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5" r:id="rId6"/>
    <p:sldId id="280" r:id="rId7"/>
    <p:sldId id="268" r:id="rId8"/>
    <p:sldId id="269" r:id="rId9"/>
    <p:sldId id="275" r:id="rId10"/>
    <p:sldId id="274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4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5972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2387" userDrawn="1">
          <p15:clr>
            <a:srgbClr val="A4A3A4"/>
          </p15:clr>
        </p15:guide>
        <p15:guide id="7" orient="horz" pos="1548" userDrawn="1">
          <p15:clr>
            <a:srgbClr val="A4A3A4"/>
          </p15:clr>
        </p15:guide>
        <p15:guide id="8" pos="7265" userDrawn="1">
          <p15:clr>
            <a:srgbClr val="A4A3A4"/>
          </p15:clr>
        </p15:guide>
        <p15:guide id="9" pos="1753" userDrawn="1">
          <p15:clr>
            <a:srgbClr val="A4A3A4"/>
          </p15:clr>
        </p15:guide>
        <p15:guide id="10" pos="6743" userDrawn="1">
          <p15:clr>
            <a:srgbClr val="A4A3A4"/>
          </p15:clr>
        </p15:guide>
        <p15:guide id="11" pos="3001" userDrawn="1">
          <p15:clr>
            <a:srgbClr val="A4A3A4"/>
          </p15:clr>
        </p15:guide>
        <p15:guide id="12" pos="4634" userDrawn="1">
          <p15:clr>
            <a:srgbClr val="A4A3A4"/>
          </p15:clr>
        </p15:guide>
        <p15:guide id="13" pos="7083" userDrawn="1">
          <p15:clr>
            <a:srgbClr val="A4A3A4"/>
          </p15:clr>
        </p15:guide>
        <p15:guide id="15" orient="horz" pos="3294" userDrawn="1">
          <p15:clr>
            <a:srgbClr val="A4A3A4"/>
          </p15:clr>
        </p15:guide>
        <p15:guide id="16" orient="horz" pos="3453" userDrawn="1">
          <p15:clr>
            <a:srgbClr val="A4A3A4"/>
          </p15:clr>
        </p15:guide>
        <p15:guide id="17" orient="horz" pos="2183" userDrawn="1">
          <p15:clr>
            <a:srgbClr val="A4A3A4"/>
          </p15:clr>
        </p15:guide>
        <p15:guide id="18" orient="horz" pos="2160" userDrawn="1">
          <p15:clr>
            <a:srgbClr val="A4A3A4"/>
          </p15:clr>
        </p15:guide>
        <p15:guide id="19" orient="horz" pos="2863" userDrawn="1">
          <p15:clr>
            <a:srgbClr val="A4A3A4"/>
          </p15:clr>
        </p15:guide>
        <p15:guide id="20" orient="horz" pos="29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B4F0"/>
    <a:srgbClr val="FEDCB7"/>
    <a:srgbClr val="FEB71A"/>
    <a:srgbClr val="BCF701"/>
    <a:srgbClr val="8DC501"/>
    <a:srgbClr val="F7AA01"/>
    <a:srgbClr val="E20B13"/>
    <a:srgbClr val="DC1C1C"/>
    <a:srgbClr val="F3603D"/>
    <a:srgbClr val="F57C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99618" autoAdjust="0"/>
  </p:normalViewPr>
  <p:slideViewPr>
    <p:cSldViewPr snapToGrid="0" showGuides="1">
      <p:cViewPr varScale="1">
        <p:scale>
          <a:sx n="69" d="100"/>
          <a:sy n="69" d="100"/>
        </p:scale>
        <p:origin x="-948" y="-90"/>
      </p:cViewPr>
      <p:guideLst>
        <p:guide orient="horz" pos="1842"/>
        <p:guide orient="horz" pos="3906"/>
        <p:guide orient="horz" pos="2387"/>
        <p:guide orient="horz" pos="1548"/>
        <p:guide orient="horz" pos="3294"/>
        <p:guide orient="horz" pos="3453"/>
        <p:guide orient="horz" pos="2183"/>
        <p:guide orient="horz" pos="2160"/>
        <p:guide orient="horz" pos="2863"/>
        <p:guide orient="horz" pos="2999"/>
        <p:guide pos="3840"/>
        <p:guide pos="5972"/>
        <p:guide pos="7265"/>
        <p:guide pos="1753"/>
        <p:guide pos="6743"/>
        <p:guide pos="3001"/>
        <p:guide pos="4634"/>
        <p:guide pos="7083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A8ECF-7650-4C1B-8E89-E2110E4EBF04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125F9-8CF4-4530-A929-3A4D079EC8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901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125F9-8CF4-4530-A929-3A4D079EC89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67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125F9-8CF4-4530-A929-3A4D079EC89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75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125F9-8CF4-4530-A929-3A4D079EC89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96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880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06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78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28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544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247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131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442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06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917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879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0AD1F-2A19-4593-9F8E-E800563AC396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34974-9413-4E76-B5B2-854B14A72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391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2.wav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hyperlink" Target="http://www.yanj.cn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emf"/><Relationship Id="rId18" Type="http://schemas.openxmlformats.org/officeDocument/2006/relationships/image" Target="../media/image13.emf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6.emf"/><Relationship Id="rId7" Type="http://schemas.openxmlformats.org/officeDocument/2006/relationships/image" Target="../media/image4.png"/><Relationship Id="rId12" Type="http://schemas.openxmlformats.org/officeDocument/2006/relationships/image" Target="../media/image7.emf"/><Relationship Id="rId17" Type="http://schemas.openxmlformats.org/officeDocument/2006/relationships/image" Target="../media/image12.emf"/><Relationship Id="rId25" Type="http://schemas.openxmlformats.org/officeDocument/2006/relationships/image" Target="../media/image19.emf"/><Relationship Id="rId2" Type="http://schemas.openxmlformats.org/officeDocument/2006/relationships/audio" Target="../media/media2.mp3"/><Relationship Id="rId16" Type="http://schemas.openxmlformats.org/officeDocument/2006/relationships/image" Target="../media/image11.emf"/><Relationship Id="rId20" Type="http://schemas.openxmlformats.org/officeDocument/2006/relationships/image" Target="../media/image15.emf"/><Relationship Id="rId1" Type="http://schemas.microsoft.com/office/2007/relationships/media" Target="../media/media2.mp3"/><Relationship Id="rId6" Type="http://schemas.microsoft.com/office/2007/relationships/hdphoto" Target="../media/hdphoto2.wdp"/><Relationship Id="rId11" Type="http://schemas.openxmlformats.org/officeDocument/2006/relationships/image" Target="../media/image6.emf"/><Relationship Id="rId24" Type="http://schemas.microsoft.com/office/2007/relationships/hdphoto" Target="../media/hdphoto4.wdp"/><Relationship Id="rId5" Type="http://schemas.openxmlformats.org/officeDocument/2006/relationships/image" Target="../media/image3.png"/><Relationship Id="rId15" Type="http://schemas.openxmlformats.org/officeDocument/2006/relationships/image" Target="../media/image10.emf"/><Relationship Id="rId23" Type="http://schemas.openxmlformats.org/officeDocument/2006/relationships/image" Target="../media/image18.png"/><Relationship Id="rId10" Type="http://schemas.openxmlformats.org/officeDocument/2006/relationships/image" Target="../media/image1.png"/><Relationship Id="rId19" Type="http://schemas.openxmlformats.org/officeDocument/2006/relationships/image" Target="../media/image14.emf"/><Relationship Id="rId4" Type="http://schemas.openxmlformats.org/officeDocument/2006/relationships/audio" Target="../media/audio3.wav"/><Relationship Id="rId9" Type="http://schemas.openxmlformats.org/officeDocument/2006/relationships/image" Target="../media/image5.emf"/><Relationship Id="rId14" Type="http://schemas.openxmlformats.org/officeDocument/2006/relationships/image" Target="../media/image9.emf"/><Relationship Id="rId22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NULL" TargetMode="External"/><Relationship Id="rId7" Type="http://schemas.microsoft.com/office/2007/relationships/hdphoto" Target="../media/hdphoto5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1.png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10" Type="http://schemas.openxmlformats.org/officeDocument/2006/relationships/hyperlink" Target="http://www.yanj.cn/" TargetMode="External"/><Relationship Id="rId4" Type="http://schemas.microsoft.com/office/2007/relationships/media" Target="../media/media5.mp3"/><Relationship Id="rId9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microsoft.com/office/2007/relationships/hdphoto" Target="../media/hdphoto7.wdp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1.png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6" name="组合 445"/>
          <p:cNvGrpSpPr/>
          <p:nvPr/>
        </p:nvGrpSpPr>
        <p:grpSpPr>
          <a:xfrm>
            <a:off x="-1975830" y="-9750033"/>
            <a:ext cx="23293916" cy="23293916"/>
            <a:chOff x="-4182410" y="-6581122"/>
            <a:chExt cx="20556820" cy="20556820"/>
          </a:xfrm>
        </p:grpSpPr>
        <p:grpSp>
          <p:nvGrpSpPr>
            <p:cNvPr id="447" name="组合 446"/>
            <p:cNvGrpSpPr/>
            <p:nvPr/>
          </p:nvGrpSpPr>
          <p:grpSpPr>
            <a:xfrm>
              <a:off x="5245566" y="-6581122"/>
              <a:ext cx="1700868" cy="20556820"/>
              <a:chOff x="5245566" y="-6885922"/>
              <a:chExt cx="1700868" cy="20556820"/>
            </a:xfrm>
            <a:solidFill>
              <a:srgbClr val="FFFFFF">
                <a:alpha val="60000"/>
              </a:srgbClr>
            </a:solidFill>
          </p:grpSpPr>
          <p:sp>
            <p:nvSpPr>
              <p:cNvPr id="500" name="等腰三角形 499"/>
              <p:cNvSpPr/>
              <p:nvPr/>
            </p:nvSpPr>
            <p:spPr>
              <a:xfrm rot="10800000">
                <a:off x="5245566" y="-6885922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  <p:sp>
            <p:nvSpPr>
              <p:cNvPr id="501" name="等腰三角形 500"/>
              <p:cNvSpPr/>
              <p:nvPr/>
            </p:nvSpPr>
            <p:spPr>
              <a:xfrm>
                <a:off x="5245566" y="3392488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</p:grpSp>
        <p:grpSp>
          <p:nvGrpSpPr>
            <p:cNvPr id="448" name="组合 447"/>
            <p:cNvGrpSpPr/>
            <p:nvPr/>
          </p:nvGrpSpPr>
          <p:grpSpPr>
            <a:xfrm rot="16680000">
              <a:off x="5245566" y="-6581122"/>
              <a:ext cx="1700868" cy="20556820"/>
              <a:chOff x="5245566" y="-6885922"/>
              <a:chExt cx="1700868" cy="20556820"/>
            </a:xfrm>
            <a:solidFill>
              <a:srgbClr val="FFFFFF">
                <a:alpha val="74118"/>
              </a:srgbClr>
            </a:solidFill>
          </p:grpSpPr>
          <p:sp>
            <p:nvSpPr>
              <p:cNvPr id="486" name="等腰三角形 485"/>
              <p:cNvSpPr/>
              <p:nvPr/>
            </p:nvSpPr>
            <p:spPr>
              <a:xfrm rot="10800000">
                <a:off x="5245566" y="-6885922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  <p:sp>
            <p:nvSpPr>
              <p:cNvPr id="494" name="等腰三角形 493"/>
              <p:cNvSpPr/>
              <p:nvPr/>
            </p:nvSpPr>
            <p:spPr>
              <a:xfrm>
                <a:off x="5245566" y="3392488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</p:grpSp>
        <p:grpSp>
          <p:nvGrpSpPr>
            <p:cNvPr id="449" name="组合 448"/>
            <p:cNvGrpSpPr/>
            <p:nvPr/>
          </p:nvGrpSpPr>
          <p:grpSpPr>
            <a:xfrm rot="12960000">
              <a:off x="5245566" y="-6581122"/>
              <a:ext cx="1700868" cy="20556820"/>
              <a:chOff x="5245566" y="-6885922"/>
              <a:chExt cx="1700868" cy="20556820"/>
            </a:xfrm>
            <a:solidFill>
              <a:srgbClr val="FFFFFF">
                <a:alpha val="74118"/>
              </a:srgbClr>
            </a:solidFill>
          </p:grpSpPr>
          <p:sp>
            <p:nvSpPr>
              <p:cNvPr id="475" name="等腰三角形 474"/>
              <p:cNvSpPr/>
              <p:nvPr/>
            </p:nvSpPr>
            <p:spPr>
              <a:xfrm rot="10800000">
                <a:off x="5245566" y="-6885922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  <p:sp>
            <p:nvSpPr>
              <p:cNvPr id="476" name="等腰三角形 475"/>
              <p:cNvSpPr/>
              <p:nvPr/>
            </p:nvSpPr>
            <p:spPr>
              <a:xfrm>
                <a:off x="5245566" y="3392488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</p:grpSp>
        <p:grpSp>
          <p:nvGrpSpPr>
            <p:cNvPr id="450" name="组合 449"/>
            <p:cNvGrpSpPr/>
            <p:nvPr/>
          </p:nvGrpSpPr>
          <p:grpSpPr>
            <a:xfrm rot="8640000">
              <a:off x="5245566" y="-6581122"/>
              <a:ext cx="1700868" cy="20556820"/>
              <a:chOff x="5245566" y="-6885922"/>
              <a:chExt cx="1700868" cy="20556820"/>
            </a:xfrm>
            <a:solidFill>
              <a:srgbClr val="FFFFFF">
                <a:alpha val="74118"/>
              </a:srgbClr>
            </a:solidFill>
          </p:grpSpPr>
          <p:sp>
            <p:nvSpPr>
              <p:cNvPr id="471" name="等腰三角形 470"/>
              <p:cNvSpPr/>
              <p:nvPr/>
            </p:nvSpPr>
            <p:spPr>
              <a:xfrm rot="10800000">
                <a:off x="5245566" y="-6885922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  <p:sp>
            <p:nvSpPr>
              <p:cNvPr id="473" name="等腰三角形 472"/>
              <p:cNvSpPr/>
              <p:nvPr/>
            </p:nvSpPr>
            <p:spPr>
              <a:xfrm>
                <a:off x="5245566" y="3392488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</p:grpSp>
        <p:grpSp>
          <p:nvGrpSpPr>
            <p:cNvPr id="451" name="组合 450"/>
            <p:cNvGrpSpPr/>
            <p:nvPr/>
          </p:nvGrpSpPr>
          <p:grpSpPr>
            <a:xfrm rot="4320000">
              <a:off x="5245566" y="-6581122"/>
              <a:ext cx="1700868" cy="20556820"/>
              <a:chOff x="5245566" y="-6885922"/>
              <a:chExt cx="1700868" cy="20556820"/>
            </a:xfrm>
            <a:solidFill>
              <a:srgbClr val="FFFFFF">
                <a:alpha val="60000"/>
              </a:srgbClr>
            </a:solidFill>
          </p:grpSpPr>
          <p:sp>
            <p:nvSpPr>
              <p:cNvPr id="469" name="等腰三角形 468"/>
              <p:cNvSpPr/>
              <p:nvPr/>
            </p:nvSpPr>
            <p:spPr>
              <a:xfrm rot="10800000">
                <a:off x="5245566" y="-6885922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  <p:sp>
            <p:nvSpPr>
              <p:cNvPr id="470" name="等腰三角形 469"/>
              <p:cNvSpPr/>
              <p:nvPr/>
            </p:nvSpPr>
            <p:spPr>
              <a:xfrm>
                <a:off x="5245566" y="3392488"/>
                <a:ext cx="1700868" cy="1027841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n>
                    <a:solidFill>
                      <a:srgbClr val="FFD704"/>
                    </a:solidFill>
                  </a:ln>
                </a:endParaRPr>
              </a:p>
            </p:txBody>
          </p:sp>
        </p:grpSp>
      </p:grpSp>
      <p:sp>
        <p:nvSpPr>
          <p:cNvPr id="502" name="任意多边形 501"/>
          <p:cNvSpPr/>
          <p:nvPr/>
        </p:nvSpPr>
        <p:spPr>
          <a:xfrm>
            <a:off x="1923533" y="34220"/>
            <a:ext cx="6774092" cy="4319368"/>
          </a:xfrm>
          <a:custGeom>
            <a:avLst/>
            <a:gdLst>
              <a:gd name="connsiteX0" fmla="*/ 857250 w 5467350"/>
              <a:gd name="connsiteY0" fmla="*/ 247650 h 3486150"/>
              <a:gd name="connsiteX1" fmla="*/ 171450 w 5467350"/>
              <a:gd name="connsiteY1" fmla="*/ 685800 h 3486150"/>
              <a:gd name="connsiteX2" fmla="*/ 428625 w 5467350"/>
              <a:gd name="connsiteY2" fmla="*/ 1762125 h 3486150"/>
              <a:gd name="connsiteX3" fmla="*/ 0 w 5467350"/>
              <a:gd name="connsiteY3" fmla="*/ 1990725 h 3486150"/>
              <a:gd name="connsiteX4" fmla="*/ 295275 w 5467350"/>
              <a:gd name="connsiteY4" fmla="*/ 2514600 h 3486150"/>
              <a:gd name="connsiteX5" fmla="*/ 1009650 w 5467350"/>
              <a:gd name="connsiteY5" fmla="*/ 2438400 h 3486150"/>
              <a:gd name="connsiteX6" fmla="*/ 1076325 w 5467350"/>
              <a:gd name="connsiteY6" fmla="*/ 3409950 h 3486150"/>
              <a:gd name="connsiteX7" fmla="*/ 1752600 w 5467350"/>
              <a:gd name="connsiteY7" fmla="*/ 3400425 h 3486150"/>
              <a:gd name="connsiteX8" fmla="*/ 1885950 w 5467350"/>
              <a:gd name="connsiteY8" fmla="*/ 2981325 h 3486150"/>
              <a:gd name="connsiteX9" fmla="*/ 1914525 w 5467350"/>
              <a:gd name="connsiteY9" fmla="*/ 3209925 h 3486150"/>
              <a:gd name="connsiteX10" fmla="*/ 2066925 w 5467350"/>
              <a:gd name="connsiteY10" fmla="*/ 3333750 h 3486150"/>
              <a:gd name="connsiteX11" fmla="*/ 2162175 w 5467350"/>
              <a:gd name="connsiteY11" fmla="*/ 3228975 h 3486150"/>
              <a:gd name="connsiteX12" fmla="*/ 2295525 w 5467350"/>
              <a:gd name="connsiteY12" fmla="*/ 3419475 h 3486150"/>
              <a:gd name="connsiteX13" fmla="*/ 2800350 w 5467350"/>
              <a:gd name="connsiteY13" fmla="*/ 3305175 h 3486150"/>
              <a:gd name="connsiteX14" fmla="*/ 2876550 w 5467350"/>
              <a:gd name="connsiteY14" fmla="*/ 3162300 h 3486150"/>
              <a:gd name="connsiteX15" fmla="*/ 3228975 w 5467350"/>
              <a:gd name="connsiteY15" fmla="*/ 2914650 h 3486150"/>
              <a:gd name="connsiteX16" fmla="*/ 2943225 w 5467350"/>
              <a:gd name="connsiteY16" fmla="*/ 3238500 h 3486150"/>
              <a:gd name="connsiteX17" fmla="*/ 3143250 w 5467350"/>
              <a:gd name="connsiteY17" fmla="*/ 3390900 h 3486150"/>
              <a:gd name="connsiteX18" fmla="*/ 3714750 w 5467350"/>
              <a:gd name="connsiteY18" fmla="*/ 3381375 h 3486150"/>
              <a:gd name="connsiteX19" fmla="*/ 4067175 w 5467350"/>
              <a:gd name="connsiteY19" fmla="*/ 3295650 h 3486150"/>
              <a:gd name="connsiteX20" fmla="*/ 4248150 w 5467350"/>
              <a:gd name="connsiteY20" fmla="*/ 2952750 h 3486150"/>
              <a:gd name="connsiteX21" fmla="*/ 4229100 w 5467350"/>
              <a:gd name="connsiteY21" fmla="*/ 3286125 h 3486150"/>
              <a:gd name="connsiteX22" fmla="*/ 4371975 w 5467350"/>
              <a:gd name="connsiteY22" fmla="*/ 3152775 h 3486150"/>
              <a:gd name="connsiteX23" fmla="*/ 4352925 w 5467350"/>
              <a:gd name="connsiteY23" fmla="*/ 3476625 h 3486150"/>
              <a:gd name="connsiteX24" fmla="*/ 4552950 w 5467350"/>
              <a:gd name="connsiteY24" fmla="*/ 3390900 h 3486150"/>
              <a:gd name="connsiteX25" fmla="*/ 4629150 w 5467350"/>
              <a:gd name="connsiteY25" fmla="*/ 3248025 h 3486150"/>
              <a:gd name="connsiteX26" fmla="*/ 4829175 w 5467350"/>
              <a:gd name="connsiteY26" fmla="*/ 3486150 h 3486150"/>
              <a:gd name="connsiteX27" fmla="*/ 5029200 w 5467350"/>
              <a:gd name="connsiteY27" fmla="*/ 3228975 h 3486150"/>
              <a:gd name="connsiteX28" fmla="*/ 5181600 w 5467350"/>
              <a:gd name="connsiteY28" fmla="*/ 3248025 h 3486150"/>
              <a:gd name="connsiteX29" fmla="*/ 5276850 w 5467350"/>
              <a:gd name="connsiteY29" fmla="*/ 2924175 h 3486150"/>
              <a:gd name="connsiteX30" fmla="*/ 5133975 w 5467350"/>
              <a:gd name="connsiteY30" fmla="*/ 2838450 h 3486150"/>
              <a:gd name="connsiteX31" fmla="*/ 5172075 w 5467350"/>
              <a:gd name="connsiteY31" fmla="*/ 2552700 h 3486150"/>
              <a:gd name="connsiteX32" fmla="*/ 4953000 w 5467350"/>
              <a:gd name="connsiteY32" fmla="*/ 2524125 h 3486150"/>
              <a:gd name="connsiteX33" fmla="*/ 4991100 w 5467350"/>
              <a:gd name="connsiteY33" fmla="*/ 1533525 h 3486150"/>
              <a:gd name="connsiteX34" fmla="*/ 5467350 w 5467350"/>
              <a:gd name="connsiteY34" fmla="*/ 1266825 h 3486150"/>
              <a:gd name="connsiteX35" fmla="*/ 5172075 w 5467350"/>
              <a:gd name="connsiteY35" fmla="*/ 838200 h 3486150"/>
              <a:gd name="connsiteX36" fmla="*/ 4076700 w 5467350"/>
              <a:gd name="connsiteY36" fmla="*/ 952500 h 3486150"/>
              <a:gd name="connsiteX37" fmla="*/ 4067175 w 5467350"/>
              <a:gd name="connsiteY37" fmla="*/ 647700 h 3486150"/>
              <a:gd name="connsiteX38" fmla="*/ 2505075 w 5467350"/>
              <a:gd name="connsiteY38" fmla="*/ 695325 h 3486150"/>
              <a:gd name="connsiteX39" fmla="*/ 2257425 w 5467350"/>
              <a:gd name="connsiteY39" fmla="*/ 304800 h 3486150"/>
              <a:gd name="connsiteX40" fmla="*/ 2000250 w 5467350"/>
              <a:gd name="connsiteY40" fmla="*/ 533400 h 3486150"/>
              <a:gd name="connsiteX41" fmla="*/ 1933575 w 5467350"/>
              <a:gd name="connsiteY41" fmla="*/ 0 h 3486150"/>
              <a:gd name="connsiteX42" fmla="*/ 1295400 w 5467350"/>
              <a:gd name="connsiteY42" fmla="*/ 95250 h 3486150"/>
              <a:gd name="connsiteX43" fmla="*/ 857250 w 5467350"/>
              <a:gd name="connsiteY43" fmla="*/ 2476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67350" h="3486150">
                <a:moveTo>
                  <a:pt x="857250" y="247650"/>
                </a:moveTo>
                <a:lnTo>
                  <a:pt x="171450" y="685800"/>
                </a:lnTo>
                <a:lnTo>
                  <a:pt x="428625" y="1762125"/>
                </a:lnTo>
                <a:lnTo>
                  <a:pt x="0" y="1990725"/>
                </a:lnTo>
                <a:lnTo>
                  <a:pt x="295275" y="2514600"/>
                </a:lnTo>
                <a:lnTo>
                  <a:pt x="1009650" y="2438400"/>
                </a:lnTo>
                <a:lnTo>
                  <a:pt x="1076325" y="3409950"/>
                </a:lnTo>
                <a:lnTo>
                  <a:pt x="1752600" y="3400425"/>
                </a:lnTo>
                <a:lnTo>
                  <a:pt x="1885950" y="2981325"/>
                </a:lnTo>
                <a:lnTo>
                  <a:pt x="1914525" y="3209925"/>
                </a:lnTo>
                <a:lnTo>
                  <a:pt x="2066925" y="3333750"/>
                </a:lnTo>
                <a:lnTo>
                  <a:pt x="2162175" y="3228975"/>
                </a:lnTo>
                <a:lnTo>
                  <a:pt x="2295525" y="3419475"/>
                </a:lnTo>
                <a:lnTo>
                  <a:pt x="2800350" y="3305175"/>
                </a:lnTo>
                <a:lnTo>
                  <a:pt x="2876550" y="3162300"/>
                </a:lnTo>
                <a:lnTo>
                  <a:pt x="3228975" y="2914650"/>
                </a:lnTo>
                <a:lnTo>
                  <a:pt x="2943225" y="3238500"/>
                </a:lnTo>
                <a:lnTo>
                  <a:pt x="3143250" y="3390900"/>
                </a:lnTo>
                <a:lnTo>
                  <a:pt x="3714750" y="3381375"/>
                </a:lnTo>
                <a:lnTo>
                  <a:pt x="4067175" y="3295650"/>
                </a:lnTo>
                <a:lnTo>
                  <a:pt x="4248150" y="2952750"/>
                </a:lnTo>
                <a:lnTo>
                  <a:pt x="4229100" y="3286125"/>
                </a:lnTo>
                <a:lnTo>
                  <a:pt x="4371975" y="3152775"/>
                </a:lnTo>
                <a:lnTo>
                  <a:pt x="4352925" y="3476625"/>
                </a:lnTo>
                <a:lnTo>
                  <a:pt x="4552950" y="3390900"/>
                </a:lnTo>
                <a:lnTo>
                  <a:pt x="4629150" y="3248025"/>
                </a:lnTo>
                <a:lnTo>
                  <a:pt x="4829175" y="3486150"/>
                </a:lnTo>
                <a:lnTo>
                  <a:pt x="5029200" y="3228975"/>
                </a:lnTo>
                <a:lnTo>
                  <a:pt x="5181600" y="3248025"/>
                </a:lnTo>
                <a:lnTo>
                  <a:pt x="5276850" y="2924175"/>
                </a:lnTo>
                <a:lnTo>
                  <a:pt x="5133975" y="2838450"/>
                </a:lnTo>
                <a:lnTo>
                  <a:pt x="5172075" y="2552700"/>
                </a:lnTo>
                <a:lnTo>
                  <a:pt x="4953000" y="2524125"/>
                </a:lnTo>
                <a:lnTo>
                  <a:pt x="4991100" y="1533525"/>
                </a:lnTo>
                <a:lnTo>
                  <a:pt x="5467350" y="1266825"/>
                </a:lnTo>
                <a:lnTo>
                  <a:pt x="5172075" y="838200"/>
                </a:lnTo>
                <a:lnTo>
                  <a:pt x="4076700" y="952500"/>
                </a:lnTo>
                <a:lnTo>
                  <a:pt x="4067175" y="647700"/>
                </a:lnTo>
                <a:lnTo>
                  <a:pt x="2505075" y="695325"/>
                </a:lnTo>
                <a:lnTo>
                  <a:pt x="2257425" y="304800"/>
                </a:lnTo>
                <a:lnTo>
                  <a:pt x="2000250" y="533400"/>
                </a:lnTo>
                <a:lnTo>
                  <a:pt x="1933575" y="0"/>
                </a:lnTo>
                <a:lnTo>
                  <a:pt x="1295400" y="95250"/>
                </a:lnTo>
                <a:lnTo>
                  <a:pt x="857250" y="24765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0" name="任意多边形 679"/>
          <p:cNvSpPr/>
          <p:nvPr/>
        </p:nvSpPr>
        <p:spPr>
          <a:xfrm>
            <a:off x="1921964" y="32912"/>
            <a:ext cx="6774092" cy="4319368"/>
          </a:xfrm>
          <a:custGeom>
            <a:avLst/>
            <a:gdLst>
              <a:gd name="connsiteX0" fmla="*/ 857250 w 5467350"/>
              <a:gd name="connsiteY0" fmla="*/ 247650 h 3486150"/>
              <a:gd name="connsiteX1" fmla="*/ 171450 w 5467350"/>
              <a:gd name="connsiteY1" fmla="*/ 685800 h 3486150"/>
              <a:gd name="connsiteX2" fmla="*/ 428625 w 5467350"/>
              <a:gd name="connsiteY2" fmla="*/ 1762125 h 3486150"/>
              <a:gd name="connsiteX3" fmla="*/ 0 w 5467350"/>
              <a:gd name="connsiteY3" fmla="*/ 1990725 h 3486150"/>
              <a:gd name="connsiteX4" fmla="*/ 295275 w 5467350"/>
              <a:gd name="connsiteY4" fmla="*/ 2514600 h 3486150"/>
              <a:gd name="connsiteX5" fmla="*/ 1009650 w 5467350"/>
              <a:gd name="connsiteY5" fmla="*/ 2438400 h 3486150"/>
              <a:gd name="connsiteX6" fmla="*/ 1076325 w 5467350"/>
              <a:gd name="connsiteY6" fmla="*/ 3409950 h 3486150"/>
              <a:gd name="connsiteX7" fmla="*/ 1752600 w 5467350"/>
              <a:gd name="connsiteY7" fmla="*/ 3400425 h 3486150"/>
              <a:gd name="connsiteX8" fmla="*/ 1885950 w 5467350"/>
              <a:gd name="connsiteY8" fmla="*/ 2981325 h 3486150"/>
              <a:gd name="connsiteX9" fmla="*/ 1914525 w 5467350"/>
              <a:gd name="connsiteY9" fmla="*/ 3209925 h 3486150"/>
              <a:gd name="connsiteX10" fmla="*/ 2066925 w 5467350"/>
              <a:gd name="connsiteY10" fmla="*/ 3333750 h 3486150"/>
              <a:gd name="connsiteX11" fmla="*/ 2162175 w 5467350"/>
              <a:gd name="connsiteY11" fmla="*/ 3228975 h 3486150"/>
              <a:gd name="connsiteX12" fmla="*/ 2295525 w 5467350"/>
              <a:gd name="connsiteY12" fmla="*/ 3419475 h 3486150"/>
              <a:gd name="connsiteX13" fmla="*/ 2800350 w 5467350"/>
              <a:gd name="connsiteY13" fmla="*/ 3305175 h 3486150"/>
              <a:gd name="connsiteX14" fmla="*/ 2876550 w 5467350"/>
              <a:gd name="connsiteY14" fmla="*/ 3162300 h 3486150"/>
              <a:gd name="connsiteX15" fmla="*/ 3228975 w 5467350"/>
              <a:gd name="connsiteY15" fmla="*/ 2914650 h 3486150"/>
              <a:gd name="connsiteX16" fmla="*/ 2943225 w 5467350"/>
              <a:gd name="connsiteY16" fmla="*/ 3238500 h 3486150"/>
              <a:gd name="connsiteX17" fmla="*/ 3143250 w 5467350"/>
              <a:gd name="connsiteY17" fmla="*/ 3390900 h 3486150"/>
              <a:gd name="connsiteX18" fmla="*/ 3714750 w 5467350"/>
              <a:gd name="connsiteY18" fmla="*/ 3381375 h 3486150"/>
              <a:gd name="connsiteX19" fmla="*/ 4067175 w 5467350"/>
              <a:gd name="connsiteY19" fmla="*/ 3295650 h 3486150"/>
              <a:gd name="connsiteX20" fmla="*/ 4248150 w 5467350"/>
              <a:gd name="connsiteY20" fmla="*/ 2952750 h 3486150"/>
              <a:gd name="connsiteX21" fmla="*/ 4229100 w 5467350"/>
              <a:gd name="connsiteY21" fmla="*/ 3286125 h 3486150"/>
              <a:gd name="connsiteX22" fmla="*/ 4371975 w 5467350"/>
              <a:gd name="connsiteY22" fmla="*/ 3152775 h 3486150"/>
              <a:gd name="connsiteX23" fmla="*/ 4352925 w 5467350"/>
              <a:gd name="connsiteY23" fmla="*/ 3476625 h 3486150"/>
              <a:gd name="connsiteX24" fmla="*/ 4552950 w 5467350"/>
              <a:gd name="connsiteY24" fmla="*/ 3390900 h 3486150"/>
              <a:gd name="connsiteX25" fmla="*/ 4629150 w 5467350"/>
              <a:gd name="connsiteY25" fmla="*/ 3248025 h 3486150"/>
              <a:gd name="connsiteX26" fmla="*/ 4829175 w 5467350"/>
              <a:gd name="connsiteY26" fmla="*/ 3486150 h 3486150"/>
              <a:gd name="connsiteX27" fmla="*/ 5029200 w 5467350"/>
              <a:gd name="connsiteY27" fmla="*/ 3228975 h 3486150"/>
              <a:gd name="connsiteX28" fmla="*/ 5181600 w 5467350"/>
              <a:gd name="connsiteY28" fmla="*/ 3248025 h 3486150"/>
              <a:gd name="connsiteX29" fmla="*/ 5276850 w 5467350"/>
              <a:gd name="connsiteY29" fmla="*/ 2924175 h 3486150"/>
              <a:gd name="connsiteX30" fmla="*/ 5133975 w 5467350"/>
              <a:gd name="connsiteY30" fmla="*/ 2838450 h 3486150"/>
              <a:gd name="connsiteX31" fmla="*/ 5172075 w 5467350"/>
              <a:gd name="connsiteY31" fmla="*/ 2552700 h 3486150"/>
              <a:gd name="connsiteX32" fmla="*/ 4953000 w 5467350"/>
              <a:gd name="connsiteY32" fmla="*/ 2524125 h 3486150"/>
              <a:gd name="connsiteX33" fmla="*/ 4991100 w 5467350"/>
              <a:gd name="connsiteY33" fmla="*/ 1533525 h 3486150"/>
              <a:gd name="connsiteX34" fmla="*/ 5467350 w 5467350"/>
              <a:gd name="connsiteY34" fmla="*/ 1266825 h 3486150"/>
              <a:gd name="connsiteX35" fmla="*/ 5172075 w 5467350"/>
              <a:gd name="connsiteY35" fmla="*/ 838200 h 3486150"/>
              <a:gd name="connsiteX36" fmla="*/ 4076700 w 5467350"/>
              <a:gd name="connsiteY36" fmla="*/ 952500 h 3486150"/>
              <a:gd name="connsiteX37" fmla="*/ 4067175 w 5467350"/>
              <a:gd name="connsiteY37" fmla="*/ 647700 h 3486150"/>
              <a:gd name="connsiteX38" fmla="*/ 2505075 w 5467350"/>
              <a:gd name="connsiteY38" fmla="*/ 695325 h 3486150"/>
              <a:gd name="connsiteX39" fmla="*/ 2257425 w 5467350"/>
              <a:gd name="connsiteY39" fmla="*/ 304800 h 3486150"/>
              <a:gd name="connsiteX40" fmla="*/ 2000250 w 5467350"/>
              <a:gd name="connsiteY40" fmla="*/ 533400 h 3486150"/>
              <a:gd name="connsiteX41" fmla="*/ 1933575 w 5467350"/>
              <a:gd name="connsiteY41" fmla="*/ 0 h 3486150"/>
              <a:gd name="connsiteX42" fmla="*/ 1295400 w 5467350"/>
              <a:gd name="connsiteY42" fmla="*/ 95250 h 3486150"/>
              <a:gd name="connsiteX43" fmla="*/ 857250 w 5467350"/>
              <a:gd name="connsiteY43" fmla="*/ 2476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67350" h="3486150">
                <a:moveTo>
                  <a:pt x="857250" y="247650"/>
                </a:moveTo>
                <a:lnTo>
                  <a:pt x="171450" y="685800"/>
                </a:lnTo>
                <a:lnTo>
                  <a:pt x="428625" y="1762125"/>
                </a:lnTo>
                <a:lnTo>
                  <a:pt x="0" y="1990725"/>
                </a:lnTo>
                <a:lnTo>
                  <a:pt x="295275" y="2514600"/>
                </a:lnTo>
                <a:lnTo>
                  <a:pt x="1009650" y="2438400"/>
                </a:lnTo>
                <a:lnTo>
                  <a:pt x="1076325" y="3409950"/>
                </a:lnTo>
                <a:lnTo>
                  <a:pt x="1752600" y="3400425"/>
                </a:lnTo>
                <a:lnTo>
                  <a:pt x="1885950" y="2981325"/>
                </a:lnTo>
                <a:lnTo>
                  <a:pt x="1914525" y="3209925"/>
                </a:lnTo>
                <a:lnTo>
                  <a:pt x="2066925" y="3333750"/>
                </a:lnTo>
                <a:lnTo>
                  <a:pt x="2162175" y="3228975"/>
                </a:lnTo>
                <a:lnTo>
                  <a:pt x="2295525" y="3419475"/>
                </a:lnTo>
                <a:lnTo>
                  <a:pt x="2800350" y="3305175"/>
                </a:lnTo>
                <a:lnTo>
                  <a:pt x="2876550" y="3162300"/>
                </a:lnTo>
                <a:lnTo>
                  <a:pt x="3228975" y="2914650"/>
                </a:lnTo>
                <a:lnTo>
                  <a:pt x="2943225" y="3238500"/>
                </a:lnTo>
                <a:lnTo>
                  <a:pt x="3143250" y="3390900"/>
                </a:lnTo>
                <a:lnTo>
                  <a:pt x="3714750" y="3381375"/>
                </a:lnTo>
                <a:lnTo>
                  <a:pt x="4067175" y="3295650"/>
                </a:lnTo>
                <a:lnTo>
                  <a:pt x="4248150" y="2952750"/>
                </a:lnTo>
                <a:lnTo>
                  <a:pt x="4229100" y="3286125"/>
                </a:lnTo>
                <a:lnTo>
                  <a:pt x="4371975" y="3152775"/>
                </a:lnTo>
                <a:lnTo>
                  <a:pt x="4352925" y="3476625"/>
                </a:lnTo>
                <a:lnTo>
                  <a:pt x="4552950" y="3390900"/>
                </a:lnTo>
                <a:lnTo>
                  <a:pt x="4629150" y="3248025"/>
                </a:lnTo>
                <a:lnTo>
                  <a:pt x="4829175" y="3486150"/>
                </a:lnTo>
                <a:lnTo>
                  <a:pt x="5029200" y="3228975"/>
                </a:lnTo>
                <a:lnTo>
                  <a:pt x="5181600" y="3248025"/>
                </a:lnTo>
                <a:lnTo>
                  <a:pt x="5276850" y="2924175"/>
                </a:lnTo>
                <a:lnTo>
                  <a:pt x="5133975" y="2838450"/>
                </a:lnTo>
                <a:lnTo>
                  <a:pt x="5172075" y="2552700"/>
                </a:lnTo>
                <a:lnTo>
                  <a:pt x="4953000" y="2524125"/>
                </a:lnTo>
                <a:lnTo>
                  <a:pt x="4991100" y="1533525"/>
                </a:lnTo>
                <a:lnTo>
                  <a:pt x="5467350" y="1266825"/>
                </a:lnTo>
                <a:lnTo>
                  <a:pt x="5172075" y="838200"/>
                </a:lnTo>
                <a:lnTo>
                  <a:pt x="4076700" y="952500"/>
                </a:lnTo>
                <a:lnTo>
                  <a:pt x="4067175" y="647700"/>
                </a:lnTo>
                <a:lnTo>
                  <a:pt x="2505075" y="695325"/>
                </a:lnTo>
                <a:lnTo>
                  <a:pt x="2257425" y="304800"/>
                </a:lnTo>
                <a:lnTo>
                  <a:pt x="2000250" y="533400"/>
                </a:lnTo>
                <a:lnTo>
                  <a:pt x="1933575" y="0"/>
                </a:lnTo>
                <a:lnTo>
                  <a:pt x="1295400" y="95250"/>
                </a:lnTo>
                <a:lnTo>
                  <a:pt x="857250" y="247650"/>
                </a:lnTo>
                <a:close/>
              </a:path>
            </a:pathLst>
          </a:custGeom>
          <a:solidFill>
            <a:srgbClr val="E3BA25"/>
          </a:solidFill>
          <a:ln>
            <a:solidFill>
              <a:srgbClr val="E3B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2" name="椭圆 521"/>
          <p:cNvSpPr/>
          <p:nvPr/>
        </p:nvSpPr>
        <p:spPr>
          <a:xfrm>
            <a:off x="5154943" y="1694090"/>
            <a:ext cx="432068" cy="432068"/>
          </a:xfrm>
          <a:prstGeom prst="ellipse">
            <a:avLst/>
          </a:prstGeom>
          <a:solidFill>
            <a:srgbClr val="F0A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9" name="椭圆 838"/>
          <p:cNvSpPr/>
          <p:nvPr/>
        </p:nvSpPr>
        <p:spPr>
          <a:xfrm>
            <a:off x="6695841" y="1694090"/>
            <a:ext cx="432068" cy="432068"/>
          </a:xfrm>
          <a:prstGeom prst="ellipse">
            <a:avLst/>
          </a:prstGeom>
          <a:solidFill>
            <a:srgbClr val="F0A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306095" y="460250"/>
            <a:ext cx="6120244" cy="3523627"/>
            <a:chOff x="2343540" y="452326"/>
            <a:chExt cx="6120244" cy="3523627"/>
          </a:xfrm>
        </p:grpSpPr>
        <p:sp>
          <p:nvSpPr>
            <p:cNvPr id="889" name="任意多边形 888"/>
            <p:cNvSpPr/>
            <p:nvPr/>
          </p:nvSpPr>
          <p:spPr>
            <a:xfrm>
              <a:off x="2355795" y="522079"/>
              <a:ext cx="6053872" cy="3453874"/>
            </a:xfrm>
            <a:custGeom>
              <a:avLst/>
              <a:gdLst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1299195 w 4244357"/>
                <a:gd name="connsiteY4" fmla="*/ 0 h 2390015"/>
                <a:gd name="connsiteX5" fmla="*/ 1282750 w 4244357"/>
                <a:gd name="connsiteY5" fmla="*/ 501589 h 2390015"/>
                <a:gd name="connsiteX6" fmla="*/ 1693887 w 4244357"/>
                <a:gd name="connsiteY6" fmla="*/ 189124 h 2390015"/>
                <a:gd name="connsiteX7" fmla="*/ 1948793 w 4244357"/>
                <a:gd name="connsiteY7" fmla="*/ 526257 h 2390015"/>
                <a:gd name="connsiteX8" fmla="*/ 1373200 w 4244357"/>
                <a:gd name="connsiteY8" fmla="*/ 666044 h 2390015"/>
                <a:gd name="connsiteX9" fmla="*/ 1258081 w 4244357"/>
                <a:gd name="connsiteY9" fmla="*/ 896281 h 2390015"/>
                <a:gd name="connsiteX10" fmla="*/ 1619883 w 4244357"/>
                <a:gd name="connsiteY10" fmla="*/ 945617 h 2390015"/>
                <a:gd name="connsiteX11" fmla="*/ 1767892 w 4244357"/>
                <a:gd name="connsiteY11" fmla="*/ 649598 h 2390015"/>
                <a:gd name="connsiteX12" fmla="*/ 2014575 w 4244357"/>
                <a:gd name="connsiteY12" fmla="*/ 1044290 h 2390015"/>
                <a:gd name="connsiteX13" fmla="*/ 1134740 w 4244357"/>
                <a:gd name="connsiteY13" fmla="*/ 1249859 h 2390015"/>
                <a:gd name="connsiteX14" fmla="*/ 1233413 w 4244357"/>
                <a:gd name="connsiteY14" fmla="*/ 1381423 h 2390015"/>
                <a:gd name="connsiteX15" fmla="*/ 2107642 w 4244357"/>
                <a:gd name="connsiteY15" fmla="*/ 1414244 h 2390015"/>
                <a:gd name="connsiteX16" fmla="*/ 2136314 w 4244357"/>
                <a:gd name="connsiteY16" fmla="*/ 1414116 h 2390015"/>
                <a:gd name="connsiteX17" fmla="*/ 2208952 w 4244357"/>
                <a:gd name="connsiteY17" fmla="*/ 1421132 h 2390015"/>
                <a:gd name="connsiteX18" fmla="*/ 2413038 w 4244357"/>
                <a:gd name="connsiteY18" fmla="*/ 1352313 h 2390015"/>
                <a:gd name="connsiteX19" fmla="*/ 2408122 w 4244357"/>
                <a:gd name="connsiteY19" fmla="*/ 1336429 h 2390015"/>
                <a:gd name="connsiteX20" fmla="*/ 2623330 w 4244357"/>
                <a:gd name="connsiteY20" fmla="*/ 1336429 h 2390015"/>
                <a:gd name="connsiteX21" fmla="*/ 2684501 w 4244357"/>
                <a:gd name="connsiteY21" fmla="*/ 1347551 h 2390015"/>
                <a:gd name="connsiteX22" fmla="*/ 2684815 w 4244357"/>
                <a:gd name="connsiteY22" fmla="*/ 1336429 h 2390015"/>
                <a:gd name="connsiteX23" fmla="*/ 2856846 w 4244357"/>
                <a:gd name="connsiteY23" fmla="*/ 1336429 h 2390015"/>
                <a:gd name="connsiteX24" fmla="*/ 2855951 w 4244357"/>
                <a:gd name="connsiteY24" fmla="*/ 1338026 h 2390015"/>
                <a:gd name="connsiteX25" fmla="*/ 3136938 w 4244357"/>
                <a:gd name="connsiteY25" fmla="*/ 1376126 h 2390015"/>
                <a:gd name="connsiteX26" fmla="*/ 3137566 w 4244357"/>
                <a:gd name="connsiteY26" fmla="*/ 1377674 h 2390015"/>
                <a:gd name="connsiteX27" fmla="*/ 3511265 w 4244357"/>
                <a:gd name="connsiteY27" fmla="*/ 1445444 h 2390015"/>
                <a:gd name="connsiteX28" fmla="*/ 3687144 w 4244357"/>
                <a:gd name="connsiteY28" fmla="*/ 1366601 h 2390015"/>
                <a:gd name="connsiteX29" fmla="*/ 3587132 w 4244357"/>
                <a:gd name="connsiteY29" fmla="*/ 999888 h 2390015"/>
                <a:gd name="connsiteX30" fmla="*/ 3896694 w 4244357"/>
                <a:gd name="connsiteY30" fmla="*/ 723663 h 2390015"/>
                <a:gd name="connsiteX31" fmla="*/ 3339482 w 4244357"/>
                <a:gd name="connsiteY31" fmla="*/ 866538 h 2390015"/>
                <a:gd name="connsiteX32" fmla="*/ 3206132 w 4244357"/>
                <a:gd name="connsiteY32" fmla="*/ 618888 h 2390015"/>
                <a:gd name="connsiteX33" fmla="*/ 3520457 w 4244357"/>
                <a:gd name="connsiteY33" fmla="*/ 618888 h 2390015"/>
                <a:gd name="connsiteX34" fmla="*/ 4053857 w 4244357"/>
                <a:gd name="connsiteY34" fmla="*/ 533163 h 2390015"/>
                <a:gd name="connsiteX35" fmla="*/ 4244357 w 4244357"/>
                <a:gd name="connsiteY35" fmla="*/ 799863 h 2390015"/>
                <a:gd name="connsiteX36" fmla="*/ 3868119 w 4244357"/>
                <a:gd name="connsiteY36" fmla="*/ 976076 h 2390015"/>
                <a:gd name="connsiteX37" fmla="*/ 3816348 w 4244357"/>
                <a:gd name="connsiteY37" fmla="*/ 1625581 h 2390015"/>
                <a:gd name="connsiteX38" fmla="*/ 3820058 w 4244357"/>
                <a:gd name="connsiteY38" fmla="*/ 1650439 h 2390015"/>
                <a:gd name="connsiteX39" fmla="*/ 3187809 w 4244357"/>
                <a:gd name="connsiteY39" fmla="*/ 1552338 h 2390015"/>
                <a:gd name="connsiteX40" fmla="*/ 2560676 w 4244357"/>
                <a:gd name="connsiteY40" fmla="*/ 1552338 h 2390015"/>
                <a:gd name="connsiteX41" fmla="*/ 2238093 w 4244357"/>
                <a:gd name="connsiteY41" fmla="*/ 1594415 h 2390015"/>
                <a:gd name="connsiteX42" fmla="*/ 2236970 w 4244357"/>
                <a:gd name="connsiteY42" fmla="*/ 1596855 h 2390015"/>
                <a:gd name="connsiteX43" fmla="*/ 2014664 w 4244357"/>
                <a:gd name="connsiteY43" fmla="*/ 1660818 h 2390015"/>
                <a:gd name="connsiteX44" fmla="*/ 2014575 w 4244357"/>
                <a:gd name="connsiteY44" fmla="*/ 1660997 h 2390015"/>
                <a:gd name="connsiteX45" fmla="*/ 2014124 w 4244357"/>
                <a:gd name="connsiteY45" fmla="*/ 1660973 h 2390015"/>
                <a:gd name="connsiteX46" fmla="*/ 2005237 w 4244357"/>
                <a:gd name="connsiteY46" fmla="*/ 1663530 h 2390015"/>
                <a:gd name="connsiteX47" fmla="*/ 2004800 w 4244357"/>
                <a:gd name="connsiteY47" fmla="*/ 1660483 h 2390015"/>
                <a:gd name="connsiteX48" fmla="*/ 1233413 w 4244357"/>
                <a:gd name="connsiteY48" fmla="*/ 1619883 h 2390015"/>
                <a:gd name="connsiteX49" fmla="*/ 1033140 w 4244357"/>
                <a:gd name="connsiteY49" fmla="*/ 2382788 h 2390015"/>
                <a:gd name="connsiteX50" fmla="*/ 813056 w 4244357"/>
                <a:gd name="connsiteY50" fmla="*/ 2390015 h 2390015"/>
                <a:gd name="connsiteX51" fmla="*/ 748271 w 4244357"/>
                <a:gd name="connsiteY51" fmla="*/ 1636329 h 2390015"/>
                <a:gd name="connsiteX52" fmla="*/ 213792 w 4244357"/>
                <a:gd name="connsiteY52" fmla="*/ 1693888 h 2390015"/>
                <a:gd name="connsiteX53" fmla="*/ 0 w 4244357"/>
                <a:gd name="connsiteY53" fmla="*/ 1406092 h 2390015"/>
                <a:gd name="connsiteX54" fmla="*/ 772939 w 4244357"/>
                <a:gd name="connsiteY54" fmla="*/ 1364978 h 2390015"/>
                <a:gd name="connsiteX55" fmla="*/ 888057 w 4244357"/>
                <a:gd name="connsiteY55" fmla="*/ 1175854 h 2390015"/>
                <a:gd name="connsiteX56" fmla="*/ 1044290 w 4244357"/>
                <a:gd name="connsiteY56" fmla="*/ 1126518 h 2390015"/>
                <a:gd name="connsiteX57" fmla="*/ 912726 w 4244357"/>
                <a:gd name="connsiteY57" fmla="*/ 945617 h 2390015"/>
                <a:gd name="connsiteX58" fmla="*/ 287796 w 4244357"/>
                <a:gd name="connsiteY58" fmla="*/ 1299196 h 2390015"/>
                <a:gd name="connsiteX59" fmla="*/ 263128 w 4244357"/>
                <a:gd name="connsiteY59" fmla="*/ 740048 h 2390015"/>
                <a:gd name="connsiteX60" fmla="*/ 139787 w 4244357"/>
                <a:gd name="connsiteY60" fmla="*/ 279574 h 2390015"/>
                <a:gd name="connsiteX61" fmla="*/ 518033 w 4244357"/>
                <a:gd name="connsiteY61" fmla="*/ 49337 h 2390015"/>
                <a:gd name="connsiteX62" fmla="*/ 534479 w 4244357"/>
                <a:gd name="connsiteY62" fmla="*/ 435806 h 2390015"/>
                <a:gd name="connsiteX63" fmla="*/ 797607 w 4244357"/>
                <a:gd name="connsiteY63" fmla="*/ 411138 h 2390015"/>
                <a:gd name="connsiteX64" fmla="*/ 978508 w 4244357"/>
                <a:gd name="connsiteY64" fmla="*/ 550925 h 2390015"/>
                <a:gd name="connsiteX65" fmla="*/ 888057 w 4244357"/>
                <a:gd name="connsiteY65" fmla="*/ 156233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8793 w 4244357"/>
                <a:gd name="connsiteY8" fmla="*/ 526257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2014575 w 4244357"/>
                <a:gd name="connsiteY13" fmla="*/ 1044290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888057 w 4244357"/>
                <a:gd name="connsiteY66" fmla="*/ 156233 h 2390015"/>
                <a:gd name="connsiteX67" fmla="*/ 1299195 w 4244357"/>
                <a:gd name="connsiteY67" fmla="*/ 0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8793 w 4244357"/>
                <a:gd name="connsiteY8" fmla="*/ 526257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2014575 w 4244357"/>
                <a:gd name="connsiteY13" fmla="*/ 1044290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914210 w 4244357"/>
                <a:gd name="connsiteY66" fmla="*/ 103928 h 2390015"/>
                <a:gd name="connsiteX67" fmla="*/ 1299195 w 4244357"/>
                <a:gd name="connsiteY67" fmla="*/ 0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3562 w 4244357"/>
                <a:gd name="connsiteY8" fmla="*/ 484412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2014575 w 4244357"/>
                <a:gd name="connsiteY13" fmla="*/ 1044290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914210 w 4244357"/>
                <a:gd name="connsiteY66" fmla="*/ 103928 h 2390015"/>
                <a:gd name="connsiteX67" fmla="*/ 1299195 w 4244357"/>
                <a:gd name="connsiteY67" fmla="*/ 0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3562 w 4244357"/>
                <a:gd name="connsiteY8" fmla="*/ 484412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1993653 w 4244357"/>
                <a:gd name="connsiteY13" fmla="*/ 1012907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914210 w 4244357"/>
                <a:gd name="connsiteY66" fmla="*/ 103928 h 2390015"/>
                <a:gd name="connsiteX67" fmla="*/ 1299195 w 4244357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99863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3905 w 4218204"/>
                <a:gd name="connsiteY39" fmla="*/ 1650439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22118 w 4218204"/>
                <a:gd name="connsiteY52" fmla="*/ 1636329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99863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3905 w 4218204"/>
                <a:gd name="connsiteY39" fmla="*/ 1650439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99863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49619 w 4218204"/>
                <a:gd name="connsiteY31" fmla="*/ 692279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49619 w 4218204"/>
                <a:gd name="connsiteY31" fmla="*/ 692279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38370 w 4218204"/>
                <a:gd name="connsiteY50" fmla="*/ 234512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49619 w 4218204"/>
                <a:gd name="connsiteY31" fmla="*/ 692279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38370 w 4218204"/>
                <a:gd name="connsiteY50" fmla="*/ 234512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59339 w 4218204"/>
                <a:gd name="connsiteY55" fmla="*/ 127082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92850 w 4224481"/>
                <a:gd name="connsiteY0" fmla="*/ 600262 h 2390015"/>
                <a:gd name="connsiteX1" fmla="*/ 605053 w 4224481"/>
                <a:gd name="connsiteY1" fmla="*/ 707157 h 2390015"/>
                <a:gd name="connsiteX2" fmla="*/ 539271 w 4224481"/>
                <a:gd name="connsiteY2" fmla="*/ 855167 h 2390015"/>
                <a:gd name="connsiteX3" fmla="*/ 975077 w 4224481"/>
                <a:gd name="connsiteY3" fmla="*/ 904503 h 2390015"/>
                <a:gd name="connsiteX4" fmla="*/ 892850 w 4224481"/>
                <a:gd name="connsiteY4" fmla="*/ 600262 h 2390015"/>
                <a:gd name="connsiteX5" fmla="*/ 1279319 w 4224481"/>
                <a:gd name="connsiteY5" fmla="*/ 0 h 2390015"/>
                <a:gd name="connsiteX6" fmla="*/ 1262874 w 4224481"/>
                <a:gd name="connsiteY6" fmla="*/ 501589 h 2390015"/>
                <a:gd name="connsiteX7" fmla="*/ 1674011 w 4224481"/>
                <a:gd name="connsiteY7" fmla="*/ 189124 h 2390015"/>
                <a:gd name="connsiteX8" fmla="*/ 1923686 w 4224481"/>
                <a:gd name="connsiteY8" fmla="*/ 484412 h 2390015"/>
                <a:gd name="connsiteX9" fmla="*/ 1353324 w 4224481"/>
                <a:gd name="connsiteY9" fmla="*/ 666044 h 2390015"/>
                <a:gd name="connsiteX10" fmla="*/ 1238205 w 4224481"/>
                <a:gd name="connsiteY10" fmla="*/ 896281 h 2390015"/>
                <a:gd name="connsiteX11" fmla="*/ 1600007 w 4224481"/>
                <a:gd name="connsiteY11" fmla="*/ 945617 h 2390015"/>
                <a:gd name="connsiteX12" fmla="*/ 1748016 w 4224481"/>
                <a:gd name="connsiteY12" fmla="*/ 649598 h 2390015"/>
                <a:gd name="connsiteX13" fmla="*/ 1973777 w 4224481"/>
                <a:gd name="connsiteY13" fmla="*/ 1012907 h 2390015"/>
                <a:gd name="connsiteX14" fmla="*/ 1114864 w 4224481"/>
                <a:gd name="connsiteY14" fmla="*/ 1249859 h 2390015"/>
                <a:gd name="connsiteX15" fmla="*/ 1213537 w 4224481"/>
                <a:gd name="connsiteY15" fmla="*/ 1381423 h 2390015"/>
                <a:gd name="connsiteX16" fmla="*/ 2087766 w 4224481"/>
                <a:gd name="connsiteY16" fmla="*/ 1414244 h 2390015"/>
                <a:gd name="connsiteX17" fmla="*/ 2116438 w 4224481"/>
                <a:gd name="connsiteY17" fmla="*/ 1414116 h 2390015"/>
                <a:gd name="connsiteX18" fmla="*/ 2189076 w 4224481"/>
                <a:gd name="connsiteY18" fmla="*/ 1421132 h 2390015"/>
                <a:gd name="connsiteX19" fmla="*/ 2393162 w 4224481"/>
                <a:gd name="connsiteY19" fmla="*/ 1352313 h 2390015"/>
                <a:gd name="connsiteX20" fmla="*/ 2388246 w 4224481"/>
                <a:gd name="connsiteY20" fmla="*/ 1336429 h 2390015"/>
                <a:gd name="connsiteX21" fmla="*/ 2603454 w 4224481"/>
                <a:gd name="connsiteY21" fmla="*/ 1336429 h 2390015"/>
                <a:gd name="connsiteX22" fmla="*/ 2664625 w 4224481"/>
                <a:gd name="connsiteY22" fmla="*/ 1347551 h 2390015"/>
                <a:gd name="connsiteX23" fmla="*/ 2664939 w 4224481"/>
                <a:gd name="connsiteY23" fmla="*/ 1336429 h 2390015"/>
                <a:gd name="connsiteX24" fmla="*/ 2836970 w 4224481"/>
                <a:gd name="connsiteY24" fmla="*/ 1336429 h 2390015"/>
                <a:gd name="connsiteX25" fmla="*/ 2836075 w 4224481"/>
                <a:gd name="connsiteY25" fmla="*/ 1338026 h 2390015"/>
                <a:gd name="connsiteX26" fmla="*/ 3117062 w 4224481"/>
                <a:gd name="connsiteY26" fmla="*/ 1376126 h 2390015"/>
                <a:gd name="connsiteX27" fmla="*/ 3117690 w 4224481"/>
                <a:gd name="connsiteY27" fmla="*/ 1377674 h 2390015"/>
                <a:gd name="connsiteX28" fmla="*/ 3491389 w 4224481"/>
                <a:gd name="connsiteY28" fmla="*/ 1445444 h 2390015"/>
                <a:gd name="connsiteX29" fmla="*/ 3667268 w 4224481"/>
                <a:gd name="connsiteY29" fmla="*/ 1366601 h 2390015"/>
                <a:gd name="connsiteX30" fmla="*/ 3567256 w 4224481"/>
                <a:gd name="connsiteY30" fmla="*/ 999888 h 2390015"/>
                <a:gd name="connsiteX31" fmla="*/ 3855896 w 4224481"/>
                <a:gd name="connsiteY31" fmla="*/ 692279 h 2390015"/>
                <a:gd name="connsiteX32" fmla="*/ 3319606 w 4224481"/>
                <a:gd name="connsiteY32" fmla="*/ 866538 h 2390015"/>
                <a:gd name="connsiteX33" fmla="*/ 3212409 w 4224481"/>
                <a:gd name="connsiteY33" fmla="*/ 571813 h 2390015"/>
                <a:gd name="connsiteX34" fmla="*/ 3500581 w 4224481"/>
                <a:gd name="connsiteY34" fmla="*/ 618888 h 2390015"/>
                <a:gd name="connsiteX35" fmla="*/ 4033981 w 4224481"/>
                <a:gd name="connsiteY35" fmla="*/ 533163 h 2390015"/>
                <a:gd name="connsiteX36" fmla="*/ 4224481 w 4224481"/>
                <a:gd name="connsiteY36" fmla="*/ 784171 h 2390015"/>
                <a:gd name="connsiteX37" fmla="*/ 3848243 w 4224481"/>
                <a:gd name="connsiteY37" fmla="*/ 976076 h 2390015"/>
                <a:gd name="connsiteX38" fmla="*/ 3796472 w 4224481"/>
                <a:gd name="connsiteY38" fmla="*/ 1625581 h 2390015"/>
                <a:gd name="connsiteX39" fmla="*/ 3805413 w 4224481"/>
                <a:gd name="connsiteY39" fmla="*/ 1613825 h 2390015"/>
                <a:gd name="connsiteX40" fmla="*/ 3167933 w 4224481"/>
                <a:gd name="connsiteY40" fmla="*/ 1552338 h 2390015"/>
                <a:gd name="connsiteX41" fmla="*/ 2540800 w 4224481"/>
                <a:gd name="connsiteY41" fmla="*/ 1552338 h 2390015"/>
                <a:gd name="connsiteX42" fmla="*/ 2218217 w 4224481"/>
                <a:gd name="connsiteY42" fmla="*/ 1594415 h 2390015"/>
                <a:gd name="connsiteX43" fmla="*/ 2217094 w 4224481"/>
                <a:gd name="connsiteY43" fmla="*/ 1596855 h 2390015"/>
                <a:gd name="connsiteX44" fmla="*/ 1994788 w 4224481"/>
                <a:gd name="connsiteY44" fmla="*/ 1660818 h 2390015"/>
                <a:gd name="connsiteX45" fmla="*/ 1994699 w 4224481"/>
                <a:gd name="connsiteY45" fmla="*/ 1660997 h 2390015"/>
                <a:gd name="connsiteX46" fmla="*/ 1994248 w 4224481"/>
                <a:gd name="connsiteY46" fmla="*/ 1660973 h 2390015"/>
                <a:gd name="connsiteX47" fmla="*/ 1985361 w 4224481"/>
                <a:gd name="connsiteY47" fmla="*/ 1663530 h 2390015"/>
                <a:gd name="connsiteX48" fmla="*/ 1984924 w 4224481"/>
                <a:gd name="connsiteY48" fmla="*/ 1660483 h 2390015"/>
                <a:gd name="connsiteX49" fmla="*/ 1213537 w 4224481"/>
                <a:gd name="connsiteY49" fmla="*/ 1619883 h 2390015"/>
                <a:gd name="connsiteX50" fmla="*/ 1044647 w 4224481"/>
                <a:gd name="connsiteY50" fmla="*/ 2345128 h 2390015"/>
                <a:gd name="connsiteX51" fmla="*/ 793180 w 4224481"/>
                <a:gd name="connsiteY51" fmla="*/ 2390015 h 2390015"/>
                <a:gd name="connsiteX52" fmla="*/ 765009 w 4224481"/>
                <a:gd name="connsiteY52" fmla="*/ 1589254 h 2390015"/>
                <a:gd name="connsiteX53" fmla="*/ 193916 w 4224481"/>
                <a:gd name="connsiteY53" fmla="*/ 1693888 h 2390015"/>
                <a:gd name="connsiteX54" fmla="*/ 0 w 4224481"/>
                <a:gd name="connsiteY54" fmla="*/ 1321357 h 2390015"/>
                <a:gd name="connsiteX55" fmla="*/ 765616 w 4224481"/>
                <a:gd name="connsiteY55" fmla="*/ 1270828 h 2390015"/>
                <a:gd name="connsiteX56" fmla="*/ 868181 w 4224481"/>
                <a:gd name="connsiteY56" fmla="*/ 1175854 h 2390015"/>
                <a:gd name="connsiteX57" fmla="*/ 1024414 w 4224481"/>
                <a:gd name="connsiteY57" fmla="*/ 1126518 h 2390015"/>
                <a:gd name="connsiteX58" fmla="*/ 892850 w 4224481"/>
                <a:gd name="connsiteY58" fmla="*/ 945617 h 2390015"/>
                <a:gd name="connsiteX59" fmla="*/ 267920 w 4224481"/>
                <a:gd name="connsiteY59" fmla="*/ 1299196 h 2390015"/>
                <a:gd name="connsiteX60" fmla="*/ 243252 w 4224481"/>
                <a:gd name="connsiteY60" fmla="*/ 740048 h 2390015"/>
                <a:gd name="connsiteX61" fmla="*/ 151295 w 4224481"/>
                <a:gd name="connsiteY61" fmla="*/ 237730 h 2390015"/>
                <a:gd name="connsiteX62" fmla="*/ 498157 w 4224481"/>
                <a:gd name="connsiteY62" fmla="*/ 49337 h 2390015"/>
                <a:gd name="connsiteX63" fmla="*/ 514603 w 4224481"/>
                <a:gd name="connsiteY63" fmla="*/ 435806 h 2390015"/>
                <a:gd name="connsiteX64" fmla="*/ 777731 w 4224481"/>
                <a:gd name="connsiteY64" fmla="*/ 411138 h 2390015"/>
                <a:gd name="connsiteX65" fmla="*/ 958632 w 4224481"/>
                <a:gd name="connsiteY65" fmla="*/ 550925 h 2390015"/>
                <a:gd name="connsiteX66" fmla="*/ 894334 w 4224481"/>
                <a:gd name="connsiteY66" fmla="*/ 103928 h 2390015"/>
                <a:gd name="connsiteX67" fmla="*/ 1279319 w 4224481"/>
                <a:gd name="connsiteY67" fmla="*/ 0 h 2390015"/>
                <a:gd name="connsiteX0" fmla="*/ 892850 w 4224481"/>
                <a:gd name="connsiteY0" fmla="*/ 600262 h 2390015"/>
                <a:gd name="connsiteX1" fmla="*/ 605053 w 4224481"/>
                <a:gd name="connsiteY1" fmla="*/ 707157 h 2390015"/>
                <a:gd name="connsiteX2" fmla="*/ 539271 w 4224481"/>
                <a:gd name="connsiteY2" fmla="*/ 855167 h 2390015"/>
                <a:gd name="connsiteX3" fmla="*/ 975077 w 4224481"/>
                <a:gd name="connsiteY3" fmla="*/ 904503 h 2390015"/>
                <a:gd name="connsiteX4" fmla="*/ 892850 w 4224481"/>
                <a:gd name="connsiteY4" fmla="*/ 600262 h 2390015"/>
                <a:gd name="connsiteX5" fmla="*/ 1279319 w 4224481"/>
                <a:gd name="connsiteY5" fmla="*/ 0 h 2390015"/>
                <a:gd name="connsiteX6" fmla="*/ 1262874 w 4224481"/>
                <a:gd name="connsiteY6" fmla="*/ 501589 h 2390015"/>
                <a:gd name="connsiteX7" fmla="*/ 1674011 w 4224481"/>
                <a:gd name="connsiteY7" fmla="*/ 189124 h 2390015"/>
                <a:gd name="connsiteX8" fmla="*/ 1923686 w 4224481"/>
                <a:gd name="connsiteY8" fmla="*/ 484412 h 2390015"/>
                <a:gd name="connsiteX9" fmla="*/ 1353324 w 4224481"/>
                <a:gd name="connsiteY9" fmla="*/ 666044 h 2390015"/>
                <a:gd name="connsiteX10" fmla="*/ 1238205 w 4224481"/>
                <a:gd name="connsiteY10" fmla="*/ 896281 h 2390015"/>
                <a:gd name="connsiteX11" fmla="*/ 1600007 w 4224481"/>
                <a:gd name="connsiteY11" fmla="*/ 945617 h 2390015"/>
                <a:gd name="connsiteX12" fmla="*/ 1748016 w 4224481"/>
                <a:gd name="connsiteY12" fmla="*/ 649598 h 2390015"/>
                <a:gd name="connsiteX13" fmla="*/ 1973777 w 4224481"/>
                <a:gd name="connsiteY13" fmla="*/ 1012907 h 2390015"/>
                <a:gd name="connsiteX14" fmla="*/ 1114864 w 4224481"/>
                <a:gd name="connsiteY14" fmla="*/ 1249859 h 2390015"/>
                <a:gd name="connsiteX15" fmla="*/ 1213537 w 4224481"/>
                <a:gd name="connsiteY15" fmla="*/ 1381423 h 2390015"/>
                <a:gd name="connsiteX16" fmla="*/ 2087766 w 4224481"/>
                <a:gd name="connsiteY16" fmla="*/ 1414244 h 2390015"/>
                <a:gd name="connsiteX17" fmla="*/ 2116438 w 4224481"/>
                <a:gd name="connsiteY17" fmla="*/ 1414116 h 2390015"/>
                <a:gd name="connsiteX18" fmla="*/ 2189076 w 4224481"/>
                <a:gd name="connsiteY18" fmla="*/ 1421132 h 2390015"/>
                <a:gd name="connsiteX19" fmla="*/ 2393162 w 4224481"/>
                <a:gd name="connsiteY19" fmla="*/ 1352313 h 2390015"/>
                <a:gd name="connsiteX20" fmla="*/ 2388246 w 4224481"/>
                <a:gd name="connsiteY20" fmla="*/ 1336429 h 2390015"/>
                <a:gd name="connsiteX21" fmla="*/ 2603454 w 4224481"/>
                <a:gd name="connsiteY21" fmla="*/ 1336429 h 2390015"/>
                <a:gd name="connsiteX22" fmla="*/ 2664625 w 4224481"/>
                <a:gd name="connsiteY22" fmla="*/ 1347551 h 2390015"/>
                <a:gd name="connsiteX23" fmla="*/ 2664939 w 4224481"/>
                <a:gd name="connsiteY23" fmla="*/ 1336429 h 2390015"/>
                <a:gd name="connsiteX24" fmla="*/ 2836970 w 4224481"/>
                <a:gd name="connsiteY24" fmla="*/ 1336429 h 2390015"/>
                <a:gd name="connsiteX25" fmla="*/ 2836075 w 4224481"/>
                <a:gd name="connsiteY25" fmla="*/ 1338026 h 2390015"/>
                <a:gd name="connsiteX26" fmla="*/ 3117062 w 4224481"/>
                <a:gd name="connsiteY26" fmla="*/ 1376126 h 2390015"/>
                <a:gd name="connsiteX27" fmla="*/ 3117690 w 4224481"/>
                <a:gd name="connsiteY27" fmla="*/ 1377674 h 2390015"/>
                <a:gd name="connsiteX28" fmla="*/ 3491389 w 4224481"/>
                <a:gd name="connsiteY28" fmla="*/ 1445444 h 2390015"/>
                <a:gd name="connsiteX29" fmla="*/ 3667268 w 4224481"/>
                <a:gd name="connsiteY29" fmla="*/ 1366601 h 2390015"/>
                <a:gd name="connsiteX30" fmla="*/ 3567256 w 4224481"/>
                <a:gd name="connsiteY30" fmla="*/ 999888 h 2390015"/>
                <a:gd name="connsiteX31" fmla="*/ 3855896 w 4224481"/>
                <a:gd name="connsiteY31" fmla="*/ 692279 h 2390015"/>
                <a:gd name="connsiteX32" fmla="*/ 3319606 w 4224481"/>
                <a:gd name="connsiteY32" fmla="*/ 866538 h 2390015"/>
                <a:gd name="connsiteX33" fmla="*/ 3212409 w 4224481"/>
                <a:gd name="connsiteY33" fmla="*/ 571813 h 2390015"/>
                <a:gd name="connsiteX34" fmla="*/ 3500581 w 4224481"/>
                <a:gd name="connsiteY34" fmla="*/ 618888 h 2390015"/>
                <a:gd name="connsiteX35" fmla="*/ 4033981 w 4224481"/>
                <a:gd name="connsiteY35" fmla="*/ 533163 h 2390015"/>
                <a:gd name="connsiteX36" fmla="*/ 4224481 w 4224481"/>
                <a:gd name="connsiteY36" fmla="*/ 784171 h 2390015"/>
                <a:gd name="connsiteX37" fmla="*/ 3848243 w 4224481"/>
                <a:gd name="connsiteY37" fmla="*/ 976076 h 2390015"/>
                <a:gd name="connsiteX38" fmla="*/ 3796472 w 4224481"/>
                <a:gd name="connsiteY38" fmla="*/ 1625581 h 2390015"/>
                <a:gd name="connsiteX39" fmla="*/ 3805413 w 4224481"/>
                <a:gd name="connsiteY39" fmla="*/ 1613825 h 2390015"/>
                <a:gd name="connsiteX40" fmla="*/ 3167933 w 4224481"/>
                <a:gd name="connsiteY40" fmla="*/ 1552338 h 2390015"/>
                <a:gd name="connsiteX41" fmla="*/ 2540800 w 4224481"/>
                <a:gd name="connsiteY41" fmla="*/ 1552338 h 2390015"/>
                <a:gd name="connsiteX42" fmla="*/ 2218217 w 4224481"/>
                <a:gd name="connsiteY42" fmla="*/ 1594415 h 2390015"/>
                <a:gd name="connsiteX43" fmla="*/ 2217094 w 4224481"/>
                <a:gd name="connsiteY43" fmla="*/ 1596855 h 2390015"/>
                <a:gd name="connsiteX44" fmla="*/ 1994788 w 4224481"/>
                <a:gd name="connsiteY44" fmla="*/ 1660818 h 2390015"/>
                <a:gd name="connsiteX45" fmla="*/ 1994699 w 4224481"/>
                <a:gd name="connsiteY45" fmla="*/ 1660997 h 2390015"/>
                <a:gd name="connsiteX46" fmla="*/ 1994248 w 4224481"/>
                <a:gd name="connsiteY46" fmla="*/ 1660973 h 2390015"/>
                <a:gd name="connsiteX47" fmla="*/ 1985361 w 4224481"/>
                <a:gd name="connsiteY47" fmla="*/ 1663530 h 2390015"/>
                <a:gd name="connsiteX48" fmla="*/ 1984924 w 4224481"/>
                <a:gd name="connsiteY48" fmla="*/ 1660483 h 2390015"/>
                <a:gd name="connsiteX49" fmla="*/ 1213537 w 4224481"/>
                <a:gd name="connsiteY49" fmla="*/ 1619883 h 2390015"/>
                <a:gd name="connsiteX50" fmla="*/ 1044647 w 4224481"/>
                <a:gd name="connsiteY50" fmla="*/ 2345128 h 2390015"/>
                <a:gd name="connsiteX51" fmla="*/ 793180 w 4224481"/>
                <a:gd name="connsiteY51" fmla="*/ 2390015 h 2390015"/>
                <a:gd name="connsiteX52" fmla="*/ 765009 w 4224481"/>
                <a:gd name="connsiteY52" fmla="*/ 1589254 h 2390015"/>
                <a:gd name="connsiteX53" fmla="*/ 193916 w 4224481"/>
                <a:gd name="connsiteY53" fmla="*/ 1693888 h 2390015"/>
                <a:gd name="connsiteX54" fmla="*/ 0 w 4224481"/>
                <a:gd name="connsiteY54" fmla="*/ 1321357 h 2390015"/>
                <a:gd name="connsiteX55" fmla="*/ 776077 w 4224481"/>
                <a:gd name="connsiteY55" fmla="*/ 1317903 h 2390015"/>
                <a:gd name="connsiteX56" fmla="*/ 868181 w 4224481"/>
                <a:gd name="connsiteY56" fmla="*/ 1175854 h 2390015"/>
                <a:gd name="connsiteX57" fmla="*/ 1024414 w 4224481"/>
                <a:gd name="connsiteY57" fmla="*/ 1126518 h 2390015"/>
                <a:gd name="connsiteX58" fmla="*/ 892850 w 4224481"/>
                <a:gd name="connsiteY58" fmla="*/ 945617 h 2390015"/>
                <a:gd name="connsiteX59" fmla="*/ 267920 w 4224481"/>
                <a:gd name="connsiteY59" fmla="*/ 1299196 h 2390015"/>
                <a:gd name="connsiteX60" fmla="*/ 243252 w 4224481"/>
                <a:gd name="connsiteY60" fmla="*/ 740048 h 2390015"/>
                <a:gd name="connsiteX61" fmla="*/ 151295 w 4224481"/>
                <a:gd name="connsiteY61" fmla="*/ 237730 h 2390015"/>
                <a:gd name="connsiteX62" fmla="*/ 498157 w 4224481"/>
                <a:gd name="connsiteY62" fmla="*/ 49337 h 2390015"/>
                <a:gd name="connsiteX63" fmla="*/ 514603 w 4224481"/>
                <a:gd name="connsiteY63" fmla="*/ 435806 h 2390015"/>
                <a:gd name="connsiteX64" fmla="*/ 777731 w 4224481"/>
                <a:gd name="connsiteY64" fmla="*/ 411138 h 2390015"/>
                <a:gd name="connsiteX65" fmla="*/ 958632 w 4224481"/>
                <a:gd name="connsiteY65" fmla="*/ 550925 h 2390015"/>
                <a:gd name="connsiteX66" fmla="*/ 894334 w 4224481"/>
                <a:gd name="connsiteY66" fmla="*/ 103928 h 2390015"/>
                <a:gd name="connsiteX67" fmla="*/ 1279319 w 4224481"/>
                <a:gd name="connsiteY67" fmla="*/ 0 h 2390015"/>
                <a:gd name="connsiteX0" fmla="*/ 866697 w 4198328"/>
                <a:gd name="connsiteY0" fmla="*/ 600262 h 2390015"/>
                <a:gd name="connsiteX1" fmla="*/ 578900 w 4198328"/>
                <a:gd name="connsiteY1" fmla="*/ 707157 h 2390015"/>
                <a:gd name="connsiteX2" fmla="*/ 513118 w 4198328"/>
                <a:gd name="connsiteY2" fmla="*/ 855167 h 2390015"/>
                <a:gd name="connsiteX3" fmla="*/ 948924 w 4198328"/>
                <a:gd name="connsiteY3" fmla="*/ 904503 h 2390015"/>
                <a:gd name="connsiteX4" fmla="*/ 866697 w 4198328"/>
                <a:gd name="connsiteY4" fmla="*/ 600262 h 2390015"/>
                <a:gd name="connsiteX5" fmla="*/ 1253166 w 4198328"/>
                <a:gd name="connsiteY5" fmla="*/ 0 h 2390015"/>
                <a:gd name="connsiteX6" fmla="*/ 1236721 w 4198328"/>
                <a:gd name="connsiteY6" fmla="*/ 501589 h 2390015"/>
                <a:gd name="connsiteX7" fmla="*/ 1647858 w 4198328"/>
                <a:gd name="connsiteY7" fmla="*/ 189124 h 2390015"/>
                <a:gd name="connsiteX8" fmla="*/ 1897533 w 4198328"/>
                <a:gd name="connsiteY8" fmla="*/ 484412 h 2390015"/>
                <a:gd name="connsiteX9" fmla="*/ 1327171 w 4198328"/>
                <a:gd name="connsiteY9" fmla="*/ 666044 h 2390015"/>
                <a:gd name="connsiteX10" fmla="*/ 1212052 w 4198328"/>
                <a:gd name="connsiteY10" fmla="*/ 896281 h 2390015"/>
                <a:gd name="connsiteX11" fmla="*/ 1573854 w 4198328"/>
                <a:gd name="connsiteY11" fmla="*/ 945617 h 2390015"/>
                <a:gd name="connsiteX12" fmla="*/ 1721863 w 4198328"/>
                <a:gd name="connsiteY12" fmla="*/ 649598 h 2390015"/>
                <a:gd name="connsiteX13" fmla="*/ 1947624 w 4198328"/>
                <a:gd name="connsiteY13" fmla="*/ 1012907 h 2390015"/>
                <a:gd name="connsiteX14" fmla="*/ 1088711 w 4198328"/>
                <a:gd name="connsiteY14" fmla="*/ 1249859 h 2390015"/>
                <a:gd name="connsiteX15" fmla="*/ 1187384 w 4198328"/>
                <a:gd name="connsiteY15" fmla="*/ 1381423 h 2390015"/>
                <a:gd name="connsiteX16" fmla="*/ 2061613 w 4198328"/>
                <a:gd name="connsiteY16" fmla="*/ 1414244 h 2390015"/>
                <a:gd name="connsiteX17" fmla="*/ 2090285 w 4198328"/>
                <a:gd name="connsiteY17" fmla="*/ 1414116 h 2390015"/>
                <a:gd name="connsiteX18" fmla="*/ 2162923 w 4198328"/>
                <a:gd name="connsiteY18" fmla="*/ 1421132 h 2390015"/>
                <a:gd name="connsiteX19" fmla="*/ 2367009 w 4198328"/>
                <a:gd name="connsiteY19" fmla="*/ 1352313 h 2390015"/>
                <a:gd name="connsiteX20" fmla="*/ 2362093 w 4198328"/>
                <a:gd name="connsiteY20" fmla="*/ 1336429 h 2390015"/>
                <a:gd name="connsiteX21" fmla="*/ 2577301 w 4198328"/>
                <a:gd name="connsiteY21" fmla="*/ 1336429 h 2390015"/>
                <a:gd name="connsiteX22" fmla="*/ 2638472 w 4198328"/>
                <a:gd name="connsiteY22" fmla="*/ 1347551 h 2390015"/>
                <a:gd name="connsiteX23" fmla="*/ 2638786 w 4198328"/>
                <a:gd name="connsiteY23" fmla="*/ 1336429 h 2390015"/>
                <a:gd name="connsiteX24" fmla="*/ 2810817 w 4198328"/>
                <a:gd name="connsiteY24" fmla="*/ 1336429 h 2390015"/>
                <a:gd name="connsiteX25" fmla="*/ 2809922 w 4198328"/>
                <a:gd name="connsiteY25" fmla="*/ 1338026 h 2390015"/>
                <a:gd name="connsiteX26" fmla="*/ 3090909 w 4198328"/>
                <a:gd name="connsiteY26" fmla="*/ 1376126 h 2390015"/>
                <a:gd name="connsiteX27" fmla="*/ 3091537 w 4198328"/>
                <a:gd name="connsiteY27" fmla="*/ 1377674 h 2390015"/>
                <a:gd name="connsiteX28" fmla="*/ 3465236 w 4198328"/>
                <a:gd name="connsiteY28" fmla="*/ 1445444 h 2390015"/>
                <a:gd name="connsiteX29" fmla="*/ 3641115 w 4198328"/>
                <a:gd name="connsiteY29" fmla="*/ 1366601 h 2390015"/>
                <a:gd name="connsiteX30" fmla="*/ 3541103 w 4198328"/>
                <a:gd name="connsiteY30" fmla="*/ 999888 h 2390015"/>
                <a:gd name="connsiteX31" fmla="*/ 3829743 w 4198328"/>
                <a:gd name="connsiteY31" fmla="*/ 692279 h 2390015"/>
                <a:gd name="connsiteX32" fmla="*/ 3293453 w 4198328"/>
                <a:gd name="connsiteY32" fmla="*/ 866538 h 2390015"/>
                <a:gd name="connsiteX33" fmla="*/ 3186256 w 4198328"/>
                <a:gd name="connsiteY33" fmla="*/ 571813 h 2390015"/>
                <a:gd name="connsiteX34" fmla="*/ 3474428 w 4198328"/>
                <a:gd name="connsiteY34" fmla="*/ 618888 h 2390015"/>
                <a:gd name="connsiteX35" fmla="*/ 4007828 w 4198328"/>
                <a:gd name="connsiteY35" fmla="*/ 533163 h 2390015"/>
                <a:gd name="connsiteX36" fmla="*/ 4198328 w 4198328"/>
                <a:gd name="connsiteY36" fmla="*/ 784171 h 2390015"/>
                <a:gd name="connsiteX37" fmla="*/ 3822090 w 4198328"/>
                <a:gd name="connsiteY37" fmla="*/ 976076 h 2390015"/>
                <a:gd name="connsiteX38" fmla="*/ 3770319 w 4198328"/>
                <a:gd name="connsiteY38" fmla="*/ 1625581 h 2390015"/>
                <a:gd name="connsiteX39" fmla="*/ 3779260 w 4198328"/>
                <a:gd name="connsiteY39" fmla="*/ 1613825 h 2390015"/>
                <a:gd name="connsiteX40" fmla="*/ 3141780 w 4198328"/>
                <a:gd name="connsiteY40" fmla="*/ 1552338 h 2390015"/>
                <a:gd name="connsiteX41" fmla="*/ 2514647 w 4198328"/>
                <a:gd name="connsiteY41" fmla="*/ 1552338 h 2390015"/>
                <a:gd name="connsiteX42" fmla="*/ 2192064 w 4198328"/>
                <a:gd name="connsiteY42" fmla="*/ 1594415 h 2390015"/>
                <a:gd name="connsiteX43" fmla="*/ 2190941 w 4198328"/>
                <a:gd name="connsiteY43" fmla="*/ 1596855 h 2390015"/>
                <a:gd name="connsiteX44" fmla="*/ 1968635 w 4198328"/>
                <a:gd name="connsiteY44" fmla="*/ 1660818 h 2390015"/>
                <a:gd name="connsiteX45" fmla="*/ 1968546 w 4198328"/>
                <a:gd name="connsiteY45" fmla="*/ 1660997 h 2390015"/>
                <a:gd name="connsiteX46" fmla="*/ 1968095 w 4198328"/>
                <a:gd name="connsiteY46" fmla="*/ 1660973 h 2390015"/>
                <a:gd name="connsiteX47" fmla="*/ 1959208 w 4198328"/>
                <a:gd name="connsiteY47" fmla="*/ 1663530 h 2390015"/>
                <a:gd name="connsiteX48" fmla="*/ 1958771 w 4198328"/>
                <a:gd name="connsiteY48" fmla="*/ 1660483 h 2390015"/>
                <a:gd name="connsiteX49" fmla="*/ 1187384 w 4198328"/>
                <a:gd name="connsiteY49" fmla="*/ 1619883 h 2390015"/>
                <a:gd name="connsiteX50" fmla="*/ 1018494 w 4198328"/>
                <a:gd name="connsiteY50" fmla="*/ 2345128 h 2390015"/>
                <a:gd name="connsiteX51" fmla="*/ 767027 w 4198328"/>
                <a:gd name="connsiteY51" fmla="*/ 2390015 h 2390015"/>
                <a:gd name="connsiteX52" fmla="*/ 738856 w 4198328"/>
                <a:gd name="connsiteY52" fmla="*/ 1589254 h 2390015"/>
                <a:gd name="connsiteX53" fmla="*/ 167763 w 4198328"/>
                <a:gd name="connsiteY53" fmla="*/ 1693888 h 2390015"/>
                <a:gd name="connsiteX54" fmla="*/ 0 w 4198328"/>
                <a:gd name="connsiteY54" fmla="*/ 1352740 h 2390015"/>
                <a:gd name="connsiteX55" fmla="*/ 749924 w 4198328"/>
                <a:gd name="connsiteY55" fmla="*/ 1317903 h 2390015"/>
                <a:gd name="connsiteX56" fmla="*/ 842028 w 4198328"/>
                <a:gd name="connsiteY56" fmla="*/ 1175854 h 2390015"/>
                <a:gd name="connsiteX57" fmla="*/ 998261 w 4198328"/>
                <a:gd name="connsiteY57" fmla="*/ 1126518 h 2390015"/>
                <a:gd name="connsiteX58" fmla="*/ 866697 w 4198328"/>
                <a:gd name="connsiteY58" fmla="*/ 945617 h 2390015"/>
                <a:gd name="connsiteX59" fmla="*/ 241767 w 4198328"/>
                <a:gd name="connsiteY59" fmla="*/ 1299196 h 2390015"/>
                <a:gd name="connsiteX60" fmla="*/ 217099 w 4198328"/>
                <a:gd name="connsiteY60" fmla="*/ 740048 h 2390015"/>
                <a:gd name="connsiteX61" fmla="*/ 125142 w 4198328"/>
                <a:gd name="connsiteY61" fmla="*/ 237730 h 2390015"/>
                <a:gd name="connsiteX62" fmla="*/ 472004 w 4198328"/>
                <a:gd name="connsiteY62" fmla="*/ 49337 h 2390015"/>
                <a:gd name="connsiteX63" fmla="*/ 488450 w 4198328"/>
                <a:gd name="connsiteY63" fmla="*/ 435806 h 2390015"/>
                <a:gd name="connsiteX64" fmla="*/ 751578 w 4198328"/>
                <a:gd name="connsiteY64" fmla="*/ 411138 h 2390015"/>
                <a:gd name="connsiteX65" fmla="*/ 932479 w 4198328"/>
                <a:gd name="connsiteY65" fmla="*/ 550925 h 2390015"/>
                <a:gd name="connsiteX66" fmla="*/ 868181 w 4198328"/>
                <a:gd name="connsiteY66" fmla="*/ 103928 h 2390015"/>
                <a:gd name="connsiteX67" fmla="*/ 1253166 w 4198328"/>
                <a:gd name="connsiteY67" fmla="*/ 0 h 2390015"/>
                <a:gd name="connsiteX0" fmla="*/ 866697 w 4198328"/>
                <a:gd name="connsiteY0" fmla="*/ 600262 h 2390015"/>
                <a:gd name="connsiteX1" fmla="*/ 578900 w 4198328"/>
                <a:gd name="connsiteY1" fmla="*/ 707157 h 2390015"/>
                <a:gd name="connsiteX2" fmla="*/ 513118 w 4198328"/>
                <a:gd name="connsiteY2" fmla="*/ 855167 h 2390015"/>
                <a:gd name="connsiteX3" fmla="*/ 948924 w 4198328"/>
                <a:gd name="connsiteY3" fmla="*/ 904503 h 2390015"/>
                <a:gd name="connsiteX4" fmla="*/ 866697 w 4198328"/>
                <a:gd name="connsiteY4" fmla="*/ 600262 h 2390015"/>
                <a:gd name="connsiteX5" fmla="*/ 1253166 w 4198328"/>
                <a:gd name="connsiteY5" fmla="*/ 0 h 2390015"/>
                <a:gd name="connsiteX6" fmla="*/ 1236721 w 4198328"/>
                <a:gd name="connsiteY6" fmla="*/ 501589 h 2390015"/>
                <a:gd name="connsiteX7" fmla="*/ 1647858 w 4198328"/>
                <a:gd name="connsiteY7" fmla="*/ 189124 h 2390015"/>
                <a:gd name="connsiteX8" fmla="*/ 1897533 w 4198328"/>
                <a:gd name="connsiteY8" fmla="*/ 484412 h 2390015"/>
                <a:gd name="connsiteX9" fmla="*/ 1327171 w 4198328"/>
                <a:gd name="connsiteY9" fmla="*/ 666044 h 2390015"/>
                <a:gd name="connsiteX10" fmla="*/ 1212052 w 4198328"/>
                <a:gd name="connsiteY10" fmla="*/ 896281 h 2390015"/>
                <a:gd name="connsiteX11" fmla="*/ 1573854 w 4198328"/>
                <a:gd name="connsiteY11" fmla="*/ 945617 h 2390015"/>
                <a:gd name="connsiteX12" fmla="*/ 1721863 w 4198328"/>
                <a:gd name="connsiteY12" fmla="*/ 649598 h 2390015"/>
                <a:gd name="connsiteX13" fmla="*/ 1947624 w 4198328"/>
                <a:gd name="connsiteY13" fmla="*/ 1012907 h 2390015"/>
                <a:gd name="connsiteX14" fmla="*/ 1088711 w 4198328"/>
                <a:gd name="connsiteY14" fmla="*/ 1249859 h 2390015"/>
                <a:gd name="connsiteX15" fmla="*/ 1187384 w 4198328"/>
                <a:gd name="connsiteY15" fmla="*/ 1381423 h 2390015"/>
                <a:gd name="connsiteX16" fmla="*/ 2061613 w 4198328"/>
                <a:gd name="connsiteY16" fmla="*/ 1414244 h 2390015"/>
                <a:gd name="connsiteX17" fmla="*/ 2090285 w 4198328"/>
                <a:gd name="connsiteY17" fmla="*/ 1414116 h 2390015"/>
                <a:gd name="connsiteX18" fmla="*/ 2162923 w 4198328"/>
                <a:gd name="connsiteY18" fmla="*/ 1421132 h 2390015"/>
                <a:gd name="connsiteX19" fmla="*/ 2367009 w 4198328"/>
                <a:gd name="connsiteY19" fmla="*/ 1352313 h 2390015"/>
                <a:gd name="connsiteX20" fmla="*/ 2362093 w 4198328"/>
                <a:gd name="connsiteY20" fmla="*/ 1336429 h 2390015"/>
                <a:gd name="connsiteX21" fmla="*/ 2577301 w 4198328"/>
                <a:gd name="connsiteY21" fmla="*/ 1336429 h 2390015"/>
                <a:gd name="connsiteX22" fmla="*/ 2638472 w 4198328"/>
                <a:gd name="connsiteY22" fmla="*/ 1347551 h 2390015"/>
                <a:gd name="connsiteX23" fmla="*/ 2638786 w 4198328"/>
                <a:gd name="connsiteY23" fmla="*/ 1336429 h 2390015"/>
                <a:gd name="connsiteX24" fmla="*/ 2810817 w 4198328"/>
                <a:gd name="connsiteY24" fmla="*/ 1336429 h 2390015"/>
                <a:gd name="connsiteX25" fmla="*/ 2809922 w 4198328"/>
                <a:gd name="connsiteY25" fmla="*/ 1338026 h 2390015"/>
                <a:gd name="connsiteX26" fmla="*/ 3090909 w 4198328"/>
                <a:gd name="connsiteY26" fmla="*/ 1376126 h 2390015"/>
                <a:gd name="connsiteX27" fmla="*/ 3091537 w 4198328"/>
                <a:gd name="connsiteY27" fmla="*/ 1377674 h 2390015"/>
                <a:gd name="connsiteX28" fmla="*/ 3465236 w 4198328"/>
                <a:gd name="connsiteY28" fmla="*/ 1445444 h 2390015"/>
                <a:gd name="connsiteX29" fmla="*/ 3641115 w 4198328"/>
                <a:gd name="connsiteY29" fmla="*/ 1366601 h 2390015"/>
                <a:gd name="connsiteX30" fmla="*/ 3541103 w 4198328"/>
                <a:gd name="connsiteY30" fmla="*/ 999888 h 2390015"/>
                <a:gd name="connsiteX31" fmla="*/ 3829743 w 4198328"/>
                <a:gd name="connsiteY31" fmla="*/ 692279 h 2390015"/>
                <a:gd name="connsiteX32" fmla="*/ 3293453 w 4198328"/>
                <a:gd name="connsiteY32" fmla="*/ 866538 h 2390015"/>
                <a:gd name="connsiteX33" fmla="*/ 3186256 w 4198328"/>
                <a:gd name="connsiteY33" fmla="*/ 571813 h 2390015"/>
                <a:gd name="connsiteX34" fmla="*/ 3474428 w 4198328"/>
                <a:gd name="connsiteY34" fmla="*/ 618888 h 2390015"/>
                <a:gd name="connsiteX35" fmla="*/ 4007828 w 4198328"/>
                <a:gd name="connsiteY35" fmla="*/ 533163 h 2390015"/>
                <a:gd name="connsiteX36" fmla="*/ 4198328 w 4198328"/>
                <a:gd name="connsiteY36" fmla="*/ 784171 h 2390015"/>
                <a:gd name="connsiteX37" fmla="*/ 3822090 w 4198328"/>
                <a:gd name="connsiteY37" fmla="*/ 976076 h 2390015"/>
                <a:gd name="connsiteX38" fmla="*/ 3770319 w 4198328"/>
                <a:gd name="connsiteY38" fmla="*/ 1625581 h 2390015"/>
                <a:gd name="connsiteX39" fmla="*/ 3779260 w 4198328"/>
                <a:gd name="connsiteY39" fmla="*/ 1613825 h 2390015"/>
                <a:gd name="connsiteX40" fmla="*/ 3141780 w 4198328"/>
                <a:gd name="connsiteY40" fmla="*/ 1552338 h 2390015"/>
                <a:gd name="connsiteX41" fmla="*/ 2514647 w 4198328"/>
                <a:gd name="connsiteY41" fmla="*/ 1552338 h 2390015"/>
                <a:gd name="connsiteX42" fmla="*/ 2192064 w 4198328"/>
                <a:gd name="connsiteY42" fmla="*/ 1594415 h 2390015"/>
                <a:gd name="connsiteX43" fmla="*/ 2190941 w 4198328"/>
                <a:gd name="connsiteY43" fmla="*/ 1596855 h 2390015"/>
                <a:gd name="connsiteX44" fmla="*/ 1968635 w 4198328"/>
                <a:gd name="connsiteY44" fmla="*/ 1660818 h 2390015"/>
                <a:gd name="connsiteX45" fmla="*/ 1968546 w 4198328"/>
                <a:gd name="connsiteY45" fmla="*/ 1660997 h 2390015"/>
                <a:gd name="connsiteX46" fmla="*/ 1968095 w 4198328"/>
                <a:gd name="connsiteY46" fmla="*/ 1660973 h 2390015"/>
                <a:gd name="connsiteX47" fmla="*/ 1959208 w 4198328"/>
                <a:gd name="connsiteY47" fmla="*/ 1663530 h 2390015"/>
                <a:gd name="connsiteX48" fmla="*/ 1958771 w 4198328"/>
                <a:gd name="connsiteY48" fmla="*/ 1660483 h 2390015"/>
                <a:gd name="connsiteX49" fmla="*/ 1187384 w 4198328"/>
                <a:gd name="connsiteY49" fmla="*/ 1619883 h 2390015"/>
                <a:gd name="connsiteX50" fmla="*/ 1018494 w 4198328"/>
                <a:gd name="connsiteY50" fmla="*/ 2345128 h 2390015"/>
                <a:gd name="connsiteX51" fmla="*/ 767027 w 4198328"/>
                <a:gd name="connsiteY51" fmla="*/ 2390015 h 2390015"/>
                <a:gd name="connsiteX52" fmla="*/ 738856 w 4198328"/>
                <a:gd name="connsiteY52" fmla="*/ 1589254 h 2390015"/>
                <a:gd name="connsiteX53" fmla="*/ 125918 w 4198328"/>
                <a:gd name="connsiteY53" fmla="*/ 1709580 h 2390015"/>
                <a:gd name="connsiteX54" fmla="*/ 0 w 4198328"/>
                <a:gd name="connsiteY54" fmla="*/ 1352740 h 2390015"/>
                <a:gd name="connsiteX55" fmla="*/ 749924 w 4198328"/>
                <a:gd name="connsiteY55" fmla="*/ 1317903 h 2390015"/>
                <a:gd name="connsiteX56" fmla="*/ 842028 w 4198328"/>
                <a:gd name="connsiteY56" fmla="*/ 1175854 h 2390015"/>
                <a:gd name="connsiteX57" fmla="*/ 998261 w 4198328"/>
                <a:gd name="connsiteY57" fmla="*/ 1126518 h 2390015"/>
                <a:gd name="connsiteX58" fmla="*/ 866697 w 4198328"/>
                <a:gd name="connsiteY58" fmla="*/ 945617 h 2390015"/>
                <a:gd name="connsiteX59" fmla="*/ 241767 w 4198328"/>
                <a:gd name="connsiteY59" fmla="*/ 1299196 h 2390015"/>
                <a:gd name="connsiteX60" fmla="*/ 217099 w 4198328"/>
                <a:gd name="connsiteY60" fmla="*/ 740048 h 2390015"/>
                <a:gd name="connsiteX61" fmla="*/ 125142 w 4198328"/>
                <a:gd name="connsiteY61" fmla="*/ 237730 h 2390015"/>
                <a:gd name="connsiteX62" fmla="*/ 472004 w 4198328"/>
                <a:gd name="connsiteY62" fmla="*/ 49337 h 2390015"/>
                <a:gd name="connsiteX63" fmla="*/ 488450 w 4198328"/>
                <a:gd name="connsiteY63" fmla="*/ 435806 h 2390015"/>
                <a:gd name="connsiteX64" fmla="*/ 751578 w 4198328"/>
                <a:gd name="connsiteY64" fmla="*/ 411138 h 2390015"/>
                <a:gd name="connsiteX65" fmla="*/ 932479 w 4198328"/>
                <a:gd name="connsiteY65" fmla="*/ 550925 h 2390015"/>
                <a:gd name="connsiteX66" fmla="*/ 868181 w 4198328"/>
                <a:gd name="connsiteY66" fmla="*/ 103928 h 2390015"/>
                <a:gd name="connsiteX67" fmla="*/ 1253166 w 4198328"/>
                <a:gd name="connsiteY67" fmla="*/ 0 h 2390015"/>
                <a:gd name="connsiteX0" fmla="*/ 866697 w 4198328"/>
                <a:gd name="connsiteY0" fmla="*/ 600262 h 2400476"/>
                <a:gd name="connsiteX1" fmla="*/ 578900 w 4198328"/>
                <a:gd name="connsiteY1" fmla="*/ 707157 h 2400476"/>
                <a:gd name="connsiteX2" fmla="*/ 513118 w 4198328"/>
                <a:gd name="connsiteY2" fmla="*/ 855167 h 2400476"/>
                <a:gd name="connsiteX3" fmla="*/ 948924 w 4198328"/>
                <a:gd name="connsiteY3" fmla="*/ 904503 h 2400476"/>
                <a:gd name="connsiteX4" fmla="*/ 866697 w 4198328"/>
                <a:gd name="connsiteY4" fmla="*/ 600262 h 2400476"/>
                <a:gd name="connsiteX5" fmla="*/ 1253166 w 4198328"/>
                <a:gd name="connsiteY5" fmla="*/ 0 h 2400476"/>
                <a:gd name="connsiteX6" fmla="*/ 1236721 w 4198328"/>
                <a:gd name="connsiteY6" fmla="*/ 501589 h 2400476"/>
                <a:gd name="connsiteX7" fmla="*/ 1647858 w 4198328"/>
                <a:gd name="connsiteY7" fmla="*/ 189124 h 2400476"/>
                <a:gd name="connsiteX8" fmla="*/ 1897533 w 4198328"/>
                <a:gd name="connsiteY8" fmla="*/ 484412 h 2400476"/>
                <a:gd name="connsiteX9" fmla="*/ 1327171 w 4198328"/>
                <a:gd name="connsiteY9" fmla="*/ 666044 h 2400476"/>
                <a:gd name="connsiteX10" fmla="*/ 1212052 w 4198328"/>
                <a:gd name="connsiteY10" fmla="*/ 896281 h 2400476"/>
                <a:gd name="connsiteX11" fmla="*/ 1573854 w 4198328"/>
                <a:gd name="connsiteY11" fmla="*/ 945617 h 2400476"/>
                <a:gd name="connsiteX12" fmla="*/ 1721863 w 4198328"/>
                <a:gd name="connsiteY12" fmla="*/ 649598 h 2400476"/>
                <a:gd name="connsiteX13" fmla="*/ 1947624 w 4198328"/>
                <a:gd name="connsiteY13" fmla="*/ 1012907 h 2400476"/>
                <a:gd name="connsiteX14" fmla="*/ 1088711 w 4198328"/>
                <a:gd name="connsiteY14" fmla="*/ 1249859 h 2400476"/>
                <a:gd name="connsiteX15" fmla="*/ 1187384 w 4198328"/>
                <a:gd name="connsiteY15" fmla="*/ 1381423 h 2400476"/>
                <a:gd name="connsiteX16" fmla="*/ 2061613 w 4198328"/>
                <a:gd name="connsiteY16" fmla="*/ 1414244 h 2400476"/>
                <a:gd name="connsiteX17" fmla="*/ 2090285 w 4198328"/>
                <a:gd name="connsiteY17" fmla="*/ 1414116 h 2400476"/>
                <a:gd name="connsiteX18" fmla="*/ 2162923 w 4198328"/>
                <a:gd name="connsiteY18" fmla="*/ 1421132 h 2400476"/>
                <a:gd name="connsiteX19" fmla="*/ 2367009 w 4198328"/>
                <a:gd name="connsiteY19" fmla="*/ 1352313 h 2400476"/>
                <a:gd name="connsiteX20" fmla="*/ 2362093 w 4198328"/>
                <a:gd name="connsiteY20" fmla="*/ 1336429 h 2400476"/>
                <a:gd name="connsiteX21" fmla="*/ 2577301 w 4198328"/>
                <a:gd name="connsiteY21" fmla="*/ 1336429 h 2400476"/>
                <a:gd name="connsiteX22" fmla="*/ 2638472 w 4198328"/>
                <a:gd name="connsiteY22" fmla="*/ 1347551 h 2400476"/>
                <a:gd name="connsiteX23" fmla="*/ 2638786 w 4198328"/>
                <a:gd name="connsiteY23" fmla="*/ 1336429 h 2400476"/>
                <a:gd name="connsiteX24" fmla="*/ 2810817 w 4198328"/>
                <a:gd name="connsiteY24" fmla="*/ 1336429 h 2400476"/>
                <a:gd name="connsiteX25" fmla="*/ 2809922 w 4198328"/>
                <a:gd name="connsiteY25" fmla="*/ 1338026 h 2400476"/>
                <a:gd name="connsiteX26" fmla="*/ 3090909 w 4198328"/>
                <a:gd name="connsiteY26" fmla="*/ 1376126 h 2400476"/>
                <a:gd name="connsiteX27" fmla="*/ 3091537 w 4198328"/>
                <a:gd name="connsiteY27" fmla="*/ 1377674 h 2400476"/>
                <a:gd name="connsiteX28" fmla="*/ 3465236 w 4198328"/>
                <a:gd name="connsiteY28" fmla="*/ 1445444 h 2400476"/>
                <a:gd name="connsiteX29" fmla="*/ 3641115 w 4198328"/>
                <a:gd name="connsiteY29" fmla="*/ 1366601 h 2400476"/>
                <a:gd name="connsiteX30" fmla="*/ 3541103 w 4198328"/>
                <a:gd name="connsiteY30" fmla="*/ 999888 h 2400476"/>
                <a:gd name="connsiteX31" fmla="*/ 3829743 w 4198328"/>
                <a:gd name="connsiteY31" fmla="*/ 692279 h 2400476"/>
                <a:gd name="connsiteX32" fmla="*/ 3293453 w 4198328"/>
                <a:gd name="connsiteY32" fmla="*/ 866538 h 2400476"/>
                <a:gd name="connsiteX33" fmla="*/ 3186256 w 4198328"/>
                <a:gd name="connsiteY33" fmla="*/ 571813 h 2400476"/>
                <a:gd name="connsiteX34" fmla="*/ 3474428 w 4198328"/>
                <a:gd name="connsiteY34" fmla="*/ 618888 h 2400476"/>
                <a:gd name="connsiteX35" fmla="*/ 4007828 w 4198328"/>
                <a:gd name="connsiteY35" fmla="*/ 533163 h 2400476"/>
                <a:gd name="connsiteX36" fmla="*/ 4198328 w 4198328"/>
                <a:gd name="connsiteY36" fmla="*/ 784171 h 2400476"/>
                <a:gd name="connsiteX37" fmla="*/ 3822090 w 4198328"/>
                <a:gd name="connsiteY37" fmla="*/ 976076 h 2400476"/>
                <a:gd name="connsiteX38" fmla="*/ 3770319 w 4198328"/>
                <a:gd name="connsiteY38" fmla="*/ 1625581 h 2400476"/>
                <a:gd name="connsiteX39" fmla="*/ 3779260 w 4198328"/>
                <a:gd name="connsiteY39" fmla="*/ 1613825 h 2400476"/>
                <a:gd name="connsiteX40" fmla="*/ 3141780 w 4198328"/>
                <a:gd name="connsiteY40" fmla="*/ 1552338 h 2400476"/>
                <a:gd name="connsiteX41" fmla="*/ 2514647 w 4198328"/>
                <a:gd name="connsiteY41" fmla="*/ 1552338 h 2400476"/>
                <a:gd name="connsiteX42" fmla="*/ 2192064 w 4198328"/>
                <a:gd name="connsiteY42" fmla="*/ 1594415 h 2400476"/>
                <a:gd name="connsiteX43" fmla="*/ 2190941 w 4198328"/>
                <a:gd name="connsiteY43" fmla="*/ 1596855 h 2400476"/>
                <a:gd name="connsiteX44" fmla="*/ 1968635 w 4198328"/>
                <a:gd name="connsiteY44" fmla="*/ 1660818 h 2400476"/>
                <a:gd name="connsiteX45" fmla="*/ 1968546 w 4198328"/>
                <a:gd name="connsiteY45" fmla="*/ 1660997 h 2400476"/>
                <a:gd name="connsiteX46" fmla="*/ 1968095 w 4198328"/>
                <a:gd name="connsiteY46" fmla="*/ 1660973 h 2400476"/>
                <a:gd name="connsiteX47" fmla="*/ 1959208 w 4198328"/>
                <a:gd name="connsiteY47" fmla="*/ 1663530 h 2400476"/>
                <a:gd name="connsiteX48" fmla="*/ 1958771 w 4198328"/>
                <a:gd name="connsiteY48" fmla="*/ 1660483 h 2400476"/>
                <a:gd name="connsiteX49" fmla="*/ 1187384 w 4198328"/>
                <a:gd name="connsiteY49" fmla="*/ 1619883 h 2400476"/>
                <a:gd name="connsiteX50" fmla="*/ 1018494 w 4198328"/>
                <a:gd name="connsiteY50" fmla="*/ 2345128 h 2400476"/>
                <a:gd name="connsiteX51" fmla="*/ 719952 w 4198328"/>
                <a:gd name="connsiteY51" fmla="*/ 2400476 h 2400476"/>
                <a:gd name="connsiteX52" fmla="*/ 738856 w 4198328"/>
                <a:gd name="connsiteY52" fmla="*/ 1589254 h 2400476"/>
                <a:gd name="connsiteX53" fmla="*/ 125918 w 4198328"/>
                <a:gd name="connsiteY53" fmla="*/ 1709580 h 2400476"/>
                <a:gd name="connsiteX54" fmla="*/ 0 w 4198328"/>
                <a:gd name="connsiteY54" fmla="*/ 1352740 h 2400476"/>
                <a:gd name="connsiteX55" fmla="*/ 749924 w 4198328"/>
                <a:gd name="connsiteY55" fmla="*/ 1317903 h 2400476"/>
                <a:gd name="connsiteX56" fmla="*/ 842028 w 4198328"/>
                <a:gd name="connsiteY56" fmla="*/ 1175854 h 2400476"/>
                <a:gd name="connsiteX57" fmla="*/ 998261 w 4198328"/>
                <a:gd name="connsiteY57" fmla="*/ 1126518 h 2400476"/>
                <a:gd name="connsiteX58" fmla="*/ 866697 w 4198328"/>
                <a:gd name="connsiteY58" fmla="*/ 945617 h 2400476"/>
                <a:gd name="connsiteX59" fmla="*/ 241767 w 4198328"/>
                <a:gd name="connsiteY59" fmla="*/ 1299196 h 2400476"/>
                <a:gd name="connsiteX60" fmla="*/ 217099 w 4198328"/>
                <a:gd name="connsiteY60" fmla="*/ 740048 h 2400476"/>
                <a:gd name="connsiteX61" fmla="*/ 125142 w 4198328"/>
                <a:gd name="connsiteY61" fmla="*/ 237730 h 2400476"/>
                <a:gd name="connsiteX62" fmla="*/ 472004 w 4198328"/>
                <a:gd name="connsiteY62" fmla="*/ 49337 h 2400476"/>
                <a:gd name="connsiteX63" fmla="*/ 488450 w 4198328"/>
                <a:gd name="connsiteY63" fmla="*/ 435806 h 2400476"/>
                <a:gd name="connsiteX64" fmla="*/ 751578 w 4198328"/>
                <a:gd name="connsiteY64" fmla="*/ 411138 h 2400476"/>
                <a:gd name="connsiteX65" fmla="*/ 932479 w 4198328"/>
                <a:gd name="connsiteY65" fmla="*/ 550925 h 2400476"/>
                <a:gd name="connsiteX66" fmla="*/ 868181 w 4198328"/>
                <a:gd name="connsiteY66" fmla="*/ 103928 h 2400476"/>
                <a:gd name="connsiteX67" fmla="*/ 1253166 w 4198328"/>
                <a:gd name="connsiteY67" fmla="*/ 0 h 2400476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38856 w 4198328"/>
                <a:gd name="connsiteY52" fmla="*/ 1589254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998261 w 4198328"/>
                <a:gd name="connsiteY57" fmla="*/ 1126518 h 2395245"/>
                <a:gd name="connsiteX58" fmla="*/ 866697 w 4198328"/>
                <a:gd name="connsiteY58" fmla="*/ 945617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38856 w 4198328"/>
                <a:gd name="connsiteY52" fmla="*/ 1589254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1019183 w 4198328"/>
                <a:gd name="connsiteY57" fmla="*/ 1089904 h 2395245"/>
                <a:gd name="connsiteX58" fmla="*/ 866697 w 4198328"/>
                <a:gd name="connsiteY58" fmla="*/ 945617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38856 w 4198328"/>
                <a:gd name="connsiteY52" fmla="*/ 1589254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1019183 w 4198328"/>
                <a:gd name="connsiteY57" fmla="*/ 1089904 h 2395245"/>
                <a:gd name="connsiteX58" fmla="*/ 882388 w 4198328"/>
                <a:gd name="connsiteY58" fmla="*/ 935156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07472 w 4198328"/>
                <a:gd name="connsiteY52" fmla="*/ 1641559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1019183 w 4198328"/>
                <a:gd name="connsiteY57" fmla="*/ 1089904 h 2395245"/>
                <a:gd name="connsiteX58" fmla="*/ 882388 w 4198328"/>
                <a:gd name="connsiteY58" fmla="*/ 935156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98328" h="2395245">
                  <a:moveTo>
                    <a:pt x="866697" y="600262"/>
                  </a:moveTo>
                  <a:lnTo>
                    <a:pt x="578900" y="707157"/>
                  </a:lnTo>
                  <a:lnTo>
                    <a:pt x="513118" y="855167"/>
                  </a:lnTo>
                  <a:lnTo>
                    <a:pt x="948924" y="904503"/>
                  </a:lnTo>
                  <a:lnTo>
                    <a:pt x="866697" y="600262"/>
                  </a:lnTo>
                  <a:close/>
                  <a:moveTo>
                    <a:pt x="1253166" y="0"/>
                  </a:moveTo>
                  <a:lnTo>
                    <a:pt x="1236721" y="501589"/>
                  </a:lnTo>
                  <a:lnTo>
                    <a:pt x="1647858" y="189124"/>
                  </a:lnTo>
                  <a:lnTo>
                    <a:pt x="1897533" y="484412"/>
                  </a:lnTo>
                  <a:lnTo>
                    <a:pt x="1327171" y="666044"/>
                  </a:lnTo>
                  <a:lnTo>
                    <a:pt x="1212052" y="896281"/>
                  </a:lnTo>
                  <a:lnTo>
                    <a:pt x="1573854" y="945617"/>
                  </a:lnTo>
                  <a:lnTo>
                    <a:pt x="1721863" y="649598"/>
                  </a:lnTo>
                  <a:lnTo>
                    <a:pt x="1947624" y="1012907"/>
                  </a:lnTo>
                  <a:lnTo>
                    <a:pt x="1088711" y="1249859"/>
                  </a:lnTo>
                  <a:lnTo>
                    <a:pt x="1187384" y="1381423"/>
                  </a:lnTo>
                  <a:lnTo>
                    <a:pt x="2061613" y="1414244"/>
                  </a:lnTo>
                  <a:lnTo>
                    <a:pt x="2090285" y="1414116"/>
                  </a:lnTo>
                  <a:lnTo>
                    <a:pt x="2162923" y="1421132"/>
                  </a:lnTo>
                  <a:lnTo>
                    <a:pt x="2367009" y="1352313"/>
                  </a:lnTo>
                  <a:lnTo>
                    <a:pt x="2362093" y="1336429"/>
                  </a:lnTo>
                  <a:lnTo>
                    <a:pt x="2577301" y="1336429"/>
                  </a:lnTo>
                  <a:lnTo>
                    <a:pt x="2638472" y="1347551"/>
                  </a:lnTo>
                  <a:cubicBezTo>
                    <a:pt x="2638577" y="1343844"/>
                    <a:pt x="2638681" y="1340136"/>
                    <a:pt x="2638786" y="1336429"/>
                  </a:cubicBezTo>
                  <a:lnTo>
                    <a:pt x="2810817" y="1336429"/>
                  </a:lnTo>
                  <a:lnTo>
                    <a:pt x="2809922" y="1338026"/>
                  </a:lnTo>
                  <a:lnTo>
                    <a:pt x="3090909" y="1376126"/>
                  </a:lnTo>
                  <a:lnTo>
                    <a:pt x="3091537" y="1377674"/>
                  </a:lnTo>
                  <a:lnTo>
                    <a:pt x="3465236" y="1445444"/>
                  </a:lnTo>
                  <a:lnTo>
                    <a:pt x="3641115" y="1366601"/>
                  </a:lnTo>
                  <a:lnTo>
                    <a:pt x="3541103" y="999888"/>
                  </a:lnTo>
                  <a:lnTo>
                    <a:pt x="3829743" y="692279"/>
                  </a:lnTo>
                  <a:lnTo>
                    <a:pt x="3293453" y="866538"/>
                  </a:lnTo>
                  <a:lnTo>
                    <a:pt x="3186256" y="571813"/>
                  </a:lnTo>
                  <a:lnTo>
                    <a:pt x="3474428" y="618888"/>
                  </a:lnTo>
                  <a:lnTo>
                    <a:pt x="4007828" y="533163"/>
                  </a:lnTo>
                  <a:lnTo>
                    <a:pt x="4198328" y="784171"/>
                  </a:lnTo>
                  <a:lnTo>
                    <a:pt x="3822090" y="976076"/>
                  </a:lnTo>
                  <a:lnTo>
                    <a:pt x="3770319" y="1625581"/>
                  </a:lnTo>
                  <a:lnTo>
                    <a:pt x="3779260" y="1613825"/>
                  </a:lnTo>
                  <a:lnTo>
                    <a:pt x="3141780" y="1552338"/>
                  </a:lnTo>
                  <a:lnTo>
                    <a:pt x="2514647" y="1552338"/>
                  </a:lnTo>
                  <a:lnTo>
                    <a:pt x="2192064" y="1594415"/>
                  </a:lnTo>
                  <a:lnTo>
                    <a:pt x="2190941" y="1596855"/>
                  </a:lnTo>
                  <a:lnTo>
                    <a:pt x="1968635" y="1660818"/>
                  </a:lnTo>
                  <a:cubicBezTo>
                    <a:pt x="1968605" y="1660878"/>
                    <a:pt x="1968576" y="1660937"/>
                    <a:pt x="1968546" y="1660997"/>
                  </a:cubicBezTo>
                  <a:lnTo>
                    <a:pt x="1968095" y="1660973"/>
                  </a:lnTo>
                  <a:lnTo>
                    <a:pt x="1959208" y="1663530"/>
                  </a:lnTo>
                  <a:cubicBezTo>
                    <a:pt x="1959062" y="1662514"/>
                    <a:pt x="1958917" y="1661499"/>
                    <a:pt x="1958771" y="1660483"/>
                  </a:cubicBezTo>
                  <a:lnTo>
                    <a:pt x="1187384" y="1619883"/>
                  </a:lnTo>
                  <a:lnTo>
                    <a:pt x="1018494" y="2345128"/>
                  </a:lnTo>
                  <a:lnTo>
                    <a:pt x="740874" y="2395245"/>
                  </a:lnTo>
                  <a:cubicBezTo>
                    <a:pt x="740201" y="2126581"/>
                    <a:pt x="708145" y="1910223"/>
                    <a:pt x="707472" y="1641559"/>
                  </a:cubicBezTo>
                  <a:lnTo>
                    <a:pt x="125918" y="1709580"/>
                  </a:lnTo>
                  <a:lnTo>
                    <a:pt x="0" y="1352740"/>
                  </a:lnTo>
                  <a:lnTo>
                    <a:pt x="749924" y="1317903"/>
                  </a:lnTo>
                  <a:lnTo>
                    <a:pt x="842028" y="1175854"/>
                  </a:lnTo>
                  <a:lnTo>
                    <a:pt x="1019183" y="1089904"/>
                  </a:lnTo>
                  <a:lnTo>
                    <a:pt x="882388" y="935156"/>
                  </a:lnTo>
                  <a:lnTo>
                    <a:pt x="241767" y="1299196"/>
                  </a:lnTo>
                  <a:lnTo>
                    <a:pt x="217099" y="740048"/>
                  </a:lnTo>
                  <a:lnTo>
                    <a:pt x="125142" y="237730"/>
                  </a:lnTo>
                  <a:lnTo>
                    <a:pt x="472004" y="49337"/>
                  </a:lnTo>
                  <a:lnTo>
                    <a:pt x="488450" y="435806"/>
                  </a:lnTo>
                  <a:lnTo>
                    <a:pt x="751578" y="411138"/>
                  </a:lnTo>
                  <a:lnTo>
                    <a:pt x="932479" y="550925"/>
                  </a:lnTo>
                  <a:lnTo>
                    <a:pt x="868181" y="103928"/>
                  </a:lnTo>
                  <a:lnTo>
                    <a:pt x="1253166" y="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7" name="任意多边形 846"/>
            <p:cNvSpPr/>
            <p:nvPr/>
          </p:nvSpPr>
          <p:spPr>
            <a:xfrm>
              <a:off x="2343540" y="452326"/>
              <a:ext cx="6120244" cy="3446334"/>
            </a:xfrm>
            <a:custGeom>
              <a:avLst/>
              <a:gdLst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1299195 w 4244357"/>
                <a:gd name="connsiteY4" fmla="*/ 0 h 2390015"/>
                <a:gd name="connsiteX5" fmla="*/ 1282750 w 4244357"/>
                <a:gd name="connsiteY5" fmla="*/ 501589 h 2390015"/>
                <a:gd name="connsiteX6" fmla="*/ 1693887 w 4244357"/>
                <a:gd name="connsiteY6" fmla="*/ 189124 h 2390015"/>
                <a:gd name="connsiteX7" fmla="*/ 1948793 w 4244357"/>
                <a:gd name="connsiteY7" fmla="*/ 526257 h 2390015"/>
                <a:gd name="connsiteX8" fmla="*/ 1373200 w 4244357"/>
                <a:gd name="connsiteY8" fmla="*/ 666044 h 2390015"/>
                <a:gd name="connsiteX9" fmla="*/ 1258081 w 4244357"/>
                <a:gd name="connsiteY9" fmla="*/ 896281 h 2390015"/>
                <a:gd name="connsiteX10" fmla="*/ 1619883 w 4244357"/>
                <a:gd name="connsiteY10" fmla="*/ 945617 h 2390015"/>
                <a:gd name="connsiteX11" fmla="*/ 1767892 w 4244357"/>
                <a:gd name="connsiteY11" fmla="*/ 649598 h 2390015"/>
                <a:gd name="connsiteX12" fmla="*/ 2014575 w 4244357"/>
                <a:gd name="connsiteY12" fmla="*/ 1044290 h 2390015"/>
                <a:gd name="connsiteX13" fmla="*/ 1134740 w 4244357"/>
                <a:gd name="connsiteY13" fmla="*/ 1249859 h 2390015"/>
                <a:gd name="connsiteX14" fmla="*/ 1233413 w 4244357"/>
                <a:gd name="connsiteY14" fmla="*/ 1381423 h 2390015"/>
                <a:gd name="connsiteX15" fmla="*/ 2107642 w 4244357"/>
                <a:gd name="connsiteY15" fmla="*/ 1414244 h 2390015"/>
                <a:gd name="connsiteX16" fmla="*/ 2136314 w 4244357"/>
                <a:gd name="connsiteY16" fmla="*/ 1414116 h 2390015"/>
                <a:gd name="connsiteX17" fmla="*/ 2208952 w 4244357"/>
                <a:gd name="connsiteY17" fmla="*/ 1421132 h 2390015"/>
                <a:gd name="connsiteX18" fmla="*/ 2413038 w 4244357"/>
                <a:gd name="connsiteY18" fmla="*/ 1352313 h 2390015"/>
                <a:gd name="connsiteX19" fmla="*/ 2408122 w 4244357"/>
                <a:gd name="connsiteY19" fmla="*/ 1336429 h 2390015"/>
                <a:gd name="connsiteX20" fmla="*/ 2623330 w 4244357"/>
                <a:gd name="connsiteY20" fmla="*/ 1336429 h 2390015"/>
                <a:gd name="connsiteX21" fmla="*/ 2684501 w 4244357"/>
                <a:gd name="connsiteY21" fmla="*/ 1347551 h 2390015"/>
                <a:gd name="connsiteX22" fmla="*/ 2684815 w 4244357"/>
                <a:gd name="connsiteY22" fmla="*/ 1336429 h 2390015"/>
                <a:gd name="connsiteX23" fmla="*/ 2856846 w 4244357"/>
                <a:gd name="connsiteY23" fmla="*/ 1336429 h 2390015"/>
                <a:gd name="connsiteX24" fmla="*/ 2855951 w 4244357"/>
                <a:gd name="connsiteY24" fmla="*/ 1338026 h 2390015"/>
                <a:gd name="connsiteX25" fmla="*/ 3136938 w 4244357"/>
                <a:gd name="connsiteY25" fmla="*/ 1376126 h 2390015"/>
                <a:gd name="connsiteX26" fmla="*/ 3137566 w 4244357"/>
                <a:gd name="connsiteY26" fmla="*/ 1377674 h 2390015"/>
                <a:gd name="connsiteX27" fmla="*/ 3511265 w 4244357"/>
                <a:gd name="connsiteY27" fmla="*/ 1445444 h 2390015"/>
                <a:gd name="connsiteX28" fmla="*/ 3687144 w 4244357"/>
                <a:gd name="connsiteY28" fmla="*/ 1366601 h 2390015"/>
                <a:gd name="connsiteX29" fmla="*/ 3587132 w 4244357"/>
                <a:gd name="connsiteY29" fmla="*/ 999888 h 2390015"/>
                <a:gd name="connsiteX30" fmla="*/ 3896694 w 4244357"/>
                <a:gd name="connsiteY30" fmla="*/ 723663 h 2390015"/>
                <a:gd name="connsiteX31" fmla="*/ 3339482 w 4244357"/>
                <a:gd name="connsiteY31" fmla="*/ 866538 h 2390015"/>
                <a:gd name="connsiteX32" fmla="*/ 3206132 w 4244357"/>
                <a:gd name="connsiteY32" fmla="*/ 618888 h 2390015"/>
                <a:gd name="connsiteX33" fmla="*/ 3520457 w 4244357"/>
                <a:gd name="connsiteY33" fmla="*/ 618888 h 2390015"/>
                <a:gd name="connsiteX34" fmla="*/ 4053857 w 4244357"/>
                <a:gd name="connsiteY34" fmla="*/ 533163 h 2390015"/>
                <a:gd name="connsiteX35" fmla="*/ 4244357 w 4244357"/>
                <a:gd name="connsiteY35" fmla="*/ 799863 h 2390015"/>
                <a:gd name="connsiteX36" fmla="*/ 3868119 w 4244357"/>
                <a:gd name="connsiteY36" fmla="*/ 976076 h 2390015"/>
                <a:gd name="connsiteX37" fmla="*/ 3816348 w 4244357"/>
                <a:gd name="connsiteY37" fmla="*/ 1625581 h 2390015"/>
                <a:gd name="connsiteX38" fmla="*/ 3820058 w 4244357"/>
                <a:gd name="connsiteY38" fmla="*/ 1650439 h 2390015"/>
                <a:gd name="connsiteX39" fmla="*/ 3187809 w 4244357"/>
                <a:gd name="connsiteY39" fmla="*/ 1552338 h 2390015"/>
                <a:gd name="connsiteX40" fmla="*/ 2560676 w 4244357"/>
                <a:gd name="connsiteY40" fmla="*/ 1552338 h 2390015"/>
                <a:gd name="connsiteX41" fmla="*/ 2238093 w 4244357"/>
                <a:gd name="connsiteY41" fmla="*/ 1594415 h 2390015"/>
                <a:gd name="connsiteX42" fmla="*/ 2236970 w 4244357"/>
                <a:gd name="connsiteY42" fmla="*/ 1596855 h 2390015"/>
                <a:gd name="connsiteX43" fmla="*/ 2014664 w 4244357"/>
                <a:gd name="connsiteY43" fmla="*/ 1660818 h 2390015"/>
                <a:gd name="connsiteX44" fmla="*/ 2014575 w 4244357"/>
                <a:gd name="connsiteY44" fmla="*/ 1660997 h 2390015"/>
                <a:gd name="connsiteX45" fmla="*/ 2014124 w 4244357"/>
                <a:gd name="connsiteY45" fmla="*/ 1660973 h 2390015"/>
                <a:gd name="connsiteX46" fmla="*/ 2005237 w 4244357"/>
                <a:gd name="connsiteY46" fmla="*/ 1663530 h 2390015"/>
                <a:gd name="connsiteX47" fmla="*/ 2004800 w 4244357"/>
                <a:gd name="connsiteY47" fmla="*/ 1660483 h 2390015"/>
                <a:gd name="connsiteX48" fmla="*/ 1233413 w 4244357"/>
                <a:gd name="connsiteY48" fmla="*/ 1619883 h 2390015"/>
                <a:gd name="connsiteX49" fmla="*/ 1033140 w 4244357"/>
                <a:gd name="connsiteY49" fmla="*/ 2382788 h 2390015"/>
                <a:gd name="connsiteX50" fmla="*/ 813056 w 4244357"/>
                <a:gd name="connsiteY50" fmla="*/ 2390015 h 2390015"/>
                <a:gd name="connsiteX51" fmla="*/ 748271 w 4244357"/>
                <a:gd name="connsiteY51" fmla="*/ 1636329 h 2390015"/>
                <a:gd name="connsiteX52" fmla="*/ 213792 w 4244357"/>
                <a:gd name="connsiteY52" fmla="*/ 1693888 h 2390015"/>
                <a:gd name="connsiteX53" fmla="*/ 0 w 4244357"/>
                <a:gd name="connsiteY53" fmla="*/ 1406092 h 2390015"/>
                <a:gd name="connsiteX54" fmla="*/ 772939 w 4244357"/>
                <a:gd name="connsiteY54" fmla="*/ 1364978 h 2390015"/>
                <a:gd name="connsiteX55" fmla="*/ 888057 w 4244357"/>
                <a:gd name="connsiteY55" fmla="*/ 1175854 h 2390015"/>
                <a:gd name="connsiteX56" fmla="*/ 1044290 w 4244357"/>
                <a:gd name="connsiteY56" fmla="*/ 1126518 h 2390015"/>
                <a:gd name="connsiteX57" fmla="*/ 912726 w 4244357"/>
                <a:gd name="connsiteY57" fmla="*/ 945617 h 2390015"/>
                <a:gd name="connsiteX58" fmla="*/ 287796 w 4244357"/>
                <a:gd name="connsiteY58" fmla="*/ 1299196 h 2390015"/>
                <a:gd name="connsiteX59" fmla="*/ 263128 w 4244357"/>
                <a:gd name="connsiteY59" fmla="*/ 740048 h 2390015"/>
                <a:gd name="connsiteX60" fmla="*/ 139787 w 4244357"/>
                <a:gd name="connsiteY60" fmla="*/ 279574 h 2390015"/>
                <a:gd name="connsiteX61" fmla="*/ 518033 w 4244357"/>
                <a:gd name="connsiteY61" fmla="*/ 49337 h 2390015"/>
                <a:gd name="connsiteX62" fmla="*/ 534479 w 4244357"/>
                <a:gd name="connsiteY62" fmla="*/ 435806 h 2390015"/>
                <a:gd name="connsiteX63" fmla="*/ 797607 w 4244357"/>
                <a:gd name="connsiteY63" fmla="*/ 411138 h 2390015"/>
                <a:gd name="connsiteX64" fmla="*/ 978508 w 4244357"/>
                <a:gd name="connsiteY64" fmla="*/ 550925 h 2390015"/>
                <a:gd name="connsiteX65" fmla="*/ 888057 w 4244357"/>
                <a:gd name="connsiteY65" fmla="*/ 156233 h 239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44357" h="2390015">
                  <a:moveTo>
                    <a:pt x="912726" y="600262"/>
                  </a:moveTo>
                  <a:lnTo>
                    <a:pt x="624929" y="707157"/>
                  </a:lnTo>
                  <a:lnTo>
                    <a:pt x="559147" y="855167"/>
                  </a:lnTo>
                  <a:lnTo>
                    <a:pt x="994953" y="904503"/>
                  </a:lnTo>
                  <a:close/>
                  <a:moveTo>
                    <a:pt x="1299195" y="0"/>
                  </a:moveTo>
                  <a:lnTo>
                    <a:pt x="1282750" y="501589"/>
                  </a:lnTo>
                  <a:lnTo>
                    <a:pt x="1693887" y="189124"/>
                  </a:lnTo>
                  <a:lnTo>
                    <a:pt x="1948793" y="526257"/>
                  </a:lnTo>
                  <a:lnTo>
                    <a:pt x="1373200" y="666044"/>
                  </a:lnTo>
                  <a:lnTo>
                    <a:pt x="1258081" y="896281"/>
                  </a:lnTo>
                  <a:lnTo>
                    <a:pt x="1619883" y="945617"/>
                  </a:lnTo>
                  <a:lnTo>
                    <a:pt x="1767892" y="649598"/>
                  </a:lnTo>
                  <a:lnTo>
                    <a:pt x="2014575" y="1044290"/>
                  </a:lnTo>
                  <a:lnTo>
                    <a:pt x="1134740" y="1249859"/>
                  </a:lnTo>
                  <a:lnTo>
                    <a:pt x="1233413" y="1381423"/>
                  </a:lnTo>
                  <a:lnTo>
                    <a:pt x="2107642" y="1414244"/>
                  </a:lnTo>
                  <a:lnTo>
                    <a:pt x="2136314" y="1414116"/>
                  </a:lnTo>
                  <a:lnTo>
                    <a:pt x="2208952" y="1421132"/>
                  </a:lnTo>
                  <a:lnTo>
                    <a:pt x="2413038" y="1352313"/>
                  </a:lnTo>
                  <a:lnTo>
                    <a:pt x="2408122" y="1336429"/>
                  </a:lnTo>
                  <a:lnTo>
                    <a:pt x="2623330" y="1336429"/>
                  </a:lnTo>
                  <a:lnTo>
                    <a:pt x="2684501" y="1347551"/>
                  </a:lnTo>
                  <a:lnTo>
                    <a:pt x="2684815" y="1336429"/>
                  </a:lnTo>
                  <a:lnTo>
                    <a:pt x="2856846" y="1336429"/>
                  </a:lnTo>
                  <a:lnTo>
                    <a:pt x="2855951" y="1338026"/>
                  </a:lnTo>
                  <a:lnTo>
                    <a:pt x="3136938" y="1376126"/>
                  </a:lnTo>
                  <a:lnTo>
                    <a:pt x="3137566" y="1377674"/>
                  </a:lnTo>
                  <a:lnTo>
                    <a:pt x="3511265" y="1445444"/>
                  </a:lnTo>
                  <a:lnTo>
                    <a:pt x="3687144" y="1366601"/>
                  </a:lnTo>
                  <a:lnTo>
                    <a:pt x="3587132" y="999888"/>
                  </a:lnTo>
                  <a:lnTo>
                    <a:pt x="3896694" y="723663"/>
                  </a:lnTo>
                  <a:lnTo>
                    <a:pt x="3339482" y="866538"/>
                  </a:lnTo>
                  <a:lnTo>
                    <a:pt x="3206132" y="618888"/>
                  </a:lnTo>
                  <a:lnTo>
                    <a:pt x="3520457" y="618888"/>
                  </a:lnTo>
                  <a:lnTo>
                    <a:pt x="4053857" y="533163"/>
                  </a:lnTo>
                  <a:lnTo>
                    <a:pt x="4244357" y="799863"/>
                  </a:lnTo>
                  <a:lnTo>
                    <a:pt x="3868119" y="976076"/>
                  </a:lnTo>
                  <a:lnTo>
                    <a:pt x="3816348" y="1625581"/>
                  </a:lnTo>
                  <a:lnTo>
                    <a:pt x="3820058" y="1650439"/>
                  </a:lnTo>
                  <a:lnTo>
                    <a:pt x="3187809" y="1552338"/>
                  </a:lnTo>
                  <a:lnTo>
                    <a:pt x="2560676" y="1552338"/>
                  </a:lnTo>
                  <a:lnTo>
                    <a:pt x="2238093" y="1594415"/>
                  </a:lnTo>
                  <a:lnTo>
                    <a:pt x="2236970" y="1596855"/>
                  </a:lnTo>
                  <a:lnTo>
                    <a:pt x="2014664" y="1660818"/>
                  </a:lnTo>
                  <a:lnTo>
                    <a:pt x="2014575" y="1660997"/>
                  </a:lnTo>
                  <a:lnTo>
                    <a:pt x="2014124" y="1660973"/>
                  </a:lnTo>
                  <a:lnTo>
                    <a:pt x="2005237" y="1663530"/>
                  </a:lnTo>
                  <a:lnTo>
                    <a:pt x="2004800" y="1660483"/>
                  </a:lnTo>
                  <a:lnTo>
                    <a:pt x="1233413" y="1619883"/>
                  </a:lnTo>
                  <a:lnTo>
                    <a:pt x="1033140" y="2382788"/>
                  </a:lnTo>
                  <a:lnTo>
                    <a:pt x="813056" y="2390015"/>
                  </a:lnTo>
                  <a:lnTo>
                    <a:pt x="748271" y="1636329"/>
                  </a:lnTo>
                  <a:lnTo>
                    <a:pt x="213792" y="1693888"/>
                  </a:lnTo>
                  <a:lnTo>
                    <a:pt x="0" y="1406092"/>
                  </a:lnTo>
                  <a:lnTo>
                    <a:pt x="772939" y="1364978"/>
                  </a:lnTo>
                  <a:lnTo>
                    <a:pt x="888057" y="1175854"/>
                  </a:lnTo>
                  <a:lnTo>
                    <a:pt x="1044290" y="1126518"/>
                  </a:lnTo>
                  <a:lnTo>
                    <a:pt x="912726" y="945617"/>
                  </a:lnTo>
                  <a:lnTo>
                    <a:pt x="287796" y="1299196"/>
                  </a:lnTo>
                  <a:lnTo>
                    <a:pt x="263128" y="740048"/>
                  </a:lnTo>
                  <a:lnTo>
                    <a:pt x="139787" y="279574"/>
                  </a:lnTo>
                  <a:lnTo>
                    <a:pt x="518033" y="49337"/>
                  </a:lnTo>
                  <a:lnTo>
                    <a:pt x="534479" y="435806"/>
                  </a:lnTo>
                  <a:lnTo>
                    <a:pt x="797607" y="411138"/>
                  </a:lnTo>
                  <a:lnTo>
                    <a:pt x="978508" y="550925"/>
                  </a:lnTo>
                  <a:lnTo>
                    <a:pt x="888057" y="156233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44467" y="3066695"/>
            <a:ext cx="1084946" cy="1084554"/>
            <a:chOff x="7141820" y="3023435"/>
            <a:chExt cx="1084946" cy="1084554"/>
          </a:xfrm>
        </p:grpSpPr>
        <p:sp>
          <p:nvSpPr>
            <p:cNvPr id="886" name="文本框 885"/>
            <p:cNvSpPr txBox="1"/>
            <p:nvPr/>
          </p:nvSpPr>
          <p:spPr>
            <a:xfrm>
              <a:off x="7141820" y="3025307"/>
              <a:ext cx="1030828" cy="1082682"/>
            </a:xfrm>
            <a:custGeom>
              <a:avLst/>
              <a:gdLst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7391 w 729258"/>
                <a:gd name="connsiteY20" fmla="*/ 314966 h 776333"/>
                <a:gd name="connsiteX21" fmla="*/ 11906 w 729258"/>
                <a:gd name="connsiteY21" fmla="*/ 231622 h 776333"/>
                <a:gd name="connsiteX22" fmla="*/ 247055 w 729258"/>
                <a:gd name="connsiteY22" fmla="*/ 216739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7391 w 729258"/>
                <a:gd name="connsiteY20" fmla="*/ 314966 h 776333"/>
                <a:gd name="connsiteX21" fmla="*/ 11906 w 729258"/>
                <a:gd name="connsiteY21" fmla="*/ 231622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7391 w 729258"/>
                <a:gd name="connsiteY20" fmla="*/ 314966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35958 w 729258"/>
                <a:gd name="connsiteY19" fmla="*/ 340224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81656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35958 w 729258"/>
                <a:gd name="connsiteY19" fmla="*/ 340224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03372 w 729258"/>
                <a:gd name="connsiteY14" fmla="*/ 760641 h 776333"/>
                <a:gd name="connsiteX15" fmla="*/ 181656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35958 w 729258"/>
                <a:gd name="connsiteY19" fmla="*/ 340224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55192 w 750180"/>
                <a:gd name="connsiteY0" fmla="*/ 0 h 776333"/>
                <a:gd name="connsiteX1" fmla="*/ 491219 w 750180"/>
                <a:gd name="connsiteY1" fmla="*/ 139349 h 776333"/>
                <a:gd name="connsiteX2" fmla="*/ 410852 w 750180"/>
                <a:gd name="connsiteY2" fmla="*/ 246505 h 776333"/>
                <a:gd name="connsiteX3" fmla="*/ 681719 w 750180"/>
                <a:gd name="connsiteY3" fmla="*/ 228646 h 776333"/>
                <a:gd name="connsiteX4" fmla="*/ 601352 w 750180"/>
                <a:gd name="connsiteY4" fmla="*/ 425099 h 776333"/>
                <a:gd name="connsiteX5" fmla="*/ 750180 w 750180"/>
                <a:gd name="connsiteY5" fmla="*/ 463794 h 776333"/>
                <a:gd name="connsiteX6" fmla="*/ 681719 w 750180"/>
                <a:gd name="connsiteY6" fmla="*/ 639411 h 776333"/>
                <a:gd name="connsiteX7" fmla="*/ 598375 w 750180"/>
                <a:gd name="connsiteY7" fmla="*/ 541185 h 776333"/>
                <a:gd name="connsiteX8" fmla="*/ 509078 w 750180"/>
                <a:gd name="connsiteY8" fmla="*/ 776333 h 776333"/>
                <a:gd name="connsiteX9" fmla="*/ 306672 w 750180"/>
                <a:gd name="connsiteY9" fmla="*/ 639411 h 776333"/>
                <a:gd name="connsiteX10" fmla="*/ 464430 w 750180"/>
                <a:gd name="connsiteY10" fmla="*/ 621552 h 776333"/>
                <a:gd name="connsiteX11" fmla="*/ 467406 w 750180"/>
                <a:gd name="connsiteY11" fmla="*/ 392357 h 776333"/>
                <a:gd name="connsiteX12" fmla="*/ 407875 w 750180"/>
                <a:gd name="connsiteY12" fmla="*/ 350685 h 776333"/>
                <a:gd name="connsiteX13" fmla="*/ 205469 w 750180"/>
                <a:gd name="connsiteY13" fmla="*/ 737638 h 776333"/>
                <a:gd name="connsiteX14" fmla="*/ 124294 w 750180"/>
                <a:gd name="connsiteY14" fmla="*/ 760641 h 776333"/>
                <a:gd name="connsiteX15" fmla="*/ 202578 w 750180"/>
                <a:gd name="connsiteY15" fmla="*/ 499513 h 776333"/>
                <a:gd name="connsiteX16" fmla="*/ 0 w 750180"/>
                <a:gd name="connsiteY16" fmla="*/ 616321 h 776333"/>
                <a:gd name="connsiteX17" fmla="*/ 107242 w 750180"/>
                <a:gd name="connsiteY17" fmla="*/ 350685 h 776333"/>
                <a:gd name="connsiteX18" fmla="*/ 217375 w 750180"/>
                <a:gd name="connsiteY18" fmla="*/ 457841 h 776333"/>
                <a:gd name="connsiteX19" fmla="*/ 256880 w 750180"/>
                <a:gd name="connsiteY19" fmla="*/ 340224 h 776333"/>
                <a:gd name="connsiteX20" fmla="*/ 93082 w 750180"/>
                <a:gd name="connsiteY20" fmla="*/ 288813 h 776333"/>
                <a:gd name="connsiteX21" fmla="*/ 43289 w 750180"/>
                <a:gd name="connsiteY21" fmla="*/ 174086 h 776333"/>
                <a:gd name="connsiteX22" fmla="*/ 262746 w 750180"/>
                <a:gd name="connsiteY22" fmla="*/ 206278 h 776333"/>
                <a:gd name="connsiteX23" fmla="*/ 355192 w 750180"/>
                <a:gd name="connsiteY23" fmla="*/ 0 h 776333"/>
                <a:gd name="connsiteX0" fmla="*/ 315963 w 710951"/>
                <a:gd name="connsiteY0" fmla="*/ 0 h 776333"/>
                <a:gd name="connsiteX1" fmla="*/ 451990 w 710951"/>
                <a:gd name="connsiteY1" fmla="*/ 139349 h 776333"/>
                <a:gd name="connsiteX2" fmla="*/ 371623 w 710951"/>
                <a:gd name="connsiteY2" fmla="*/ 246505 h 776333"/>
                <a:gd name="connsiteX3" fmla="*/ 642490 w 710951"/>
                <a:gd name="connsiteY3" fmla="*/ 228646 h 776333"/>
                <a:gd name="connsiteX4" fmla="*/ 562123 w 710951"/>
                <a:gd name="connsiteY4" fmla="*/ 425099 h 776333"/>
                <a:gd name="connsiteX5" fmla="*/ 710951 w 710951"/>
                <a:gd name="connsiteY5" fmla="*/ 463794 h 776333"/>
                <a:gd name="connsiteX6" fmla="*/ 642490 w 710951"/>
                <a:gd name="connsiteY6" fmla="*/ 639411 h 776333"/>
                <a:gd name="connsiteX7" fmla="*/ 559146 w 710951"/>
                <a:gd name="connsiteY7" fmla="*/ 541185 h 776333"/>
                <a:gd name="connsiteX8" fmla="*/ 469849 w 710951"/>
                <a:gd name="connsiteY8" fmla="*/ 776333 h 776333"/>
                <a:gd name="connsiteX9" fmla="*/ 267443 w 710951"/>
                <a:gd name="connsiteY9" fmla="*/ 639411 h 776333"/>
                <a:gd name="connsiteX10" fmla="*/ 425201 w 710951"/>
                <a:gd name="connsiteY10" fmla="*/ 621552 h 776333"/>
                <a:gd name="connsiteX11" fmla="*/ 428177 w 710951"/>
                <a:gd name="connsiteY11" fmla="*/ 392357 h 776333"/>
                <a:gd name="connsiteX12" fmla="*/ 368646 w 710951"/>
                <a:gd name="connsiteY12" fmla="*/ 350685 h 776333"/>
                <a:gd name="connsiteX13" fmla="*/ 166240 w 710951"/>
                <a:gd name="connsiteY13" fmla="*/ 737638 h 776333"/>
                <a:gd name="connsiteX14" fmla="*/ 85065 w 710951"/>
                <a:gd name="connsiteY14" fmla="*/ 760641 h 776333"/>
                <a:gd name="connsiteX15" fmla="*/ 163349 w 710951"/>
                <a:gd name="connsiteY15" fmla="*/ 499513 h 776333"/>
                <a:gd name="connsiteX16" fmla="*/ 0 w 710951"/>
                <a:gd name="connsiteY16" fmla="*/ 596706 h 776333"/>
                <a:gd name="connsiteX17" fmla="*/ 68013 w 710951"/>
                <a:gd name="connsiteY17" fmla="*/ 350685 h 776333"/>
                <a:gd name="connsiteX18" fmla="*/ 178146 w 710951"/>
                <a:gd name="connsiteY18" fmla="*/ 457841 h 776333"/>
                <a:gd name="connsiteX19" fmla="*/ 217651 w 710951"/>
                <a:gd name="connsiteY19" fmla="*/ 340224 h 776333"/>
                <a:gd name="connsiteX20" fmla="*/ 53853 w 710951"/>
                <a:gd name="connsiteY20" fmla="*/ 288813 h 776333"/>
                <a:gd name="connsiteX21" fmla="*/ 4060 w 710951"/>
                <a:gd name="connsiteY21" fmla="*/ 174086 h 776333"/>
                <a:gd name="connsiteX22" fmla="*/ 223517 w 710951"/>
                <a:gd name="connsiteY22" fmla="*/ 206278 h 776333"/>
                <a:gd name="connsiteX23" fmla="*/ 315963 w 710951"/>
                <a:gd name="connsiteY23" fmla="*/ 0 h 776333"/>
                <a:gd name="connsiteX0" fmla="*/ 315963 w 710951"/>
                <a:gd name="connsiteY0" fmla="*/ 0 h 776333"/>
                <a:gd name="connsiteX1" fmla="*/ 451990 w 710951"/>
                <a:gd name="connsiteY1" fmla="*/ 139349 h 776333"/>
                <a:gd name="connsiteX2" fmla="*/ 371623 w 710951"/>
                <a:gd name="connsiteY2" fmla="*/ 246505 h 776333"/>
                <a:gd name="connsiteX3" fmla="*/ 642490 w 710951"/>
                <a:gd name="connsiteY3" fmla="*/ 228646 h 776333"/>
                <a:gd name="connsiteX4" fmla="*/ 562123 w 710951"/>
                <a:gd name="connsiteY4" fmla="*/ 425099 h 776333"/>
                <a:gd name="connsiteX5" fmla="*/ 710951 w 710951"/>
                <a:gd name="connsiteY5" fmla="*/ 463794 h 776333"/>
                <a:gd name="connsiteX6" fmla="*/ 642490 w 710951"/>
                <a:gd name="connsiteY6" fmla="*/ 639411 h 776333"/>
                <a:gd name="connsiteX7" fmla="*/ 559146 w 710951"/>
                <a:gd name="connsiteY7" fmla="*/ 541185 h 776333"/>
                <a:gd name="connsiteX8" fmla="*/ 469849 w 710951"/>
                <a:gd name="connsiteY8" fmla="*/ 776333 h 776333"/>
                <a:gd name="connsiteX9" fmla="*/ 267443 w 710951"/>
                <a:gd name="connsiteY9" fmla="*/ 639411 h 776333"/>
                <a:gd name="connsiteX10" fmla="*/ 425201 w 710951"/>
                <a:gd name="connsiteY10" fmla="*/ 621552 h 776333"/>
                <a:gd name="connsiteX11" fmla="*/ 428177 w 710951"/>
                <a:gd name="connsiteY11" fmla="*/ 392357 h 776333"/>
                <a:gd name="connsiteX12" fmla="*/ 368646 w 710951"/>
                <a:gd name="connsiteY12" fmla="*/ 350685 h 776333"/>
                <a:gd name="connsiteX13" fmla="*/ 166240 w 710951"/>
                <a:gd name="connsiteY13" fmla="*/ 737638 h 776333"/>
                <a:gd name="connsiteX14" fmla="*/ 85065 w 710951"/>
                <a:gd name="connsiteY14" fmla="*/ 760641 h 776333"/>
                <a:gd name="connsiteX15" fmla="*/ 163349 w 710951"/>
                <a:gd name="connsiteY15" fmla="*/ 499513 h 776333"/>
                <a:gd name="connsiteX16" fmla="*/ 0 w 710951"/>
                <a:gd name="connsiteY16" fmla="*/ 596706 h 776333"/>
                <a:gd name="connsiteX17" fmla="*/ 109204 w 710951"/>
                <a:gd name="connsiteY17" fmla="*/ 289880 h 776333"/>
                <a:gd name="connsiteX18" fmla="*/ 178146 w 710951"/>
                <a:gd name="connsiteY18" fmla="*/ 457841 h 776333"/>
                <a:gd name="connsiteX19" fmla="*/ 217651 w 710951"/>
                <a:gd name="connsiteY19" fmla="*/ 340224 h 776333"/>
                <a:gd name="connsiteX20" fmla="*/ 53853 w 710951"/>
                <a:gd name="connsiteY20" fmla="*/ 288813 h 776333"/>
                <a:gd name="connsiteX21" fmla="*/ 4060 w 710951"/>
                <a:gd name="connsiteY21" fmla="*/ 174086 h 776333"/>
                <a:gd name="connsiteX22" fmla="*/ 223517 w 710951"/>
                <a:gd name="connsiteY22" fmla="*/ 206278 h 776333"/>
                <a:gd name="connsiteX23" fmla="*/ 315963 w 710951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170163 w 714874"/>
                <a:gd name="connsiteY13" fmla="*/ 737638 h 776333"/>
                <a:gd name="connsiteX14" fmla="*/ 88988 w 714874"/>
                <a:gd name="connsiteY14" fmla="*/ 760641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183893 w 714874"/>
                <a:gd name="connsiteY13" fmla="*/ 739600 h 776333"/>
                <a:gd name="connsiteX14" fmla="*/ 88988 w 714874"/>
                <a:gd name="connsiteY14" fmla="*/ 760641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183893 w 714874"/>
                <a:gd name="connsiteY13" fmla="*/ 739600 h 776333"/>
                <a:gd name="connsiteX14" fmla="*/ 124294 w 714874"/>
                <a:gd name="connsiteY14" fmla="*/ 742988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201546 w 714874"/>
                <a:gd name="connsiteY13" fmla="*/ 718024 h 776333"/>
                <a:gd name="connsiteX14" fmla="*/ 124294 w 714874"/>
                <a:gd name="connsiteY14" fmla="*/ 742988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403953 w 714874"/>
                <a:gd name="connsiteY12" fmla="*/ 323225 h 776333"/>
                <a:gd name="connsiteX13" fmla="*/ 201546 w 714874"/>
                <a:gd name="connsiteY13" fmla="*/ 718024 h 776333"/>
                <a:gd name="connsiteX14" fmla="*/ 124294 w 714874"/>
                <a:gd name="connsiteY14" fmla="*/ 742988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55637 w 714874"/>
                <a:gd name="connsiteY11" fmla="*/ 411971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60507 w 714874"/>
                <a:gd name="connsiteY10" fmla="*/ 629398 h 776333"/>
                <a:gd name="connsiteX11" fmla="*/ 455637 w 714874"/>
                <a:gd name="connsiteY11" fmla="*/ 411971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302749 w 714874"/>
                <a:gd name="connsiteY9" fmla="*/ 609989 h 776333"/>
                <a:gd name="connsiteX10" fmla="*/ 460507 w 714874"/>
                <a:gd name="connsiteY10" fmla="*/ 629398 h 776333"/>
                <a:gd name="connsiteX11" fmla="*/ 455637 w 714874"/>
                <a:gd name="connsiteY11" fmla="*/ 411971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50834"/>
                <a:gd name="connsiteX1" fmla="*/ 455913 w 714874"/>
                <a:gd name="connsiteY1" fmla="*/ 139349 h 750834"/>
                <a:gd name="connsiteX2" fmla="*/ 375546 w 714874"/>
                <a:gd name="connsiteY2" fmla="*/ 246505 h 750834"/>
                <a:gd name="connsiteX3" fmla="*/ 646413 w 714874"/>
                <a:gd name="connsiteY3" fmla="*/ 228646 h 750834"/>
                <a:gd name="connsiteX4" fmla="*/ 566046 w 714874"/>
                <a:gd name="connsiteY4" fmla="*/ 425099 h 750834"/>
                <a:gd name="connsiteX5" fmla="*/ 714874 w 714874"/>
                <a:gd name="connsiteY5" fmla="*/ 463794 h 750834"/>
                <a:gd name="connsiteX6" fmla="*/ 646413 w 714874"/>
                <a:gd name="connsiteY6" fmla="*/ 639411 h 750834"/>
                <a:gd name="connsiteX7" fmla="*/ 563069 w 714874"/>
                <a:gd name="connsiteY7" fmla="*/ 541185 h 750834"/>
                <a:gd name="connsiteX8" fmla="*/ 479657 w 714874"/>
                <a:gd name="connsiteY8" fmla="*/ 750834 h 750834"/>
                <a:gd name="connsiteX9" fmla="*/ 302749 w 714874"/>
                <a:gd name="connsiteY9" fmla="*/ 609989 h 750834"/>
                <a:gd name="connsiteX10" fmla="*/ 460507 w 714874"/>
                <a:gd name="connsiteY10" fmla="*/ 629398 h 750834"/>
                <a:gd name="connsiteX11" fmla="*/ 455637 w 714874"/>
                <a:gd name="connsiteY11" fmla="*/ 411971 h 750834"/>
                <a:gd name="connsiteX12" fmla="*/ 460403 w 714874"/>
                <a:gd name="connsiteY12" fmla="*/ 360060 h 750834"/>
                <a:gd name="connsiteX13" fmla="*/ 403953 w 714874"/>
                <a:gd name="connsiteY13" fmla="*/ 323225 h 750834"/>
                <a:gd name="connsiteX14" fmla="*/ 201546 w 714874"/>
                <a:gd name="connsiteY14" fmla="*/ 718024 h 750834"/>
                <a:gd name="connsiteX15" fmla="*/ 124294 w 714874"/>
                <a:gd name="connsiteY15" fmla="*/ 742988 h 750834"/>
                <a:gd name="connsiteX16" fmla="*/ 167272 w 714874"/>
                <a:gd name="connsiteY16" fmla="*/ 499513 h 750834"/>
                <a:gd name="connsiteX17" fmla="*/ 0 w 714874"/>
                <a:gd name="connsiteY17" fmla="*/ 592783 h 750834"/>
                <a:gd name="connsiteX18" fmla="*/ 113127 w 714874"/>
                <a:gd name="connsiteY18" fmla="*/ 289880 h 750834"/>
                <a:gd name="connsiteX19" fmla="*/ 182069 w 714874"/>
                <a:gd name="connsiteY19" fmla="*/ 457841 h 750834"/>
                <a:gd name="connsiteX20" fmla="*/ 221574 w 714874"/>
                <a:gd name="connsiteY20" fmla="*/ 340224 h 750834"/>
                <a:gd name="connsiteX21" fmla="*/ 57776 w 714874"/>
                <a:gd name="connsiteY21" fmla="*/ 288813 h 750834"/>
                <a:gd name="connsiteX22" fmla="*/ 7983 w 714874"/>
                <a:gd name="connsiteY22" fmla="*/ 174086 h 750834"/>
                <a:gd name="connsiteX23" fmla="*/ 227440 w 714874"/>
                <a:gd name="connsiteY23" fmla="*/ 206278 h 750834"/>
                <a:gd name="connsiteX24" fmla="*/ 319886 w 714874"/>
                <a:gd name="connsiteY24" fmla="*/ 0 h 750834"/>
                <a:gd name="connsiteX0" fmla="*/ 319886 w 714874"/>
                <a:gd name="connsiteY0" fmla="*/ 0 h 750834"/>
                <a:gd name="connsiteX1" fmla="*/ 455913 w 714874"/>
                <a:gd name="connsiteY1" fmla="*/ 139349 h 750834"/>
                <a:gd name="connsiteX2" fmla="*/ 375546 w 714874"/>
                <a:gd name="connsiteY2" fmla="*/ 246505 h 750834"/>
                <a:gd name="connsiteX3" fmla="*/ 646413 w 714874"/>
                <a:gd name="connsiteY3" fmla="*/ 228646 h 750834"/>
                <a:gd name="connsiteX4" fmla="*/ 566046 w 714874"/>
                <a:gd name="connsiteY4" fmla="*/ 425099 h 750834"/>
                <a:gd name="connsiteX5" fmla="*/ 714874 w 714874"/>
                <a:gd name="connsiteY5" fmla="*/ 463794 h 750834"/>
                <a:gd name="connsiteX6" fmla="*/ 646413 w 714874"/>
                <a:gd name="connsiteY6" fmla="*/ 639411 h 750834"/>
                <a:gd name="connsiteX7" fmla="*/ 588568 w 714874"/>
                <a:gd name="connsiteY7" fmla="*/ 494110 h 750834"/>
                <a:gd name="connsiteX8" fmla="*/ 479657 w 714874"/>
                <a:gd name="connsiteY8" fmla="*/ 750834 h 750834"/>
                <a:gd name="connsiteX9" fmla="*/ 302749 w 714874"/>
                <a:gd name="connsiteY9" fmla="*/ 609989 h 750834"/>
                <a:gd name="connsiteX10" fmla="*/ 460507 w 714874"/>
                <a:gd name="connsiteY10" fmla="*/ 629398 h 750834"/>
                <a:gd name="connsiteX11" fmla="*/ 455637 w 714874"/>
                <a:gd name="connsiteY11" fmla="*/ 411971 h 750834"/>
                <a:gd name="connsiteX12" fmla="*/ 460403 w 714874"/>
                <a:gd name="connsiteY12" fmla="*/ 360060 h 750834"/>
                <a:gd name="connsiteX13" fmla="*/ 403953 w 714874"/>
                <a:gd name="connsiteY13" fmla="*/ 323225 h 750834"/>
                <a:gd name="connsiteX14" fmla="*/ 201546 w 714874"/>
                <a:gd name="connsiteY14" fmla="*/ 718024 h 750834"/>
                <a:gd name="connsiteX15" fmla="*/ 124294 w 714874"/>
                <a:gd name="connsiteY15" fmla="*/ 742988 h 750834"/>
                <a:gd name="connsiteX16" fmla="*/ 167272 w 714874"/>
                <a:gd name="connsiteY16" fmla="*/ 499513 h 750834"/>
                <a:gd name="connsiteX17" fmla="*/ 0 w 714874"/>
                <a:gd name="connsiteY17" fmla="*/ 592783 h 750834"/>
                <a:gd name="connsiteX18" fmla="*/ 113127 w 714874"/>
                <a:gd name="connsiteY18" fmla="*/ 289880 h 750834"/>
                <a:gd name="connsiteX19" fmla="*/ 182069 w 714874"/>
                <a:gd name="connsiteY19" fmla="*/ 457841 h 750834"/>
                <a:gd name="connsiteX20" fmla="*/ 221574 w 714874"/>
                <a:gd name="connsiteY20" fmla="*/ 340224 h 750834"/>
                <a:gd name="connsiteX21" fmla="*/ 57776 w 714874"/>
                <a:gd name="connsiteY21" fmla="*/ 288813 h 750834"/>
                <a:gd name="connsiteX22" fmla="*/ 7983 w 714874"/>
                <a:gd name="connsiteY22" fmla="*/ 174086 h 750834"/>
                <a:gd name="connsiteX23" fmla="*/ 227440 w 714874"/>
                <a:gd name="connsiteY23" fmla="*/ 206278 h 750834"/>
                <a:gd name="connsiteX24" fmla="*/ 319886 w 714874"/>
                <a:gd name="connsiteY24" fmla="*/ 0 h 750834"/>
                <a:gd name="connsiteX0" fmla="*/ 319886 w 714874"/>
                <a:gd name="connsiteY0" fmla="*/ 0 h 750834"/>
                <a:gd name="connsiteX1" fmla="*/ 455913 w 714874"/>
                <a:gd name="connsiteY1" fmla="*/ 139349 h 750834"/>
                <a:gd name="connsiteX2" fmla="*/ 375546 w 714874"/>
                <a:gd name="connsiteY2" fmla="*/ 246505 h 750834"/>
                <a:gd name="connsiteX3" fmla="*/ 646413 w 714874"/>
                <a:gd name="connsiteY3" fmla="*/ 228646 h 750834"/>
                <a:gd name="connsiteX4" fmla="*/ 566046 w 714874"/>
                <a:gd name="connsiteY4" fmla="*/ 425099 h 750834"/>
                <a:gd name="connsiteX5" fmla="*/ 714874 w 714874"/>
                <a:gd name="connsiteY5" fmla="*/ 463794 h 750834"/>
                <a:gd name="connsiteX6" fmla="*/ 664067 w 714874"/>
                <a:gd name="connsiteY6" fmla="*/ 608027 h 750834"/>
                <a:gd name="connsiteX7" fmla="*/ 588568 w 714874"/>
                <a:gd name="connsiteY7" fmla="*/ 494110 h 750834"/>
                <a:gd name="connsiteX8" fmla="*/ 479657 w 714874"/>
                <a:gd name="connsiteY8" fmla="*/ 750834 h 750834"/>
                <a:gd name="connsiteX9" fmla="*/ 302749 w 714874"/>
                <a:gd name="connsiteY9" fmla="*/ 609989 h 750834"/>
                <a:gd name="connsiteX10" fmla="*/ 460507 w 714874"/>
                <a:gd name="connsiteY10" fmla="*/ 629398 h 750834"/>
                <a:gd name="connsiteX11" fmla="*/ 455637 w 714874"/>
                <a:gd name="connsiteY11" fmla="*/ 411971 h 750834"/>
                <a:gd name="connsiteX12" fmla="*/ 460403 w 714874"/>
                <a:gd name="connsiteY12" fmla="*/ 360060 h 750834"/>
                <a:gd name="connsiteX13" fmla="*/ 403953 w 714874"/>
                <a:gd name="connsiteY13" fmla="*/ 323225 h 750834"/>
                <a:gd name="connsiteX14" fmla="*/ 201546 w 714874"/>
                <a:gd name="connsiteY14" fmla="*/ 718024 h 750834"/>
                <a:gd name="connsiteX15" fmla="*/ 124294 w 714874"/>
                <a:gd name="connsiteY15" fmla="*/ 742988 h 750834"/>
                <a:gd name="connsiteX16" fmla="*/ 167272 w 714874"/>
                <a:gd name="connsiteY16" fmla="*/ 499513 h 750834"/>
                <a:gd name="connsiteX17" fmla="*/ 0 w 714874"/>
                <a:gd name="connsiteY17" fmla="*/ 592783 h 750834"/>
                <a:gd name="connsiteX18" fmla="*/ 113127 w 714874"/>
                <a:gd name="connsiteY18" fmla="*/ 289880 h 750834"/>
                <a:gd name="connsiteX19" fmla="*/ 182069 w 714874"/>
                <a:gd name="connsiteY19" fmla="*/ 457841 h 750834"/>
                <a:gd name="connsiteX20" fmla="*/ 221574 w 714874"/>
                <a:gd name="connsiteY20" fmla="*/ 340224 h 750834"/>
                <a:gd name="connsiteX21" fmla="*/ 57776 w 714874"/>
                <a:gd name="connsiteY21" fmla="*/ 288813 h 750834"/>
                <a:gd name="connsiteX22" fmla="*/ 7983 w 714874"/>
                <a:gd name="connsiteY22" fmla="*/ 174086 h 750834"/>
                <a:gd name="connsiteX23" fmla="*/ 227440 w 714874"/>
                <a:gd name="connsiteY23" fmla="*/ 206278 h 750834"/>
                <a:gd name="connsiteX24" fmla="*/ 319886 w 714874"/>
                <a:gd name="connsiteY24" fmla="*/ 0 h 75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874" h="750834">
                  <a:moveTo>
                    <a:pt x="319886" y="0"/>
                  </a:moveTo>
                  <a:lnTo>
                    <a:pt x="455913" y="139349"/>
                  </a:lnTo>
                  <a:lnTo>
                    <a:pt x="375546" y="246505"/>
                  </a:lnTo>
                  <a:lnTo>
                    <a:pt x="646413" y="228646"/>
                  </a:lnTo>
                  <a:lnTo>
                    <a:pt x="566046" y="425099"/>
                  </a:lnTo>
                  <a:lnTo>
                    <a:pt x="714874" y="463794"/>
                  </a:lnTo>
                  <a:lnTo>
                    <a:pt x="664067" y="608027"/>
                  </a:lnTo>
                  <a:lnTo>
                    <a:pt x="588568" y="494110"/>
                  </a:lnTo>
                  <a:lnTo>
                    <a:pt x="479657" y="750834"/>
                  </a:lnTo>
                  <a:lnTo>
                    <a:pt x="302749" y="609989"/>
                  </a:lnTo>
                  <a:lnTo>
                    <a:pt x="460507" y="629398"/>
                  </a:lnTo>
                  <a:lnTo>
                    <a:pt x="455637" y="411971"/>
                  </a:lnTo>
                  <a:cubicBezTo>
                    <a:pt x="454610" y="407743"/>
                    <a:pt x="461430" y="364288"/>
                    <a:pt x="460403" y="360060"/>
                  </a:cubicBezTo>
                  <a:lnTo>
                    <a:pt x="403953" y="323225"/>
                  </a:lnTo>
                  <a:lnTo>
                    <a:pt x="201546" y="718024"/>
                  </a:lnTo>
                  <a:lnTo>
                    <a:pt x="124294" y="742988"/>
                  </a:lnTo>
                  <a:lnTo>
                    <a:pt x="167272" y="499513"/>
                  </a:lnTo>
                  <a:lnTo>
                    <a:pt x="0" y="592783"/>
                  </a:lnTo>
                  <a:lnTo>
                    <a:pt x="113127" y="289880"/>
                  </a:lnTo>
                  <a:lnTo>
                    <a:pt x="182069" y="457841"/>
                  </a:lnTo>
                  <a:lnTo>
                    <a:pt x="221574" y="340224"/>
                  </a:lnTo>
                  <a:lnTo>
                    <a:pt x="57776" y="288813"/>
                  </a:lnTo>
                  <a:lnTo>
                    <a:pt x="7983" y="174086"/>
                  </a:lnTo>
                  <a:lnTo>
                    <a:pt x="227440" y="206278"/>
                  </a:lnTo>
                  <a:lnTo>
                    <a:pt x="319886" y="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794" name="文本框 793"/>
            <p:cNvSpPr txBox="1"/>
            <p:nvPr/>
          </p:nvSpPr>
          <p:spPr>
            <a:xfrm>
              <a:off x="7175196" y="3023435"/>
              <a:ext cx="1051570" cy="1051569"/>
            </a:xfrm>
            <a:custGeom>
              <a:avLst/>
              <a:gdLst/>
              <a:ahLst/>
              <a:cxnLst/>
              <a:rect l="l" t="t" r="r" b="b"/>
              <a:pathLst>
                <a:path w="729258" h="729258">
                  <a:moveTo>
                    <a:pt x="297656" y="0"/>
                  </a:moveTo>
                  <a:lnTo>
                    <a:pt x="470297" y="92274"/>
                  </a:lnTo>
                  <a:lnTo>
                    <a:pt x="389930" y="199430"/>
                  </a:lnTo>
                  <a:lnTo>
                    <a:pt x="660797" y="181571"/>
                  </a:lnTo>
                  <a:lnTo>
                    <a:pt x="580430" y="378024"/>
                  </a:lnTo>
                  <a:lnTo>
                    <a:pt x="729258" y="416719"/>
                  </a:lnTo>
                  <a:lnTo>
                    <a:pt x="660797" y="592336"/>
                  </a:lnTo>
                  <a:lnTo>
                    <a:pt x="577453" y="494110"/>
                  </a:lnTo>
                  <a:lnTo>
                    <a:pt x="488156" y="729258"/>
                  </a:lnTo>
                  <a:lnTo>
                    <a:pt x="285750" y="592336"/>
                  </a:lnTo>
                  <a:lnTo>
                    <a:pt x="443508" y="574477"/>
                  </a:lnTo>
                  <a:lnTo>
                    <a:pt x="446484" y="345282"/>
                  </a:lnTo>
                  <a:lnTo>
                    <a:pt x="386953" y="303610"/>
                  </a:lnTo>
                  <a:lnTo>
                    <a:pt x="184547" y="690563"/>
                  </a:lnTo>
                  <a:lnTo>
                    <a:pt x="119063" y="729258"/>
                  </a:lnTo>
                  <a:lnTo>
                    <a:pt x="160734" y="452438"/>
                  </a:lnTo>
                  <a:lnTo>
                    <a:pt x="0" y="574477"/>
                  </a:lnTo>
                  <a:lnTo>
                    <a:pt x="86320" y="303610"/>
                  </a:lnTo>
                  <a:lnTo>
                    <a:pt x="196453" y="410766"/>
                  </a:lnTo>
                  <a:lnTo>
                    <a:pt x="220266" y="303610"/>
                  </a:lnTo>
                  <a:lnTo>
                    <a:pt x="77391" y="267891"/>
                  </a:lnTo>
                  <a:lnTo>
                    <a:pt x="11906" y="184547"/>
                  </a:lnTo>
                  <a:lnTo>
                    <a:pt x="247055" y="169664"/>
                  </a:lnTo>
                  <a:lnTo>
                    <a:pt x="297656" y="0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039" name="组合 1038"/>
          <p:cNvGrpSpPr/>
          <p:nvPr/>
        </p:nvGrpSpPr>
        <p:grpSpPr>
          <a:xfrm>
            <a:off x="8687915" y="3975953"/>
            <a:ext cx="2674434" cy="1930392"/>
            <a:chOff x="-599178" y="3464842"/>
            <a:chExt cx="2674434" cy="1930392"/>
          </a:xfrm>
        </p:grpSpPr>
        <p:sp>
          <p:nvSpPr>
            <p:cNvPr id="78" name="矩形 77"/>
            <p:cNvSpPr/>
            <p:nvPr/>
          </p:nvSpPr>
          <p:spPr>
            <a:xfrm>
              <a:off x="700799" y="3464842"/>
              <a:ext cx="480060" cy="1930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797954" y="4394359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797954" y="3571224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797954" y="3958944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469466" y="3464842"/>
              <a:ext cx="480060" cy="1930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-43104" y="3464842"/>
              <a:ext cx="480060" cy="19303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717944" y="4776787"/>
              <a:ext cx="1357312" cy="6178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566621" y="4394359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1566621" y="3571224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1566621" y="3958944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-599178" y="4741049"/>
              <a:ext cx="2674434" cy="653559"/>
              <a:chOff x="2506979" y="4320703"/>
              <a:chExt cx="1742596" cy="481965"/>
            </a:xfrm>
          </p:grpSpPr>
          <p:cxnSp>
            <p:nvCxnSpPr>
              <p:cNvPr id="84" name="直接连接符 83"/>
              <p:cNvCxnSpPr/>
              <p:nvPr/>
            </p:nvCxnSpPr>
            <p:spPr>
              <a:xfrm>
                <a:off x="3533775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>
                <a:off x="347186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340994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334803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>
                <a:off x="3286123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322421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3162297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310038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303847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297655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291750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285845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279939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274034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/>
              <p:nvPr/>
            </p:nvCxnSpPr>
            <p:spPr>
              <a:xfrm>
                <a:off x="268128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/>
              <p:nvPr/>
            </p:nvCxnSpPr>
            <p:spPr>
              <a:xfrm flipH="1">
                <a:off x="2915123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297703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>
                <a:off x="303894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310086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 flipH="1">
                <a:off x="3162775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flipH="1">
                <a:off x="322468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H="1">
                <a:off x="328660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flipH="1">
                <a:off x="334851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/>
              <p:cNvCxnSpPr/>
              <p:nvPr/>
            </p:nvCxnSpPr>
            <p:spPr>
              <a:xfrm flipH="1">
                <a:off x="3410427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/>
              <p:cNvCxnSpPr/>
              <p:nvPr/>
            </p:nvCxnSpPr>
            <p:spPr>
              <a:xfrm flipH="1">
                <a:off x="347234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/>
              <p:cNvCxnSpPr/>
              <p:nvPr/>
            </p:nvCxnSpPr>
            <p:spPr>
              <a:xfrm flipH="1">
                <a:off x="353139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H="1">
                <a:off x="359044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/>
              <p:cNvCxnSpPr/>
              <p:nvPr/>
            </p:nvCxnSpPr>
            <p:spPr>
              <a:xfrm flipH="1">
                <a:off x="364950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 flipH="1">
                <a:off x="370855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flipH="1">
                <a:off x="376761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H="1">
                <a:off x="285178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flipH="1">
                <a:off x="2795107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/>
              <p:nvPr/>
            </p:nvCxnSpPr>
            <p:spPr>
              <a:xfrm flipH="1">
                <a:off x="273843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/>
              <p:nvPr/>
            </p:nvCxnSpPr>
            <p:spPr>
              <a:xfrm flipH="1">
                <a:off x="268470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 flipH="1">
                <a:off x="262477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flipH="1">
                <a:off x="257341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H="1">
                <a:off x="250697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/>
              <p:nvPr/>
            </p:nvCxnSpPr>
            <p:spPr>
              <a:xfrm>
                <a:off x="261722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>
                <a:off x="2556745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矩形 67"/>
            <p:cNvSpPr/>
            <p:nvPr/>
          </p:nvSpPr>
          <p:spPr>
            <a:xfrm>
              <a:off x="54051" y="4394359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-88824" y="4480560"/>
              <a:ext cx="289560" cy="914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717944" y="4480560"/>
              <a:ext cx="365760" cy="9140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54051" y="3571224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54051" y="3958944"/>
              <a:ext cx="285750" cy="2813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矩形 402"/>
            <p:cNvSpPr/>
            <p:nvPr/>
          </p:nvSpPr>
          <p:spPr>
            <a:xfrm>
              <a:off x="-496439" y="4776787"/>
              <a:ext cx="520860" cy="6178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2" name="文本框 1031"/>
            <p:cNvSpPr txBox="1"/>
            <p:nvPr/>
          </p:nvSpPr>
          <p:spPr>
            <a:xfrm>
              <a:off x="-69060" y="4617574"/>
              <a:ext cx="259629" cy="696794"/>
            </a:xfrm>
            <a:prstGeom prst="rect">
              <a:avLst/>
            </a:prstGeom>
            <a:solidFill>
              <a:srgbClr val="FD0701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</a:rPr>
                <a:t>新知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48030" y="3048354"/>
            <a:ext cx="1140149" cy="1073984"/>
            <a:chOff x="5635517" y="3032019"/>
            <a:chExt cx="1140149" cy="1073984"/>
          </a:xfrm>
        </p:grpSpPr>
        <p:sp>
          <p:nvSpPr>
            <p:cNvPr id="887" name="文本框 886"/>
            <p:cNvSpPr txBox="1"/>
            <p:nvPr/>
          </p:nvSpPr>
          <p:spPr>
            <a:xfrm>
              <a:off x="5635517" y="3101771"/>
              <a:ext cx="1086030" cy="1004232"/>
            </a:xfrm>
            <a:custGeom>
              <a:avLst/>
              <a:gdLst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193563 w 753156"/>
                <a:gd name="connsiteY7" fmla="*/ 705446 h 717352"/>
                <a:gd name="connsiteX8" fmla="*/ 56641 w 753156"/>
                <a:gd name="connsiteY8" fmla="*/ 562571 h 717352"/>
                <a:gd name="connsiteX9" fmla="*/ 309649 w 753156"/>
                <a:gd name="connsiteY9" fmla="*/ 336352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193563 w 753156"/>
                <a:gd name="connsiteY7" fmla="*/ 705446 h 717352"/>
                <a:gd name="connsiteX8" fmla="*/ 56641 w 753156"/>
                <a:gd name="connsiteY8" fmla="*/ 562571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193563 w 753156"/>
                <a:gd name="connsiteY7" fmla="*/ 705446 h 717352"/>
                <a:gd name="connsiteX8" fmla="*/ 61871 w 753156"/>
                <a:gd name="connsiteY8" fmla="*/ 525957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219716 w 753156"/>
                <a:gd name="connsiteY7" fmla="*/ 689754 h 717352"/>
                <a:gd name="connsiteX8" fmla="*/ 61871 w 753156"/>
                <a:gd name="connsiteY8" fmla="*/ 525957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597481 h 717352"/>
                <a:gd name="connsiteX7" fmla="*/ 219716 w 753156"/>
                <a:gd name="connsiteY7" fmla="*/ 689754 h 717352"/>
                <a:gd name="connsiteX8" fmla="*/ 61871 w 753156"/>
                <a:gd name="connsiteY8" fmla="*/ 525957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696430"/>
                <a:gd name="connsiteX1" fmla="*/ 351320 w 753156"/>
                <a:gd name="connsiteY1" fmla="*/ 258961 h 696430"/>
                <a:gd name="connsiteX2" fmla="*/ 666836 w 753156"/>
                <a:gd name="connsiteY2" fmla="*/ 92274 h 696430"/>
                <a:gd name="connsiteX3" fmla="*/ 541820 w 753156"/>
                <a:gd name="connsiteY3" fmla="*/ 360165 h 696430"/>
                <a:gd name="connsiteX4" fmla="*/ 753156 w 753156"/>
                <a:gd name="connsiteY4" fmla="*/ 580430 h 696430"/>
                <a:gd name="connsiteX5" fmla="*/ 582683 w 753156"/>
                <a:gd name="connsiteY5" fmla="*/ 696430 h 696430"/>
                <a:gd name="connsiteX6" fmla="*/ 494195 w 753156"/>
                <a:gd name="connsiteY6" fmla="*/ 597481 h 696430"/>
                <a:gd name="connsiteX7" fmla="*/ 219716 w 753156"/>
                <a:gd name="connsiteY7" fmla="*/ 689754 h 696430"/>
                <a:gd name="connsiteX8" fmla="*/ 61871 w 753156"/>
                <a:gd name="connsiteY8" fmla="*/ 525957 h 696430"/>
                <a:gd name="connsiteX9" fmla="*/ 299187 w 753156"/>
                <a:gd name="connsiteY9" fmla="*/ 310199 h 696430"/>
                <a:gd name="connsiteX10" fmla="*/ 0 w 753156"/>
                <a:gd name="connsiteY10" fmla="*/ 357911 h 696430"/>
                <a:gd name="connsiteX11" fmla="*/ 416805 w 753156"/>
                <a:gd name="connsiteY11" fmla="*/ 0 h 696430"/>
                <a:gd name="connsiteX12" fmla="*/ 458477 w 753156"/>
                <a:gd name="connsiteY12" fmla="*/ 381000 h 696430"/>
                <a:gd name="connsiteX13" fmla="*/ 265000 w 753156"/>
                <a:gd name="connsiteY13" fmla="*/ 535782 h 696430"/>
                <a:gd name="connsiteX14" fmla="*/ 535867 w 753156"/>
                <a:gd name="connsiteY14" fmla="*/ 553641 h 696430"/>
                <a:gd name="connsiteX15" fmla="*/ 458477 w 753156"/>
                <a:gd name="connsiteY15" fmla="*/ 381000 h 69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53156" h="696430">
                  <a:moveTo>
                    <a:pt x="416805" y="0"/>
                  </a:moveTo>
                  <a:lnTo>
                    <a:pt x="351320" y="258961"/>
                  </a:lnTo>
                  <a:lnTo>
                    <a:pt x="666836" y="92274"/>
                  </a:lnTo>
                  <a:lnTo>
                    <a:pt x="541820" y="360165"/>
                  </a:lnTo>
                  <a:lnTo>
                    <a:pt x="753156" y="580430"/>
                  </a:lnTo>
                  <a:lnTo>
                    <a:pt x="582683" y="696430"/>
                  </a:lnTo>
                  <a:lnTo>
                    <a:pt x="494195" y="597481"/>
                  </a:lnTo>
                  <a:lnTo>
                    <a:pt x="219716" y="689754"/>
                  </a:lnTo>
                  <a:lnTo>
                    <a:pt x="61871" y="525957"/>
                  </a:lnTo>
                  <a:lnTo>
                    <a:pt x="299187" y="310199"/>
                  </a:lnTo>
                  <a:lnTo>
                    <a:pt x="0" y="357911"/>
                  </a:lnTo>
                  <a:cubicBezTo>
                    <a:pt x="131961" y="236864"/>
                    <a:pt x="284844" y="121047"/>
                    <a:pt x="416805" y="0"/>
                  </a:cubicBezTo>
                  <a:close/>
                  <a:moveTo>
                    <a:pt x="458477" y="381000"/>
                  </a:moveTo>
                  <a:lnTo>
                    <a:pt x="265000" y="535782"/>
                  </a:lnTo>
                  <a:lnTo>
                    <a:pt x="535867" y="553641"/>
                  </a:lnTo>
                  <a:lnTo>
                    <a:pt x="458477" y="38100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793" name="文本框 792"/>
            <p:cNvSpPr txBox="1"/>
            <p:nvPr/>
          </p:nvSpPr>
          <p:spPr>
            <a:xfrm>
              <a:off x="5719805" y="3032019"/>
              <a:ext cx="1055861" cy="1034401"/>
            </a:xfrm>
            <a:custGeom>
              <a:avLst/>
              <a:gdLst/>
              <a:ahLst/>
              <a:cxnLst/>
              <a:rect l="l" t="t" r="r" b="b"/>
              <a:pathLst>
                <a:path w="732234" h="717352">
                  <a:moveTo>
                    <a:pt x="395883" y="0"/>
                  </a:moveTo>
                  <a:lnTo>
                    <a:pt x="330398" y="258961"/>
                  </a:lnTo>
                  <a:lnTo>
                    <a:pt x="645914" y="92274"/>
                  </a:lnTo>
                  <a:lnTo>
                    <a:pt x="520898" y="360165"/>
                  </a:lnTo>
                  <a:lnTo>
                    <a:pt x="732234" y="580430"/>
                  </a:lnTo>
                  <a:lnTo>
                    <a:pt x="577453" y="717352"/>
                  </a:lnTo>
                  <a:lnTo>
                    <a:pt x="473273" y="613172"/>
                  </a:lnTo>
                  <a:lnTo>
                    <a:pt x="172641" y="705446"/>
                  </a:lnTo>
                  <a:lnTo>
                    <a:pt x="35719" y="562571"/>
                  </a:lnTo>
                  <a:lnTo>
                    <a:pt x="288727" y="336352"/>
                  </a:lnTo>
                  <a:lnTo>
                    <a:pt x="0" y="363141"/>
                  </a:lnTo>
                  <a:lnTo>
                    <a:pt x="395883" y="0"/>
                  </a:lnTo>
                  <a:close/>
                  <a:moveTo>
                    <a:pt x="437555" y="381000"/>
                  </a:moveTo>
                  <a:lnTo>
                    <a:pt x="244078" y="535782"/>
                  </a:lnTo>
                  <a:lnTo>
                    <a:pt x="514945" y="553641"/>
                  </a:lnTo>
                  <a:lnTo>
                    <a:pt x="437555" y="381000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61497" y="3023436"/>
            <a:ext cx="1101395" cy="1078797"/>
            <a:chOff x="4361497" y="3023436"/>
            <a:chExt cx="1101395" cy="1078797"/>
          </a:xfrm>
        </p:grpSpPr>
        <p:sp>
          <p:nvSpPr>
            <p:cNvPr id="885" name="文本框 884"/>
            <p:cNvSpPr txBox="1"/>
            <p:nvPr/>
          </p:nvSpPr>
          <p:spPr>
            <a:xfrm>
              <a:off x="4361497" y="3093189"/>
              <a:ext cx="1047277" cy="1009044"/>
            </a:xfrm>
            <a:custGeom>
              <a:avLst/>
              <a:gdLst>
                <a:gd name="connsiteX0" fmla="*/ 184547 w 729258"/>
                <a:gd name="connsiteY0" fmla="*/ 0 h 723305"/>
                <a:gd name="connsiteX1" fmla="*/ 303609 w 729258"/>
                <a:gd name="connsiteY1" fmla="*/ 77391 h 723305"/>
                <a:gd name="connsiteX2" fmla="*/ 580430 w 729258"/>
                <a:gd name="connsiteY2" fmla="*/ 32743 h 723305"/>
                <a:gd name="connsiteX3" fmla="*/ 681633 w 729258"/>
                <a:gd name="connsiteY3" fmla="*/ 133946 h 723305"/>
                <a:gd name="connsiteX4" fmla="*/ 244078 w 729258"/>
                <a:gd name="connsiteY4" fmla="*/ 169664 h 723305"/>
                <a:gd name="connsiteX5" fmla="*/ 294680 w 729258"/>
                <a:gd name="connsiteY5" fmla="*/ 211336 h 723305"/>
                <a:gd name="connsiteX6" fmla="*/ 544711 w 729258"/>
                <a:gd name="connsiteY6" fmla="*/ 184547 h 723305"/>
                <a:gd name="connsiteX7" fmla="*/ 598289 w 729258"/>
                <a:gd name="connsiteY7" fmla="*/ 273844 h 723305"/>
                <a:gd name="connsiteX8" fmla="*/ 279797 w 729258"/>
                <a:gd name="connsiteY8" fmla="*/ 291703 h 723305"/>
                <a:gd name="connsiteX9" fmla="*/ 267891 w 729258"/>
                <a:gd name="connsiteY9" fmla="*/ 333375 h 723305"/>
                <a:gd name="connsiteX10" fmla="*/ 628055 w 729258"/>
                <a:gd name="connsiteY10" fmla="*/ 312539 h 723305"/>
                <a:gd name="connsiteX11" fmla="*/ 672703 w 729258"/>
                <a:gd name="connsiteY11" fmla="*/ 378024 h 723305"/>
                <a:gd name="connsiteX12" fmla="*/ 571500 w 729258"/>
                <a:gd name="connsiteY12" fmla="*/ 416719 h 723305"/>
                <a:gd name="connsiteX13" fmla="*/ 729258 w 729258"/>
                <a:gd name="connsiteY13" fmla="*/ 491133 h 723305"/>
                <a:gd name="connsiteX14" fmla="*/ 639961 w 729258"/>
                <a:gd name="connsiteY14" fmla="*/ 619125 h 723305"/>
                <a:gd name="connsiteX15" fmla="*/ 503039 w 729258"/>
                <a:gd name="connsiteY15" fmla="*/ 416719 h 723305"/>
                <a:gd name="connsiteX16" fmla="*/ 372070 w 729258"/>
                <a:gd name="connsiteY16" fmla="*/ 425649 h 723305"/>
                <a:gd name="connsiteX17" fmla="*/ 488156 w 729258"/>
                <a:gd name="connsiteY17" fmla="*/ 479227 h 723305"/>
                <a:gd name="connsiteX18" fmla="*/ 372070 w 729258"/>
                <a:gd name="connsiteY18" fmla="*/ 583407 h 723305"/>
                <a:gd name="connsiteX19" fmla="*/ 297656 w 729258"/>
                <a:gd name="connsiteY19" fmla="*/ 419696 h 723305"/>
                <a:gd name="connsiteX20" fmla="*/ 238125 w 729258"/>
                <a:gd name="connsiteY20" fmla="*/ 470297 h 723305"/>
                <a:gd name="connsiteX21" fmla="*/ 312539 w 729258"/>
                <a:gd name="connsiteY21" fmla="*/ 592336 h 723305"/>
                <a:gd name="connsiteX22" fmla="*/ 473273 w 729258"/>
                <a:gd name="connsiteY22" fmla="*/ 613172 h 723305"/>
                <a:gd name="connsiteX23" fmla="*/ 514945 w 729258"/>
                <a:gd name="connsiteY23" fmla="*/ 500063 h 723305"/>
                <a:gd name="connsiteX24" fmla="*/ 622102 w 729258"/>
                <a:gd name="connsiteY24" fmla="*/ 648891 h 723305"/>
                <a:gd name="connsiteX25" fmla="*/ 258961 w 729258"/>
                <a:gd name="connsiteY25" fmla="*/ 723305 h 723305"/>
                <a:gd name="connsiteX26" fmla="*/ 172641 w 729258"/>
                <a:gd name="connsiteY26" fmla="*/ 535782 h 723305"/>
                <a:gd name="connsiteX27" fmla="*/ 92274 w 729258"/>
                <a:gd name="connsiteY27" fmla="*/ 681633 h 723305"/>
                <a:gd name="connsiteX28" fmla="*/ 0 w 729258"/>
                <a:gd name="connsiteY28" fmla="*/ 535782 h 723305"/>
                <a:gd name="connsiteX29" fmla="*/ 142875 w 729258"/>
                <a:gd name="connsiteY29" fmla="*/ 461368 h 723305"/>
                <a:gd name="connsiteX30" fmla="*/ 172641 w 729258"/>
                <a:gd name="connsiteY30" fmla="*/ 416719 h 723305"/>
                <a:gd name="connsiteX31" fmla="*/ 140914 w 729258"/>
                <a:gd name="connsiteY31" fmla="*/ 255037 h 723305"/>
                <a:gd name="connsiteX32" fmla="*/ 2977 w 729258"/>
                <a:gd name="connsiteY32" fmla="*/ 309563 h 723305"/>
                <a:gd name="connsiteX33" fmla="*/ 184547 w 729258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78656 w 726281"/>
                <a:gd name="connsiteY3" fmla="*/ 133946 h 723305"/>
                <a:gd name="connsiteX4" fmla="*/ 241101 w 726281"/>
                <a:gd name="connsiteY4" fmla="*/ 169664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69664 w 726281"/>
                <a:gd name="connsiteY26" fmla="*/ 535782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78656 w 726281"/>
                <a:gd name="connsiteY3" fmla="*/ 133946 h 723305"/>
                <a:gd name="connsiteX4" fmla="*/ 241101 w 726281"/>
                <a:gd name="connsiteY4" fmla="*/ 169664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1 w 726281"/>
                <a:gd name="connsiteY4" fmla="*/ 169664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35217 w 726281"/>
                <a:gd name="connsiteY4" fmla="*/ 13828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668231 w 726281"/>
                <a:gd name="connsiteY10" fmla="*/ 302732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668231 w 726281"/>
                <a:gd name="connsiteY10" fmla="*/ 302732 h 723305"/>
                <a:gd name="connsiteX11" fmla="*/ 665802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65802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25562 w 726281"/>
                <a:gd name="connsiteY15" fmla="*/ 377490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68368 w 726281"/>
                <a:gd name="connsiteY14" fmla="*/ 585780 h 723305"/>
                <a:gd name="connsiteX15" fmla="*/ 525562 w 726281"/>
                <a:gd name="connsiteY15" fmla="*/ 377490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68368 w 726281"/>
                <a:gd name="connsiteY14" fmla="*/ 585780 h 723305"/>
                <a:gd name="connsiteX15" fmla="*/ 525562 w 726281"/>
                <a:gd name="connsiteY15" fmla="*/ 377490 h 723305"/>
                <a:gd name="connsiteX16" fmla="*/ 437744 w 726281"/>
                <a:gd name="connsiteY16" fmla="*/ 396227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68368 w 726281"/>
                <a:gd name="connsiteY14" fmla="*/ 585780 h 723305"/>
                <a:gd name="connsiteX15" fmla="*/ 525562 w 726281"/>
                <a:gd name="connsiteY15" fmla="*/ 377490 h 723305"/>
                <a:gd name="connsiteX16" fmla="*/ 437744 w 726281"/>
                <a:gd name="connsiteY16" fmla="*/ 396227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56393 w 726281"/>
                <a:gd name="connsiteY24" fmla="*/ 607700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699767"/>
                <a:gd name="connsiteX1" fmla="*/ 300632 w 726281"/>
                <a:gd name="connsiteY1" fmla="*/ 77391 h 699767"/>
                <a:gd name="connsiteX2" fmla="*/ 577453 w 726281"/>
                <a:gd name="connsiteY2" fmla="*/ 32743 h 699767"/>
                <a:gd name="connsiteX3" fmla="*/ 690424 w 726281"/>
                <a:gd name="connsiteY3" fmla="*/ 94717 h 699767"/>
                <a:gd name="connsiteX4" fmla="*/ 241102 w 726281"/>
                <a:gd name="connsiteY4" fmla="*/ 150051 h 699767"/>
                <a:gd name="connsiteX5" fmla="*/ 291703 w 726281"/>
                <a:gd name="connsiteY5" fmla="*/ 211336 h 699767"/>
                <a:gd name="connsiteX6" fmla="*/ 541734 w 726281"/>
                <a:gd name="connsiteY6" fmla="*/ 184547 h 699767"/>
                <a:gd name="connsiteX7" fmla="*/ 616887 w 726281"/>
                <a:gd name="connsiteY7" fmla="*/ 228731 h 699767"/>
                <a:gd name="connsiteX8" fmla="*/ 270935 w 726281"/>
                <a:gd name="connsiteY8" fmla="*/ 270128 h 699767"/>
                <a:gd name="connsiteX9" fmla="*/ 264914 w 726281"/>
                <a:gd name="connsiteY9" fmla="*/ 333375 h 699767"/>
                <a:gd name="connsiteX10" fmla="*/ 701576 w 726281"/>
                <a:gd name="connsiteY10" fmla="*/ 324308 h 699767"/>
                <a:gd name="connsiteX11" fmla="*/ 644226 w 726281"/>
                <a:gd name="connsiteY11" fmla="*/ 376062 h 699767"/>
                <a:gd name="connsiteX12" fmla="*/ 568523 w 726281"/>
                <a:gd name="connsiteY12" fmla="*/ 416719 h 699767"/>
                <a:gd name="connsiteX13" fmla="*/ 726281 w 726281"/>
                <a:gd name="connsiteY13" fmla="*/ 491133 h 699767"/>
                <a:gd name="connsiteX14" fmla="*/ 668368 w 726281"/>
                <a:gd name="connsiteY14" fmla="*/ 585780 h 699767"/>
                <a:gd name="connsiteX15" fmla="*/ 525562 w 726281"/>
                <a:gd name="connsiteY15" fmla="*/ 377490 h 699767"/>
                <a:gd name="connsiteX16" fmla="*/ 437744 w 726281"/>
                <a:gd name="connsiteY16" fmla="*/ 396227 h 699767"/>
                <a:gd name="connsiteX17" fmla="*/ 485179 w 726281"/>
                <a:gd name="connsiteY17" fmla="*/ 479227 h 699767"/>
                <a:gd name="connsiteX18" fmla="*/ 398515 w 726281"/>
                <a:gd name="connsiteY18" fmla="*/ 557908 h 699767"/>
                <a:gd name="connsiteX19" fmla="*/ 326063 w 726281"/>
                <a:gd name="connsiteY19" fmla="*/ 398120 h 699767"/>
                <a:gd name="connsiteX20" fmla="*/ 235148 w 726281"/>
                <a:gd name="connsiteY20" fmla="*/ 470297 h 699767"/>
                <a:gd name="connsiteX21" fmla="*/ 309562 w 726281"/>
                <a:gd name="connsiteY21" fmla="*/ 592336 h 699767"/>
                <a:gd name="connsiteX22" fmla="*/ 470296 w 726281"/>
                <a:gd name="connsiteY22" fmla="*/ 613172 h 699767"/>
                <a:gd name="connsiteX23" fmla="*/ 511968 w 726281"/>
                <a:gd name="connsiteY23" fmla="*/ 500063 h 699767"/>
                <a:gd name="connsiteX24" fmla="*/ 656393 w 726281"/>
                <a:gd name="connsiteY24" fmla="*/ 607700 h 699767"/>
                <a:gd name="connsiteX25" fmla="*/ 285406 w 726281"/>
                <a:gd name="connsiteY25" fmla="*/ 699767 h 699767"/>
                <a:gd name="connsiteX26" fmla="*/ 189279 w 726281"/>
                <a:gd name="connsiteY26" fmla="*/ 539705 h 699767"/>
                <a:gd name="connsiteX27" fmla="*/ 89297 w 726281"/>
                <a:gd name="connsiteY27" fmla="*/ 681633 h 699767"/>
                <a:gd name="connsiteX28" fmla="*/ 40176 w 726281"/>
                <a:gd name="connsiteY28" fmla="*/ 484785 h 699767"/>
                <a:gd name="connsiteX29" fmla="*/ 139898 w 726281"/>
                <a:gd name="connsiteY29" fmla="*/ 461368 h 699767"/>
                <a:gd name="connsiteX30" fmla="*/ 169664 w 726281"/>
                <a:gd name="connsiteY30" fmla="*/ 416719 h 699767"/>
                <a:gd name="connsiteX31" fmla="*/ 137937 w 726281"/>
                <a:gd name="connsiteY31" fmla="*/ 255037 h 699767"/>
                <a:gd name="connsiteX32" fmla="*/ 0 w 726281"/>
                <a:gd name="connsiteY32" fmla="*/ 309563 h 699767"/>
                <a:gd name="connsiteX33" fmla="*/ 181570 w 726281"/>
                <a:gd name="connsiteY33" fmla="*/ 0 h 699767"/>
                <a:gd name="connsiteX0" fmla="*/ 181570 w 726281"/>
                <a:gd name="connsiteY0" fmla="*/ 0 h 699767"/>
                <a:gd name="connsiteX1" fmla="*/ 300632 w 726281"/>
                <a:gd name="connsiteY1" fmla="*/ 77391 h 699767"/>
                <a:gd name="connsiteX2" fmla="*/ 577453 w 726281"/>
                <a:gd name="connsiteY2" fmla="*/ 32743 h 699767"/>
                <a:gd name="connsiteX3" fmla="*/ 690424 w 726281"/>
                <a:gd name="connsiteY3" fmla="*/ 94717 h 699767"/>
                <a:gd name="connsiteX4" fmla="*/ 241102 w 726281"/>
                <a:gd name="connsiteY4" fmla="*/ 150051 h 699767"/>
                <a:gd name="connsiteX5" fmla="*/ 291703 w 726281"/>
                <a:gd name="connsiteY5" fmla="*/ 211336 h 699767"/>
                <a:gd name="connsiteX6" fmla="*/ 541734 w 726281"/>
                <a:gd name="connsiteY6" fmla="*/ 184547 h 699767"/>
                <a:gd name="connsiteX7" fmla="*/ 616887 w 726281"/>
                <a:gd name="connsiteY7" fmla="*/ 228731 h 699767"/>
                <a:gd name="connsiteX8" fmla="*/ 270935 w 726281"/>
                <a:gd name="connsiteY8" fmla="*/ 270128 h 699767"/>
                <a:gd name="connsiteX9" fmla="*/ 264914 w 726281"/>
                <a:gd name="connsiteY9" fmla="*/ 333375 h 699767"/>
                <a:gd name="connsiteX10" fmla="*/ 701576 w 726281"/>
                <a:gd name="connsiteY10" fmla="*/ 324308 h 699767"/>
                <a:gd name="connsiteX11" fmla="*/ 644226 w 726281"/>
                <a:gd name="connsiteY11" fmla="*/ 376062 h 699767"/>
                <a:gd name="connsiteX12" fmla="*/ 568523 w 726281"/>
                <a:gd name="connsiteY12" fmla="*/ 416719 h 699767"/>
                <a:gd name="connsiteX13" fmla="*/ 726281 w 726281"/>
                <a:gd name="connsiteY13" fmla="*/ 491133 h 699767"/>
                <a:gd name="connsiteX14" fmla="*/ 668368 w 726281"/>
                <a:gd name="connsiteY14" fmla="*/ 585780 h 699767"/>
                <a:gd name="connsiteX15" fmla="*/ 525562 w 726281"/>
                <a:gd name="connsiteY15" fmla="*/ 377490 h 699767"/>
                <a:gd name="connsiteX16" fmla="*/ 437744 w 726281"/>
                <a:gd name="connsiteY16" fmla="*/ 396227 h 699767"/>
                <a:gd name="connsiteX17" fmla="*/ 485179 w 726281"/>
                <a:gd name="connsiteY17" fmla="*/ 479227 h 699767"/>
                <a:gd name="connsiteX18" fmla="*/ 398515 w 726281"/>
                <a:gd name="connsiteY18" fmla="*/ 557908 h 699767"/>
                <a:gd name="connsiteX19" fmla="*/ 326063 w 726281"/>
                <a:gd name="connsiteY19" fmla="*/ 398120 h 699767"/>
                <a:gd name="connsiteX20" fmla="*/ 235148 w 726281"/>
                <a:gd name="connsiteY20" fmla="*/ 470297 h 699767"/>
                <a:gd name="connsiteX21" fmla="*/ 309562 w 726281"/>
                <a:gd name="connsiteY21" fmla="*/ 592336 h 699767"/>
                <a:gd name="connsiteX22" fmla="*/ 470296 w 726281"/>
                <a:gd name="connsiteY22" fmla="*/ 613172 h 699767"/>
                <a:gd name="connsiteX23" fmla="*/ 511968 w 726281"/>
                <a:gd name="connsiteY23" fmla="*/ 500063 h 699767"/>
                <a:gd name="connsiteX24" fmla="*/ 656393 w 726281"/>
                <a:gd name="connsiteY24" fmla="*/ 607700 h 699767"/>
                <a:gd name="connsiteX25" fmla="*/ 285406 w 726281"/>
                <a:gd name="connsiteY25" fmla="*/ 699767 h 699767"/>
                <a:gd name="connsiteX26" fmla="*/ 206932 w 726281"/>
                <a:gd name="connsiteY26" fmla="*/ 514205 h 699767"/>
                <a:gd name="connsiteX27" fmla="*/ 89297 w 726281"/>
                <a:gd name="connsiteY27" fmla="*/ 681633 h 699767"/>
                <a:gd name="connsiteX28" fmla="*/ 40176 w 726281"/>
                <a:gd name="connsiteY28" fmla="*/ 484785 h 699767"/>
                <a:gd name="connsiteX29" fmla="*/ 139898 w 726281"/>
                <a:gd name="connsiteY29" fmla="*/ 461368 h 699767"/>
                <a:gd name="connsiteX30" fmla="*/ 169664 w 726281"/>
                <a:gd name="connsiteY30" fmla="*/ 416719 h 699767"/>
                <a:gd name="connsiteX31" fmla="*/ 137937 w 726281"/>
                <a:gd name="connsiteY31" fmla="*/ 255037 h 699767"/>
                <a:gd name="connsiteX32" fmla="*/ 0 w 726281"/>
                <a:gd name="connsiteY32" fmla="*/ 309563 h 699767"/>
                <a:gd name="connsiteX33" fmla="*/ 181570 w 726281"/>
                <a:gd name="connsiteY33" fmla="*/ 0 h 699767"/>
                <a:gd name="connsiteX0" fmla="*/ 181570 w 726281"/>
                <a:gd name="connsiteY0" fmla="*/ 0 h 699767"/>
                <a:gd name="connsiteX1" fmla="*/ 300632 w 726281"/>
                <a:gd name="connsiteY1" fmla="*/ 77391 h 699767"/>
                <a:gd name="connsiteX2" fmla="*/ 577453 w 726281"/>
                <a:gd name="connsiteY2" fmla="*/ 32743 h 699767"/>
                <a:gd name="connsiteX3" fmla="*/ 690424 w 726281"/>
                <a:gd name="connsiteY3" fmla="*/ 94717 h 699767"/>
                <a:gd name="connsiteX4" fmla="*/ 241102 w 726281"/>
                <a:gd name="connsiteY4" fmla="*/ 150051 h 699767"/>
                <a:gd name="connsiteX5" fmla="*/ 291703 w 726281"/>
                <a:gd name="connsiteY5" fmla="*/ 211336 h 699767"/>
                <a:gd name="connsiteX6" fmla="*/ 541734 w 726281"/>
                <a:gd name="connsiteY6" fmla="*/ 184547 h 699767"/>
                <a:gd name="connsiteX7" fmla="*/ 616887 w 726281"/>
                <a:gd name="connsiteY7" fmla="*/ 228731 h 699767"/>
                <a:gd name="connsiteX8" fmla="*/ 270935 w 726281"/>
                <a:gd name="connsiteY8" fmla="*/ 270128 h 699767"/>
                <a:gd name="connsiteX9" fmla="*/ 264914 w 726281"/>
                <a:gd name="connsiteY9" fmla="*/ 333375 h 699767"/>
                <a:gd name="connsiteX10" fmla="*/ 701576 w 726281"/>
                <a:gd name="connsiteY10" fmla="*/ 324308 h 699767"/>
                <a:gd name="connsiteX11" fmla="*/ 644226 w 726281"/>
                <a:gd name="connsiteY11" fmla="*/ 376062 h 699767"/>
                <a:gd name="connsiteX12" fmla="*/ 568523 w 726281"/>
                <a:gd name="connsiteY12" fmla="*/ 416719 h 699767"/>
                <a:gd name="connsiteX13" fmla="*/ 726281 w 726281"/>
                <a:gd name="connsiteY13" fmla="*/ 491133 h 699767"/>
                <a:gd name="connsiteX14" fmla="*/ 668368 w 726281"/>
                <a:gd name="connsiteY14" fmla="*/ 585780 h 699767"/>
                <a:gd name="connsiteX15" fmla="*/ 525562 w 726281"/>
                <a:gd name="connsiteY15" fmla="*/ 377490 h 699767"/>
                <a:gd name="connsiteX16" fmla="*/ 437744 w 726281"/>
                <a:gd name="connsiteY16" fmla="*/ 396227 h 699767"/>
                <a:gd name="connsiteX17" fmla="*/ 485179 w 726281"/>
                <a:gd name="connsiteY17" fmla="*/ 479227 h 699767"/>
                <a:gd name="connsiteX18" fmla="*/ 398515 w 726281"/>
                <a:gd name="connsiteY18" fmla="*/ 557908 h 699767"/>
                <a:gd name="connsiteX19" fmla="*/ 326063 w 726281"/>
                <a:gd name="connsiteY19" fmla="*/ 398120 h 699767"/>
                <a:gd name="connsiteX20" fmla="*/ 235148 w 726281"/>
                <a:gd name="connsiteY20" fmla="*/ 470297 h 699767"/>
                <a:gd name="connsiteX21" fmla="*/ 309562 w 726281"/>
                <a:gd name="connsiteY21" fmla="*/ 592336 h 699767"/>
                <a:gd name="connsiteX22" fmla="*/ 470296 w 726281"/>
                <a:gd name="connsiteY22" fmla="*/ 613172 h 699767"/>
                <a:gd name="connsiteX23" fmla="*/ 511968 w 726281"/>
                <a:gd name="connsiteY23" fmla="*/ 500063 h 699767"/>
                <a:gd name="connsiteX24" fmla="*/ 656393 w 726281"/>
                <a:gd name="connsiteY24" fmla="*/ 607700 h 699767"/>
                <a:gd name="connsiteX25" fmla="*/ 285406 w 726281"/>
                <a:gd name="connsiteY25" fmla="*/ 699767 h 699767"/>
                <a:gd name="connsiteX26" fmla="*/ 206932 w 726281"/>
                <a:gd name="connsiteY26" fmla="*/ 514205 h 699767"/>
                <a:gd name="connsiteX27" fmla="*/ 99104 w 726281"/>
                <a:gd name="connsiteY27" fmla="*/ 693401 h 699767"/>
                <a:gd name="connsiteX28" fmla="*/ 40176 w 726281"/>
                <a:gd name="connsiteY28" fmla="*/ 484785 h 699767"/>
                <a:gd name="connsiteX29" fmla="*/ 139898 w 726281"/>
                <a:gd name="connsiteY29" fmla="*/ 461368 h 699767"/>
                <a:gd name="connsiteX30" fmla="*/ 169664 w 726281"/>
                <a:gd name="connsiteY30" fmla="*/ 416719 h 699767"/>
                <a:gd name="connsiteX31" fmla="*/ 137937 w 726281"/>
                <a:gd name="connsiteY31" fmla="*/ 255037 h 699767"/>
                <a:gd name="connsiteX32" fmla="*/ 0 w 726281"/>
                <a:gd name="connsiteY32" fmla="*/ 309563 h 699767"/>
                <a:gd name="connsiteX33" fmla="*/ 181570 w 726281"/>
                <a:gd name="connsiteY33" fmla="*/ 0 h 69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26281" h="699767">
                  <a:moveTo>
                    <a:pt x="181570" y="0"/>
                  </a:moveTo>
                  <a:lnTo>
                    <a:pt x="300632" y="77391"/>
                  </a:lnTo>
                  <a:lnTo>
                    <a:pt x="577453" y="32743"/>
                  </a:lnTo>
                  <a:lnTo>
                    <a:pt x="690424" y="94717"/>
                  </a:lnTo>
                  <a:lnTo>
                    <a:pt x="241102" y="150051"/>
                  </a:lnTo>
                  <a:lnTo>
                    <a:pt x="291703" y="211336"/>
                  </a:lnTo>
                  <a:lnTo>
                    <a:pt x="541734" y="184547"/>
                  </a:lnTo>
                  <a:lnTo>
                    <a:pt x="616887" y="228731"/>
                  </a:lnTo>
                  <a:lnTo>
                    <a:pt x="270935" y="270128"/>
                  </a:lnTo>
                  <a:lnTo>
                    <a:pt x="264914" y="333375"/>
                  </a:lnTo>
                  <a:lnTo>
                    <a:pt x="701576" y="324308"/>
                  </a:lnTo>
                  <a:cubicBezTo>
                    <a:pt x="702074" y="349405"/>
                    <a:pt x="643728" y="350965"/>
                    <a:pt x="644226" y="376062"/>
                  </a:cubicBezTo>
                  <a:lnTo>
                    <a:pt x="568523" y="416719"/>
                  </a:lnTo>
                  <a:lnTo>
                    <a:pt x="726281" y="491133"/>
                  </a:lnTo>
                  <a:lnTo>
                    <a:pt x="668368" y="585780"/>
                  </a:lnTo>
                  <a:lnTo>
                    <a:pt x="525562" y="377490"/>
                  </a:lnTo>
                  <a:lnTo>
                    <a:pt x="437744" y="396227"/>
                  </a:lnTo>
                  <a:lnTo>
                    <a:pt x="485179" y="479227"/>
                  </a:lnTo>
                  <a:lnTo>
                    <a:pt x="398515" y="557908"/>
                  </a:lnTo>
                  <a:lnTo>
                    <a:pt x="326063" y="398120"/>
                  </a:lnTo>
                  <a:lnTo>
                    <a:pt x="235148" y="470297"/>
                  </a:lnTo>
                  <a:lnTo>
                    <a:pt x="309562" y="592336"/>
                  </a:lnTo>
                  <a:lnTo>
                    <a:pt x="470296" y="613172"/>
                  </a:lnTo>
                  <a:lnTo>
                    <a:pt x="511968" y="500063"/>
                  </a:lnTo>
                  <a:lnTo>
                    <a:pt x="656393" y="607700"/>
                  </a:lnTo>
                  <a:lnTo>
                    <a:pt x="285406" y="699767"/>
                  </a:lnTo>
                  <a:lnTo>
                    <a:pt x="206932" y="514205"/>
                  </a:lnTo>
                  <a:lnTo>
                    <a:pt x="99104" y="693401"/>
                  </a:lnTo>
                  <a:lnTo>
                    <a:pt x="40176" y="484785"/>
                  </a:lnTo>
                  <a:lnTo>
                    <a:pt x="139898" y="461368"/>
                  </a:lnTo>
                  <a:lnTo>
                    <a:pt x="169664" y="416719"/>
                  </a:lnTo>
                  <a:lnTo>
                    <a:pt x="137937" y="255037"/>
                  </a:lnTo>
                  <a:lnTo>
                    <a:pt x="0" y="309563"/>
                  </a:lnTo>
                  <a:lnTo>
                    <a:pt x="181570" y="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795" name="文本框 794"/>
            <p:cNvSpPr txBox="1"/>
            <p:nvPr/>
          </p:nvSpPr>
          <p:spPr>
            <a:xfrm>
              <a:off x="4411322" y="3023436"/>
              <a:ext cx="1051570" cy="1042985"/>
            </a:xfrm>
            <a:custGeom>
              <a:avLst/>
              <a:gdLst/>
              <a:ahLst/>
              <a:cxnLst/>
              <a:rect l="l" t="t" r="r" b="b"/>
              <a:pathLst>
                <a:path w="729258" h="723305">
                  <a:moveTo>
                    <a:pt x="184547" y="0"/>
                  </a:moveTo>
                  <a:lnTo>
                    <a:pt x="303609" y="77391"/>
                  </a:lnTo>
                  <a:lnTo>
                    <a:pt x="580430" y="32743"/>
                  </a:lnTo>
                  <a:lnTo>
                    <a:pt x="681633" y="133946"/>
                  </a:lnTo>
                  <a:lnTo>
                    <a:pt x="244078" y="169664"/>
                  </a:lnTo>
                  <a:lnTo>
                    <a:pt x="294680" y="211336"/>
                  </a:lnTo>
                  <a:lnTo>
                    <a:pt x="544711" y="184547"/>
                  </a:lnTo>
                  <a:lnTo>
                    <a:pt x="598289" y="273844"/>
                  </a:lnTo>
                  <a:lnTo>
                    <a:pt x="279797" y="291703"/>
                  </a:lnTo>
                  <a:lnTo>
                    <a:pt x="267891" y="333375"/>
                  </a:lnTo>
                  <a:lnTo>
                    <a:pt x="628055" y="312539"/>
                  </a:lnTo>
                  <a:lnTo>
                    <a:pt x="672703" y="378024"/>
                  </a:lnTo>
                  <a:lnTo>
                    <a:pt x="571500" y="416719"/>
                  </a:lnTo>
                  <a:lnTo>
                    <a:pt x="729258" y="491133"/>
                  </a:lnTo>
                  <a:lnTo>
                    <a:pt x="639961" y="619125"/>
                  </a:lnTo>
                  <a:lnTo>
                    <a:pt x="503039" y="416719"/>
                  </a:lnTo>
                  <a:lnTo>
                    <a:pt x="372070" y="425649"/>
                  </a:lnTo>
                  <a:lnTo>
                    <a:pt x="488156" y="479227"/>
                  </a:lnTo>
                  <a:lnTo>
                    <a:pt x="372070" y="583407"/>
                  </a:lnTo>
                  <a:lnTo>
                    <a:pt x="297656" y="419696"/>
                  </a:lnTo>
                  <a:lnTo>
                    <a:pt x="238125" y="470297"/>
                  </a:lnTo>
                  <a:lnTo>
                    <a:pt x="312539" y="592336"/>
                  </a:lnTo>
                  <a:lnTo>
                    <a:pt x="473273" y="613172"/>
                  </a:lnTo>
                  <a:lnTo>
                    <a:pt x="514945" y="500063"/>
                  </a:lnTo>
                  <a:lnTo>
                    <a:pt x="622102" y="648891"/>
                  </a:lnTo>
                  <a:lnTo>
                    <a:pt x="258961" y="723305"/>
                  </a:lnTo>
                  <a:lnTo>
                    <a:pt x="172641" y="535782"/>
                  </a:lnTo>
                  <a:lnTo>
                    <a:pt x="92274" y="681633"/>
                  </a:lnTo>
                  <a:lnTo>
                    <a:pt x="0" y="535782"/>
                  </a:lnTo>
                  <a:lnTo>
                    <a:pt x="142875" y="461368"/>
                  </a:lnTo>
                  <a:lnTo>
                    <a:pt x="172641" y="416719"/>
                  </a:lnTo>
                  <a:lnTo>
                    <a:pt x="142875" y="258961"/>
                  </a:lnTo>
                  <a:lnTo>
                    <a:pt x="2977" y="309563"/>
                  </a:lnTo>
                  <a:lnTo>
                    <a:pt x="184547" y="0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1038" name="组合 1037"/>
          <p:cNvGrpSpPr/>
          <p:nvPr/>
        </p:nvGrpSpPr>
        <p:grpSpPr>
          <a:xfrm>
            <a:off x="13317882" y="4754631"/>
            <a:ext cx="4726258" cy="1216513"/>
            <a:chOff x="3150783" y="4240281"/>
            <a:chExt cx="4726258" cy="1216513"/>
          </a:xfrm>
        </p:grpSpPr>
        <p:grpSp>
          <p:nvGrpSpPr>
            <p:cNvPr id="325" name="组合 324"/>
            <p:cNvGrpSpPr/>
            <p:nvPr/>
          </p:nvGrpSpPr>
          <p:grpSpPr>
            <a:xfrm>
              <a:off x="3383589" y="4741038"/>
              <a:ext cx="3050426" cy="715756"/>
              <a:chOff x="2261991" y="4320703"/>
              <a:chExt cx="1987584" cy="527833"/>
            </a:xfrm>
          </p:grpSpPr>
          <p:cxnSp>
            <p:nvCxnSpPr>
              <p:cNvPr id="326" name="直接连接符 325"/>
              <p:cNvCxnSpPr/>
              <p:nvPr/>
            </p:nvCxnSpPr>
            <p:spPr>
              <a:xfrm>
                <a:off x="3533775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/>
              <p:cNvCxnSpPr/>
              <p:nvPr/>
            </p:nvCxnSpPr>
            <p:spPr>
              <a:xfrm>
                <a:off x="347186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/>
              <p:cNvCxnSpPr/>
              <p:nvPr/>
            </p:nvCxnSpPr>
            <p:spPr>
              <a:xfrm>
                <a:off x="340994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/>
              <p:nvPr/>
            </p:nvCxnSpPr>
            <p:spPr>
              <a:xfrm>
                <a:off x="334803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/>
              <p:nvPr/>
            </p:nvCxnSpPr>
            <p:spPr>
              <a:xfrm>
                <a:off x="3286123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/>
              <p:cNvCxnSpPr/>
              <p:nvPr/>
            </p:nvCxnSpPr>
            <p:spPr>
              <a:xfrm>
                <a:off x="322421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/>
              <p:nvPr/>
            </p:nvCxnSpPr>
            <p:spPr>
              <a:xfrm>
                <a:off x="3162297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/>
              <p:nvPr/>
            </p:nvCxnSpPr>
            <p:spPr>
              <a:xfrm>
                <a:off x="310038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/>
              <p:cNvCxnSpPr/>
              <p:nvPr/>
            </p:nvCxnSpPr>
            <p:spPr>
              <a:xfrm>
                <a:off x="303847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/>
              <p:nvPr/>
            </p:nvCxnSpPr>
            <p:spPr>
              <a:xfrm>
                <a:off x="297655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/>
              <p:cNvCxnSpPr/>
              <p:nvPr/>
            </p:nvCxnSpPr>
            <p:spPr>
              <a:xfrm>
                <a:off x="291750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/>
              <p:cNvCxnSpPr/>
              <p:nvPr/>
            </p:nvCxnSpPr>
            <p:spPr>
              <a:xfrm>
                <a:off x="285845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/>
              <p:cNvCxnSpPr/>
              <p:nvPr/>
            </p:nvCxnSpPr>
            <p:spPr>
              <a:xfrm>
                <a:off x="279939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/>
              <p:cNvCxnSpPr/>
              <p:nvPr/>
            </p:nvCxnSpPr>
            <p:spPr>
              <a:xfrm>
                <a:off x="274034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/>
              <p:cNvCxnSpPr/>
              <p:nvPr/>
            </p:nvCxnSpPr>
            <p:spPr>
              <a:xfrm>
                <a:off x="268128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/>
              <p:cNvCxnSpPr/>
              <p:nvPr/>
            </p:nvCxnSpPr>
            <p:spPr>
              <a:xfrm flipH="1">
                <a:off x="2915123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/>
              <p:cNvCxnSpPr/>
              <p:nvPr/>
            </p:nvCxnSpPr>
            <p:spPr>
              <a:xfrm flipH="1">
                <a:off x="297703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/>
              <p:cNvCxnSpPr/>
              <p:nvPr/>
            </p:nvCxnSpPr>
            <p:spPr>
              <a:xfrm flipH="1">
                <a:off x="303894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/>
              <p:cNvCxnSpPr/>
              <p:nvPr/>
            </p:nvCxnSpPr>
            <p:spPr>
              <a:xfrm flipH="1">
                <a:off x="310086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/>
              <p:cNvCxnSpPr/>
              <p:nvPr/>
            </p:nvCxnSpPr>
            <p:spPr>
              <a:xfrm flipH="1">
                <a:off x="3162775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/>
              <p:cNvCxnSpPr/>
              <p:nvPr/>
            </p:nvCxnSpPr>
            <p:spPr>
              <a:xfrm flipH="1">
                <a:off x="322468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 flipH="1">
                <a:off x="328660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/>
              <p:cNvCxnSpPr/>
              <p:nvPr/>
            </p:nvCxnSpPr>
            <p:spPr>
              <a:xfrm flipH="1">
                <a:off x="334851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 flipH="1">
                <a:off x="3410427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/>
              <p:cNvCxnSpPr/>
              <p:nvPr/>
            </p:nvCxnSpPr>
            <p:spPr>
              <a:xfrm flipH="1">
                <a:off x="347234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 flipH="1">
                <a:off x="353139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直接连接符 351"/>
              <p:cNvCxnSpPr/>
              <p:nvPr/>
            </p:nvCxnSpPr>
            <p:spPr>
              <a:xfrm flipH="1">
                <a:off x="359044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/>
              <p:cNvCxnSpPr/>
              <p:nvPr/>
            </p:nvCxnSpPr>
            <p:spPr>
              <a:xfrm flipH="1">
                <a:off x="3649502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连接符 353"/>
              <p:cNvCxnSpPr/>
              <p:nvPr/>
            </p:nvCxnSpPr>
            <p:spPr>
              <a:xfrm flipH="1">
                <a:off x="370855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/>
              <p:cNvCxnSpPr/>
              <p:nvPr/>
            </p:nvCxnSpPr>
            <p:spPr>
              <a:xfrm flipH="1">
                <a:off x="376761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/>
              <p:cNvCxnSpPr/>
              <p:nvPr/>
            </p:nvCxnSpPr>
            <p:spPr>
              <a:xfrm flipH="1">
                <a:off x="285178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接连接符 356"/>
              <p:cNvCxnSpPr/>
              <p:nvPr/>
            </p:nvCxnSpPr>
            <p:spPr>
              <a:xfrm flipH="1">
                <a:off x="2795107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/>
              <p:cNvCxnSpPr/>
              <p:nvPr/>
            </p:nvCxnSpPr>
            <p:spPr>
              <a:xfrm flipH="1">
                <a:off x="2738434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/>
              <p:cNvCxnSpPr/>
              <p:nvPr/>
            </p:nvCxnSpPr>
            <p:spPr>
              <a:xfrm flipH="1">
                <a:off x="268470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/>
              <p:cNvCxnSpPr/>
              <p:nvPr/>
            </p:nvCxnSpPr>
            <p:spPr>
              <a:xfrm flipH="1">
                <a:off x="262477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/>
              <p:cNvCxnSpPr/>
              <p:nvPr/>
            </p:nvCxnSpPr>
            <p:spPr>
              <a:xfrm flipH="1">
                <a:off x="257341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接连接符 361"/>
              <p:cNvCxnSpPr/>
              <p:nvPr/>
            </p:nvCxnSpPr>
            <p:spPr>
              <a:xfrm flipH="1">
                <a:off x="250697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/>
            </p:nvCxnSpPr>
            <p:spPr>
              <a:xfrm>
                <a:off x="2617228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/>
              <p:cNvCxnSpPr/>
              <p:nvPr/>
            </p:nvCxnSpPr>
            <p:spPr>
              <a:xfrm>
                <a:off x="2556745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/>
            </p:nvCxnSpPr>
            <p:spPr>
              <a:xfrm>
                <a:off x="250356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/>
              <p:cNvCxnSpPr/>
              <p:nvPr/>
            </p:nvCxnSpPr>
            <p:spPr>
              <a:xfrm>
                <a:off x="2503569" y="4366571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/>
            </p:nvCxnSpPr>
            <p:spPr>
              <a:xfrm>
                <a:off x="2445066" y="4366571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/>
              <p:cNvCxnSpPr/>
              <p:nvPr/>
            </p:nvCxnSpPr>
            <p:spPr>
              <a:xfrm>
                <a:off x="2374462" y="4366571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/>
              <p:cNvCxnSpPr/>
              <p:nvPr/>
            </p:nvCxnSpPr>
            <p:spPr>
              <a:xfrm>
                <a:off x="2333006" y="4366571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/>
              <p:cNvCxnSpPr/>
              <p:nvPr/>
            </p:nvCxnSpPr>
            <p:spPr>
              <a:xfrm flipH="1">
                <a:off x="243212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/>
              <p:cNvCxnSpPr/>
              <p:nvPr/>
            </p:nvCxnSpPr>
            <p:spPr>
              <a:xfrm flipH="1">
                <a:off x="237588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/>
              <p:cNvCxnSpPr/>
              <p:nvPr/>
            </p:nvCxnSpPr>
            <p:spPr>
              <a:xfrm flipH="1">
                <a:off x="2318069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 flipH="1">
                <a:off x="226199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/>
              <p:cNvCxnSpPr/>
              <p:nvPr/>
            </p:nvCxnSpPr>
            <p:spPr>
              <a:xfrm>
                <a:off x="2283539" y="4366571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连接符 381"/>
              <p:cNvCxnSpPr/>
              <p:nvPr/>
            </p:nvCxnSpPr>
            <p:spPr>
              <a:xfrm>
                <a:off x="358497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连接符 382"/>
              <p:cNvCxnSpPr/>
              <p:nvPr/>
            </p:nvCxnSpPr>
            <p:spPr>
              <a:xfrm>
                <a:off x="3643636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连接符 383"/>
              <p:cNvCxnSpPr/>
              <p:nvPr/>
            </p:nvCxnSpPr>
            <p:spPr>
              <a:xfrm>
                <a:off x="3705020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/>
              <p:cNvCxnSpPr/>
              <p:nvPr/>
            </p:nvCxnSpPr>
            <p:spPr>
              <a:xfrm>
                <a:off x="3766531" y="4320703"/>
                <a:ext cx="481965" cy="48196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5" name="矩形 1034"/>
            <p:cNvSpPr/>
            <p:nvPr/>
          </p:nvSpPr>
          <p:spPr>
            <a:xfrm>
              <a:off x="6234839" y="4338344"/>
              <a:ext cx="1432617" cy="1056263"/>
            </a:xfrm>
            <a:prstGeom prst="rect">
              <a:avLst/>
            </a:prstGeom>
            <a:solidFill>
              <a:srgbClr val="A62E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矩形 316"/>
            <p:cNvSpPr/>
            <p:nvPr/>
          </p:nvSpPr>
          <p:spPr>
            <a:xfrm>
              <a:off x="5892051" y="4690586"/>
              <a:ext cx="343408" cy="704022"/>
            </a:xfrm>
            <a:prstGeom prst="rect">
              <a:avLst/>
            </a:prstGeom>
            <a:solidFill>
              <a:srgbClr val="EA8A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矩形 318"/>
            <p:cNvSpPr/>
            <p:nvPr/>
          </p:nvSpPr>
          <p:spPr>
            <a:xfrm>
              <a:off x="3239614" y="4294116"/>
              <a:ext cx="774056" cy="1118280"/>
            </a:xfrm>
            <a:prstGeom prst="rect">
              <a:avLst/>
            </a:prstGeom>
            <a:solidFill>
              <a:srgbClr val="F0AA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6" name="矩形 1035"/>
            <p:cNvSpPr/>
            <p:nvPr/>
          </p:nvSpPr>
          <p:spPr>
            <a:xfrm>
              <a:off x="3346443" y="4591172"/>
              <a:ext cx="250605" cy="427175"/>
            </a:xfrm>
            <a:prstGeom prst="rect">
              <a:avLst/>
            </a:prstGeom>
            <a:solidFill>
              <a:srgbClr val="02B4F0"/>
            </a:solidFill>
            <a:ln>
              <a:gradFill>
                <a:gsLst>
                  <a:gs pos="0">
                    <a:schemeClr val="bg1"/>
                  </a:gs>
                  <a:gs pos="49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矩形 320"/>
            <p:cNvSpPr/>
            <p:nvPr/>
          </p:nvSpPr>
          <p:spPr>
            <a:xfrm>
              <a:off x="3150783" y="4240281"/>
              <a:ext cx="947348" cy="154077"/>
            </a:xfrm>
            <a:prstGeom prst="rect">
              <a:avLst/>
            </a:prstGeom>
            <a:solidFill>
              <a:srgbClr val="F0AA9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矩形 322"/>
            <p:cNvSpPr/>
            <p:nvPr/>
          </p:nvSpPr>
          <p:spPr>
            <a:xfrm>
              <a:off x="3596611" y="4591172"/>
              <a:ext cx="250605" cy="427175"/>
            </a:xfrm>
            <a:prstGeom prst="rect">
              <a:avLst/>
            </a:prstGeom>
            <a:solidFill>
              <a:srgbClr val="02B4F0"/>
            </a:solidFill>
            <a:ln>
              <a:gradFill>
                <a:gsLst>
                  <a:gs pos="0">
                    <a:schemeClr val="bg1"/>
                  </a:gs>
                  <a:gs pos="4900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7" name="文本框 1036"/>
            <p:cNvSpPr txBox="1"/>
            <p:nvPr/>
          </p:nvSpPr>
          <p:spPr>
            <a:xfrm>
              <a:off x="6221119" y="4401793"/>
              <a:ext cx="16559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rgbClr val="FAAC07"/>
                      </a:gs>
                      <a:gs pos="49000">
                        <a:srgbClr val="FCCA5A"/>
                      </a:gs>
                      <a:gs pos="100000">
                        <a:srgbClr val="FAAC07"/>
                      </a:gs>
                    </a:gsLst>
                    <a:lin ang="2700000" scaled="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上饶</a:t>
              </a:r>
              <a:r>
                <a:rPr lang="zh-CN" altLang="en-US" sz="2000" dirty="0" smtClean="0">
                  <a:gradFill>
                    <a:gsLst>
                      <a:gs pos="0">
                        <a:srgbClr val="FAAC07"/>
                      </a:gs>
                      <a:gs pos="49000">
                        <a:srgbClr val="FCCA5A"/>
                      </a:gs>
                      <a:gs pos="100000">
                        <a:srgbClr val="FAAC07"/>
                      </a:gs>
                    </a:gsLst>
                    <a:lin ang="2700000" scaled="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汉仪行楷简" panose="02010609000101010101" pitchFamily="49" charset="-122"/>
                  <a:ea typeface="汉仪行楷简" panose="02010609000101010101" pitchFamily="49" charset="-122"/>
                </a:rPr>
                <a:t>师院小教分院上饶师范学校</a:t>
              </a:r>
              <a:endParaRPr lang="zh-CN" altLang="en-US" sz="2000" dirty="0">
                <a:gradFill>
                  <a:gsLst>
                    <a:gs pos="0">
                      <a:srgbClr val="FAAC07"/>
                    </a:gs>
                    <a:gs pos="49000">
                      <a:srgbClr val="FCCA5A"/>
                    </a:gs>
                    <a:gs pos="100000">
                      <a:srgbClr val="FAAC07"/>
                    </a:gs>
                  </a:gsLst>
                  <a:lin ang="2700000" scaled="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汉仪行楷简" panose="02010609000101010101" pitchFamily="49" charset="-122"/>
                <a:ea typeface="汉仪行楷简" panose="02010609000101010101" pitchFamily="49" charset="-122"/>
              </a:endParaRPr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18615493" y="4069872"/>
            <a:ext cx="4178300" cy="1872183"/>
            <a:chOff x="7239000" y="3236208"/>
            <a:chExt cx="4178300" cy="1872183"/>
          </a:xfrm>
        </p:grpSpPr>
        <p:sp>
          <p:nvSpPr>
            <p:cNvPr id="398" name="Rectangle 393 copy"/>
            <p:cNvSpPr/>
            <p:nvPr/>
          </p:nvSpPr>
          <p:spPr>
            <a:xfrm>
              <a:off x="7844124" y="3326119"/>
              <a:ext cx="2910260" cy="1782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7" name="Rectangle 393 copy"/>
            <p:cNvSpPr/>
            <p:nvPr/>
          </p:nvSpPr>
          <p:spPr>
            <a:xfrm>
              <a:off x="10759825" y="3326119"/>
              <a:ext cx="488226" cy="1782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4" name="Rectangle 393 copy"/>
            <p:cNvSpPr/>
            <p:nvPr/>
          </p:nvSpPr>
          <p:spPr>
            <a:xfrm>
              <a:off x="9163050" y="3349538"/>
              <a:ext cx="326380" cy="175710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6" name="Rectangle 393 copy"/>
            <p:cNvSpPr/>
            <p:nvPr/>
          </p:nvSpPr>
          <p:spPr>
            <a:xfrm>
              <a:off x="7392004" y="3326119"/>
              <a:ext cx="488226" cy="17822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14" name="组合 313"/>
            <p:cNvGrpSpPr/>
            <p:nvPr/>
          </p:nvGrpSpPr>
          <p:grpSpPr>
            <a:xfrm>
              <a:off x="8039880" y="3421464"/>
              <a:ext cx="2599709" cy="266870"/>
              <a:chOff x="8039880" y="3849206"/>
              <a:chExt cx="2599709" cy="266870"/>
            </a:xfrm>
          </p:grpSpPr>
          <p:grpSp>
            <p:nvGrpSpPr>
              <p:cNvPr id="1047" name="组合 1046"/>
              <p:cNvGrpSpPr/>
              <p:nvPr/>
            </p:nvGrpSpPr>
            <p:grpSpPr>
              <a:xfrm>
                <a:off x="8039880" y="3849206"/>
                <a:ext cx="1045507" cy="266870"/>
                <a:chOff x="8039880" y="3849206"/>
                <a:chExt cx="1045507" cy="266870"/>
              </a:xfrm>
            </p:grpSpPr>
            <p:sp>
              <p:nvSpPr>
                <p:cNvPr id="487" name="矩形 486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9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0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1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5" name="组合 494"/>
              <p:cNvGrpSpPr/>
              <p:nvPr/>
            </p:nvGrpSpPr>
            <p:grpSpPr>
              <a:xfrm>
                <a:off x="9594082" y="3849206"/>
                <a:ext cx="1045507" cy="266870"/>
                <a:chOff x="8039880" y="3849206"/>
                <a:chExt cx="1045507" cy="266870"/>
              </a:xfrm>
            </p:grpSpPr>
            <p:sp>
              <p:nvSpPr>
                <p:cNvPr id="496" name="矩形 495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7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8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499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3" name="组合 312"/>
            <p:cNvGrpSpPr/>
            <p:nvPr/>
          </p:nvGrpSpPr>
          <p:grpSpPr>
            <a:xfrm>
              <a:off x="8039880" y="3799919"/>
              <a:ext cx="2599709" cy="266870"/>
              <a:chOff x="8039880" y="4240782"/>
              <a:chExt cx="2599709" cy="266870"/>
            </a:xfrm>
          </p:grpSpPr>
          <p:grpSp>
            <p:nvGrpSpPr>
              <p:cNvPr id="647" name="组合 646"/>
              <p:cNvGrpSpPr/>
              <p:nvPr/>
            </p:nvGrpSpPr>
            <p:grpSpPr>
              <a:xfrm>
                <a:off x="8039880" y="4240782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48" name="矩形 647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9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50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51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52" name="组合 651"/>
              <p:cNvGrpSpPr/>
              <p:nvPr/>
            </p:nvGrpSpPr>
            <p:grpSpPr>
              <a:xfrm>
                <a:off x="9594082" y="4240782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53" name="矩形 652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4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55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56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2" name="组合 311"/>
            <p:cNvGrpSpPr/>
            <p:nvPr/>
          </p:nvGrpSpPr>
          <p:grpSpPr>
            <a:xfrm>
              <a:off x="8039880" y="4178374"/>
              <a:ext cx="2599709" cy="266870"/>
              <a:chOff x="8039880" y="4598918"/>
              <a:chExt cx="2599709" cy="266870"/>
            </a:xfrm>
          </p:grpSpPr>
          <p:grpSp>
            <p:nvGrpSpPr>
              <p:cNvPr id="657" name="组合 656"/>
              <p:cNvGrpSpPr/>
              <p:nvPr/>
            </p:nvGrpSpPr>
            <p:grpSpPr>
              <a:xfrm>
                <a:off x="8039880" y="4598918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58" name="矩形 657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9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60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61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2" name="组合 661"/>
              <p:cNvGrpSpPr/>
              <p:nvPr/>
            </p:nvGrpSpPr>
            <p:grpSpPr>
              <a:xfrm>
                <a:off x="9594082" y="4598918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63" name="矩形 662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4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65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66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1" name="组合 310"/>
            <p:cNvGrpSpPr/>
            <p:nvPr/>
          </p:nvGrpSpPr>
          <p:grpSpPr>
            <a:xfrm>
              <a:off x="8039880" y="4556828"/>
              <a:ext cx="2599709" cy="266870"/>
              <a:chOff x="8039880" y="4984570"/>
              <a:chExt cx="2599709" cy="266870"/>
            </a:xfrm>
          </p:grpSpPr>
          <p:grpSp>
            <p:nvGrpSpPr>
              <p:cNvPr id="667" name="组合 666"/>
              <p:cNvGrpSpPr/>
              <p:nvPr/>
            </p:nvGrpSpPr>
            <p:grpSpPr>
              <a:xfrm>
                <a:off x="8039880" y="4984570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68" name="矩形 667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9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70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71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72" name="组合 671"/>
              <p:cNvGrpSpPr/>
              <p:nvPr/>
            </p:nvGrpSpPr>
            <p:grpSpPr>
              <a:xfrm>
                <a:off x="9594082" y="4984570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73" name="矩形 672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4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75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76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040" name="矩形 1039"/>
            <p:cNvSpPr/>
            <p:nvPr/>
          </p:nvSpPr>
          <p:spPr>
            <a:xfrm>
              <a:off x="7239000" y="3236208"/>
              <a:ext cx="4178300" cy="1477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6" name="组合 1045"/>
            <p:cNvGrpSpPr/>
            <p:nvPr/>
          </p:nvGrpSpPr>
          <p:grpSpPr>
            <a:xfrm>
              <a:off x="7469981" y="3383917"/>
              <a:ext cx="166459" cy="1721483"/>
              <a:chOff x="7469981" y="3811660"/>
              <a:chExt cx="154783" cy="1600736"/>
            </a:xfrm>
          </p:grpSpPr>
          <p:grpSp>
            <p:nvGrpSpPr>
              <p:cNvPr id="1041" name="组合 1040"/>
              <p:cNvGrpSpPr/>
              <p:nvPr/>
            </p:nvGrpSpPr>
            <p:grpSpPr>
              <a:xfrm>
                <a:off x="7470660" y="3907016"/>
                <a:ext cx="154104" cy="153071"/>
                <a:chOff x="7450107" y="3968972"/>
                <a:chExt cx="500773" cy="427175"/>
              </a:xfrm>
            </p:grpSpPr>
            <p:sp>
              <p:nvSpPr>
                <p:cNvPr id="401" name="矩形 400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2" name="矩形 401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043" name="直接连接符 1042"/>
              <p:cNvCxnSpPr/>
              <p:nvPr/>
            </p:nvCxnSpPr>
            <p:spPr>
              <a:xfrm>
                <a:off x="7469981" y="3811660"/>
                <a:ext cx="0" cy="160073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/>
              <p:cNvCxnSpPr/>
              <p:nvPr/>
            </p:nvCxnSpPr>
            <p:spPr>
              <a:xfrm>
                <a:off x="7623332" y="3811660"/>
                <a:ext cx="0" cy="160073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2" name="组合 451"/>
              <p:cNvGrpSpPr/>
              <p:nvPr/>
            </p:nvGrpSpPr>
            <p:grpSpPr>
              <a:xfrm>
                <a:off x="7470660" y="4205039"/>
                <a:ext cx="154104" cy="153071"/>
                <a:chOff x="7450107" y="3968972"/>
                <a:chExt cx="500773" cy="427175"/>
              </a:xfrm>
            </p:grpSpPr>
            <p:sp>
              <p:nvSpPr>
                <p:cNvPr id="453" name="矩形 452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4" name="矩形 453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5" name="组合 454"/>
              <p:cNvGrpSpPr/>
              <p:nvPr/>
            </p:nvGrpSpPr>
            <p:grpSpPr>
              <a:xfrm>
                <a:off x="7470660" y="4503062"/>
                <a:ext cx="154104" cy="153071"/>
                <a:chOff x="7450107" y="3968972"/>
                <a:chExt cx="500773" cy="427175"/>
              </a:xfrm>
            </p:grpSpPr>
            <p:sp>
              <p:nvSpPr>
                <p:cNvPr id="456" name="矩形 455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7" name="矩形 456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58" name="组合 457"/>
              <p:cNvGrpSpPr/>
              <p:nvPr/>
            </p:nvGrpSpPr>
            <p:grpSpPr>
              <a:xfrm>
                <a:off x="7470660" y="4801085"/>
                <a:ext cx="154104" cy="153071"/>
                <a:chOff x="7450107" y="3968972"/>
                <a:chExt cx="500773" cy="427175"/>
              </a:xfrm>
            </p:grpSpPr>
            <p:sp>
              <p:nvSpPr>
                <p:cNvPr id="459" name="矩形 458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0" name="矩形 459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1" name="组合 460"/>
              <p:cNvGrpSpPr/>
              <p:nvPr/>
            </p:nvGrpSpPr>
            <p:grpSpPr>
              <a:xfrm>
                <a:off x="7470660" y="5099110"/>
                <a:ext cx="154104" cy="153071"/>
                <a:chOff x="7450107" y="3968972"/>
                <a:chExt cx="500773" cy="427175"/>
              </a:xfrm>
            </p:grpSpPr>
            <p:sp>
              <p:nvSpPr>
                <p:cNvPr id="462" name="矩形 461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3" name="矩形 462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399" name="Rectangle 393 copy"/>
            <p:cNvSpPr/>
            <p:nvPr/>
          </p:nvSpPr>
          <p:spPr>
            <a:xfrm>
              <a:off x="7879370" y="3548947"/>
              <a:ext cx="2884860" cy="1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5" name="Rectangle 393 copy"/>
            <p:cNvSpPr/>
            <p:nvPr/>
          </p:nvSpPr>
          <p:spPr>
            <a:xfrm>
              <a:off x="7879370" y="3917009"/>
              <a:ext cx="2884860" cy="1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6" name="Rectangle 393 copy"/>
            <p:cNvSpPr/>
            <p:nvPr/>
          </p:nvSpPr>
          <p:spPr>
            <a:xfrm>
              <a:off x="7879370" y="4285071"/>
              <a:ext cx="2884860" cy="1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7" name="Rectangle 393 copy"/>
            <p:cNvSpPr/>
            <p:nvPr/>
          </p:nvSpPr>
          <p:spPr>
            <a:xfrm>
              <a:off x="7879370" y="4653133"/>
              <a:ext cx="2884860" cy="1818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7879370" y="3528205"/>
              <a:ext cx="2875014" cy="36000"/>
              <a:chOff x="7879370" y="3955947"/>
              <a:chExt cx="2875014" cy="3600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8043055" y="3955947"/>
                <a:ext cx="2524125" cy="36000"/>
                <a:chOff x="8043055" y="3955947"/>
                <a:chExt cx="2524125" cy="50903"/>
              </a:xfrm>
            </p:grpSpPr>
            <p:cxnSp>
              <p:nvCxnSpPr>
                <p:cNvPr id="1054" name="直接连接符 1053"/>
                <p:cNvCxnSpPr/>
                <p:nvPr/>
              </p:nvCxnSpPr>
              <p:spPr>
                <a:xfrm>
                  <a:off x="825339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7" name="直接连接符 506"/>
                <p:cNvCxnSpPr/>
                <p:nvPr/>
              </p:nvCxnSpPr>
              <p:spPr>
                <a:xfrm>
                  <a:off x="846374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8" name="直接连接符 507"/>
                <p:cNvCxnSpPr/>
                <p:nvPr/>
              </p:nvCxnSpPr>
              <p:spPr>
                <a:xfrm>
                  <a:off x="867408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09" name="直接连接符 508"/>
                <p:cNvCxnSpPr/>
                <p:nvPr/>
              </p:nvCxnSpPr>
              <p:spPr>
                <a:xfrm>
                  <a:off x="888443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1" name="直接连接符 510"/>
                <p:cNvCxnSpPr/>
                <p:nvPr/>
              </p:nvCxnSpPr>
              <p:spPr>
                <a:xfrm>
                  <a:off x="909477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2" name="直接连接符 511"/>
                <p:cNvCxnSpPr/>
                <p:nvPr/>
              </p:nvCxnSpPr>
              <p:spPr>
                <a:xfrm>
                  <a:off x="930511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3" name="直接连接符 512"/>
                <p:cNvCxnSpPr/>
                <p:nvPr/>
              </p:nvCxnSpPr>
              <p:spPr>
                <a:xfrm>
                  <a:off x="951546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4" name="直接连接符 513"/>
                <p:cNvCxnSpPr/>
                <p:nvPr/>
              </p:nvCxnSpPr>
              <p:spPr>
                <a:xfrm>
                  <a:off x="972580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5" name="直接连接符 514"/>
                <p:cNvCxnSpPr/>
                <p:nvPr/>
              </p:nvCxnSpPr>
              <p:spPr>
                <a:xfrm>
                  <a:off x="993615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6" name="直接连接符 515"/>
                <p:cNvCxnSpPr/>
                <p:nvPr/>
              </p:nvCxnSpPr>
              <p:spPr>
                <a:xfrm>
                  <a:off x="1014649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17" name="直接连接符 516"/>
                <p:cNvCxnSpPr/>
                <p:nvPr/>
              </p:nvCxnSpPr>
              <p:spPr>
                <a:xfrm>
                  <a:off x="1035683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0" name="直接连接符 519"/>
                <p:cNvCxnSpPr/>
                <p:nvPr/>
              </p:nvCxnSpPr>
              <p:spPr>
                <a:xfrm>
                  <a:off x="804305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1" name="直接连接符 520"/>
                <p:cNvCxnSpPr/>
                <p:nvPr/>
              </p:nvCxnSpPr>
              <p:spPr>
                <a:xfrm>
                  <a:off x="10567180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1049" name="直接连接符 1048"/>
              <p:cNvCxnSpPr/>
              <p:nvPr/>
            </p:nvCxnSpPr>
            <p:spPr>
              <a:xfrm>
                <a:off x="7879370" y="3955947"/>
                <a:ext cx="2875014" cy="0"/>
              </a:xfrm>
              <a:prstGeom prst="line">
                <a:avLst/>
              </a:prstGeom>
              <a:solidFill>
                <a:srgbClr val="02B4F0"/>
              </a:solidFill>
              <a:ln w="63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24" name="组合 523"/>
            <p:cNvGrpSpPr/>
            <p:nvPr/>
          </p:nvGrpSpPr>
          <p:grpSpPr>
            <a:xfrm>
              <a:off x="7895168" y="3887278"/>
              <a:ext cx="2875014" cy="36000"/>
              <a:chOff x="7879370" y="3955947"/>
              <a:chExt cx="2875014" cy="36000"/>
            </a:xfrm>
          </p:grpSpPr>
          <p:grpSp>
            <p:nvGrpSpPr>
              <p:cNvPr id="525" name="组合 524"/>
              <p:cNvGrpSpPr/>
              <p:nvPr/>
            </p:nvGrpSpPr>
            <p:grpSpPr>
              <a:xfrm>
                <a:off x="8043055" y="3955947"/>
                <a:ext cx="2524125" cy="36000"/>
                <a:chOff x="8043055" y="3955947"/>
                <a:chExt cx="2524125" cy="50903"/>
              </a:xfrm>
            </p:grpSpPr>
            <p:cxnSp>
              <p:nvCxnSpPr>
                <p:cNvPr id="527" name="直接连接符 526"/>
                <p:cNvCxnSpPr/>
                <p:nvPr/>
              </p:nvCxnSpPr>
              <p:spPr>
                <a:xfrm>
                  <a:off x="825339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8" name="直接连接符 527"/>
                <p:cNvCxnSpPr/>
                <p:nvPr/>
              </p:nvCxnSpPr>
              <p:spPr>
                <a:xfrm>
                  <a:off x="846374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29" name="直接连接符 528"/>
                <p:cNvCxnSpPr/>
                <p:nvPr/>
              </p:nvCxnSpPr>
              <p:spPr>
                <a:xfrm>
                  <a:off x="867408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0" name="直接连接符 529"/>
                <p:cNvCxnSpPr/>
                <p:nvPr/>
              </p:nvCxnSpPr>
              <p:spPr>
                <a:xfrm>
                  <a:off x="888443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1" name="直接连接符 530"/>
                <p:cNvCxnSpPr/>
                <p:nvPr/>
              </p:nvCxnSpPr>
              <p:spPr>
                <a:xfrm>
                  <a:off x="909477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2" name="直接连接符 531"/>
                <p:cNvCxnSpPr/>
                <p:nvPr/>
              </p:nvCxnSpPr>
              <p:spPr>
                <a:xfrm>
                  <a:off x="930511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3" name="直接连接符 532"/>
                <p:cNvCxnSpPr/>
                <p:nvPr/>
              </p:nvCxnSpPr>
              <p:spPr>
                <a:xfrm>
                  <a:off x="951546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972580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5" name="直接连接符 534"/>
                <p:cNvCxnSpPr/>
                <p:nvPr/>
              </p:nvCxnSpPr>
              <p:spPr>
                <a:xfrm>
                  <a:off x="993615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6" name="直接连接符 535"/>
                <p:cNvCxnSpPr/>
                <p:nvPr/>
              </p:nvCxnSpPr>
              <p:spPr>
                <a:xfrm>
                  <a:off x="1014649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7" name="直接连接符 536"/>
                <p:cNvCxnSpPr/>
                <p:nvPr/>
              </p:nvCxnSpPr>
              <p:spPr>
                <a:xfrm>
                  <a:off x="1035683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8" name="直接连接符 537"/>
                <p:cNvCxnSpPr/>
                <p:nvPr/>
              </p:nvCxnSpPr>
              <p:spPr>
                <a:xfrm>
                  <a:off x="804305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39" name="直接连接符 538"/>
                <p:cNvCxnSpPr/>
                <p:nvPr/>
              </p:nvCxnSpPr>
              <p:spPr>
                <a:xfrm>
                  <a:off x="10567180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26" name="直接连接符 525"/>
              <p:cNvCxnSpPr/>
              <p:nvPr/>
            </p:nvCxnSpPr>
            <p:spPr>
              <a:xfrm>
                <a:off x="7879370" y="3955947"/>
                <a:ext cx="2875014" cy="0"/>
              </a:xfrm>
              <a:prstGeom prst="line">
                <a:avLst/>
              </a:prstGeom>
              <a:solidFill>
                <a:srgbClr val="02B4F0"/>
              </a:solidFill>
              <a:ln w="63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40" name="组合 539"/>
            <p:cNvGrpSpPr/>
            <p:nvPr/>
          </p:nvGrpSpPr>
          <p:grpSpPr>
            <a:xfrm>
              <a:off x="7895168" y="4255267"/>
              <a:ext cx="2875014" cy="36000"/>
              <a:chOff x="7879370" y="3955947"/>
              <a:chExt cx="2875014" cy="36000"/>
            </a:xfrm>
          </p:grpSpPr>
          <p:grpSp>
            <p:nvGrpSpPr>
              <p:cNvPr id="541" name="组合 540"/>
              <p:cNvGrpSpPr/>
              <p:nvPr/>
            </p:nvGrpSpPr>
            <p:grpSpPr>
              <a:xfrm>
                <a:off x="8043055" y="3955947"/>
                <a:ext cx="2524125" cy="36000"/>
                <a:chOff x="8043055" y="3955947"/>
                <a:chExt cx="2524125" cy="50903"/>
              </a:xfrm>
            </p:grpSpPr>
            <p:cxnSp>
              <p:nvCxnSpPr>
                <p:cNvPr id="543" name="直接连接符 542"/>
                <p:cNvCxnSpPr/>
                <p:nvPr/>
              </p:nvCxnSpPr>
              <p:spPr>
                <a:xfrm>
                  <a:off x="825339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4" name="直接连接符 543"/>
                <p:cNvCxnSpPr/>
                <p:nvPr/>
              </p:nvCxnSpPr>
              <p:spPr>
                <a:xfrm>
                  <a:off x="846374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5" name="直接连接符 544"/>
                <p:cNvCxnSpPr/>
                <p:nvPr/>
              </p:nvCxnSpPr>
              <p:spPr>
                <a:xfrm>
                  <a:off x="867408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6" name="直接连接符 545"/>
                <p:cNvCxnSpPr/>
                <p:nvPr/>
              </p:nvCxnSpPr>
              <p:spPr>
                <a:xfrm>
                  <a:off x="888443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7" name="直接连接符 546"/>
                <p:cNvCxnSpPr/>
                <p:nvPr/>
              </p:nvCxnSpPr>
              <p:spPr>
                <a:xfrm>
                  <a:off x="909477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8" name="直接连接符 547"/>
                <p:cNvCxnSpPr/>
                <p:nvPr/>
              </p:nvCxnSpPr>
              <p:spPr>
                <a:xfrm>
                  <a:off x="930511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49" name="直接连接符 548"/>
                <p:cNvCxnSpPr/>
                <p:nvPr/>
              </p:nvCxnSpPr>
              <p:spPr>
                <a:xfrm>
                  <a:off x="951546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0" name="直接连接符 549"/>
                <p:cNvCxnSpPr/>
                <p:nvPr/>
              </p:nvCxnSpPr>
              <p:spPr>
                <a:xfrm>
                  <a:off x="972580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1" name="直接连接符 550"/>
                <p:cNvCxnSpPr/>
                <p:nvPr/>
              </p:nvCxnSpPr>
              <p:spPr>
                <a:xfrm>
                  <a:off x="993615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2" name="直接连接符 551"/>
                <p:cNvCxnSpPr/>
                <p:nvPr/>
              </p:nvCxnSpPr>
              <p:spPr>
                <a:xfrm>
                  <a:off x="1014649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3" name="直接连接符 552"/>
                <p:cNvCxnSpPr/>
                <p:nvPr/>
              </p:nvCxnSpPr>
              <p:spPr>
                <a:xfrm>
                  <a:off x="1035683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4" name="直接连接符 553"/>
                <p:cNvCxnSpPr/>
                <p:nvPr/>
              </p:nvCxnSpPr>
              <p:spPr>
                <a:xfrm>
                  <a:off x="804305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55" name="直接连接符 554"/>
                <p:cNvCxnSpPr/>
                <p:nvPr/>
              </p:nvCxnSpPr>
              <p:spPr>
                <a:xfrm>
                  <a:off x="10567180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42" name="直接连接符 541"/>
              <p:cNvCxnSpPr/>
              <p:nvPr/>
            </p:nvCxnSpPr>
            <p:spPr>
              <a:xfrm>
                <a:off x="7879370" y="3955947"/>
                <a:ext cx="2875014" cy="0"/>
              </a:xfrm>
              <a:prstGeom prst="line">
                <a:avLst/>
              </a:prstGeom>
              <a:solidFill>
                <a:srgbClr val="02B4F0"/>
              </a:solidFill>
              <a:ln w="63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56" name="组合 555"/>
            <p:cNvGrpSpPr/>
            <p:nvPr/>
          </p:nvGrpSpPr>
          <p:grpSpPr>
            <a:xfrm>
              <a:off x="7895168" y="4620747"/>
              <a:ext cx="2875014" cy="36000"/>
              <a:chOff x="7879370" y="3955947"/>
              <a:chExt cx="2875014" cy="36000"/>
            </a:xfrm>
          </p:grpSpPr>
          <p:grpSp>
            <p:nvGrpSpPr>
              <p:cNvPr id="557" name="组合 556"/>
              <p:cNvGrpSpPr/>
              <p:nvPr/>
            </p:nvGrpSpPr>
            <p:grpSpPr>
              <a:xfrm>
                <a:off x="8043055" y="3955947"/>
                <a:ext cx="2524125" cy="36000"/>
                <a:chOff x="8043055" y="3955947"/>
                <a:chExt cx="2524125" cy="50903"/>
              </a:xfrm>
            </p:grpSpPr>
            <p:cxnSp>
              <p:nvCxnSpPr>
                <p:cNvPr id="559" name="直接连接符 558"/>
                <p:cNvCxnSpPr/>
                <p:nvPr/>
              </p:nvCxnSpPr>
              <p:spPr>
                <a:xfrm>
                  <a:off x="825339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0" name="直接连接符 559"/>
                <p:cNvCxnSpPr/>
                <p:nvPr/>
              </p:nvCxnSpPr>
              <p:spPr>
                <a:xfrm>
                  <a:off x="846374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1" name="直接连接符 560"/>
                <p:cNvCxnSpPr/>
                <p:nvPr/>
              </p:nvCxnSpPr>
              <p:spPr>
                <a:xfrm>
                  <a:off x="867408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2" name="直接连接符 561"/>
                <p:cNvCxnSpPr/>
                <p:nvPr/>
              </p:nvCxnSpPr>
              <p:spPr>
                <a:xfrm>
                  <a:off x="888443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3" name="直接连接符 562"/>
                <p:cNvCxnSpPr/>
                <p:nvPr/>
              </p:nvCxnSpPr>
              <p:spPr>
                <a:xfrm>
                  <a:off x="909477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4" name="直接连接符 563"/>
                <p:cNvCxnSpPr/>
                <p:nvPr/>
              </p:nvCxnSpPr>
              <p:spPr>
                <a:xfrm>
                  <a:off x="930511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5" name="直接连接符 564"/>
                <p:cNvCxnSpPr/>
                <p:nvPr/>
              </p:nvCxnSpPr>
              <p:spPr>
                <a:xfrm>
                  <a:off x="9515463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6" name="直接连接符 565"/>
                <p:cNvCxnSpPr/>
                <p:nvPr/>
              </p:nvCxnSpPr>
              <p:spPr>
                <a:xfrm>
                  <a:off x="9725807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7" name="直接连接符 566"/>
                <p:cNvCxnSpPr/>
                <p:nvPr/>
              </p:nvCxnSpPr>
              <p:spPr>
                <a:xfrm>
                  <a:off x="9936151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8" name="直接连接符 567"/>
                <p:cNvCxnSpPr/>
                <p:nvPr/>
              </p:nvCxnSpPr>
              <p:spPr>
                <a:xfrm>
                  <a:off x="1014649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69" name="直接连接符 568"/>
                <p:cNvCxnSpPr/>
                <p:nvPr/>
              </p:nvCxnSpPr>
              <p:spPr>
                <a:xfrm>
                  <a:off x="10356839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70" name="直接连接符 569"/>
                <p:cNvCxnSpPr/>
                <p:nvPr/>
              </p:nvCxnSpPr>
              <p:spPr>
                <a:xfrm>
                  <a:off x="8043055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571" name="直接连接符 570"/>
                <p:cNvCxnSpPr/>
                <p:nvPr/>
              </p:nvCxnSpPr>
              <p:spPr>
                <a:xfrm>
                  <a:off x="10567180" y="3955947"/>
                  <a:ext cx="0" cy="50903"/>
                </a:xfrm>
                <a:prstGeom prst="line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51000">
                        <a:schemeClr val="bg1">
                          <a:lumMod val="75000"/>
                        </a:schemeClr>
                      </a:gs>
                      <a:gs pos="0">
                        <a:schemeClr val="bg1"/>
                      </a:gs>
                    </a:gsLst>
                    <a:lin ang="270000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cxnSp>
            <p:nvCxnSpPr>
              <p:cNvPr id="558" name="直接连接符 557"/>
              <p:cNvCxnSpPr/>
              <p:nvPr/>
            </p:nvCxnSpPr>
            <p:spPr>
              <a:xfrm>
                <a:off x="7879370" y="3955947"/>
                <a:ext cx="2875014" cy="0"/>
              </a:xfrm>
              <a:prstGeom prst="line">
                <a:avLst/>
              </a:prstGeom>
              <a:solidFill>
                <a:srgbClr val="02B4F0"/>
              </a:solidFill>
              <a:ln w="6350"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90" name="组合 189"/>
            <p:cNvGrpSpPr/>
            <p:nvPr/>
          </p:nvGrpSpPr>
          <p:grpSpPr>
            <a:xfrm>
              <a:off x="8042214" y="3564204"/>
              <a:ext cx="2572529" cy="153831"/>
              <a:chOff x="8018399" y="3991947"/>
              <a:chExt cx="2572529" cy="166588"/>
            </a:xfrm>
          </p:grpSpPr>
          <p:cxnSp>
            <p:nvCxnSpPr>
              <p:cNvPr id="149" name="直接连接符 148"/>
              <p:cNvCxnSpPr/>
              <p:nvPr/>
            </p:nvCxnSpPr>
            <p:spPr>
              <a:xfrm>
                <a:off x="8018399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5" name="Straight Connector 148 copy"/>
              <p:cNvCxnSpPr/>
              <p:nvPr/>
            </p:nvCxnSpPr>
            <p:spPr>
              <a:xfrm>
                <a:off x="8275652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148 copy copy"/>
              <p:cNvCxnSpPr/>
              <p:nvPr/>
            </p:nvCxnSpPr>
            <p:spPr>
              <a:xfrm>
                <a:off x="8532905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148 copy copy copy"/>
              <p:cNvCxnSpPr/>
              <p:nvPr/>
            </p:nvCxnSpPr>
            <p:spPr>
              <a:xfrm>
                <a:off x="879015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148 copy copy copy copy"/>
              <p:cNvCxnSpPr/>
              <p:nvPr/>
            </p:nvCxnSpPr>
            <p:spPr>
              <a:xfrm>
                <a:off x="9047411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9" name="Straight Connector 148 copy copy copy copy copy"/>
              <p:cNvCxnSpPr/>
              <p:nvPr/>
            </p:nvCxnSpPr>
            <p:spPr>
              <a:xfrm>
                <a:off x="9304664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0" name="Straight Connector 148 copy copy copy copy copy copy"/>
              <p:cNvCxnSpPr/>
              <p:nvPr/>
            </p:nvCxnSpPr>
            <p:spPr>
              <a:xfrm>
                <a:off x="9561917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1" name="Straight Connector 148 copy copy copy copy copy copy copy"/>
              <p:cNvCxnSpPr/>
              <p:nvPr/>
            </p:nvCxnSpPr>
            <p:spPr>
              <a:xfrm>
                <a:off x="9819170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2" name="Straight Connector 148 copy copy copy copy copy copy copy copy"/>
              <p:cNvCxnSpPr/>
              <p:nvPr/>
            </p:nvCxnSpPr>
            <p:spPr>
              <a:xfrm>
                <a:off x="10076423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3" name="Straight Connector 148 copy copy copy copy copy copy copy copy copy"/>
              <p:cNvCxnSpPr/>
              <p:nvPr/>
            </p:nvCxnSpPr>
            <p:spPr>
              <a:xfrm>
                <a:off x="10333676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4" name="Straight Connector 148 copy copy copy copy copy copy copy copy copy copy"/>
              <p:cNvCxnSpPr/>
              <p:nvPr/>
            </p:nvCxnSpPr>
            <p:spPr>
              <a:xfrm>
                <a:off x="1059092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0" name="组合 609"/>
            <p:cNvGrpSpPr/>
            <p:nvPr/>
          </p:nvGrpSpPr>
          <p:grpSpPr>
            <a:xfrm>
              <a:off x="8042214" y="3930383"/>
              <a:ext cx="2572529" cy="153831"/>
              <a:chOff x="8018399" y="3991947"/>
              <a:chExt cx="2572529" cy="166588"/>
            </a:xfrm>
          </p:grpSpPr>
          <p:cxnSp>
            <p:nvCxnSpPr>
              <p:cNvPr id="611" name="直接连接符 610"/>
              <p:cNvCxnSpPr/>
              <p:nvPr/>
            </p:nvCxnSpPr>
            <p:spPr>
              <a:xfrm>
                <a:off x="8018399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2" name="Straight Connector 148 copy"/>
              <p:cNvCxnSpPr/>
              <p:nvPr/>
            </p:nvCxnSpPr>
            <p:spPr>
              <a:xfrm>
                <a:off x="8275652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3" name="Straight Connector 148 copy copy"/>
              <p:cNvCxnSpPr/>
              <p:nvPr/>
            </p:nvCxnSpPr>
            <p:spPr>
              <a:xfrm>
                <a:off x="8532905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4" name="Straight Connector 148 copy copy copy"/>
              <p:cNvCxnSpPr/>
              <p:nvPr/>
            </p:nvCxnSpPr>
            <p:spPr>
              <a:xfrm>
                <a:off x="879015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5" name="Straight Connector 148 copy copy copy copy"/>
              <p:cNvCxnSpPr/>
              <p:nvPr/>
            </p:nvCxnSpPr>
            <p:spPr>
              <a:xfrm>
                <a:off x="9047411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Straight Connector 148 copy copy copy copy copy"/>
              <p:cNvCxnSpPr/>
              <p:nvPr/>
            </p:nvCxnSpPr>
            <p:spPr>
              <a:xfrm>
                <a:off x="9304664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7" name="Straight Connector 148 copy copy copy copy copy copy"/>
              <p:cNvCxnSpPr/>
              <p:nvPr/>
            </p:nvCxnSpPr>
            <p:spPr>
              <a:xfrm>
                <a:off x="9561917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8" name="Straight Connector 148 copy copy copy copy copy copy copy"/>
              <p:cNvCxnSpPr/>
              <p:nvPr/>
            </p:nvCxnSpPr>
            <p:spPr>
              <a:xfrm>
                <a:off x="9819170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9" name="Straight Connector 148 copy copy copy copy copy copy copy copy"/>
              <p:cNvCxnSpPr/>
              <p:nvPr/>
            </p:nvCxnSpPr>
            <p:spPr>
              <a:xfrm>
                <a:off x="10076423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0" name="Straight Connector 148 copy copy copy copy copy copy copy copy copy"/>
              <p:cNvCxnSpPr/>
              <p:nvPr/>
            </p:nvCxnSpPr>
            <p:spPr>
              <a:xfrm>
                <a:off x="10333676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1" name="Straight Connector 148 copy copy copy copy copy copy copy copy copy copy"/>
              <p:cNvCxnSpPr/>
              <p:nvPr/>
            </p:nvCxnSpPr>
            <p:spPr>
              <a:xfrm>
                <a:off x="1059092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2" name="组合 621"/>
            <p:cNvGrpSpPr/>
            <p:nvPr/>
          </p:nvGrpSpPr>
          <p:grpSpPr>
            <a:xfrm>
              <a:off x="8042214" y="4299078"/>
              <a:ext cx="2572529" cy="153831"/>
              <a:chOff x="8018399" y="3991947"/>
              <a:chExt cx="2572529" cy="166588"/>
            </a:xfrm>
          </p:grpSpPr>
          <p:cxnSp>
            <p:nvCxnSpPr>
              <p:cNvPr id="623" name="直接连接符 622"/>
              <p:cNvCxnSpPr/>
              <p:nvPr/>
            </p:nvCxnSpPr>
            <p:spPr>
              <a:xfrm>
                <a:off x="8018399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4" name="Straight Connector 148 copy"/>
              <p:cNvCxnSpPr/>
              <p:nvPr/>
            </p:nvCxnSpPr>
            <p:spPr>
              <a:xfrm>
                <a:off x="8275652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5" name="Straight Connector 148 copy copy"/>
              <p:cNvCxnSpPr/>
              <p:nvPr/>
            </p:nvCxnSpPr>
            <p:spPr>
              <a:xfrm>
                <a:off x="8532905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Straight Connector 148 copy copy copy"/>
              <p:cNvCxnSpPr/>
              <p:nvPr/>
            </p:nvCxnSpPr>
            <p:spPr>
              <a:xfrm>
                <a:off x="879015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7" name="Straight Connector 148 copy copy copy copy"/>
              <p:cNvCxnSpPr/>
              <p:nvPr/>
            </p:nvCxnSpPr>
            <p:spPr>
              <a:xfrm>
                <a:off x="9047411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8" name="Straight Connector 148 copy copy copy copy copy"/>
              <p:cNvCxnSpPr/>
              <p:nvPr/>
            </p:nvCxnSpPr>
            <p:spPr>
              <a:xfrm>
                <a:off x="9304664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9" name="Straight Connector 148 copy copy copy copy copy copy"/>
              <p:cNvCxnSpPr/>
              <p:nvPr/>
            </p:nvCxnSpPr>
            <p:spPr>
              <a:xfrm>
                <a:off x="9561917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0" name="Straight Connector 148 copy copy copy copy copy copy copy"/>
              <p:cNvCxnSpPr/>
              <p:nvPr/>
            </p:nvCxnSpPr>
            <p:spPr>
              <a:xfrm>
                <a:off x="9819170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1" name="Straight Connector 148 copy copy copy copy copy copy copy copy"/>
              <p:cNvCxnSpPr/>
              <p:nvPr/>
            </p:nvCxnSpPr>
            <p:spPr>
              <a:xfrm>
                <a:off x="10076423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2" name="Straight Connector 148 copy copy copy copy copy copy copy copy copy"/>
              <p:cNvCxnSpPr/>
              <p:nvPr/>
            </p:nvCxnSpPr>
            <p:spPr>
              <a:xfrm>
                <a:off x="10333676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3" name="Straight Connector 148 copy copy copy copy copy copy copy copy copy copy"/>
              <p:cNvCxnSpPr/>
              <p:nvPr/>
            </p:nvCxnSpPr>
            <p:spPr>
              <a:xfrm>
                <a:off x="1059092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5" name="组合 634"/>
            <p:cNvGrpSpPr/>
            <p:nvPr/>
          </p:nvGrpSpPr>
          <p:grpSpPr>
            <a:xfrm>
              <a:off x="8042214" y="4671965"/>
              <a:ext cx="2572529" cy="153831"/>
              <a:chOff x="8018399" y="3991947"/>
              <a:chExt cx="2572529" cy="166588"/>
            </a:xfrm>
          </p:grpSpPr>
          <p:cxnSp>
            <p:nvCxnSpPr>
              <p:cNvPr id="636" name="直接连接符 635"/>
              <p:cNvCxnSpPr/>
              <p:nvPr/>
            </p:nvCxnSpPr>
            <p:spPr>
              <a:xfrm>
                <a:off x="8018399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7" name="Straight Connector 148 copy"/>
              <p:cNvCxnSpPr/>
              <p:nvPr/>
            </p:nvCxnSpPr>
            <p:spPr>
              <a:xfrm>
                <a:off x="8275652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8" name="Straight Connector 148 copy copy"/>
              <p:cNvCxnSpPr/>
              <p:nvPr/>
            </p:nvCxnSpPr>
            <p:spPr>
              <a:xfrm>
                <a:off x="8532905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9" name="Straight Connector 148 copy copy copy"/>
              <p:cNvCxnSpPr/>
              <p:nvPr/>
            </p:nvCxnSpPr>
            <p:spPr>
              <a:xfrm>
                <a:off x="879015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0" name="Straight Connector 148 copy copy copy copy"/>
              <p:cNvCxnSpPr/>
              <p:nvPr/>
            </p:nvCxnSpPr>
            <p:spPr>
              <a:xfrm>
                <a:off x="9047411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1" name="Straight Connector 148 copy copy copy copy copy"/>
              <p:cNvCxnSpPr/>
              <p:nvPr/>
            </p:nvCxnSpPr>
            <p:spPr>
              <a:xfrm>
                <a:off x="9304664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2" name="Straight Connector 148 copy copy copy copy copy copy"/>
              <p:cNvCxnSpPr/>
              <p:nvPr/>
            </p:nvCxnSpPr>
            <p:spPr>
              <a:xfrm>
                <a:off x="9561917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3" name="Straight Connector 148 copy copy copy copy copy copy copy"/>
              <p:cNvCxnSpPr/>
              <p:nvPr/>
            </p:nvCxnSpPr>
            <p:spPr>
              <a:xfrm>
                <a:off x="9819170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4" name="Straight Connector 148 copy copy copy copy copy copy copy copy"/>
              <p:cNvCxnSpPr/>
              <p:nvPr/>
            </p:nvCxnSpPr>
            <p:spPr>
              <a:xfrm>
                <a:off x="10076423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Straight Connector 148 copy copy copy copy copy copy copy copy copy"/>
              <p:cNvCxnSpPr/>
              <p:nvPr/>
            </p:nvCxnSpPr>
            <p:spPr>
              <a:xfrm>
                <a:off x="10333676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6" name="Straight Connector 148 copy copy copy copy copy copy copy copy copy copy"/>
              <p:cNvCxnSpPr/>
              <p:nvPr/>
            </p:nvCxnSpPr>
            <p:spPr>
              <a:xfrm>
                <a:off x="10590928" y="3991947"/>
                <a:ext cx="0" cy="166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1" name="组合 680"/>
            <p:cNvGrpSpPr/>
            <p:nvPr/>
          </p:nvGrpSpPr>
          <p:grpSpPr>
            <a:xfrm>
              <a:off x="8039880" y="4894199"/>
              <a:ext cx="2599709" cy="214191"/>
              <a:chOff x="8039880" y="4984570"/>
              <a:chExt cx="2599709" cy="266870"/>
            </a:xfrm>
          </p:grpSpPr>
          <p:grpSp>
            <p:nvGrpSpPr>
              <p:cNvPr id="682" name="组合 681"/>
              <p:cNvGrpSpPr/>
              <p:nvPr/>
            </p:nvGrpSpPr>
            <p:grpSpPr>
              <a:xfrm>
                <a:off x="8039880" y="4984570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88" name="矩形 687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9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90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91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83" name="组合 682"/>
              <p:cNvGrpSpPr/>
              <p:nvPr/>
            </p:nvGrpSpPr>
            <p:grpSpPr>
              <a:xfrm>
                <a:off x="9594082" y="4984570"/>
                <a:ext cx="1045507" cy="266870"/>
                <a:chOff x="8039880" y="3849206"/>
                <a:chExt cx="1045507" cy="266870"/>
              </a:xfrm>
            </p:grpSpPr>
            <p:sp>
              <p:nvSpPr>
                <p:cNvPr id="684" name="矩形 683"/>
                <p:cNvSpPr/>
                <p:nvPr/>
              </p:nvSpPr>
              <p:spPr>
                <a:xfrm>
                  <a:off x="8039880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5" name="Rectangle 486 copy"/>
                <p:cNvSpPr/>
                <p:nvPr/>
              </p:nvSpPr>
              <p:spPr>
                <a:xfrm>
                  <a:off x="8657272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86" name="Rectangle 486 copy copy"/>
                <p:cNvSpPr/>
                <p:nvPr/>
              </p:nvSpPr>
              <p:spPr>
                <a:xfrm>
                  <a:off x="8348576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687" name="Rectangle 486 copy copy copy"/>
                <p:cNvSpPr/>
                <p:nvPr/>
              </p:nvSpPr>
              <p:spPr>
                <a:xfrm>
                  <a:off x="8965967" y="3849206"/>
                  <a:ext cx="119420" cy="266870"/>
                </a:xfrm>
                <a:prstGeom prst="rect">
                  <a:avLst/>
                </a:prstGeom>
                <a:solidFill>
                  <a:srgbClr val="A62E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93" name="组合 692"/>
            <p:cNvGrpSpPr/>
            <p:nvPr/>
          </p:nvGrpSpPr>
          <p:grpSpPr>
            <a:xfrm>
              <a:off x="11058921" y="3383917"/>
              <a:ext cx="166459" cy="1721483"/>
              <a:chOff x="7469981" y="3811660"/>
              <a:chExt cx="154783" cy="1600736"/>
            </a:xfrm>
          </p:grpSpPr>
          <p:grpSp>
            <p:nvGrpSpPr>
              <p:cNvPr id="694" name="组合 693"/>
              <p:cNvGrpSpPr/>
              <p:nvPr/>
            </p:nvGrpSpPr>
            <p:grpSpPr>
              <a:xfrm>
                <a:off x="7470660" y="3907016"/>
                <a:ext cx="154104" cy="153071"/>
                <a:chOff x="7450107" y="3968972"/>
                <a:chExt cx="500773" cy="427175"/>
              </a:xfrm>
            </p:grpSpPr>
            <p:sp>
              <p:nvSpPr>
                <p:cNvPr id="709" name="矩形 708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0" name="矩形 709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695" name="直接连接符 694"/>
              <p:cNvCxnSpPr/>
              <p:nvPr/>
            </p:nvCxnSpPr>
            <p:spPr>
              <a:xfrm>
                <a:off x="7469981" y="3811660"/>
                <a:ext cx="0" cy="160073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6" name="直接连接符 695"/>
              <p:cNvCxnSpPr/>
              <p:nvPr/>
            </p:nvCxnSpPr>
            <p:spPr>
              <a:xfrm>
                <a:off x="7623332" y="3811660"/>
                <a:ext cx="0" cy="1600736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7" name="组合 696"/>
              <p:cNvGrpSpPr/>
              <p:nvPr/>
            </p:nvGrpSpPr>
            <p:grpSpPr>
              <a:xfrm>
                <a:off x="7470660" y="4205039"/>
                <a:ext cx="154104" cy="153071"/>
                <a:chOff x="7450107" y="3968972"/>
                <a:chExt cx="500773" cy="427175"/>
              </a:xfrm>
            </p:grpSpPr>
            <p:sp>
              <p:nvSpPr>
                <p:cNvPr id="707" name="矩形 706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8" name="矩形 707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8" name="组合 697"/>
              <p:cNvGrpSpPr/>
              <p:nvPr/>
            </p:nvGrpSpPr>
            <p:grpSpPr>
              <a:xfrm>
                <a:off x="7470660" y="4503062"/>
                <a:ext cx="154104" cy="153071"/>
                <a:chOff x="7450107" y="3968972"/>
                <a:chExt cx="500773" cy="427175"/>
              </a:xfrm>
            </p:grpSpPr>
            <p:sp>
              <p:nvSpPr>
                <p:cNvPr id="705" name="矩形 704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6" name="矩形 705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99" name="组合 698"/>
              <p:cNvGrpSpPr/>
              <p:nvPr/>
            </p:nvGrpSpPr>
            <p:grpSpPr>
              <a:xfrm>
                <a:off x="7470660" y="4801085"/>
                <a:ext cx="154104" cy="153071"/>
                <a:chOff x="7450107" y="3968972"/>
                <a:chExt cx="500773" cy="427175"/>
              </a:xfrm>
            </p:grpSpPr>
            <p:sp>
              <p:nvSpPr>
                <p:cNvPr id="703" name="矩形 702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4" name="矩形 703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00" name="组合 699"/>
              <p:cNvGrpSpPr/>
              <p:nvPr/>
            </p:nvGrpSpPr>
            <p:grpSpPr>
              <a:xfrm>
                <a:off x="7470660" y="5099110"/>
                <a:ext cx="154104" cy="153071"/>
                <a:chOff x="7450107" y="3968972"/>
                <a:chExt cx="500773" cy="427175"/>
              </a:xfrm>
            </p:grpSpPr>
            <p:sp>
              <p:nvSpPr>
                <p:cNvPr id="701" name="矩形 700"/>
                <p:cNvSpPr/>
                <p:nvPr/>
              </p:nvSpPr>
              <p:spPr>
                <a:xfrm>
                  <a:off x="7450107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2" name="矩形 701"/>
                <p:cNvSpPr/>
                <p:nvPr/>
              </p:nvSpPr>
              <p:spPr>
                <a:xfrm>
                  <a:off x="7700275" y="3968972"/>
                  <a:ext cx="250605" cy="427175"/>
                </a:xfrm>
                <a:prstGeom prst="rect">
                  <a:avLst/>
                </a:prstGeom>
                <a:solidFill>
                  <a:srgbClr val="02B4F0"/>
                </a:solidFill>
                <a:ln w="6350"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lumMod val="75000"/>
                        </a:schemeClr>
                      </a:gs>
                      <a:gs pos="100000">
                        <a:schemeClr val="bg1"/>
                      </a:gs>
                    </a:gsLst>
                    <a:lin ang="0" scaled="0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3" name="组合 2"/>
          <p:cNvGrpSpPr/>
          <p:nvPr/>
        </p:nvGrpSpPr>
        <p:grpSpPr>
          <a:xfrm>
            <a:off x="-216978" y="5908957"/>
            <a:ext cx="22945726" cy="1615239"/>
            <a:chOff x="0" y="5908957"/>
            <a:chExt cx="16809720" cy="1615239"/>
          </a:xfrm>
        </p:grpSpPr>
        <p:grpSp>
          <p:nvGrpSpPr>
            <p:cNvPr id="47" name="组合 46"/>
            <p:cNvGrpSpPr/>
            <p:nvPr/>
          </p:nvGrpSpPr>
          <p:grpSpPr>
            <a:xfrm>
              <a:off x="0" y="5908957"/>
              <a:ext cx="16809720" cy="1615239"/>
              <a:chOff x="-2118360" y="2490901"/>
              <a:chExt cx="16809720" cy="1951278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-2118360" y="2490901"/>
                <a:ext cx="16809720" cy="1767840"/>
              </a:xfrm>
              <a:prstGeom prst="rect">
                <a:avLst/>
              </a:prstGeom>
              <a:solidFill>
                <a:srgbClr val="81C6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-2118360" y="2683638"/>
                <a:ext cx="16809720" cy="1758541"/>
              </a:xfrm>
              <a:custGeom>
                <a:avLst/>
                <a:gdLst>
                  <a:gd name="connsiteX0" fmla="*/ 11049000 w 16809720"/>
                  <a:gd name="connsiteY0" fmla="*/ 0 h 1758540"/>
                  <a:gd name="connsiteX1" fmla="*/ 11399520 w 16809720"/>
                  <a:gd name="connsiteY1" fmla="*/ 137160 h 1758540"/>
                  <a:gd name="connsiteX2" fmla="*/ 11551920 w 16809720"/>
                  <a:gd name="connsiteY2" fmla="*/ 30480 h 1758540"/>
                  <a:gd name="connsiteX3" fmla="*/ 11704320 w 16809720"/>
                  <a:gd name="connsiteY3" fmla="*/ 121920 h 1758540"/>
                  <a:gd name="connsiteX4" fmla="*/ 12070080 w 16809720"/>
                  <a:gd name="connsiteY4" fmla="*/ 30480 h 1758540"/>
                  <a:gd name="connsiteX5" fmla="*/ 12298680 w 16809720"/>
                  <a:gd name="connsiteY5" fmla="*/ 91440 h 1758540"/>
                  <a:gd name="connsiteX6" fmla="*/ 12618720 w 16809720"/>
                  <a:gd name="connsiteY6" fmla="*/ 76200 h 1758540"/>
                  <a:gd name="connsiteX7" fmla="*/ 12923520 w 16809720"/>
                  <a:gd name="connsiteY7" fmla="*/ 167640 h 1758540"/>
                  <a:gd name="connsiteX8" fmla="*/ 13030200 w 16809720"/>
                  <a:gd name="connsiteY8" fmla="*/ 76200 h 1758540"/>
                  <a:gd name="connsiteX9" fmla="*/ 13289280 w 16809720"/>
                  <a:gd name="connsiteY9" fmla="*/ 76200 h 1758540"/>
                  <a:gd name="connsiteX10" fmla="*/ 13472160 w 16809720"/>
                  <a:gd name="connsiteY10" fmla="*/ 121920 h 1758540"/>
                  <a:gd name="connsiteX11" fmla="*/ 14005560 w 16809720"/>
                  <a:gd name="connsiteY11" fmla="*/ 76200 h 1758540"/>
                  <a:gd name="connsiteX12" fmla="*/ 14325600 w 16809720"/>
                  <a:gd name="connsiteY12" fmla="*/ 198120 h 1758540"/>
                  <a:gd name="connsiteX13" fmla="*/ 14554200 w 16809720"/>
                  <a:gd name="connsiteY13" fmla="*/ 121920 h 1758540"/>
                  <a:gd name="connsiteX14" fmla="*/ 14767560 w 16809720"/>
                  <a:gd name="connsiteY14" fmla="*/ 198120 h 1758540"/>
                  <a:gd name="connsiteX15" fmla="*/ 14843760 w 16809720"/>
                  <a:gd name="connsiteY15" fmla="*/ 76200 h 1758540"/>
                  <a:gd name="connsiteX16" fmla="*/ 15087600 w 16809720"/>
                  <a:gd name="connsiteY16" fmla="*/ 198120 h 1758540"/>
                  <a:gd name="connsiteX17" fmla="*/ 15148560 w 16809720"/>
                  <a:gd name="connsiteY17" fmla="*/ 45720 h 1758540"/>
                  <a:gd name="connsiteX18" fmla="*/ 15407640 w 16809720"/>
                  <a:gd name="connsiteY18" fmla="*/ 198120 h 1758540"/>
                  <a:gd name="connsiteX19" fmla="*/ 15590520 w 16809720"/>
                  <a:gd name="connsiteY19" fmla="*/ 106680 h 1758540"/>
                  <a:gd name="connsiteX20" fmla="*/ 15773400 w 16809720"/>
                  <a:gd name="connsiteY20" fmla="*/ 259080 h 1758540"/>
                  <a:gd name="connsiteX21" fmla="*/ 15819120 w 16809720"/>
                  <a:gd name="connsiteY21" fmla="*/ 76200 h 1758540"/>
                  <a:gd name="connsiteX22" fmla="*/ 16123920 w 16809720"/>
                  <a:gd name="connsiteY22" fmla="*/ 213360 h 1758540"/>
                  <a:gd name="connsiteX23" fmla="*/ 16459200 w 16809720"/>
                  <a:gd name="connsiteY23" fmla="*/ 198120 h 1758540"/>
                  <a:gd name="connsiteX24" fmla="*/ 16520160 w 16809720"/>
                  <a:gd name="connsiteY24" fmla="*/ 60960 h 1758540"/>
                  <a:gd name="connsiteX25" fmla="*/ 16687800 w 16809720"/>
                  <a:gd name="connsiteY25" fmla="*/ 228600 h 1758540"/>
                  <a:gd name="connsiteX26" fmla="*/ 16809720 w 16809720"/>
                  <a:gd name="connsiteY26" fmla="*/ 79587 h 1758540"/>
                  <a:gd name="connsiteX27" fmla="*/ 16809720 w 16809720"/>
                  <a:gd name="connsiteY27" fmla="*/ 354122 h 1758540"/>
                  <a:gd name="connsiteX28" fmla="*/ 16809720 w 16809720"/>
                  <a:gd name="connsiteY28" fmla="*/ 354123 h 1758540"/>
                  <a:gd name="connsiteX29" fmla="*/ 16809720 w 16809720"/>
                  <a:gd name="connsiteY29" fmla="*/ 1758540 h 1758540"/>
                  <a:gd name="connsiteX30" fmla="*/ 0 w 16809720"/>
                  <a:gd name="connsiteY30" fmla="*/ 1758540 h 1758540"/>
                  <a:gd name="connsiteX31" fmla="*/ 0 w 16809720"/>
                  <a:gd name="connsiteY31" fmla="*/ 619075 h 1758540"/>
                  <a:gd name="connsiteX32" fmla="*/ 0 w 16809720"/>
                  <a:gd name="connsiteY32" fmla="*/ 619074 h 1758540"/>
                  <a:gd name="connsiteX33" fmla="*/ 0 w 16809720"/>
                  <a:gd name="connsiteY33" fmla="*/ 225214 h 1758540"/>
                  <a:gd name="connsiteX34" fmla="*/ 152400 w 16809720"/>
                  <a:gd name="connsiteY34" fmla="*/ 411480 h 1758540"/>
                  <a:gd name="connsiteX35" fmla="*/ 365760 w 16809720"/>
                  <a:gd name="connsiteY35" fmla="*/ 106680 h 1758540"/>
                  <a:gd name="connsiteX36" fmla="*/ 609600 w 16809720"/>
                  <a:gd name="connsiteY36" fmla="*/ 320040 h 1758540"/>
                  <a:gd name="connsiteX37" fmla="*/ 883920 w 16809720"/>
                  <a:gd name="connsiteY37" fmla="*/ 91440 h 1758540"/>
                  <a:gd name="connsiteX38" fmla="*/ 1082040 w 16809720"/>
                  <a:gd name="connsiteY38" fmla="*/ 350520 h 1758540"/>
                  <a:gd name="connsiteX39" fmla="*/ 1188720 w 16809720"/>
                  <a:gd name="connsiteY39" fmla="*/ 106680 h 1758540"/>
                  <a:gd name="connsiteX40" fmla="*/ 1554480 w 16809720"/>
                  <a:gd name="connsiteY40" fmla="*/ 335280 h 1758540"/>
                  <a:gd name="connsiteX41" fmla="*/ 1722120 w 16809720"/>
                  <a:gd name="connsiteY41" fmla="*/ 167640 h 1758540"/>
                  <a:gd name="connsiteX42" fmla="*/ 1996440 w 16809720"/>
                  <a:gd name="connsiteY42" fmla="*/ 243840 h 1758540"/>
                  <a:gd name="connsiteX43" fmla="*/ 2225040 w 16809720"/>
                  <a:gd name="connsiteY43" fmla="*/ 121920 h 1758540"/>
                  <a:gd name="connsiteX44" fmla="*/ 2407920 w 16809720"/>
                  <a:gd name="connsiteY44" fmla="*/ 213360 h 1758540"/>
                  <a:gd name="connsiteX45" fmla="*/ 2499360 w 16809720"/>
                  <a:gd name="connsiteY45" fmla="*/ 91440 h 1758540"/>
                  <a:gd name="connsiteX46" fmla="*/ 2743200 w 16809720"/>
                  <a:gd name="connsiteY46" fmla="*/ 152400 h 1758540"/>
                  <a:gd name="connsiteX47" fmla="*/ 2987040 w 16809720"/>
                  <a:gd name="connsiteY47" fmla="*/ 60960 h 1758540"/>
                  <a:gd name="connsiteX48" fmla="*/ 3276601 w 16809720"/>
                  <a:gd name="connsiteY48" fmla="*/ 198120 h 1758540"/>
                  <a:gd name="connsiteX49" fmla="*/ 3642361 w 16809720"/>
                  <a:gd name="connsiteY49" fmla="*/ 60960 h 1758540"/>
                  <a:gd name="connsiteX50" fmla="*/ 3916680 w 16809720"/>
                  <a:gd name="connsiteY50" fmla="*/ 304800 h 1758540"/>
                  <a:gd name="connsiteX51" fmla="*/ 4267200 w 16809720"/>
                  <a:gd name="connsiteY51" fmla="*/ 76200 h 1758540"/>
                  <a:gd name="connsiteX52" fmla="*/ 4663440 w 16809720"/>
                  <a:gd name="connsiteY52" fmla="*/ 182880 h 1758540"/>
                  <a:gd name="connsiteX53" fmla="*/ 4693920 w 16809720"/>
                  <a:gd name="connsiteY53" fmla="*/ 60960 h 1758540"/>
                  <a:gd name="connsiteX54" fmla="*/ 4937760 w 16809720"/>
                  <a:gd name="connsiteY54" fmla="*/ 198120 h 1758540"/>
                  <a:gd name="connsiteX55" fmla="*/ 4998720 w 16809720"/>
                  <a:gd name="connsiteY55" fmla="*/ 60960 h 1758540"/>
                  <a:gd name="connsiteX56" fmla="*/ 5181600 w 16809720"/>
                  <a:gd name="connsiteY56" fmla="*/ 228600 h 1758540"/>
                  <a:gd name="connsiteX57" fmla="*/ 5334000 w 16809720"/>
                  <a:gd name="connsiteY57" fmla="*/ 76200 h 1758540"/>
                  <a:gd name="connsiteX58" fmla="*/ 5577840 w 16809720"/>
                  <a:gd name="connsiteY58" fmla="*/ 182880 h 1758540"/>
                  <a:gd name="connsiteX59" fmla="*/ 5715000 w 16809720"/>
                  <a:gd name="connsiteY59" fmla="*/ 76200 h 1758540"/>
                  <a:gd name="connsiteX60" fmla="*/ 5989320 w 16809720"/>
                  <a:gd name="connsiteY60" fmla="*/ 213360 h 1758540"/>
                  <a:gd name="connsiteX61" fmla="*/ 6096000 w 16809720"/>
                  <a:gd name="connsiteY61" fmla="*/ 45720 h 1758540"/>
                  <a:gd name="connsiteX62" fmla="*/ 6385560 w 16809720"/>
                  <a:gd name="connsiteY62" fmla="*/ 152400 h 1758540"/>
                  <a:gd name="connsiteX63" fmla="*/ 6583681 w 16809720"/>
                  <a:gd name="connsiteY63" fmla="*/ 45720 h 1758540"/>
                  <a:gd name="connsiteX64" fmla="*/ 6781800 w 16809720"/>
                  <a:gd name="connsiteY64" fmla="*/ 121920 h 1758540"/>
                  <a:gd name="connsiteX65" fmla="*/ 7178041 w 16809720"/>
                  <a:gd name="connsiteY65" fmla="*/ 121920 h 1758540"/>
                  <a:gd name="connsiteX66" fmla="*/ 7315201 w 16809720"/>
                  <a:gd name="connsiteY66" fmla="*/ 60960 h 1758540"/>
                  <a:gd name="connsiteX67" fmla="*/ 7680961 w 16809720"/>
                  <a:gd name="connsiteY67" fmla="*/ 213360 h 1758540"/>
                  <a:gd name="connsiteX68" fmla="*/ 7833361 w 16809720"/>
                  <a:gd name="connsiteY68" fmla="*/ 91440 h 1758540"/>
                  <a:gd name="connsiteX69" fmla="*/ 8107680 w 16809720"/>
                  <a:gd name="connsiteY69" fmla="*/ 198120 h 1758540"/>
                  <a:gd name="connsiteX70" fmla="*/ 8275321 w 16809720"/>
                  <a:gd name="connsiteY70" fmla="*/ 121920 h 1758540"/>
                  <a:gd name="connsiteX71" fmla="*/ 8610600 w 16809720"/>
                  <a:gd name="connsiteY71" fmla="*/ 106680 h 1758540"/>
                  <a:gd name="connsiteX72" fmla="*/ 8823960 w 16809720"/>
                  <a:gd name="connsiteY72" fmla="*/ 198120 h 1758540"/>
                  <a:gd name="connsiteX73" fmla="*/ 9083040 w 16809720"/>
                  <a:gd name="connsiteY73" fmla="*/ 106680 h 1758540"/>
                  <a:gd name="connsiteX74" fmla="*/ 9342120 w 16809720"/>
                  <a:gd name="connsiteY74" fmla="*/ 106680 h 1758540"/>
                  <a:gd name="connsiteX75" fmla="*/ 9616440 w 16809720"/>
                  <a:gd name="connsiteY75" fmla="*/ 198120 h 1758540"/>
                  <a:gd name="connsiteX76" fmla="*/ 9738360 w 16809720"/>
                  <a:gd name="connsiteY76" fmla="*/ 76200 h 1758540"/>
                  <a:gd name="connsiteX77" fmla="*/ 10043160 w 16809720"/>
                  <a:gd name="connsiteY77" fmla="*/ 152400 h 1758540"/>
                  <a:gd name="connsiteX78" fmla="*/ 10088880 w 16809720"/>
                  <a:gd name="connsiteY78" fmla="*/ 60960 h 1758540"/>
                  <a:gd name="connsiteX79" fmla="*/ 10332720 w 16809720"/>
                  <a:gd name="connsiteY79" fmla="*/ 106680 h 1758540"/>
                  <a:gd name="connsiteX80" fmla="*/ 10530840 w 16809720"/>
                  <a:gd name="connsiteY80" fmla="*/ 45720 h 1758540"/>
                  <a:gd name="connsiteX81" fmla="*/ 10850880 w 16809720"/>
                  <a:gd name="connsiteY81" fmla="*/ 106680 h 1758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16809720" h="1758540">
                    <a:moveTo>
                      <a:pt x="11049000" y="0"/>
                    </a:moveTo>
                    <a:lnTo>
                      <a:pt x="11399520" y="137160"/>
                    </a:lnTo>
                    <a:lnTo>
                      <a:pt x="11551920" y="30480"/>
                    </a:lnTo>
                    <a:lnTo>
                      <a:pt x="11704320" y="121920"/>
                    </a:lnTo>
                    <a:lnTo>
                      <a:pt x="12070080" y="30480"/>
                    </a:lnTo>
                    <a:lnTo>
                      <a:pt x="12298680" y="91440"/>
                    </a:lnTo>
                    <a:lnTo>
                      <a:pt x="12618720" y="76200"/>
                    </a:lnTo>
                    <a:lnTo>
                      <a:pt x="12923520" y="167640"/>
                    </a:lnTo>
                    <a:lnTo>
                      <a:pt x="13030200" y="76200"/>
                    </a:lnTo>
                    <a:lnTo>
                      <a:pt x="13289280" y="76200"/>
                    </a:lnTo>
                    <a:lnTo>
                      <a:pt x="13472160" y="121920"/>
                    </a:lnTo>
                    <a:lnTo>
                      <a:pt x="14005560" y="76200"/>
                    </a:lnTo>
                    <a:lnTo>
                      <a:pt x="14325600" y="198120"/>
                    </a:lnTo>
                    <a:lnTo>
                      <a:pt x="14554200" y="121920"/>
                    </a:lnTo>
                    <a:lnTo>
                      <a:pt x="14767560" y="198120"/>
                    </a:lnTo>
                    <a:lnTo>
                      <a:pt x="14843760" y="76200"/>
                    </a:lnTo>
                    <a:lnTo>
                      <a:pt x="15087600" y="198120"/>
                    </a:lnTo>
                    <a:lnTo>
                      <a:pt x="15148560" y="45720"/>
                    </a:lnTo>
                    <a:lnTo>
                      <a:pt x="15407640" y="198120"/>
                    </a:lnTo>
                    <a:lnTo>
                      <a:pt x="15590520" y="106680"/>
                    </a:lnTo>
                    <a:lnTo>
                      <a:pt x="15773400" y="259080"/>
                    </a:lnTo>
                    <a:lnTo>
                      <a:pt x="15819120" y="76200"/>
                    </a:lnTo>
                    <a:lnTo>
                      <a:pt x="16123920" y="213360"/>
                    </a:lnTo>
                    <a:lnTo>
                      <a:pt x="16459200" y="198120"/>
                    </a:lnTo>
                    <a:lnTo>
                      <a:pt x="16520160" y="60960"/>
                    </a:lnTo>
                    <a:lnTo>
                      <a:pt x="16687800" y="228600"/>
                    </a:lnTo>
                    <a:lnTo>
                      <a:pt x="16809720" y="79587"/>
                    </a:lnTo>
                    <a:lnTo>
                      <a:pt x="16809720" y="354122"/>
                    </a:lnTo>
                    <a:lnTo>
                      <a:pt x="16809720" y="354123"/>
                    </a:lnTo>
                    <a:lnTo>
                      <a:pt x="16809720" y="1758540"/>
                    </a:lnTo>
                    <a:lnTo>
                      <a:pt x="0" y="1758540"/>
                    </a:lnTo>
                    <a:lnTo>
                      <a:pt x="0" y="619075"/>
                    </a:lnTo>
                    <a:lnTo>
                      <a:pt x="0" y="619074"/>
                    </a:lnTo>
                    <a:lnTo>
                      <a:pt x="0" y="225214"/>
                    </a:lnTo>
                    <a:lnTo>
                      <a:pt x="152400" y="411480"/>
                    </a:lnTo>
                    <a:lnTo>
                      <a:pt x="365760" y="106680"/>
                    </a:lnTo>
                    <a:lnTo>
                      <a:pt x="609600" y="320040"/>
                    </a:lnTo>
                    <a:lnTo>
                      <a:pt x="883920" y="91440"/>
                    </a:lnTo>
                    <a:lnTo>
                      <a:pt x="1082040" y="350520"/>
                    </a:lnTo>
                    <a:lnTo>
                      <a:pt x="1188720" y="106680"/>
                    </a:lnTo>
                    <a:lnTo>
                      <a:pt x="1554480" y="335280"/>
                    </a:lnTo>
                    <a:lnTo>
                      <a:pt x="1722120" y="167640"/>
                    </a:lnTo>
                    <a:lnTo>
                      <a:pt x="1996440" y="243840"/>
                    </a:lnTo>
                    <a:lnTo>
                      <a:pt x="2225040" y="121920"/>
                    </a:lnTo>
                    <a:lnTo>
                      <a:pt x="2407920" y="213360"/>
                    </a:lnTo>
                    <a:lnTo>
                      <a:pt x="2499360" y="91440"/>
                    </a:lnTo>
                    <a:lnTo>
                      <a:pt x="2743200" y="152400"/>
                    </a:lnTo>
                    <a:lnTo>
                      <a:pt x="2987040" y="60960"/>
                    </a:lnTo>
                    <a:lnTo>
                      <a:pt x="3276601" y="198120"/>
                    </a:lnTo>
                    <a:lnTo>
                      <a:pt x="3642361" y="60960"/>
                    </a:lnTo>
                    <a:lnTo>
                      <a:pt x="3916680" y="304800"/>
                    </a:lnTo>
                    <a:lnTo>
                      <a:pt x="4267200" y="76200"/>
                    </a:lnTo>
                    <a:lnTo>
                      <a:pt x="4663440" y="182880"/>
                    </a:lnTo>
                    <a:lnTo>
                      <a:pt x="4693920" y="60960"/>
                    </a:lnTo>
                    <a:lnTo>
                      <a:pt x="4937760" y="198120"/>
                    </a:lnTo>
                    <a:lnTo>
                      <a:pt x="4998720" y="60960"/>
                    </a:lnTo>
                    <a:lnTo>
                      <a:pt x="5181600" y="228600"/>
                    </a:lnTo>
                    <a:lnTo>
                      <a:pt x="5334000" y="76200"/>
                    </a:lnTo>
                    <a:lnTo>
                      <a:pt x="5577840" y="182880"/>
                    </a:lnTo>
                    <a:lnTo>
                      <a:pt x="5715000" y="76200"/>
                    </a:lnTo>
                    <a:lnTo>
                      <a:pt x="5989320" y="213360"/>
                    </a:lnTo>
                    <a:lnTo>
                      <a:pt x="6096000" y="45720"/>
                    </a:lnTo>
                    <a:lnTo>
                      <a:pt x="6385560" y="152400"/>
                    </a:lnTo>
                    <a:lnTo>
                      <a:pt x="6583681" y="45720"/>
                    </a:lnTo>
                    <a:lnTo>
                      <a:pt x="6781800" y="121920"/>
                    </a:lnTo>
                    <a:lnTo>
                      <a:pt x="7178041" y="121920"/>
                    </a:lnTo>
                    <a:lnTo>
                      <a:pt x="7315201" y="60960"/>
                    </a:lnTo>
                    <a:lnTo>
                      <a:pt x="7680961" y="213360"/>
                    </a:lnTo>
                    <a:lnTo>
                      <a:pt x="7833361" y="91440"/>
                    </a:lnTo>
                    <a:lnTo>
                      <a:pt x="8107680" y="198120"/>
                    </a:lnTo>
                    <a:lnTo>
                      <a:pt x="8275321" y="121920"/>
                    </a:lnTo>
                    <a:lnTo>
                      <a:pt x="8610600" y="106680"/>
                    </a:lnTo>
                    <a:lnTo>
                      <a:pt x="8823960" y="198120"/>
                    </a:lnTo>
                    <a:lnTo>
                      <a:pt x="9083040" y="106680"/>
                    </a:lnTo>
                    <a:lnTo>
                      <a:pt x="9342120" y="106680"/>
                    </a:lnTo>
                    <a:lnTo>
                      <a:pt x="9616440" y="198120"/>
                    </a:lnTo>
                    <a:lnTo>
                      <a:pt x="9738360" y="76200"/>
                    </a:lnTo>
                    <a:lnTo>
                      <a:pt x="10043160" y="152400"/>
                    </a:lnTo>
                    <a:lnTo>
                      <a:pt x="10088880" y="60960"/>
                    </a:lnTo>
                    <a:lnTo>
                      <a:pt x="10332720" y="106680"/>
                    </a:lnTo>
                    <a:lnTo>
                      <a:pt x="10530840" y="45720"/>
                    </a:lnTo>
                    <a:lnTo>
                      <a:pt x="10850880" y="106680"/>
                    </a:lnTo>
                    <a:close/>
                  </a:path>
                </a:pathLst>
              </a:custGeom>
              <a:solidFill>
                <a:srgbClr val="8560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515524" y="6509920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126350" y="6671271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3385565" y="6991807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5212355" y="6993923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1055573" y="6991807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1868143" y="6384151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5694451" y="6364858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1903222" y="7064949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2450289" y="6365040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4248375" y="6299996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14107567" y="6438529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11701801" y="6538019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6986833" y="6239271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6730007" y="6889995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13135120" y="6400107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7644875" y="6365131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13597746" y="6997088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8547431" y="6991807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9298012" y="6410485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12445480" y="6671271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14540625" y="6858702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9501768" y="6911447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15637189" y="6478268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10695947" y="6936837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10544915" y="6327658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16300931" y="7053846"/>
              <a:ext cx="144880" cy="144880"/>
            </a:xfrm>
            <a:prstGeom prst="ellipse">
              <a:avLst/>
            </a:prstGeom>
            <a:solidFill>
              <a:srgbClr val="AB7B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2" name="AutoShape 3"/>
          <p:cNvSpPr>
            <a:spLocks noChangeAspect="1" noChangeArrowheads="1" noTextEdit="1"/>
          </p:cNvSpPr>
          <p:nvPr/>
        </p:nvSpPr>
        <p:spPr bwMode="auto">
          <a:xfrm>
            <a:off x="-1531112" y="3925912"/>
            <a:ext cx="1811096" cy="207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17"/>
          <p:cNvSpPr>
            <a:spLocks noEditPoints="1"/>
          </p:cNvSpPr>
          <p:nvPr/>
        </p:nvSpPr>
        <p:spPr bwMode="auto">
          <a:xfrm>
            <a:off x="-1496837" y="5701727"/>
            <a:ext cx="229643" cy="229643"/>
          </a:xfrm>
          <a:custGeom>
            <a:avLst/>
            <a:gdLst>
              <a:gd name="T0" fmla="*/ 78 w 114"/>
              <a:gd name="T1" fmla="*/ 12 h 114"/>
              <a:gd name="T2" fmla="*/ 102 w 114"/>
              <a:gd name="T3" fmla="*/ 79 h 114"/>
              <a:gd name="T4" fmla="*/ 35 w 114"/>
              <a:gd name="T5" fmla="*/ 102 h 114"/>
              <a:gd name="T6" fmla="*/ 12 w 114"/>
              <a:gd name="T7" fmla="*/ 35 h 114"/>
              <a:gd name="T8" fmla="*/ 78 w 114"/>
              <a:gd name="T9" fmla="*/ 12 h 114"/>
              <a:gd name="T10" fmla="*/ 80 w 114"/>
              <a:gd name="T11" fmla="*/ 69 h 114"/>
              <a:gd name="T12" fmla="*/ 68 w 114"/>
              <a:gd name="T13" fmla="*/ 34 h 114"/>
              <a:gd name="T14" fmla="*/ 33 w 114"/>
              <a:gd name="T15" fmla="*/ 46 h 114"/>
              <a:gd name="T16" fmla="*/ 45 w 114"/>
              <a:gd name="T17" fmla="*/ 81 h 114"/>
              <a:gd name="T18" fmla="*/ 80 w 114"/>
              <a:gd name="T19" fmla="*/ 6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78" y="12"/>
                </a:moveTo>
                <a:cubicBezTo>
                  <a:pt x="103" y="24"/>
                  <a:pt x="114" y="54"/>
                  <a:pt x="102" y="79"/>
                </a:cubicBezTo>
                <a:cubicBezTo>
                  <a:pt x="90" y="104"/>
                  <a:pt x="60" y="114"/>
                  <a:pt x="35" y="102"/>
                </a:cubicBezTo>
                <a:cubicBezTo>
                  <a:pt x="10" y="90"/>
                  <a:pt x="0" y="60"/>
                  <a:pt x="12" y="35"/>
                </a:cubicBezTo>
                <a:cubicBezTo>
                  <a:pt x="24" y="11"/>
                  <a:pt x="53" y="0"/>
                  <a:pt x="78" y="12"/>
                </a:cubicBezTo>
                <a:close/>
                <a:moveTo>
                  <a:pt x="80" y="69"/>
                </a:moveTo>
                <a:cubicBezTo>
                  <a:pt x="86" y="56"/>
                  <a:pt x="81" y="40"/>
                  <a:pt x="68" y="34"/>
                </a:cubicBezTo>
                <a:cubicBezTo>
                  <a:pt x="55" y="28"/>
                  <a:pt x="39" y="33"/>
                  <a:pt x="33" y="46"/>
                </a:cubicBezTo>
                <a:cubicBezTo>
                  <a:pt x="27" y="59"/>
                  <a:pt x="32" y="74"/>
                  <a:pt x="45" y="81"/>
                </a:cubicBezTo>
                <a:cubicBezTo>
                  <a:pt x="58" y="87"/>
                  <a:pt x="74" y="82"/>
                  <a:pt x="80" y="69"/>
                </a:cubicBezTo>
                <a:close/>
              </a:path>
            </a:pathLst>
          </a:custGeom>
          <a:solidFill>
            <a:srgbClr val="E3BA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8"/>
          <p:cNvSpPr>
            <a:spLocks/>
          </p:cNvSpPr>
          <p:nvPr/>
        </p:nvSpPr>
        <p:spPr bwMode="auto">
          <a:xfrm>
            <a:off x="-607705" y="5429240"/>
            <a:ext cx="330417" cy="476667"/>
          </a:xfrm>
          <a:custGeom>
            <a:avLst/>
            <a:gdLst>
              <a:gd name="T0" fmla="*/ 344 w 488"/>
              <a:gd name="T1" fmla="*/ 0 h 704"/>
              <a:gd name="T2" fmla="*/ 488 w 488"/>
              <a:gd name="T3" fmla="*/ 246 h 704"/>
              <a:gd name="T4" fmla="*/ 188 w 488"/>
              <a:gd name="T5" fmla="*/ 704 h 704"/>
              <a:gd name="T6" fmla="*/ 0 w 488"/>
              <a:gd name="T7" fmla="*/ 590 h 704"/>
              <a:gd name="T8" fmla="*/ 344 w 488"/>
              <a:gd name="T9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8" h="704">
                <a:moveTo>
                  <a:pt x="344" y="0"/>
                </a:moveTo>
                <a:lnTo>
                  <a:pt x="488" y="246"/>
                </a:lnTo>
                <a:lnTo>
                  <a:pt x="188" y="704"/>
                </a:lnTo>
                <a:lnTo>
                  <a:pt x="0" y="590"/>
                </a:lnTo>
                <a:lnTo>
                  <a:pt x="344" y="0"/>
                </a:lnTo>
                <a:close/>
              </a:path>
            </a:pathLst>
          </a:custGeom>
          <a:solidFill>
            <a:srgbClr val="017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569500" y="4078312"/>
            <a:ext cx="1737056" cy="1748497"/>
            <a:chOff x="487908" y="4078312"/>
            <a:chExt cx="1737056" cy="1748497"/>
          </a:xfrm>
        </p:grpSpPr>
        <p:sp>
          <p:nvSpPr>
            <p:cNvPr id="474" name="Oval 6"/>
            <p:cNvSpPr>
              <a:spLocks noChangeArrowheads="1"/>
            </p:cNvSpPr>
            <p:nvPr/>
          </p:nvSpPr>
          <p:spPr bwMode="auto">
            <a:xfrm>
              <a:off x="1642960" y="4078312"/>
              <a:ext cx="374284" cy="376341"/>
            </a:xfrm>
            <a:prstGeom prst="ellipse">
              <a:avLst/>
            </a:pr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9"/>
            <p:cNvSpPr>
              <a:spLocks/>
            </p:cNvSpPr>
            <p:nvPr/>
          </p:nvSpPr>
          <p:spPr bwMode="auto">
            <a:xfrm>
              <a:off x="1228936" y="4991868"/>
              <a:ext cx="134358" cy="90486"/>
            </a:xfrm>
            <a:custGeom>
              <a:avLst/>
              <a:gdLst>
                <a:gd name="T0" fmla="*/ 64 w 67"/>
                <a:gd name="T1" fmla="*/ 26 h 45"/>
                <a:gd name="T2" fmla="*/ 65 w 67"/>
                <a:gd name="T3" fmla="*/ 37 h 45"/>
                <a:gd name="T4" fmla="*/ 55 w 67"/>
                <a:gd name="T5" fmla="*/ 43 h 45"/>
                <a:gd name="T6" fmla="*/ 3 w 67"/>
                <a:gd name="T7" fmla="*/ 18 h 45"/>
                <a:gd name="T8" fmla="*/ 2 w 67"/>
                <a:gd name="T9" fmla="*/ 7 h 45"/>
                <a:gd name="T10" fmla="*/ 10 w 67"/>
                <a:gd name="T11" fmla="*/ 0 h 45"/>
                <a:gd name="T12" fmla="*/ 12 w 67"/>
                <a:gd name="T13" fmla="*/ 1 h 45"/>
                <a:gd name="T14" fmla="*/ 64 w 67"/>
                <a:gd name="T1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45">
                  <a:moveTo>
                    <a:pt x="64" y="26"/>
                  </a:moveTo>
                  <a:cubicBezTo>
                    <a:pt x="67" y="27"/>
                    <a:pt x="67" y="32"/>
                    <a:pt x="65" y="37"/>
                  </a:cubicBezTo>
                  <a:cubicBezTo>
                    <a:pt x="62" y="42"/>
                    <a:pt x="58" y="45"/>
                    <a:pt x="55" y="4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7"/>
                    <a:pt x="0" y="12"/>
                    <a:pt x="2" y="7"/>
                  </a:cubicBezTo>
                  <a:cubicBezTo>
                    <a:pt x="4" y="3"/>
                    <a:pt x="7" y="0"/>
                    <a:pt x="10" y="0"/>
                  </a:cubicBezTo>
                  <a:cubicBezTo>
                    <a:pt x="11" y="0"/>
                    <a:pt x="11" y="0"/>
                    <a:pt x="12" y="1"/>
                  </a:cubicBezTo>
                  <a:lnTo>
                    <a:pt x="64" y="26"/>
                  </a:lnTo>
                  <a:close/>
                </a:path>
              </a:pathLst>
            </a:cu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0"/>
            <p:cNvSpPr>
              <a:spLocks/>
            </p:cNvSpPr>
            <p:nvPr/>
          </p:nvSpPr>
          <p:spPr bwMode="auto">
            <a:xfrm>
              <a:off x="979413" y="5044651"/>
              <a:ext cx="327670" cy="609411"/>
            </a:xfrm>
            <a:custGeom>
              <a:avLst/>
              <a:gdLst>
                <a:gd name="T0" fmla="*/ 478 w 478"/>
                <a:gd name="T1" fmla="*/ 29 h 889"/>
                <a:gd name="T2" fmla="*/ 61 w 478"/>
                <a:gd name="T3" fmla="*/ 889 h 889"/>
                <a:gd name="T4" fmla="*/ 0 w 478"/>
                <a:gd name="T5" fmla="*/ 859 h 889"/>
                <a:gd name="T6" fmla="*/ 11 w 478"/>
                <a:gd name="T7" fmla="*/ 839 h 889"/>
                <a:gd name="T8" fmla="*/ 93 w 478"/>
                <a:gd name="T9" fmla="*/ 669 h 889"/>
                <a:gd name="T10" fmla="*/ 202 w 478"/>
                <a:gd name="T11" fmla="*/ 446 h 889"/>
                <a:gd name="T12" fmla="*/ 284 w 478"/>
                <a:gd name="T13" fmla="*/ 272 h 889"/>
                <a:gd name="T14" fmla="*/ 416 w 478"/>
                <a:gd name="T15" fmla="*/ 0 h 889"/>
                <a:gd name="T16" fmla="*/ 478 w 478"/>
                <a:gd name="T17" fmla="*/ 29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8" h="889">
                  <a:moveTo>
                    <a:pt x="478" y="29"/>
                  </a:moveTo>
                  <a:lnTo>
                    <a:pt x="61" y="889"/>
                  </a:lnTo>
                  <a:lnTo>
                    <a:pt x="0" y="859"/>
                  </a:lnTo>
                  <a:lnTo>
                    <a:pt x="11" y="839"/>
                  </a:lnTo>
                  <a:lnTo>
                    <a:pt x="93" y="669"/>
                  </a:lnTo>
                  <a:lnTo>
                    <a:pt x="202" y="446"/>
                  </a:lnTo>
                  <a:lnTo>
                    <a:pt x="284" y="272"/>
                  </a:lnTo>
                  <a:lnTo>
                    <a:pt x="416" y="0"/>
                  </a:lnTo>
                  <a:lnTo>
                    <a:pt x="478" y="29"/>
                  </a:lnTo>
                  <a:close/>
                </a:path>
              </a:pathLst>
            </a:cu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1"/>
            <p:cNvSpPr>
              <a:spLocks/>
            </p:cNvSpPr>
            <p:nvPr/>
          </p:nvSpPr>
          <p:spPr bwMode="auto">
            <a:xfrm>
              <a:off x="1055504" y="4947996"/>
              <a:ext cx="124761" cy="80204"/>
            </a:xfrm>
            <a:custGeom>
              <a:avLst/>
              <a:gdLst>
                <a:gd name="T0" fmla="*/ 56 w 62"/>
                <a:gd name="T1" fmla="*/ 22 h 40"/>
                <a:gd name="T2" fmla="*/ 60 w 62"/>
                <a:gd name="T3" fmla="*/ 34 h 40"/>
                <a:gd name="T4" fmla="*/ 49 w 62"/>
                <a:gd name="T5" fmla="*/ 38 h 40"/>
                <a:gd name="T6" fmla="*/ 20 w 62"/>
                <a:gd name="T7" fmla="*/ 24 h 40"/>
                <a:gd name="T8" fmla="*/ 9 w 62"/>
                <a:gd name="T9" fmla="*/ 19 h 40"/>
                <a:gd name="T10" fmla="*/ 6 w 62"/>
                <a:gd name="T11" fmla="*/ 17 h 40"/>
                <a:gd name="T12" fmla="*/ 2 w 62"/>
                <a:gd name="T13" fmla="*/ 5 h 40"/>
                <a:gd name="T14" fmla="*/ 9 w 62"/>
                <a:gd name="T15" fmla="*/ 0 h 40"/>
                <a:gd name="T16" fmla="*/ 13 w 62"/>
                <a:gd name="T17" fmla="*/ 1 h 40"/>
                <a:gd name="T18" fmla="*/ 56 w 62"/>
                <a:gd name="T19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0">
                  <a:moveTo>
                    <a:pt x="56" y="22"/>
                  </a:moveTo>
                  <a:cubicBezTo>
                    <a:pt x="60" y="24"/>
                    <a:pt x="62" y="29"/>
                    <a:pt x="60" y="34"/>
                  </a:cubicBezTo>
                  <a:cubicBezTo>
                    <a:pt x="58" y="38"/>
                    <a:pt x="53" y="40"/>
                    <a:pt x="49" y="38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" y="15"/>
                    <a:pt x="0" y="10"/>
                    <a:pt x="2" y="5"/>
                  </a:cubicBezTo>
                  <a:cubicBezTo>
                    <a:pt x="3" y="2"/>
                    <a:pt x="6" y="0"/>
                    <a:pt x="9" y="0"/>
                  </a:cubicBezTo>
                  <a:cubicBezTo>
                    <a:pt x="11" y="0"/>
                    <a:pt x="12" y="1"/>
                    <a:pt x="13" y="1"/>
                  </a:cubicBezTo>
                  <a:lnTo>
                    <a:pt x="56" y="22"/>
                  </a:lnTo>
                  <a:close/>
                </a:path>
              </a:pathLst>
            </a:cu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12"/>
            <p:cNvSpPr>
              <a:spLocks/>
            </p:cNvSpPr>
            <p:nvPr/>
          </p:nvSpPr>
          <p:spPr bwMode="auto">
            <a:xfrm>
              <a:off x="1069899" y="5207116"/>
              <a:ext cx="104196" cy="143270"/>
            </a:xfrm>
            <a:custGeom>
              <a:avLst/>
              <a:gdLst>
                <a:gd name="T0" fmla="*/ 152 w 152"/>
                <a:gd name="T1" fmla="*/ 35 h 209"/>
                <a:gd name="T2" fmla="*/ 70 w 152"/>
                <a:gd name="T3" fmla="*/ 209 h 209"/>
                <a:gd name="T4" fmla="*/ 0 w 152"/>
                <a:gd name="T5" fmla="*/ 173 h 209"/>
                <a:gd name="T6" fmla="*/ 82 w 152"/>
                <a:gd name="T7" fmla="*/ 0 h 209"/>
                <a:gd name="T8" fmla="*/ 152 w 152"/>
                <a:gd name="T9" fmla="*/ 3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09">
                  <a:moveTo>
                    <a:pt x="152" y="35"/>
                  </a:moveTo>
                  <a:lnTo>
                    <a:pt x="70" y="209"/>
                  </a:lnTo>
                  <a:lnTo>
                    <a:pt x="0" y="173"/>
                  </a:lnTo>
                  <a:lnTo>
                    <a:pt x="82" y="0"/>
                  </a:lnTo>
                  <a:lnTo>
                    <a:pt x="152" y="35"/>
                  </a:lnTo>
                  <a:close/>
                </a:path>
              </a:pathLst>
            </a:custGeom>
            <a:solidFill>
              <a:srgbClr val="00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13"/>
            <p:cNvSpPr>
              <a:spLocks/>
            </p:cNvSpPr>
            <p:nvPr/>
          </p:nvSpPr>
          <p:spPr bwMode="auto">
            <a:xfrm>
              <a:off x="614726" y="5019973"/>
              <a:ext cx="547716" cy="806836"/>
            </a:xfrm>
            <a:custGeom>
              <a:avLst/>
              <a:gdLst>
                <a:gd name="T0" fmla="*/ 212 w 272"/>
                <a:gd name="T1" fmla="*/ 16 h 401"/>
                <a:gd name="T2" fmla="*/ 222 w 272"/>
                <a:gd name="T3" fmla="*/ 21 h 401"/>
                <a:gd name="T4" fmla="*/ 255 w 272"/>
                <a:gd name="T5" fmla="*/ 37 h 401"/>
                <a:gd name="T6" fmla="*/ 266 w 272"/>
                <a:gd name="T7" fmla="*/ 69 h 401"/>
                <a:gd name="T8" fmla="*/ 226 w 272"/>
                <a:gd name="T9" fmla="*/ 152 h 401"/>
                <a:gd name="T10" fmla="*/ 189 w 272"/>
                <a:gd name="T11" fmla="*/ 228 h 401"/>
                <a:gd name="T12" fmla="*/ 161 w 272"/>
                <a:gd name="T13" fmla="*/ 286 h 401"/>
                <a:gd name="T14" fmla="*/ 113 w 272"/>
                <a:gd name="T15" fmla="*/ 384 h 401"/>
                <a:gd name="T16" fmla="*/ 81 w 272"/>
                <a:gd name="T17" fmla="*/ 395 h 401"/>
                <a:gd name="T18" fmla="*/ 17 w 272"/>
                <a:gd name="T19" fmla="*/ 364 h 401"/>
                <a:gd name="T20" fmla="*/ 6 w 272"/>
                <a:gd name="T21" fmla="*/ 332 h 401"/>
                <a:gd name="T22" fmla="*/ 158 w 272"/>
                <a:gd name="T23" fmla="*/ 17 h 401"/>
                <a:gd name="T24" fmla="*/ 190 w 272"/>
                <a:gd name="T25" fmla="*/ 6 h 401"/>
                <a:gd name="T26" fmla="*/ 212 w 272"/>
                <a:gd name="T27" fmla="*/ 1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2" h="401">
                  <a:moveTo>
                    <a:pt x="212" y="16"/>
                  </a:moveTo>
                  <a:cubicBezTo>
                    <a:pt x="222" y="21"/>
                    <a:pt x="222" y="21"/>
                    <a:pt x="222" y="21"/>
                  </a:cubicBezTo>
                  <a:cubicBezTo>
                    <a:pt x="255" y="37"/>
                    <a:pt x="255" y="37"/>
                    <a:pt x="255" y="37"/>
                  </a:cubicBezTo>
                  <a:cubicBezTo>
                    <a:pt x="267" y="43"/>
                    <a:pt x="272" y="57"/>
                    <a:pt x="266" y="69"/>
                  </a:cubicBezTo>
                  <a:cubicBezTo>
                    <a:pt x="226" y="152"/>
                    <a:pt x="226" y="152"/>
                    <a:pt x="226" y="152"/>
                  </a:cubicBezTo>
                  <a:cubicBezTo>
                    <a:pt x="189" y="228"/>
                    <a:pt x="189" y="228"/>
                    <a:pt x="189" y="228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13" y="384"/>
                    <a:pt x="113" y="384"/>
                    <a:pt x="113" y="384"/>
                  </a:cubicBezTo>
                  <a:cubicBezTo>
                    <a:pt x="107" y="396"/>
                    <a:pt x="93" y="401"/>
                    <a:pt x="81" y="395"/>
                  </a:cubicBezTo>
                  <a:cubicBezTo>
                    <a:pt x="17" y="364"/>
                    <a:pt x="17" y="364"/>
                    <a:pt x="17" y="364"/>
                  </a:cubicBezTo>
                  <a:cubicBezTo>
                    <a:pt x="5" y="358"/>
                    <a:pt x="0" y="344"/>
                    <a:pt x="6" y="332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64" y="5"/>
                    <a:pt x="178" y="0"/>
                    <a:pt x="190" y="6"/>
                  </a:cubicBezTo>
                  <a:lnTo>
                    <a:pt x="212" y="16"/>
                  </a:lnTo>
                  <a:close/>
                </a:path>
              </a:pathLst>
            </a:cu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14"/>
            <p:cNvSpPr>
              <a:spLocks/>
            </p:cNvSpPr>
            <p:nvPr/>
          </p:nvSpPr>
          <p:spPr bwMode="auto">
            <a:xfrm>
              <a:off x="1041794" y="4985698"/>
              <a:ext cx="54155" cy="76776"/>
            </a:xfrm>
            <a:custGeom>
              <a:avLst/>
              <a:gdLst>
                <a:gd name="T0" fmla="*/ 79 w 79"/>
                <a:gd name="T1" fmla="*/ 15 h 112"/>
                <a:gd name="T2" fmla="*/ 29 w 79"/>
                <a:gd name="T3" fmla="*/ 112 h 112"/>
                <a:gd name="T4" fmla="*/ 0 w 79"/>
                <a:gd name="T5" fmla="*/ 97 h 112"/>
                <a:gd name="T6" fmla="*/ 47 w 79"/>
                <a:gd name="T7" fmla="*/ 0 h 112"/>
                <a:gd name="T8" fmla="*/ 79 w 79"/>
                <a:gd name="T9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12">
                  <a:moveTo>
                    <a:pt x="79" y="15"/>
                  </a:moveTo>
                  <a:lnTo>
                    <a:pt x="29" y="112"/>
                  </a:lnTo>
                  <a:lnTo>
                    <a:pt x="0" y="97"/>
                  </a:lnTo>
                  <a:lnTo>
                    <a:pt x="47" y="0"/>
                  </a:lnTo>
                  <a:lnTo>
                    <a:pt x="79" y="15"/>
                  </a:lnTo>
                  <a:close/>
                </a:path>
              </a:pathLst>
            </a:cu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15"/>
            <p:cNvSpPr>
              <a:spLocks/>
            </p:cNvSpPr>
            <p:nvPr/>
          </p:nvSpPr>
          <p:spPr bwMode="auto">
            <a:xfrm>
              <a:off x="938968" y="5478574"/>
              <a:ext cx="104196" cy="141213"/>
            </a:xfrm>
            <a:custGeom>
              <a:avLst/>
              <a:gdLst>
                <a:gd name="T0" fmla="*/ 152 w 152"/>
                <a:gd name="T1" fmla="*/ 36 h 206"/>
                <a:gd name="T2" fmla="*/ 70 w 152"/>
                <a:gd name="T3" fmla="*/ 206 h 206"/>
                <a:gd name="T4" fmla="*/ 0 w 152"/>
                <a:gd name="T5" fmla="*/ 170 h 206"/>
                <a:gd name="T6" fmla="*/ 82 w 152"/>
                <a:gd name="T7" fmla="*/ 0 h 206"/>
                <a:gd name="T8" fmla="*/ 152 w 152"/>
                <a:gd name="T9" fmla="*/ 3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06">
                  <a:moveTo>
                    <a:pt x="152" y="36"/>
                  </a:moveTo>
                  <a:lnTo>
                    <a:pt x="70" y="206"/>
                  </a:lnTo>
                  <a:lnTo>
                    <a:pt x="0" y="170"/>
                  </a:lnTo>
                  <a:lnTo>
                    <a:pt x="82" y="0"/>
                  </a:lnTo>
                  <a:lnTo>
                    <a:pt x="152" y="36"/>
                  </a:lnTo>
                  <a:close/>
                </a:path>
              </a:pathLst>
            </a:custGeom>
            <a:solidFill>
              <a:srgbClr val="00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16"/>
            <p:cNvSpPr>
              <a:spLocks/>
            </p:cNvSpPr>
            <p:nvPr/>
          </p:nvSpPr>
          <p:spPr bwMode="auto">
            <a:xfrm>
              <a:off x="487908" y="5030256"/>
              <a:ext cx="384567" cy="599129"/>
            </a:xfrm>
            <a:custGeom>
              <a:avLst/>
              <a:gdLst>
                <a:gd name="T0" fmla="*/ 191 w 191"/>
                <a:gd name="T1" fmla="*/ 28 h 298"/>
                <a:gd name="T2" fmla="*/ 61 w 191"/>
                <a:gd name="T3" fmla="*/ 298 h 298"/>
                <a:gd name="T4" fmla="*/ 25 w 191"/>
                <a:gd name="T5" fmla="*/ 220 h 298"/>
                <a:gd name="T6" fmla="*/ 89 w 191"/>
                <a:gd name="T7" fmla="*/ 88 h 298"/>
                <a:gd name="T8" fmla="*/ 191 w 191"/>
                <a:gd name="T9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98">
                  <a:moveTo>
                    <a:pt x="191" y="28"/>
                  </a:moveTo>
                  <a:cubicBezTo>
                    <a:pt x="61" y="298"/>
                    <a:pt x="61" y="298"/>
                    <a:pt x="61" y="298"/>
                  </a:cubicBezTo>
                  <a:cubicBezTo>
                    <a:pt x="61" y="298"/>
                    <a:pt x="0" y="273"/>
                    <a:pt x="25" y="220"/>
                  </a:cubicBezTo>
                  <a:cubicBezTo>
                    <a:pt x="51" y="167"/>
                    <a:pt x="89" y="88"/>
                    <a:pt x="89" y="88"/>
                  </a:cubicBezTo>
                  <a:cubicBezTo>
                    <a:pt x="89" y="88"/>
                    <a:pt x="134" y="0"/>
                    <a:pt x="191" y="28"/>
                  </a:cubicBezTo>
                  <a:close/>
                </a:path>
              </a:pathLst>
            </a:custGeom>
            <a:solidFill>
              <a:srgbClr val="E3B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任意多边形 491"/>
            <p:cNvSpPr>
              <a:spLocks/>
            </p:cNvSpPr>
            <p:nvPr/>
          </p:nvSpPr>
          <p:spPr bwMode="auto">
            <a:xfrm>
              <a:off x="1278328" y="4447923"/>
              <a:ext cx="946636" cy="1114012"/>
            </a:xfrm>
            <a:custGeom>
              <a:avLst/>
              <a:gdLst>
                <a:gd name="connsiteX0" fmla="*/ 1078602 w 2155695"/>
                <a:gd name="connsiteY0" fmla="*/ 405 h 2536844"/>
                <a:gd name="connsiteX1" fmla="*/ 1255101 w 2155695"/>
                <a:gd name="connsiteY1" fmla="*/ 194880 h 2536844"/>
                <a:gd name="connsiteX2" fmla="*/ 1309408 w 2155695"/>
                <a:gd name="connsiteY2" fmla="*/ 208448 h 2536844"/>
                <a:gd name="connsiteX3" fmla="*/ 1141961 w 2155695"/>
                <a:gd name="connsiteY3" fmla="*/ 873280 h 2536844"/>
                <a:gd name="connsiteX4" fmla="*/ 1309408 w 2155695"/>
                <a:gd name="connsiteY4" fmla="*/ 1117504 h 2536844"/>
                <a:gd name="connsiteX5" fmla="*/ 1454227 w 2155695"/>
                <a:gd name="connsiteY5" fmla="*/ 918507 h 2536844"/>
                <a:gd name="connsiteX6" fmla="*/ 1309408 w 2155695"/>
                <a:gd name="connsiteY6" fmla="*/ 208448 h 2536844"/>
                <a:gd name="connsiteX7" fmla="*/ 1381818 w 2155695"/>
                <a:gd name="connsiteY7" fmla="*/ 68245 h 2536844"/>
                <a:gd name="connsiteX8" fmla="*/ 1707661 w 2155695"/>
                <a:gd name="connsiteY8" fmla="*/ 479808 h 2536844"/>
                <a:gd name="connsiteX9" fmla="*/ 1838903 w 2155695"/>
                <a:gd name="connsiteY9" fmla="*/ 963733 h 2536844"/>
                <a:gd name="connsiteX10" fmla="*/ 2155695 w 2155695"/>
                <a:gd name="connsiteY10" fmla="*/ 1416000 h 2536844"/>
                <a:gd name="connsiteX11" fmla="*/ 1988248 w 2155695"/>
                <a:gd name="connsiteY11" fmla="*/ 1533590 h 2536844"/>
                <a:gd name="connsiteX12" fmla="*/ 1639777 w 2155695"/>
                <a:gd name="connsiteY12" fmla="*/ 1117504 h 2536844"/>
                <a:gd name="connsiteX13" fmla="*/ 1508534 w 2155695"/>
                <a:gd name="connsiteY13" fmla="*/ 647146 h 2536844"/>
                <a:gd name="connsiteX14" fmla="*/ 1508534 w 2155695"/>
                <a:gd name="connsiteY14" fmla="*/ 1574294 h 2536844"/>
                <a:gd name="connsiteX15" fmla="*/ 1440650 w 2155695"/>
                <a:gd name="connsiteY15" fmla="*/ 1999424 h 2536844"/>
                <a:gd name="connsiteX16" fmla="*/ 1345613 w 2155695"/>
                <a:gd name="connsiteY16" fmla="*/ 1723542 h 2536844"/>
                <a:gd name="connsiteX17" fmla="*/ 1341087 w 2155695"/>
                <a:gd name="connsiteY17" fmla="*/ 1416000 h 2536844"/>
                <a:gd name="connsiteX18" fmla="*/ 1286780 w 2155695"/>
                <a:gd name="connsiteY18" fmla="*/ 1416000 h 2536844"/>
                <a:gd name="connsiteX19" fmla="*/ 1286780 w 2155695"/>
                <a:gd name="connsiteY19" fmla="*/ 1723542 h 2536844"/>
                <a:gd name="connsiteX20" fmla="*/ 1408971 w 2155695"/>
                <a:gd name="connsiteY20" fmla="*/ 2112491 h 2536844"/>
                <a:gd name="connsiteX21" fmla="*/ 1417617 w 2155695"/>
                <a:gd name="connsiteY21" fmla="*/ 2132548 h 2536844"/>
                <a:gd name="connsiteX22" fmla="*/ 1191304 w 2155695"/>
                <a:gd name="connsiteY22" fmla="*/ 2536844 h 2536844"/>
                <a:gd name="connsiteX23" fmla="*/ 1077471 w 2155695"/>
                <a:gd name="connsiteY23" fmla="*/ 2334667 h 2536844"/>
                <a:gd name="connsiteX24" fmla="*/ 969988 w 2155695"/>
                <a:gd name="connsiteY24" fmla="*/ 2148672 h 2536844"/>
                <a:gd name="connsiteX25" fmla="*/ 838745 w 2155695"/>
                <a:gd name="connsiteY25" fmla="*/ 1927062 h 2536844"/>
                <a:gd name="connsiteX26" fmla="*/ 730131 w 2155695"/>
                <a:gd name="connsiteY26" fmla="*/ 1194389 h 2536844"/>
                <a:gd name="connsiteX27" fmla="*/ 739182 w 2155695"/>
                <a:gd name="connsiteY27" fmla="*/ 665237 h 2536844"/>
                <a:gd name="connsiteX28" fmla="*/ 390711 w 2155695"/>
                <a:gd name="connsiteY28" fmla="*/ 909461 h 2536844"/>
                <a:gd name="connsiteX29" fmla="*/ 191584 w 2155695"/>
                <a:gd name="connsiteY29" fmla="*/ 1818518 h 2536844"/>
                <a:gd name="connsiteX30" fmla="*/ 6035 w 2155695"/>
                <a:gd name="connsiteY30" fmla="*/ 1818518 h 2536844"/>
                <a:gd name="connsiteX31" fmla="*/ 6035 w 2155695"/>
                <a:gd name="connsiteY31" fmla="*/ 1194389 h 2536844"/>
                <a:gd name="connsiteX32" fmla="*/ 146328 w 2155695"/>
                <a:gd name="connsiteY32" fmla="*/ 778304 h 2536844"/>
                <a:gd name="connsiteX33" fmla="*/ 630568 w 2155695"/>
                <a:gd name="connsiteY33" fmla="*/ 185834 h 2536844"/>
                <a:gd name="connsiteX34" fmla="*/ 1078602 w 2155695"/>
                <a:gd name="connsiteY34" fmla="*/ 405 h 2536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155695" h="2536844">
                  <a:moveTo>
                    <a:pt x="1078602" y="405"/>
                  </a:moveTo>
                  <a:cubicBezTo>
                    <a:pt x="1078602" y="405"/>
                    <a:pt x="1132909" y="131562"/>
                    <a:pt x="1255101" y="194880"/>
                  </a:cubicBezTo>
                  <a:cubicBezTo>
                    <a:pt x="1277729" y="208448"/>
                    <a:pt x="1295831" y="212970"/>
                    <a:pt x="1309408" y="208448"/>
                  </a:cubicBezTo>
                  <a:cubicBezTo>
                    <a:pt x="1141961" y="873280"/>
                    <a:pt x="1141961" y="873280"/>
                    <a:pt x="1141961" y="873280"/>
                  </a:cubicBezTo>
                  <a:cubicBezTo>
                    <a:pt x="1309408" y="1117504"/>
                    <a:pt x="1309408" y="1117504"/>
                    <a:pt x="1309408" y="1117504"/>
                  </a:cubicBezTo>
                  <a:cubicBezTo>
                    <a:pt x="1454227" y="918507"/>
                    <a:pt x="1454227" y="918507"/>
                    <a:pt x="1454227" y="918507"/>
                  </a:cubicBezTo>
                  <a:cubicBezTo>
                    <a:pt x="1309408" y="208448"/>
                    <a:pt x="1309408" y="208448"/>
                    <a:pt x="1309408" y="208448"/>
                  </a:cubicBezTo>
                  <a:cubicBezTo>
                    <a:pt x="1377292" y="194880"/>
                    <a:pt x="1381818" y="68245"/>
                    <a:pt x="1381818" y="68245"/>
                  </a:cubicBezTo>
                  <a:cubicBezTo>
                    <a:pt x="1467804" y="113472"/>
                    <a:pt x="1639777" y="231061"/>
                    <a:pt x="1707661" y="479808"/>
                  </a:cubicBezTo>
                  <a:cubicBezTo>
                    <a:pt x="1802698" y="832576"/>
                    <a:pt x="1838903" y="963733"/>
                    <a:pt x="1838903" y="963733"/>
                  </a:cubicBezTo>
                  <a:cubicBezTo>
                    <a:pt x="2155695" y="1416000"/>
                    <a:pt x="2155695" y="1416000"/>
                    <a:pt x="2155695" y="1416000"/>
                  </a:cubicBezTo>
                  <a:cubicBezTo>
                    <a:pt x="1988248" y="1533590"/>
                    <a:pt x="1988248" y="1533590"/>
                    <a:pt x="1988248" y="1533590"/>
                  </a:cubicBezTo>
                  <a:cubicBezTo>
                    <a:pt x="1639777" y="1117504"/>
                    <a:pt x="1639777" y="1117504"/>
                    <a:pt x="1639777" y="1117504"/>
                  </a:cubicBezTo>
                  <a:cubicBezTo>
                    <a:pt x="1508534" y="647146"/>
                    <a:pt x="1508534" y="647146"/>
                    <a:pt x="1508534" y="647146"/>
                  </a:cubicBezTo>
                  <a:cubicBezTo>
                    <a:pt x="1508534" y="647146"/>
                    <a:pt x="1508534" y="1366251"/>
                    <a:pt x="1508534" y="1574294"/>
                  </a:cubicBezTo>
                  <a:cubicBezTo>
                    <a:pt x="1508534" y="1705451"/>
                    <a:pt x="1467804" y="1881835"/>
                    <a:pt x="1440650" y="1999424"/>
                  </a:cubicBezTo>
                  <a:cubicBezTo>
                    <a:pt x="1345613" y="1723542"/>
                    <a:pt x="1345613" y="1723542"/>
                    <a:pt x="1345613" y="1723542"/>
                  </a:cubicBezTo>
                  <a:cubicBezTo>
                    <a:pt x="1341087" y="1416000"/>
                    <a:pt x="1341087" y="1416000"/>
                    <a:pt x="1341087" y="1416000"/>
                  </a:cubicBezTo>
                  <a:cubicBezTo>
                    <a:pt x="1286780" y="1416000"/>
                    <a:pt x="1286780" y="1416000"/>
                    <a:pt x="1286780" y="1416000"/>
                  </a:cubicBezTo>
                  <a:cubicBezTo>
                    <a:pt x="1286780" y="1416000"/>
                    <a:pt x="1286780" y="1479318"/>
                    <a:pt x="1286780" y="1723542"/>
                  </a:cubicBezTo>
                  <a:cubicBezTo>
                    <a:pt x="1286780" y="1791382"/>
                    <a:pt x="1336562" y="1936107"/>
                    <a:pt x="1408971" y="2112491"/>
                  </a:cubicBezTo>
                  <a:lnTo>
                    <a:pt x="1417617" y="2132548"/>
                  </a:lnTo>
                  <a:lnTo>
                    <a:pt x="1191304" y="2536844"/>
                  </a:lnTo>
                  <a:lnTo>
                    <a:pt x="1077471" y="2334667"/>
                  </a:lnTo>
                  <a:cubicBezTo>
                    <a:pt x="1040135" y="2269654"/>
                    <a:pt x="1003930" y="2207467"/>
                    <a:pt x="969988" y="2148672"/>
                  </a:cubicBezTo>
                  <a:cubicBezTo>
                    <a:pt x="920206" y="2062742"/>
                    <a:pt x="874950" y="1985856"/>
                    <a:pt x="838745" y="1927062"/>
                  </a:cubicBezTo>
                  <a:cubicBezTo>
                    <a:pt x="621517" y="1565248"/>
                    <a:pt x="730131" y="1194389"/>
                    <a:pt x="730131" y="1194389"/>
                  </a:cubicBezTo>
                  <a:cubicBezTo>
                    <a:pt x="739182" y="665237"/>
                    <a:pt x="739182" y="665237"/>
                    <a:pt x="739182" y="665237"/>
                  </a:cubicBezTo>
                  <a:cubicBezTo>
                    <a:pt x="739182" y="665237"/>
                    <a:pt x="562684" y="787349"/>
                    <a:pt x="390711" y="909461"/>
                  </a:cubicBezTo>
                  <a:cubicBezTo>
                    <a:pt x="214212" y="1027051"/>
                    <a:pt x="191584" y="1818518"/>
                    <a:pt x="191584" y="1818518"/>
                  </a:cubicBezTo>
                  <a:cubicBezTo>
                    <a:pt x="6035" y="1818518"/>
                    <a:pt x="6035" y="1818518"/>
                    <a:pt x="6035" y="1818518"/>
                  </a:cubicBezTo>
                  <a:cubicBezTo>
                    <a:pt x="6035" y="1818518"/>
                    <a:pt x="-7542" y="1488363"/>
                    <a:pt x="6035" y="1194389"/>
                  </a:cubicBezTo>
                  <a:cubicBezTo>
                    <a:pt x="15086" y="904939"/>
                    <a:pt x="146328" y="778304"/>
                    <a:pt x="146328" y="778304"/>
                  </a:cubicBezTo>
                  <a:cubicBezTo>
                    <a:pt x="146328" y="778304"/>
                    <a:pt x="390711" y="493376"/>
                    <a:pt x="630568" y="185834"/>
                  </a:cubicBezTo>
                  <a:cubicBezTo>
                    <a:pt x="757285" y="27541"/>
                    <a:pt x="933783" y="-4118"/>
                    <a:pt x="1078602" y="405"/>
                  </a:cubicBezTo>
                  <a:close/>
                </a:path>
              </a:pathLst>
            </a:custGeom>
            <a:solidFill>
              <a:srgbClr val="0179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93" name="任意多边形 492"/>
          <p:cNvSpPr>
            <a:spLocks/>
          </p:cNvSpPr>
          <p:nvPr/>
        </p:nvSpPr>
        <p:spPr bwMode="auto">
          <a:xfrm>
            <a:off x="-263820" y="5362728"/>
            <a:ext cx="342015" cy="579064"/>
          </a:xfrm>
          <a:custGeom>
            <a:avLst/>
            <a:gdLst>
              <a:gd name="connsiteX0" fmla="*/ 226314 w 778842"/>
              <a:gd name="connsiteY0" fmla="*/ 0 h 1318653"/>
              <a:gd name="connsiteX1" fmla="*/ 298951 w 778842"/>
              <a:gd name="connsiteY1" fmla="*/ 168500 h 1318653"/>
              <a:gd name="connsiteX2" fmla="*/ 778842 w 778842"/>
              <a:gd name="connsiteY2" fmla="*/ 1164882 h 1318653"/>
              <a:gd name="connsiteX3" fmla="*/ 516357 w 778842"/>
              <a:gd name="connsiteY3" fmla="*/ 1318653 h 1318653"/>
              <a:gd name="connsiteX4" fmla="*/ 438 w 778842"/>
              <a:gd name="connsiteY4" fmla="*/ 405074 h 1318653"/>
              <a:gd name="connsiteX5" fmla="*/ 0 w 778842"/>
              <a:gd name="connsiteY5" fmla="*/ 404296 h 1318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8842" h="1318653">
                <a:moveTo>
                  <a:pt x="226314" y="0"/>
                </a:moveTo>
                <a:lnTo>
                  <a:pt x="298951" y="168500"/>
                </a:lnTo>
                <a:cubicBezTo>
                  <a:pt x="501649" y="624706"/>
                  <a:pt x="778842" y="1164882"/>
                  <a:pt x="778842" y="1164882"/>
                </a:cubicBezTo>
                <a:cubicBezTo>
                  <a:pt x="516357" y="1318653"/>
                  <a:pt x="516357" y="1318653"/>
                  <a:pt x="516357" y="1318653"/>
                </a:cubicBezTo>
                <a:cubicBezTo>
                  <a:pt x="516357" y="1318653"/>
                  <a:pt x="249346" y="839250"/>
                  <a:pt x="438" y="405074"/>
                </a:cubicBezTo>
                <a:lnTo>
                  <a:pt x="0" y="404296"/>
                </a:lnTo>
                <a:close/>
              </a:path>
            </a:pathLst>
          </a:custGeom>
          <a:solidFill>
            <a:srgbClr val="0179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18" name="任意多边形 517"/>
          <p:cNvSpPr/>
          <p:nvPr/>
        </p:nvSpPr>
        <p:spPr>
          <a:xfrm flipH="1">
            <a:off x="6146347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32775 h 1425118"/>
              <a:gd name="connsiteX29" fmla="*/ 542396 w 632072"/>
              <a:gd name="connsiteY29" fmla="*/ 532775 h 1425118"/>
              <a:gd name="connsiteX30" fmla="*/ 542052 w 632072"/>
              <a:gd name="connsiteY30" fmla="*/ 555769 h 1425118"/>
              <a:gd name="connsiteX31" fmla="*/ 397186 w 632072"/>
              <a:gd name="connsiteY31" fmla="*/ 278831 h 1425118"/>
              <a:gd name="connsiteX32" fmla="*/ 488332 w 632072"/>
              <a:gd name="connsiteY32" fmla="*/ 25590 h 1425118"/>
              <a:gd name="connsiteX33" fmla="*/ 544596 w 632072"/>
              <a:gd name="connsiteY33" fmla="*/ 4610 h 1425118"/>
              <a:gd name="connsiteX34" fmla="*/ 544596 w 632072"/>
              <a:gd name="connsiteY34" fmla="*/ 22 h 1425118"/>
              <a:gd name="connsiteX35" fmla="*/ 148996 w 632072"/>
              <a:gd name="connsiteY35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32775"/>
                </a:lnTo>
                <a:lnTo>
                  <a:pt x="542396" y="532775"/>
                </a:lnTo>
                <a:lnTo>
                  <a:pt x="542052" y="555769"/>
                </a:lnTo>
                <a:cubicBezTo>
                  <a:pt x="461169" y="551616"/>
                  <a:pt x="396859" y="428677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10" name="任意多边形 509"/>
          <p:cNvSpPr/>
          <p:nvPr/>
        </p:nvSpPr>
        <p:spPr>
          <a:xfrm flipH="1">
            <a:off x="5413424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51957 h 1425118"/>
              <a:gd name="connsiteX29" fmla="*/ 542109 w 632072"/>
              <a:gd name="connsiteY29" fmla="*/ 551957 h 1425118"/>
              <a:gd name="connsiteX30" fmla="*/ 542052 w 632072"/>
              <a:gd name="connsiteY30" fmla="*/ 555769 h 1425118"/>
              <a:gd name="connsiteX31" fmla="*/ 533012 w 632072"/>
              <a:gd name="connsiteY31" fmla="*/ 551957 h 1425118"/>
              <a:gd name="connsiteX32" fmla="*/ 532688 w 632072"/>
              <a:gd name="connsiteY32" fmla="*/ 551957 h 1425118"/>
              <a:gd name="connsiteX33" fmla="*/ 532688 w 632072"/>
              <a:gd name="connsiteY33" fmla="*/ 551821 h 1425118"/>
              <a:gd name="connsiteX34" fmla="*/ 485248 w 632072"/>
              <a:gd name="connsiteY34" fmla="*/ 531817 h 1425118"/>
              <a:gd name="connsiteX35" fmla="*/ 397186 w 632072"/>
              <a:gd name="connsiteY35" fmla="*/ 278831 h 1425118"/>
              <a:gd name="connsiteX36" fmla="*/ 488332 w 632072"/>
              <a:gd name="connsiteY36" fmla="*/ 25590 h 1425118"/>
              <a:gd name="connsiteX37" fmla="*/ 544596 w 632072"/>
              <a:gd name="connsiteY37" fmla="*/ 4610 h 1425118"/>
              <a:gd name="connsiteX38" fmla="*/ 544596 w 632072"/>
              <a:gd name="connsiteY38" fmla="*/ 22 h 1425118"/>
              <a:gd name="connsiteX39" fmla="*/ 148996 w 632072"/>
              <a:gd name="connsiteY39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51957"/>
                </a:lnTo>
                <a:lnTo>
                  <a:pt x="542109" y="551957"/>
                </a:lnTo>
                <a:lnTo>
                  <a:pt x="542052" y="555769"/>
                </a:lnTo>
                <a:lnTo>
                  <a:pt x="533012" y="551957"/>
                </a:lnTo>
                <a:lnTo>
                  <a:pt x="532688" y="551957"/>
                </a:lnTo>
                <a:lnTo>
                  <a:pt x="532688" y="551821"/>
                </a:lnTo>
                <a:lnTo>
                  <a:pt x="485248" y="531817"/>
                </a:lnTo>
                <a:cubicBezTo>
                  <a:pt x="433054" y="488465"/>
                  <a:pt x="396941" y="391216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9" name="任意多边形 518"/>
          <p:cNvSpPr/>
          <p:nvPr/>
        </p:nvSpPr>
        <p:spPr>
          <a:xfrm>
            <a:off x="6148111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32775 h 1425118"/>
              <a:gd name="connsiteX29" fmla="*/ 542396 w 632072"/>
              <a:gd name="connsiteY29" fmla="*/ 532775 h 1425118"/>
              <a:gd name="connsiteX30" fmla="*/ 542052 w 632072"/>
              <a:gd name="connsiteY30" fmla="*/ 555769 h 1425118"/>
              <a:gd name="connsiteX31" fmla="*/ 397186 w 632072"/>
              <a:gd name="connsiteY31" fmla="*/ 278831 h 1425118"/>
              <a:gd name="connsiteX32" fmla="*/ 488332 w 632072"/>
              <a:gd name="connsiteY32" fmla="*/ 25590 h 1425118"/>
              <a:gd name="connsiteX33" fmla="*/ 544596 w 632072"/>
              <a:gd name="connsiteY33" fmla="*/ 4610 h 1425118"/>
              <a:gd name="connsiteX34" fmla="*/ 544596 w 632072"/>
              <a:gd name="connsiteY34" fmla="*/ 22 h 1425118"/>
              <a:gd name="connsiteX35" fmla="*/ 148996 w 632072"/>
              <a:gd name="connsiteY35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32775"/>
                </a:lnTo>
                <a:lnTo>
                  <a:pt x="542396" y="532775"/>
                </a:lnTo>
                <a:lnTo>
                  <a:pt x="542052" y="555769"/>
                </a:lnTo>
                <a:cubicBezTo>
                  <a:pt x="461169" y="551616"/>
                  <a:pt x="396859" y="428677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3" name="任意多边形 572"/>
          <p:cNvSpPr/>
          <p:nvPr/>
        </p:nvSpPr>
        <p:spPr>
          <a:xfrm>
            <a:off x="5392800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51957 h 1425118"/>
              <a:gd name="connsiteX29" fmla="*/ 542109 w 632072"/>
              <a:gd name="connsiteY29" fmla="*/ 551957 h 1425118"/>
              <a:gd name="connsiteX30" fmla="*/ 542052 w 632072"/>
              <a:gd name="connsiteY30" fmla="*/ 555769 h 1425118"/>
              <a:gd name="connsiteX31" fmla="*/ 533012 w 632072"/>
              <a:gd name="connsiteY31" fmla="*/ 551957 h 1425118"/>
              <a:gd name="connsiteX32" fmla="*/ 532688 w 632072"/>
              <a:gd name="connsiteY32" fmla="*/ 551957 h 1425118"/>
              <a:gd name="connsiteX33" fmla="*/ 532688 w 632072"/>
              <a:gd name="connsiteY33" fmla="*/ 551821 h 1425118"/>
              <a:gd name="connsiteX34" fmla="*/ 485248 w 632072"/>
              <a:gd name="connsiteY34" fmla="*/ 531817 h 1425118"/>
              <a:gd name="connsiteX35" fmla="*/ 397186 w 632072"/>
              <a:gd name="connsiteY35" fmla="*/ 278831 h 1425118"/>
              <a:gd name="connsiteX36" fmla="*/ 488332 w 632072"/>
              <a:gd name="connsiteY36" fmla="*/ 25590 h 1425118"/>
              <a:gd name="connsiteX37" fmla="*/ 544596 w 632072"/>
              <a:gd name="connsiteY37" fmla="*/ 4610 h 1425118"/>
              <a:gd name="connsiteX38" fmla="*/ 544596 w 632072"/>
              <a:gd name="connsiteY38" fmla="*/ 22 h 1425118"/>
              <a:gd name="connsiteX39" fmla="*/ 148996 w 632072"/>
              <a:gd name="connsiteY39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51957"/>
                </a:lnTo>
                <a:lnTo>
                  <a:pt x="542109" y="551957"/>
                </a:lnTo>
                <a:lnTo>
                  <a:pt x="542052" y="555769"/>
                </a:lnTo>
                <a:lnTo>
                  <a:pt x="533012" y="551957"/>
                </a:lnTo>
                <a:lnTo>
                  <a:pt x="532688" y="551957"/>
                </a:lnTo>
                <a:lnTo>
                  <a:pt x="532688" y="551821"/>
                </a:lnTo>
                <a:lnTo>
                  <a:pt x="485248" y="531817"/>
                </a:lnTo>
                <a:cubicBezTo>
                  <a:pt x="433054" y="488465"/>
                  <a:pt x="396941" y="391216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8" name="矩形 467"/>
          <p:cNvSpPr/>
          <p:nvPr/>
        </p:nvSpPr>
        <p:spPr>
          <a:xfrm>
            <a:off x="5399989" y="1032865"/>
            <a:ext cx="685959" cy="172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矩形 802"/>
          <p:cNvSpPr/>
          <p:nvPr/>
        </p:nvSpPr>
        <p:spPr>
          <a:xfrm>
            <a:off x="6127457" y="1032865"/>
            <a:ext cx="685959" cy="172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裁剪Happy Times alt ver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93.975"/>
                  <p14:fade out="3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04566" y="773047"/>
            <a:ext cx="609600" cy="60960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8528374" y="605135"/>
            <a:ext cx="2332036" cy="2299270"/>
            <a:chOff x="12447588" y="-1187450"/>
            <a:chExt cx="5310187" cy="5235575"/>
          </a:xfrm>
        </p:grpSpPr>
        <p:sp>
          <p:nvSpPr>
            <p:cNvPr id="31" name="椭圆 30"/>
            <p:cNvSpPr/>
            <p:nvPr/>
          </p:nvSpPr>
          <p:spPr>
            <a:xfrm>
              <a:off x="13475282" y="-168609"/>
              <a:ext cx="3230662" cy="3230662"/>
            </a:xfrm>
            <a:prstGeom prst="ellipse">
              <a:avLst/>
            </a:prstGeom>
            <a:solidFill>
              <a:srgbClr val="F0BD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2447588" y="-1187450"/>
              <a:ext cx="5310187" cy="5235575"/>
            </a:xfrm>
            <a:custGeom>
              <a:avLst/>
              <a:gdLst>
                <a:gd name="T0" fmla="*/ 229 w 1413"/>
                <a:gd name="T1" fmla="*/ 782 h 1393"/>
                <a:gd name="T2" fmla="*/ 136 w 1413"/>
                <a:gd name="T3" fmla="*/ 658 h 1393"/>
                <a:gd name="T4" fmla="*/ 200 w 1413"/>
                <a:gd name="T5" fmla="*/ 515 h 1393"/>
                <a:gd name="T6" fmla="*/ 270 w 1413"/>
                <a:gd name="T7" fmla="*/ 483 h 1393"/>
                <a:gd name="T8" fmla="*/ 414 w 1413"/>
                <a:gd name="T9" fmla="*/ 346 h 1393"/>
                <a:gd name="T10" fmla="*/ 472 w 1413"/>
                <a:gd name="T11" fmla="*/ 267 h 1393"/>
                <a:gd name="T12" fmla="*/ 474 w 1413"/>
                <a:gd name="T13" fmla="*/ 0 h 1393"/>
                <a:gd name="T14" fmla="*/ 648 w 1413"/>
                <a:gd name="T15" fmla="*/ 229 h 1393"/>
                <a:gd name="T16" fmla="*/ 741 w 1413"/>
                <a:gd name="T17" fmla="*/ 92 h 1393"/>
                <a:gd name="T18" fmla="*/ 919 w 1413"/>
                <a:gd name="T19" fmla="*/ 21 h 1393"/>
                <a:gd name="T20" fmla="*/ 937 w 1413"/>
                <a:gd name="T21" fmla="*/ 294 h 1393"/>
                <a:gd name="T22" fmla="*/ 1053 w 1413"/>
                <a:gd name="T23" fmla="*/ 250 h 1393"/>
                <a:gd name="T24" fmla="*/ 1027 w 1413"/>
                <a:gd name="T25" fmla="*/ 343 h 1393"/>
                <a:gd name="T26" fmla="*/ 1257 w 1413"/>
                <a:gd name="T27" fmla="*/ 290 h 1393"/>
                <a:gd name="T28" fmla="*/ 1127 w 1413"/>
                <a:gd name="T29" fmla="*/ 495 h 1393"/>
                <a:gd name="T30" fmla="*/ 1293 w 1413"/>
                <a:gd name="T31" fmla="*/ 543 h 1393"/>
                <a:gd name="T32" fmla="*/ 1180 w 1413"/>
                <a:gd name="T33" fmla="*/ 616 h 1393"/>
                <a:gd name="T34" fmla="*/ 1279 w 1413"/>
                <a:gd name="T35" fmla="*/ 732 h 1393"/>
                <a:gd name="T36" fmla="*/ 1146 w 1413"/>
                <a:gd name="T37" fmla="*/ 833 h 1393"/>
                <a:gd name="T38" fmla="*/ 1256 w 1413"/>
                <a:gd name="T39" fmla="*/ 917 h 1393"/>
                <a:gd name="T40" fmla="*/ 1139 w 1413"/>
                <a:gd name="T41" fmla="*/ 929 h 1393"/>
                <a:gd name="T42" fmla="*/ 1270 w 1413"/>
                <a:gd name="T43" fmla="*/ 1111 h 1393"/>
                <a:gd name="T44" fmla="*/ 1012 w 1413"/>
                <a:gd name="T45" fmla="*/ 1044 h 1393"/>
                <a:gd name="T46" fmla="*/ 1031 w 1413"/>
                <a:gd name="T47" fmla="*/ 1208 h 1393"/>
                <a:gd name="T48" fmla="*/ 936 w 1413"/>
                <a:gd name="T49" fmla="*/ 1123 h 1393"/>
                <a:gd name="T50" fmla="*/ 855 w 1413"/>
                <a:gd name="T51" fmla="*/ 1264 h 1393"/>
                <a:gd name="T52" fmla="*/ 709 w 1413"/>
                <a:gd name="T53" fmla="*/ 1166 h 1393"/>
                <a:gd name="T54" fmla="*/ 634 w 1413"/>
                <a:gd name="T55" fmla="*/ 1178 h 1393"/>
                <a:gd name="T56" fmla="*/ 479 w 1413"/>
                <a:gd name="T57" fmla="*/ 1381 h 1393"/>
                <a:gd name="T58" fmla="*/ 458 w 1413"/>
                <a:gd name="T59" fmla="*/ 1093 h 1393"/>
                <a:gd name="T60" fmla="*/ 306 w 1413"/>
                <a:gd name="T61" fmla="*/ 1169 h 1393"/>
                <a:gd name="T62" fmla="*/ 134 w 1413"/>
                <a:gd name="T63" fmla="*/ 1113 h 1393"/>
                <a:gd name="T64" fmla="*/ 142 w 1413"/>
                <a:gd name="T65" fmla="*/ 1090 h 1393"/>
                <a:gd name="T66" fmla="*/ 271 w 1413"/>
                <a:gd name="T67" fmla="*/ 878 h 1393"/>
                <a:gd name="T68" fmla="*/ 114 w 1413"/>
                <a:gd name="T69" fmla="*/ 848 h 1393"/>
                <a:gd name="T70" fmla="*/ 1106 w 1413"/>
                <a:gd name="T71" fmla="*/ 683 h 1393"/>
                <a:gd name="T72" fmla="*/ 294 w 1413"/>
                <a:gd name="T73" fmla="*/ 709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13" h="1393">
                  <a:moveTo>
                    <a:pt x="114" y="848"/>
                  </a:moveTo>
                  <a:cubicBezTo>
                    <a:pt x="151" y="827"/>
                    <a:pt x="188" y="806"/>
                    <a:pt x="229" y="782"/>
                  </a:cubicBezTo>
                  <a:cubicBezTo>
                    <a:pt x="154" y="725"/>
                    <a:pt x="74" y="705"/>
                    <a:pt x="0" y="697"/>
                  </a:cubicBezTo>
                  <a:cubicBezTo>
                    <a:pt x="40" y="686"/>
                    <a:pt x="89" y="675"/>
                    <a:pt x="136" y="658"/>
                  </a:cubicBezTo>
                  <a:cubicBezTo>
                    <a:pt x="185" y="640"/>
                    <a:pt x="228" y="612"/>
                    <a:pt x="270" y="573"/>
                  </a:cubicBezTo>
                  <a:cubicBezTo>
                    <a:pt x="246" y="553"/>
                    <a:pt x="224" y="532"/>
                    <a:pt x="200" y="515"/>
                  </a:cubicBezTo>
                  <a:cubicBezTo>
                    <a:pt x="177" y="498"/>
                    <a:pt x="151" y="484"/>
                    <a:pt x="127" y="468"/>
                  </a:cubicBezTo>
                  <a:cubicBezTo>
                    <a:pt x="173" y="473"/>
                    <a:pt x="219" y="478"/>
                    <a:pt x="270" y="483"/>
                  </a:cubicBezTo>
                  <a:cubicBezTo>
                    <a:pt x="241" y="392"/>
                    <a:pt x="181" y="331"/>
                    <a:pt x="118" y="272"/>
                  </a:cubicBezTo>
                  <a:cubicBezTo>
                    <a:pt x="212" y="315"/>
                    <a:pt x="307" y="349"/>
                    <a:pt x="414" y="346"/>
                  </a:cubicBezTo>
                  <a:cubicBezTo>
                    <a:pt x="410" y="280"/>
                    <a:pt x="383" y="224"/>
                    <a:pt x="362" y="163"/>
                  </a:cubicBezTo>
                  <a:cubicBezTo>
                    <a:pt x="398" y="198"/>
                    <a:pt x="434" y="231"/>
                    <a:pt x="472" y="267"/>
                  </a:cubicBezTo>
                  <a:cubicBezTo>
                    <a:pt x="490" y="220"/>
                    <a:pt x="487" y="176"/>
                    <a:pt x="485" y="133"/>
                  </a:cubicBezTo>
                  <a:cubicBezTo>
                    <a:pt x="484" y="90"/>
                    <a:pt x="478" y="46"/>
                    <a:pt x="474" y="0"/>
                  </a:cubicBezTo>
                  <a:cubicBezTo>
                    <a:pt x="493" y="31"/>
                    <a:pt x="511" y="61"/>
                    <a:pt x="529" y="90"/>
                  </a:cubicBezTo>
                  <a:cubicBezTo>
                    <a:pt x="562" y="142"/>
                    <a:pt x="598" y="192"/>
                    <a:pt x="648" y="229"/>
                  </a:cubicBezTo>
                  <a:cubicBezTo>
                    <a:pt x="681" y="255"/>
                    <a:pt x="686" y="255"/>
                    <a:pt x="701" y="217"/>
                  </a:cubicBezTo>
                  <a:cubicBezTo>
                    <a:pt x="717" y="173"/>
                    <a:pt x="729" y="127"/>
                    <a:pt x="741" y="92"/>
                  </a:cubicBezTo>
                  <a:cubicBezTo>
                    <a:pt x="748" y="127"/>
                    <a:pt x="757" y="173"/>
                    <a:pt x="768" y="224"/>
                  </a:cubicBezTo>
                  <a:cubicBezTo>
                    <a:pt x="848" y="171"/>
                    <a:pt x="885" y="94"/>
                    <a:pt x="919" y="21"/>
                  </a:cubicBezTo>
                  <a:cubicBezTo>
                    <a:pt x="918" y="67"/>
                    <a:pt x="912" y="117"/>
                    <a:pt x="915" y="167"/>
                  </a:cubicBezTo>
                  <a:cubicBezTo>
                    <a:pt x="918" y="209"/>
                    <a:pt x="929" y="251"/>
                    <a:pt x="937" y="294"/>
                  </a:cubicBezTo>
                  <a:cubicBezTo>
                    <a:pt x="940" y="312"/>
                    <a:pt x="950" y="315"/>
                    <a:pt x="965" y="306"/>
                  </a:cubicBezTo>
                  <a:cubicBezTo>
                    <a:pt x="994" y="287"/>
                    <a:pt x="1024" y="269"/>
                    <a:pt x="1053" y="250"/>
                  </a:cubicBezTo>
                  <a:cubicBezTo>
                    <a:pt x="1059" y="247"/>
                    <a:pt x="1064" y="242"/>
                    <a:pt x="1074" y="241"/>
                  </a:cubicBezTo>
                  <a:cubicBezTo>
                    <a:pt x="1059" y="274"/>
                    <a:pt x="1044" y="306"/>
                    <a:pt x="1027" y="343"/>
                  </a:cubicBezTo>
                  <a:cubicBezTo>
                    <a:pt x="1072" y="346"/>
                    <a:pt x="1109" y="336"/>
                    <a:pt x="1146" y="325"/>
                  </a:cubicBezTo>
                  <a:cubicBezTo>
                    <a:pt x="1183" y="314"/>
                    <a:pt x="1218" y="300"/>
                    <a:pt x="1257" y="290"/>
                  </a:cubicBezTo>
                  <a:cubicBezTo>
                    <a:pt x="1252" y="296"/>
                    <a:pt x="1247" y="301"/>
                    <a:pt x="1242" y="306"/>
                  </a:cubicBezTo>
                  <a:cubicBezTo>
                    <a:pt x="1188" y="359"/>
                    <a:pt x="1146" y="421"/>
                    <a:pt x="1127" y="495"/>
                  </a:cubicBezTo>
                  <a:cubicBezTo>
                    <a:pt x="1116" y="542"/>
                    <a:pt x="1115" y="538"/>
                    <a:pt x="1161" y="542"/>
                  </a:cubicBezTo>
                  <a:cubicBezTo>
                    <a:pt x="1206" y="545"/>
                    <a:pt x="1250" y="543"/>
                    <a:pt x="1293" y="543"/>
                  </a:cubicBezTo>
                  <a:cubicBezTo>
                    <a:pt x="1256" y="564"/>
                    <a:pt x="1217" y="586"/>
                    <a:pt x="1179" y="608"/>
                  </a:cubicBezTo>
                  <a:cubicBezTo>
                    <a:pt x="1179" y="611"/>
                    <a:pt x="1180" y="613"/>
                    <a:pt x="1180" y="616"/>
                  </a:cubicBezTo>
                  <a:cubicBezTo>
                    <a:pt x="1253" y="666"/>
                    <a:pt x="1338" y="680"/>
                    <a:pt x="1413" y="694"/>
                  </a:cubicBezTo>
                  <a:cubicBezTo>
                    <a:pt x="1374" y="705"/>
                    <a:pt x="1324" y="714"/>
                    <a:pt x="1279" y="732"/>
                  </a:cubicBezTo>
                  <a:cubicBezTo>
                    <a:pt x="1234" y="752"/>
                    <a:pt x="1192" y="781"/>
                    <a:pt x="1149" y="805"/>
                  </a:cubicBezTo>
                  <a:cubicBezTo>
                    <a:pt x="1135" y="814"/>
                    <a:pt x="1134" y="823"/>
                    <a:pt x="1146" y="833"/>
                  </a:cubicBezTo>
                  <a:cubicBezTo>
                    <a:pt x="1176" y="858"/>
                    <a:pt x="1206" y="882"/>
                    <a:pt x="1237" y="905"/>
                  </a:cubicBezTo>
                  <a:cubicBezTo>
                    <a:pt x="1243" y="910"/>
                    <a:pt x="1250" y="913"/>
                    <a:pt x="1256" y="917"/>
                  </a:cubicBezTo>
                  <a:cubicBezTo>
                    <a:pt x="1223" y="912"/>
                    <a:pt x="1190" y="907"/>
                    <a:pt x="1156" y="904"/>
                  </a:cubicBezTo>
                  <a:cubicBezTo>
                    <a:pt x="1133" y="902"/>
                    <a:pt x="1131" y="907"/>
                    <a:pt x="1139" y="929"/>
                  </a:cubicBezTo>
                  <a:cubicBezTo>
                    <a:pt x="1162" y="993"/>
                    <a:pt x="1199" y="1046"/>
                    <a:pt x="1249" y="1091"/>
                  </a:cubicBezTo>
                  <a:cubicBezTo>
                    <a:pt x="1255" y="1097"/>
                    <a:pt x="1260" y="1102"/>
                    <a:pt x="1270" y="1111"/>
                  </a:cubicBezTo>
                  <a:cubicBezTo>
                    <a:pt x="1243" y="1098"/>
                    <a:pt x="1221" y="1087"/>
                    <a:pt x="1199" y="1076"/>
                  </a:cubicBezTo>
                  <a:cubicBezTo>
                    <a:pt x="1139" y="1050"/>
                    <a:pt x="1077" y="1040"/>
                    <a:pt x="1012" y="1044"/>
                  </a:cubicBezTo>
                  <a:cubicBezTo>
                    <a:pt x="997" y="1044"/>
                    <a:pt x="989" y="1049"/>
                    <a:pt x="994" y="1066"/>
                  </a:cubicBezTo>
                  <a:cubicBezTo>
                    <a:pt x="1006" y="1113"/>
                    <a:pt x="1018" y="1161"/>
                    <a:pt x="1031" y="1208"/>
                  </a:cubicBezTo>
                  <a:cubicBezTo>
                    <a:pt x="1033" y="1215"/>
                    <a:pt x="1035" y="1220"/>
                    <a:pt x="1039" y="1230"/>
                  </a:cubicBezTo>
                  <a:cubicBezTo>
                    <a:pt x="1004" y="1194"/>
                    <a:pt x="972" y="1160"/>
                    <a:pt x="936" y="1123"/>
                  </a:cubicBezTo>
                  <a:cubicBezTo>
                    <a:pt x="912" y="1215"/>
                    <a:pt x="917" y="1302"/>
                    <a:pt x="927" y="1393"/>
                  </a:cubicBezTo>
                  <a:cubicBezTo>
                    <a:pt x="902" y="1347"/>
                    <a:pt x="879" y="1305"/>
                    <a:pt x="855" y="1264"/>
                  </a:cubicBezTo>
                  <a:cubicBezTo>
                    <a:pt x="827" y="1218"/>
                    <a:pt x="789" y="1182"/>
                    <a:pt x="742" y="1155"/>
                  </a:cubicBezTo>
                  <a:cubicBezTo>
                    <a:pt x="722" y="1144"/>
                    <a:pt x="717" y="1144"/>
                    <a:pt x="709" y="1166"/>
                  </a:cubicBezTo>
                  <a:cubicBezTo>
                    <a:pt x="691" y="1215"/>
                    <a:pt x="675" y="1265"/>
                    <a:pt x="661" y="1306"/>
                  </a:cubicBezTo>
                  <a:cubicBezTo>
                    <a:pt x="654" y="1270"/>
                    <a:pt x="644" y="1224"/>
                    <a:pt x="634" y="1178"/>
                  </a:cubicBezTo>
                  <a:cubicBezTo>
                    <a:pt x="631" y="1177"/>
                    <a:pt x="628" y="1177"/>
                    <a:pt x="625" y="1176"/>
                  </a:cubicBezTo>
                  <a:cubicBezTo>
                    <a:pt x="557" y="1230"/>
                    <a:pt x="519" y="1306"/>
                    <a:pt x="479" y="1381"/>
                  </a:cubicBezTo>
                  <a:cubicBezTo>
                    <a:pt x="482" y="1353"/>
                    <a:pt x="484" y="1325"/>
                    <a:pt x="486" y="1297"/>
                  </a:cubicBezTo>
                  <a:cubicBezTo>
                    <a:pt x="492" y="1227"/>
                    <a:pt x="480" y="1159"/>
                    <a:pt x="458" y="1093"/>
                  </a:cubicBezTo>
                  <a:cubicBezTo>
                    <a:pt x="454" y="1078"/>
                    <a:pt x="445" y="1077"/>
                    <a:pt x="434" y="1084"/>
                  </a:cubicBezTo>
                  <a:cubicBezTo>
                    <a:pt x="389" y="1114"/>
                    <a:pt x="344" y="1144"/>
                    <a:pt x="306" y="1169"/>
                  </a:cubicBezTo>
                  <a:cubicBezTo>
                    <a:pt x="321" y="1137"/>
                    <a:pt x="340" y="1094"/>
                    <a:pt x="361" y="1048"/>
                  </a:cubicBezTo>
                  <a:cubicBezTo>
                    <a:pt x="274" y="1047"/>
                    <a:pt x="204" y="1079"/>
                    <a:pt x="134" y="1113"/>
                  </a:cubicBezTo>
                  <a:cubicBezTo>
                    <a:pt x="132" y="1111"/>
                    <a:pt x="131" y="1109"/>
                    <a:pt x="130" y="1108"/>
                  </a:cubicBezTo>
                  <a:cubicBezTo>
                    <a:pt x="134" y="1102"/>
                    <a:pt x="137" y="1095"/>
                    <a:pt x="142" y="1090"/>
                  </a:cubicBezTo>
                  <a:cubicBezTo>
                    <a:pt x="191" y="1034"/>
                    <a:pt x="235" y="974"/>
                    <a:pt x="262" y="904"/>
                  </a:cubicBezTo>
                  <a:cubicBezTo>
                    <a:pt x="265" y="896"/>
                    <a:pt x="268" y="887"/>
                    <a:pt x="271" y="878"/>
                  </a:cubicBezTo>
                  <a:cubicBezTo>
                    <a:pt x="279" y="854"/>
                    <a:pt x="278" y="849"/>
                    <a:pt x="252" y="848"/>
                  </a:cubicBezTo>
                  <a:cubicBezTo>
                    <a:pt x="206" y="846"/>
                    <a:pt x="159" y="848"/>
                    <a:pt x="114" y="848"/>
                  </a:cubicBezTo>
                  <a:close/>
                  <a:moveTo>
                    <a:pt x="700" y="1102"/>
                  </a:moveTo>
                  <a:cubicBezTo>
                    <a:pt x="918" y="1107"/>
                    <a:pt x="1113" y="922"/>
                    <a:pt x="1106" y="683"/>
                  </a:cubicBezTo>
                  <a:cubicBezTo>
                    <a:pt x="1099" y="471"/>
                    <a:pt x="921" y="284"/>
                    <a:pt x="683" y="291"/>
                  </a:cubicBezTo>
                  <a:cubicBezTo>
                    <a:pt x="482" y="297"/>
                    <a:pt x="289" y="480"/>
                    <a:pt x="294" y="709"/>
                  </a:cubicBezTo>
                  <a:cubicBezTo>
                    <a:pt x="299" y="917"/>
                    <a:pt x="487" y="1110"/>
                    <a:pt x="700" y="11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C1C1C"/>
                </a:gs>
                <a:gs pos="59000">
                  <a:srgbClr val="F6CD0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14231938" y="1754947"/>
              <a:ext cx="1744662" cy="676275"/>
            </a:xfrm>
            <a:custGeom>
              <a:avLst/>
              <a:gdLst>
                <a:gd name="T0" fmla="*/ 461 w 464"/>
                <a:gd name="T1" fmla="*/ 0 h 180"/>
                <a:gd name="T2" fmla="*/ 443 w 464"/>
                <a:gd name="T3" fmla="*/ 69 h 180"/>
                <a:gd name="T4" fmla="*/ 297 w 464"/>
                <a:gd name="T5" fmla="*/ 161 h 180"/>
                <a:gd name="T6" fmla="*/ 39 w 464"/>
                <a:gd name="T7" fmla="*/ 95 h 180"/>
                <a:gd name="T8" fmla="*/ 0 w 464"/>
                <a:gd name="T9" fmla="*/ 20 h 180"/>
                <a:gd name="T10" fmla="*/ 4 w 464"/>
                <a:gd name="T11" fmla="*/ 6 h 180"/>
                <a:gd name="T12" fmla="*/ 17 w 464"/>
                <a:gd name="T13" fmla="*/ 12 h 180"/>
                <a:gd name="T14" fmla="*/ 266 w 464"/>
                <a:gd name="T15" fmla="*/ 84 h 180"/>
                <a:gd name="T16" fmla="*/ 447 w 464"/>
                <a:gd name="T17" fmla="*/ 6 h 180"/>
                <a:gd name="T18" fmla="*/ 461 w 464"/>
                <a:gd name="T19" fmla="*/ 0 h 180"/>
                <a:gd name="T20" fmla="*/ 276 w 464"/>
                <a:gd name="T21" fmla="*/ 158 h 180"/>
                <a:gd name="T22" fmla="*/ 276 w 464"/>
                <a:gd name="T23" fmla="*/ 92 h 180"/>
                <a:gd name="T24" fmla="*/ 234 w 464"/>
                <a:gd name="T25" fmla="*/ 96 h 180"/>
                <a:gd name="T26" fmla="*/ 234 w 464"/>
                <a:gd name="T27" fmla="*/ 160 h 180"/>
                <a:gd name="T28" fmla="*/ 276 w 464"/>
                <a:gd name="T29" fmla="*/ 158 h 180"/>
                <a:gd name="T30" fmla="*/ 186 w 464"/>
                <a:gd name="T31" fmla="*/ 158 h 180"/>
                <a:gd name="T32" fmla="*/ 228 w 464"/>
                <a:gd name="T33" fmla="*/ 160 h 180"/>
                <a:gd name="T34" fmla="*/ 228 w 464"/>
                <a:gd name="T35" fmla="*/ 95 h 180"/>
                <a:gd name="T36" fmla="*/ 186 w 464"/>
                <a:gd name="T37" fmla="*/ 92 h 180"/>
                <a:gd name="T38" fmla="*/ 186 w 464"/>
                <a:gd name="T39" fmla="*/ 158 h 180"/>
                <a:gd name="T40" fmla="*/ 312 w 464"/>
                <a:gd name="T41" fmla="*/ 85 h 180"/>
                <a:gd name="T42" fmla="*/ 284 w 464"/>
                <a:gd name="T43" fmla="*/ 92 h 180"/>
                <a:gd name="T44" fmla="*/ 284 w 464"/>
                <a:gd name="T45" fmla="*/ 156 h 180"/>
                <a:gd name="T46" fmla="*/ 312 w 464"/>
                <a:gd name="T47" fmla="*/ 149 h 180"/>
                <a:gd name="T48" fmla="*/ 312 w 464"/>
                <a:gd name="T49" fmla="*/ 85 h 180"/>
                <a:gd name="T50" fmla="*/ 178 w 464"/>
                <a:gd name="T51" fmla="*/ 156 h 180"/>
                <a:gd name="T52" fmla="*/ 178 w 464"/>
                <a:gd name="T53" fmla="*/ 91 h 180"/>
                <a:gd name="T54" fmla="*/ 150 w 464"/>
                <a:gd name="T55" fmla="*/ 87 h 180"/>
                <a:gd name="T56" fmla="*/ 150 w 464"/>
                <a:gd name="T57" fmla="*/ 150 h 180"/>
                <a:gd name="T58" fmla="*/ 178 w 464"/>
                <a:gd name="T59" fmla="*/ 156 h 180"/>
                <a:gd name="T60" fmla="*/ 319 w 464"/>
                <a:gd name="T61" fmla="*/ 146 h 180"/>
                <a:gd name="T62" fmla="*/ 349 w 464"/>
                <a:gd name="T63" fmla="*/ 112 h 180"/>
                <a:gd name="T64" fmla="*/ 349 w 464"/>
                <a:gd name="T65" fmla="*/ 71 h 180"/>
                <a:gd name="T66" fmla="*/ 320 w 464"/>
                <a:gd name="T67" fmla="*/ 92 h 180"/>
                <a:gd name="T68" fmla="*/ 319 w 464"/>
                <a:gd name="T69" fmla="*/ 146 h 180"/>
                <a:gd name="T70" fmla="*/ 144 w 464"/>
                <a:gd name="T71" fmla="*/ 146 h 180"/>
                <a:gd name="T72" fmla="*/ 144 w 464"/>
                <a:gd name="T73" fmla="*/ 110 h 180"/>
                <a:gd name="T74" fmla="*/ 113 w 464"/>
                <a:gd name="T75" fmla="*/ 80 h 180"/>
                <a:gd name="T76" fmla="*/ 113 w 464"/>
                <a:gd name="T77" fmla="*/ 113 h 180"/>
                <a:gd name="T78" fmla="*/ 144 w 464"/>
                <a:gd name="T79" fmla="*/ 146 h 180"/>
                <a:gd name="T80" fmla="*/ 78 w 464"/>
                <a:gd name="T81" fmla="*/ 64 h 180"/>
                <a:gd name="T82" fmla="*/ 106 w 464"/>
                <a:gd name="T83" fmla="*/ 130 h 180"/>
                <a:gd name="T84" fmla="*/ 78 w 464"/>
                <a:gd name="T85" fmla="*/ 64 h 180"/>
                <a:gd name="T86" fmla="*/ 356 w 464"/>
                <a:gd name="T87" fmla="*/ 130 h 180"/>
                <a:gd name="T88" fmla="*/ 382 w 464"/>
                <a:gd name="T89" fmla="*/ 64 h 180"/>
                <a:gd name="T90" fmla="*/ 356 w 464"/>
                <a:gd name="T91" fmla="*/ 130 h 180"/>
                <a:gd name="T92" fmla="*/ 419 w 464"/>
                <a:gd name="T93" fmla="*/ 42 h 180"/>
                <a:gd name="T94" fmla="*/ 392 w 464"/>
                <a:gd name="T95" fmla="*/ 109 h 180"/>
                <a:gd name="T96" fmla="*/ 419 w 464"/>
                <a:gd name="T97" fmla="*/ 42 h 180"/>
                <a:gd name="T98" fmla="*/ 69 w 464"/>
                <a:gd name="T99" fmla="*/ 109 h 180"/>
                <a:gd name="T100" fmla="*/ 42 w 464"/>
                <a:gd name="T101" fmla="*/ 46 h 180"/>
                <a:gd name="T102" fmla="*/ 69 w 464"/>
                <a:gd name="T103" fmla="*/ 109 h 180"/>
                <a:gd name="T104" fmla="*/ 429 w 464"/>
                <a:gd name="T105" fmla="*/ 75 h 180"/>
                <a:gd name="T106" fmla="*/ 454 w 464"/>
                <a:gd name="T107" fmla="*/ 14 h 180"/>
                <a:gd name="T108" fmla="*/ 429 w 464"/>
                <a:gd name="T109" fmla="*/ 75 h 180"/>
                <a:gd name="T110" fmla="*/ 5 w 464"/>
                <a:gd name="T111" fmla="*/ 19 h 180"/>
                <a:gd name="T112" fmla="*/ 30 w 464"/>
                <a:gd name="T113" fmla="*/ 76 h 180"/>
                <a:gd name="T114" fmla="*/ 5 w 464"/>
                <a:gd name="T115" fmla="*/ 1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4" h="180">
                  <a:moveTo>
                    <a:pt x="461" y="0"/>
                  </a:moveTo>
                  <a:cubicBezTo>
                    <a:pt x="464" y="28"/>
                    <a:pt x="455" y="50"/>
                    <a:pt x="443" y="69"/>
                  </a:cubicBezTo>
                  <a:cubicBezTo>
                    <a:pt x="408" y="122"/>
                    <a:pt x="356" y="150"/>
                    <a:pt x="297" y="161"/>
                  </a:cubicBezTo>
                  <a:cubicBezTo>
                    <a:pt x="201" y="180"/>
                    <a:pt x="112" y="166"/>
                    <a:pt x="39" y="95"/>
                  </a:cubicBezTo>
                  <a:cubicBezTo>
                    <a:pt x="18" y="75"/>
                    <a:pt x="4" y="50"/>
                    <a:pt x="0" y="20"/>
                  </a:cubicBezTo>
                  <a:cubicBezTo>
                    <a:pt x="0" y="16"/>
                    <a:pt x="2" y="11"/>
                    <a:pt x="4" y="6"/>
                  </a:cubicBezTo>
                  <a:cubicBezTo>
                    <a:pt x="8" y="8"/>
                    <a:pt x="14" y="9"/>
                    <a:pt x="17" y="12"/>
                  </a:cubicBezTo>
                  <a:cubicBezTo>
                    <a:pt x="88" y="76"/>
                    <a:pt x="174" y="92"/>
                    <a:pt x="266" y="84"/>
                  </a:cubicBezTo>
                  <a:cubicBezTo>
                    <a:pt x="335" y="79"/>
                    <a:pt x="398" y="58"/>
                    <a:pt x="447" y="6"/>
                  </a:cubicBezTo>
                  <a:cubicBezTo>
                    <a:pt x="449" y="4"/>
                    <a:pt x="454" y="3"/>
                    <a:pt x="461" y="0"/>
                  </a:cubicBezTo>
                  <a:close/>
                  <a:moveTo>
                    <a:pt x="276" y="158"/>
                  </a:moveTo>
                  <a:cubicBezTo>
                    <a:pt x="276" y="135"/>
                    <a:pt x="276" y="114"/>
                    <a:pt x="276" y="92"/>
                  </a:cubicBezTo>
                  <a:cubicBezTo>
                    <a:pt x="261" y="93"/>
                    <a:pt x="247" y="94"/>
                    <a:pt x="234" y="96"/>
                  </a:cubicBezTo>
                  <a:cubicBezTo>
                    <a:pt x="234" y="118"/>
                    <a:pt x="234" y="138"/>
                    <a:pt x="234" y="160"/>
                  </a:cubicBezTo>
                  <a:cubicBezTo>
                    <a:pt x="249" y="159"/>
                    <a:pt x="262" y="159"/>
                    <a:pt x="276" y="158"/>
                  </a:cubicBezTo>
                  <a:close/>
                  <a:moveTo>
                    <a:pt x="186" y="158"/>
                  </a:moveTo>
                  <a:cubicBezTo>
                    <a:pt x="200" y="159"/>
                    <a:pt x="214" y="159"/>
                    <a:pt x="228" y="160"/>
                  </a:cubicBezTo>
                  <a:cubicBezTo>
                    <a:pt x="228" y="137"/>
                    <a:pt x="228" y="117"/>
                    <a:pt x="228" y="95"/>
                  </a:cubicBezTo>
                  <a:cubicBezTo>
                    <a:pt x="213" y="94"/>
                    <a:pt x="200" y="93"/>
                    <a:pt x="186" y="92"/>
                  </a:cubicBezTo>
                  <a:cubicBezTo>
                    <a:pt x="186" y="114"/>
                    <a:pt x="186" y="135"/>
                    <a:pt x="186" y="158"/>
                  </a:cubicBezTo>
                  <a:close/>
                  <a:moveTo>
                    <a:pt x="312" y="85"/>
                  </a:moveTo>
                  <a:cubicBezTo>
                    <a:pt x="301" y="88"/>
                    <a:pt x="292" y="90"/>
                    <a:pt x="284" y="92"/>
                  </a:cubicBezTo>
                  <a:cubicBezTo>
                    <a:pt x="284" y="115"/>
                    <a:pt x="284" y="134"/>
                    <a:pt x="284" y="156"/>
                  </a:cubicBezTo>
                  <a:cubicBezTo>
                    <a:pt x="294" y="154"/>
                    <a:pt x="303" y="151"/>
                    <a:pt x="312" y="149"/>
                  </a:cubicBezTo>
                  <a:cubicBezTo>
                    <a:pt x="312" y="128"/>
                    <a:pt x="312" y="108"/>
                    <a:pt x="312" y="85"/>
                  </a:cubicBezTo>
                  <a:close/>
                  <a:moveTo>
                    <a:pt x="178" y="156"/>
                  </a:moveTo>
                  <a:cubicBezTo>
                    <a:pt x="178" y="133"/>
                    <a:pt x="178" y="112"/>
                    <a:pt x="178" y="91"/>
                  </a:cubicBezTo>
                  <a:cubicBezTo>
                    <a:pt x="167" y="89"/>
                    <a:pt x="159" y="88"/>
                    <a:pt x="150" y="87"/>
                  </a:cubicBezTo>
                  <a:cubicBezTo>
                    <a:pt x="150" y="109"/>
                    <a:pt x="150" y="129"/>
                    <a:pt x="150" y="150"/>
                  </a:cubicBezTo>
                  <a:cubicBezTo>
                    <a:pt x="159" y="152"/>
                    <a:pt x="167" y="154"/>
                    <a:pt x="178" y="156"/>
                  </a:cubicBezTo>
                  <a:close/>
                  <a:moveTo>
                    <a:pt x="319" y="146"/>
                  </a:moveTo>
                  <a:cubicBezTo>
                    <a:pt x="343" y="144"/>
                    <a:pt x="353" y="133"/>
                    <a:pt x="349" y="112"/>
                  </a:cubicBezTo>
                  <a:cubicBezTo>
                    <a:pt x="348" y="101"/>
                    <a:pt x="349" y="89"/>
                    <a:pt x="349" y="71"/>
                  </a:cubicBezTo>
                  <a:cubicBezTo>
                    <a:pt x="337" y="80"/>
                    <a:pt x="322" y="85"/>
                    <a:pt x="320" y="92"/>
                  </a:cubicBezTo>
                  <a:cubicBezTo>
                    <a:pt x="316" y="109"/>
                    <a:pt x="319" y="127"/>
                    <a:pt x="319" y="146"/>
                  </a:cubicBezTo>
                  <a:close/>
                  <a:moveTo>
                    <a:pt x="144" y="146"/>
                  </a:moveTo>
                  <a:cubicBezTo>
                    <a:pt x="144" y="134"/>
                    <a:pt x="144" y="122"/>
                    <a:pt x="144" y="110"/>
                  </a:cubicBezTo>
                  <a:cubicBezTo>
                    <a:pt x="144" y="81"/>
                    <a:pt x="144" y="81"/>
                    <a:pt x="113" y="80"/>
                  </a:cubicBezTo>
                  <a:cubicBezTo>
                    <a:pt x="113" y="91"/>
                    <a:pt x="113" y="102"/>
                    <a:pt x="113" y="113"/>
                  </a:cubicBezTo>
                  <a:cubicBezTo>
                    <a:pt x="113" y="141"/>
                    <a:pt x="113" y="141"/>
                    <a:pt x="144" y="146"/>
                  </a:cubicBezTo>
                  <a:close/>
                  <a:moveTo>
                    <a:pt x="78" y="64"/>
                  </a:moveTo>
                  <a:cubicBezTo>
                    <a:pt x="77" y="123"/>
                    <a:pt x="71" y="120"/>
                    <a:pt x="106" y="130"/>
                  </a:cubicBezTo>
                  <a:cubicBezTo>
                    <a:pt x="114" y="79"/>
                    <a:pt x="112" y="75"/>
                    <a:pt x="78" y="64"/>
                  </a:cubicBezTo>
                  <a:close/>
                  <a:moveTo>
                    <a:pt x="356" y="130"/>
                  </a:moveTo>
                  <a:cubicBezTo>
                    <a:pt x="388" y="122"/>
                    <a:pt x="388" y="122"/>
                    <a:pt x="382" y="64"/>
                  </a:cubicBezTo>
                  <a:cubicBezTo>
                    <a:pt x="350" y="73"/>
                    <a:pt x="347" y="81"/>
                    <a:pt x="356" y="130"/>
                  </a:cubicBezTo>
                  <a:close/>
                  <a:moveTo>
                    <a:pt x="419" y="42"/>
                  </a:moveTo>
                  <a:cubicBezTo>
                    <a:pt x="386" y="59"/>
                    <a:pt x="385" y="62"/>
                    <a:pt x="392" y="109"/>
                  </a:cubicBezTo>
                  <a:cubicBezTo>
                    <a:pt x="425" y="97"/>
                    <a:pt x="423" y="71"/>
                    <a:pt x="419" y="42"/>
                  </a:cubicBezTo>
                  <a:close/>
                  <a:moveTo>
                    <a:pt x="69" y="109"/>
                  </a:moveTo>
                  <a:cubicBezTo>
                    <a:pt x="78" y="65"/>
                    <a:pt x="74" y="55"/>
                    <a:pt x="42" y="46"/>
                  </a:cubicBezTo>
                  <a:cubicBezTo>
                    <a:pt x="38" y="72"/>
                    <a:pt x="38" y="97"/>
                    <a:pt x="69" y="109"/>
                  </a:cubicBezTo>
                  <a:close/>
                  <a:moveTo>
                    <a:pt x="429" y="75"/>
                  </a:moveTo>
                  <a:cubicBezTo>
                    <a:pt x="444" y="56"/>
                    <a:pt x="452" y="37"/>
                    <a:pt x="454" y="14"/>
                  </a:cubicBezTo>
                  <a:cubicBezTo>
                    <a:pt x="427" y="27"/>
                    <a:pt x="422" y="48"/>
                    <a:pt x="429" y="75"/>
                  </a:cubicBezTo>
                  <a:close/>
                  <a:moveTo>
                    <a:pt x="5" y="19"/>
                  </a:moveTo>
                  <a:cubicBezTo>
                    <a:pt x="14" y="38"/>
                    <a:pt x="22" y="57"/>
                    <a:pt x="30" y="76"/>
                  </a:cubicBezTo>
                  <a:cubicBezTo>
                    <a:pt x="42" y="49"/>
                    <a:pt x="34" y="29"/>
                    <a:pt x="5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5251113" y="857250"/>
              <a:ext cx="804862" cy="382588"/>
            </a:xfrm>
            <a:custGeom>
              <a:avLst/>
              <a:gdLst>
                <a:gd name="T0" fmla="*/ 107 w 214"/>
                <a:gd name="T1" fmla="*/ 0 h 102"/>
                <a:gd name="T2" fmla="*/ 213 w 214"/>
                <a:gd name="T3" fmla="*/ 82 h 102"/>
                <a:gd name="T4" fmla="*/ 209 w 214"/>
                <a:gd name="T5" fmla="*/ 102 h 102"/>
                <a:gd name="T6" fmla="*/ 197 w 214"/>
                <a:gd name="T7" fmla="*/ 87 h 102"/>
                <a:gd name="T8" fmla="*/ 114 w 214"/>
                <a:gd name="T9" fmla="*/ 17 h 102"/>
                <a:gd name="T10" fmla="*/ 17 w 214"/>
                <a:gd name="T11" fmla="*/ 79 h 102"/>
                <a:gd name="T12" fmla="*/ 4 w 214"/>
                <a:gd name="T13" fmla="*/ 93 h 102"/>
                <a:gd name="T14" fmla="*/ 3 w 214"/>
                <a:gd name="T15" fmla="*/ 72 h 102"/>
                <a:gd name="T16" fmla="*/ 107 w 214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02">
                  <a:moveTo>
                    <a:pt x="107" y="0"/>
                  </a:moveTo>
                  <a:cubicBezTo>
                    <a:pt x="156" y="0"/>
                    <a:pt x="203" y="36"/>
                    <a:pt x="213" y="82"/>
                  </a:cubicBezTo>
                  <a:cubicBezTo>
                    <a:pt x="214" y="88"/>
                    <a:pt x="210" y="96"/>
                    <a:pt x="209" y="102"/>
                  </a:cubicBezTo>
                  <a:cubicBezTo>
                    <a:pt x="205" y="97"/>
                    <a:pt x="199" y="92"/>
                    <a:pt x="197" y="87"/>
                  </a:cubicBezTo>
                  <a:cubicBezTo>
                    <a:pt x="185" y="46"/>
                    <a:pt x="153" y="19"/>
                    <a:pt x="114" y="17"/>
                  </a:cubicBezTo>
                  <a:cubicBezTo>
                    <a:pt x="68" y="14"/>
                    <a:pt x="35" y="36"/>
                    <a:pt x="17" y="79"/>
                  </a:cubicBezTo>
                  <a:cubicBezTo>
                    <a:pt x="15" y="84"/>
                    <a:pt x="9" y="88"/>
                    <a:pt x="4" y="93"/>
                  </a:cubicBezTo>
                  <a:cubicBezTo>
                    <a:pt x="4" y="86"/>
                    <a:pt x="0" y="78"/>
                    <a:pt x="3" y="72"/>
                  </a:cubicBezTo>
                  <a:cubicBezTo>
                    <a:pt x="18" y="29"/>
                    <a:pt x="61" y="0"/>
                    <a:pt x="1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14066838" y="857250"/>
              <a:ext cx="804862" cy="382588"/>
            </a:xfrm>
            <a:custGeom>
              <a:avLst/>
              <a:gdLst>
                <a:gd name="T0" fmla="*/ 106 w 214"/>
                <a:gd name="T1" fmla="*/ 0 h 102"/>
                <a:gd name="T2" fmla="*/ 212 w 214"/>
                <a:gd name="T3" fmla="*/ 81 h 102"/>
                <a:gd name="T4" fmla="*/ 208 w 214"/>
                <a:gd name="T5" fmla="*/ 102 h 102"/>
                <a:gd name="T6" fmla="*/ 197 w 214"/>
                <a:gd name="T7" fmla="*/ 87 h 102"/>
                <a:gd name="T8" fmla="*/ 112 w 214"/>
                <a:gd name="T9" fmla="*/ 17 h 102"/>
                <a:gd name="T10" fmla="*/ 17 w 214"/>
                <a:gd name="T11" fmla="*/ 78 h 102"/>
                <a:gd name="T12" fmla="*/ 4 w 214"/>
                <a:gd name="T13" fmla="*/ 93 h 102"/>
                <a:gd name="T14" fmla="*/ 2 w 214"/>
                <a:gd name="T15" fmla="*/ 72 h 102"/>
                <a:gd name="T16" fmla="*/ 106 w 214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02">
                  <a:moveTo>
                    <a:pt x="106" y="0"/>
                  </a:moveTo>
                  <a:cubicBezTo>
                    <a:pt x="156" y="0"/>
                    <a:pt x="201" y="35"/>
                    <a:pt x="212" y="81"/>
                  </a:cubicBezTo>
                  <a:cubicBezTo>
                    <a:pt x="214" y="88"/>
                    <a:pt x="210" y="95"/>
                    <a:pt x="208" y="102"/>
                  </a:cubicBezTo>
                  <a:cubicBezTo>
                    <a:pt x="204" y="97"/>
                    <a:pt x="199" y="93"/>
                    <a:pt x="197" y="87"/>
                  </a:cubicBezTo>
                  <a:cubicBezTo>
                    <a:pt x="184" y="46"/>
                    <a:pt x="152" y="19"/>
                    <a:pt x="112" y="17"/>
                  </a:cubicBezTo>
                  <a:cubicBezTo>
                    <a:pt x="67" y="15"/>
                    <a:pt x="34" y="36"/>
                    <a:pt x="17" y="78"/>
                  </a:cubicBezTo>
                  <a:cubicBezTo>
                    <a:pt x="14" y="84"/>
                    <a:pt x="9" y="88"/>
                    <a:pt x="4" y="93"/>
                  </a:cubicBezTo>
                  <a:cubicBezTo>
                    <a:pt x="3" y="86"/>
                    <a:pt x="0" y="78"/>
                    <a:pt x="2" y="72"/>
                  </a:cubicBezTo>
                  <a:cubicBezTo>
                    <a:pt x="16" y="30"/>
                    <a:pt x="60" y="0"/>
                    <a:pt x="1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777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3000"/>
    </mc:Choice>
    <mc:Fallback xmlns="">
      <p:transition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1.85185E-6 L -0.84193 1.8518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9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3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3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-1.85185E-6 L -0.71641 -1.85185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2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6 1.85185E-6 L -0.84193 1.85185E-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9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1.85185E-6 L -0.84193 1.85185E-6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9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8039 0 " pathEditMode="relative" ptsTypes="AA">
                                      <p:cBhvr>
                                        <p:cTn id="18" dur="325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8039 0 " pathEditMode="relative" ptsTypes="AA">
                                      <p:cBhvr>
                                        <p:cTn id="20" dur="32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Motion origin="layout" path="M 0 0 L 0.8039 0 " pathEditMode="relative" ptsTypes="AA">
                                      <p:cBhvr>
                                        <p:cTn id="22" dur="325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8039 0 " pathEditMode="relative" ptsTypes="AA">
                                      <p:cBhvr>
                                        <p:cTn id="24" dur="32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.8039 0 " pathEditMode="relative" ptsTypes="AA">
                                      <p:cBhvr>
                                        <p:cTn id="26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325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75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indefinite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3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indefinite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3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emph" presetSubtype="0" repeatCount="indefinite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3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indefinite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3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autoRev="1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600000">
                                      <p:cBhvr>
                                        <p:cTn id="7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indefinite" autoRev="1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600000">
                                      <p:cBhvr>
                                        <p:cTn id="73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repeatCount="indefinite" autoRev="1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Rot by="600000">
                                      <p:cBhvr>
                                        <p:cTn id="75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78" repeatCount="40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02" grpId="1" animBg="1"/>
      <p:bldP spid="680" grpId="0" animBg="1"/>
      <p:bldP spid="522" grpId="0" animBg="1"/>
      <p:bldP spid="839" grpId="0" animBg="1"/>
      <p:bldP spid="472" grpId="0"/>
      <p:bldP spid="485" grpId="0" animBg="1"/>
      <p:bldP spid="488" grpId="0" animBg="1"/>
      <p:bldP spid="488" grpId="1" animBg="1"/>
      <p:bldP spid="493" grpId="0" animBg="1"/>
      <p:bldP spid="493" grpId="1" animBg="1"/>
      <p:bldP spid="518" grpId="0" animBg="1"/>
      <p:bldP spid="518" grpId="1" animBg="1"/>
      <p:bldP spid="510" grpId="0" animBg="1"/>
      <p:bldP spid="510" grpId="1" animBg="1"/>
      <p:bldP spid="519" grpId="0" animBg="1"/>
      <p:bldP spid="519" grpId="1" animBg="1"/>
      <p:bldP spid="573" grpId="0" animBg="1"/>
      <p:bldP spid="573" grpId="1" animBg="1"/>
      <p:bldP spid="468" grpId="0" animBg="1"/>
      <p:bldP spid="80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91">
            <a:hlinkClick r:id="rId2"/>
          </p:cNvPr>
          <p:cNvSpPr>
            <a:spLocks/>
          </p:cNvSpPr>
          <p:nvPr/>
        </p:nvSpPr>
        <p:spPr bwMode="auto">
          <a:xfrm>
            <a:off x="-19131" y="4708452"/>
            <a:ext cx="1666037" cy="2189236"/>
          </a:xfrm>
          <a:custGeom>
            <a:avLst/>
            <a:gdLst>
              <a:gd name="T0" fmla="*/ 1066 w 1279"/>
              <a:gd name="T1" fmla="*/ 1017 h 1680"/>
              <a:gd name="T2" fmla="*/ 1279 w 1279"/>
              <a:gd name="T3" fmla="*/ 797 h 1680"/>
              <a:gd name="T4" fmla="*/ 1115 w 1279"/>
              <a:gd name="T5" fmla="*/ 583 h 1680"/>
              <a:gd name="T6" fmla="*/ 1134 w 1279"/>
              <a:gd name="T7" fmla="*/ 492 h 1680"/>
              <a:gd name="T8" fmla="*/ 921 w 1279"/>
              <a:gd name="T9" fmla="*/ 272 h 1680"/>
              <a:gd name="T10" fmla="*/ 863 w 1279"/>
              <a:gd name="T11" fmla="*/ 280 h 1680"/>
              <a:gd name="T12" fmla="*/ 663 w 1279"/>
              <a:gd name="T13" fmla="*/ 137 h 1680"/>
              <a:gd name="T14" fmla="*/ 579 w 1279"/>
              <a:gd name="T15" fmla="*/ 155 h 1680"/>
              <a:gd name="T16" fmla="*/ 312 w 1279"/>
              <a:gd name="T17" fmla="*/ 0 h 1680"/>
              <a:gd name="T18" fmla="*/ 6 w 1279"/>
              <a:gd name="T19" fmla="*/ 259 h 1680"/>
              <a:gd name="T20" fmla="*/ 0 w 1279"/>
              <a:gd name="T21" fmla="*/ 258 h 1680"/>
              <a:gd name="T22" fmla="*/ 0 w 1279"/>
              <a:gd name="T23" fmla="*/ 1680 h 1680"/>
              <a:gd name="T24" fmla="*/ 776 w 1279"/>
              <a:gd name="T25" fmla="*/ 1680 h 1680"/>
              <a:gd name="T26" fmla="*/ 1073 w 1279"/>
              <a:gd name="T27" fmla="*/ 1373 h 1680"/>
              <a:gd name="T28" fmla="*/ 967 w 1279"/>
              <a:gd name="T29" fmla="*/ 1138 h 1680"/>
              <a:gd name="T30" fmla="*/ 1005 w 1279"/>
              <a:gd name="T31" fmla="*/ 1008 h 1680"/>
              <a:gd name="T32" fmla="*/ 1066 w 1279"/>
              <a:gd name="T33" fmla="*/ 1017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9" h="1680">
                <a:moveTo>
                  <a:pt x="1066" y="1017"/>
                </a:moveTo>
                <a:cubicBezTo>
                  <a:pt x="1184" y="1017"/>
                  <a:pt x="1279" y="918"/>
                  <a:pt x="1279" y="797"/>
                </a:cubicBezTo>
                <a:cubicBezTo>
                  <a:pt x="1279" y="693"/>
                  <a:pt x="1209" y="606"/>
                  <a:pt x="1115" y="583"/>
                </a:cubicBezTo>
                <a:cubicBezTo>
                  <a:pt x="1128" y="555"/>
                  <a:pt x="1134" y="524"/>
                  <a:pt x="1134" y="492"/>
                </a:cubicBezTo>
                <a:cubicBezTo>
                  <a:pt x="1134" y="370"/>
                  <a:pt x="1039" y="272"/>
                  <a:pt x="921" y="272"/>
                </a:cubicBezTo>
                <a:cubicBezTo>
                  <a:pt x="901" y="272"/>
                  <a:pt x="882" y="275"/>
                  <a:pt x="863" y="280"/>
                </a:cubicBezTo>
                <a:cubicBezTo>
                  <a:pt x="833" y="197"/>
                  <a:pt x="755" y="137"/>
                  <a:pt x="663" y="137"/>
                </a:cubicBezTo>
                <a:cubicBezTo>
                  <a:pt x="633" y="137"/>
                  <a:pt x="605" y="143"/>
                  <a:pt x="579" y="155"/>
                </a:cubicBezTo>
                <a:cubicBezTo>
                  <a:pt x="524" y="62"/>
                  <a:pt x="425" y="0"/>
                  <a:pt x="312" y="0"/>
                </a:cubicBezTo>
                <a:cubicBezTo>
                  <a:pt x="161" y="0"/>
                  <a:pt x="35" y="112"/>
                  <a:pt x="6" y="259"/>
                </a:cubicBezTo>
                <a:cubicBezTo>
                  <a:pt x="0" y="258"/>
                  <a:pt x="0" y="258"/>
                  <a:pt x="0" y="258"/>
                </a:cubicBezTo>
                <a:cubicBezTo>
                  <a:pt x="0" y="1680"/>
                  <a:pt x="0" y="1680"/>
                  <a:pt x="0" y="1680"/>
                </a:cubicBezTo>
                <a:cubicBezTo>
                  <a:pt x="776" y="1680"/>
                  <a:pt x="776" y="1680"/>
                  <a:pt x="776" y="1680"/>
                </a:cubicBezTo>
                <a:cubicBezTo>
                  <a:pt x="940" y="1680"/>
                  <a:pt x="1073" y="1543"/>
                  <a:pt x="1073" y="1373"/>
                </a:cubicBezTo>
                <a:cubicBezTo>
                  <a:pt x="1073" y="1279"/>
                  <a:pt x="1032" y="1195"/>
                  <a:pt x="967" y="1138"/>
                </a:cubicBezTo>
                <a:cubicBezTo>
                  <a:pt x="989" y="1099"/>
                  <a:pt x="1002" y="1055"/>
                  <a:pt x="1005" y="1008"/>
                </a:cubicBezTo>
                <a:cubicBezTo>
                  <a:pt x="1024" y="1014"/>
                  <a:pt x="1045" y="1017"/>
                  <a:pt x="1066" y="1017"/>
                </a:cubicBezTo>
                <a:close/>
              </a:path>
            </a:pathLst>
          </a:custGeom>
          <a:solidFill>
            <a:srgbClr val="D2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692"/>
          <p:cNvSpPr>
            <a:spLocks/>
          </p:cNvSpPr>
          <p:nvPr/>
        </p:nvSpPr>
        <p:spPr bwMode="auto">
          <a:xfrm>
            <a:off x="-19131" y="5130387"/>
            <a:ext cx="1277858" cy="1767301"/>
          </a:xfrm>
          <a:custGeom>
            <a:avLst/>
            <a:gdLst>
              <a:gd name="T0" fmla="*/ 939 w 981"/>
              <a:gd name="T1" fmla="*/ 254 h 1356"/>
              <a:gd name="T2" fmla="*/ 969 w 981"/>
              <a:gd name="T3" fmla="*/ 171 h 1356"/>
              <a:gd name="T4" fmla="*/ 851 w 981"/>
              <a:gd name="T5" fmla="*/ 45 h 1356"/>
              <a:gd name="T6" fmla="*/ 762 w 981"/>
              <a:gd name="T7" fmla="*/ 87 h 1356"/>
              <a:gd name="T8" fmla="*/ 621 w 981"/>
              <a:gd name="T9" fmla="*/ 0 h 1356"/>
              <a:gd name="T10" fmla="*/ 466 w 981"/>
              <a:gd name="T11" fmla="*/ 125 h 1356"/>
              <a:gd name="T12" fmla="*/ 391 w 981"/>
              <a:gd name="T13" fmla="*/ 106 h 1356"/>
              <a:gd name="T14" fmla="*/ 295 w 981"/>
              <a:gd name="T15" fmla="*/ 139 h 1356"/>
              <a:gd name="T16" fmla="*/ 199 w 981"/>
              <a:gd name="T17" fmla="*/ 106 h 1356"/>
              <a:gd name="T18" fmla="*/ 49 w 981"/>
              <a:gd name="T19" fmla="*/ 213 h 1356"/>
              <a:gd name="T20" fmla="*/ 48 w 981"/>
              <a:gd name="T21" fmla="*/ 216 h 1356"/>
              <a:gd name="T22" fmla="*/ 0 w 981"/>
              <a:gd name="T23" fmla="*/ 240 h 1356"/>
              <a:gd name="T24" fmla="*/ 0 w 981"/>
              <a:gd name="T25" fmla="*/ 1356 h 1356"/>
              <a:gd name="T26" fmla="*/ 339 w 981"/>
              <a:gd name="T27" fmla="*/ 1185 h 1356"/>
              <a:gd name="T28" fmla="*/ 339 w 981"/>
              <a:gd name="T29" fmla="*/ 1185 h 1356"/>
              <a:gd name="T30" fmla="*/ 471 w 981"/>
              <a:gd name="T31" fmla="*/ 986 h 1356"/>
              <a:gd name="T32" fmla="*/ 465 w 981"/>
              <a:gd name="T33" fmla="*/ 937 h 1356"/>
              <a:gd name="T34" fmla="*/ 657 w 981"/>
              <a:gd name="T35" fmla="*/ 725 h 1356"/>
              <a:gd name="T36" fmla="*/ 655 w 981"/>
              <a:gd name="T37" fmla="*/ 696 h 1356"/>
              <a:gd name="T38" fmla="*/ 742 w 981"/>
              <a:gd name="T39" fmla="*/ 593 h 1356"/>
              <a:gd name="T40" fmla="*/ 776 w 981"/>
              <a:gd name="T41" fmla="*/ 596 h 1356"/>
              <a:gd name="T42" fmla="*/ 981 w 981"/>
              <a:gd name="T43" fmla="*/ 383 h 1356"/>
              <a:gd name="T44" fmla="*/ 939 w 981"/>
              <a:gd name="T45" fmla="*/ 254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81" h="1356">
                <a:moveTo>
                  <a:pt x="939" y="254"/>
                </a:moveTo>
                <a:cubicBezTo>
                  <a:pt x="958" y="232"/>
                  <a:pt x="969" y="203"/>
                  <a:pt x="969" y="171"/>
                </a:cubicBezTo>
                <a:cubicBezTo>
                  <a:pt x="969" y="101"/>
                  <a:pt x="916" y="45"/>
                  <a:pt x="851" y="45"/>
                </a:cubicBezTo>
                <a:cubicBezTo>
                  <a:pt x="815" y="45"/>
                  <a:pt x="784" y="62"/>
                  <a:pt x="762" y="87"/>
                </a:cubicBezTo>
                <a:cubicBezTo>
                  <a:pt x="734" y="35"/>
                  <a:pt x="682" y="0"/>
                  <a:pt x="621" y="0"/>
                </a:cubicBezTo>
                <a:cubicBezTo>
                  <a:pt x="547" y="0"/>
                  <a:pt x="485" y="53"/>
                  <a:pt x="466" y="125"/>
                </a:cubicBezTo>
                <a:cubicBezTo>
                  <a:pt x="443" y="113"/>
                  <a:pt x="418" y="106"/>
                  <a:pt x="391" y="106"/>
                </a:cubicBezTo>
                <a:cubicBezTo>
                  <a:pt x="355" y="106"/>
                  <a:pt x="321" y="118"/>
                  <a:pt x="295" y="139"/>
                </a:cubicBezTo>
                <a:cubicBezTo>
                  <a:pt x="268" y="118"/>
                  <a:pt x="235" y="106"/>
                  <a:pt x="199" y="106"/>
                </a:cubicBezTo>
                <a:cubicBezTo>
                  <a:pt x="131" y="106"/>
                  <a:pt x="73" y="150"/>
                  <a:pt x="49" y="213"/>
                </a:cubicBezTo>
                <a:cubicBezTo>
                  <a:pt x="49" y="214"/>
                  <a:pt x="48" y="215"/>
                  <a:pt x="48" y="21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356"/>
                  <a:pt x="0" y="1356"/>
                  <a:pt x="0" y="1356"/>
                </a:cubicBezTo>
                <a:cubicBezTo>
                  <a:pt x="339" y="1185"/>
                  <a:pt x="339" y="1185"/>
                  <a:pt x="339" y="1185"/>
                </a:cubicBezTo>
                <a:cubicBezTo>
                  <a:pt x="339" y="1185"/>
                  <a:pt x="339" y="1185"/>
                  <a:pt x="339" y="1185"/>
                </a:cubicBezTo>
                <a:cubicBezTo>
                  <a:pt x="416" y="1154"/>
                  <a:pt x="471" y="1077"/>
                  <a:pt x="471" y="986"/>
                </a:cubicBezTo>
                <a:cubicBezTo>
                  <a:pt x="471" y="969"/>
                  <a:pt x="469" y="953"/>
                  <a:pt x="465" y="937"/>
                </a:cubicBezTo>
                <a:cubicBezTo>
                  <a:pt x="572" y="930"/>
                  <a:pt x="657" y="838"/>
                  <a:pt x="657" y="725"/>
                </a:cubicBezTo>
                <a:cubicBezTo>
                  <a:pt x="657" y="715"/>
                  <a:pt x="657" y="705"/>
                  <a:pt x="655" y="696"/>
                </a:cubicBezTo>
                <a:cubicBezTo>
                  <a:pt x="694" y="672"/>
                  <a:pt x="725" y="636"/>
                  <a:pt x="742" y="593"/>
                </a:cubicBezTo>
                <a:cubicBezTo>
                  <a:pt x="753" y="595"/>
                  <a:pt x="764" y="596"/>
                  <a:pt x="776" y="596"/>
                </a:cubicBezTo>
                <a:cubicBezTo>
                  <a:pt x="889" y="596"/>
                  <a:pt x="981" y="501"/>
                  <a:pt x="981" y="383"/>
                </a:cubicBezTo>
                <a:cubicBezTo>
                  <a:pt x="981" y="335"/>
                  <a:pt x="966" y="290"/>
                  <a:pt x="939" y="254"/>
                </a:cubicBezTo>
                <a:close/>
              </a:path>
            </a:pathLst>
          </a:custGeom>
          <a:solidFill>
            <a:srgbClr val="E0E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93">
            <a:hlinkClick r:id="rId2"/>
          </p:cNvPr>
          <p:cNvSpPr>
            <a:spLocks/>
          </p:cNvSpPr>
          <p:nvPr/>
        </p:nvSpPr>
        <p:spPr bwMode="auto">
          <a:xfrm>
            <a:off x="-29980" y="5276255"/>
            <a:ext cx="1217581" cy="1057247"/>
          </a:xfrm>
          <a:custGeom>
            <a:avLst/>
            <a:gdLst>
              <a:gd name="T0" fmla="*/ 839 w 934"/>
              <a:gd name="T1" fmla="*/ 0 h 811"/>
              <a:gd name="T2" fmla="*/ 750 w 934"/>
              <a:gd name="T3" fmla="*/ 63 h 811"/>
              <a:gd name="T4" fmla="*/ 692 w 934"/>
              <a:gd name="T5" fmla="*/ 43 h 811"/>
              <a:gd name="T6" fmla="*/ 596 w 934"/>
              <a:gd name="T7" fmla="*/ 143 h 811"/>
              <a:gd name="T8" fmla="*/ 599 w 934"/>
              <a:gd name="T9" fmla="*/ 169 h 811"/>
              <a:gd name="T10" fmla="*/ 579 w 934"/>
              <a:gd name="T11" fmla="*/ 185 h 811"/>
              <a:gd name="T12" fmla="*/ 213 w 934"/>
              <a:gd name="T13" fmla="*/ 256 h 811"/>
              <a:gd name="T14" fmla="*/ 158 w 934"/>
              <a:gd name="T15" fmla="*/ 299 h 811"/>
              <a:gd name="T16" fmla="*/ 104 w 934"/>
              <a:gd name="T17" fmla="*/ 281 h 811"/>
              <a:gd name="T18" fmla="*/ 8 w 934"/>
              <a:gd name="T19" fmla="*/ 381 h 811"/>
              <a:gd name="T20" fmla="*/ 36 w 934"/>
              <a:gd name="T21" fmla="*/ 453 h 811"/>
              <a:gd name="T22" fmla="*/ 34 w 934"/>
              <a:gd name="T23" fmla="*/ 640 h 811"/>
              <a:gd name="T24" fmla="*/ 35 w 934"/>
              <a:gd name="T25" fmla="*/ 641 h 811"/>
              <a:gd name="T26" fmla="*/ 8 w 934"/>
              <a:gd name="T27" fmla="*/ 711 h 811"/>
              <a:gd name="T28" fmla="*/ 104 w 934"/>
              <a:gd name="T29" fmla="*/ 811 h 811"/>
              <a:gd name="T30" fmla="*/ 200 w 934"/>
              <a:gd name="T31" fmla="*/ 711 h 811"/>
              <a:gd name="T32" fmla="*/ 200 w 934"/>
              <a:gd name="T33" fmla="*/ 708 h 811"/>
              <a:gd name="T34" fmla="*/ 233 w 934"/>
              <a:gd name="T35" fmla="*/ 705 h 811"/>
              <a:gd name="T36" fmla="*/ 349 w 934"/>
              <a:gd name="T37" fmla="*/ 742 h 811"/>
              <a:gd name="T38" fmla="*/ 499 w 934"/>
              <a:gd name="T39" fmla="*/ 642 h 811"/>
              <a:gd name="T40" fmla="*/ 483 w 934"/>
              <a:gd name="T41" fmla="*/ 597 h 811"/>
              <a:gd name="T42" fmla="*/ 507 w 934"/>
              <a:gd name="T43" fmla="*/ 577 h 811"/>
              <a:gd name="T44" fmla="*/ 519 w 934"/>
              <a:gd name="T45" fmla="*/ 578 h 811"/>
              <a:gd name="T46" fmla="*/ 615 w 934"/>
              <a:gd name="T47" fmla="*/ 478 h 811"/>
              <a:gd name="T48" fmla="*/ 613 w 934"/>
              <a:gd name="T49" fmla="*/ 458 h 811"/>
              <a:gd name="T50" fmla="*/ 655 w 934"/>
              <a:gd name="T51" fmla="*/ 355 h 811"/>
              <a:gd name="T52" fmla="*/ 743 w 934"/>
              <a:gd name="T53" fmla="*/ 255 h 811"/>
              <a:gd name="T54" fmla="*/ 740 w 934"/>
              <a:gd name="T55" fmla="*/ 230 h 811"/>
              <a:gd name="T56" fmla="*/ 781 w 934"/>
              <a:gd name="T57" fmla="*/ 181 h 811"/>
              <a:gd name="T58" fmla="*/ 839 w 934"/>
              <a:gd name="T59" fmla="*/ 201 h 811"/>
              <a:gd name="T60" fmla="*/ 934 w 934"/>
              <a:gd name="T61" fmla="*/ 101 h 811"/>
              <a:gd name="T62" fmla="*/ 839 w 934"/>
              <a:gd name="T6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4" h="811">
                <a:moveTo>
                  <a:pt x="839" y="0"/>
                </a:moveTo>
                <a:cubicBezTo>
                  <a:pt x="798" y="0"/>
                  <a:pt x="764" y="26"/>
                  <a:pt x="750" y="63"/>
                </a:cubicBezTo>
                <a:cubicBezTo>
                  <a:pt x="734" y="51"/>
                  <a:pt x="714" y="43"/>
                  <a:pt x="692" y="43"/>
                </a:cubicBezTo>
                <a:cubicBezTo>
                  <a:pt x="639" y="43"/>
                  <a:pt x="596" y="88"/>
                  <a:pt x="596" y="143"/>
                </a:cubicBezTo>
                <a:cubicBezTo>
                  <a:pt x="596" y="152"/>
                  <a:pt x="597" y="161"/>
                  <a:pt x="599" y="169"/>
                </a:cubicBezTo>
                <a:cubicBezTo>
                  <a:pt x="592" y="173"/>
                  <a:pt x="585" y="178"/>
                  <a:pt x="579" y="185"/>
                </a:cubicBezTo>
                <a:cubicBezTo>
                  <a:pt x="491" y="142"/>
                  <a:pt x="345" y="167"/>
                  <a:pt x="213" y="256"/>
                </a:cubicBezTo>
                <a:cubicBezTo>
                  <a:pt x="194" y="270"/>
                  <a:pt x="175" y="284"/>
                  <a:pt x="158" y="299"/>
                </a:cubicBezTo>
                <a:cubicBezTo>
                  <a:pt x="142" y="288"/>
                  <a:pt x="124" y="281"/>
                  <a:pt x="104" y="281"/>
                </a:cubicBezTo>
                <a:cubicBezTo>
                  <a:pt x="51" y="281"/>
                  <a:pt x="8" y="326"/>
                  <a:pt x="8" y="381"/>
                </a:cubicBezTo>
                <a:cubicBezTo>
                  <a:pt x="8" y="409"/>
                  <a:pt x="19" y="434"/>
                  <a:pt x="36" y="453"/>
                </a:cubicBezTo>
                <a:cubicBezTo>
                  <a:pt x="4" y="522"/>
                  <a:pt x="0" y="590"/>
                  <a:pt x="34" y="640"/>
                </a:cubicBezTo>
                <a:cubicBezTo>
                  <a:pt x="34" y="640"/>
                  <a:pt x="35" y="641"/>
                  <a:pt x="35" y="641"/>
                </a:cubicBezTo>
                <a:cubicBezTo>
                  <a:pt x="18" y="659"/>
                  <a:pt x="8" y="683"/>
                  <a:pt x="8" y="711"/>
                </a:cubicBezTo>
                <a:cubicBezTo>
                  <a:pt x="8" y="766"/>
                  <a:pt x="51" y="811"/>
                  <a:pt x="104" y="811"/>
                </a:cubicBezTo>
                <a:cubicBezTo>
                  <a:pt x="157" y="811"/>
                  <a:pt x="200" y="766"/>
                  <a:pt x="200" y="711"/>
                </a:cubicBezTo>
                <a:cubicBezTo>
                  <a:pt x="200" y="710"/>
                  <a:pt x="200" y="709"/>
                  <a:pt x="200" y="708"/>
                </a:cubicBezTo>
                <a:cubicBezTo>
                  <a:pt x="210" y="707"/>
                  <a:pt x="221" y="706"/>
                  <a:pt x="233" y="705"/>
                </a:cubicBezTo>
                <a:cubicBezTo>
                  <a:pt x="260" y="728"/>
                  <a:pt x="302" y="742"/>
                  <a:pt x="349" y="742"/>
                </a:cubicBezTo>
                <a:cubicBezTo>
                  <a:pt x="432" y="742"/>
                  <a:pt x="499" y="697"/>
                  <a:pt x="499" y="642"/>
                </a:cubicBezTo>
                <a:cubicBezTo>
                  <a:pt x="499" y="626"/>
                  <a:pt x="493" y="611"/>
                  <a:pt x="483" y="597"/>
                </a:cubicBezTo>
                <a:cubicBezTo>
                  <a:pt x="491" y="591"/>
                  <a:pt x="499" y="584"/>
                  <a:pt x="507" y="577"/>
                </a:cubicBezTo>
                <a:cubicBezTo>
                  <a:pt x="511" y="578"/>
                  <a:pt x="515" y="578"/>
                  <a:pt x="519" y="578"/>
                </a:cubicBezTo>
                <a:cubicBezTo>
                  <a:pt x="572" y="578"/>
                  <a:pt x="615" y="533"/>
                  <a:pt x="615" y="478"/>
                </a:cubicBezTo>
                <a:cubicBezTo>
                  <a:pt x="615" y="471"/>
                  <a:pt x="614" y="465"/>
                  <a:pt x="613" y="458"/>
                </a:cubicBezTo>
                <a:cubicBezTo>
                  <a:pt x="634" y="424"/>
                  <a:pt x="649" y="389"/>
                  <a:pt x="655" y="355"/>
                </a:cubicBezTo>
                <a:cubicBezTo>
                  <a:pt x="705" y="351"/>
                  <a:pt x="743" y="308"/>
                  <a:pt x="743" y="255"/>
                </a:cubicBezTo>
                <a:cubicBezTo>
                  <a:pt x="743" y="247"/>
                  <a:pt x="742" y="238"/>
                  <a:pt x="740" y="230"/>
                </a:cubicBezTo>
                <a:cubicBezTo>
                  <a:pt x="758" y="219"/>
                  <a:pt x="773" y="201"/>
                  <a:pt x="781" y="181"/>
                </a:cubicBezTo>
                <a:cubicBezTo>
                  <a:pt x="797" y="193"/>
                  <a:pt x="817" y="201"/>
                  <a:pt x="839" y="201"/>
                </a:cubicBezTo>
                <a:cubicBezTo>
                  <a:pt x="891" y="201"/>
                  <a:pt x="934" y="156"/>
                  <a:pt x="934" y="101"/>
                </a:cubicBezTo>
                <a:cubicBezTo>
                  <a:pt x="934" y="45"/>
                  <a:pt x="891" y="0"/>
                  <a:pt x="8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flipH="1">
            <a:off x="1131629" y="4320241"/>
            <a:ext cx="999382" cy="1374300"/>
            <a:chOff x="9420226" y="3457575"/>
            <a:chExt cx="1316038" cy="1809750"/>
          </a:xfrm>
        </p:grpSpPr>
        <p:sp>
          <p:nvSpPr>
            <p:cNvPr id="12" name="Freeform 694"/>
            <p:cNvSpPr>
              <a:spLocks/>
            </p:cNvSpPr>
            <p:nvPr/>
          </p:nvSpPr>
          <p:spPr bwMode="auto">
            <a:xfrm flipH="1">
              <a:off x="9420226" y="3457575"/>
              <a:ext cx="1316038" cy="1809750"/>
            </a:xfrm>
            <a:custGeom>
              <a:avLst/>
              <a:gdLst>
                <a:gd name="T0" fmla="*/ 767 w 767"/>
                <a:gd name="T1" fmla="*/ 244 h 1054"/>
                <a:gd name="T2" fmla="*/ 0 w 767"/>
                <a:gd name="T3" fmla="*/ 833 h 1054"/>
                <a:gd name="T4" fmla="*/ 767 w 767"/>
                <a:gd name="T5" fmla="*/ 244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1054">
                  <a:moveTo>
                    <a:pt x="767" y="244"/>
                  </a:moveTo>
                  <a:cubicBezTo>
                    <a:pt x="767" y="244"/>
                    <a:pt x="78" y="0"/>
                    <a:pt x="0" y="833"/>
                  </a:cubicBezTo>
                  <a:cubicBezTo>
                    <a:pt x="0" y="833"/>
                    <a:pt x="678" y="1054"/>
                    <a:pt x="767" y="244"/>
                  </a:cubicBez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95"/>
            <p:cNvSpPr>
              <a:spLocks/>
            </p:cNvSpPr>
            <p:nvPr/>
          </p:nvSpPr>
          <p:spPr bwMode="auto">
            <a:xfrm flipH="1">
              <a:off x="9474201" y="3549650"/>
              <a:ext cx="936625" cy="1422400"/>
            </a:xfrm>
            <a:custGeom>
              <a:avLst/>
              <a:gdLst>
                <a:gd name="T0" fmla="*/ 546 w 546"/>
                <a:gd name="T1" fmla="*/ 214 h 829"/>
                <a:gd name="T2" fmla="*/ 0 w 546"/>
                <a:gd name="T3" fmla="*/ 634 h 829"/>
                <a:gd name="T4" fmla="*/ 546 w 546"/>
                <a:gd name="T5" fmla="*/ 21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6" h="829">
                  <a:moveTo>
                    <a:pt x="546" y="214"/>
                  </a:moveTo>
                  <a:cubicBezTo>
                    <a:pt x="546" y="214"/>
                    <a:pt x="24" y="0"/>
                    <a:pt x="0" y="634"/>
                  </a:cubicBezTo>
                  <a:cubicBezTo>
                    <a:pt x="0" y="634"/>
                    <a:pt x="512" y="829"/>
                    <a:pt x="546" y="214"/>
                  </a:cubicBezTo>
                  <a:close/>
                </a:path>
              </a:pathLst>
            </a:custGeom>
            <a:solidFill>
              <a:srgbClr val="FAC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96">
              <a:hlinkClick r:id="rId2"/>
            </p:cNvPr>
            <p:cNvSpPr>
              <a:spLocks/>
            </p:cNvSpPr>
            <p:nvPr/>
          </p:nvSpPr>
          <p:spPr bwMode="auto">
            <a:xfrm flipH="1">
              <a:off x="9521826" y="3697288"/>
              <a:ext cx="620713" cy="952500"/>
            </a:xfrm>
            <a:custGeom>
              <a:avLst/>
              <a:gdLst>
                <a:gd name="T0" fmla="*/ 362 w 362"/>
                <a:gd name="T1" fmla="*/ 145 h 555"/>
                <a:gd name="T2" fmla="*/ 0 w 362"/>
                <a:gd name="T3" fmla="*/ 423 h 555"/>
                <a:gd name="T4" fmla="*/ 362 w 362"/>
                <a:gd name="T5" fmla="*/ 14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2" h="555">
                  <a:moveTo>
                    <a:pt x="362" y="145"/>
                  </a:moveTo>
                  <a:cubicBezTo>
                    <a:pt x="362" y="145"/>
                    <a:pt x="14" y="0"/>
                    <a:pt x="0" y="423"/>
                  </a:cubicBezTo>
                  <a:cubicBezTo>
                    <a:pt x="0" y="423"/>
                    <a:pt x="342" y="555"/>
                    <a:pt x="362" y="145"/>
                  </a:cubicBez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0" name="任意多边形 239"/>
          <p:cNvSpPr/>
          <p:nvPr/>
        </p:nvSpPr>
        <p:spPr>
          <a:xfrm>
            <a:off x="8528843" y="-72322"/>
            <a:ext cx="2166938" cy="1093382"/>
          </a:xfrm>
          <a:custGeom>
            <a:avLst/>
            <a:gdLst>
              <a:gd name="connsiteX0" fmla="*/ 1947594 w 5127423"/>
              <a:gd name="connsiteY0" fmla="*/ 0 h 2587169"/>
              <a:gd name="connsiteX1" fmla="*/ 2518205 w 5127423"/>
              <a:gd name="connsiteY1" fmla="*/ 204844 h 2587169"/>
              <a:gd name="connsiteX2" fmla="*/ 2528157 w 5127423"/>
              <a:gd name="connsiteY2" fmla="*/ 214561 h 2587169"/>
              <a:gd name="connsiteX3" fmla="*/ 2552504 w 5127423"/>
              <a:gd name="connsiteY3" fmla="*/ 199770 h 2587169"/>
              <a:gd name="connsiteX4" fmla="*/ 2980094 w 5127423"/>
              <a:gd name="connsiteY4" fmla="*/ 91500 h 2587169"/>
              <a:gd name="connsiteX5" fmla="*/ 3747280 w 5127423"/>
              <a:gd name="connsiteY5" fmla="*/ 523400 h 2587169"/>
              <a:gd name="connsiteX6" fmla="*/ 3776777 w 5127423"/>
              <a:gd name="connsiteY6" fmla="*/ 582801 h 2587169"/>
              <a:gd name="connsiteX7" fmla="*/ 3802777 w 5127423"/>
              <a:gd name="connsiteY7" fmla="*/ 567005 h 2587169"/>
              <a:gd name="connsiteX8" fmla="*/ 4230367 w 5127423"/>
              <a:gd name="connsiteY8" fmla="*/ 458735 h 2587169"/>
              <a:gd name="connsiteX9" fmla="*/ 5127423 w 5127423"/>
              <a:gd name="connsiteY9" fmla="*/ 1355791 h 2587169"/>
              <a:gd name="connsiteX10" fmla="*/ 4230367 w 5127423"/>
              <a:gd name="connsiteY10" fmla="*/ 2252847 h 2587169"/>
              <a:gd name="connsiteX11" fmla="*/ 4049579 w 5127423"/>
              <a:gd name="connsiteY11" fmla="*/ 2234622 h 2587169"/>
              <a:gd name="connsiteX12" fmla="*/ 3999677 w 5127423"/>
              <a:gd name="connsiteY12" fmla="*/ 2221791 h 2587169"/>
              <a:gd name="connsiteX13" fmla="*/ 3966210 w 5127423"/>
              <a:gd name="connsiteY13" fmla="*/ 2262353 h 2587169"/>
              <a:gd name="connsiteX14" fmla="*/ 3331896 w 5127423"/>
              <a:gd name="connsiteY14" fmla="*/ 2525095 h 2587169"/>
              <a:gd name="connsiteX15" fmla="*/ 2564710 w 5127423"/>
              <a:gd name="connsiteY15" fmla="*/ 2093195 h 2587169"/>
              <a:gd name="connsiteX16" fmla="*/ 2558527 w 5127423"/>
              <a:gd name="connsiteY16" fmla="*/ 2080743 h 2587169"/>
              <a:gd name="connsiteX17" fmla="*/ 2498320 w 5127423"/>
              <a:gd name="connsiteY17" fmla="*/ 2191666 h 2587169"/>
              <a:gd name="connsiteX18" fmla="*/ 1754467 w 5127423"/>
              <a:gd name="connsiteY18" fmla="*/ 2587169 h 2587169"/>
              <a:gd name="connsiteX19" fmla="*/ 1120153 w 5127423"/>
              <a:gd name="connsiteY19" fmla="*/ 2324427 h 2587169"/>
              <a:gd name="connsiteX20" fmla="*/ 1081927 w 5127423"/>
              <a:gd name="connsiteY20" fmla="*/ 2278098 h 2587169"/>
              <a:gd name="connsiteX21" fmla="*/ 1011308 w 5127423"/>
              <a:gd name="connsiteY21" fmla="*/ 2291610 h 2587169"/>
              <a:gd name="connsiteX22" fmla="*/ 897056 w 5127423"/>
              <a:gd name="connsiteY22" fmla="*/ 2298817 h 2587169"/>
              <a:gd name="connsiteX23" fmla="*/ 0 w 5127423"/>
              <a:gd name="connsiteY23" fmla="*/ 1401761 h 2587169"/>
              <a:gd name="connsiteX24" fmla="*/ 897056 w 5127423"/>
              <a:gd name="connsiteY24" fmla="*/ 504705 h 2587169"/>
              <a:gd name="connsiteX25" fmla="*/ 1077844 w 5127423"/>
              <a:gd name="connsiteY25" fmla="*/ 522930 h 2587169"/>
              <a:gd name="connsiteX26" fmla="*/ 1127628 w 5127423"/>
              <a:gd name="connsiteY26" fmla="*/ 535731 h 2587169"/>
              <a:gd name="connsiteX27" fmla="*/ 1203741 w 5127423"/>
              <a:gd name="connsiteY27" fmla="*/ 395504 h 2587169"/>
              <a:gd name="connsiteX28" fmla="*/ 1947594 w 5127423"/>
              <a:gd name="connsiteY28" fmla="*/ 0 h 258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27423" h="2587169">
                <a:moveTo>
                  <a:pt x="1947594" y="0"/>
                </a:moveTo>
                <a:cubicBezTo>
                  <a:pt x="2164345" y="0"/>
                  <a:pt x="2363141" y="76874"/>
                  <a:pt x="2518205" y="204844"/>
                </a:cubicBezTo>
                <a:lnTo>
                  <a:pt x="2528157" y="214561"/>
                </a:lnTo>
                <a:lnTo>
                  <a:pt x="2552504" y="199770"/>
                </a:lnTo>
                <a:cubicBezTo>
                  <a:pt x="2679611" y="130721"/>
                  <a:pt x="2825272" y="91500"/>
                  <a:pt x="2980094" y="91500"/>
                </a:cubicBezTo>
                <a:cubicBezTo>
                  <a:pt x="3305220" y="91500"/>
                  <a:pt x="3589948" y="264466"/>
                  <a:pt x="3747280" y="523400"/>
                </a:cubicBezTo>
                <a:lnTo>
                  <a:pt x="3776777" y="582801"/>
                </a:lnTo>
                <a:lnTo>
                  <a:pt x="3802777" y="567005"/>
                </a:lnTo>
                <a:cubicBezTo>
                  <a:pt x="3929884" y="497956"/>
                  <a:pt x="4075545" y="458735"/>
                  <a:pt x="4230367" y="458735"/>
                </a:cubicBezTo>
                <a:cubicBezTo>
                  <a:pt x="4725797" y="458735"/>
                  <a:pt x="5127423" y="860361"/>
                  <a:pt x="5127423" y="1355791"/>
                </a:cubicBezTo>
                <a:cubicBezTo>
                  <a:pt x="5127423" y="1851221"/>
                  <a:pt x="4725797" y="2252847"/>
                  <a:pt x="4230367" y="2252847"/>
                </a:cubicBezTo>
                <a:cubicBezTo>
                  <a:pt x="4168438" y="2252847"/>
                  <a:pt x="4107975" y="2246572"/>
                  <a:pt x="4049579" y="2234622"/>
                </a:cubicBezTo>
                <a:lnTo>
                  <a:pt x="3999677" y="2221791"/>
                </a:lnTo>
                <a:lnTo>
                  <a:pt x="3966210" y="2262353"/>
                </a:lnTo>
                <a:cubicBezTo>
                  <a:pt x="3803875" y="2424689"/>
                  <a:pt x="3579611" y="2525095"/>
                  <a:pt x="3331896" y="2525095"/>
                </a:cubicBezTo>
                <a:cubicBezTo>
                  <a:pt x="3006770" y="2525095"/>
                  <a:pt x="2722042" y="2352129"/>
                  <a:pt x="2564710" y="2093195"/>
                </a:cubicBezTo>
                <a:lnTo>
                  <a:pt x="2558527" y="2080743"/>
                </a:lnTo>
                <a:lnTo>
                  <a:pt x="2498320" y="2191666"/>
                </a:lnTo>
                <a:cubicBezTo>
                  <a:pt x="2337112" y="2430284"/>
                  <a:pt x="2064111" y="2587169"/>
                  <a:pt x="1754467" y="2587169"/>
                </a:cubicBezTo>
                <a:cubicBezTo>
                  <a:pt x="1506752" y="2587169"/>
                  <a:pt x="1282488" y="2486763"/>
                  <a:pt x="1120153" y="2324427"/>
                </a:cubicBezTo>
                <a:lnTo>
                  <a:pt x="1081927" y="2278098"/>
                </a:lnTo>
                <a:lnTo>
                  <a:pt x="1011308" y="2291610"/>
                </a:lnTo>
                <a:cubicBezTo>
                  <a:pt x="973894" y="2296366"/>
                  <a:pt x="935761" y="2298817"/>
                  <a:pt x="897056" y="2298817"/>
                </a:cubicBezTo>
                <a:cubicBezTo>
                  <a:pt x="401626" y="2298817"/>
                  <a:pt x="0" y="1897191"/>
                  <a:pt x="0" y="1401761"/>
                </a:cubicBezTo>
                <a:cubicBezTo>
                  <a:pt x="0" y="906331"/>
                  <a:pt x="401626" y="504705"/>
                  <a:pt x="897056" y="504705"/>
                </a:cubicBezTo>
                <a:cubicBezTo>
                  <a:pt x="958985" y="504705"/>
                  <a:pt x="1019448" y="510981"/>
                  <a:pt x="1077844" y="522930"/>
                </a:cubicBezTo>
                <a:lnTo>
                  <a:pt x="1127628" y="535731"/>
                </a:lnTo>
                <a:lnTo>
                  <a:pt x="1203741" y="395504"/>
                </a:lnTo>
                <a:cubicBezTo>
                  <a:pt x="1364949" y="156885"/>
                  <a:pt x="1637950" y="0"/>
                  <a:pt x="19475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任意多边形 240"/>
          <p:cNvSpPr/>
          <p:nvPr/>
        </p:nvSpPr>
        <p:spPr>
          <a:xfrm>
            <a:off x="8163369" y="2086707"/>
            <a:ext cx="2015889" cy="1017167"/>
          </a:xfrm>
          <a:custGeom>
            <a:avLst/>
            <a:gdLst>
              <a:gd name="connsiteX0" fmla="*/ 1947594 w 5127423"/>
              <a:gd name="connsiteY0" fmla="*/ 0 h 2587169"/>
              <a:gd name="connsiteX1" fmla="*/ 2518205 w 5127423"/>
              <a:gd name="connsiteY1" fmla="*/ 204844 h 2587169"/>
              <a:gd name="connsiteX2" fmla="*/ 2528157 w 5127423"/>
              <a:gd name="connsiteY2" fmla="*/ 214561 h 2587169"/>
              <a:gd name="connsiteX3" fmla="*/ 2552504 w 5127423"/>
              <a:gd name="connsiteY3" fmla="*/ 199770 h 2587169"/>
              <a:gd name="connsiteX4" fmla="*/ 2980094 w 5127423"/>
              <a:gd name="connsiteY4" fmla="*/ 91500 h 2587169"/>
              <a:gd name="connsiteX5" fmla="*/ 3747280 w 5127423"/>
              <a:gd name="connsiteY5" fmla="*/ 523400 h 2587169"/>
              <a:gd name="connsiteX6" fmla="*/ 3776777 w 5127423"/>
              <a:gd name="connsiteY6" fmla="*/ 582801 h 2587169"/>
              <a:gd name="connsiteX7" fmla="*/ 3802777 w 5127423"/>
              <a:gd name="connsiteY7" fmla="*/ 567005 h 2587169"/>
              <a:gd name="connsiteX8" fmla="*/ 4230367 w 5127423"/>
              <a:gd name="connsiteY8" fmla="*/ 458735 h 2587169"/>
              <a:gd name="connsiteX9" fmla="*/ 5127423 w 5127423"/>
              <a:gd name="connsiteY9" fmla="*/ 1355791 h 2587169"/>
              <a:gd name="connsiteX10" fmla="*/ 4230367 w 5127423"/>
              <a:gd name="connsiteY10" fmla="*/ 2252847 h 2587169"/>
              <a:gd name="connsiteX11" fmla="*/ 4049579 w 5127423"/>
              <a:gd name="connsiteY11" fmla="*/ 2234622 h 2587169"/>
              <a:gd name="connsiteX12" fmla="*/ 3999677 w 5127423"/>
              <a:gd name="connsiteY12" fmla="*/ 2221791 h 2587169"/>
              <a:gd name="connsiteX13" fmla="*/ 3966210 w 5127423"/>
              <a:gd name="connsiteY13" fmla="*/ 2262353 h 2587169"/>
              <a:gd name="connsiteX14" fmla="*/ 3331896 w 5127423"/>
              <a:gd name="connsiteY14" fmla="*/ 2525095 h 2587169"/>
              <a:gd name="connsiteX15" fmla="*/ 2564710 w 5127423"/>
              <a:gd name="connsiteY15" fmla="*/ 2093195 h 2587169"/>
              <a:gd name="connsiteX16" fmla="*/ 2558527 w 5127423"/>
              <a:gd name="connsiteY16" fmla="*/ 2080743 h 2587169"/>
              <a:gd name="connsiteX17" fmla="*/ 2498320 w 5127423"/>
              <a:gd name="connsiteY17" fmla="*/ 2191666 h 2587169"/>
              <a:gd name="connsiteX18" fmla="*/ 1754467 w 5127423"/>
              <a:gd name="connsiteY18" fmla="*/ 2587169 h 2587169"/>
              <a:gd name="connsiteX19" fmla="*/ 1120153 w 5127423"/>
              <a:gd name="connsiteY19" fmla="*/ 2324427 h 2587169"/>
              <a:gd name="connsiteX20" fmla="*/ 1081927 w 5127423"/>
              <a:gd name="connsiteY20" fmla="*/ 2278098 h 2587169"/>
              <a:gd name="connsiteX21" fmla="*/ 1011308 w 5127423"/>
              <a:gd name="connsiteY21" fmla="*/ 2291610 h 2587169"/>
              <a:gd name="connsiteX22" fmla="*/ 897056 w 5127423"/>
              <a:gd name="connsiteY22" fmla="*/ 2298817 h 2587169"/>
              <a:gd name="connsiteX23" fmla="*/ 0 w 5127423"/>
              <a:gd name="connsiteY23" fmla="*/ 1401761 h 2587169"/>
              <a:gd name="connsiteX24" fmla="*/ 897056 w 5127423"/>
              <a:gd name="connsiteY24" fmla="*/ 504705 h 2587169"/>
              <a:gd name="connsiteX25" fmla="*/ 1077844 w 5127423"/>
              <a:gd name="connsiteY25" fmla="*/ 522930 h 2587169"/>
              <a:gd name="connsiteX26" fmla="*/ 1127628 w 5127423"/>
              <a:gd name="connsiteY26" fmla="*/ 535731 h 2587169"/>
              <a:gd name="connsiteX27" fmla="*/ 1203741 w 5127423"/>
              <a:gd name="connsiteY27" fmla="*/ 395504 h 2587169"/>
              <a:gd name="connsiteX28" fmla="*/ 1947594 w 5127423"/>
              <a:gd name="connsiteY28" fmla="*/ 0 h 258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27423" h="2587169">
                <a:moveTo>
                  <a:pt x="1947594" y="0"/>
                </a:moveTo>
                <a:cubicBezTo>
                  <a:pt x="2164345" y="0"/>
                  <a:pt x="2363141" y="76874"/>
                  <a:pt x="2518205" y="204844"/>
                </a:cubicBezTo>
                <a:lnTo>
                  <a:pt x="2528157" y="214561"/>
                </a:lnTo>
                <a:lnTo>
                  <a:pt x="2552504" y="199770"/>
                </a:lnTo>
                <a:cubicBezTo>
                  <a:pt x="2679611" y="130721"/>
                  <a:pt x="2825272" y="91500"/>
                  <a:pt x="2980094" y="91500"/>
                </a:cubicBezTo>
                <a:cubicBezTo>
                  <a:pt x="3305220" y="91500"/>
                  <a:pt x="3589948" y="264466"/>
                  <a:pt x="3747280" y="523400"/>
                </a:cubicBezTo>
                <a:lnTo>
                  <a:pt x="3776777" y="582801"/>
                </a:lnTo>
                <a:lnTo>
                  <a:pt x="3802777" y="567005"/>
                </a:lnTo>
                <a:cubicBezTo>
                  <a:pt x="3929884" y="497956"/>
                  <a:pt x="4075545" y="458735"/>
                  <a:pt x="4230367" y="458735"/>
                </a:cubicBezTo>
                <a:cubicBezTo>
                  <a:pt x="4725797" y="458735"/>
                  <a:pt x="5127423" y="860361"/>
                  <a:pt x="5127423" y="1355791"/>
                </a:cubicBezTo>
                <a:cubicBezTo>
                  <a:pt x="5127423" y="1851221"/>
                  <a:pt x="4725797" y="2252847"/>
                  <a:pt x="4230367" y="2252847"/>
                </a:cubicBezTo>
                <a:cubicBezTo>
                  <a:pt x="4168438" y="2252847"/>
                  <a:pt x="4107975" y="2246572"/>
                  <a:pt x="4049579" y="2234622"/>
                </a:cubicBezTo>
                <a:lnTo>
                  <a:pt x="3999677" y="2221791"/>
                </a:lnTo>
                <a:lnTo>
                  <a:pt x="3966210" y="2262353"/>
                </a:lnTo>
                <a:cubicBezTo>
                  <a:pt x="3803875" y="2424689"/>
                  <a:pt x="3579611" y="2525095"/>
                  <a:pt x="3331896" y="2525095"/>
                </a:cubicBezTo>
                <a:cubicBezTo>
                  <a:pt x="3006770" y="2525095"/>
                  <a:pt x="2722042" y="2352129"/>
                  <a:pt x="2564710" y="2093195"/>
                </a:cubicBezTo>
                <a:lnTo>
                  <a:pt x="2558527" y="2080743"/>
                </a:lnTo>
                <a:lnTo>
                  <a:pt x="2498320" y="2191666"/>
                </a:lnTo>
                <a:cubicBezTo>
                  <a:pt x="2337112" y="2430284"/>
                  <a:pt x="2064111" y="2587169"/>
                  <a:pt x="1754467" y="2587169"/>
                </a:cubicBezTo>
                <a:cubicBezTo>
                  <a:pt x="1506752" y="2587169"/>
                  <a:pt x="1282488" y="2486763"/>
                  <a:pt x="1120153" y="2324427"/>
                </a:cubicBezTo>
                <a:lnTo>
                  <a:pt x="1081927" y="2278098"/>
                </a:lnTo>
                <a:lnTo>
                  <a:pt x="1011308" y="2291610"/>
                </a:lnTo>
                <a:cubicBezTo>
                  <a:pt x="973894" y="2296366"/>
                  <a:pt x="935761" y="2298817"/>
                  <a:pt x="897056" y="2298817"/>
                </a:cubicBezTo>
                <a:cubicBezTo>
                  <a:pt x="401626" y="2298817"/>
                  <a:pt x="0" y="1897191"/>
                  <a:pt x="0" y="1401761"/>
                </a:cubicBezTo>
                <a:cubicBezTo>
                  <a:pt x="0" y="906331"/>
                  <a:pt x="401626" y="504705"/>
                  <a:pt x="897056" y="504705"/>
                </a:cubicBezTo>
                <a:cubicBezTo>
                  <a:pt x="958985" y="504705"/>
                  <a:pt x="1019448" y="510981"/>
                  <a:pt x="1077844" y="522930"/>
                </a:cubicBezTo>
                <a:lnTo>
                  <a:pt x="1127628" y="535731"/>
                </a:lnTo>
                <a:lnTo>
                  <a:pt x="1203741" y="395504"/>
                </a:lnTo>
                <a:cubicBezTo>
                  <a:pt x="1364949" y="156885"/>
                  <a:pt x="1637950" y="0"/>
                  <a:pt x="19475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Freeform 689">
            <a:hlinkClick r:id="rId2"/>
          </p:cNvPr>
          <p:cNvSpPr>
            <a:spLocks/>
          </p:cNvSpPr>
          <p:nvPr/>
        </p:nvSpPr>
        <p:spPr bwMode="auto">
          <a:xfrm>
            <a:off x="2311075" y="-537311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689">
            <a:hlinkClick r:id="rId2"/>
          </p:cNvPr>
          <p:cNvSpPr>
            <a:spLocks/>
          </p:cNvSpPr>
          <p:nvPr/>
        </p:nvSpPr>
        <p:spPr bwMode="auto">
          <a:xfrm>
            <a:off x="166742" y="2537901"/>
            <a:ext cx="1110516" cy="660668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688">
            <a:hlinkClick r:id="rId2"/>
          </p:cNvPr>
          <p:cNvSpPr>
            <a:spLocks/>
          </p:cNvSpPr>
          <p:nvPr/>
        </p:nvSpPr>
        <p:spPr bwMode="auto">
          <a:xfrm>
            <a:off x="11137316" y="784486"/>
            <a:ext cx="1035634" cy="616624"/>
          </a:xfrm>
          <a:custGeom>
            <a:avLst/>
            <a:gdLst>
              <a:gd name="T0" fmla="*/ 1136 w 1571"/>
              <a:gd name="T1" fmla="*/ 0 h 935"/>
              <a:gd name="T2" fmla="*/ 788 w 1571"/>
              <a:gd name="T3" fmla="*/ 176 h 935"/>
              <a:gd name="T4" fmla="*/ 662 w 1571"/>
              <a:gd name="T5" fmla="*/ 156 h 935"/>
              <a:gd name="T6" fmla="*/ 319 w 1571"/>
              <a:gd name="T7" fmla="*/ 401 h 935"/>
              <a:gd name="T8" fmla="*/ 267 w 1571"/>
              <a:gd name="T9" fmla="*/ 397 h 935"/>
              <a:gd name="T10" fmla="*/ 0 w 1571"/>
              <a:gd name="T11" fmla="*/ 617 h 935"/>
              <a:gd name="T12" fmla="*/ 73 w 1571"/>
              <a:gd name="T13" fmla="*/ 767 h 935"/>
              <a:gd name="T14" fmla="*/ 761 w 1571"/>
              <a:gd name="T15" fmla="*/ 935 h 935"/>
              <a:gd name="T16" fmla="*/ 1474 w 1571"/>
              <a:gd name="T17" fmla="*/ 716 h 935"/>
              <a:gd name="T18" fmla="*/ 1571 w 1571"/>
              <a:gd name="T19" fmla="*/ 440 h 935"/>
              <a:gd name="T20" fmla="*/ 1136 w 1571"/>
              <a:gd name="T21" fmla="*/ 0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71" h="935">
                <a:moveTo>
                  <a:pt x="1136" y="0"/>
                </a:moveTo>
                <a:cubicBezTo>
                  <a:pt x="994" y="0"/>
                  <a:pt x="867" y="69"/>
                  <a:pt x="788" y="176"/>
                </a:cubicBezTo>
                <a:cubicBezTo>
                  <a:pt x="749" y="163"/>
                  <a:pt x="707" y="156"/>
                  <a:pt x="662" y="156"/>
                </a:cubicBezTo>
                <a:cubicBezTo>
                  <a:pt x="491" y="156"/>
                  <a:pt x="349" y="262"/>
                  <a:pt x="319" y="401"/>
                </a:cubicBezTo>
                <a:cubicBezTo>
                  <a:pt x="302" y="398"/>
                  <a:pt x="285" y="397"/>
                  <a:pt x="267" y="397"/>
                </a:cubicBezTo>
                <a:cubicBezTo>
                  <a:pt x="119" y="397"/>
                  <a:pt x="0" y="495"/>
                  <a:pt x="0" y="617"/>
                </a:cubicBezTo>
                <a:cubicBezTo>
                  <a:pt x="0" y="675"/>
                  <a:pt x="27" y="728"/>
                  <a:pt x="73" y="767"/>
                </a:cubicBezTo>
                <a:cubicBezTo>
                  <a:pt x="154" y="864"/>
                  <a:pt x="432" y="935"/>
                  <a:pt x="761" y="935"/>
                </a:cubicBezTo>
                <a:cubicBezTo>
                  <a:pt x="1146" y="935"/>
                  <a:pt x="1460" y="838"/>
                  <a:pt x="1474" y="716"/>
                </a:cubicBezTo>
                <a:cubicBezTo>
                  <a:pt x="1534" y="641"/>
                  <a:pt x="1571" y="544"/>
                  <a:pt x="1571" y="440"/>
                </a:cubicBezTo>
                <a:cubicBezTo>
                  <a:pt x="1571" y="197"/>
                  <a:pt x="1376" y="0"/>
                  <a:pt x="1136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87">
            <a:hlinkClick r:id="rId2"/>
          </p:cNvPr>
          <p:cNvSpPr>
            <a:spLocks/>
          </p:cNvSpPr>
          <p:nvPr/>
        </p:nvSpPr>
        <p:spPr bwMode="auto">
          <a:xfrm>
            <a:off x="6605829" y="213207"/>
            <a:ext cx="1557540" cy="925844"/>
          </a:xfrm>
          <a:custGeom>
            <a:avLst/>
            <a:gdLst>
              <a:gd name="T0" fmla="*/ 331 w 1195"/>
              <a:gd name="T1" fmla="*/ 0 h 711"/>
              <a:gd name="T2" fmla="*/ 0 w 1195"/>
              <a:gd name="T3" fmla="*/ 334 h 711"/>
              <a:gd name="T4" fmla="*/ 74 w 1195"/>
              <a:gd name="T5" fmla="*/ 545 h 711"/>
              <a:gd name="T6" fmla="*/ 616 w 1195"/>
              <a:gd name="T7" fmla="*/ 711 h 711"/>
              <a:gd name="T8" fmla="*/ 1140 w 1195"/>
              <a:gd name="T9" fmla="*/ 584 h 711"/>
              <a:gd name="T10" fmla="*/ 1195 w 1195"/>
              <a:gd name="T11" fmla="*/ 469 h 711"/>
              <a:gd name="T12" fmla="*/ 992 w 1195"/>
              <a:gd name="T13" fmla="*/ 301 h 711"/>
              <a:gd name="T14" fmla="*/ 953 w 1195"/>
              <a:gd name="T15" fmla="*/ 305 h 711"/>
              <a:gd name="T16" fmla="*/ 691 w 1195"/>
              <a:gd name="T17" fmla="*/ 118 h 711"/>
              <a:gd name="T18" fmla="*/ 596 w 1195"/>
              <a:gd name="T19" fmla="*/ 134 h 711"/>
              <a:gd name="T20" fmla="*/ 331 w 1195"/>
              <a:gd name="T21" fmla="*/ 0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95" h="711">
                <a:moveTo>
                  <a:pt x="331" y="0"/>
                </a:moveTo>
                <a:cubicBezTo>
                  <a:pt x="148" y="0"/>
                  <a:pt x="0" y="149"/>
                  <a:pt x="0" y="334"/>
                </a:cubicBezTo>
                <a:cubicBezTo>
                  <a:pt x="0" y="414"/>
                  <a:pt x="27" y="487"/>
                  <a:pt x="74" y="545"/>
                </a:cubicBezTo>
                <a:cubicBezTo>
                  <a:pt x="84" y="637"/>
                  <a:pt x="323" y="711"/>
                  <a:pt x="616" y="711"/>
                </a:cubicBezTo>
                <a:cubicBezTo>
                  <a:pt x="867" y="711"/>
                  <a:pt x="1078" y="657"/>
                  <a:pt x="1140" y="584"/>
                </a:cubicBezTo>
                <a:cubicBezTo>
                  <a:pt x="1174" y="554"/>
                  <a:pt x="1195" y="513"/>
                  <a:pt x="1195" y="469"/>
                </a:cubicBezTo>
                <a:cubicBezTo>
                  <a:pt x="1195" y="376"/>
                  <a:pt x="1104" y="301"/>
                  <a:pt x="992" y="301"/>
                </a:cubicBezTo>
                <a:cubicBezTo>
                  <a:pt x="979" y="301"/>
                  <a:pt x="965" y="303"/>
                  <a:pt x="953" y="305"/>
                </a:cubicBezTo>
                <a:cubicBezTo>
                  <a:pt x="929" y="199"/>
                  <a:pt x="821" y="118"/>
                  <a:pt x="691" y="118"/>
                </a:cubicBezTo>
                <a:cubicBezTo>
                  <a:pt x="657" y="118"/>
                  <a:pt x="625" y="124"/>
                  <a:pt x="596" y="134"/>
                </a:cubicBezTo>
                <a:cubicBezTo>
                  <a:pt x="535" y="52"/>
                  <a:pt x="439" y="0"/>
                  <a:pt x="331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flipH="1">
            <a:off x="1673428" y="2288961"/>
            <a:ext cx="2990911" cy="2742572"/>
            <a:chOff x="6072188" y="828675"/>
            <a:chExt cx="3938588" cy="3611563"/>
          </a:xfrm>
        </p:grpSpPr>
        <p:sp>
          <p:nvSpPr>
            <p:cNvPr id="16" name="Freeform 697">
              <a:hlinkClick r:id="rId2"/>
            </p:cNvPr>
            <p:cNvSpPr>
              <a:spLocks/>
            </p:cNvSpPr>
            <p:nvPr/>
          </p:nvSpPr>
          <p:spPr bwMode="auto">
            <a:xfrm flipH="1">
              <a:off x="6605588" y="1312863"/>
              <a:ext cx="3405188" cy="3090863"/>
            </a:xfrm>
            <a:custGeom>
              <a:avLst/>
              <a:gdLst>
                <a:gd name="T0" fmla="*/ 1195 w 1985"/>
                <a:gd name="T1" fmla="*/ 1467 h 1801"/>
                <a:gd name="T2" fmla="*/ 1632 w 1985"/>
                <a:gd name="T3" fmla="*/ 1304 h 1801"/>
                <a:gd name="T4" fmla="*/ 1746 w 1985"/>
                <a:gd name="T5" fmla="*/ 328 h 1801"/>
                <a:gd name="T6" fmla="*/ 767 w 1985"/>
                <a:gd name="T7" fmla="*/ 246 h 1801"/>
                <a:gd name="T8" fmla="*/ 527 w 1985"/>
                <a:gd name="T9" fmla="*/ 616 h 1801"/>
                <a:gd name="T10" fmla="*/ 526 w 1985"/>
                <a:gd name="T11" fmla="*/ 615 h 1801"/>
                <a:gd name="T12" fmla="*/ 526 w 1985"/>
                <a:gd name="T13" fmla="*/ 617 h 1801"/>
                <a:gd name="T14" fmla="*/ 503 w 1985"/>
                <a:gd name="T15" fmla="*/ 824 h 1801"/>
                <a:gd name="T16" fmla="*/ 347 w 1985"/>
                <a:gd name="T17" fmla="*/ 1196 h 1801"/>
                <a:gd name="T18" fmla="*/ 61 w 1985"/>
                <a:gd name="T19" fmla="*/ 1430 h 1801"/>
                <a:gd name="T20" fmla="*/ 43 w 1985"/>
                <a:gd name="T21" fmla="*/ 1603 h 1801"/>
                <a:gd name="T22" fmla="*/ 156 w 1985"/>
                <a:gd name="T23" fmla="*/ 1741 h 1801"/>
                <a:gd name="T24" fmla="*/ 329 w 1985"/>
                <a:gd name="T25" fmla="*/ 1758 h 1801"/>
                <a:gd name="T26" fmla="*/ 647 w 1985"/>
                <a:gd name="T27" fmla="*/ 1498 h 1801"/>
                <a:gd name="T28" fmla="*/ 1039 w 1985"/>
                <a:gd name="T29" fmla="*/ 1454 h 1801"/>
                <a:gd name="T30" fmla="*/ 1184 w 1985"/>
                <a:gd name="T31" fmla="*/ 1468 h 1801"/>
                <a:gd name="T32" fmla="*/ 1199 w 1985"/>
                <a:gd name="T33" fmla="*/ 1470 h 1801"/>
                <a:gd name="T34" fmla="*/ 1195 w 1985"/>
                <a:gd name="T35" fmla="*/ 1467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5" h="1801">
                  <a:moveTo>
                    <a:pt x="1195" y="1467"/>
                  </a:moveTo>
                  <a:cubicBezTo>
                    <a:pt x="1348" y="1464"/>
                    <a:pt x="1503" y="1410"/>
                    <a:pt x="1632" y="1304"/>
                  </a:cubicBezTo>
                  <a:cubicBezTo>
                    <a:pt x="1934" y="1057"/>
                    <a:pt x="1985" y="621"/>
                    <a:pt x="1746" y="328"/>
                  </a:cubicBezTo>
                  <a:cubicBezTo>
                    <a:pt x="1507" y="36"/>
                    <a:pt x="1069" y="0"/>
                    <a:pt x="767" y="246"/>
                  </a:cubicBezTo>
                  <a:cubicBezTo>
                    <a:pt x="645" y="346"/>
                    <a:pt x="564" y="477"/>
                    <a:pt x="527" y="616"/>
                  </a:cubicBezTo>
                  <a:cubicBezTo>
                    <a:pt x="526" y="615"/>
                    <a:pt x="526" y="615"/>
                    <a:pt x="526" y="615"/>
                  </a:cubicBezTo>
                  <a:cubicBezTo>
                    <a:pt x="526" y="615"/>
                    <a:pt x="526" y="616"/>
                    <a:pt x="526" y="617"/>
                  </a:cubicBezTo>
                  <a:cubicBezTo>
                    <a:pt x="508" y="685"/>
                    <a:pt x="501" y="754"/>
                    <a:pt x="503" y="824"/>
                  </a:cubicBezTo>
                  <a:cubicBezTo>
                    <a:pt x="480" y="960"/>
                    <a:pt x="435" y="1126"/>
                    <a:pt x="347" y="1196"/>
                  </a:cubicBezTo>
                  <a:cubicBezTo>
                    <a:pt x="61" y="1430"/>
                    <a:pt x="61" y="1430"/>
                    <a:pt x="61" y="1430"/>
                  </a:cubicBezTo>
                  <a:cubicBezTo>
                    <a:pt x="8" y="1473"/>
                    <a:pt x="0" y="1550"/>
                    <a:pt x="43" y="1603"/>
                  </a:cubicBezTo>
                  <a:cubicBezTo>
                    <a:pt x="156" y="1741"/>
                    <a:pt x="156" y="1741"/>
                    <a:pt x="156" y="1741"/>
                  </a:cubicBezTo>
                  <a:cubicBezTo>
                    <a:pt x="199" y="1793"/>
                    <a:pt x="277" y="1801"/>
                    <a:pt x="329" y="1758"/>
                  </a:cubicBezTo>
                  <a:cubicBezTo>
                    <a:pt x="647" y="1498"/>
                    <a:pt x="647" y="1498"/>
                    <a:pt x="647" y="1498"/>
                  </a:cubicBezTo>
                  <a:cubicBezTo>
                    <a:pt x="753" y="1449"/>
                    <a:pt x="917" y="1446"/>
                    <a:pt x="1039" y="1454"/>
                  </a:cubicBezTo>
                  <a:cubicBezTo>
                    <a:pt x="1086" y="1463"/>
                    <a:pt x="1135" y="1468"/>
                    <a:pt x="1184" y="1468"/>
                  </a:cubicBezTo>
                  <a:cubicBezTo>
                    <a:pt x="1193" y="1469"/>
                    <a:pt x="1199" y="1470"/>
                    <a:pt x="1199" y="1470"/>
                  </a:cubicBezTo>
                  <a:lnTo>
                    <a:pt x="1195" y="1467"/>
                  </a:lnTo>
                  <a:close/>
                </a:path>
              </a:pathLst>
            </a:custGeom>
            <a:solidFill>
              <a:srgbClr val="F36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98"/>
            <p:cNvSpPr>
              <a:spLocks/>
            </p:cNvSpPr>
            <p:nvPr/>
          </p:nvSpPr>
          <p:spPr bwMode="auto">
            <a:xfrm flipH="1">
              <a:off x="6605588" y="1876425"/>
              <a:ext cx="3232150" cy="2527300"/>
            </a:xfrm>
            <a:custGeom>
              <a:avLst/>
              <a:gdLst>
                <a:gd name="T0" fmla="*/ 1531 w 1884"/>
                <a:gd name="T1" fmla="*/ 976 h 1473"/>
                <a:gd name="T2" fmla="*/ 1645 w 1884"/>
                <a:gd name="T3" fmla="*/ 0 h 1473"/>
                <a:gd name="T4" fmla="*/ 0 w 1884"/>
                <a:gd name="T5" fmla="*/ 1346 h 1473"/>
                <a:gd name="T6" fmla="*/ 55 w 1884"/>
                <a:gd name="T7" fmla="*/ 1413 h 1473"/>
                <a:gd name="T8" fmla="*/ 228 w 1884"/>
                <a:gd name="T9" fmla="*/ 1430 h 1473"/>
                <a:gd name="T10" fmla="*/ 546 w 1884"/>
                <a:gd name="T11" fmla="*/ 1170 h 1473"/>
                <a:gd name="T12" fmla="*/ 938 w 1884"/>
                <a:gd name="T13" fmla="*/ 1126 h 1473"/>
                <a:gd name="T14" fmla="*/ 1083 w 1884"/>
                <a:gd name="T15" fmla="*/ 1140 h 1473"/>
                <a:gd name="T16" fmla="*/ 1098 w 1884"/>
                <a:gd name="T17" fmla="*/ 1142 h 1473"/>
                <a:gd name="T18" fmla="*/ 1094 w 1884"/>
                <a:gd name="T19" fmla="*/ 1139 h 1473"/>
                <a:gd name="T20" fmla="*/ 1531 w 1884"/>
                <a:gd name="T21" fmla="*/ 976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4" h="1473">
                  <a:moveTo>
                    <a:pt x="1531" y="976"/>
                  </a:moveTo>
                  <a:cubicBezTo>
                    <a:pt x="1833" y="729"/>
                    <a:pt x="1884" y="293"/>
                    <a:pt x="1645" y="0"/>
                  </a:cubicBezTo>
                  <a:cubicBezTo>
                    <a:pt x="0" y="1346"/>
                    <a:pt x="0" y="1346"/>
                    <a:pt x="0" y="1346"/>
                  </a:cubicBezTo>
                  <a:cubicBezTo>
                    <a:pt x="55" y="1413"/>
                    <a:pt x="55" y="1413"/>
                    <a:pt x="55" y="1413"/>
                  </a:cubicBezTo>
                  <a:cubicBezTo>
                    <a:pt x="98" y="1465"/>
                    <a:pt x="176" y="1473"/>
                    <a:pt x="228" y="1430"/>
                  </a:cubicBezTo>
                  <a:cubicBezTo>
                    <a:pt x="546" y="1170"/>
                    <a:pt x="546" y="1170"/>
                    <a:pt x="546" y="1170"/>
                  </a:cubicBezTo>
                  <a:cubicBezTo>
                    <a:pt x="652" y="1121"/>
                    <a:pt x="816" y="1118"/>
                    <a:pt x="938" y="1126"/>
                  </a:cubicBezTo>
                  <a:cubicBezTo>
                    <a:pt x="985" y="1135"/>
                    <a:pt x="1034" y="1140"/>
                    <a:pt x="1083" y="1140"/>
                  </a:cubicBezTo>
                  <a:cubicBezTo>
                    <a:pt x="1092" y="1141"/>
                    <a:pt x="1098" y="1142"/>
                    <a:pt x="1098" y="1142"/>
                  </a:cubicBezTo>
                  <a:cubicBezTo>
                    <a:pt x="1094" y="1139"/>
                    <a:pt x="1094" y="1139"/>
                    <a:pt x="1094" y="1139"/>
                  </a:cubicBezTo>
                  <a:cubicBezTo>
                    <a:pt x="1247" y="1136"/>
                    <a:pt x="1402" y="1082"/>
                    <a:pt x="1531" y="976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99"/>
            <p:cNvSpPr>
              <a:spLocks/>
            </p:cNvSpPr>
            <p:nvPr/>
          </p:nvSpPr>
          <p:spPr bwMode="auto">
            <a:xfrm flipH="1">
              <a:off x="8631238" y="2684463"/>
              <a:ext cx="714375" cy="914400"/>
            </a:xfrm>
            <a:custGeom>
              <a:avLst/>
              <a:gdLst>
                <a:gd name="T0" fmla="*/ 450 w 450"/>
                <a:gd name="T1" fmla="*/ 0 h 576"/>
                <a:gd name="T2" fmla="*/ 0 w 450"/>
                <a:gd name="T3" fmla="*/ 576 h 576"/>
                <a:gd name="T4" fmla="*/ 450 w 450"/>
                <a:gd name="T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0" h="576">
                  <a:moveTo>
                    <a:pt x="450" y="0"/>
                  </a:moveTo>
                  <a:lnTo>
                    <a:pt x="0" y="576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700"/>
            <p:cNvSpPr>
              <a:spLocks noChangeShapeType="1"/>
            </p:cNvSpPr>
            <p:nvPr/>
          </p:nvSpPr>
          <p:spPr bwMode="auto">
            <a:xfrm>
              <a:off x="8631238" y="2684463"/>
              <a:ext cx="714375" cy="914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01"/>
            <p:cNvSpPr>
              <a:spLocks/>
            </p:cNvSpPr>
            <p:nvPr/>
          </p:nvSpPr>
          <p:spPr bwMode="auto">
            <a:xfrm flipH="1">
              <a:off x="8569326" y="2624138"/>
              <a:ext cx="833438" cy="1035050"/>
            </a:xfrm>
            <a:custGeom>
              <a:avLst/>
              <a:gdLst>
                <a:gd name="T0" fmla="*/ 10 w 486"/>
                <a:gd name="T1" fmla="*/ 588 h 603"/>
                <a:gd name="T2" fmla="*/ 9 w 486"/>
                <a:gd name="T3" fmla="*/ 549 h 603"/>
                <a:gd name="T4" fmla="*/ 426 w 486"/>
                <a:gd name="T5" fmla="*/ 16 h 603"/>
                <a:gd name="T6" fmla="*/ 470 w 486"/>
                <a:gd name="T7" fmla="*/ 11 h 603"/>
                <a:gd name="T8" fmla="*/ 475 w 486"/>
                <a:gd name="T9" fmla="*/ 54 h 603"/>
                <a:gd name="T10" fmla="*/ 58 w 486"/>
                <a:gd name="T11" fmla="*/ 587 h 603"/>
                <a:gd name="T12" fmla="*/ 15 w 486"/>
                <a:gd name="T13" fmla="*/ 593 h 603"/>
                <a:gd name="T14" fmla="*/ 10 w 486"/>
                <a:gd name="T15" fmla="*/ 58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603">
                  <a:moveTo>
                    <a:pt x="10" y="588"/>
                  </a:moveTo>
                  <a:cubicBezTo>
                    <a:pt x="1" y="577"/>
                    <a:pt x="0" y="561"/>
                    <a:pt x="9" y="549"/>
                  </a:cubicBezTo>
                  <a:cubicBezTo>
                    <a:pt x="426" y="16"/>
                    <a:pt x="426" y="16"/>
                    <a:pt x="426" y="16"/>
                  </a:cubicBezTo>
                  <a:cubicBezTo>
                    <a:pt x="436" y="3"/>
                    <a:pt x="456" y="0"/>
                    <a:pt x="470" y="11"/>
                  </a:cubicBezTo>
                  <a:cubicBezTo>
                    <a:pt x="483" y="21"/>
                    <a:pt x="486" y="41"/>
                    <a:pt x="475" y="54"/>
                  </a:cubicBezTo>
                  <a:cubicBezTo>
                    <a:pt x="58" y="587"/>
                    <a:pt x="58" y="587"/>
                    <a:pt x="58" y="587"/>
                  </a:cubicBezTo>
                  <a:cubicBezTo>
                    <a:pt x="48" y="601"/>
                    <a:pt x="28" y="603"/>
                    <a:pt x="15" y="593"/>
                  </a:cubicBezTo>
                  <a:cubicBezTo>
                    <a:pt x="13" y="591"/>
                    <a:pt x="11" y="589"/>
                    <a:pt x="10" y="5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02"/>
            <p:cNvSpPr>
              <a:spLocks/>
            </p:cNvSpPr>
            <p:nvPr/>
          </p:nvSpPr>
          <p:spPr bwMode="auto">
            <a:xfrm flipH="1">
              <a:off x="8567738" y="2682875"/>
              <a:ext cx="65088" cy="458788"/>
            </a:xfrm>
            <a:custGeom>
              <a:avLst/>
              <a:gdLst>
                <a:gd name="T0" fmla="*/ 0 w 41"/>
                <a:gd name="T1" fmla="*/ 0 h 289"/>
                <a:gd name="T2" fmla="*/ 41 w 41"/>
                <a:gd name="T3" fmla="*/ 289 h 289"/>
                <a:gd name="T4" fmla="*/ 0 w 41"/>
                <a:gd name="T5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9">
                  <a:moveTo>
                    <a:pt x="0" y="0"/>
                  </a:moveTo>
                  <a:lnTo>
                    <a:pt x="41" y="2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703"/>
            <p:cNvSpPr>
              <a:spLocks noChangeShapeType="1"/>
            </p:cNvSpPr>
            <p:nvPr/>
          </p:nvSpPr>
          <p:spPr bwMode="auto">
            <a:xfrm flipH="1">
              <a:off x="8567738" y="2682875"/>
              <a:ext cx="65088" cy="4587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04"/>
            <p:cNvSpPr>
              <a:spLocks/>
            </p:cNvSpPr>
            <p:nvPr/>
          </p:nvSpPr>
          <p:spPr bwMode="auto">
            <a:xfrm flipH="1">
              <a:off x="8509001" y="2624138"/>
              <a:ext cx="180975" cy="573088"/>
            </a:xfrm>
            <a:custGeom>
              <a:avLst/>
              <a:gdLst>
                <a:gd name="T0" fmla="*/ 47 w 105"/>
                <a:gd name="T1" fmla="*/ 321 h 334"/>
                <a:gd name="T2" fmla="*/ 40 w 105"/>
                <a:gd name="T3" fmla="*/ 306 h 334"/>
                <a:gd name="T4" fmla="*/ 2 w 105"/>
                <a:gd name="T5" fmla="*/ 38 h 334"/>
                <a:gd name="T6" fmla="*/ 29 w 105"/>
                <a:gd name="T7" fmla="*/ 3 h 334"/>
                <a:gd name="T8" fmla="*/ 64 w 105"/>
                <a:gd name="T9" fmla="*/ 29 h 334"/>
                <a:gd name="T10" fmla="*/ 102 w 105"/>
                <a:gd name="T11" fmla="*/ 297 h 334"/>
                <a:gd name="T12" fmla="*/ 76 w 105"/>
                <a:gd name="T13" fmla="*/ 332 h 334"/>
                <a:gd name="T14" fmla="*/ 47 w 105"/>
                <a:gd name="T15" fmla="*/ 32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334">
                  <a:moveTo>
                    <a:pt x="47" y="321"/>
                  </a:moveTo>
                  <a:cubicBezTo>
                    <a:pt x="44" y="317"/>
                    <a:pt x="41" y="312"/>
                    <a:pt x="40" y="30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21"/>
                    <a:pt x="12" y="5"/>
                    <a:pt x="29" y="3"/>
                  </a:cubicBezTo>
                  <a:cubicBezTo>
                    <a:pt x="46" y="0"/>
                    <a:pt x="62" y="12"/>
                    <a:pt x="64" y="29"/>
                  </a:cubicBezTo>
                  <a:cubicBezTo>
                    <a:pt x="102" y="297"/>
                    <a:pt x="102" y="297"/>
                    <a:pt x="102" y="297"/>
                  </a:cubicBezTo>
                  <a:cubicBezTo>
                    <a:pt x="105" y="314"/>
                    <a:pt x="93" y="330"/>
                    <a:pt x="76" y="332"/>
                  </a:cubicBezTo>
                  <a:cubicBezTo>
                    <a:pt x="64" y="334"/>
                    <a:pt x="54" y="330"/>
                    <a:pt x="47" y="3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05"/>
            <p:cNvSpPr>
              <a:spLocks/>
            </p:cNvSpPr>
            <p:nvPr/>
          </p:nvSpPr>
          <p:spPr bwMode="auto">
            <a:xfrm flipH="1">
              <a:off x="8132763" y="3294063"/>
              <a:ext cx="1036638" cy="519113"/>
            </a:xfrm>
            <a:custGeom>
              <a:avLst/>
              <a:gdLst>
                <a:gd name="T0" fmla="*/ 653 w 653"/>
                <a:gd name="T1" fmla="*/ 0 h 327"/>
                <a:gd name="T2" fmla="*/ 0 w 653"/>
                <a:gd name="T3" fmla="*/ 327 h 327"/>
                <a:gd name="T4" fmla="*/ 653 w 653"/>
                <a:gd name="T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3" h="327">
                  <a:moveTo>
                    <a:pt x="653" y="0"/>
                  </a:moveTo>
                  <a:lnTo>
                    <a:pt x="0" y="327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706"/>
            <p:cNvSpPr>
              <a:spLocks noChangeShapeType="1"/>
            </p:cNvSpPr>
            <p:nvPr/>
          </p:nvSpPr>
          <p:spPr bwMode="auto">
            <a:xfrm>
              <a:off x="8132763" y="3294063"/>
              <a:ext cx="1036638" cy="5191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07"/>
            <p:cNvSpPr>
              <a:spLocks/>
            </p:cNvSpPr>
            <p:nvPr/>
          </p:nvSpPr>
          <p:spPr bwMode="auto">
            <a:xfrm flipH="1">
              <a:off x="8072438" y="3233738"/>
              <a:ext cx="1158875" cy="638175"/>
            </a:xfrm>
            <a:custGeom>
              <a:avLst/>
              <a:gdLst>
                <a:gd name="T0" fmla="*/ 12 w 676"/>
                <a:gd name="T1" fmla="*/ 358 h 372"/>
                <a:gd name="T2" fmla="*/ 8 w 676"/>
                <a:gd name="T3" fmla="*/ 352 h 372"/>
                <a:gd name="T4" fmla="*/ 22 w 676"/>
                <a:gd name="T5" fmla="*/ 310 h 372"/>
                <a:gd name="T6" fmla="*/ 627 w 676"/>
                <a:gd name="T7" fmla="*/ 7 h 372"/>
                <a:gd name="T8" fmla="*/ 668 w 676"/>
                <a:gd name="T9" fmla="*/ 21 h 372"/>
                <a:gd name="T10" fmla="*/ 654 w 676"/>
                <a:gd name="T11" fmla="*/ 63 h 372"/>
                <a:gd name="T12" fmla="*/ 50 w 676"/>
                <a:gd name="T13" fmla="*/ 366 h 372"/>
                <a:gd name="T14" fmla="*/ 12 w 676"/>
                <a:gd name="T15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6" h="372">
                  <a:moveTo>
                    <a:pt x="12" y="358"/>
                  </a:moveTo>
                  <a:cubicBezTo>
                    <a:pt x="10" y="356"/>
                    <a:pt x="9" y="354"/>
                    <a:pt x="8" y="352"/>
                  </a:cubicBezTo>
                  <a:cubicBezTo>
                    <a:pt x="0" y="336"/>
                    <a:pt x="6" y="318"/>
                    <a:pt x="22" y="310"/>
                  </a:cubicBezTo>
                  <a:cubicBezTo>
                    <a:pt x="627" y="7"/>
                    <a:pt x="627" y="7"/>
                    <a:pt x="627" y="7"/>
                  </a:cubicBezTo>
                  <a:cubicBezTo>
                    <a:pt x="642" y="0"/>
                    <a:pt x="661" y="6"/>
                    <a:pt x="668" y="21"/>
                  </a:cubicBezTo>
                  <a:cubicBezTo>
                    <a:pt x="676" y="36"/>
                    <a:pt x="670" y="55"/>
                    <a:pt x="654" y="63"/>
                  </a:cubicBezTo>
                  <a:cubicBezTo>
                    <a:pt x="50" y="366"/>
                    <a:pt x="50" y="366"/>
                    <a:pt x="50" y="366"/>
                  </a:cubicBezTo>
                  <a:cubicBezTo>
                    <a:pt x="36" y="372"/>
                    <a:pt x="21" y="369"/>
                    <a:pt x="12" y="358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08"/>
            <p:cNvSpPr>
              <a:spLocks/>
            </p:cNvSpPr>
            <p:nvPr/>
          </p:nvSpPr>
          <p:spPr bwMode="auto">
            <a:xfrm flipH="1">
              <a:off x="8131176" y="3140075"/>
              <a:ext cx="436563" cy="157163"/>
            </a:xfrm>
            <a:custGeom>
              <a:avLst/>
              <a:gdLst>
                <a:gd name="T0" fmla="*/ 275 w 275"/>
                <a:gd name="T1" fmla="*/ 99 h 99"/>
                <a:gd name="T2" fmla="*/ 0 w 275"/>
                <a:gd name="T3" fmla="*/ 0 h 99"/>
                <a:gd name="T4" fmla="*/ 275 w 275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99">
                  <a:moveTo>
                    <a:pt x="275" y="99"/>
                  </a:moveTo>
                  <a:lnTo>
                    <a:pt x="0" y="0"/>
                  </a:lnTo>
                  <a:lnTo>
                    <a:pt x="27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709"/>
            <p:cNvSpPr>
              <a:spLocks noChangeShapeType="1"/>
            </p:cNvSpPr>
            <p:nvPr/>
          </p:nvSpPr>
          <p:spPr bwMode="auto">
            <a:xfrm flipV="1">
              <a:off x="8131176" y="3140075"/>
              <a:ext cx="436563" cy="1571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10"/>
            <p:cNvSpPr>
              <a:spLocks/>
            </p:cNvSpPr>
            <p:nvPr/>
          </p:nvSpPr>
          <p:spPr bwMode="auto">
            <a:xfrm flipH="1">
              <a:off x="8070851" y="3079750"/>
              <a:ext cx="554038" cy="277813"/>
            </a:xfrm>
            <a:custGeom>
              <a:avLst/>
              <a:gdLst>
                <a:gd name="T0" fmla="*/ 9 w 323"/>
                <a:gd name="T1" fmla="*/ 55 h 161"/>
                <a:gd name="T2" fmla="*/ 3 w 323"/>
                <a:gd name="T3" fmla="*/ 25 h 161"/>
                <a:gd name="T4" fmla="*/ 43 w 323"/>
                <a:gd name="T5" fmla="*/ 6 h 161"/>
                <a:gd name="T6" fmla="*/ 298 w 323"/>
                <a:gd name="T7" fmla="*/ 96 h 161"/>
                <a:gd name="T8" fmla="*/ 317 w 323"/>
                <a:gd name="T9" fmla="*/ 136 h 161"/>
                <a:gd name="T10" fmla="*/ 277 w 323"/>
                <a:gd name="T11" fmla="*/ 155 h 161"/>
                <a:gd name="T12" fmla="*/ 22 w 323"/>
                <a:gd name="T13" fmla="*/ 64 h 161"/>
                <a:gd name="T14" fmla="*/ 9 w 323"/>
                <a:gd name="T15" fmla="*/ 5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3" h="161">
                  <a:moveTo>
                    <a:pt x="9" y="55"/>
                  </a:moveTo>
                  <a:cubicBezTo>
                    <a:pt x="2" y="47"/>
                    <a:pt x="0" y="35"/>
                    <a:pt x="3" y="25"/>
                  </a:cubicBezTo>
                  <a:cubicBezTo>
                    <a:pt x="9" y="8"/>
                    <a:pt x="27" y="0"/>
                    <a:pt x="43" y="6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314" y="102"/>
                    <a:pt x="323" y="120"/>
                    <a:pt x="317" y="136"/>
                  </a:cubicBezTo>
                  <a:cubicBezTo>
                    <a:pt x="311" y="152"/>
                    <a:pt x="294" y="161"/>
                    <a:pt x="277" y="155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17" y="62"/>
                    <a:pt x="12" y="59"/>
                    <a:pt x="9" y="55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11"/>
            <p:cNvSpPr>
              <a:spLocks/>
            </p:cNvSpPr>
            <p:nvPr/>
          </p:nvSpPr>
          <p:spPr bwMode="auto">
            <a:xfrm flipH="1">
              <a:off x="9371013" y="3703638"/>
              <a:ext cx="547688" cy="635000"/>
            </a:xfrm>
            <a:custGeom>
              <a:avLst/>
              <a:gdLst>
                <a:gd name="T0" fmla="*/ 291 w 345"/>
                <a:gd name="T1" fmla="*/ 400 h 400"/>
                <a:gd name="T2" fmla="*/ 0 w 345"/>
                <a:gd name="T3" fmla="*/ 45 h 400"/>
                <a:gd name="T4" fmla="*/ 55 w 345"/>
                <a:gd name="T5" fmla="*/ 0 h 400"/>
                <a:gd name="T6" fmla="*/ 345 w 345"/>
                <a:gd name="T7" fmla="*/ 356 h 400"/>
                <a:gd name="T8" fmla="*/ 291 w 345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00">
                  <a:moveTo>
                    <a:pt x="291" y="400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345" y="356"/>
                  </a:lnTo>
                  <a:lnTo>
                    <a:pt x="291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12"/>
            <p:cNvSpPr>
              <a:spLocks/>
            </p:cNvSpPr>
            <p:nvPr/>
          </p:nvSpPr>
          <p:spPr bwMode="auto">
            <a:xfrm flipH="1">
              <a:off x="9259888" y="3614738"/>
              <a:ext cx="549275" cy="635000"/>
            </a:xfrm>
            <a:custGeom>
              <a:avLst/>
              <a:gdLst>
                <a:gd name="T0" fmla="*/ 291 w 346"/>
                <a:gd name="T1" fmla="*/ 400 h 400"/>
                <a:gd name="T2" fmla="*/ 0 w 346"/>
                <a:gd name="T3" fmla="*/ 44 h 400"/>
                <a:gd name="T4" fmla="*/ 56 w 346"/>
                <a:gd name="T5" fmla="*/ 0 h 400"/>
                <a:gd name="T6" fmla="*/ 346 w 346"/>
                <a:gd name="T7" fmla="*/ 354 h 400"/>
                <a:gd name="T8" fmla="*/ 291 w 346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400">
                  <a:moveTo>
                    <a:pt x="291" y="400"/>
                  </a:moveTo>
                  <a:lnTo>
                    <a:pt x="0" y="44"/>
                  </a:lnTo>
                  <a:lnTo>
                    <a:pt x="56" y="0"/>
                  </a:lnTo>
                  <a:lnTo>
                    <a:pt x="346" y="354"/>
                  </a:lnTo>
                  <a:lnTo>
                    <a:pt x="291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13"/>
            <p:cNvSpPr>
              <a:spLocks/>
            </p:cNvSpPr>
            <p:nvPr/>
          </p:nvSpPr>
          <p:spPr bwMode="auto">
            <a:xfrm flipH="1">
              <a:off x="9150351" y="3522663"/>
              <a:ext cx="546100" cy="635000"/>
            </a:xfrm>
            <a:custGeom>
              <a:avLst/>
              <a:gdLst>
                <a:gd name="T0" fmla="*/ 289 w 344"/>
                <a:gd name="T1" fmla="*/ 400 h 400"/>
                <a:gd name="T2" fmla="*/ 0 w 344"/>
                <a:gd name="T3" fmla="*/ 46 h 400"/>
                <a:gd name="T4" fmla="*/ 54 w 344"/>
                <a:gd name="T5" fmla="*/ 0 h 400"/>
                <a:gd name="T6" fmla="*/ 344 w 344"/>
                <a:gd name="T7" fmla="*/ 356 h 400"/>
                <a:gd name="T8" fmla="*/ 289 w 344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400">
                  <a:moveTo>
                    <a:pt x="289" y="400"/>
                  </a:moveTo>
                  <a:lnTo>
                    <a:pt x="0" y="46"/>
                  </a:lnTo>
                  <a:lnTo>
                    <a:pt x="54" y="0"/>
                  </a:lnTo>
                  <a:lnTo>
                    <a:pt x="344" y="356"/>
                  </a:lnTo>
                  <a:lnTo>
                    <a:pt x="289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14"/>
            <p:cNvSpPr>
              <a:spLocks/>
            </p:cNvSpPr>
            <p:nvPr/>
          </p:nvSpPr>
          <p:spPr bwMode="auto">
            <a:xfrm flipH="1">
              <a:off x="9034463" y="3430588"/>
              <a:ext cx="547688" cy="635000"/>
            </a:xfrm>
            <a:custGeom>
              <a:avLst/>
              <a:gdLst>
                <a:gd name="T0" fmla="*/ 290 w 345"/>
                <a:gd name="T1" fmla="*/ 400 h 400"/>
                <a:gd name="T2" fmla="*/ 0 w 345"/>
                <a:gd name="T3" fmla="*/ 44 h 400"/>
                <a:gd name="T4" fmla="*/ 54 w 345"/>
                <a:gd name="T5" fmla="*/ 0 h 400"/>
                <a:gd name="T6" fmla="*/ 345 w 345"/>
                <a:gd name="T7" fmla="*/ 355 h 400"/>
                <a:gd name="T8" fmla="*/ 290 w 345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00">
                  <a:moveTo>
                    <a:pt x="290" y="400"/>
                  </a:moveTo>
                  <a:lnTo>
                    <a:pt x="0" y="44"/>
                  </a:lnTo>
                  <a:lnTo>
                    <a:pt x="54" y="0"/>
                  </a:lnTo>
                  <a:lnTo>
                    <a:pt x="345" y="355"/>
                  </a:lnTo>
                  <a:lnTo>
                    <a:pt x="290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15"/>
            <p:cNvSpPr>
              <a:spLocks/>
            </p:cNvSpPr>
            <p:nvPr/>
          </p:nvSpPr>
          <p:spPr bwMode="auto">
            <a:xfrm flipH="1">
              <a:off x="9034463" y="3714750"/>
              <a:ext cx="315913" cy="350838"/>
            </a:xfrm>
            <a:custGeom>
              <a:avLst/>
              <a:gdLst>
                <a:gd name="T0" fmla="*/ 144 w 199"/>
                <a:gd name="T1" fmla="*/ 221 h 221"/>
                <a:gd name="T2" fmla="*/ 0 w 199"/>
                <a:gd name="T3" fmla="*/ 45 h 221"/>
                <a:gd name="T4" fmla="*/ 55 w 199"/>
                <a:gd name="T5" fmla="*/ 0 h 221"/>
                <a:gd name="T6" fmla="*/ 199 w 199"/>
                <a:gd name="T7" fmla="*/ 176 h 221"/>
                <a:gd name="T8" fmla="*/ 144 w 199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1">
                  <a:moveTo>
                    <a:pt x="144" y="221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199" y="176"/>
                  </a:lnTo>
                  <a:lnTo>
                    <a:pt x="144" y="221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16"/>
            <p:cNvSpPr>
              <a:spLocks/>
            </p:cNvSpPr>
            <p:nvPr/>
          </p:nvSpPr>
          <p:spPr bwMode="auto">
            <a:xfrm flipH="1">
              <a:off x="9150351" y="3810000"/>
              <a:ext cx="312738" cy="347663"/>
            </a:xfrm>
            <a:custGeom>
              <a:avLst/>
              <a:gdLst>
                <a:gd name="T0" fmla="*/ 142 w 197"/>
                <a:gd name="T1" fmla="*/ 219 h 219"/>
                <a:gd name="T2" fmla="*/ 0 w 197"/>
                <a:gd name="T3" fmla="*/ 44 h 219"/>
                <a:gd name="T4" fmla="*/ 54 w 197"/>
                <a:gd name="T5" fmla="*/ 0 h 219"/>
                <a:gd name="T6" fmla="*/ 197 w 197"/>
                <a:gd name="T7" fmla="*/ 175 h 219"/>
                <a:gd name="T8" fmla="*/ 142 w 197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19">
                  <a:moveTo>
                    <a:pt x="142" y="219"/>
                  </a:moveTo>
                  <a:lnTo>
                    <a:pt x="0" y="44"/>
                  </a:lnTo>
                  <a:lnTo>
                    <a:pt x="54" y="0"/>
                  </a:lnTo>
                  <a:lnTo>
                    <a:pt x="197" y="175"/>
                  </a:lnTo>
                  <a:lnTo>
                    <a:pt x="142" y="219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17"/>
            <p:cNvSpPr>
              <a:spLocks/>
            </p:cNvSpPr>
            <p:nvPr/>
          </p:nvSpPr>
          <p:spPr bwMode="auto">
            <a:xfrm flipH="1">
              <a:off x="9259888" y="3898900"/>
              <a:ext cx="315913" cy="350838"/>
            </a:xfrm>
            <a:custGeom>
              <a:avLst/>
              <a:gdLst>
                <a:gd name="T0" fmla="*/ 144 w 199"/>
                <a:gd name="T1" fmla="*/ 221 h 221"/>
                <a:gd name="T2" fmla="*/ 0 w 199"/>
                <a:gd name="T3" fmla="*/ 44 h 221"/>
                <a:gd name="T4" fmla="*/ 56 w 199"/>
                <a:gd name="T5" fmla="*/ 0 h 221"/>
                <a:gd name="T6" fmla="*/ 199 w 199"/>
                <a:gd name="T7" fmla="*/ 175 h 221"/>
                <a:gd name="T8" fmla="*/ 144 w 199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1">
                  <a:moveTo>
                    <a:pt x="144" y="221"/>
                  </a:moveTo>
                  <a:lnTo>
                    <a:pt x="0" y="44"/>
                  </a:lnTo>
                  <a:lnTo>
                    <a:pt x="56" y="0"/>
                  </a:lnTo>
                  <a:lnTo>
                    <a:pt x="199" y="175"/>
                  </a:lnTo>
                  <a:lnTo>
                    <a:pt x="144" y="221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18"/>
            <p:cNvSpPr>
              <a:spLocks/>
            </p:cNvSpPr>
            <p:nvPr/>
          </p:nvSpPr>
          <p:spPr bwMode="auto">
            <a:xfrm flipH="1">
              <a:off x="9371013" y="3989388"/>
              <a:ext cx="314325" cy="349250"/>
            </a:xfrm>
            <a:custGeom>
              <a:avLst/>
              <a:gdLst>
                <a:gd name="T0" fmla="*/ 144 w 198"/>
                <a:gd name="T1" fmla="*/ 220 h 220"/>
                <a:gd name="T2" fmla="*/ 0 w 198"/>
                <a:gd name="T3" fmla="*/ 45 h 220"/>
                <a:gd name="T4" fmla="*/ 55 w 198"/>
                <a:gd name="T5" fmla="*/ 0 h 220"/>
                <a:gd name="T6" fmla="*/ 198 w 198"/>
                <a:gd name="T7" fmla="*/ 176 h 220"/>
                <a:gd name="T8" fmla="*/ 144 w 198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20">
                  <a:moveTo>
                    <a:pt x="144" y="220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198" y="176"/>
                  </a:lnTo>
                  <a:lnTo>
                    <a:pt x="144" y="220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19"/>
            <p:cNvSpPr>
              <a:spLocks/>
            </p:cNvSpPr>
            <p:nvPr/>
          </p:nvSpPr>
          <p:spPr bwMode="auto">
            <a:xfrm flipH="1">
              <a:off x="6516688" y="3502025"/>
              <a:ext cx="320675" cy="212725"/>
            </a:xfrm>
            <a:custGeom>
              <a:avLst/>
              <a:gdLst>
                <a:gd name="T0" fmla="*/ 202 w 202"/>
                <a:gd name="T1" fmla="*/ 134 h 134"/>
                <a:gd name="T2" fmla="*/ 0 w 202"/>
                <a:gd name="T3" fmla="*/ 0 h 134"/>
                <a:gd name="T4" fmla="*/ 202 w 202"/>
                <a:gd name="T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134">
                  <a:moveTo>
                    <a:pt x="202" y="134"/>
                  </a:moveTo>
                  <a:lnTo>
                    <a:pt x="0" y="0"/>
                  </a:lnTo>
                  <a:lnTo>
                    <a:pt x="202" y="134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720"/>
            <p:cNvSpPr>
              <a:spLocks noChangeShapeType="1"/>
            </p:cNvSpPr>
            <p:nvPr/>
          </p:nvSpPr>
          <p:spPr bwMode="auto">
            <a:xfrm flipV="1">
              <a:off x="6516688" y="3502025"/>
              <a:ext cx="320675" cy="2127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21"/>
            <p:cNvSpPr>
              <a:spLocks/>
            </p:cNvSpPr>
            <p:nvPr/>
          </p:nvSpPr>
          <p:spPr bwMode="auto">
            <a:xfrm flipH="1">
              <a:off x="6477001" y="3438525"/>
              <a:ext cx="398463" cy="338138"/>
            </a:xfrm>
            <a:custGeom>
              <a:avLst/>
              <a:gdLst>
                <a:gd name="T0" fmla="*/ 3 w 232"/>
                <a:gd name="T1" fmla="*/ 38 h 197"/>
                <a:gd name="T2" fmla="*/ 7 w 232"/>
                <a:gd name="T3" fmla="*/ 13 h 197"/>
                <a:gd name="T4" fmla="*/ 43 w 232"/>
                <a:gd name="T5" fmla="*/ 9 h 197"/>
                <a:gd name="T6" fmla="*/ 219 w 232"/>
                <a:gd name="T7" fmla="*/ 148 h 197"/>
                <a:gd name="T8" fmla="*/ 223 w 232"/>
                <a:gd name="T9" fmla="*/ 184 h 197"/>
                <a:gd name="T10" fmla="*/ 187 w 232"/>
                <a:gd name="T11" fmla="*/ 188 h 197"/>
                <a:gd name="T12" fmla="*/ 11 w 232"/>
                <a:gd name="T13" fmla="*/ 50 h 197"/>
                <a:gd name="T14" fmla="*/ 3 w 232"/>
                <a:gd name="T15" fmla="*/ 3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97">
                  <a:moveTo>
                    <a:pt x="3" y="38"/>
                  </a:moveTo>
                  <a:cubicBezTo>
                    <a:pt x="0" y="30"/>
                    <a:pt x="1" y="21"/>
                    <a:pt x="7" y="13"/>
                  </a:cubicBezTo>
                  <a:cubicBezTo>
                    <a:pt x="16" y="2"/>
                    <a:pt x="32" y="0"/>
                    <a:pt x="43" y="9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30" y="157"/>
                    <a:pt x="232" y="173"/>
                    <a:pt x="223" y="184"/>
                  </a:cubicBezTo>
                  <a:cubicBezTo>
                    <a:pt x="215" y="195"/>
                    <a:pt x="198" y="197"/>
                    <a:pt x="187" y="188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8" y="46"/>
                    <a:pt x="5" y="43"/>
                    <a:pt x="3" y="38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22"/>
            <p:cNvSpPr>
              <a:spLocks/>
            </p:cNvSpPr>
            <p:nvPr/>
          </p:nvSpPr>
          <p:spPr bwMode="auto">
            <a:xfrm flipH="1">
              <a:off x="6240463" y="3108325"/>
              <a:ext cx="334963" cy="185738"/>
            </a:xfrm>
            <a:custGeom>
              <a:avLst/>
              <a:gdLst>
                <a:gd name="T0" fmla="*/ 211 w 211"/>
                <a:gd name="T1" fmla="*/ 117 h 117"/>
                <a:gd name="T2" fmla="*/ 0 w 211"/>
                <a:gd name="T3" fmla="*/ 0 h 117"/>
                <a:gd name="T4" fmla="*/ 211 w 211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117">
                  <a:moveTo>
                    <a:pt x="211" y="117"/>
                  </a:moveTo>
                  <a:lnTo>
                    <a:pt x="0" y="0"/>
                  </a:lnTo>
                  <a:lnTo>
                    <a:pt x="211" y="117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723"/>
            <p:cNvSpPr>
              <a:spLocks noChangeShapeType="1"/>
            </p:cNvSpPr>
            <p:nvPr/>
          </p:nvSpPr>
          <p:spPr bwMode="auto">
            <a:xfrm flipV="1">
              <a:off x="6240463" y="3108325"/>
              <a:ext cx="334963" cy="1857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24"/>
            <p:cNvSpPr>
              <a:spLocks/>
            </p:cNvSpPr>
            <p:nvPr/>
          </p:nvSpPr>
          <p:spPr bwMode="auto">
            <a:xfrm flipH="1">
              <a:off x="6189663" y="3057525"/>
              <a:ext cx="434975" cy="287338"/>
            </a:xfrm>
            <a:custGeom>
              <a:avLst/>
              <a:gdLst>
                <a:gd name="T0" fmla="*/ 5 w 253"/>
                <a:gd name="T1" fmla="*/ 42 h 167"/>
                <a:gd name="T2" fmla="*/ 5 w 253"/>
                <a:gd name="T3" fmla="*/ 17 h 167"/>
                <a:gd name="T4" fmla="*/ 40 w 253"/>
                <a:gd name="T5" fmla="*/ 7 h 167"/>
                <a:gd name="T6" fmla="*/ 236 w 253"/>
                <a:gd name="T7" fmla="*/ 115 h 167"/>
                <a:gd name="T8" fmla="*/ 246 w 253"/>
                <a:gd name="T9" fmla="*/ 150 h 167"/>
                <a:gd name="T10" fmla="*/ 211 w 253"/>
                <a:gd name="T11" fmla="*/ 160 h 167"/>
                <a:gd name="T12" fmla="*/ 15 w 253"/>
                <a:gd name="T13" fmla="*/ 52 h 167"/>
                <a:gd name="T14" fmla="*/ 5 w 253"/>
                <a:gd name="T15" fmla="*/ 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167">
                  <a:moveTo>
                    <a:pt x="5" y="42"/>
                  </a:moveTo>
                  <a:cubicBezTo>
                    <a:pt x="1" y="35"/>
                    <a:pt x="0" y="25"/>
                    <a:pt x="5" y="17"/>
                  </a:cubicBezTo>
                  <a:cubicBezTo>
                    <a:pt x="12" y="5"/>
                    <a:pt x="28" y="0"/>
                    <a:pt x="40" y="7"/>
                  </a:cubicBezTo>
                  <a:cubicBezTo>
                    <a:pt x="236" y="115"/>
                    <a:pt x="236" y="115"/>
                    <a:pt x="236" y="115"/>
                  </a:cubicBezTo>
                  <a:cubicBezTo>
                    <a:pt x="249" y="122"/>
                    <a:pt x="253" y="137"/>
                    <a:pt x="246" y="150"/>
                  </a:cubicBezTo>
                  <a:cubicBezTo>
                    <a:pt x="240" y="162"/>
                    <a:pt x="224" y="167"/>
                    <a:pt x="211" y="160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1" y="50"/>
                    <a:pt x="8" y="46"/>
                    <a:pt x="5" y="42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25"/>
            <p:cNvSpPr>
              <a:spLocks/>
            </p:cNvSpPr>
            <p:nvPr/>
          </p:nvSpPr>
          <p:spPr bwMode="auto">
            <a:xfrm flipH="1">
              <a:off x="6118226" y="2676525"/>
              <a:ext cx="382588" cy="33338"/>
            </a:xfrm>
            <a:custGeom>
              <a:avLst/>
              <a:gdLst>
                <a:gd name="T0" fmla="*/ 241 w 241"/>
                <a:gd name="T1" fmla="*/ 21 h 21"/>
                <a:gd name="T2" fmla="*/ 0 w 241"/>
                <a:gd name="T3" fmla="*/ 0 h 21"/>
                <a:gd name="T4" fmla="*/ 241 w 241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21">
                  <a:moveTo>
                    <a:pt x="241" y="21"/>
                  </a:moveTo>
                  <a:lnTo>
                    <a:pt x="0" y="0"/>
                  </a:lnTo>
                  <a:lnTo>
                    <a:pt x="241" y="21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726"/>
            <p:cNvSpPr>
              <a:spLocks noChangeShapeType="1"/>
            </p:cNvSpPr>
            <p:nvPr/>
          </p:nvSpPr>
          <p:spPr bwMode="auto">
            <a:xfrm flipV="1">
              <a:off x="6118226" y="2676525"/>
              <a:ext cx="382588" cy="33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27"/>
            <p:cNvSpPr>
              <a:spLocks/>
            </p:cNvSpPr>
            <p:nvPr/>
          </p:nvSpPr>
          <p:spPr bwMode="auto">
            <a:xfrm flipH="1">
              <a:off x="6072188" y="2630488"/>
              <a:ext cx="473075" cy="125413"/>
            </a:xfrm>
            <a:custGeom>
              <a:avLst/>
              <a:gdLst>
                <a:gd name="T0" fmla="*/ 11 w 276"/>
                <a:gd name="T1" fmla="*/ 48 h 73"/>
                <a:gd name="T2" fmla="*/ 1 w 276"/>
                <a:gd name="T3" fmla="*/ 25 h 73"/>
                <a:gd name="T4" fmla="*/ 28 w 276"/>
                <a:gd name="T5" fmla="*/ 1 h 73"/>
                <a:gd name="T6" fmla="*/ 252 w 276"/>
                <a:gd name="T7" fmla="*/ 21 h 73"/>
                <a:gd name="T8" fmla="*/ 275 w 276"/>
                <a:gd name="T9" fmla="*/ 48 h 73"/>
                <a:gd name="T10" fmla="*/ 247 w 276"/>
                <a:gd name="T11" fmla="*/ 72 h 73"/>
                <a:gd name="T12" fmla="*/ 24 w 276"/>
                <a:gd name="T13" fmla="*/ 53 h 73"/>
                <a:gd name="T14" fmla="*/ 11 w 276"/>
                <a:gd name="T1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73">
                  <a:moveTo>
                    <a:pt x="11" y="48"/>
                  </a:moveTo>
                  <a:cubicBezTo>
                    <a:pt x="4" y="43"/>
                    <a:pt x="0" y="34"/>
                    <a:pt x="1" y="25"/>
                  </a:cubicBezTo>
                  <a:cubicBezTo>
                    <a:pt x="2" y="10"/>
                    <a:pt x="14" y="0"/>
                    <a:pt x="28" y="1"/>
                  </a:cubicBezTo>
                  <a:cubicBezTo>
                    <a:pt x="252" y="21"/>
                    <a:pt x="252" y="21"/>
                    <a:pt x="252" y="21"/>
                  </a:cubicBezTo>
                  <a:cubicBezTo>
                    <a:pt x="266" y="22"/>
                    <a:pt x="276" y="34"/>
                    <a:pt x="275" y="48"/>
                  </a:cubicBezTo>
                  <a:cubicBezTo>
                    <a:pt x="274" y="63"/>
                    <a:pt x="261" y="73"/>
                    <a:pt x="247" y="7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19" y="52"/>
                    <a:pt x="15" y="50"/>
                    <a:pt x="11" y="48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28"/>
            <p:cNvSpPr>
              <a:spLocks/>
            </p:cNvSpPr>
            <p:nvPr/>
          </p:nvSpPr>
          <p:spPr bwMode="auto">
            <a:xfrm flipH="1">
              <a:off x="6192838" y="2146300"/>
              <a:ext cx="379413" cy="57150"/>
            </a:xfrm>
            <a:custGeom>
              <a:avLst/>
              <a:gdLst>
                <a:gd name="T0" fmla="*/ 239 w 239"/>
                <a:gd name="T1" fmla="*/ 0 h 36"/>
                <a:gd name="T2" fmla="*/ 0 w 239"/>
                <a:gd name="T3" fmla="*/ 36 h 36"/>
                <a:gd name="T4" fmla="*/ 239 w 239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" h="36">
                  <a:moveTo>
                    <a:pt x="239" y="0"/>
                  </a:moveTo>
                  <a:lnTo>
                    <a:pt x="0" y="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729"/>
            <p:cNvSpPr>
              <a:spLocks noChangeShapeType="1"/>
            </p:cNvSpPr>
            <p:nvPr/>
          </p:nvSpPr>
          <p:spPr bwMode="auto">
            <a:xfrm>
              <a:off x="6192838" y="2146300"/>
              <a:ext cx="379413" cy="571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30"/>
            <p:cNvSpPr>
              <a:spLocks/>
            </p:cNvSpPr>
            <p:nvPr/>
          </p:nvSpPr>
          <p:spPr bwMode="auto">
            <a:xfrm flipH="1">
              <a:off x="6145213" y="2098675"/>
              <a:ext cx="476250" cy="149225"/>
            </a:xfrm>
            <a:custGeom>
              <a:avLst/>
              <a:gdLst>
                <a:gd name="T0" fmla="*/ 18 w 277"/>
                <a:gd name="T1" fmla="*/ 85 h 87"/>
                <a:gd name="T2" fmla="*/ 2 w 277"/>
                <a:gd name="T3" fmla="*/ 65 h 87"/>
                <a:gd name="T4" fmla="*/ 24 w 277"/>
                <a:gd name="T5" fmla="*/ 35 h 87"/>
                <a:gd name="T6" fmla="*/ 246 w 277"/>
                <a:gd name="T7" fmla="*/ 2 h 87"/>
                <a:gd name="T8" fmla="*/ 275 w 277"/>
                <a:gd name="T9" fmla="*/ 24 h 87"/>
                <a:gd name="T10" fmla="*/ 253 w 277"/>
                <a:gd name="T11" fmla="*/ 53 h 87"/>
                <a:gd name="T12" fmla="*/ 32 w 277"/>
                <a:gd name="T13" fmla="*/ 86 h 87"/>
                <a:gd name="T14" fmla="*/ 18 w 277"/>
                <a:gd name="T15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87">
                  <a:moveTo>
                    <a:pt x="18" y="85"/>
                  </a:moveTo>
                  <a:cubicBezTo>
                    <a:pt x="10" y="81"/>
                    <a:pt x="4" y="74"/>
                    <a:pt x="2" y="65"/>
                  </a:cubicBezTo>
                  <a:cubicBezTo>
                    <a:pt x="0" y="51"/>
                    <a:pt x="10" y="38"/>
                    <a:pt x="24" y="35"/>
                  </a:cubicBezTo>
                  <a:cubicBezTo>
                    <a:pt x="246" y="2"/>
                    <a:pt x="246" y="2"/>
                    <a:pt x="246" y="2"/>
                  </a:cubicBezTo>
                  <a:cubicBezTo>
                    <a:pt x="260" y="0"/>
                    <a:pt x="273" y="10"/>
                    <a:pt x="275" y="24"/>
                  </a:cubicBezTo>
                  <a:cubicBezTo>
                    <a:pt x="277" y="38"/>
                    <a:pt x="267" y="51"/>
                    <a:pt x="253" y="53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27" y="87"/>
                    <a:pt x="22" y="86"/>
                    <a:pt x="18" y="85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31"/>
            <p:cNvSpPr>
              <a:spLocks/>
            </p:cNvSpPr>
            <p:nvPr/>
          </p:nvSpPr>
          <p:spPr bwMode="auto">
            <a:xfrm flipH="1">
              <a:off x="8537576" y="1066800"/>
              <a:ext cx="142875" cy="357188"/>
            </a:xfrm>
            <a:custGeom>
              <a:avLst/>
              <a:gdLst>
                <a:gd name="T0" fmla="*/ 0 w 90"/>
                <a:gd name="T1" fmla="*/ 0 h 225"/>
                <a:gd name="T2" fmla="*/ 90 w 90"/>
                <a:gd name="T3" fmla="*/ 225 h 225"/>
                <a:gd name="T4" fmla="*/ 0 w 90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225">
                  <a:moveTo>
                    <a:pt x="0" y="0"/>
                  </a:moveTo>
                  <a:lnTo>
                    <a:pt x="90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732"/>
            <p:cNvSpPr>
              <a:spLocks noChangeShapeType="1"/>
            </p:cNvSpPr>
            <p:nvPr/>
          </p:nvSpPr>
          <p:spPr bwMode="auto">
            <a:xfrm flipH="1">
              <a:off x="8537576" y="1066800"/>
              <a:ext cx="142875" cy="3571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3"/>
            <p:cNvSpPr>
              <a:spLocks/>
            </p:cNvSpPr>
            <p:nvPr/>
          </p:nvSpPr>
          <p:spPr bwMode="auto">
            <a:xfrm flipH="1">
              <a:off x="8472488" y="1022350"/>
              <a:ext cx="274638" cy="441325"/>
            </a:xfrm>
            <a:custGeom>
              <a:avLst/>
              <a:gdLst>
                <a:gd name="T0" fmla="*/ 117 w 160"/>
                <a:gd name="T1" fmla="*/ 252 h 257"/>
                <a:gd name="T2" fmla="*/ 142 w 160"/>
                <a:gd name="T3" fmla="*/ 253 h 257"/>
                <a:gd name="T4" fmla="*/ 154 w 160"/>
                <a:gd name="T5" fmla="*/ 218 h 257"/>
                <a:gd name="T6" fmla="*/ 52 w 160"/>
                <a:gd name="T7" fmla="*/ 18 h 257"/>
                <a:gd name="T8" fmla="*/ 18 w 160"/>
                <a:gd name="T9" fmla="*/ 7 h 257"/>
                <a:gd name="T10" fmla="*/ 6 w 160"/>
                <a:gd name="T11" fmla="*/ 41 h 257"/>
                <a:gd name="T12" fmla="*/ 108 w 160"/>
                <a:gd name="T13" fmla="*/ 241 h 257"/>
                <a:gd name="T14" fmla="*/ 117 w 160"/>
                <a:gd name="T15" fmla="*/ 25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257">
                  <a:moveTo>
                    <a:pt x="117" y="252"/>
                  </a:moveTo>
                  <a:cubicBezTo>
                    <a:pt x="124" y="256"/>
                    <a:pt x="134" y="257"/>
                    <a:pt x="142" y="253"/>
                  </a:cubicBezTo>
                  <a:cubicBezTo>
                    <a:pt x="155" y="246"/>
                    <a:pt x="160" y="231"/>
                    <a:pt x="154" y="2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6" y="5"/>
                    <a:pt x="30" y="0"/>
                    <a:pt x="18" y="7"/>
                  </a:cubicBezTo>
                  <a:cubicBezTo>
                    <a:pt x="5" y="13"/>
                    <a:pt x="0" y="29"/>
                    <a:pt x="6" y="41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0" y="246"/>
                    <a:pt x="113" y="249"/>
                    <a:pt x="117" y="252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34"/>
            <p:cNvSpPr>
              <a:spLocks/>
            </p:cNvSpPr>
            <p:nvPr/>
          </p:nvSpPr>
          <p:spPr bwMode="auto">
            <a:xfrm flipH="1">
              <a:off x="8099426" y="879475"/>
              <a:ext cx="115888" cy="366713"/>
            </a:xfrm>
            <a:custGeom>
              <a:avLst/>
              <a:gdLst>
                <a:gd name="T0" fmla="*/ 0 w 73"/>
                <a:gd name="T1" fmla="*/ 0 h 231"/>
                <a:gd name="T2" fmla="*/ 73 w 73"/>
                <a:gd name="T3" fmla="*/ 231 h 231"/>
                <a:gd name="T4" fmla="*/ 0 w 73"/>
                <a:gd name="T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231">
                  <a:moveTo>
                    <a:pt x="0" y="0"/>
                  </a:moveTo>
                  <a:lnTo>
                    <a:pt x="73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35"/>
            <p:cNvSpPr>
              <a:spLocks noChangeShapeType="1"/>
            </p:cNvSpPr>
            <p:nvPr/>
          </p:nvSpPr>
          <p:spPr bwMode="auto">
            <a:xfrm flipH="1">
              <a:off x="8099426" y="879475"/>
              <a:ext cx="115888" cy="3667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36"/>
            <p:cNvSpPr>
              <a:spLocks/>
            </p:cNvSpPr>
            <p:nvPr/>
          </p:nvSpPr>
          <p:spPr bwMode="auto">
            <a:xfrm flipH="1">
              <a:off x="8050213" y="830263"/>
              <a:ext cx="214313" cy="463550"/>
            </a:xfrm>
            <a:custGeom>
              <a:avLst/>
              <a:gdLst>
                <a:gd name="T0" fmla="*/ 79 w 125"/>
                <a:gd name="T1" fmla="*/ 262 h 270"/>
                <a:gd name="T2" fmla="*/ 104 w 125"/>
                <a:gd name="T3" fmla="*/ 267 h 270"/>
                <a:gd name="T4" fmla="*/ 121 w 125"/>
                <a:gd name="T5" fmla="*/ 235 h 270"/>
                <a:gd name="T6" fmla="*/ 54 w 125"/>
                <a:gd name="T7" fmla="*/ 21 h 270"/>
                <a:gd name="T8" fmla="*/ 21 w 125"/>
                <a:gd name="T9" fmla="*/ 4 h 270"/>
                <a:gd name="T10" fmla="*/ 5 w 125"/>
                <a:gd name="T11" fmla="*/ 36 h 270"/>
                <a:gd name="T12" fmla="*/ 71 w 125"/>
                <a:gd name="T13" fmla="*/ 250 h 270"/>
                <a:gd name="T14" fmla="*/ 79 w 125"/>
                <a:gd name="T15" fmla="*/ 26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270">
                  <a:moveTo>
                    <a:pt x="79" y="262"/>
                  </a:moveTo>
                  <a:cubicBezTo>
                    <a:pt x="85" y="267"/>
                    <a:pt x="95" y="270"/>
                    <a:pt x="104" y="267"/>
                  </a:cubicBezTo>
                  <a:cubicBezTo>
                    <a:pt x="117" y="263"/>
                    <a:pt x="125" y="248"/>
                    <a:pt x="121" y="23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0" y="7"/>
                    <a:pt x="35" y="0"/>
                    <a:pt x="21" y="4"/>
                  </a:cubicBezTo>
                  <a:cubicBezTo>
                    <a:pt x="8" y="8"/>
                    <a:pt x="0" y="23"/>
                    <a:pt x="5" y="36"/>
                  </a:cubicBezTo>
                  <a:cubicBezTo>
                    <a:pt x="71" y="250"/>
                    <a:pt x="71" y="250"/>
                    <a:pt x="71" y="250"/>
                  </a:cubicBezTo>
                  <a:cubicBezTo>
                    <a:pt x="73" y="255"/>
                    <a:pt x="75" y="259"/>
                    <a:pt x="79" y="262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7"/>
            <p:cNvSpPr>
              <a:spLocks/>
            </p:cNvSpPr>
            <p:nvPr/>
          </p:nvSpPr>
          <p:spPr bwMode="auto">
            <a:xfrm flipH="1">
              <a:off x="7616826" y="874713"/>
              <a:ext cx="46038" cy="382588"/>
            </a:xfrm>
            <a:custGeom>
              <a:avLst/>
              <a:gdLst>
                <a:gd name="T0" fmla="*/ 29 w 29"/>
                <a:gd name="T1" fmla="*/ 0 h 241"/>
                <a:gd name="T2" fmla="*/ 0 w 29"/>
                <a:gd name="T3" fmla="*/ 241 h 241"/>
                <a:gd name="T4" fmla="*/ 29 w 29"/>
                <a:gd name="T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41">
                  <a:moveTo>
                    <a:pt x="29" y="0"/>
                  </a:moveTo>
                  <a:lnTo>
                    <a:pt x="0" y="24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38"/>
            <p:cNvSpPr>
              <a:spLocks noChangeShapeType="1"/>
            </p:cNvSpPr>
            <p:nvPr/>
          </p:nvSpPr>
          <p:spPr bwMode="auto">
            <a:xfrm>
              <a:off x="7616826" y="874713"/>
              <a:ext cx="46038" cy="382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9"/>
            <p:cNvSpPr>
              <a:spLocks/>
            </p:cNvSpPr>
            <p:nvPr/>
          </p:nvSpPr>
          <p:spPr bwMode="auto">
            <a:xfrm flipH="1">
              <a:off x="7570788" y="828675"/>
              <a:ext cx="136525" cy="474663"/>
            </a:xfrm>
            <a:custGeom>
              <a:avLst/>
              <a:gdLst>
                <a:gd name="T0" fmla="*/ 3 w 79"/>
                <a:gd name="T1" fmla="*/ 260 h 277"/>
                <a:gd name="T2" fmla="*/ 24 w 79"/>
                <a:gd name="T3" fmla="*/ 275 h 277"/>
                <a:gd name="T4" fmla="*/ 52 w 79"/>
                <a:gd name="T5" fmla="*/ 252 h 277"/>
                <a:gd name="T6" fmla="*/ 77 w 79"/>
                <a:gd name="T7" fmla="*/ 30 h 277"/>
                <a:gd name="T8" fmla="*/ 55 w 79"/>
                <a:gd name="T9" fmla="*/ 1 h 277"/>
                <a:gd name="T10" fmla="*/ 26 w 79"/>
                <a:gd name="T11" fmla="*/ 24 h 277"/>
                <a:gd name="T12" fmla="*/ 1 w 79"/>
                <a:gd name="T13" fmla="*/ 247 h 277"/>
                <a:gd name="T14" fmla="*/ 3 w 79"/>
                <a:gd name="T15" fmla="*/ 26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277">
                  <a:moveTo>
                    <a:pt x="3" y="260"/>
                  </a:moveTo>
                  <a:cubicBezTo>
                    <a:pt x="7" y="268"/>
                    <a:pt x="14" y="274"/>
                    <a:pt x="24" y="275"/>
                  </a:cubicBezTo>
                  <a:cubicBezTo>
                    <a:pt x="38" y="277"/>
                    <a:pt x="50" y="267"/>
                    <a:pt x="52" y="252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9" y="16"/>
                    <a:pt x="69" y="3"/>
                    <a:pt x="55" y="1"/>
                  </a:cubicBezTo>
                  <a:cubicBezTo>
                    <a:pt x="40" y="0"/>
                    <a:pt x="28" y="10"/>
                    <a:pt x="26" y="24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0" y="251"/>
                    <a:pt x="1" y="256"/>
                    <a:pt x="3" y="260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40"/>
            <p:cNvSpPr>
              <a:spLocks/>
            </p:cNvSpPr>
            <p:nvPr/>
          </p:nvSpPr>
          <p:spPr bwMode="auto">
            <a:xfrm flipH="1">
              <a:off x="7080251" y="1060450"/>
              <a:ext cx="131763" cy="361950"/>
            </a:xfrm>
            <a:custGeom>
              <a:avLst/>
              <a:gdLst>
                <a:gd name="T0" fmla="*/ 83 w 83"/>
                <a:gd name="T1" fmla="*/ 0 h 228"/>
                <a:gd name="T2" fmla="*/ 0 w 83"/>
                <a:gd name="T3" fmla="*/ 228 h 228"/>
                <a:gd name="T4" fmla="*/ 83 w 83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228">
                  <a:moveTo>
                    <a:pt x="83" y="0"/>
                  </a:moveTo>
                  <a:lnTo>
                    <a:pt x="0" y="228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741"/>
            <p:cNvSpPr>
              <a:spLocks noChangeShapeType="1"/>
            </p:cNvSpPr>
            <p:nvPr/>
          </p:nvSpPr>
          <p:spPr bwMode="auto">
            <a:xfrm>
              <a:off x="7080251" y="1060450"/>
              <a:ext cx="131763" cy="361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42"/>
            <p:cNvSpPr>
              <a:spLocks/>
            </p:cNvSpPr>
            <p:nvPr/>
          </p:nvSpPr>
          <p:spPr bwMode="auto">
            <a:xfrm flipH="1">
              <a:off x="7031038" y="1011238"/>
              <a:ext cx="227013" cy="460375"/>
            </a:xfrm>
            <a:custGeom>
              <a:avLst/>
              <a:gdLst>
                <a:gd name="T0" fmla="*/ 1 w 132"/>
                <a:gd name="T1" fmla="*/ 245 h 269"/>
                <a:gd name="T2" fmla="*/ 18 w 132"/>
                <a:gd name="T3" fmla="*/ 264 h 269"/>
                <a:gd name="T4" fmla="*/ 51 w 132"/>
                <a:gd name="T5" fmla="*/ 249 h 269"/>
                <a:gd name="T6" fmla="*/ 127 w 132"/>
                <a:gd name="T7" fmla="*/ 38 h 269"/>
                <a:gd name="T8" fmla="*/ 112 w 132"/>
                <a:gd name="T9" fmla="*/ 5 h 269"/>
                <a:gd name="T10" fmla="*/ 79 w 132"/>
                <a:gd name="T11" fmla="*/ 20 h 269"/>
                <a:gd name="T12" fmla="*/ 2 w 132"/>
                <a:gd name="T13" fmla="*/ 231 h 269"/>
                <a:gd name="T14" fmla="*/ 1 w 132"/>
                <a:gd name="T15" fmla="*/ 24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269">
                  <a:moveTo>
                    <a:pt x="1" y="245"/>
                  </a:moveTo>
                  <a:cubicBezTo>
                    <a:pt x="3" y="253"/>
                    <a:pt x="9" y="261"/>
                    <a:pt x="18" y="264"/>
                  </a:cubicBezTo>
                  <a:cubicBezTo>
                    <a:pt x="31" y="269"/>
                    <a:pt x="46" y="262"/>
                    <a:pt x="51" y="24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32" y="25"/>
                    <a:pt x="125" y="10"/>
                    <a:pt x="112" y="5"/>
                  </a:cubicBezTo>
                  <a:cubicBezTo>
                    <a:pt x="99" y="0"/>
                    <a:pt x="84" y="7"/>
                    <a:pt x="79" y="20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1" y="235"/>
                    <a:pt x="0" y="240"/>
                    <a:pt x="1" y="245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43"/>
            <p:cNvSpPr>
              <a:spLocks/>
            </p:cNvSpPr>
            <p:nvPr/>
          </p:nvSpPr>
          <p:spPr bwMode="auto">
            <a:xfrm flipH="1">
              <a:off x="6545263" y="1490663"/>
              <a:ext cx="296863" cy="246063"/>
            </a:xfrm>
            <a:custGeom>
              <a:avLst/>
              <a:gdLst>
                <a:gd name="T0" fmla="*/ 187 w 187"/>
                <a:gd name="T1" fmla="*/ 0 h 155"/>
                <a:gd name="T2" fmla="*/ 0 w 187"/>
                <a:gd name="T3" fmla="*/ 155 h 155"/>
                <a:gd name="T4" fmla="*/ 187 w 187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155">
                  <a:moveTo>
                    <a:pt x="187" y="0"/>
                  </a:moveTo>
                  <a:lnTo>
                    <a:pt x="0" y="15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744"/>
            <p:cNvSpPr>
              <a:spLocks noChangeShapeType="1"/>
            </p:cNvSpPr>
            <p:nvPr/>
          </p:nvSpPr>
          <p:spPr bwMode="auto">
            <a:xfrm>
              <a:off x="6545263" y="1490663"/>
              <a:ext cx="296863" cy="2460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45"/>
            <p:cNvSpPr>
              <a:spLocks/>
            </p:cNvSpPr>
            <p:nvPr/>
          </p:nvSpPr>
          <p:spPr bwMode="auto">
            <a:xfrm flipH="1">
              <a:off x="6496051" y="1443038"/>
              <a:ext cx="392113" cy="342900"/>
            </a:xfrm>
            <a:custGeom>
              <a:avLst/>
              <a:gdLst>
                <a:gd name="T0" fmla="*/ 3 w 229"/>
                <a:gd name="T1" fmla="*/ 163 h 200"/>
                <a:gd name="T2" fmla="*/ 7 w 229"/>
                <a:gd name="T3" fmla="*/ 187 h 200"/>
                <a:gd name="T4" fmla="*/ 44 w 229"/>
                <a:gd name="T5" fmla="*/ 191 h 200"/>
                <a:gd name="T6" fmla="*/ 216 w 229"/>
                <a:gd name="T7" fmla="*/ 48 h 200"/>
                <a:gd name="T8" fmla="*/ 220 w 229"/>
                <a:gd name="T9" fmla="*/ 12 h 200"/>
                <a:gd name="T10" fmla="*/ 184 w 229"/>
                <a:gd name="T11" fmla="*/ 9 h 200"/>
                <a:gd name="T12" fmla="*/ 11 w 229"/>
                <a:gd name="T13" fmla="*/ 151 h 200"/>
                <a:gd name="T14" fmla="*/ 3 w 229"/>
                <a:gd name="T15" fmla="*/ 1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00">
                  <a:moveTo>
                    <a:pt x="3" y="163"/>
                  </a:moveTo>
                  <a:cubicBezTo>
                    <a:pt x="0" y="171"/>
                    <a:pt x="1" y="180"/>
                    <a:pt x="7" y="187"/>
                  </a:cubicBezTo>
                  <a:cubicBezTo>
                    <a:pt x="16" y="198"/>
                    <a:pt x="33" y="200"/>
                    <a:pt x="44" y="191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27" y="39"/>
                    <a:pt x="229" y="23"/>
                    <a:pt x="220" y="12"/>
                  </a:cubicBezTo>
                  <a:cubicBezTo>
                    <a:pt x="211" y="1"/>
                    <a:pt x="195" y="0"/>
                    <a:pt x="184" y="9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7" y="154"/>
                    <a:pt x="4" y="158"/>
                    <a:pt x="3" y="163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46"/>
            <p:cNvSpPr>
              <a:spLocks/>
            </p:cNvSpPr>
            <p:nvPr/>
          </p:nvSpPr>
          <p:spPr bwMode="auto">
            <a:xfrm flipH="1">
              <a:off x="9621838" y="4057650"/>
              <a:ext cx="68263" cy="138113"/>
            </a:xfrm>
            <a:custGeom>
              <a:avLst/>
              <a:gdLst>
                <a:gd name="T0" fmla="*/ 6 w 40"/>
                <a:gd name="T1" fmla="*/ 75 h 81"/>
                <a:gd name="T2" fmla="*/ 17 w 40"/>
                <a:gd name="T3" fmla="*/ 53 h 81"/>
                <a:gd name="T4" fmla="*/ 40 w 40"/>
                <a:gd name="T5" fmla="*/ 25 h 81"/>
                <a:gd name="T6" fmla="*/ 39 w 40"/>
                <a:gd name="T7" fmla="*/ 17 h 81"/>
                <a:gd name="T8" fmla="*/ 31 w 40"/>
                <a:gd name="T9" fmla="*/ 17 h 81"/>
                <a:gd name="T10" fmla="*/ 31 w 40"/>
                <a:gd name="T11" fmla="*/ 2 h 81"/>
                <a:gd name="T12" fmla="*/ 17 w 40"/>
                <a:gd name="T13" fmla="*/ 0 h 81"/>
                <a:gd name="T14" fmla="*/ 7 w 40"/>
                <a:gd name="T15" fmla="*/ 0 h 81"/>
                <a:gd name="T16" fmla="*/ 5 w 40"/>
                <a:gd name="T17" fmla="*/ 22 h 81"/>
                <a:gd name="T18" fmla="*/ 15 w 40"/>
                <a:gd name="T19" fmla="*/ 23 h 81"/>
                <a:gd name="T20" fmla="*/ 3 w 40"/>
                <a:gd name="T21" fmla="*/ 45 h 81"/>
                <a:gd name="T22" fmla="*/ 0 w 40"/>
                <a:gd name="T23" fmla="*/ 78 h 81"/>
                <a:gd name="T24" fmla="*/ 6 w 40"/>
                <a:gd name="T25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81">
                  <a:moveTo>
                    <a:pt x="6" y="75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31" y="27"/>
                    <a:pt x="40" y="25"/>
                    <a:pt x="40" y="2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5" y="23"/>
                    <a:pt x="3" y="4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5" y="81"/>
                    <a:pt x="6" y="75"/>
                  </a:cubicBez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47"/>
            <p:cNvSpPr>
              <a:spLocks/>
            </p:cNvSpPr>
            <p:nvPr/>
          </p:nvSpPr>
          <p:spPr bwMode="auto">
            <a:xfrm flipH="1">
              <a:off x="9472613" y="4298950"/>
              <a:ext cx="61913" cy="141288"/>
            </a:xfrm>
            <a:custGeom>
              <a:avLst/>
              <a:gdLst>
                <a:gd name="T0" fmla="*/ 13 w 36"/>
                <a:gd name="T1" fmla="*/ 77 h 82"/>
                <a:gd name="T2" fmla="*/ 19 w 36"/>
                <a:gd name="T3" fmla="*/ 53 h 82"/>
                <a:gd name="T4" fmla="*/ 36 w 36"/>
                <a:gd name="T5" fmla="*/ 22 h 82"/>
                <a:gd name="T6" fmla="*/ 35 w 36"/>
                <a:gd name="T7" fmla="*/ 14 h 82"/>
                <a:gd name="T8" fmla="*/ 26 w 36"/>
                <a:gd name="T9" fmla="*/ 15 h 82"/>
                <a:gd name="T10" fmla="*/ 24 w 36"/>
                <a:gd name="T11" fmla="*/ 0 h 82"/>
                <a:gd name="T12" fmla="*/ 10 w 36"/>
                <a:gd name="T13" fmla="*/ 1 h 82"/>
                <a:gd name="T14" fmla="*/ 0 w 36"/>
                <a:gd name="T15" fmla="*/ 2 h 82"/>
                <a:gd name="T16" fmla="*/ 2 w 36"/>
                <a:gd name="T17" fmla="*/ 25 h 82"/>
                <a:gd name="T18" fmla="*/ 12 w 36"/>
                <a:gd name="T19" fmla="*/ 24 h 82"/>
                <a:gd name="T20" fmla="*/ 4 w 36"/>
                <a:gd name="T21" fmla="*/ 48 h 82"/>
                <a:gd name="T22" fmla="*/ 7 w 36"/>
                <a:gd name="T23" fmla="*/ 81 h 82"/>
                <a:gd name="T24" fmla="*/ 13 w 36"/>
                <a:gd name="T25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2">
                  <a:moveTo>
                    <a:pt x="13" y="77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8" y="25"/>
                    <a:pt x="36" y="22"/>
                    <a:pt x="36" y="2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2" y="26"/>
                    <a:pt x="4" y="4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1"/>
                    <a:pt x="12" y="82"/>
                    <a:pt x="13" y="77"/>
                  </a:cubicBez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48"/>
            <p:cNvSpPr>
              <a:spLocks/>
            </p:cNvSpPr>
            <p:nvPr/>
          </p:nvSpPr>
          <p:spPr bwMode="auto">
            <a:xfrm flipH="1">
              <a:off x="8869363" y="3687763"/>
              <a:ext cx="795338" cy="652463"/>
            </a:xfrm>
            <a:custGeom>
              <a:avLst/>
              <a:gdLst>
                <a:gd name="T0" fmla="*/ 372 w 501"/>
                <a:gd name="T1" fmla="*/ 16 h 411"/>
                <a:gd name="T2" fmla="*/ 372 w 501"/>
                <a:gd name="T3" fmla="*/ 16 h 411"/>
                <a:gd name="T4" fmla="*/ 398 w 501"/>
                <a:gd name="T5" fmla="*/ 0 h 411"/>
                <a:gd name="T6" fmla="*/ 501 w 501"/>
                <a:gd name="T7" fmla="*/ 173 h 411"/>
                <a:gd name="T8" fmla="*/ 495 w 501"/>
                <a:gd name="T9" fmla="*/ 176 h 411"/>
                <a:gd name="T10" fmla="*/ 495 w 501"/>
                <a:gd name="T11" fmla="*/ 177 h 411"/>
                <a:gd name="T12" fmla="*/ 481 w 501"/>
                <a:gd name="T13" fmla="*/ 185 h 411"/>
                <a:gd name="T14" fmla="*/ 481 w 501"/>
                <a:gd name="T15" fmla="*/ 185 h 411"/>
                <a:gd name="T16" fmla="*/ 104 w 501"/>
                <a:gd name="T17" fmla="*/ 411 h 411"/>
                <a:gd name="T18" fmla="*/ 92 w 501"/>
                <a:gd name="T19" fmla="*/ 392 h 411"/>
                <a:gd name="T20" fmla="*/ 94 w 501"/>
                <a:gd name="T21" fmla="*/ 390 h 411"/>
                <a:gd name="T22" fmla="*/ 104 w 501"/>
                <a:gd name="T23" fmla="*/ 385 h 411"/>
                <a:gd name="T24" fmla="*/ 369 w 501"/>
                <a:gd name="T25" fmla="*/ 220 h 411"/>
                <a:gd name="T26" fmla="*/ 362 w 501"/>
                <a:gd name="T27" fmla="*/ 207 h 411"/>
                <a:gd name="T28" fmla="*/ 293 w 501"/>
                <a:gd name="T29" fmla="*/ 95 h 411"/>
                <a:gd name="T30" fmla="*/ 24 w 501"/>
                <a:gd name="T31" fmla="*/ 255 h 411"/>
                <a:gd name="T32" fmla="*/ 12 w 501"/>
                <a:gd name="T33" fmla="*/ 263 h 411"/>
                <a:gd name="T34" fmla="*/ 0 w 501"/>
                <a:gd name="T35" fmla="*/ 243 h 411"/>
                <a:gd name="T36" fmla="*/ 7 w 501"/>
                <a:gd name="T37" fmla="*/ 239 h 411"/>
                <a:gd name="T38" fmla="*/ 372 w 501"/>
                <a:gd name="T39" fmla="*/ 16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1" h="411">
                  <a:moveTo>
                    <a:pt x="372" y="16"/>
                  </a:moveTo>
                  <a:lnTo>
                    <a:pt x="372" y="16"/>
                  </a:lnTo>
                  <a:lnTo>
                    <a:pt x="398" y="0"/>
                  </a:lnTo>
                  <a:lnTo>
                    <a:pt x="501" y="173"/>
                  </a:lnTo>
                  <a:lnTo>
                    <a:pt x="495" y="176"/>
                  </a:lnTo>
                  <a:lnTo>
                    <a:pt x="495" y="177"/>
                  </a:lnTo>
                  <a:lnTo>
                    <a:pt x="481" y="185"/>
                  </a:lnTo>
                  <a:lnTo>
                    <a:pt x="481" y="185"/>
                  </a:lnTo>
                  <a:lnTo>
                    <a:pt x="104" y="411"/>
                  </a:lnTo>
                  <a:lnTo>
                    <a:pt x="92" y="392"/>
                  </a:lnTo>
                  <a:lnTo>
                    <a:pt x="94" y="390"/>
                  </a:lnTo>
                  <a:lnTo>
                    <a:pt x="104" y="385"/>
                  </a:lnTo>
                  <a:lnTo>
                    <a:pt x="369" y="220"/>
                  </a:lnTo>
                  <a:lnTo>
                    <a:pt x="362" y="207"/>
                  </a:lnTo>
                  <a:lnTo>
                    <a:pt x="293" y="95"/>
                  </a:lnTo>
                  <a:lnTo>
                    <a:pt x="24" y="255"/>
                  </a:lnTo>
                  <a:lnTo>
                    <a:pt x="12" y="263"/>
                  </a:lnTo>
                  <a:lnTo>
                    <a:pt x="0" y="243"/>
                  </a:lnTo>
                  <a:lnTo>
                    <a:pt x="7" y="239"/>
                  </a:lnTo>
                  <a:lnTo>
                    <a:pt x="372" y="16"/>
                  </a:ln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49">
              <a:hlinkClick r:id="rId2"/>
            </p:cNvPr>
            <p:cNvSpPr>
              <a:spLocks/>
            </p:cNvSpPr>
            <p:nvPr/>
          </p:nvSpPr>
          <p:spPr bwMode="auto">
            <a:xfrm flipH="1">
              <a:off x="8208963" y="3225800"/>
              <a:ext cx="847725" cy="755650"/>
            </a:xfrm>
            <a:custGeom>
              <a:avLst/>
              <a:gdLst>
                <a:gd name="T0" fmla="*/ 429 w 494"/>
                <a:gd name="T1" fmla="*/ 141 h 440"/>
                <a:gd name="T2" fmla="*/ 425 w 494"/>
                <a:gd name="T3" fmla="*/ 134 h 440"/>
                <a:gd name="T4" fmla="*/ 360 w 494"/>
                <a:gd name="T5" fmla="*/ 23 h 440"/>
                <a:gd name="T6" fmla="*/ 319 w 494"/>
                <a:gd name="T7" fmla="*/ 0 h 440"/>
                <a:gd name="T8" fmla="*/ 256 w 494"/>
                <a:gd name="T9" fmla="*/ 37 h 440"/>
                <a:gd name="T10" fmla="*/ 170 w 494"/>
                <a:gd name="T11" fmla="*/ 155 h 440"/>
                <a:gd name="T12" fmla="*/ 53 w 494"/>
                <a:gd name="T13" fmla="*/ 241 h 440"/>
                <a:gd name="T14" fmla="*/ 48 w 494"/>
                <a:gd name="T15" fmla="*/ 246 h 440"/>
                <a:gd name="T16" fmla="*/ 0 w 494"/>
                <a:gd name="T17" fmla="*/ 276 h 440"/>
                <a:gd name="T18" fmla="*/ 51 w 494"/>
                <a:gd name="T19" fmla="*/ 358 h 440"/>
                <a:gd name="T20" fmla="*/ 96 w 494"/>
                <a:gd name="T21" fmla="*/ 440 h 440"/>
                <a:gd name="T22" fmla="*/ 193 w 494"/>
                <a:gd name="T23" fmla="*/ 392 h 440"/>
                <a:gd name="T24" fmla="*/ 291 w 494"/>
                <a:gd name="T25" fmla="*/ 389 h 440"/>
                <a:gd name="T26" fmla="*/ 379 w 494"/>
                <a:gd name="T27" fmla="*/ 347 h 440"/>
                <a:gd name="T28" fmla="*/ 442 w 494"/>
                <a:gd name="T29" fmla="*/ 301 h 440"/>
                <a:gd name="T30" fmla="*/ 491 w 494"/>
                <a:gd name="T31" fmla="*/ 344 h 440"/>
                <a:gd name="T32" fmla="*/ 494 w 494"/>
                <a:gd name="T33" fmla="*/ 343 h 440"/>
                <a:gd name="T34" fmla="*/ 494 w 494"/>
                <a:gd name="T35" fmla="*/ 251 h 440"/>
                <a:gd name="T36" fmla="*/ 429 w 494"/>
                <a:gd name="T37" fmla="*/ 141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4" h="440">
                  <a:moveTo>
                    <a:pt x="429" y="141"/>
                  </a:moveTo>
                  <a:cubicBezTo>
                    <a:pt x="425" y="134"/>
                    <a:pt x="425" y="134"/>
                    <a:pt x="425" y="134"/>
                  </a:cubicBezTo>
                  <a:cubicBezTo>
                    <a:pt x="360" y="23"/>
                    <a:pt x="360" y="23"/>
                    <a:pt x="360" y="23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84" y="9"/>
                    <a:pt x="256" y="37"/>
                    <a:pt x="256" y="37"/>
                  </a:cubicBezTo>
                  <a:cubicBezTo>
                    <a:pt x="241" y="42"/>
                    <a:pt x="170" y="155"/>
                    <a:pt x="170" y="155"/>
                  </a:cubicBezTo>
                  <a:cubicBezTo>
                    <a:pt x="138" y="184"/>
                    <a:pt x="89" y="218"/>
                    <a:pt x="53" y="241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1" y="358"/>
                    <a:pt x="51" y="358"/>
                    <a:pt x="51" y="358"/>
                  </a:cubicBezTo>
                  <a:cubicBezTo>
                    <a:pt x="96" y="440"/>
                    <a:pt x="96" y="440"/>
                    <a:pt x="96" y="440"/>
                  </a:cubicBezTo>
                  <a:cubicBezTo>
                    <a:pt x="193" y="392"/>
                    <a:pt x="193" y="392"/>
                    <a:pt x="193" y="392"/>
                  </a:cubicBezTo>
                  <a:cubicBezTo>
                    <a:pt x="291" y="389"/>
                    <a:pt x="291" y="389"/>
                    <a:pt x="291" y="389"/>
                  </a:cubicBezTo>
                  <a:cubicBezTo>
                    <a:pt x="379" y="347"/>
                    <a:pt x="379" y="347"/>
                    <a:pt x="379" y="347"/>
                  </a:cubicBezTo>
                  <a:cubicBezTo>
                    <a:pt x="442" y="301"/>
                    <a:pt x="442" y="301"/>
                    <a:pt x="442" y="301"/>
                  </a:cubicBezTo>
                  <a:cubicBezTo>
                    <a:pt x="491" y="344"/>
                    <a:pt x="491" y="344"/>
                    <a:pt x="491" y="344"/>
                  </a:cubicBezTo>
                  <a:cubicBezTo>
                    <a:pt x="494" y="343"/>
                    <a:pt x="494" y="343"/>
                    <a:pt x="494" y="343"/>
                  </a:cubicBezTo>
                  <a:cubicBezTo>
                    <a:pt x="494" y="251"/>
                    <a:pt x="494" y="251"/>
                    <a:pt x="494" y="251"/>
                  </a:cubicBezTo>
                  <a:lnTo>
                    <a:pt x="429" y="14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50"/>
            <p:cNvSpPr>
              <a:spLocks/>
            </p:cNvSpPr>
            <p:nvPr/>
          </p:nvSpPr>
          <p:spPr bwMode="auto">
            <a:xfrm flipH="1">
              <a:off x="8023226" y="3605213"/>
              <a:ext cx="860425" cy="371475"/>
            </a:xfrm>
            <a:custGeom>
              <a:avLst/>
              <a:gdLst>
                <a:gd name="T0" fmla="*/ 382 w 502"/>
                <a:gd name="T1" fmla="*/ 0 h 216"/>
                <a:gd name="T2" fmla="*/ 195 w 502"/>
                <a:gd name="T3" fmla="*/ 177 h 216"/>
                <a:gd name="T4" fmla="*/ 75 w 502"/>
                <a:gd name="T5" fmla="*/ 188 h 216"/>
                <a:gd name="T6" fmla="*/ 0 w 502"/>
                <a:gd name="T7" fmla="*/ 216 h 216"/>
                <a:gd name="T8" fmla="*/ 94 w 502"/>
                <a:gd name="T9" fmla="*/ 161 h 216"/>
                <a:gd name="T10" fmla="*/ 210 w 502"/>
                <a:gd name="T11" fmla="*/ 152 h 216"/>
                <a:gd name="T12" fmla="*/ 382 w 502"/>
                <a:gd name="T13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2" h="216">
                  <a:moveTo>
                    <a:pt x="382" y="0"/>
                  </a:moveTo>
                  <a:cubicBezTo>
                    <a:pt x="382" y="0"/>
                    <a:pt x="502" y="192"/>
                    <a:pt x="195" y="177"/>
                  </a:cubicBezTo>
                  <a:cubicBezTo>
                    <a:pt x="195" y="177"/>
                    <a:pt x="120" y="173"/>
                    <a:pt x="75" y="188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210" y="152"/>
                    <a:pt x="210" y="152"/>
                    <a:pt x="210" y="152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51"/>
            <p:cNvSpPr>
              <a:spLocks/>
            </p:cNvSpPr>
            <p:nvPr/>
          </p:nvSpPr>
          <p:spPr bwMode="auto">
            <a:xfrm flipH="1">
              <a:off x="6964363" y="3240088"/>
              <a:ext cx="236538" cy="236538"/>
            </a:xfrm>
            <a:custGeom>
              <a:avLst/>
              <a:gdLst>
                <a:gd name="T0" fmla="*/ 9 w 138"/>
                <a:gd name="T1" fmla="*/ 103 h 138"/>
                <a:gd name="T2" fmla="*/ 33 w 138"/>
                <a:gd name="T3" fmla="*/ 76 h 138"/>
                <a:gd name="T4" fmla="*/ 62 w 138"/>
                <a:gd name="T5" fmla="*/ 0 h 138"/>
                <a:gd name="T6" fmla="*/ 138 w 138"/>
                <a:gd name="T7" fmla="*/ 94 h 138"/>
                <a:gd name="T8" fmla="*/ 64 w 138"/>
                <a:gd name="T9" fmla="*/ 109 h 138"/>
                <a:gd name="T10" fmla="*/ 33 w 138"/>
                <a:gd name="T11" fmla="*/ 133 h 138"/>
                <a:gd name="T12" fmla="*/ 20 w 138"/>
                <a:gd name="T13" fmla="*/ 138 h 138"/>
                <a:gd name="T14" fmla="*/ 10 w 138"/>
                <a:gd name="T15" fmla="*/ 124 h 138"/>
                <a:gd name="T16" fmla="*/ 0 w 138"/>
                <a:gd name="T17" fmla="*/ 110 h 138"/>
                <a:gd name="T18" fmla="*/ 9 w 138"/>
                <a:gd name="T19" fmla="*/ 10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8">
                  <a:moveTo>
                    <a:pt x="9" y="103"/>
                  </a:move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20" y="35"/>
                    <a:pt x="62" y="0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97" y="125"/>
                    <a:pt x="64" y="109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0" y="110"/>
                    <a:pt x="0" y="110"/>
                    <a:pt x="0" y="110"/>
                  </a:cubicBezTo>
                  <a:lnTo>
                    <a:pt x="9" y="103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52"/>
            <p:cNvSpPr>
              <a:spLocks/>
            </p:cNvSpPr>
            <p:nvPr/>
          </p:nvSpPr>
          <p:spPr bwMode="auto">
            <a:xfrm flipH="1">
              <a:off x="7096126" y="3381375"/>
              <a:ext cx="1349375" cy="527050"/>
            </a:xfrm>
            <a:custGeom>
              <a:avLst/>
              <a:gdLst>
                <a:gd name="T0" fmla="*/ 787 w 787"/>
                <a:gd name="T1" fmla="*/ 44 h 307"/>
                <a:gd name="T2" fmla="*/ 3 w 787"/>
                <a:gd name="T3" fmla="*/ 301 h 307"/>
                <a:gd name="T4" fmla="*/ 0 w 787"/>
                <a:gd name="T5" fmla="*/ 237 h 307"/>
                <a:gd name="T6" fmla="*/ 741 w 787"/>
                <a:gd name="T7" fmla="*/ 0 h 307"/>
                <a:gd name="T8" fmla="*/ 787 w 787"/>
                <a:gd name="T9" fmla="*/ 44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307">
                  <a:moveTo>
                    <a:pt x="787" y="44"/>
                  </a:moveTo>
                  <a:cubicBezTo>
                    <a:pt x="787" y="44"/>
                    <a:pt x="452" y="307"/>
                    <a:pt x="3" y="301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37"/>
                    <a:pt x="356" y="281"/>
                    <a:pt x="741" y="0"/>
                  </a:cubicBezTo>
                  <a:lnTo>
                    <a:pt x="787" y="44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3">
              <a:hlinkClick r:id="rId2"/>
            </p:cNvPr>
            <p:cNvSpPr>
              <a:spLocks noEditPoints="1"/>
            </p:cNvSpPr>
            <p:nvPr/>
          </p:nvSpPr>
          <p:spPr bwMode="auto">
            <a:xfrm flipH="1">
              <a:off x="7445376" y="2667000"/>
              <a:ext cx="1141413" cy="1160463"/>
            </a:xfrm>
            <a:custGeom>
              <a:avLst/>
              <a:gdLst>
                <a:gd name="T0" fmla="*/ 614 w 665"/>
                <a:gd name="T1" fmla="*/ 417 h 676"/>
                <a:gd name="T2" fmla="*/ 635 w 665"/>
                <a:gd name="T3" fmla="*/ 388 h 676"/>
                <a:gd name="T4" fmla="*/ 635 w 665"/>
                <a:gd name="T5" fmla="*/ 388 h 676"/>
                <a:gd name="T6" fmla="*/ 537 w 665"/>
                <a:gd name="T7" fmla="*/ 135 h 676"/>
                <a:gd name="T8" fmla="*/ 288 w 665"/>
                <a:gd name="T9" fmla="*/ 27 h 676"/>
                <a:gd name="T10" fmla="*/ 288 w 665"/>
                <a:gd name="T11" fmla="*/ 27 h 676"/>
                <a:gd name="T12" fmla="*/ 263 w 665"/>
                <a:gd name="T13" fmla="*/ 43 h 676"/>
                <a:gd name="T14" fmla="*/ 1 w 665"/>
                <a:gd name="T15" fmla="*/ 486 h 676"/>
                <a:gd name="T16" fmla="*/ 1 w 665"/>
                <a:gd name="T17" fmla="*/ 486 h 676"/>
                <a:gd name="T18" fmla="*/ 1 w 665"/>
                <a:gd name="T19" fmla="*/ 486 h 676"/>
                <a:gd name="T20" fmla="*/ 1 w 665"/>
                <a:gd name="T21" fmla="*/ 543 h 676"/>
                <a:gd name="T22" fmla="*/ 19 w 665"/>
                <a:gd name="T23" fmla="*/ 623 h 676"/>
                <a:gd name="T24" fmla="*/ 25 w 665"/>
                <a:gd name="T25" fmla="*/ 632 h 676"/>
                <a:gd name="T26" fmla="*/ 25 w 665"/>
                <a:gd name="T27" fmla="*/ 632 h 676"/>
                <a:gd name="T28" fmla="*/ 25 w 665"/>
                <a:gd name="T29" fmla="*/ 632 h 676"/>
                <a:gd name="T30" fmla="*/ 25 w 665"/>
                <a:gd name="T31" fmla="*/ 632 h 676"/>
                <a:gd name="T32" fmla="*/ 28 w 665"/>
                <a:gd name="T33" fmla="*/ 635 h 676"/>
                <a:gd name="T34" fmla="*/ 27 w 665"/>
                <a:gd name="T35" fmla="*/ 634 h 676"/>
                <a:gd name="T36" fmla="*/ 28 w 665"/>
                <a:gd name="T37" fmla="*/ 635 h 676"/>
                <a:gd name="T38" fmla="*/ 53 w 665"/>
                <a:gd name="T39" fmla="*/ 656 h 676"/>
                <a:gd name="T40" fmla="*/ 56 w 665"/>
                <a:gd name="T41" fmla="*/ 657 h 676"/>
                <a:gd name="T42" fmla="*/ 151 w 665"/>
                <a:gd name="T43" fmla="*/ 671 h 676"/>
                <a:gd name="T44" fmla="*/ 151 w 665"/>
                <a:gd name="T45" fmla="*/ 671 h 676"/>
                <a:gd name="T46" fmla="*/ 151 w 665"/>
                <a:gd name="T47" fmla="*/ 671 h 676"/>
                <a:gd name="T48" fmla="*/ 151 w 665"/>
                <a:gd name="T49" fmla="*/ 671 h 676"/>
                <a:gd name="T50" fmla="*/ 151 w 665"/>
                <a:gd name="T51" fmla="*/ 671 h 676"/>
                <a:gd name="T52" fmla="*/ 614 w 665"/>
                <a:gd name="T53" fmla="*/ 417 h 676"/>
                <a:gd name="T54" fmla="*/ 26 w 665"/>
                <a:gd name="T55" fmla="*/ 633 h 676"/>
                <a:gd name="T56" fmla="*/ 26 w 665"/>
                <a:gd name="T57" fmla="*/ 633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5" h="676">
                  <a:moveTo>
                    <a:pt x="614" y="417"/>
                  </a:moveTo>
                  <a:cubicBezTo>
                    <a:pt x="628" y="404"/>
                    <a:pt x="635" y="388"/>
                    <a:pt x="635" y="388"/>
                  </a:cubicBezTo>
                  <a:cubicBezTo>
                    <a:pt x="635" y="388"/>
                    <a:pt x="635" y="388"/>
                    <a:pt x="635" y="388"/>
                  </a:cubicBezTo>
                  <a:cubicBezTo>
                    <a:pt x="665" y="333"/>
                    <a:pt x="625" y="226"/>
                    <a:pt x="537" y="135"/>
                  </a:cubicBezTo>
                  <a:cubicBezTo>
                    <a:pt x="450" y="45"/>
                    <a:pt x="345" y="0"/>
                    <a:pt x="288" y="27"/>
                  </a:cubicBezTo>
                  <a:cubicBezTo>
                    <a:pt x="288" y="27"/>
                    <a:pt x="288" y="27"/>
                    <a:pt x="288" y="27"/>
                  </a:cubicBezTo>
                  <a:cubicBezTo>
                    <a:pt x="277" y="31"/>
                    <a:pt x="263" y="43"/>
                    <a:pt x="263" y="43"/>
                  </a:cubicBezTo>
                  <a:cubicBezTo>
                    <a:pt x="263" y="43"/>
                    <a:pt x="21" y="260"/>
                    <a:pt x="1" y="486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1" y="486"/>
                    <a:pt x="1" y="486"/>
                    <a:pt x="1" y="486"/>
                  </a:cubicBezTo>
                  <a:cubicBezTo>
                    <a:pt x="0" y="505"/>
                    <a:pt x="0" y="524"/>
                    <a:pt x="1" y="543"/>
                  </a:cubicBezTo>
                  <a:cubicBezTo>
                    <a:pt x="3" y="571"/>
                    <a:pt x="7" y="603"/>
                    <a:pt x="19" y="623"/>
                  </a:cubicBezTo>
                  <a:cubicBezTo>
                    <a:pt x="21" y="626"/>
                    <a:pt x="22" y="629"/>
                    <a:pt x="25" y="632"/>
                  </a:cubicBezTo>
                  <a:cubicBezTo>
                    <a:pt x="25" y="632"/>
                    <a:pt x="25" y="632"/>
                    <a:pt x="25" y="632"/>
                  </a:cubicBezTo>
                  <a:cubicBezTo>
                    <a:pt x="25" y="632"/>
                    <a:pt x="25" y="632"/>
                    <a:pt x="25" y="632"/>
                  </a:cubicBezTo>
                  <a:cubicBezTo>
                    <a:pt x="25" y="632"/>
                    <a:pt x="25" y="632"/>
                    <a:pt x="25" y="632"/>
                  </a:cubicBezTo>
                  <a:cubicBezTo>
                    <a:pt x="25" y="632"/>
                    <a:pt x="26" y="633"/>
                    <a:pt x="28" y="635"/>
                  </a:cubicBezTo>
                  <a:cubicBezTo>
                    <a:pt x="27" y="634"/>
                    <a:pt x="27" y="634"/>
                    <a:pt x="27" y="634"/>
                  </a:cubicBezTo>
                  <a:cubicBezTo>
                    <a:pt x="28" y="635"/>
                    <a:pt x="28" y="635"/>
                    <a:pt x="28" y="635"/>
                  </a:cubicBezTo>
                  <a:cubicBezTo>
                    <a:pt x="33" y="641"/>
                    <a:pt x="45" y="653"/>
                    <a:pt x="53" y="656"/>
                  </a:cubicBezTo>
                  <a:cubicBezTo>
                    <a:pt x="54" y="656"/>
                    <a:pt x="55" y="656"/>
                    <a:pt x="56" y="657"/>
                  </a:cubicBezTo>
                  <a:cubicBezTo>
                    <a:pt x="68" y="661"/>
                    <a:pt x="108" y="676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151" y="671"/>
                    <a:pt x="151" y="671"/>
                    <a:pt x="151" y="671"/>
                  </a:cubicBezTo>
                  <a:cubicBezTo>
                    <a:pt x="236" y="670"/>
                    <a:pt x="394" y="630"/>
                    <a:pt x="614" y="417"/>
                  </a:cubicBezTo>
                  <a:close/>
                  <a:moveTo>
                    <a:pt x="26" y="633"/>
                  </a:moveTo>
                  <a:cubicBezTo>
                    <a:pt x="26" y="633"/>
                    <a:pt x="26" y="633"/>
                    <a:pt x="26" y="633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4"/>
            <p:cNvSpPr>
              <a:spLocks/>
            </p:cNvSpPr>
            <p:nvPr/>
          </p:nvSpPr>
          <p:spPr bwMode="auto">
            <a:xfrm flipH="1">
              <a:off x="7978776" y="3443288"/>
              <a:ext cx="146050" cy="112713"/>
            </a:xfrm>
            <a:custGeom>
              <a:avLst/>
              <a:gdLst>
                <a:gd name="T0" fmla="*/ 85 w 85"/>
                <a:gd name="T1" fmla="*/ 4 h 66"/>
                <a:gd name="T2" fmla="*/ 33 w 85"/>
                <a:gd name="T3" fmla="*/ 49 h 66"/>
                <a:gd name="T4" fmla="*/ 2 w 85"/>
                <a:gd name="T5" fmla="*/ 0 h 66"/>
                <a:gd name="T6" fmla="*/ 44 w 85"/>
                <a:gd name="T7" fmla="*/ 42 h 66"/>
                <a:gd name="T8" fmla="*/ 85 w 85"/>
                <a:gd name="T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85" y="4"/>
                  </a:moveTo>
                  <a:cubicBezTo>
                    <a:pt x="85" y="4"/>
                    <a:pt x="76" y="66"/>
                    <a:pt x="33" y="49"/>
                  </a:cubicBezTo>
                  <a:cubicBezTo>
                    <a:pt x="33" y="49"/>
                    <a:pt x="0" y="35"/>
                    <a:pt x="2" y="0"/>
                  </a:cubicBezTo>
                  <a:cubicBezTo>
                    <a:pt x="2" y="0"/>
                    <a:pt x="18" y="45"/>
                    <a:pt x="44" y="42"/>
                  </a:cubicBezTo>
                  <a:cubicBezTo>
                    <a:pt x="44" y="42"/>
                    <a:pt x="71" y="45"/>
                    <a:pt x="85" y="4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5"/>
            <p:cNvSpPr>
              <a:spLocks/>
            </p:cNvSpPr>
            <p:nvPr/>
          </p:nvSpPr>
          <p:spPr bwMode="auto">
            <a:xfrm flipH="1">
              <a:off x="8069263" y="3421063"/>
              <a:ext cx="425450" cy="433388"/>
            </a:xfrm>
            <a:custGeom>
              <a:avLst/>
              <a:gdLst>
                <a:gd name="T0" fmla="*/ 66 w 248"/>
                <a:gd name="T1" fmla="*/ 0 h 253"/>
                <a:gd name="T2" fmla="*/ 248 w 248"/>
                <a:gd name="T3" fmla="*/ 182 h 253"/>
                <a:gd name="T4" fmla="*/ 66 w 248"/>
                <a:gd name="T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253">
                  <a:moveTo>
                    <a:pt x="66" y="0"/>
                  </a:moveTo>
                  <a:cubicBezTo>
                    <a:pt x="248" y="182"/>
                    <a:pt x="248" y="182"/>
                    <a:pt x="248" y="182"/>
                  </a:cubicBezTo>
                  <a:cubicBezTo>
                    <a:pt x="248" y="182"/>
                    <a:pt x="0" y="253"/>
                    <a:pt x="66" y="0"/>
                  </a:cubicBezTo>
                  <a:close/>
                </a:path>
              </a:pathLst>
            </a:custGeom>
            <a:solidFill>
              <a:srgbClr val="9A1C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6"/>
            <p:cNvSpPr>
              <a:spLocks/>
            </p:cNvSpPr>
            <p:nvPr/>
          </p:nvSpPr>
          <p:spPr bwMode="auto">
            <a:xfrm flipH="1">
              <a:off x="8243888" y="3582988"/>
              <a:ext cx="153988" cy="161925"/>
            </a:xfrm>
            <a:custGeom>
              <a:avLst/>
              <a:gdLst>
                <a:gd name="T0" fmla="*/ 0 w 90"/>
                <a:gd name="T1" fmla="*/ 0 h 94"/>
                <a:gd name="T2" fmla="*/ 49 w 90"/>
                <a:gd name="T3" fmla="*/ 40 h 94"/>
                <a:gd name="T4" fmla="*/ 90 w 90"/>
                <a:gd name="T5" fmla="*/ 94 h 94"/>
                <a:gd name="T6" fmla="*/ 0 w 90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4">
                  <a:moveTo>
                    <a:pt x="0" y="0"/>
                  </a:moveTo>
                  <a:cubicBezTo>
                    <a:pt x="0" y="0"/>
                    <a:pt x="45" y="17"/>
                    <a:pt x="49" y="40"/>
                  </a:cubicBezTo>
                  <a:cubicBezTo>
                    <a:pt x="49" y="40"/>
                    <a:pt x="89" y="56"/>
                    <a:pt x="90" y="94"/>
                  </a:cubicBezTo>
                  <a:cubicBezTo>
                    <a:pt x="90" y="94"/>
                    <a:pt x="7" y="87"/>
                    <a:pt x="0" y="0"/>
                  </a:cubicBezTo>
                  <a:close/>
                </a:path>
              </a:pathLst>
            </a:custGeom>
            <a:solidFill>
              <a:srgbClr val="BC0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7"/>
            <p:cNvSpPr>
              <a:spLocks/>
            </p:cNvSpPr>
            <p:nvPr/>
          </p:nvSpPr>
          <p:spPr bwMode="auto">
            <a:xfrm flipH="1">
              <a:off x="7981951" y="3167063"/>
              <a:ext cx="131763" cy="134938"/>
            </a:xfrm>
            <a:custGeom>
              <a:avLst/>
              <a:gdLst>
                <a:gd name="T0" fmla="*/ 64 w 77"/>
                <a:gd name="T1" fmla="*/ 66 h 79"/>
                <a:gd name="T2" fmla="*/ 15 w 77"/>
                <a:gd name="T3" fmla="*/ 62 h 79"/>
                <a:gd name="T4" fmla="*/ 13 w 77"/>
                <a:gd name="T5" fmla="*/ 13 h 79"/>
                <a:gd name="T6" fmla="*/ 62 w 77"/>
                <a:gd name="T7" fmla="*/ 16 h 79"/>
                <a:gd name="T8" fmla="*/ 64 w 77"/>
                <a:gd name="T9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9">
                  <a:moveTo>
                    <a:pt x="64" y="66"/>
                  </a:moveTo>
                  <a:cubicBezTo>
                    <a:pt x="51" y="79"/>
                    <a:pt x="29" y="77"/>
                    <a:pt x="15" y="62"/>
                  </a:cubicBezTo>
                  <a:cubicBezTo>
                    <a:pt x="1" y="48"/>
                    <a:pt x="0" y="25"/>
                    <a:pt x="13" y="13"/>
                  </a:cubicBezTo>
                  <a:cubicBezTo>
                    <a:pt x="26" y="0"/>
                    <a:pt x="48" y="2"/>
                    <a:pt x="62" y="16"/>
                  </a:cubicBezTo>
                  <a:cubicBezTo>
                    <a:pt x="77" y="31"/>
                    <a:pt x="77" y="53"/>
                    <a:pt x="64" y="6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58"/>
            <p:cNvSpPr>
              <a:spLocks/>
            </p:cNvSpPr>
            <p:nvPr/>
          </p:nvSpPr>
          <p:spPr bwMode="auto">
            <a:xfrm flipH="1">
              <a:off x="7986713" y="3173413"/>
              <a:ext cx="122238" cy="122238"/>
            </a:xfrm>
            <a:custGeom>
              <a:avLst/>
              <a:gdLst>
                <a:gd name="T0" fmla="*/ 58 w 71"/>
                <a:gd name="T1" fmla="*/ 58 h 71"/>
                <a:gd name="T2" fmla="*/ 12 w 71"/>
                <a:gd name="T3" fmla="*/ 58 h 71"/>
                <a:gd name="T4" fmla="*/ 13 w 71"/>
                <a:gd name="T5" fmla="*/ 12 h 71"/>
                <a:gd name="T6" fmla="*/ 59 w 71"/>
                <a:gd name="T7" fmla="*/ 13 h 71"/>
                <a:gd name="T8" fmla="*/ 58 w 71"/>
                <a:gd name="T9" fmla="*/ 5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58" y="58"/>
                  </a:moveTo>
                  <a:cubicBezTo>
                    <a:pt x="45" y="71"/>
                    <a:pt x="24" y="70"/>
                    <a:pt x="12" y="58"/>
                  </a:cubicBezTo>
                  <a:cubicBezTo>
                    <a:pt x="0" y="45"/>
                    <a:pt x="0" y="24"/>
                    <a:pt x="13" y="12"/>
                  </a:cubicBezTo>
                  <a:cubicBezTo>
                    <a:pt x="26" y="0"/>
                    <a:pt x="46" y="0"/>
                    <a:pt x="59" y="13"/>
                  </a:cubicBezTo>
                  <a:cubicBezTo>
                    <a:pt x="71" y="26"/>
                    <a:pt x="71" y="46"/>
                    <a:pt x="58" y="58"/>
                  </a:cubicBez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9"/>
            <p:cNvSpPr>
              <a:spLocks/>
            </p:cNvSpPr>
            <p:nvPr/>
          </p:nvSpPr>
          <p:spPr bwMode="auto">
            <a:xfrm flipH="1">
              <a:off x="8002588" y="3205163"/>
              <a:ext cx="73025" cy="74613"/>
            </a:xfrm>
            <a:custGeom>
              <a:avLst/>
              <a:gdLst>
                <a:gd name="T0" fmla="*/ 35 w 43"/>
                <a:gd name="T1" fmla="*/ 35 h 43"/>
                <a:gd name="T2" fmla="*/ 8 w 43"/>
                <a:gd name="T3" fmla="*/ 35 h 43"/>
                <a:gd name="T4" fmla="*/ 8 w 43"/>
                <a:gd name="T5" fmla="*/ 8 h 43"/>
                <a:gd name="T6" fmla="*/ 35 w 43"/>
                <a:gd name="T7" fmla="*/ 8 h 43"/>
                <a:gd name="T8" fmla="*/ 35 w 43"/>
                <a:gd name="T9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5" y="35"/>
                  </a:moveTo>
                  <a:cubicBezTo>
                    <a:pt x="27" y="43"/>
                    <a:pt x="15" y="43"/>
                    <a:pt x="8" y="35"/>
                  </a:cubicBezTo>
                  <a:cubicBezTo>
                    <a:pt x="0" y="27"/>
                    <a:pt x="0" y="15"/>
                    <a:pt x="8" y="8"/>
                  </a:cubicBezTo>
                  <a:cubicBezTo>
                    <a:pt x="16" y="0"/>
                    <a:pt x="28" y="0"/>
                    <a:pt x="35" y="8"/>
                  </a:cubicBezTo>
                  <a:cubicBezTo>
                    <a:pt x="43" y="16"/>
                    <a:pt x="43" y="28"/>
                    <a:pt x="35" y="3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0"/>
            <p:cNvSpPr>
              <a:spLocks/>
            </p:cNvSpPr>
            <p:nvPr/>
          </p:nvSpPr>
          <p:spPr bwMode="auto">
            <a:xfrm flipH="1">
              <a:off x="8005763" y="3213100"/>
              <a:ext cx="25400" cy="23813"/>
            </a:xfrm>
            <a:custGeom>
              <a:avLst/>
              <a:gdLst>
                <a:gd name="T0" fmla="*/ 11 w 16"/>
                <a:gd name="T1" fmla="*/ 0 h 15"/>
                <a:gd name="T2" fmla="*/ 0 w 16"/>
                <a:gd name="T3" fmla="*/ 15 h 15"/>
                <a:gd name="T4" fmla="*/ 16 w 16"/>
                <a:gd name="T5" fmla="*/ 6 h 15"/>
                <a:gd name="T6" fmla="*/ 11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1" y="0"/>
                  </a:moveTo>
                  <a:lnTo>
                    <a:pt x="0" y="15"/>
                  </a:lnTo>
                  <a:lnTo>
                    <a:pt x="16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61"/>
            <p:cNvSpPr>
              <a:spLocks/>
            </p:cNvSpPr>
            <p:nvPr/>
          </p:nvSpPr>
          <p:spPr bwMode="auto">
            <a:xfrm flipH="1">
              <a:off x="7766051" y="3379788"/>
              <a:ext cx="134938" cy="134938"/>
            </a:xfrm>
            <a:custGeom>
              <a:avLst/>
              <a:gdLst>
                <a:gd name="T0" fmla="*/ 64 w 78"/>
                <a:gd name="T1" fmla="*/ 66 h 79"/>
                <a:gd name="T2" fmla="*/ 15 w 78"/>
                <a:gd name="T3" fmla="*/ 62 h 79"/>
                <a:gd name="T4" fmla="*/ 13 w 78"/>
                <a:gd name="T5" fmla="*/ 12 h 79"/>
                <a:gd name="T6" fmla="*/ 63 w 78"/>
                <a:gd name="T7" fmla="*/ 16 h 79"/>
                <a:gd name="T8" fmla="*/ 64 w 78"/>
                <a:gd name="T9" fmla="*/ 6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64" y="66"/>
                  </a:moveTo>
                  <a:cubicBezTo>
                    <a:pt x="51" y="79"/>
                    <a:pt x="29" y="77"/>
                    <a:pt x="15" y="62"/>
                  </a:cubicBezTo>
                  <a:cubicBezTo>
                    <a:pt x="1" y="47"/>
                    <a:pt x="0" y="25"/>
                    <a:pt x="13" y="12"/>
                  </a:cubicBezTo>
                  <a:cubicBezTo>
                    <a:pt x="26" y="0"/>
                    <a:pt x="48" y="1"/>
                    <a:pt x="63" y="16"/>
                  </a:cubicBezTo>
                  <a:cubicBezTo>
                    <a:pt x="77" y="31"/>
                    <a:pt x="78" y="53"/>
                    <a:pt x="64" y="6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2"/>
            <p:cNvSpPr>
              <a:spLocks/>
            </p:cNvSpPr>
            <p:nvPr/>
          </p:nvSpPr>
          <p:spPr bwMode="auto">
            <a:xfrm flipH="1">
              <a:off x="7773988" y="3382963"/>
              <a:ext cx="122238" cy="123825"/>
            </a:xfrm>
            <a:custGeom>
              <a:avLst/>
              <a:gdLst>
                <a:gd name="T0" fmla="*/ 58 w 71"/>
                <a:gd name="T1" fmla="*/ 59 h 72"/>
                <a:gd name="T2" fmla="*/ 12 w 71"/>
                <a:gd name="T3" fmla="*/ 58 h 72"/>
                <a:gd name="T4" fmla="*/ 13 w 71"/>
                <a:gd name="T5" fmla="*/ 13 h 72"/>
                <a:gd name="T6" fmla="*/ 59 w 71"/>
                <a:gd name="T7" fmla="*/ 14 h 72"/>
                <a:gd name="T8" fmla="*/ 58 w 71"/>
                <a:gd name="T9" fmla="*/ 5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2">
                  <a:moveTo>
                    <a:pt x="58" y="59"/>
                  </a:moveTo>
                  <a:cubicBezTo>
                    <a:pt x="45" y="72"/>
                    <a:pt x="25" y="71"/>
                    <a:pt x="12" y="58"/>
                  </a:cubicBezTo>
                  <a:cubicBezTo>
                    <a:pt x="0" y="46"/>
                    <a:pt x="0" y="25"/>
                    <a:pt x="13" y="13"/>
                  </a:cubicBezTo>
                  <a:cubicBezTo>
                    <a:pt x="26" y="0"/>
                    <a:pt x="47" y="1"/>
                    <a:pt x="59" y="14"/>
                  </a:cubicBezTo>
                  <a:cubicBezTo>
                    <a:pt x="71" y="26"/>
                    <a:pt x="71" y="47"/>
                    <a:pt x="58" y="59"/>
                  </a:cubicBez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3"/>
            <p:cNvSpPr>
              <a:spLocks/>
            </p:cNvSpPr>
            <p:nvPr/>
          </p:nvSpPr>
          <p:spPr bwMode="auto">
            <a:xfrm flipH="1">
              <a:off x="7789863" y="3416300"/>
              <a:ext cx="73025" cy="74613"/>
            </a:xfrm>
            <a:custGeom>
              <a:avLst/>
              <a:gdLst>
                <a:gd name="T0" fmla="*/ 35 w 43"/>
                <a:gd name="T1" fmla="*/ 35 h 43"/>
                <a:gd name="T2" fmla="*/ 8 w 43"/>
                <a:gd name="T3" fmla="*/ 35 h 43"/>
                <a:gd name="T4" fmla="*/ 8 w 43"/>
                <a:gd name="T5" fmla="*/ 7 h 43"/>
                <a:gd name="T6" fmla="*/ 36 w 43"/>
                <a:gd name="T7" fmla="*/ 8 h 43"/>
                <a:gd name="T8" fmla="*/ 35 w 43"/>
                <a:gd name="T9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5" y="35"/>
                  </a:moveTo>
                  <a:cubicBezTo>
                    <a:pt x="28" y="43"/>
                    <a:pt x="15" y="42"/>
                    <a:pt x="8" y="35"/>
                  </a:cubicBezTo>
                  <a:cubicBezTo>
                    <a:pt x="0" y="27"/>
                    <a:pt x="1" y="15"/>
                    <a:pt x="8" y="7"/>
                  </a:cubicBezTo>
                  <a:cubicBezTo>
                    <a:pt x="16" y="0"/>
                    <a:pt x="28" y="0"/>
                    <a:pt x="36" y="8"/>
                  </a:cubicBezTo>
                  <a:cubicBezTo>
                    <a:pt x="43" y="16"/>
                    <a:pt x="43" y="28"/>
                    <a:pt x="35" y="35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4"/>
            <p:cNvSpPr>
              <a:spLocks/>
            </p:cNvSpPr>
            <p:nvPr/>
          </p:nvSpPr>
          <p:spPr bwMode="auto">
            <a:xfrm flipH="1">
              <a:off x="7793038" y="3424238"/>
              <a:ext cx="23813" cy="23813"/>
            </a:xfrm>
            <a:custGeom>
              <a:avLst/>
              <a:gdLst>
                <a:gd name="T0" fmla="*/ 10 w 15"/>
                <a:gd name="T1" fmla="*/ 0 h 15"/>
                <a:gd name="T2" fmla="*/ 0 w 15"/>
                <a:gd name="T3" fmla="*/ 15 h 15"/>
                <a:gd name="T4" fmla="*/ 15 w 15"/>
                <a:gd name="T5" fmla="*/ 6 h 15"/>
                <a:gd name="T6" fmla="*/ 10 w 1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10" y="0"/>
                  </a:moveTo>
                  <a:lnTo>
                    <a:pt x="0" y="15"/>
                  </a:lnTo>
                  <a:lnTo>
                    <a:pt x="15" y="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65"/>
            <p:cNvSpPr>
              <a:spLocks/>
            </p:cNvSpPr>
            <p:nvPr/>
          </p:nvSpPr>
          <p:spPr bwMode="auto">
            <a:xfrm flipH="1">
              <a:off x="7516813" y="2767013"/>
              <a:ext cx="892175" cy="700088"/>
            </a:xfrm>
            <a:custGeom>
              <a:avLst/>
              <a:gdLst>
                <a:gd name="T0" fmla="*/ 0 w 520"/>
                <a:gd name="T1" fmla="*/ 195 h 408"/>
                <a:gd name="T2" fmla="*/ 177 w 520"/>
                <a:gd name="T3" fmla="*/ 62 h 408"/>
                <a:gd name="T4" fmla="*/ 474 w 520"/>
                <a:gd name="T5" fmla="*/ 262 h 408"/>
                <a:gd name="T6" fmla="*/ 457 w 520"/>
                <a:gd name="T7" fmla="*/ 408 h 408"/>
                <a:gd name="T8" fmla="*/ 499 w 520"/>
                <a:gd name="T9" fmla="*/ 370 h 408"/>
                <a:gd name="T10" fmla="*/ 520 w 520"/>
                <a:gd name="T11" fmla="*/ 349 h 408"/>
                <a:gd name="T12" fmla="*/ 516 w 520"/>
                <a:gd name="T13" fmla="*/ 240 h 408"/>
                <a:gd name="T14" fmla="*/ 463 w 520"/>
                <a:gd name="T15" fmla="*/ 184 h 408"/>
                <a:gd name="T16" fmla="*/ 216 w 520"/>
                <a:gd name="T17" fmla="*/ 17 h 408"/>
                <a:gd name="T18" fmla="*/ 137 w 520"/>
                <a:gd name="T19" fmla="*/ 0 h 408"/>
                <a:gd name="T20" fmla="*/ 0 w 520"/>
                <a:gd name="T21" fmla="*/ 195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0" h="408">
                  <a:moveTo>
                    <a:pt x="0" y="195"/>
                  </a:moveTo>
                  <a:cubicBezTo>
                    <a:pt x="0" y="195"/>
                    <a:pt x="95" y="75"/>
                    <a:pt x="177" y="62"/>
                  </a:cubicBezTo>
                  <a:cubicBezTo>
                    <a:pt x="177" y="62"/>
                    <a:pt x="267" y="212"/>
                    <a:pt x="474" y="262"/>
                  </a:cubicBezTo>
                  <a:cubicBezTo>
                    <a:pt x="474" y="262"/>
                    <a:pt x="486" y="372"/>
                    <a:pt x="457" y="408"/>
                  </a:cubicBezTo>
                  <a:cubicBezTo>
                    <a:pt x="499" y="370"/>
                    <a:pt x="499" y="370"/>
                    <a:pt x="499" y="370"/>
                  </a:cubicBezTo>
                  <a:cubicBezTo>
                    <a:pt x="520" y="349"/>
                    <a:pt x="520" y="349"/>
                    <a:pt x="520" y="349"/>
                  </a:cubicBezTo>
                  <a:cubicBezTo>
                    <a:pt x="516" y="240"/>
                    <a:pt x="516" y="240"/>
                    <a:pt x="516" y="240"/>
                  </a:cubicBezTo>
                  <a:cubicBezTo>
                    <a:pt x="463" y="184"/>
                    <a:pt x="463" y="184"/>
                    <a:pt x="463" y="184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137" y="0"/>
                    <a:pt x="137" y="0"/>
                    <a:pt x="137" y="0"/>
                  </a:cubicBezTo>
                  <a:lnTo>
                    <a:pt x="0" y="195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66"/>
            <p:cNvSpPr>
              <a:spLocks/>
            </p:cNvSpPr>
            <p:nvPr/>
          </p:nvSpPr>
          <p:spPr bwMode="auto">
            <a:xfrm flipH="1">
              <a:off x="7281863" y="2378075"/>
              <a:ext cx="1173163" cy="1165225"/>
            </a:xfrm>
            <a:custGeom>
              <a:avLst/>
              <a:gdLst>
                <a:gd name="T0" fmla="*/ 576 w 684"/>
                <a:gd name="T1" fmla="*/ 406 h 679"/>
                <a:gd name="T2" fmla="*/ 612 w 684"/>
                <a:gd name="T3" fmla="*/ 415 h 679"/>
                <a:gd name="T4" fmla="*/ 581 w 684"/>
                <a:gd name="T5" fmla="*/ 394 h 679"/>
                <a:gd name="T6" fmla="*/ 635 w 684"/>
                <a:gd name="T7" fmla="*/ 383 h 679"/>
                <a:gd name="T8" fmla="*/ 572 w 684"/>
                <a:gd name="T9" fmla="*/ 374 h 679"/>
                <a:gd name="T10" fmla="*/ 463 w 684"/>
                <a:gd name="T11" fmla="*/ 191 h 679"/>
                <a:gd name="T12" fmla="*/ 72 w 684"/>
                <a:gd name="T13" fmla="*/ 261 h 679"/>
                <a:gd name="T14" fmla="*/ 72 w 684"/>
                <a:gd name="T15" fmla="*/ 261 h 679"/>
                <a:gd name="T16" fmla="*/ 67 w 684"/>
                <a:gd name="T17" fmla="*/ 271 h 679"/>
                <a:gd name="T18" fmla="*/ 67 w 684"/>
                <a:gd name="T19" fmla="*/ 271 h 679"/>
                <a:gd name="T20" fmla="*/ 41 w 684"/>
                <a:gd name="T21" fmla="*/ 325 h 679"/>
                <a:gd name="T22" fmla="*/ 77 w 684"/>
                <a:gd name="T23" fmla="*/ 327 h 679"/>
                <a:gd name="T24" fmla="*/ 2 w 684"/>
                <a:gd name="T25" fmla="*/ 436 h 679"/>
                <a:gd name="T26" fmla="*/ 3 w 684"/>
                <a:gd name="T27" fmla="*/ 437 h 679"/>
                <a:gd name="T28" fmla="*/ 0 w 684"/>
                <a:gd name="T29" fmla="*/ 441 h 679"/>
                <a:gd name="T30" fmla="*/ 13 w 684"/>
                <a:gd name="T31" fmla="*/ 452 h 679"/>
                <a:gd name="T32" fmla="*/ 155 w 684"/>
                <a:gd name="T33" fmla="*/ 299 h 679"/>
                <a:gd name="T34" fmla="*/ 194 w 684"/>
                <a:gd name="T35" fmla="*/ 279 h 679"/>
                <a:gd name="T36" fmla="*/ 476 w 684"/>
                <a:gd name="T37" fmla="*/ 470 h 679"/>
                <a:gd name="T38" fmla="*/ 478 w 684"/>
                <a:gd name="T39" fmla="*/ 679 h 679"/>
                <a:gd name="T40" fmla="*/ 576 w 684"/>
                <a:gd name="T41" fmla="*/ 406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4" h="679">
                  <a:moveTo>
                    <a:pt x="576" y="406"/>
                  </a:moveTo>
                  <a:cubicBezTo>
                    <a:pt x="588" y="406"/>
                    <a:pt x="602" y="408"/>
                    <a:pt x="612" y="415"/>
                  </a:cubicBezTo>
                  <a:cubicBezTo>
                    <a:pt x="612" y="415"/>
                    <a:pt x="598" y="402"/>
                    <a:pt x="581" y="394"/>
                  </a:cubicBezTo>
                  <a:cubicBezTo>
                    <a:pt x="596" y="386"/>
                    <a:pt x="616" y="380"/>
                    <a:pt x="635" y="383"/>
                  </a:cubicBezTo>
                  <a:cubicBezTo>
                    <a:pt x="635" y="383"/>
                    <a:pt x="603" y="374"/>
                    <a:pt x="572" y="374"/>
                  </a:cubicBezTo>
                  <a:cubicBezTo>
                    <a:pt x="580" y="281"/>
                    <a:pt x="463" y="191"/>
                    <a:pt x="463" y="191"/>
                  </a:cubicBezTo>
                  <a:cubicBezTo>
                    <a:pt x="227" y="0"/>
                    <a:pt x="98" y="211"/>
                    <a:pt x="72" y="261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68" y="267"/>
                    <a:pt x="67" y="271"/>
                    <a:pt x="67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41" y="325"/>
                    <a:pt x="41" y="325"/>
                    <a:pt x="41" y="325"/>
                  </a:cubicBezTo>
                  <a:cubicBezTo>
                    <a:pt x="77" y="327"/>
                    <a:pt x="77" y="327"/>
                    <a:pt x="77" y="327"/>
                  </a:cubicBezTo>
                  <a:cubicBezTo>
                    <a:pt x="38" y="371"/>
                    <a:pt x="2" y="436"/>
                    <a:pt x="2" y="436"/>
                  </a:cubicBezTo>
                  <a:cubicBezTo>
                    <a:pt x="3" y="437"/>
                    <a:pt x="3" y="437"/>
                    <a:pt x="3" y="437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3" y="452"/>
                    <a:pt x="13" y="452"/>
                    <a:pt x="13" y="452"/>
                  </a:cubicBezTo>
                  <a:cubicBezTo>
                    <a:pt x="64" y="368"/>
                    <a:pt x="119" y="322"/>
                    <a:pt x="155" y="299"/>
                  </a:cubicBezTo>
                  <a:cubicBezTo>
                    <a:pt x="178" y="286"/>
                    <a:pt x="194" y="279"/>
                    <a:pt x="194" y="279"/>
                  </a:cubicBezTo>
                  <a:cubicBezTo>
                    <a:pt x="282" y="369"/>
                    <a:pt x="476" y="470"/>
                    <a:pt x="476" y="470"/>
                  </a:cubicBezTo>
                  <a:cubicBezTo>
                    <a:pt x="575" y="552"/>
                    <a:pt x="478" y="679"/>
                    <a:pt x="478" y="679"/>
                  </a:cubicBezTo>
                  <a:cubicBezTo>
                    <a:pt x="684" y="550"/>
                    <a:pt x="605" y="438"/>
                    <a:pt x="576" y="406"/>
                  </a:cubicBez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67"/>
            <p:cNvSpPr>
              <a:spLocks/>
            </p:cNvSpPr>
            <p:nvPr/>
          </p:nvSpPr>
          <p:spPr bwMode="auto">
            <a:xfrm flipH="1">
              <a:off x="8307388" y="2836863"/>
              <a:ext cx="201613" cy="233363"/>
            </a:xfrm>
            <a:custGeom>
              <a:avLst/>
              <a:gdLst>
                <a:gd name="T0" fmla="*/ 118 w 118"/>
                <a:gd name="T1" fmla="*/ 64 h 136"/>
                <a:gd name="T2" fmla="*/ 93 w 118"/>
                <a:gd name="T3" fmla="*/ 28 h 136"/>
                <a:gd name="T4" fmla="*/ 18 w 118"/>
                <a:gd name="T5" fmla="*/ 62 h 136"/>
                <a:gd name="T6" fmla="*/ 63 w 118"/>
                <a:gd name="T7" fmla="*/ 136 h 136"/>
                <a:gd name="T8" fmla="*/ 118 w 118"/>
                <a:gd name="T9" fmla="*/ 6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36">
                  <a:moveTo>
                    <a:pt x="118" y="64"/>
                  </a:moveTo>
                  <a:cubicBezTo>
                    <a:pt x="115" y="49"/>
                    <a:pt x="108" y="34"/>
                    <a:pt x="93" y="28"/>
                  </a:cubicBezTo>
                  <a:cubicBezTo>
                    <a:pt x="93" y="28"/>
                    <a:pt x="39" y="0"/>
                    <a:pt x="18" y="62"/>
                  </a:cubicBezTo>
                  <a:cubicBezTo>
                    <a:pt x="18" y="62"/>
                    <a:pt x="0" y="101"/>
                    <a:pt x="63" y="136"/>
                  </a:cubicBezTo>
                  <a:lnTo>
                    <a:pt x="118" y="6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68"/>
            <p:cNvSpPr>
              <a:spLocks/>
            </p:cNvSpPr>
            <p:nvPr/>
          </p:nvSpPr>
          <p:spPr bwMode="auto">
            <a:xfrm flipH="1">
              <a:off x="8332788" y="2898775"/>
              <a:ext cx="103188" cy="96838"/>
            </a:xfrm>
            <a:custGeom>
              <a:avLst/>
              <a:gdLst>
                <a:gd name="T0" fmla="*/ 0 w 60"/>
                <a:gd name="T1" fmla="*/ 15 h 57"/>
                <a:gd name="T2" fmla="*/ 15 w 60"/>
                <a:gd name="T3" fmla="*/ 5 h 57"/>
                <a:gd name="T4" fmla="*/ 24 w 60"/>
                <a:gd name="T5" fmla="*/ 1 h 57"/>
                <a:gd name="T6" fmla="*/ 26 w 60"/>
                <a:gd name="T7" fmla="*/ 1 h 57"/>
                <a:gd name="T8" fmla="*/ 29 w 60"/>
                <a:gd name="T9" fmla="*/ 0 h 57"/>
                <a:gd name="T10" fmla="*/ 31 w 60"/>
                <a:gd name="T11" fmla="*/ 0 h 57"/>
                <a:gd name="T12" fmla="*/ 34 w 60"/>
                <a:gd name="T13" fmla="*/ 0 h 57"/>
                <a:gd name="T14" fmla="*/ 36 w 60"/>
                <a:gd name="T15" fmla="*/ 0 h 57"/>
                <a:gd name="T16" fmla="*/ 39 w 60"/>
                <a:gd name="T17" fmla="*/ 0 h 57"/>
                <a:gd name="T18" fmla="*/ 42 w 60"/>
                <a:gd name="T19" fmla="*/ 1 h 57"/>
                <a:gd name="T20" fmla="*/ 44 w 60"/>
                <a:gd name="T21" fmla="*/ 2 h 57"/>
                <a:gd name="T22" fmla="*/ 49 w 60"/>
                <a:gd name="T23" fmla="*/ 5 h 57"/>
                <a:gd name="T24" fmla="*/ 51 w 60"/>
                <a:gd name="T25" fmla="*/ 8 h 57"/>
                <a:gd name="T26" fmla="*/ 53 w 60"/>
                <a:gd name="T27" fmla="*/ 10 h 57"/>
                <a:gd name="T28" fmla="*/ 55 w 60"/>
                <a:gd name="T29" fmla="*/ 15 h 57"/>
                <a:gd name="T30" fmla="*/ 57 w 60"/>
                <a:gd name="T31" fmla="*/ 19 h 57"/>
                <a:gd name="T32" fmla="*/ 58 w 60"/>
                <a:gd name="T33" fmla="*/ 24 h 57"/>
                <a:gd name="T34" fmla="*/ 59 w 60"/>
                <a:gd name="T35" fmla="*/ 29 h 57"/>
                <a:gd name="T36" fmla="*/ 60 w 60"/>
                <a:gd name="T37" fmla="*/ 33 h 57"/>
                <a:gd name="T38" fmla="*/ 55 w 60"/>
                <a:gd name="T39" fmla="*/ 36 h 57"/>
                <a:gd name="T40" fmla="*/ 49 w 60"/>
                <a:gd name="T41" fmla="*/ 40 h 57"/>
                <a:gd name="T42" fmla="*/ 45 w 60"/>
                <a:gd name="T43" fmla="*/ 42 h 57"/>
                <a:gd name="T44" fmla="*/ 42 w 60"/>
                <a:gd name="T45" fmla="*/ 44 h 57"/>
                <a:gd name="T46" fmla="*/ 36 w 60"/>
                <a:gd name="T47" fmla="*/ 50 h 57"/>
                <a:gd name="T48" fmla="*/ 33 w 60"/>
                <a:gd name="T49" fmla="*/ 53 h 57"/>
                <a:gd name="T50" fmla="*/ 32 w 60"/>
                <a:gd name="T51" fmla="*/ 55 h 57"/>
                <a:gd name="T52" fmla="*/ 31 w 60"/>
                <a:gd name="T53" fmla="*/ 57 h 57"/>
                <a:gd name="T54" fmla="*/ 30 w 60"/>
                <a:gd name="T55" fmla="*/ 57 h 57"/>
                <a:gd name="T56" fmla="*/ 29 w 60"/>
                <a:gd name="T57" fmla="*/ 54 h 57"/>
                <a:gd name="T58" fmla="*/ 29 w 60"/>
                <a:gd name="T59" fmla="*/ 52 h 57"/>
                <a:gd name="T60" fmla="*/ 29 w 60"/>
                <a:gd name="T61" fmla="*/ 49 h 57"/>
                <a:gd name="T62" fmla="*/ 29 w 60"/>
                <a:gd name="T63" fmla="*/ 46 h 57"/>
                <a:gd name="T64" fmla="*/ 34 w 60"/>
                <a:gd name="T65" fmla="*/ 37 h 57"/>
                <a:gd name="T66" fmla="*/ 37 w 60"/>
                <a:gd name="T67" fmla="*/ 33 h 57"/>
                <a:gd name="T68" fmla="*/ 41 w 60"/>
                <a:gd name="T69" fmla="*/ 29 h 57"/>
                <a:gd name="T70" fmla="*/ 44 w 60"/>
                <a:gd name="T71" fmla="*/ 26 h 57"/>
                <a:gd name="T72" fmla="*/ 47 w 60"/>
                <a:gd name="T73" fmla="*/ 25 h 57"/>
                <a:gd name="T74" fmla="*/ 49 w 60"/>
                <a:gd name="T75" fmla="*/ 24 h 57"/>
                <a:gd name="T76" fmla="*/ 45 w 60"/>
                <a:gd name="T77" fmla="*/ 30 h 57"/>
                <a:gd name="T78" fmla="*/ 45 w 60"/>
                <a:gd name="T79" fmla="*/ 26 h 57"/>
                <a:gd name="T80" fmla="*/ 45 w 60"/>
                <a:gd name="T81" fmla="*/ 22 h 57"/>
                <a:gd name="T82" fmla="*/ 44 w 60"/>
                <a:gd name="T83" fmla="*/ 18 h 57"/>
                <a:gd name="T84" fmla="*/ 43 w 60"/>
                <a:gd name="T85" fmla="*/ 15 h 57"/>
                <a:gd name="T86" fmla="*/ 43 w 60"/>
                <a:gd name="T87" fmla="*/ 14 h 57"/>
                <a:gd name="T88" fmla="*/ 42 w 60"/>
                <a:gd name="T89" fmla="*/ 12 h 57"/>
                <a:gd name="T90" fmla="*/ 39 w 60"/>
                <a:gd name="T91" fmla="*/ 10 h 57"/>
                <a:gd name="T92" fmla="*/ 38 w 60"/>
                <a:gd name="T93" fmla="*/ 9 h 57"/>
                <a:gd name="T94" fmla="*/ 37 w 60"/>
                <a:gd name="T95" fmla="*/ 9 h 57"/>
                <a:gd name="T96" fmla="*/ 35 w 60"/>
                <a:gd name="T97" fmla="*/ 8 h 57"/>
                <a:gd name="T98" fmla="*/ 33 w 60"/>
                <a:gd name="T99" fmla="*/ 8 h 57"/>
                <a:gd name="T100" fmla="*/ 31 w 60"/>
                <a:gd name="T101" fmla="*/ 8 h 57"/>
                <a:gd name="T102" fmla="*/ 29 w 60"/>
                <a:gd name="T103" fmla="*/ 7 h 57"/>
                <a:gd name="T104" fmla="*/ 27 w 60"/>
                <a:gd name="T105" fmla="*/ 8 h 57"/>
                <a:gd name="T106" fmla="*/ 25 w 60"/>
                <a:gd name="T107" fmla="*/ 8 h 57"/>
                <a:gd name="T108" fmla="*/ 17 w 60"/>
                <a:gd name="T109" fmla="*/ 9 h 57"/>
                <a:gd name="T110" fmla="*/ 9 w 60"/>
                <a:gd name="T111" fmla="*/ 12 h 57"/>
                <a:gd name="T112" fmla="*/ 1 w 60"/>
                <a:gd name="T113" fmla="*/ 16 h 57"/>
                <a:gd name="T114" fmla="*/ 0 w 60"/>
                <a:gd name="T115" fmla="*/ 1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0" h="57">
                  <a:moveTo>
                    <a:pt x="0" y="15"/>
                  </a:moveTo>
                  <a:cubicBezTo>
                    <a:pt x="4" y="11"/>
                    <a:pt x="10" y="7"/>
                    <a:pt x="15" y="5"/>
                  </a:cubicBezTo>
                  <a:cubicBezTo>
                    <a:pt x="18" y="3"/>
                    <a:pt x="21" y="2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2" y="0"/>
                    <a:pt x="33" y="0"/>
                    <a:pt x="34" y="0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ubicBezTo>
                    <a:pt x="43" y="1"/>
                    <a:pt x="43" y="2"/>
                    <a:pt x="44" y="2"/>
                  </a:cubicBezTo>
                  <a:cubicBezTo>
                    <a:pt x="46" y="3"/>
                    <a:pt x="48" y="4"/>
                    <a:pt x="49" y="5"/>
                  </a:cubicBezTo>
                  <a:cubicBezTo>
                    <a:pt x="50" y="6"/>
                    <a:pt x="50" y="7"/>
                    <a:pt x="51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5" y="13"/>
                    <a:pt x="55" y="15"/>
                  </a:cubicBezTo>
                  <a:cubicBezTo>
                    <a:pt x="56" y="16"/>
                    <a:pt x="56" y="18"/>
                    <a:pt x="57" y="19"/>
                  </a:cubicBezTo>
                  <a:cubicBezTo>
                    <a:pt x="58" y="21"/>
                    <a:pt x="58" y="23"/>
                    <a:pt x="58" y="24"/>
                  </a:cubicBezTo>
                  <a:cubicBezTo>
                    <a:pt x="59" y="26"/>
                    <a:pt x="59" y="28"/>
                    <a:pt x="59" y="2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4" y="43"/>
                    <a:pt x="43" y="44"/>
                    <a:pt x="42" y="44"/>
                  </a:cubicBezTo>
                  <a:cubicBezTo>
                    <a:pt x="40" y="46"/>
                    <a:pt x="38" y="48"/>
                    <a:pt x="36" y="50"/>
                  </a:cubicBezTo>
                  <a:cubicBezTo>
                    <a:pt x="35" y="51"/>
                    <a:pt x="34" y="52"/>
                    <a:pt x="33" y="53"/>
                  </a:cubicBezTo>
                  <a:cubicBezTo>
                    <a:pt x="33" y="53"/>
                    <a:pt x="33" y="54"/>
                    <a:pt x="32" y="55"/>
                  </a:cubicBezTo>
                  <a:cubicBezTo>
                    <a:pt x="32" y="55"/>
                    <a:pt x="32" y="56"/>
                    <a:pt x="31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6"/>
                    <a:pt x="29" y="55"/>
                    <a:pt x="29" y="54"/>
                  </a:cubicBezTo>
                  <a:cubicBezTo>
                    <a:pt x="29" y="53"/>
                    <a:pt x="29" y="53"/>
                    <a:pt x="29" y="52"/>
                  </a:cubicBezTo>
                  <a:cubicBezTo>
                    <a:pt x="29" y="51"/>
                    <a:pt x="29" y="50"/>
                    <a:pt x="29" y="49"/>
                  </a:cubicBezTo>
                  <a:cubicBezTo>
                    <a:pt x="29" y="48"/>
                    <a:pt x="29" y="47"/>
                    <a:pt x="29" y="46"/>
                  </a:cubicBezTo>
                  <a:cubicBezTo>
                    <a:pt x="30" y="43"/>
                    <a:pt x="32" y="40"/>
                    <a:pt x="34" y="37"/>
                  </a:cubicBezTo>
                  <a:cubicBezTo>
                    <a:pt x="35" y="35"/>
                    <a:pt x="36" y="34"/>
                    <a:pt x="37" y="33"/>
                  </a:cubicBezTo>
                  <a:cubicBezTo>
                    <a:pt x="38" y="32"/>
                    <a:pt x="39" y="30"/>
                    <a:pt x="41" y="29"/>
                  </a:cubicBezTo>
                  <a:cubicBezTo>
                    <a:pt x="42" y="28"/>
                    <a:pt x="43" y="27"/>
                    <a:pt x="44" y="26"/>
                  </a:cubicBezTo>
                  <a:cubicBezTo>
                    <a:pt x="45" y="26"/>
                    <a:pt x="46" y="25"/>
                    <a:pt x="47" y="25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9"/>
                    <a:pt x="45" y="27"/>
                    <a:pt x="45" y="26"/>
                  </a:cubicBezTo>
                  <a:cubicBezTo>
                    <a:pt x="45" y="25"/>
                    <a:pt x="45" y="23"/>
                    <a:pt x="45" y="22"/>
                  </a:cubicBezTo>
                  <a:cubicBezTo>
                    <a:pt x="45" y="21"/>
                    <a:pt x="45" y="20"/>
                    <a:pt x="44" y="18"/>
                  </a:cubicBezTo>
                  <a:cubicBezTo>
                    <a:pt x="44" y="17"/>
                    <a:pt x="44" y="16"/>
                    <a:pt x="43" y="15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3"/>
                    <a:pt x="42" y="13"/>
                    <a:pt x="42" y="12"/>
                  </a:cubicBezTo>
                  <a:cubicBezTo>
                    <a:pt x="41" y="12"/>
                    <a:pt x="40" y="11"/>
                    <a:pt x="39" y="10"/>
                  </a:cubicBezTo>
                  <a:cubicBezTo>
                    <a:pt x="39" y="10"/>
                    <a:pt x="39" y="10"/>
                    <a:pt x="38" y="9"/>
                  </a:cubicBezTo>
                  <a:cubicBezTo>
                    <a:pt x="38" y="9"/>
                    <a:pt x="37" y="9"/>
                    <a:pt x="37" y="9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31" y="7"/>
                    <a:pt x="30" y="7"/>
                    <a:pt x="29" y="7"/>
                  </a:cubicBezTo>
                  <a:cubicBezTo>
                    <a:pt x="29" y="7"/>
                    <a:pt x="28" y="7"/>
                    <a:pt x="27" y="8"/>
                  </a:cubicBezTo>
                  <a:cubicBezTo>
                    <a:pt x="27" y="8"/>
                    <a:pt x="26" y="8"/>
                    <a:pt x="25" y="8"/>
                  </a:cubicBezTo>
                  <a:cubicBezTo>
                    <a:pt x="22" y="8"/>
                    <a:pt x="20" y="9"/>
                    <a:pt x="17" y="9"/>
                  </a:cubicBezTo>
                  <a:cubicBezTo>
                    <a:pt x="14" y="10"/>
                    <a:pt x="11" y="11"/>
                    <a:pt x="9" y="12"/>
                  </a:cubicBezTo>
                  <a:cubicBezTo>
                    <a:pt x="6" y="13"/>
                    <a:pt x="3" y="14"/>
                    <a:pt x="1" y="16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69"/>
            <p:cNvSpPr>
              <a:spLocks/>
            </p:cNvSpPr>
            <p:nvPr/>
          </p:nvSpPr>
          <p:spPr bwMode="auto">
            <a:xfrm flipH="1">
              <a:off x="7813676" y="2051050"/>
              <a:ext cx="236538" cy="234950"/>
            </a:xfrm>
            <a:custGeom>
              <a:avLst/>
              <a:gdLst>
                <a:gd name="T0" fmla="*/ 9 w 138"/>
                <a:gd name="T1" fmla="*/ 101 h 137"/>
                <a:gd name="T2" fmla="*/ 34 w 138"/>
                <a:gd name="T3" fmla="*/ 76 h 137"/>
                <a:gd name="T4" fmla="*/ 65 w 138"/>
                <a:gd name="T5" fmla="*/ 0 h 137"/>
                <a:gd name="T6" fmla="*/ 138 w 138"/>
                <a:gd name="T7" fmla="*/ 97 h 137"/>
                <a:gd name="T8" fmla="*/ 64 w 138"/>
                <a:gd name="T9" fmla="*/ 109 h 137"/>
                <a:gd name="T10" fmla="*/ 32 w 138"/>
                <a:gd name="T11" fmla="*/ 132 h 137"/>
                <a:gd name="T12" fmla="*/ 19 w 138"/>
                <a:gd name="T13" fmla="*/ 137 h 137"/>
                <a:gd name="T14" fmla="*/ 9 w 138"/>
                <a:gd name="T15" fmla="*/ 123 h 137"/>
                <a:gd name="T16" fmla="*/ 0 w 138"/>
                <a:gd name="T17" fmla="*/ 109 h 137"/>
                <a:gd name="T18" fmla="*/ 9 w 138"/>
                <a:gd name="T19" fmla="*/ 10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137">
                  <a:moveTo>
                    <a:pt x="9" y="101"/>
                  </a:move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22" y="34"/>
                    <a:pt x="65" y="0"/>
                  </a:cubicBezTo>
                  <a:cubicBezTo>
                    <a:pt x="138" y="97"/>
                    <a:pt x="138" y="97"/>
                    <a:pt x="138" y="97"/>
                  </a:cubicBezTo>
                  <a:cubicBezTo>
                    <a:pt x="138" y="97"/>
                    <a:pt x="97" y="127"/>
                    <a:pt x="64" y="10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0" y="109"/>
                    <a:pt x="0" y="109"/>
                    <a:pt x="0" y="109"/>
                  </a:cubicBezTo>
                  <a:lnTo>
                    <a:pt x="9" y="101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0"/>
            <p:cNvSpPr>
              <a:spLocks/>
            </p:cNvSpPr>
            <p:nvPr/>
          </p:nvSpPr>
          <p:spPr bwMode="auto">
            <a:xfrm flipH="1">
              <a:off x="7727951" y="1990725"/>
              <a:ext cx="211138" cy="227013"/>
            </a:xfrm>
            <a:custGeom>
              <a:avLst/>
              <a:gdLst>
                <a:gd name="T0" fmla="*/ 0 w 123"/>
                <a:gd name="T1" fmla="*/ 35 h 132"/>
                <a:gd name="T2" fmla="*/ 54 w 123"/>
                <a:gd name="T3" fmla="*/ 0 h 132"/>
                <a:gd name="T4" fmla="*/ 102 w 123"/>
                <a:gd name="T5" fmla="*/ 61 h 132"/>
                <a:gd name="T6" fmla="*/ 73 w 123"/>
                <a:gd name="T7" fmla="*/ 89 h 132"/>
                <a:gd name="T8" fmla="*/ 102 w 123"/>
                <a:gd name="T9" fmla="*/ 83 h 132"/>
                <a:gd name="T10" fmla="*/ 111 w 123"/>
                <a:gd name="T11" fmla="*/ 107 h 132"/>
                <a:gd name="T12" fmla="*/ 73 w 123"/>
                <a:gd name="T13" fmla="*/ 132 h 132"/>
                <a:gd name="T14" fmla="*/ 0 w 123"/>
                <a:gd name="T15" fmla="*/ 3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32">
                  <a:moveTo>
                    <a:pt x="0" y="35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104" y="18"/>
                    <a:pt x="102" y="61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83"/>
                    <a:pt x="123" y="92"/>
                    <a:pt x="111" y="107"/>
                  </a:cubicBezTo>
                  <a:cubicBezTo>
                    <a:pt x="73" y="132"/>
                    <a:pt x="73" y="132"/>
                    <a:pt x="73" y="132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71"/>
            <p:cNvSpPr>
              <a:spLocks/>
            </p:cNvSpPr>
            <p:nvPr/>
          </p:nvSpPr>
          <p:spPr bwMode="auto">
            <a:xfrm flipH="1">
              <a:off x="6883401" y="3175000"/>
              <a:ext cx="212725" cy="228600"/>
            </a:xfrm>
            <a:custGeom>
              <a:avLst/>
              <a:gdLst>
                <a:gd name="T0" fmla="*/ 76 w 124"/>
                <a:gd name="T1" fmla="*/ 133 h 133"/>
                <a:gd name="T2" fmla="*/ 124 w 124"/>
                <a:gd name="T3" fmla="*/ 90 h 133"/>
                <a:gd name="T4" fmla="*/ 76 w 124"/>
                <a:gd name="T5" fmla="*/ 28 h 133"/>
                <a:gd name="T6" fmla="*/ 42 w 124"/>
                <a:gd name="T7" fmla="*/ 49 h 133"/>
                <a:gd name="T8" fmla="*/ 55 w 124"/>
                <a:gd name="T9" fmla="*/ 22 h 133"/>
                <a:gd name="T10" fmla="*/ 33 w 124"/>
                <a:gd name="T11" fmla="*/ 8 h 133"/>
                <a:gd name="T12" fmla="*/ 0 w 124"/>
                <a:gd name="T13" fmla="*/ 39 h 133"/>
                <a:gd name="T14" fmla="*/ 76 w 124"/>
                <a:gd name="T15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33">
                  <a:moveTo>
                    <a:pt x="76" y="133"/>
                  </a:moveTo>
                  <a:cubicBezTo>
                    <a:pt x="124" y="90"/>
                    <a:pt x="124" y="90"/>
                    <a:pt x="124" y="90"/>
                  </a:cubicBezTo>
                  <a:cubicBezTo>
                    <a:pt x="124" y="90"/>
                    <a:pt x="119" y="36"/>
                    <a:pt x="76" y="2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1" y="0"/>
                    <a:pt x="33" y="8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76" y="133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72"/>
            <p:cNvSpPr>
              <a:spLocks/>
            </p:cNvSpPr>
            <p:nvPr/>
          </p:nvSpPr>
          <p:spPr bwMode="auto">
            <a:xfrm flipH="1">
              <a:off x="7959726" y="2181225"/>
              <a:ext cx="728663" cy="1274763"/>
            </a:xfrm>
            <a:custGeom>
              <a:avLst/>
              <a:gdLst>
                <a:gd name="T0" fmla="*/ 389 w 425"/>
                <a:gd name="T1" fmla="*/ 0 h 743"/>
                <a:gd name="T2" fmla="*/ 0 w 425"/>
                <a:gd name="T3" fmla="*/ 728 h 743"/>
                <a:gd name="T4" fmla="*/ 63 w 425"/>
                <a:gd name="T5" fmla="*/ 743 h 743"/>
                <a:gd name="T6" fmla="*/ 425 w 425"/>
                <a:gd name="T7" fmla="*/ 53 h 743"/>
                <a:gd name="T8" fmla="*/ 389 w 425"/>
                <a:gd name="T9" fmla="*/ 0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743">
                  <a:moveTo>
                    <a:pt x="389" y="0"/>
                  </a:moveTo>
                  <a:cubicBezTo>
                    <a:pt x="389" y="0"/>
                    <a:pt x="72" y="285"/>
                    <a:pt x="0" y="728"/>
                  </a:cubicBezTo>
                  <a:cubicBezTo>
                    <a:pt x="63" y="743"/>
                    <a:pt x="63" y="743"/>
                    <a:pt x="63" y="743"/>
                  </a:cubicBezTo>
                  <a:cubicBezTo>
                    <a:pt x="63" y="743"/>
                    <a:pt x="81" y="384"/>
                    <a:pt x="425" y="53"/>
                  </a:cubicBezTo>
                  <a:lnTo>
                    <a:pt x="389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73"/>
            <p:cNvSpPr>
              <a:spLocks/>
            </p:cNvSpPr>
            <p:nvPr/>
          </p:nvSpPr>
          <p:spPr bwMode="auto">
            <a:xfrm flipH="1">
              <a:off x="8743951" y="3922713"/>
              <a:ext cx="50800" cy="34925"/>
            </a:xfrm>
            <a:custGeom>
              <a:avLst/>
              <a:gdLst>
                <a:gd name="T0" fmla="*/ 0 w 29"/>
                <a:gd name="T1" fmla="*/ 20 h 20"/>
                <a:gd name="T2" fmla="*/ 29 w 29"/>
                <a:gd name="T3" fmla="*/ 0 h 20"/>
                <a:gd name="T4" fmla="*/ 3 w 29"/>
                <a:gd name="T5" fmla="*/ 0 h 20"/>
                <a:gd name="T6" fmla="*/ 0 w 29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0">
                  <a:moveTo>
                    <a:pt x="0" y="20"/>
                  </a:moveTo>
                  <a:cubicBezTo>
                    <a:pt x="0" y="20"/>
                    <a:pt x="12" y="19"/>
                    <a:pt x="29" y="0"/>
                  </a:cubicBezTo>
                  <a:cubicBezTo>
                    <a:pt x="29" y="0"/>
                    <a:pt x="16" y="6"/>
                    <a:pt x="3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74"/>
            <p:cNvSpPr>
              <a:spLocks/>
            </p:cNvSpPr>
            <p:nvPr/>
          </p:nvSpPr>
          <p:spPr bwMode="auto">
            <a:xfrm flipH="1">
              <a:off x="9259888" y="3143250"/>
              <a:ext cx="33338" cy="41275"/>
            </a:xfrm>
            <a:custGeom>
              <a:avLst/>
              <a:gdLst>
                <a:gd name="T0" fmla="*/ 0 w 20"/>
                <a:gd name="T1" fmla="*/ 24 h 24"/>
                <a:gd name="T2" fmla="*/ 18 w 20"/>
                <a:gd name="T3" fmla="*/ 0 h 24"/>
                <a:gd name="T4" fmla="*/ 18 w 20"/>
                <a:gd name="T5" fmla="*/ 16 h 24"/>
                <a:gd name="T6" fmla="*/ 20 w 20"/>
                <a:gd name="T7" fmla="*/ 20 h 24"/>
                <a:gd name="T8" fmla="*/ 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0" y="24"/>
                  </a:moveTo>
                  <a:cubicBezTo>
                    <a:pt x="0" y="24"/>
                    <a:pt x="2" y="2"/>
                    <a:pt x="18" y="0"/>
                  </a:cubicBezTo>
                  <a:cubicBezTo>
                    <a:pt x="18" y="0"/>
                    <a:pt x="11" y="10"/>
                    <a:pt x="18" y="16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75"/>
            <p:cNvSpPr>
              <a:spLocks/>
            </p:cNvSpPr>
            <p:nvPr/>
          </p:nvSpPr>
          <p:spPr bwMode="auto">
            <a:xfrm flipH="1">
              <a:off x="9271001" y="3092450"/>
              <a:ext cx="193675" cy="87313"/>
            </a:xfrm>
            <a:custGeom>
              <a:avLst/>
              <a:gdLst>
                <a:gd name="T0" fmla="*/ 10 w 113"/>
                <a:gd name="T1" fmla="*/ 51 h 51"/>
                <a:gd name="T2" fmla="*/ 0 w 113"/>
                <a:gd name="T3" fmla="*/ 39 h 51"/>
                <a:gd name="T4" fmla="*/ 113 w 113"/>
                <a:gd name="T5" fmla="*/ 35 h 51"/>
                <a:gd name="T6" fmla="*/ 106 w 113"/>
                <a:gd name="T7" fmla="*/ 49 h 51"/>
                <a:gd name="T8" fmla="*/ 110 w 113"/>
                <a:gd name="T9" fmla="*/ 42 h 51"/>
                <a:gd name="T10" fmla="*/ 106 w 113"/>
                <a:gd name="T11" fmla="*/ 49 h 51"/>
                <a:gd name="T12" fmla="*/ 10 w 113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1">
                  <a:moveTo>
                    <a:pt x="10" y="5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4" y="0"/>
                    <a:pt x="110" y="33"/>
                    <a:pt x="113" y="3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9"/>
                    <a:pt x="46" y="19"/>
                    <a:pt x="10" y="51"/>
                  </a:cubicBez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76"/>
            <p:cNvSpPr>
              <a:spLocks/>
            </p:cNvSpPr>
            <p:nvPr/>
          </p:nvSpPr>
          <p:spPr bwMode="auto">
            <a:xfrm flipH="1">
              <a:off x="9269413" y="3160713"/>
              <a:ext cx="160338" cy="134938"/>
            </a:xfrm>
            <a:custGeom>
              <a:avLst/>
              <a:gdLst>
                <a:gd name="T0" fmla="*/ 13 w 93"/>
                <a:gd name="T1" fmla="*/ 78 h 78"/>
                <a:gd name="T2" fmla="*/ 0 w 93"/>
                <a:gd name="T3" fmla="*/ 69 h 78"/>
                <a:gd name="T4" fmla="*/ 84 w 93"/>
                <a:gd name="T5" fmla="*/ 0 h 78"/>
                <a:gd name="T6" fmla="*/ 93 w 93"/>
                <a:gd name="T7" fmla="*/ 13 h 78"/>
                <a:gd name="T8" fmla="*/ 13 w 93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13" y="78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1" y="41"/>
                    <a:pt x="81" y="1"/>
                    <a:pt x="84" y="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32" y="53"/>
                    <a:pt x="13" y="78"/>
                  </a:cubicBez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77"/>
            <p:cNvSpPr>
              <a:spLocks/>
            </p:cNvSpPr>
            <p:nvPr/>
          </p:nvSpPr>
          <p:spPr bwMode="auto">
            <a:xfrm flipH="1">
              <a:off x="8785226" y="3171825"/>
              <a:ext cx="508000" cy="785813"/>
            </a:xfrm>
            <a:custGeom>
              <a:avLst/>
              <a:gdLst>
                <a:gd name="T0" fmla="*/ 292 w 296"/>
                <a:gd name="T1" fmla="*/ 458 h 458"/>
                <a:gd name="T2" fmla="*/ 101 w 296"/>
                <a:gd name="T3" fmla="*/ 223 h 458"/>
                <a:gd name="T4" fmla="*/ 0 w 296"/>
                <a:gd name="T5" fmla="*/ 7 h 458"/>
                <a:gd name="T6" fmla="*/ 18 w 296"/>
                <a:gd name="T7" fmla="*/ 0 h 458"/>
                <a:gd name="T8" fmla="*/ 296 w 296"/>
                <a:gd name="T9" fmla="*/ 438 h 458"/>
                <a:gd name="T10" fmla="*/ 292 w 296"/>
                <a:gd name="T11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8">
                  <a:moveTo>
                    <a:pt x="292" y="458"/>
                  </a:moveTo>
                  <a:cubicBezTo>
                    <a:pt x="243" y="449"/>
                    <a:pt x="179" y="370"/>
                    <a:pt x="101" y="223"/>
                  </a:cubicBezTo>
                  <a:cubicBezTo>
                    <a:pt x="44" y="115"/>
                    <a:pt x="0" y="8"/>
                    <a:pt x="0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6" y="116"/>
                    <a:pt x="210" y="422"/>
                    <a:pt x="296" y="438"/>
                  </a:cubicBezTo>
                  <a:lnTo>
                    <a:pt x="292" y="458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1127090" y="2268237"/>
            <a:ext cx="3532710" cy="3405580"/>
            <a:chOff x="1284029" y="2441361"/>
            <a:chExt cx="3532710" cy="3405580"/>
          </a:xfrm>
        </p:grpSpPr>
        <p:grpSp>
          <p:nvGrpSpPr>
            <p:cNvPr id="254" name="组合 253"/>
            <p:cNvGrpSpPr/>
            <p:nvPr/>
          </p:nvGrpSpPr>
          <p:grpSpPr>
            <a:xfrm flipH="1">
              <a:off x="1284029" y="4472641"/>
              <a:ext cx="999382" cy="1374300"/>
              <a:chOff x="9420226" y="3457575"/>
              <a:chExt cx="1316038" cy="1809750"/>
            </a:xfrm>
          </p:grpSpPr>
          <p:sp>
            <p:nvSpPr>
              <p:cNvPr id="255" name="Freeform 694"/>
              <p:cNvSpPr>
                <a:spLocks/>
              </p:cNvSpPr>
              <p:nvPr/>
            </p:nvSpPr>
            <p:spPr bwMode="auto">
              <a:xfrm flipH="1">
                <a:off x="9420226" y="3457575"/>
                <a:ext cx="1316038" cy="1809750"/>
              </a:xfrm>
              <a:custGeom>
                <a:avLst/>
                <a:gdLst>
                  <a:gd name="T0" fmla="*/ 767 w 767"/>
                  <a:gd name="T1" fmla="*/ 244 h 1054"/>
                  <a:gd name="T2" fmla="*/ 0 w 767"/>
                  <a:gd name="T3" fmla="*/ 833 h 1054"/>
                  <a:gd name="T4" fmla="*/ 767 w 767"/>
                  <a:gd name="T5" fmla="*/ 244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7" h="1054">
                    <a:moveTo>
                      <a:pt x="767" y="244"/>
                    </a:moveTo>
                    <a:cubicBezTo>
                      <a:pt x="767" y="244"/>
                      <a:pt x="78" y="0"/>
                      <a:pt x="0" y="833"/>
                    </a:cubicBezTo>
                    <a:cubicBezTo>
                      <a:pt x="0" y="833"/>
                      <a:pt x="678" y="1054"/>
                      <a:pt x="767" y="244"/>
                    </a:cubicBezTo>
                    <a:close/>
                  </a:path>
                </a:pathLst>
              </a:custGeom>
              <a:solidFill>
                <a:srgbClr val="F9A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695"/>
              <p:cNvSpPr>
                <a:spLocks/>
              </p:cNvSpPr>
              <p:nvPr/>
            </p:nvSpPr>
            <p:spPr bwMode="auto">
              <a:xfrm flipH="1">
                <a:off x="9474201" y="3549650"/>
                <a:ext cx="936625" cy="1422400"/>
              </a:xfrm>
              <a:custGeom>
                <a:avLst/>
                <a:gdLst>
                  <a:gd name="T0" fmla="*/ 546 w 546"/>
                  <a:gd name="T1" fmla="*/ 214 h 829"/>
                  <a:gd name="T2" fmla="*/ 0 w 546"/>
                  <a:gd name="T3" fmla="*/ 634 h 829"/>
                  <a:gd name="T4" fmla="*/ 546 w 546"/>
                  <a:gd name="T5" fmla="*/ 214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829">
                    <a:moveTo>
                      <a:pt x="546" y="214"/>
                    </a:moveTo>
                    <a:cubicBezTo>
                      <a:pt x="546" y="214"/>
                      <a:pt x="24" y="0"/>
                      <a:pt x="0" y="634"/>
                    </a:cubicBezTo>
                    <a:cubicBezTo>
                      <a:pt x="0" y="634"/>
                      <a:pt x="512" y="829"/>
                      <a:pt x="546" y="214"/>
                    </a:cubicBezTo>
                    <a:close/>
                  </a:path>
                </a:pathLst>
              </a:custGeom>
              <a:solidFill>
                <a:srgbClr val="FAC5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696">
                <a:hlinkClick r:id="rId2"/>
              </p:cNvPr>
              <p:cNvSpPr>
                <a:spLocks/>
              </p:cNvSpPr>
              <p:nvPr/>
            </p:nvSpPr>
            <p:spPr bwMode="auto">
              <a:xfrm flipH="1">
                <a:off x="9521826" y="3697288"/>
                <a:ext cx="620713" cy="952500"/>
              </a:xfrm>
              <a:custGeom>
                <a:avLst/>
                <a:gdLst>
                  <a:gd name="T0" fmla="*/ 362 w 362"/>
                  <a:gd name="T1" fmla="*/ 145 h 555"/>
                  <a:gd name="T2" fmla="*/ 0 w 362"/>
                  <a:gd name="T3" fmla="*/ 423 h 555"/>
                  <a:gd name="T4" fmla="*/ 362 w 362"/>
                  <a:gd name="T5" fmla="*/ 14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2" h="555">
                    <a:moveTo>
                      <a:pt x="362" y="145"/>
                    </a:moveTo>
                    <a:cubicBezTo>
                      <a:pt x="362" y="145"/>
                      <a:pt x="14" y="0"/>
                      <a:pt x="0" y="423"/>
                    </a:cubicBezTo>
                    <a:cubicBezTo>
                      <a:pt x="0" y="423"/>
                      <a:pt x="342" y="555"/>
                      <a:pt x="362" y="145"/>
                    </a:cubicBezTo>
                    <a:close/>
                  </a:path>
                </a:pathLst>
              </a:custGeom>
              <a:solidFill>
                <a:srgbClr val="F7D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8" name="组合 257"/>
            <p:cNvGrpSpPr/>
            <p:nvPr/>
          </p:nvGrpSpPr>
          <p:grpSpPr>
            <a:xfrm flipH="1">
              <a:off x="1825828" y="2441361"/>
              <a:ext cx="2990911" cy="2742572"/>
              <a:chOff x="6072188" y="828675"/>
              <a:chExt cx="3938588" cy="3611563"/>
            </a:xfrm>
          </p:grpSpPr>
          <p:sp>
            <p:nvSpPr>
              <p:cNvPr id="259" name="Freeform 697">
                <a:hlinkClick r:id="rId2"/>
              </p:cNvPr>
              <p:cNvSpPr>
                <a:spLocks/>
              </p:cNvSpPr>
              <p:nvPr/>
            </p:nvSpPr>
            <p:spPr bwMode="auto">
              <a:xfrm flipH="1">
                <a:off x="6605588" y="1312863"/>
                <a:ext cx="3405188" cy="3090863"/>
              </a:xfrm>
              <a:custGeom>
                <a:avLst/>
                <a:gdLst>
                  <a:gd name="T0" fmla="*/ 1195 w 1985"/>
                  <a:gd name="T1" fmla="*/ 1467 h 1801"/>
                  <a:gd name="T2" fmla="*/ 1632 w 1985"/>
                  <a:gd name="T3" fmla="*/ 1304 h 1801"/>
                  <a:gd name="T4" fmla="*/ 1746 w 1985"/>
                  <a:gd name="T5" fmla="*/ 328 h 1801"/>
                  <a:gd name="T6" fmla="*/ 767 w 1985"/>
                  <a:gd name="T7" fmla="*/ 246 h 1801"/>
                  <a:gd name="T8" fmla="*/ 527 w 1985"/>
                  <a:gd name="T9" fmla="*/ 616 h 1801"/>
                  <a:gd name="T10" fmla="*/ 526 w 1985"/>
                  <a:gd name="T11" fmla="*/ 615 h 1801"/>
                  <a:gd name="T12" fmla="*/ 526 w 1985"/>
                  <a:gd name="T13" fmla="*/ 617 h 1801"/>
                  <a:gd name="T14" fmla="*/ 503 w 1985"/>
                  <a:gd name="T15" fmla="*/ 824 h 1801"/>
                  <a:gd name="T16" fmla="*/ 347 w 1985"/>
                  <a:gd name="T17" fmla="*/ 1196 h 1801"/>
                  <a:gd name="T18" fmla="*/ 61 w 1985"/>
                  <a:gd name="T19" fmla="*/ 1430 h 1801"/>
                  <a:gd name="T20" fmla="*/ 43 w 1985"/>
                  <a:gd name="T21" fmla="*/ 1603 h 1801"/>
                  <a:gd name="T22" fmla="*/ 156 w 1985"/>
                  <a:gd name="T23" fmla="*/ 1741 h 1801"/>
                  <a:gd name="T24" fmla="*/ 329 w 1985"/>
                  <a:gd name="T25" fmla="*/ 1758 h 1801"/>
                  <a:gd name="T26" fmla="*/ 647 w 1985"/>
                  <a:gd name="T27" fmla="*/ 1498 h 1801"/>
                  <a:gd name="T28" fmla="*/ 1039 w 1985"/>
                  <a:gd name="T29" fmla="*/ 1454 h 1801"/>
                  <a:gd name="T30" fmla="*/ 1184 w 1985"/>
                  <a:gd name="T31" fmla="*/ 1468 h 1801"/>
                  <a:gd name="T32" fmla="*/ 1199 w 1985"/>
                  <a:gd name="T33" fmla="*/ 1470 h 1801"/>
                  <a:gd name="T34" fmla="*/ 1195 w 1985"/>
                  <a:gd name="T35" fmla="*/ 1467 h 1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85" h="1801">
                    <a:moveTo>
                      <a:pt x="1195" y="1467"/>
                    </a:moveTo>
                    <a:cubicBezTo>
                      <a:pt x="1348" y="1464"/>
                      <a:pt x="1503" y="1410"/>
                      <a:pt x="1632" y="1304"/>
                    </a:cubicBezTo>
                    <a:cubicBezTo>
                      <a:pt x="1934" y="1057"/>
                      <a:pt x="1985" y="621"/>
                      <a:pt x="1746" y="328"/>
                    </a:cubicBezTo>
                    <a:cubicBezTo>
                      <a:pt x="1507" y="36"/>
                      <a:pt x="1069" y="0"/>
                      <a:pt x="767" y="246"/>
                    </a:cubicBezTo>
                    <a:cubicBezTo>
                      <a:pt x="645" y="346"/>
                      <a:pt x="564" y="477"/>
                      <a:pt x="527" y="616"/>
                    </a:cubicBezTo>
                    <a:cubicBezTo>
                      <a:pt x="526" y="615"/>
                      <a:pt x="526" y="615"/>
                      <a:pt x="526" y="615"/>
                    </a:cubicBezTo>
                    <a:cubicBezTo>
                      <a:pt x="526" y="615"/>
                      <a:pt x="526" y="616"/>
                      <a:pt x="526" y="617"/>
                    </a:cubicBezTo>
                    <a:cubicBezTo>
                      <a:pt x="508" y="685"/>
                      <a:pt x="501" y="754"/>
                      <a:pt x="503" y="824"/>
                    </a:cubicBezTo>
                    <a:cubicBezTo>
                      <a:pt x="480" y="960"/>
                      <a:pt x="435" y="1126"/>
                      <a:pt x="347" y="1196"/>
                    </a:cubicBezTo>
                    <a:cubicBezTo>
                      <a:pt x="61" y="1430"/>
                      <a:pt x="61" y="1430"/>
                      <a:pt x="61" y="1430"/>
                    </a:cubicBezTo>
                    <a:cubicBezTo>
                      <a:pt x="8" y="1473"/>
                      <a:pt x="0" y="1550"/>
                      <a:pt x="43" y="1603"/>
                    </a:cubicBezTo>
                    <a:cubicBezTo>
                      <a:pt x="156" y="1741"/>
                      <a:pt x="156" y="1741"/>
                      <a:pt x="156" y="1741"/>
                    </a:cubicBezTo>
                    <a:cubicBezTo>
                      <a:pt x="199" y="1793"/>
                      <a:pt x="277" y="1801"/>
                      <a:pt x="329" y="1758"/>
                    </a:cubicBezTo>
                    <a:cubicBezTo>
                      <a:pt x="647" y="1498"/>
                      <a:pt x="647" y="1498"/>
                      <a:pt x="647" y="1498"/>
                    </a:cubicBezTo>
                    <a:cubicBezTo>
                      <a:pt x="753" y="1449"/>
                      <a:pt x="917" y="1446"/>
                      <a:pt x="1039" y="1454"/>
                    </a:cubicBezTo>
                    <a:cubicBezTo>
                      <a:pt x="1086" y="1463"/>
                      <a:pt x="1135" y="1468"/>
                      <a:pt x="1184" y="1468"/>
                    </a:cubicBezTo>
                    <a:cubicBezTo>
                      <a:pt x="1193" y="1469"/>
                      <a:pt x="1199" y="1470"/>
                      <a:pt x="1199" y="1470"/>
                    </a:cubicBezTo>
                    <a:lnTo>
                      <a:pt x="1195" y="1467"/>
                    </a:lnTo>
                    <a:close/>
                  </a:path>
                </a:pathLst>
              </a:custGeom>
              <a:solidFill>
                <a:srgbClr val="F36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698"/>
              <p:cNvSpPr>
                <a:spLocks/>
              </p:cNvSpPr>
              <p:nvPr/>
            </p:nvSpPr>
            <p:spPr bwMode="auto">
              <a:xfrm flipH="1">
                <a:off x="6605588" y="1876425"/>
                <a:ext cx="3232150" cy="2527300"/>
              </a:xfrm>
              <a:custGeom>
                <a:avLst/>
                <a:gdLst>
                  <a:gd name="T0" fmla="*/ 1531 w 1884"/>
                  <a:gd name="T1" fmla="*/ 976 h 1473"/>
                  <a:gd name="T2" fmla="*/ 1645 w 1884"/>
                  <a:gd name="T3" fmla="*/ 0 h 1473"/>
                  <a:gd name="T4" fmla="*/ 0 w 1884"/>
                  <a:gd name="T5" fmla="*/ 1346 h 1473"/>
                  <a:gd name="T6" fmla="*/ 55 w 1884"/>
                  <a:gd name="T7" fmla="*/ 1413 h 1473"/>
                  <a:gd name="T8" fmla="*/ 228 w 1884"/>
                  <a:gd name="T9" fmla="*/ 1430 h 1473"/>
                  <a:gd name="T10" fmla="*/ 546 w 1884"/>
                  <a:gd name="T11" fmla="*/ 1170 h 1473"/>
                  <a:gd name="T12" fmla="*/ 938 w 1884"/>
                  <a:gd name="T13" fmla="*/ 1126 h 1473"/>
                  <a:gd name="T14" fmla="*/ 1083 w 1884"/>
                  <a:gd name="T15" fmla="*/ 1140 h 1473"/>
                  <a:gd name="T16" fmla="*/ 1098 w 1884"/>
                  <a:gd name="T17" fmla="*/ 1142 h 1473"/>
                  <a:gd name="T18" fmla="*/ 1094 w 1884"/>
                  <a:gd name="T19" fmla="*/ 1139 h 1473"/>
                  <a:gd name="T20" fmla="*/ 1531 w 1884"/>
                  <a:gd name="T21" fmla="*/ 976 h 1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4" h="1473">
                    <a:moveTo>
                      <a:pt x="1531" y="976"/>
                    </a:moveTo>
                    <a:cubicBezTo>
                      <a:pt x="1833" y="729"/>
                      <a:pt x="1884" y="293"/>
                      <a:pt x="1645" y="0"/>
                    </a:cubicBezTo>
                    <a:cubicBezTo>
                      <a:pt x="0" y="1346"/>
                      <a:pt x="0" y="1346"/>
                      <a:pt x="0" y="1346"/>
                    </a:cubicBezTo>
                    <a:cubicBezTo>
                      <a:pt x="55" y="1413"/>
                      <a:pt x="55" y="1413"/>
                      <a:pt x="55" y="1413"/>
                    </a:cubicBezTo>
                    <a:cubicBezTo>
                      <a:pt x="98" y="1465"/>
                      <a:pt x="176" y="1473"/>
                      <a:pt x="228" y="1430"/>
                    </a:cubicBezTo>
                    <a:cubicBezTo>
                      <a:pt x="546" y="1170"/>
                      <a:pt x="546" y="1170"/>
                      <a:pt x="546" y="1170"/>
                    </a:cubicBezTo>
                    <a:cubicBezTo>
                      <a:pt x="652" y="1121"/>
                      <a:pt x="816" y="1118"/>
                      <a:pt x="938" y="1126"/>
                    </a:cubicBezTo>
                    <a:cubicBezTo>
                      <a:pt x="985" y="1135"/>
                      <a:pt x="1034" y="1140"/>
                      <a:pt x="1083" y="1140"/>
                    </a:cubicBezTo>
                    <a:cubicBezTo>
                      <a:pt x="1092" y="1141"/>
                      <a:pt x="1098" y="1142"/>
                      <a:pt x="1098" y="1142"/>
                    </a:cubicBezTo>
                    <a:cubicBezTo>
                      <a:pt x="1094" y="1139"/>
                      <a:pt x="1094" y="1139"/>
                      <a:pt x="1094" y="1139"/>
                    </a:cubicBezTo>
                    <a:cubicBezTo>
                      <a:pt x="1247" y="1136"/>
                      <a:pt x="1402" y="1082"/>
                      <a:pt x="1531" y="976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99"/>
              <p:cNvSpPr>
                <a:spLocks/>
              </p:cNvSpPr>
              <p:nvPr/>
            </p:nvSpPr>
            <p:spPr bwMode="auto">
              <a:xfrm flipH="1">
                <a:off x="8631238" y="2684463"/>
                <a:ext cx="714375" cy="914400"/>
              </a:xfrm>
              <a:custGeom>
                <a:avLst/>
                <a:gdLst>
                  <a:gd name="T0" fmla="*/ 450 w 450"/>
                  <a:gd name="T1" fmla="*/ 0 h 576"/>
                  <a:gd name="T2" fmla="*/ 0 w 450"/>
                  <a:gd name="T3" fmla="*/ 576 h 576"/>
                  <a:gd name="T4" fmla="*/ 450 w 450"/>
                  <a:gd name="T5" fmla="*/ 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0" h="576">
                    <a:moveTo>
                      <a:pt x="450" y="0"/>
                    </a:moveTo>
                    <a:lnTo>
                      <a:pt x="0" y="576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Line 700"/>
              <p:cNvSpPr>
                <a:spLocks noChangeShapeType="1"/>
              </p:cNvSpPr>
              <p:nvPr/>
            </p:nvSpPr>
            <p:spPr bwMode="auto">
              <a:xfrm>
                <a:off x="8631238" y="2684463"/>
                <a:ext cx="714375" cy="9144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701"/>
              <p:cNvSpPr>
                <a:spLocks/>
              </p:cNvSpPr>
              <p:nvPr/>
            </p:nvSpPr>
            <p:spPr bwMode="auto">
              <a:xfrm flipH="1">
                <a:off x="8569326" y="2624138"/>
                <a:ext cx="833438" cy="1035050"/>
              </a:xfrm>
              <a:custGeom>
                <a:avLst/>
                <a:gdLst>
                  <a:gd name="T0" fmla="*/ 10 w 486"/>
                  <a:gd name="T1" fmla="*/ 588 h 603"/>
                  <a:gd name="T2" fmla="*/ 9 w 486"/>
                  <a:gd name="T3" fmla="*/ 549 h 603"/>
                  <a:gd name="T4" fmla="*/ 426 w 486"/>
                  <a:gd name="T5" fmla="*/ 16 h 603"/>
                  <a:gd name="T6" fmla="*/ 470 w 486"/>
                  <a:gd name="T7" fmla="*/ 11 h 603"/>
                  <a:gd name="T8" fmla="*/ 475 w 486"/>
                  <a:gd name="T9" fmla="*/ 54 h 603"/>
                  <a:gd name="T10" fmla="*/ 58 w 486"/>
                  <a:gd name="T11" fmla="*/ 587 h 603"/>
                  <a:gd name="T12" fmla="*/ 15 w 486"/>
                  <a:gd name="T13" fmla="*/ 593 h 603"/>
                  <a:gd name="T14" fmla="*/ 10 w 486"/>
                  <a:gd name="T15" fmla="*/ 588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6" h="603">
                    <a:moveTo>
                      <a:pt x="10" y="588"/>
                    </a:moveTo>
                    <a:cubicBezTo>
                      <a:pt x="1" y="577"/>
                      <a:pt x="0" y="561"/>
                      <a:pt x="9" y="549"/>
                    </a:cubicBezTo>
                    <a:cubicBezTo>
                      <a:pt x="426" y="16"/>
                      <a:pt x="426" y="16"/>
                      <a:pt x="426" y="16"/>
                    </a:cubicBezTo>
                    <a:cubicBezTo>
                      <a:pt x="436" y="3"/>
                      <a:pt x="456" y="0"/>
                      <a:pt x="470" y="11"/>
                    </a:cubicBezTo>
                    <a:cubicBezTo>
                      <a:pt x="483" y="21"/>
                      <a:pt x="486" y="41"/>
                      <a:pt x="475" y="54"/>
                    </a:cubicBezTo>
                    <a:cubicBezTo>
                      <a:pt x="58" y="587"/>
                      <a:pt x="58" y="587"/>
                      <a:pt x="58" y="587"/>
                    </a:cubicBezTo>
                    <a:cubicBezTo>
                      <a:pt x="48" y="601"/>
                      <a:pt x="28" y="603"/>
                      <a:pt x="15" y="593"/>
                    </a:cubicBezTo>
                    <a:cubicBezTo>
                      <a:pt x="13" y="591"/>
                      <a:pt x="11" y="589"/>
                      <a:pt x="10" y="58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702"/>
              <p:cNvSpPr>
                <a:spLocks/>
              </p:cNvSpPr>
              <p:nvPr/>
            </p:nvSpPr>
            <p:spPr bwMode="auto">
              <a:xfrm flipH="1">
                <a:off x="8567738" y="2682875"/>
                <a:ext cx="65088" cy="458788"/>
              </a:xfrm>
              <a:custGeom>
                <a:avLst/>
                <a:gdLst>
                  <a:gd name="T0" fmla="*/ 0 w 41"/>
                  <a:gd name="T1" fmla="*/ 0 h 289"/>
                  <a:gd name="T2" fmla="*/ 41 w 41"/>
                  <a:gd name="T3" fmla="*/ 289 h 289"/>
                  <a:gd name="T4" fmla="*/ 0 w 41"/>
                  <a:gd name="T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89">
                    <a:moveTo>
                      <a:pt x="0" y="0"/>
                    </a:moveTo>
                    <a:lnTo>
                      <a:pt x="41" y="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Line 703"/>
              <p:cNvSpPr>
                <a:spLocks noChangeShapeType="1"/>
              </p:cNvSpPr>
              <p:nvPr/>
            </p:nvSpPr>
            <p:spPr bwMode="auto">
              <a:xfrm flipH="1">
                <a:off x="8567738" y="2682875"/>
                <a:ext cx="65088" cy="45878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704"/>
              <p:cNvSpPr>
                <a:spLocks/>
              </p:cNvSpPr>
              <p:nvPr/>
            </p:nvSpPr>
            <p:spPr bwMode="auto">
              <a:xfrm flipH="1">
                <a:off x="8509001" y="2624138"/>
                <a:ext cx="180975" cy="573088"/>
              </a:xfrm>
              <a:custGeom>
                <a:avLst/>
                <a:gdLst>
                  <a:gd name="T0" fmla="*/ 47 w 105"/>
                  <a:gd name="T1" fmla="*/ 321 h 334"/>
                  <a:gd name="T2" fmla="*/ 40 w 105"/>
                  <a:gd name="T3" fmla="*/ 306 h 334"/>
                  <a:gd name="T4" fmla="*/ 2 w 105"/>
                  <a:gd name="T5" fmla="*/ 38 h 334"/>
                  <a:gd name="T6" fmla="*/ 29 w 105"/>
                  <a:gd name="T7" fmla="*/ 3 h 334"/>
                  <a:gd name="T8" fmla="*/ 64 w 105"/>
                  <a:gd name="T9" fmla="*/ 29 h 334"/>
                  <a:gd name="T10" fmla="*/ 102 w 105"/>
                  <a:gd name="T11" fmla="*/ 297 h 334"/>
                  <a:gd name="T12" fmla="*/ 76 w 105"/>
                  <a:gd name="T13" fmla="*/ 332 h 334"/>
                  <a:gd name="T14" fmla="*/ 47 w 105"/>
                  <a:gd name="T15" fmla="*/ 321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334">
                    <a:moveTo>
                      <a:pt x="47" y="321"/>
                    </a:moveTo>
                    <a:cubicBezTo>
                      <a:pt x="44" y="317"/>
                      <a:pt x="41" y="312"/>
                      <a:pt x="40" y="306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21"/>
                      <a:pt x="12" y="5"/>
                      <a:pt x="29" y="3"/>
                    </a:cubicBezTo>
                    <a:cubicBezTo>
                      <a:pt x="46" y="0"/>
                      <a:pt x="62" y="12"/>
                      <a:pt x="64" y="29"/>
                    </a:cubicBezTo>
                    <a:cubicBezTo>
                      <a:pt x="102" y="297"/>
                      <a:pt x="102" y="297"/>
                      <a:pt x="102" y="297"/>
                    </a:cubicBezTo>
                    <a:cubicBezTo>
                      <a:pt x="105" y="314"/>
                      <a:pt x="93" y="330"/>
                      <a:pt x="76" y="332"/>
                    </a:cubicBezTo>
                    <a:cubicBezTo>
                      <a:pt x="64" y="334"/>
                      <a:pt x="54" y="330"/>
                      <a:pt x="47" y="3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705"/>
              <p:cNvSpPr>
                <a:spLocks/>
              </p:cNvSpPr>
              <p:nvPr/>
            </p:nvSpPr>
            <p:spPr bwMode="auto">
              <a:xfrm flipH="1">
                <a:off x="8132763" y="3294063"/>
                <a:ext cx="1036638" cy="519113"/>
              </a:xfrm>
              <a:custGeom>
                <a:avLst/>
                <a:gdLst>
                  <a:gd name="T0" fmla="*/ 653 w 653"/>
                  <a:gd name="T1" fmla="*/ 0 h 327"/>
                  <a:gd name="T2" fmla="*/ 0 w 653"/>
                  <a:gd name="T3" fmla="*/ 327 h 327"/>
                  <a:gd name="T4" fmla="*/ 653 w 653"/>
                  <a:gd name="T5" fmla="*/ 0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3" h="327">
                    <a:moveTo>
                      <a:pt x="653" y="0"/>
                    </a:moveTo>
                    <a:lnTo>
                      <a:pt x="0" y="327"/>
                    </a:lnTo>
                    <a:lnTo>
                      <a:pt x="65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Line 706"/>
              <p:cNvSpPr>
                <a:spLocks noChangeShapeType="1"/>
              </p:cNvSpPr>
              <p:nvPr/>
            </p:nvSpPr>
            <p:spPr bwMode="auto">
              <a:xfrm>
                <a:off x="8132763" y="3294063"/>
                <a:ext cx="1036638" cy="5191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707"/>
              <p:cNvSpPr>
                <a:spLocks/>
              </p:cNvSpPr>
              <p:nvPr/>
            </p:nvSpPr>
            <p:spPr bwMode="auto">
              <a:xfrm flipH="1">
                <a:off x="8072438" y="3233738"/>
                <a:ext cx="1158875" cy="638175"/>
              </a:xfrm>
              <a:custGeom>
                <a:avLst/>
                <a:gdLst>
                  <a:gd name="T0" fmla="*/ 12 w 676"/>
                  <a:gd name="T1" fmla="*/ 358 h 372"/>
                  <a:gd name="T2" fmla="*/ 8 w 676"/>
                  <a:gd name="T3" fmla="*/ 352 h 372"/>
                  <a:gd name="T4" fmla="*/ 22 w 676"/>
                  <a:gd name="T5" fmla="*/ 310 h 372"/>
                  <a:gd name="T6" fmla="*/ 627 w 676"/>
                  <a:gd name="T7" fmla="*/ 7 h 372"/>
                  <a:gd name="T8" fmla="*/ 668 w 676"/>
                  <a:gd name="T9" fmla="*/ 21 h 372"/>
                  <a:gd name="T10" fmla="*/ 654 w 676"/>
                  <a:gd name="T11" fmla="*/ 63 h 372"/>
                  <a:gd name="T12" fmla="*/ 50 w 676"/>
                  <a:gd name="T13" fmla="*/ 366 h 372"/>
                  <a:gd name="T14" fmla="*/ 12 w 676"/>
                  <a:gd name="T15" fmla="*/ 358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6" h="372">
                    <a:moveTo>
                      <a:pt x="12" y="358"/>
                    </a:moveTo>
                    <a:cubicBezTo>
                      <a:pt x="10" y="356"/>
                      <a:pt x="9" y="354"/>
                      <a:pt x="8" y="352"/>
                    </a:cubicBezTo>
                    <a:cubicBezTo>
                      <a:pt x="0" y="336"/>
                      <a:pt x="6" y="318"/>
                      <a:pt x="22" y="310"/>
                    </a:cubicBezTo>
                    <a:cubicBezTo>
                      <a:pt x="627" y="7"/>
                      <a:pt x="627" y="7"/>
                      <a:pt x="627" y="7"/>
                    </a:cubicBezTo>
                    <a:cubicBezTo>
                      <a:pt x="642" y="0"/>
                      <a:pt x="661" y="6"/>
                      <a:pt x="668" y="21"/>
                    </a:cubicBezTo>
                    <a:cubicBezTo>
                      <a:pt x="676" y="36"/>
                      <a:pt x="670" y="55"/>
                      <a:pt x="654" y="63"/>
                    </a:cubicBezTo>
                    <a:cubicBezTo>
                      <a:pt x="50" y="366"/>
                      <a:pt x="50" y="366"/>
                      <a:pt x="50" y="366"/>
                    </a:cubicBezTo>
                    <a:cubicBezTo>
                      <a:pt x="36" y="372"/>
                      <a:pt x="21" y="369"/>
                      <a:pt x="12" y="358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708"/>
              <p:cNvSpPr>
                <a:spLocks/>
              </p:cNvSpPr>
              <p:nvPr/>
            </p:nvSpPr>
            <p:spPr bwMode="auto">
              <a:xfrm flipH="1">
                <a:off x="8131176" y="3140075"/>
                <a:ext cx="436563" cy="157163"/>
              </a:xfrm>
              <a:custGeom>
                <a:avLst/>
                <a:gdLst>
                  <a:gd name="T0" fmla="*/ 275 w 275"/>
                  <a:gd name="T1" fmla="*/ 99 h 99"/>
                  <a:gd name="T2" fmla="*/ 0 w 275"/>
                  <a:gd name="T3" fmla="*/ 0 h 99"/>
                  <a:gd name="T4" fmla="*/ 275 w 275"/>
                  <a:gd name="T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5" h="99">
                    <a:moveTo>
                      <a:pt x="275" y="99"/>
                    </a:moveTo>
                    <a:lnTo>
                      <a:pt x="0" y="0"/>
                    </a:lnTo>
                    <a:lnTo>
                      <a:pt x="275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Line 709"/>
              <p:cNvSpPr>
                <a:spLocks noChangeShapeType="1"/>
              </p:cNvSpPr>
              <p:nvPr/>
            </p:nvSpPr>
            <p:spPr bwMode="auto">
              <a:xfrm flipV="1">
                <a:off x="8131176" y="3140075"/>
                <a:ext cx="436563" cy="15716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710"/>
              <p:cNvSpPr>
                <a:spLocks/>
              </p:cNvSpPr>
              <p:nvPr/>
            </p:nvSpPr>
            <p:spPr bwMode="auto">
              <a:xfrm flipH="1">
                <a:off x="8070851" y="3079750"/>
                <a:ext cx="554038" cy="277813"/>
              </a:xfrm>
              <a:custGeom>
                <a:avLst/>
                <a:gdLst>
                  <a:gd name="T0" fmla="*/ 9 w 323"/>
                  <a:gd name="T1" fmla="*/ 55 h 161"/>
                  <a:gd name="T2" fmla="*/ 3 w 323"/>
                  <a:gd name="T3" fmla="*/ 25 h 161"/>
                  <a:gd name="T4" fmla="*/ 43 w 323"/>
                  <a:gd name="T5" fmla="*/ 6 h 161"/>
                  <a:gd name="T6" fmla="*/ 298 w 323"/>
                  <a:gd name="T7" fmla="*/ 96 h 161"/>
                  <a:gd name="T8" fmla="*/ 317 w 323"/>
                  <a:gd name="T9" fmla="*/ 136 h 161"/>
                  <a:gd name="T10" fmla="*/ 277 w 323"/>
                  <a:gd name="T11" fmla="*/ 155 h 161"/>
                  <a:gd name="T12" fmla="*/ 22 w 323"/>
                  <a:gd name="T13" fmla="*/ 64 h 161"/>
                  <a:gd name="T14" fmla="*/ 9 w 323"/>
                  <a:gd name="T15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3" h="161">
                    <a:moveTo>
                      <a:pt x="9" y="55"/>
                    </a:moveTo>
                    <a:cubicBezTo>
                      <a:pt x="2" y="47"/>
                      <a:pt x="0" y="35"/>
                      <a:pt x="3" y="25"/>
                    </a:cubicBezTo>
                    <a:cubicBezTo>
                      <a:pt x="9" y="8"/>
                      <a:pt x="27" y="0"/>
                      <a:pt x="43" y="6"/>
                    </a:cubicBezTo>
                    <a:cubicBezTo>
                      <a:pt x="298" y="96"/>
                      <a:pt x="298" y="96"/>
                      <a:pt x="298" y="96"/>
                    </a:cubicBezTo>
                    <a:cubicBezTo>
                      <a:pt x="314" y="102"/>
                      <a:pt x="323" y="120"/>
                      <a:pt x="317" y="136"/>
                    </a:cubicBezTo>
                    <a:cubicBezTo>
                      <a:pt x="311" y="152"/>
                      <a:pt x="294" y="161"/>
                      <a:pt x="277" y="155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17" y="62"/>
                      <a:pt x="12" y="59"/>
                      <a:pt x="9" y="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715"/>
              <p:cNvSpPr>
                <a:spLocks/>
              </p:cNvSpPr>
              <p:nvPr/>
            </p:nvSpPr>
            <p:spPr bwMode="auto">
              <a:xfrm flipH="1">
                <a:off x="9034463" y="3714750"/>
                <a:ext cx="315913" cy="350838"/>
              </a:xfrm>
              <a:custGeom>
                <a:avLst/>
                <a:gdLst>
                  <a:gd name="T0" fmla="*/ 144 w 199"/>
                  <a:gd name="T1" fmla="*/ 221 h 221"/>
                  <a:gd name="T2" fmla="*/ 0 w 199"/>
                  <a:gd name="T3" fmla="*/ 45 h 221"/>
                  <a:gd name="T4" fmla="*/ 55 w 199"/>
                  <a:gd name="T5" fmla="*/ 0 h 221"/>
                  <a:gd name="T6" fmla="*/ 199 w 199"/>
                  <a:gd name="T7" fmla="*/ 176 h 221"/>
                  <a:gd name="T8" fmla="*/ 144 w 199"/>
                  <a:gd name="T9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221">
                    <a:moveTo>
                      <a:pt x="144" y="221"/>
                    </a:moveTo>
                    <a:lnTo>
                      <a:pt x="0" y="45"/>
                    </a:lnTo>
                    <a:lnTo>
                      <a:pt x="55" y="0"/>
                    </a:lnTo>
                    <a:lnTo>
                      <a:pt x="199" y="176"/>
                    </a:lnTo>
                    <a:lnTo>
                      <a:pt x="144" y="221"/>
                    </a:lnTo>
                    <a:close/>
                  </a:path>
                </a:pathLst>
              </a:custGeom>
              <a:solidFill>
                <a:srgbClr val="F78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716"/>
              <p:cNvSpPr>
                <a:spLocks/>
              </p:cNvSpPr>
              <p:nvPr/>
            </p:nvSpPr>
            <p:spPr bwMode="auto">
              <a:xfrm flipH="1">
                <a:off x="9150351" y="3810000"/>
                <a:ext cx="312738" cy="347663"/>
              </a:xfrm>
              <a:custGeom>
                <a:avLst/>
                <a:gdLst>
                  <a:gd name="T0" fmla="*/ 142 w 197"/>
                  <a:gd name="T1" fmla="*/ 219 h 219"/>
                  <a:gd name="T2" fmla="*/ 0 w 197"/>
                  <a:gd name="T3" fmla="*/ 44 h 219"/>
                  <a:gd name="T4" fmla="*/ 54 w 197"/>
                  <a:gd name="T5" fmla="*/ 0 h 219"/>
                  <a:gd name="T6" fmla="*/ 197 w 197"/>
                  <a:gd name="T7" fmla="*/ 175 h 219"/>
                  <a:gd name="T8" fmla="*/ 142 w 197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219">
                    <a:moveTo>
                      <a:pt x="142" y="219"/>
                    </a:moveTo>
                    <a:lnTo>
                      <a:pt x="0" y="44"/>
                    </a:lnTo>
                    <a:lnTo>
                      <a:pt x="54" y="0"/>
                    </a:lnTo>
                    <a:lnTo>
                      <a:pt x="197" y="175"/>
                    </a:lnTo>
                    <a:lnTo>
                      <a:pt x="142" y="219"/>
                    </a:lnTo>
                    <a:close/>
                  </a:path>
                </a:pathLst>
              </a:custGeom>
              <a:solidFill>
                <a:srgbClr val="F78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717"/>
              <p:cNvSpPr>
                <a:spLocks/>
              </p:cNvSpPr>
              <p:nvPr/>
            </p:nvSpPr>
            <p:spPr bwMode="auto">
              <a:xfrm flipH="1">
                <a:off x="9259888" y="3898900"/>
                <a:ext cx="315913" cy="350838"/>
              </a:xfrm>
              <a:custGeom>
                <a:avLst/>
                <a:gdLst>
                  <a:gd name="T0" fmla="*/ 144 w 199"/>
                  <a:gd name="T1" fmla="*/ 221 h 221"/>
                  <a:gd name="T2" fmla="*/ 0 w 199"/>
                  <a:gd name="T3" fmla="*/ 44 h 221"/>
                  <a:gd name="T4" fmla="*/ 56 w 199"/>
                  <a:gd name="T5" fmla="*/ 0 h 221"/>
                  <a:gd name="T6" fmla="*/ 199 w 199"/>
                  <a:gd name="T7" fmla="*/ 175 h 221"/>
                  <a:gd name="T8" fmla="*/ 144 w 199"/>
                  <a:gd name="T9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221">
                    <a:moveTo>
                      <a:pt x="144" y="221"/>
                    </a:moveTo>
                    <a:lnTo>
                      <a:pt x="0" y="44"/>
                    </a:lnTo>
                    <a:lnTo>
                      <a:pt x="56" y="0"/>
                    </a:lnTo>
                    <a:lnTo>
                      <a:pt x="199" y="175"/>
                    </a:lnTo>
                    <a:lnTo>
                      <a:pt x="144" y="221"/>
                    </a:lnTo>
                    <a:close/>
                  </a:path>
                </a:pathLst>
              </a:custGeom>
              <a:solidFill>
                <a:srgbClr val="F78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718"/>
              <p:cNvSpPr>
                <a:spLocks/>
              </p:cNvSpPr>
              <p:nvPr/>
            </p:nvSpPr>
            <p:spPr bwMode="auto">
              <a:xfrm flipH="1">
                <a:off x="9371013" y="3989388"/>
                <a:ext cx="314325" cy="349250"/>
              </a:xfrm>
              <a:custGeom>
                <a:avLst/>
                <a:gdLst>
                  <a:gd name="T0" fmla="*/ 144 w 198"/>
                  <a:gd name="T1" fmla="*/ 220 h 220"/>
                  <a:gd name="T2" fmla="*/ 0 w 198"/>
                  <a:gd name="T3" fmla="*/ 45 h 220"/>
                  <a:gd name="T4" fmla="*/ 55 w 198"/>
                  <a:gd name="T5" fmla="*/ 0 h 220"/>
                  <a:gd name="T6" fmla="*/ 198 w 198"/>
                  <a:gd name="T7" fmla="*/ 176 h 220"/>
                  <a:gd name="T8" fmla="*/ 144 w 198"/>
                  <a:gd name="T9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220">
                    <a:moveTo>
                      <a:pt x="144" y="220"/>
                    </a:moveTo>
                    <a:lnTo>
                      <a:pt x="0" y="45"/>
                    </a:lnTo>
                    <a:lnTo>
                      <a:pt x="55" y="0"/>
                    </a:lnTo>
                    <a:lnTo>
                      <a:pt x="198" y="176"/>
                    </a:lnTo>
                    <a:lnTo>
                      <a:pt x="144" y="220"/>
                    </a:lnTo>
                    <a:close/>
                  </a:path>
                </a:pathLst>
              </a:custGeom>
              <a:solidFill>
                <a:srgbClr val="F789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719"/>
              <p:cNvSpPr>
                <a:spLocks/>
              </p:cNvSpPr>
              <p:nvPr/>
            </p:nvSpPr>
            <p:spPr bwMode="auto">
              <a:xfrm flipH="1">
                <a:off x="6516688" y="3502025"/>
                <a:ext cx="320675" cy="212725"/>
              </a:xfrm>
              <a:custGeom>
                <a:avLst/>
                <a:gdLst>
                  <a:gd name="T0" fmla="*/ 202 w 202"/>
                  <a:gd name="T1" fmla="*/ 134 h 134"/>
                  <a:gd name="T2" fmla="*/ 0 w 202"/>
                  <a:gd name="T3" fmla="*/ 0 h 134"/>
                  <a:gd name="T4" fmla="*/ 202 w 202"/>
                  <a:gd name="T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2" h="134">
                    <a:moveTo>
                      <a:pt x="202" y="134"/>
                    </a:moveTo>
                    <a:lnTo>
                      <a:pt x="0" y="0"/>
                    </a:lnTo>
                    <a:lnTo>
                      <a:pt x="202" y="134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Line 720"/>
              <p:cNvSpPr>
                <a:spLocks noChangeShapeType="1"/>
              </p:cNvSpPr>
              <p:nvPr/>
            </p:nvSpPr>
            <p:spPr bwMode="auto">
              <a:xfrm flipV="1">
                <a:off x="6516688" y="3502025"/>
                <a:ext cx="320675" cy="21272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721"/>
              <p:cNvSpPr>
                <a:spLocks/>
              </p:cNvSpPr>
              <p:nvPr/>
            </p:nvSpPr>
            <p:spPr bwMode="auto">
              <a:xfrm flipH="1">
                <a:off x="6477001" y="3438525"/>
                <a:ext cx="398463" cy="338138"/>
              </a:xfrm>
              <a:custGeom>
                <a:avLst/>
                <a:gdLst>
                  <a:gd name="T0" fmla="*/ 3 w 232"/>
                  <a:gd name="T1" fmla="*/ 38 h 197"/>
                  <a:gd name="T2" fmla="*/ 7 w 232"/>
                  <a:gd name="T3" fmla="*/ 13 h 197"/>
                  <a:gd name="T4" fmla="*/ 43 w 232"/>
                  <a:gd name="T5" fmla="*/ 9 h 197"/>
                  <a:gd name="T6" fmla="*/ 219 w 232"/>
                  <a:gd name="T7" fmla="*/ 148 h 197"/>
                  <a:gd name="T8" fmla="*/ 223 w 232"/>
                  <a:gd name="T9" fmla="*/ 184 h 197"/>
                  <a:gd name="T10" fmla="*/ 187 w 232"/>
                  <a:gd name="T11" fmla="*/ 188 h 197"/>
                  <a:gd name="T12" fmla="*/ 11 w 232"/>
                  <a:gd name="T13" fmla="*/ 50 h 197"/>
                  <a:gd name="T14" fmla="*/ 3 w 232"/>
                  <a:gd name="T15" fmla="*/ 3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2" h="197">
                    <a:moveTo>
                      <a:pt x="3" y="38"/>
                    </a:moveTo>
                    <a:cubicBezTo>
                      <a:pt x="0" y="30"/>
                      <a:pt x="1" y="21"/>
                      <a:pt x="7" y="13"/>
                    </a:cubicBezTo>
                    <a:cubicBezTo>
                      <a:pt x="16" y="2"/>
                      <a:pt x="32" y="0"/>
                      <a:pt x="43" y="9"/>
                    </a:cubicBezTo>
                    <a:cubicBezTo>
                      <a:pt x="219" y="148"/>
                      <a:pt x="219" y="148"/>
                      <a:pt x="219" y="148"/>
                    </a:cubicBezTo>
                    <a:cubicBezTo>
                      <a:pt x="230" y="157"/>
                      <a:pt x="232" y="173"/>
                      <a:pt x="223" y="184"/>
                    </a:cubicBezTo>
                    <a:cubicBezTo>
                      <a:pt x="215" y="195"/>
                      <a:pt x="198" y="197"/>
                      <a:pt x="187" y="188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8" y="46"/>
                      <a:pt x="5" y="43"/>
                      <a:pt x="3" y="38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722"/>
              <p:cNvSpPr>
                <a:spLocks/>
              </p:cNvSpPr>
              <p:nvPr/>
            </p:nvSpPr>
            <p:spPr bwMode="auto">
              <a:xfrm flipH="1">
                <a:off x="6240463" y="3108325"/>
                <a:ext cx="334963" cy="185738"/>
              </a:xfrm>
              <a:custGeom>
                <a:avLst/>
                <a:gdLst>
                  <a:gd name="T0" fmla="*/ 211 w 211"/>
                  <a:gd name="T1" fmla="*/ 117 h 117"/>
                  <a:gd name="T2" fmla="*/ 0 w 211"/>
                  <a:gd name="T3" fmla="*/ 0 h 117"/>
                  <a:gd name="T4" fmla="*/ 211 w 211"/>
                  <a:gd name="T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1" h="117">
                    <a:moveTo>
                      <a:pt x="211" y="117"/>
                    </a:moveTo>
                    <a:lnTo>
                      <a:pt x="0" y="0"/>
                    </a:lnTo>
                    <a:lnTo>
                      <a:pt x="211" y="117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Line 723"/>
              <p:cNvSpPr>
                <a:spLocks noChangeShapeType="1"/>
              </p:cNvSpPr>
              <p:nvPr/>
            </p:nvSpPr>
            <p:spPr bwMode="auto">
              <a:xfrm flipV="1">
                <a:off x="6240463" y="3108325"/>
                <a:ext cx="334963" cy="1857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724"/>
              <p:cNvSpPr>
                <a:spLocks/>
              </p:cNvSpPr>
              <p:nvPr/>
            </p:nvSpPr>
            <p:spPr bwMode="auto">
              <a:xfrm flipH="1">
                <a:off x="6189663" y="3057525"/>
                <a:ext cx="434975" cy="287338"/>
              </a:xfrm>
              <a:custGeom>
                <a:avLst/>
                <a:gdLst>
                  <a:gd name="T0" fmla="*/ 5 w 253"/>
                  <a:gd name="T1" fmla="*/ 42 h 167"/>
                  <a:gd name="T2" fmla="*/ 5 w 253"/>
                  <a:gd name="T3" fmla="*/ 17 h 167"/>
                  <a:gd name="T4" fmla="*/ 40 w 253"/>
                  <a:gd name="T5" fmla="*/ 7 h 167"/>
                  <a:gd name="T6" fmla="*/ 236 w 253"/>
                  <a:gd name="T7" fmla="*/ 115 h 167"/>
                  <a:gd name="T8" fmla="*/ 246 w 253"/>
                  <a:gd name="T9" fmla="*/ 150 h 167"/>
                  <a:gd name="T10" fmla="*/ 211 w 253"/>
                  <a:gd name="T11" fmla="*/ 160 h 167"/>
                  <a:gd name="T12" fmla="*/ 15 w 253"/>
                  <a:gd name="T13" fmla="*/ 52 h 167"/>
                  <a:gd name="T14" fmla="*/ 5 w 253"/>
                  <a:gd name="T15" fmla="*/ 4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3" h="167">
                    <a:moveTo>
                      <a:pt x="5" y="42"/>
                    </a:moveTo>
                    <a:cubicBezTo>
                      <a:pt x="1" y="35"/>
                      <a:pt x="0" y="25"/>
                      <a:pt x="5" y="17"/>
                    </a:cubicBezTo>
                    <a:cubicBezTo>
                      <a:pt x="12" y="5"/>
                      <a:pt x="28" y="0"/>
                      <a:pt x="40" y="7"/>
                    </a:cubicBezTo>
                    <a:cubicBezTo>
                      <a:pt x="236" y="115"/>
                      <a:pt x="236" y="115"/>
                      <a:pt x="236" y="115"/>
                    </a:cubicBezTo>
                    <a:cubicBezTo>
                      <a:pt x="249" y="122"/>
                      <a:pt x="253" y="137"/>
                      <a:pt x="246" y="150"/>
                    </a:cubicBezTo>
                    <a:cubicBezTo>
                      <a:pt x="240" y="162"/>
                      <a:pt x="224" y="167"/>
                      <a:pt x="211" y="160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1" y="50"/>
                      <a:pt x="8" y="46"/>
                      <a:pt x="5" y="42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725"/>
              <p:cNvSpPr>
                <a:spLocks/>
              </p:cNvSpPr>
              <p:nvPr/>
            </p:nvSpPr>
            <p:spPr bwMode="auto">
              <a:xfrm flipH="1">
                <a:off x="6118226" y="2676525"/>
                <a:ext cx="382588" cy="33338"/>
              </a:xfrm>
              <a:custGeom>
                <a:avLst/>
                <a:gdLst>
                  <a:gd name="T0" fmla="*/ 241 w 241"/>
                  <a:gd name="T1" fmla="*/ 21 h 21"/>
                  <a:gd name="T2" fmla="*/ 0 w 241"/>
                  <a:gd name="T3" fmla="*/ 0 h 21"/>
                  <a:gd name="T4" fmla="*/ 241 w 241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1" h="21">
                    <a:moveTo>
                      <a:pt x="241" y="21"/>
                    </a:moveTo>
                    <a:lnTo>
                      <a:pt x="0" y="0"/>
                    </a:lnTo>
                    <a:lnTo>
                      <a:pt x="241" y="21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Line 726"/>
              <p:cNvSpPr>
                <a:spLocks noChangeShapeType="1"/>
              </p:cNvSpPr>
              <p:nvPr/>
            </p:nvSpPr>
            <p:spPr bwMode="auto">
              <a:xfrm flipV="1">
                <a:off x="6118226" y="2676525"/>
                <a:ext cx="382588" cy="3333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727"/>
              <p:cNvSpPr>
                <a:spLocks/>
              </p:cNvSpPr>
              <p:nvPr/>
            </p:nvSpPr>
            <p:spPr bwMode="auto">
              <a:xfrm flipH="1">
                <a:off x="6072188" y="2630488"/>
                <a:ext cx="473075" cy="125413"/>
              </a:xfrm>
              <a:custGeom>
                <a:avLst/>
                <a:gdLst>
                  <a:gd name="T0" fmla="*/ 11 w 276"/>
                  <a:gd name="T1" fmla="*/ 48 h 73"/>
                  <a:gd name="T2" fmla="*/ 1 w 276"/>
                  <a:gd name="T3" fmla="*/ 25 h 73"/>
                  <a:gd name="T4" fmla="*/ 28 w 276"/>
                  <a:gd name="T5" fmla="*/ 1 h 73"/>
                  <a:gd name="T6" fmla="*/ 252 w 276"/>
                  <a:gd name="T7" fmla="*/ 21 h 73"/>
                  <a:gd name="T8" fmla="*/ 275 w 276"/>
                  <a:gd name="T9" fmla="*/ 48 h 73"/>
                  <a:gd name="T10" fmla="*/ 247 w 276"/>
                  <a:gd name="T11" fmla="*/ 72 h 73"/>
                  <a:gd name="T12" fmla="*/ 24 w 276"/>
                  <a:gd name="T13" fmla="*/ 53 h 73"/>
                  <a:gd name="T14" fmla="*/ 11 w 276"/>
                  <a:gd name="T15" fmla="*/ 48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6" h="73">
                    <a:moveTo>
                      <a:pt x="11" y="48"/>
                    </a:moveTo>
                    <a:cubicBezTo>
                      <a:pt x="4" y="43"/>
                      <a:pt x="0" y="34"/>
                      <a:pt x="1" y="25"/>
                    </a:cubicBezTo>
                    <a:cubicBezTo>
                      <a:pt x="2" y="10"/>
                      <a:pt x="14" y="0"/>
                      <a:pt x="28" y="1"/>
                    </a:cubicBezTo>
                    <a:cubicBezTo>
                      <a:pt x="252" y="21"/>
                      <a:pt x="252" y="21"/>
                      <a:pt x="252" y="21"/>
                    </a:cubicBezTo>
                    <a:cubicBezTo>
                      <a:pt x="266" y="22"/>
                      <a:pt x="276" y="34"/>
                      <a:pt x="275" y="48"/>
                    </a:cubicBezTo>
                    <a:cubicBezTo>
                      <a:pt x="274" y="63"/>
                      <a:pt x="261" y="73"/>
                      <a:pt x="247" y="72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19" y="52"/>
                      <a:pt x="15" y="50"/>
                      <a:pt x="11" y="48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728"/>
              <p:cNvSpPr>
                <a:spLocks/>
              </p:cNvSpPr>
              <p:nvPr/>
            </p:nvSpPr>
            <p:spPr bwMode="auto">
              <a:xfrm flipH="1">
                <a:off x="6192838" y="2146300"/>
                <a:ext cx="379413" cy="57150"/>
              </a:xfrm>
              <a:custGeom>
                <a:avLst/>
                <a:gdLst>
                  <a:gd name="T0" fmla="*/ 239 w 239"/>
                  <a:gd name="T1" fmla="*/ 0 h 36"/>
                  <a:gd name="T2" fmla="*/ 0 w 239"/>
                  <a:gd name="T3" fmla="*/ 36 h 36"/>
                  <a:gd name="T4" fmla="*/ 239 w 239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9" h="36">
                    <a:moveTo>
                      <a:pt x="239" y="0"/>
                    </a:moveTo>
                    <a:lnTo>
                      <a:pt x="0" y="36"/>
                    </a:lnTo>
                    <a:lnTo>
                      <a:pt x="239" y="0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Line 729"/>
              <p:cNvSpPr>
                <a:spLocks noChangeShapeType="1"/>
              </p:cNvSpPr>
              <p:nvPr/>
            </p:nvSpPr>
            <p:spPr bwMode="auto">
              <a:xfrm>
                <a:off x="6192838" y="2146300"/>
                <a:ext cx="379413" cy="5715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711"/>
              <p:cNvSpPr>
                <a:spLocks/>
              </p:cNvSpPr>
              <p:nvPr/>
            </p:nvSpPr>
            <p:spPr bwMode="auto">
              <a:xfrm flipH="1">
                <a:off x="9371013" y="3703638"/>
                <a:ext cx="547688" cy="635000"/>
              </a:xfrm>
              <a:custGeom>
                <a:avLst/>
                <a:gdLst>
                  <a:gd name="T0" fmla="*/ 291 w 345"/>
                  <a:gd name="T1" fmla="*/ 400 h 400"/>
                  <a:gd name="T2" fmla="*/ 0 w 345"/>
                  <a:gd name="T3" fmla="*/ 45 h 400"/>
                  <a:gd name="T4" fmla="*/ 55 w 345"/>
                  <a:gd name="T5" fmla="*/ 0 h 400"/>
                  <a:gd name="T6" fmla="*/ 345 w 345"/>
                  <a:gd name="T7" fmla="*/ 356 h 400"/>
                  <a:gd name="T8" fmla="*/ 291 w 345"/>
                  <a:gd name="T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00">
                    <a:moveTo>
                      <a:pt x="291" y="400"/>
                    </a:moveTo>
                    <a:lnTo>
                      <a:pt x="0" y="45"/>
                    </a:lnTo>
                    <a:lnTo>
                      <a:pt x="55" y="0"/>
                    </a:lnTo>
                    <a:lnTo>
                      <a:pt x="345" y="356"/>
                    </a:lnTo>
                    <a:lnTo>
                      <a:pt x="291" y="400"/>
                    </a:lnTo>
                    <a:close/>
                  </a:path>
                </a:pathLst>
              </a:custGeom>
              <a:solidFill>
                <a:srgbClr val="EB8F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712"/>
              <p:cNvSpPr>
                <a:spLocks/>
              </p:cNvSpPr>
              <p:nvPr/>
            </p:nvSpPr>
            <p:spPr bwMode="auto">
              <a:xfrm flipH="1">
                <a:off x="9259888" y="3614738"/>
                <a:ext cx="549275" cy="635000"/>
              </a:xfrm>
              <a:custGeom>
                <a:avLst/>
                <a:gdLst>
                  <a:gd name="T0" fmla="*/ 291 w 346"/>
                  <a:gd name="T1" fmla="*/ 400 h 400"/>
                  <a:gd name="T2" fmla="*/ 0 w 346"/>
                  <a:gd name="T3" fmla="*/ 44 h 400"/>
                  <a:gd name="T4" fmla="*/ 56 w 346"/>
                  <a:gd name="T5" fmla="*/ 0 h 400"/>
                  <a:gd name="T6" fmla="*/ 346 w 346"/>
                  <a:gd name="T7" fmla="*/ 354 h 400"/>
                  <a:gd name="T8" fmla="*/ 291 w 346"/>
                  <a:gd name="T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400">
                    <a:moveTo>
                      <a:pt x="291" y="400"/>
                    </a:moveTo>
                    <a:lnTo>
                      <a:pt x="0" y="44"/>
                    </a:lnTo>
                    <a:lnTo>
                      <a:pt x="56" y="0"/>
                    </a:lnTo>
                    <a:lnTo>
                      <a:pt x="346" y="354"/>
                    </a:lnTo>
                    <a:lnTo>
                      <a:pt x="291" y="400"/>
                    </a:lnTo>
                    <a:close/>
                  </a:path>
                </a:pathLst>
              </a:custGeom>
              <a:solidFill>
                <a:srgbClr val="EB8F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713"/>
              <p:cNvSpPr>
                <a:spLocks/>
              </p:cNvSpPr>
              <p:nvPr/>
            </p:nvSpPr>
            <p:spPr bwMode="auto">
              <a:xfrm flipH="1">
                <a:off x="9150351" y="3522663"/>
                <a:ext cx="546100" cy="635000"/>
              </a:xfrm>
              <a:custGeom>
                <a:avLst/>
                <a:gdLst>
                  <a:gd name="T0" fmla="*/ 289 w 344"/>
                  <a:gd name="T1" fmla="*/ 400 h 400"/>
                  <a:gd name="T2" fmla="*/ 0 w 344"/>
                  <a:gd name="T3" fmla="*/ 46 h 400"/>
                  <a:gd name="T4" fmla="*/ 54 w 344"/>
                  <a:gd name="T5" fmla="*/ 0 h 400"/>
                  <a:gd name="T6" fmla="*/ 344 w 344"/>
                  <a:gd name="T7" fmla="*/ 356 h 400"/>
                  <a:gd name="T8" fmla="*/ 289 w 344"/>
                  <a:gd name="T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4" h="400">
                    <a:moveTo>
                      <a:pt x="289" y="400"/>
                    </a:moveTo>
                    <a:lnTo>
                      <a:pt x="0" y="46"/>
                    </a:lnTo>
                    <a:lnTo>
                      <a:pt x="54" y="0"/>
                    </a:lnTo>
                    <a:lnTo>
                      <a:pt x="344" y="356"/>
                    </a:lnTo>
                    <a:lnTo>
                      <a:pt x="289" y="400"/>
                    </a:lnTo>
                    <a:close/>
                  </a:path>
                </a:pathLst>
              </a:custGeom>
              <a:solidFill>
                <a:srgbClr val="EB8F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714"/>
              <p:cNvSpPr>
                <a:spLocks/>
              </p:cNvSpPr>
              <p:nvPr/>
            </p:nvSpPr>
            <p:spPr bwMode="auto">
              <a:xfrm flipH="1">
                <a:off x="9034463" y="3430588"/>
                <a:ext cx="547688" cy="635000"/>
              </a:xfrm>
              <a:custGeom>
                <a:avLst/>
                <a:gdLst>
                  <a:gd name="T0" fmla="*/ 290 w 345"/>
                  <a:gd name="T1" fmla="*/ 400 h 400"/>
                  <a:gd name="T2" fmla="*/ 0 w 345"/>
                  <a:gd name="T3" fmla="*/ 44 h 400"/>
                  <a:gd name="T4" fmla="*/ 54 w 345"/>
                  <a:gd name="T5" fmla="*/ 0 h 400"/>
                  <a:gd name="T6" fmla="*/ 345 w 345"/>
                  <a:gd name="T7" fmla="*/ 355 h 400"/>
                  <a:gd name="T8" fmla="*/ 290 w 345"/>
                  <a:gd name="T9" fmla="*/ 40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400">
                    <a:moveTo>
                      <a:pt x="290" y="400"/>
                    </a:moveTo>
                    <a:lnTo>
                      <a:pt x="0" y="44"/>
                    </a:lnTo>
                    <a:lnTo>
                      <a:pt x="54" y="0"/>
                    </a:lnTo>
                    <a:lnTo>
                      <a:pt x="345" y="355"/>
                    </a:lnTo>
                    <a:lnTo>
                      <a:pt x="290" y="400"/>
                    </a:lnTo>
                    <a:close/>
                  </a:path>
                </a:pathLst>
              </a:custGeom>
              <a:solidFill>
                <a:srgbClr val="EB8F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730"/>
              <p:cNvSpPr>
                <a:spLocks/>
              </p:cNvSpPr>
              <p:nvPr/>
            </p:nvSpPr>
            <p:spPr bwMode="auto">
              <a:xfrm flipH="1">
                <a:off x="6145213" y="2098675"/>
                <a:ext cx="476250" cy="149225"/>
              </a:xfrm>
              <a:custGeom>
                <a:avLst/>
                <a:gdLst>
                  <a:gd name="T0" fmla="*/ 18 w 277"/>
                  <a:gd name="T1" fmla="*/ 85 h 87"/>
                  <a:gd name="T2" fmla="*/ 2 w 277"/>
                  <a:gd name="T3" fmla="*/ 65 h 87"/>
                  <a:gd name="T4" fmla="*/ 24 w 277"/>
                  <a:gd name="T5" fmla="*/ 35 h 87"/>
                  <a:gd name="T6" fmla="*/ 246 w 277"/>
                  <a:gd name="T7" fmla="*/ 2 h 87"/>
                  <a:gd name="T8" fmla="*/ 275 w 277"/>
                  <a:gd name="T9" fmla="*/ 24 h 87"/>
                  <a:gd name="T10" fmla="*/ 253 w 277"/>
                  <a:gd name="T11" fmla="*/ 53 h 87"/>
                  <a:gd name="T12" fmla="*/ 32 w 277"/>
                  <a:gd name="T13" fmla="*/ 86 h 87"/>
                  <a:gd name="T14" fmla="*/ 18 w 277"/>
                  <a:gd name="T15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7" h="87">
                    <a:moveTo>
                      <a:pt x="18" y="85"/>
                    </a:moveTo>
                    <a:cubicBezTo>
                      <a:pt x="10" y="81"/>
                      <a:pt x="4" y="74"/>
                      <a:pt x="2" y="65"/>
                    </a:cubicBezTo>
                    <a:cubicBezTo>
                      <a:pt x="0" y="51"/>
                      <a:pt x="10" y="38"/>
                      <a:pt x="24" y="35"/>
                    </a:cubicBezTo>
                    <a:cubicBezTo>
                      <a:pt x="246" y="2"/>
                      <a:pt x="246" y="2"/>
                      <a:pt x="246" y="2"/>
                    </a:cubicBezTo>
                    <a:cubicBezTo>
                      <a:pt x="260" y="0"/>
                      <a:pt x="273" y="10"/>
                      <a:pt x="275" y="24"/>
                    </a:cubicBezTo>
                    <a:cubicBezTo>
                      <a:pt x="277" y="38"/>
                      <a:pt x="267" y="51"/>
                      <a:pt x="253" y="53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27" y="87"/>
                      <a:pt x="22" y="86"/>
                      <a:pt x="18" y="85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731"/>
              <p:cNvSpPr>
                <a:spLocks/>
              </p:cNvSpPr>
              <p:nvPr/>
            </p:nvSpPr>
            <p:spPr bwMode="auto">
              <a:xfrm flipH="1">
                <a:off x="8537576" y="1066800"/>
                <a:ext cx="142875" cy="357188"/>
              </a:xfrm>
              <a:custGeom>
                <a:avLst/>
                <a:gdLst>
                  <a:gd name="T0" fmla="*/ 0 w 90"/>
                  <a:gd name="T1" fmla="*/ 0 h 225"/>
                  <a:gd name="T2" fmla="*/ 90 w 90"/>
                  <a:gd name="T3" fmla="*/ 225 h 225"/>
                  <a:gd name="T4" fmla="*/ 0 w 90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0" h="225">
                    <a:moveTo>
                      <a:pt x="0" y="0"/>
                    </a:moveTo>
                    <a:lnTo>
                      <a:pt x="90" y="2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Line 732"/>
              <p:cNvSpPr>
                <a:spLocks noChangeShapeType="1"/>
              </p:cNvSpPr>
              <p:nvPr/>
            </p:nvSpPr>
            <p:spPr bwMode="auto">
              <a:xfrm flipH="1">
                <a:off x="8537576" y="1066800"/>
                <a:ext cx="142875" cy="35718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733"/>
              <p:cNvSpPr>
                <a:spLocks/>
              </p:cNvSpPr>
              <p:nvPr/>
            </p:nvSpPr>
            <p:spPr bwMode="auto">
              <a:xfrm flipH="1">
                <a:off x="8472488" y="1022350"/>
                <a:ext cx="274638" cy="441325"/>
              </a:xfrm>
              <a:custGeom>
                <a:avLst/>
                <a:gdLst>
                  <a:gd name="T0" fmla="*/ 117 w 160"/>
                  <a:gd name="T1" fmla="*/ 252 h 257"/>
                  <a:gd name="T2" fmla="*/ 142 w 160"/>
                  <a:gd name="T3" fmla="*/ 253 h 257"/>
                  <a:gd name="T4" fmla="*/ 154 w 160"/>
                  <a:gd name="T5" fmla="*/ 218 h 257"/>
                  <a:gd name="T6" fmla="*/ 52 w 160"/>
                  <a:gd name="T7" fmla="*/ 18 h 257"/>
                  <a:gd name="T8" fmla="*/ 18 w 160"/>
                  <a:gd name="T9" fmla="*/ 7 h 257"/>
                  <a:gd name="T10" fmla="*/ 6 w 160"/>
                  <a:gd name="T11" fmla="*/ 41 h 257"/>
                  <a:gd name="T12" fmla="*/ 108 w 160"/>
                  <a:gd name="T13" fmla="*/ 241 h 257"/>
                  <a:gd name="T14" fmla="*/ 117 w 160"/>
                  <a:gd name="T15" fmla="*/ 252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0" h="257">
                    <a:moveTo>
                      <a:pt x="117" y="252"/>
                    </a:moveTo>
                    <a:cubicBezTo>
                      <a:pt x="124" y="256"/>
                      <a:pt x="134" y="257"/>
                      <a:pt x="142" y="253"/>
                    </a:cubicBezTo>
                    <a:cubicBezTo>
                      <a:pt x="155" y="246"/>
                      <a:pt x="160" y="231"/>
                      <a:pt x="154" y="2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6" y="5"/>
                      <a:pt x="30" y="0"/>
                      <a:pt x="18" y="7"/>
                    </a:cubicBezTo>
                    <a:cubicBezTo>
                      <a:pt x="5" y="13"/>
                      <a:pt x="0" y="29"/>
                      <a:pt x="6" y="41"/>
                    </a:cubicBezTo>
                    <a:cubicBezTo>
                      <a:pt x="108" y="241"/>
                      <a:pt x="108" y="241"/>
                      <a:pt x="108" y="241"/>
                    </a:cubicBezTo>
                    <a:cubicBezTo>
                      <a:pt x="110" y="246"/>
                      <a:pt x="113" y="249"/>
                      <a:pt x="117" y="252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734"/>
              <p:cNvSpPr>
                <a:spLocks/>
              </p:cNvSpPr>
              <p:nvPr/>
            </p:nvSpPr>
            <p:spPr bwMode="auto">
              <a:xfrm flipH="1">
                <a:off x="8099426" y="879475"/>
                <a:ext cx="115888" cy="366713"/>
              </a:xfrm>
              <a:custGeom>
                <a:avLst/>
                <a:gdLst>
                  <a:gd name="T0" fmla="*/ 0 w 73"/>
                  <a:gd name="T1" fmla="*/ 0 h 231"/>
                  <a:gd name="T2" fmla="*/ 73 w 73"/>
                  <a:gd name="T3" fmla="*/ 231 h 231"/>
                  <a:gd name="T4" fmla="*/ 0 w 73"/>
                  <a:gd name="T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" h="231">
                    <a:moveTo>
                      <a:pt x="0" y="0"/>
                    </a:moveTo>
                    <a:lnTo>
                      <a:pt x="73" y="2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Line 735"/>
              <p:cNvSpPr>
                <a:spLocks noChangeShapeType="1"/>
              </p:cNvSpPr>
              <p:nvPr/>
            </p:nvSpPr>
            <p:spPr bwMode="auto">
              <a:xfrm flipH="1">
                <a:off x="8099426" y="879475"/>
                <a:ext cx="115888" cy="36671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736"/>
              <p:cNvSpPr>
                <a:spLocks/>
              </p:cNvSpPr>
              <p:nvPr/>
            </p:nvSpPr>
            <p:spPr bwMode="auto">
              <a:xfrm flipH="1">
                <a:off x="8050213" y="830263"/>
                <a:ext cx="214313" cy="463550"/>
              </a:xfrm>
              <a:custGeom>
                <a:avLst/>
                <a:gdLst>
                  <a:gd name="T0" fmla="*/ 79 w 125"/>
                  <a:gd name="T1" fmla="*/ 262 h 270"/>
                  <a:gd name="T2" fmla="*/ 104 w 125"/>
                  <a:gd name="T3" fmla="*/ 267 h 270"/>
                  <a:gd name="T4" fmla="*/ 121 w 125"/>
                  <a:gd name="T5" fmla="*/ 235 h 270"/>
                  <a:gd name="T6" fmla="*/ 54 w 125"/>
                  <a:gd name="T7" fmla="*/ 21 h 270"/>
                  <a:gd name="T8" fmla="*/ 21 w 125"/>
                  <a:gd name="T9" fmla="*/ 4 h 270"/>
                  <a:gd name="T10" fmla="*/ 5 w 125"/>
                  <a:gd name="T11" fmla="*/ 36 h 270"/>
                  <a:gd name="T12" fmla="*/ 71 w 125"/>
                  <a:gd name="T13" fmla="*/ 250 h 270"/>
                  <a:gd name="T14" fmla="*/ 79 w 125"/>
                  <a:gd name="T15" fmla="*/ 26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270">
                    <a:moveTo>
                      <a:pt x="79" y="262"/>
                    </a:moveTo>
                    <a:cubicBezTo>
                      <a:pt x="85" y="267"/>
                      <a:pt x="95" y="270"/>
                      <a:pt x="104" y="267"/>
                    </a:cubicBezTo>
                    <a:cubicBezTo>
                      <a:pt x="117" y="263"/>
                      <a:pt x="125" y="248"/>
                      <a:pt x="121" y="235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0" y="7"/>
                      <a:pt x="35" y="0"/>
                      <a:pt x="21" y="4"/>
                    </a:cubicBezTo>
                    <a:cubicBezTo>
                      <a:pt x="8" y="8"/>
                      <a:pt x="0" y="23"/>
                      <a:pt x="5" y="36"/>
                    </a:cubicBezTo>
                    <a:cubicBezTo>
                      <a:pt x="71" y="250"/>
                      <a:pt x="71" y="250"/>
                      <a:pt x="71" y="250"/>
                    </a:cubicBezTo>
                    <a:cubicBezTo>
                      <a:pt x="73" y="255"/>
                      <a:pt x="75" y="259"/>
                      <a:pt x="79" y="262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737"/>
              <p:cNvSpPr>
                <a:spLocks/>
              </p:cNvSpPr>
              <p:nvPr/>
            </p:nvSpPr>
            <p:spPr bwMode="auto">
              <a:xfrm flipH="1">
                <a:off x="7616826" y="874713"/>
                <a:ext cx="46038" cy="382588"/>
              </a:xfrm>
              <a:custGeom>
                <a:avLst/>
                <a:gdLst>
                  <a:gd name="T0" fmla="*/ 29 w 29"/>
                  <a:gd name="T1" fmla="*/ 0 h 241"/>
                  <a:gd name="T2" fmla="*/ 0 w 29"/>
                  <a:gd name="T3" fmla="*/ 241 h 241"/>
                  <a:gd name="T4" fmla="*/ 29 w 29"/>
                  <a:gd name="T5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41">
                    <a:moveTo>
                      <a:pt x="29" y="0"/>
                    </a:moveTo>
                    <a:lnTo>
                      <a:pt x="0" y="24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Line 738"/>
              <p:cNvSpPr>
                <a:spLocks noChangeShapeType="1"/>
              </p:cNvSpPr>
              <p:nvPr/>
            </p:nvSpPr>
            <p:spPr bwMode="auto">
              <a:xfrm>
                <a:off x="7616826" y="874713"/>
                <a:ext cx="46038" cy="38258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739"/>
              <p:cNvSpPr>
                <a:spLocks/>
              </p:cNvSpPr>
              <p:nvPr/>
            </p:nvSpPr>
            <p:spPr bwMode="auto">
              <a:xfrm flipH="1">
                <a:off x="7570788" y="828675"/>
                <a:ext cx="136525" cy="474663"/>
              </a:xfrm>
              <a:custGeom>
                <a:avLst/>
                <a:gdLst>
                  <a:gd name="T0" fmla="*/ 3 w 79"/>
                  <a:gd name="T1" fmla="*/ 260 h 277"/>
                  <a:gd name="T2" fmla="*/ 24 w 79"/>
                  <a:gd name="T3" fmla="*/ 275 h 277"/>
                  <a:gd name="T4" fmla="*/ 52 w 79"/>
                  <a:gd name="T5" fmla="*/ 252 h 277"/>
                  <a:gd name="T6" fmla="*/ 77 w 79"/>
                  <a:gd name="T7" fmla="*/ 30 h 277"/>
                  <a:gd name="T8" fmla="*/ 55 w 79"/>
                  <a:gd name="T9" fmla="*/ 1 h 277"/>
                  <a:gd name="T10" fmla="*/ 26 w 79"/>
                  <a:gd name="T11" fmla="*/ 24 h 277"/>
                  <a:gd name="T12" fmla="*/ 1 w 79"/>
                  <a:gd name="T13" fmla="*/ 247 h 277"/>
                  <a:gd name="T14" fmla="*/ 3 w 79"/>
                  <a:gd name="T15" fmla="*/ 26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277">
                    <a:moveTo>
                      <a:pt x="3" y="260"/>
                    </a:moveTo>
                    <a:cubicBezTo>
                      <a:pt x="7" y="268"/>
                      <a:pt x="14" y="274"/>
                      <a:pt x="24" y="275"/>
                    </a:cubicBezTo>
                    <a:cubicBezTo>
                      <a:pt x="38" y="277"/>
                      <a:pt x="50" y="267"/>
                      <a:pt x="52" y="252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9" y="16"/>
                      <a:pt x="69" y="3"/>
                      <a:pt x="55" y="1"/>
                    </a:cubicBezTo>
                    <a:cubicBezTo>
                      <a:pt x="40" y="0"/>
                      <a:pt x="28" y="10"/>
                      <a:pt x="26" y="24"/>
                    </a:cubicBezTo>
                    <a:cubicBezTo>
                      <a:pt x="1" y="247"/>
                      <a:pt x="1" y="247"/>
                      <a:pt x="1" y="247"/>
                    </a:cubicBezTo>
                    <a:cubicBezTo>
                      <a:pt x="0" y="251"/>
                      <a:pt x="1" y="256"/>
                      <a:pt x="3" y="260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740"/>
              <p:cNvSpPr>
                <a:spLocks/>
              </p:cNvSpPr>
              <p:nvPr/>
            </p:nvSpPr>
            <p:spPr bwMode="auto">
              <a:xfrm flipH="1">
                <a:off x="7080251" y="1060450"/>
                <a:ext cx="131763" cy="361950"/>
              </a:xfrm>
              <a:custGeom>
                <a:avLst/>
                <a:gdLst>
                  <a:gd name="T0" fmla="*/ 83 w 83"/>
                  <a:gd name="T1" fmla="*/ 0 h 228"/>
                  <a:gd name="T2" fmla="*/ 0 w 83"/>
                  <a:gd name="T3" fmla="*/ 228 h 228"/>
                  <a:gd name="T4" fmla="*/ 83 w 83"/>
                  <a:gd name="T5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228">
                    <a:moveTo>
                      <a:pt x="83" y="0"/>
                    </a:moveTo>
                    <a:lnTo>
                      <a:pt x="0" y="228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Line 741"/>
              <p:cNvSpPr>
                <a:spLocks noChangeShapeType="1"/>
              </p:cNvSpPr>
              <p:nvPr/>
            </p:nvSpPr>
            <p:spPr bwMode="auto">
              <a:xfrm>
                <a:off x="7080251" y="1060450"/>
                <a:ext cx="131763" cy="36195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742"/>
              <p:cNvSpPr>
                <a:spLocks/>
              </p:cNvSpPr>
              <p:nvPr/>
            </p:nvSpPr>
            <p:spPr bwMode="auto">
              <a:xfrm flipH="1">
                <a:off x="7031038" y="1011238"/>
                <a:ext cx="227013" cy="460375"/>
              </a:xfrm>
              <a:custGeom>
                <a:avLst/>
                <a:gdLst>
                  <a:gd name="T0" fmla="*/ 1 w 132"/>
                  <a:gd name="T1" fmla="*/ 245 h 269"/>
                  <a:gd name="T2" fmla="*/ 18 w 132"/>
                  <a:gd name="T3" fmla="*/ 264 h 269"/>
                  <a:gd name="T4" fmla="*/ 51 w 132"/>
                  <a:gd name="T5" fmla="*/ 249 h 269"/>
                  <a:gd name="T6" fmla="*/ 127 w 132"/>
                  <a:gd name="T7" fmla="*/ 38 h 269"/>
                  <a:gd name="T8" fmla="*/ 112 w 132"/>
                  <a:gd name="T9" fmla="*/ 5 h 269"/>
                  <a:gd name="T10" fmla="*/ 79 w 132"/>
                  <a:gd name="T11" fmla="*/ 20 h 269"/>
                  <a:gd name="T12" fmla="*/ 2 w 132"/>
                  <a:gd name="T13" fmla="*/ 231 h 269"/>
                  <a:gd name="T14" fmla="*/ 1 w 132"/>
                  <a:gd name="T15" fmla="*/ 245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269">
                    <a:moveTo>
                      <a:pt x="1" y="245"/>
                    </a:moveTo>
                    <a:cubicBezTo>
                      <a:pt x="3" y="253"/>
                      <a:pt x="9" y="261"/>
                      <a:pt x="18" y="264"/>
                    </a:cubicBezTo>
                    <a:cubicBezTo>
                      <a:pt x="31" y="269"/>
                      <a:pt x="46" y="262"/>
                      <a:pt x="51" y="249"/>
                    </a:cubicBezTo>
                    <a:cubicBezTo>
                      <a:pt x="127" y="38"/>
                      <a:pt x="127" y="38"/>
                      <a:pt x="127" y="38"/>
                    </a:cubicBezTo>
                    <a:cubicBezTo>
                      <a:pt x="132" y="25"/>
                      <a:pt x="125" y="10"/>
                      <a:pt x="112" y="5"/>
                    </a:cubicBezTo>
                    <a:cubicBezTo>
                      <a:pt x="99" y="0"/>
                      <a:pt x="84" y="7"/>
                      <a:pt x="79" y="20"/>
                    </a:cubicBezTo>
                    <a:cubicBezTo>
                      <a:pt x="2" y="231"/>
                      <a:pt x="2" y="231"/>
                      <a:pt x="2" y="231"/>
                    </a:cubicBezTo>
                    <a:cubicBezTo>
                      <a:pt x="1" y="235"/>
                      <a:pt x="0" y="240"/>
                      <a:pt x="1" y="245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743"/>
              <p:cNvSpPr>
                <a:spLocks/>
              </p:cNvSpPr>
              <p:nvPr/>
            </p:nvSpPr>
            <p:spPr bwMode="auto">
              <a:xfrm flipH="1">
                <a:off x="6545263" y="1490663"/>
                <a:ext cx="296863" cy="246063"/>
              </a:xfrm>
              <a:custGeom>
                <a:avLst/>
                <a:gdLst>
                  <a:gd name="T0" fmla="*/ 187 w 187"/>
                  <a:gd name="T1" fmla="*/ 0 h 155"/>
                  <a:gd name="T2" fmla="*/ 0 w 187"/>
                  <a:gd name="T3" fmla="*/ 155 h 155"/>
                  <a:gd name="T4" fmla="*/ 187 w 187"/>
                  <a:gd name="T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7" h="155">
                    <a:moveTo>
                      <a:pt x="187" y="0"/>
                    </a:moveTo>
                    <a:lnTo>
                      <a:pt x="0" y="155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Line 744"/>
              <p:cNvSpPr>
                <a:spLocks noChangeShapeType="1"/>
              </p:cNvSpPr>
              <p:nvPr/>
            </p:nvSpPr>
            <p:spPr bwMode="auto">
              <a:xfrm>
                <a:off x="6545263" y="1490663"/>
                <a:ext cx="296863" cy="24606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745"/>
              <p:cNvSpPr>
                <a:spLocks/>
              </p:cNvSpPr>
              <p:nvPr/>
            </p:nvSpPr>
            <p:spPr bwMode="auto">
              <a:xfrm flipH="1">
                <a:off x="6496051" y="1443038"/>
                <a:ext cx="392113" cy="342900"/>
              </a:xfrm>
              <a:custGeom>
                <a:avLst/>
                <a:gdLst>
                  <a:gd name="T0" fmla="*/ 3 w 229"/>
                  <a:gd name="T1" fmla="*/ 163 h 200"/>
                  <a:gd name="T2" fmla="*/ 7 w 229"/>
                  <a:gd name="T3" fmla="*/ 187 h 200"/>
                  <a:gd name="T4" fmla="*/ 44 w 229"/>
                  <a:gd name="T5" fmla="*/ 191 h 200"/>
                  <a:gd name="T6" fmla="*/ 216 w 229"/>
                  <a:gd name="T7" fmla="*/ 48 h 200"/>
                  <a:gd name="T8" fmla="*/ 220 w 229"/>
                  <a:gd name="T9" fmla="*/ 12 h 200"/>
                  <a:gd name="T10" fmla="*/ 184 w 229"/>
                  <a:gd name="T11" fmla="*/ 9 h 200"/>
                  <a:gd name="T12" fmla="*/ 11 w 229"/>
                  <a:gd name="T13" fmla="*/ 151 h 200"/>
                  <a:gd name="T14" fmla="*/ 3 w 229"/>
                  <a:gd name="T15" fmla="*/ 163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00">
                    <a:moveTo>
                      <a:pt x="3" y="163"/>
                    </a:moveTo>
                    <a:cubicBezTo>
                      <a:pt x="0" y="171"/>
                      <a:pt x="1" y="180"/>
                      <a:pt x="7" y="187"/>
                    </a:cubicBezTo>
                    <a:cubicBezTo>
                      <a:pt x="16" y="198"/>
                      <a:pt x="33" y="200"/>
                      <a:pt x="44" y="191"/>
                    </a:cubicBezTo>
                    <a:cubicBezTo>
                      <a:pt x="216" y="48"/>
                      <a:pt x="216" y="48"/>
                      <a:pt x="216" y="48"/>
                    </a:cubicBezTo>
                    <a:cubicBezTo>
                      <a:pt x="227" y="39"/>
                      <a:pt x="229" y="23"/>
                      <a:pt x="220" y="12"/>
                    </a:cubicBezTo>
                    <a:cubicBezTo>
                      <a:pt x="211" y="1"/>
                      <a:pt x="195" y="0"/>
                      <a:pt x="184" y="9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7" y="154"/>
                      <a:pt x="4" y="158"/>
                      <a:pt x="3" y="163"/>
                    </a:cubicBezTo>
                    <a:close/>
                  </a:path>
                </a:pathLst>
              </a:custGeom>
              <a:solidFill>
                <a:srgbClr val="F57C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746"/>
              <p:cNvSpPr>
                <a:spLocks/>
              </p:cNvSpPr>
              <p:nvPr/>
            </p:nvSpPr>
            <p:spPr bwMode="auto">
              <a:xfrm flipH="1">
                <a:off x="9621838" y="4057650"/>
                <a:ext cx="68263" cy="138113"/>
              </a:xfrm>
              <a:custGeom>
                <a:avLst/>
                <a:gdLst>
                  <a:gd name="T0" fmla="*/ 6 w 40"/>
                  <a:gd name="T1" fmla="*/ 75 h 81"/>
                  <a:gd name="T2" fmla="*/ 17 w 40"/>
                  <a:gd name="T3" fmla="*/ 53 h 81"/>
                  <a:gd name="T4" fmla="*/ 40 w 40"/>
                  <a:gd name="T5" fmla="*/ 25 h 81"/>
                  <a:gd name="T6" fmla="*/ 39 w 40"/>
                  <a:gd name="T7" fmla="*/ 17 h 81"/>
                  <a:gd name="T8" fmla="*/ 31 w 40"/>
                  <a:gd name="T9" fmla="*/ 17 h 81"/>
                  <a:gd name="T10" fmla="*/ 31 w 40"/>
                  <a:gd name="T11" fmla="*/ 2 h 81"/>
                  <a:gd name="T12" fmla="*/ 17 w 40"/>
                  <a:gd name="T13" fmla="*/ 0 h 81"/>
                  <a:gd name="T14" fmla="*/ 7 w 40"/>
                  <a:gd name="T15" fmla="*/ 0 h 81"/>
                  <a:gd name="T16" fmla="*/ 5 w 40"/>
                  <a:gd name="T17" fmla="*/ 22 h 81"/>
                  <a:gd name="T18" fmla="*/ 15 w 40"/>
                  <a:gd name="T19" fmla="*/ 23 h 81"/>
                  <a:gd name="T20" fmla="*/ 3 w 40"/>
                  <a:gd name="T21" fmla="*/ 45 h 81"/>
                  <a:gd name="T22" fmla="*/ 0 w 40"/>
                  <a:gd name="T23" fmla="*/ 78 h 81"/>
                  <a:gd name="T24" fmla="*/ 6 w 40"/>
                  <a:gd name="T25" fmla="*/ 7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81">
                    <a:moveTo>
                      <a:pt x="6" y="75"/>
                    </a:moveTo>
                    <a:cubicBezTo>
                      <a:pt x="17" y="53"/>
                      <a:pt x="17" y="53"/>
                      <a:pt x="17" y="53"/>
                    </a:cubicBezTo>
                    <a:cubicBezTo>
                      <a:pt x="31" y="27"/>
                      <a:pt x="40" y="25"/>
                      <a:pt x="40" y="25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5" y="23"/>
                      <a:pt x="3" y="45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8"/>
                      <a:pt x="5" y="81"/>
                      <a:pt x="6" y="75"/>
                    </a:cubicBez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47"/>
              <p:cNvSpPr>
                <a:spLocks/>
              </p:cNvSpPr>
              <p:nvPr/>
            </p:nvSpPr>
            <p:spPr bwMode="auto">
              <a:xfrm flipH="1">
                <a:off x="9472613" y="4298950"/>
                <a:ext cx="61913" cy="141288"/>
              </a:xfrm>
              <a:custGeom>
                <a:avLst/>
                <a:gdLst>
                  <a:gd name="T0" fmla="*/ 13 w 36"/>
                  <a:gd name="T1" fmla="*/ 77 h 82"/>
                  <a:gd name="T2" fmla="*/ 19 w 36"/>
                  <a:gd name="T3" fmla="*/ 53 h 82"/>
                  <a:gd name="T4" fmla="*/ 36 w 36"/>
                  <a:gd name="T5" fmla="*/ 22 h 82"/>
                  <a:gd name="T6" fmla="*/ 35 w 36"/>
                  <a:gd name="T7" fmla="*/ 14 h 82"/>
                  <a:gd name="T8" fmla="*/ 26 w 36"/>
                  <a:gd name="T9" fmla="*/ 15 h 82"/>
                  <a:gd name="T10" fmla="*/ 24 w 36"/>
                  <a:gd name="T11" fmla="*/ 0 h 82"/>
                  <a:gd name="T12" fmla="*/ 10 w 36"/>
                  <a:gd name="T13" fmla="*/ 1 h 82"/>
                  <a:gd name="T14" fmla="*/ 0 w 36"/>
                  <a:gd name="T15" fmla="*/ 2 h 82"/>
                  <a:gd name="T16" fmla="*/ 2 w 36"/>
                  <a:gd name="T17" fmla="*/ 25 h 82"/>
                  <a:gd name="T18" fmla="*/ 12 w 36"/>
                  <a:gd name="T19" fmla="*/ 24 h 82"/>
                  <a:gd name="T20" fmla="*/ 4 w 36"/>
                  <a:gd name="T21" fmla="*/ 48 h 82"/>
                  <a:gd name="T22" fmla="*/ 7 w 36"/>
                  <a:gd name="T23" fmla="*/ 81 h 82"/>
                  <a:gd name="T24" fmla="*/ 13 w 36"/>
                  <a:gd name="T25" fmla="*/ 7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82">
                    <a:moveTo>
                      <a:pt x="13" y="77"/>
                    </a:moveTo>
                    <a:cubicBezTo>
                      <a:pt x="19" y="53"/>
                      <a:pt x="19" y="53"/>
                      <a:pt x="19" y="53"/>
                    </a:cubicBezTo>
                    <a:cubicBezTo>
                      <a:pt x="28" y="25"/>
                      <a:pt x="36" y="22"/>
                      <a:pt x="36" y="22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2" y="26"/>
                      <a:pt x="4" y="48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81"/>
                      <a:pt x="12" y="82"/>
                      <a:pt x="13" y="77"/>
                    </a:cubicBez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48"/>
              <p:cNvSpPr>
                <a:spLocks/>
              </p:cNvSpPr>
              <p:nvPr/>
            </p:nvSpPr>
            <p:spPr bwMode="auto">
              <a:xfrm flipH="1">
                <a:off x="8869363" y="3687763"/>
                <a:ext cx="795338" cy="652463"/>
              </a:xfrm>
              <a:custGeom>
                <a:avLst/>
                <a:gdLst>
                  <a:gd name="T0" fmla="*/ 372 w 501"/>
                  <a:gd name="T1" fmla="*/ 16 h 411"/>
                  <a:gd name="T2" fmla="*/ 372 w 501"/>
                  <a:gd name="T3" fmla="*/ 16 h 411"/>
                  <a:gd name="T4" fmla="*/ 398 w 501"/>
                  <a:gd name="T5" fmla="*/ 0 h 411"/>
                  <a:gd name="T6" fmla="*/ 501 w 501"/>
                  <a:gd name="T7" fmla="*/ 173 h 411"/>
                  <a:gd name="T8" fmla="*/ 495 w 501"/>
                  <a:gd name="T9" fmla="*/ 176 h 411"/>
                  <a:gd name="T10" fmla="*/ 495 w 501"/>
                  <a:gd name="T11" fmla="*/ 177 h 411"/>
                  <a:gd name="T12" fmla="*/ 481 w 501"/>
                  <a:gd name="T13" fmla="*/ 185 h 411"/>
                  <a:gd name="T14" fmla="*/ 481 w 501"/>
                  <a:gd name="T15" fmla="*/ 185 h 411"/>
                  <a:gd name="T16" fmla="*/ 104 w 501"/>
                  <a:gd name="T17" fmla="*/ 411 h 411"/>
                  <a:gd name="T18" fmla="*/ 92 w 501"/>
                  <a:gd name="T19" fmla="*/ 392 h 411"/>
                  <a:gd name="T20" fmla="*/ 94 w 501"/>
                  <a:gd name="T21" fmla="*/ 390 h 411"/>
                  <a:gd name="T22" fmla="*/ 104 w 501"/>
                  <a:gd name="T23" fmla="*/ 385 h 411"/>
                  <a:gd name="T24" fmla="*/ 369 w 501"/>
                  <a:gd name="T25" fmla="*/ 220 h 411"/>
                  <a:gd name="T26" fmla="*/ 362 w 501"/>
                  <a:gd name="T27" fmla="*/ 207 h 411"/>
                  <a:gd name="T28" fmla="*/ 293 w 501"/>
                  <a:gd name="T29" fmla="*/ 95 h 411"/>
                  <a:gd name="T30" fmla="*/ 24 w 501"/>
                  <a:gd name="T31" fmla="*/ 255 h 411"/>
                  <a:gd name="T32" fmla="*/ 12 w 501"/>
                  <a:gd name="T33" fmla="*/ 263 h 411"/>
                  <a:gd name="T34" fmla="*/ 0 w 501"/>
                  <a:gd name="T35" fmla="*/ 243 h 411"/>
                  <a:gd name="T36" fmla="*/ 7 w 501"/>
                  <a:gd name="T37" fmla="*/ 239 h 411"/>
                  <a:gd name="T38" fmla="*/ 372 w 501"/>
                  <a:gd name="T39" fmla="*/ 1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1" h="411">
                    <a:moveTo>
                      <a:pt x="372" y="16"/>
                    </a:moveTo>
                    <a:lnTo>
                      <a:pt x="372" y="16"/>
                    </a:lnTo>
                    <a:lnTo>
                      <a:pt x="398" y="0"/>
                    </a:lnTo>
                    <a:lnTo>
                      <a:pt x="501" y="173"/>
                    </a:lnTo>
                    <a:lnTo>
                      <a:pt x="495" y="176"/>
                    </a:lnTo>
                    <a:lnTo>
                      <a:pt x="495" y="177"/>
                    </a:lnTo>
                    <a:lnTo>
                      <a:pt x="481" y="185"/>
                    </a:lnTo>
                    <a:lnTo>
                      <a:pt x="481" y="185"/>
                    </a:lnTo>
                    <a:lnTo>
                      <a:pt x="104" y="411"/>
                    </a:lnTo>
                    <a:lnTo>
                      <a:pt x="92" y="392"/>
                    </a:lnTo>
                    <a:lnTo>
                      <a:pt x="94" y="390"/>
                    </a:lnTo>
                    <a:lnTo>
                      <a:pt x="104" y="385"/>
                    </a:lnTo>
                    <a:lnTo>
                      <a:pt x="369" y="220"/>
                    </a:lnTo>
                    <a:lnTo>
                      <a:pt x="362" y="207"/>
                    </a:lnTo>
                    <a:lnTo>
                      <a:pt x="293" y="95"/>
                    </a:lnTo>
                    <a:lnTo>
                      <a:pt x="24" y="255"/>
                    </a:lnTo>
                    <a:lnTo>
                      <a:pt x="12" y="263"/>
                    </a:lnTo>
                    <a:lnTo>
                      <a:pt x="0" y="243"/>
                    </a:lnTo>
                    <a:lnTo>
                      <a:pt x="7" y="239"/>
                    </a:lnTo>
                    <a:lnTo>
                      <a:pt x="372" y="16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749">
                <a:hlinkClick r:id="rId2"/>
              </p:cNvPr>
              <p:cNvSpPr>
                <a:spLocks/>
              </p:cNvSpPr>
              <p:nvPr/>
            </p:nvSpPr>
            <p:spPr bwMode="auto">
              <a:xfrm flipH="1">
                <a:off x="8208963" y="3225800"/>
                <a:ext cx="847725" cy="755650"/>
              </a:xfrm>
              <a:custGeom>
                <a:avLst/>
                <a:gdLst>
                  <a:gd name="T0" fmla="*/ 429 w 494"/>
                  <a:gd name="T1" fmla="*/ 141 h 440"/>
                  <a:gd name="T2" fmla="*/ 425 w 494"/>
                  <a:gd name="T3" fmla="*/ 134 h 440"/>
                  <a:gd name="T4" fmla="*/ 360 w 494"/>
                  <a:gd name="T5" fmla="*/ 23 h 440"/>
                  <a:gd name="T6" fmla="*/ 319 w 494"/>
                  <a:gd name="T7" fmla="*/ 0 h 440"/>
                  <a:gd name="T8" fmla="*/ 256 w 494"/>
                  <a:gd name="T9" fmla="*/ 37 h 440"/>
                  <a:gd name="T10" fmla="*/ 170 w 494"/>
                  <a:gd name="T11" fmla="*/ 155 h 440"/>
                  <a:gd name="T12" fmla="*/ 53 w 494"/>
                  <a:gd name="T13" fmla="*/ 241 h 440"/>
                  <a:gd name="T14" fmla="*/ 48 w 494"/>
                  <a:gd name="T15" fmla="*/ 246 h 440"/>
                  <a:gd name="T16" fmla="*/ 0 w 494"/>
                  <a:gd name="T17" fmla="*/ 276 h 440"/>
                  <a:gd name="T18" fmla="*/ 51 w 494"/>
                  <a:gd name="T19" fmla="*/ 358 h 440"/>
                  <a:gd name="T20" fmla="*/ 96 w 494"/>
                  <a:gd name="T21" fmla="*/ 440 h 440"/>
                  <a:gd name="T22" fmla="*/ 193 w 494"/>
                  <a:gd name="T23" fmla="*/ 392 h 440"/>
                  <a:gd name="T24" fmla="*/ 291 w 494"/>
                  <a:gd name="T25" fmla="*/ 389 h 440"/>
                  <a:gd name="T26" fmla="*/ 379 w 494"/>
                  <a:gd name="T27" fmla="*/ 347 h 440"/>
                  <a:gd name="T28" fmla="*/ 442 w 494"/>
                  <a:gd name="T29" fmla="*/ 301 h 440"/>
                  <a:gd name="T30" fmla="*/ 491 w 494"/>
                  <a:gd name="T31" fmla="*/ 344 h 440"/>
                  <a:gd name="T32" fmla="*/ 494 w 494"/>
                  <a:gd name="T33" fmla="*/ 343 h 440"/>
                  <a:gd name="T34" fmla="*/ 494 w 494"/>
                  <a:gd name="T35" fmla="*/ 251 h 440"/>
                  <a:gd name="T36" fmla="*/ 429 w 494"/>
                  <a:gd name="T37" fmla="*/ 141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4" h="440">
                    <a:moveTo>
                      <a:pt x="429" y="141"/>
                    </a:moveTo>
                    <a:cubicBezTo>
                      <a:pt x="425" y="134"/>
                      <a:pt x="425" y="134"/>
                      <a:pt x="425" y="134"/>
                    </a:cubicBezTo>
                    <a:cubicBezTo>
                      <a:pt x="360" y="23"/>
                      <a:pt x="360" y="23"/>
                      <a:pt x="360" y="23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284" y="9"/>
                      <a:pt x="256" y="37"/>
                      <a:pt x="256" y="37"/>
                    </a:cubicBezTo>
                    <a:cubicBezTo>
                      <a:pt x="241" y="42"/>
                      <a:pt x="170" y="155"/>
                      <a:pt x="170" y="155"/>
                    </a:cubicBezTo>
                    <a:cubicBezTo>
                      <a:pt x="138" y="184"/>
                      <a:pt x="89" y="218"/>
                      <a:pt x="53" y="241"/>
                    </a:cubicBezTo>
                    <a:cubicBezTo>
                      <a:pt x="48" y="246"/>
                      <a:pt x="48" y="246"/>
                      <a:pt x="48" y="24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1" y="358"/>
                      <a:pt x="51" y="358"/>
                      <a:pt x="51" y="358"/>
                    </a:cubicBezTo>
                    <a:cubicBezTo>
                      <a:pt x="96" y="440"/>
                      <a:pt x="96" y="440"/>
                      <a:pt x="96" y="440"/>
                    </a:cubicBezTo>
                    <a:cubicBezTo>
                      <a:pt x="193" y="392"/>
                      <a:pt x="193" y="392"/>
                      <a:pt x="193" y="392"/>
                    </a:cubicBezTo>
                    <a:cubicBezTo>
                      <a:pt x="291" y="389"/>
                      <a:pt x="291" y="389"/>
                      <a:pt x="291" y="389"/>
                    </a:cubicBezTo>
                    <a:cubicBezTo>
                      <a:pt x="379" y="347"/>
                      <a:pt x="379" y="347"/>
                      <a:pt x="379" y="347"/>
                    </a:cubicBezTo>
                    <a:cubicBezTo>
                      <a:pt x="442" y="301"/>
                      <a:pt x="442" y="301"/>
                      <a:pt x="442" y="301"/>
                    </a:cubicBezTo>
                    <a:cubicBezTo>
                      <a:pt x="491" y="344"/>
                      <a:pt x="491" y="344"/>
                      <a:pt x="491" y="344"/>
                    </a:cubicBezTo>
                    <a:cubicBezTo>
                      <a:pt x="494" y="343"/>
                      <a:pt x="494" y="343"/>
                      <a:pt x="494" y="343"/>
                    </a:cubicBezTo>
                    <a:cubicBezTo>
                      <a:pt x="494" y="251"/>
                      <a:pt x="494" y="251"/>
                      <a:pt x="494" y="251"/>
                    </a:cubicBezTo>
                    <a:lnTo>
                      <a:pt x="429" y="14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50"/>
              <p:cNvSpPr>
                <a:spLocks/>
              </p:cNvSpPr>
              <p:nvPr/>
            </p:nvSpPr>
            <p:spPr bwMode="auto">
              <a:xfrm flipH="1">
                <a:off x="8023226" y="3605213"/>
                <a:ext cx="860425" cy="371475"/>
              </a:xfrm>
              <a:custGeom>
                <a:avLst/>
                <a:gdLst>
                  <a:gd name="T0" fmla="*/ 382 w 502"/>
                  <a:gd name="T1" fmla="*/ 0 h 216"/>
                  <a:gd name="T2" fmla="*/ 195 w 502"/>
                  <a:gd name="T3" fmla="*/ 177 h 216"/>
                  <a:gd name="T4" fmla="*/ 75 w 502"/>
                  <a:gd name="T5" fmla="*/ 188 h 216"/>
                  <a:gd name="T6" fmla="*/ 0 w 502"/>
                  <a:gd name="T7" fmla="*/ 216 h 216"/>
                  <a:gd name="T8" fmla="*/ 94 w 502"/>
                  <a:gd name="T9" fmla="*/ 161 h 216"/>
                  <a:gd name="T10" fmla="*/ 210 w 502"/>
                  <a:gd name="T11" fmla="*/ 152 h 216"/>
                  <a:gd name="T12" fmla="*/ 382 w 502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2" h="216">
                    <a:moveTo>
                      <a:pt x="382" y="0"/>
                    </a:moveTo>
                    <a:cubicBezTo>
                      <a:pt x="382" y="0"/>
                      <a:pt x="502" y="192"/>
                      <a:pt x="195" y="177"/>
                    </a:cubicBezTo>
                    <a:cubicBezTo>
                      <a:pt x="195" y="177"/>
                      <a:pt x="120" y="173"/>
                      <a:pt x="75" y="188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94" y="161"/>
                      <a:pt x="94" y="161"/>
                      <a:pt x="94" y="161"/>
                    </a:cubicBezTo>
                    <a:cubicBezTo>
                      <a:pt x="210" y="152"/>
                      <a:pt x="210" y="152"/>
                      <a:pt x="210" y="152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51"/>
              <p:cNvSpPr>
                <a:spLocks/>
              </p:cNvSpPr>
              <p:nvPr/>
            </p:nvSpPr>
            <p:spPr bwMode="auto">
              <a:xfrm flipH="1">
                <a:off x="6964363" y="3240088"/>
                <a:ext cx="236538" cy="236538"/>
              </a:xfrm>
              <a:custGeom>
                <a:avLst/>
                <a:gdLst>
                  <a:gd name="T0" fmla="*/ 9 w 138"/>
                  <a:gd name="T1" fmla="*/ 103 h 138"/>
                  <a:gd name="T2" fmla="*/ 33 w 138"/>
                  <a:gd name="T3" fmla="*/ 76 h 138"/>
                  <a:gd name="T4" fmla="*/ 62 w 138"/>
                  <a:gd name="T5" fmla="*/ 0 h 138"/>
                  <a:gd name="T6" fmla="*/ 138 w 138"/>
                  <a:gd name="T7" fmla="*/ 94 h 138"/>
                  <a:gd name="T8" fmla="*/ 64 w 138"/>
                  <a:gd name="T9" fmla="*/ 109 h 138"/>
                  <a:gd name="T10" fmla="*/ 33 w 138"/>
                  <a:gd name="T11" fmla="*/ 133 h 138"/>
                  <a:gd name="T12" fmla="*/ 20 w 138"/>
                  <a:gd name="T13" fmla="*/ 138 h 138"/>
                  <a:gd name="T14" fmla="*/ 10 w 138"/>
                  <a:gd name="T15" fmla="*/ 124 h 138"/>
                  <a:gd name="T16" fmla="*/ 0 w 138"/>
                  <a:gd name="T17" fmla="*/ 110 h 138"/>
                  <a:gd name="T18" fmla="*/ 9 w 138"/>
                  <a:gd name="T19" fmla="*/ 10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8">
                    <a:moveTo>
                      <a:pt x="9" y="103"/>
                    </a:move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20" y="35"/>
                      <a:pt x="62" y="0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97" y="125"/>
                      <a:pt x="64" y="109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20" y="138"/>
                      <a:pt x="20" y="138"/>
                      <a:pt x="20" y="138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9" y="103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52"/>
              <p:cNvSpPr>
                <a:spLocks/>
              </p:cNvSpPr>
              <p:nvPr/>
            </p:nvSpPr>
            <p:spPr bwMode="auto">
              <a:xfrm flipH="1">
                <a:off x="7096126" y="3381375"/>
                <a:ext cx="1349375" cy="527050"/>
              </a:xfrm>
              <a:custGeom>
                <a:avLst/>
                <a:gdLst>
                  <a:gd name="T0" fmla="*/ 787 w 787"/>
                  <a:gd name="T1" fmla="*/ 44 h 307"/>
                  <a:gd name="T2" fmla="*/ 3 w 787"/>
                  <a:gd name="T3" fmla="*/ 301 h 307"/>
                  <a:gd name="T4" fmla="*/ 0 w 787"/>
                  <a:gd name="T5" fmla="*/ 237 h 307"/>
                  <a:gd name="T6" fmla="*/ 741 w 787"/>
                  <a:gd name="T7" fmla="*/ 0 h 307"/>
                  <a:gd name="T8" fmla="*/ 787 w 787"/>
                  <a:gd name="T9" fmla="*/ 4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307">
                    <a:moveTo>
                      <a:pt x="787" y="44"/>
                    </a:moveTo>
                    <a:cubicBezTo>
                      <a:pt x="787" y="44"/>
                      <a:pt x="452" y="307"/>
                      <a:pt x="3" y="301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37"/>
                      <a:pt x="356" y="281"/>
                      <a:pt x="741" y="0"/>
                    </a:cubicBezTo>
                    <a:lnTo>
                      <a:pt x="787" y="4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53">
                <a:hlinkClick r:id="rId2"/>
              </p:cNvPr>
              <p:cNvSpPr>
                <a:spLocks noEditPoints="1"/>
              </p:cNvSpPr>
              <p:nvPr/>
            </p:nvSpPr>
            <p:spPr bwMode="auto">
              <a:xfrm flipH="1">
                <a:off x="7445376" y="2667000"/>
                <a:ext cx="1141413" cy="1160463"/>
              </a:xfrm>
              <a:custGeom>
                <a:avLst/>
                <a:gdLst>
                  <a:gd name="T0" fmla="*/ 614 w 665"/>
                  <a:gd name="T1" fmla="*/ 417 h 676"/>
                  <a:gd name="T2" fmla="*/ 635 w 665"/>
                  <a:gd name="T3" fmla="*/ 388 h 676"/>
                  <a:gd name="T4" fmla="*/ 635 w 665"/>
                  <a:gd name="T5" fmla="*/ 388 h 676"/>
                  <a:gd name="T6" fmla="*/ 537 w 665"/>
                  <a:gd name="T7" fmla="*/ 135 h 676"/>
                  <a:gd name="T8" fmla="*/ 288 w 665"/>
                  <a:gd name="T9" fmla="*/ 27 h 676"/>
                  <a:gd name="T10" fmla="*/ 288 w 665"/>
                  <a:gd name="T11" fmla="*/ 27 h 676"/>
                  <a:gd name="T12" fmla="*/ 263 w 665"/>
                  <a:gd name="T13" fmla="*/ 43 h 676"/>
                  <a:gd name="T14" fmla="*/ 1 w 665"/>
                  <a:gd name="T15" fmla="*/ 486 h 676"/>
                  <a:gd name="T16" fmla="*/ 1 w 665"/>
                  <a:gd name="T17" fmla="*/ 486 h 676"/>
                  <a:gd name="T18" fmla="*/ 1 w 665"/>
                  <a:gd name="T19" fmla="*/ 486 h 676"/>
                  <a:gd name="T20" fmla="*/ 1 w 665"/>
                  <a:gd name="T21" fmla="*/ 543 h 676"/>
                  <a:gd name="T22" fmla="*/ 19 w 665"/>
                  <a:gd name="T23" fmla="*/ 623 h 676"/>
                  <a:gd name="T24" fmla="*/ 25 w 665"/>
                  <a:gd name="T25" fmla="*/ 632 h 676"/>
                  <a:gd name="T26" fmla="*/ 25 w 665"/>
                  <a:gd name="T27" fmla="*/ 632 h 676"/>
                  <a:gd name="T28" fmla="*/ 25 w 665"/>
                  <a:gd name="T29" fmla="*/ 632 h 676"/>
                  <a:gd name="T30" fmla="*/ 25 w 665"/>
                  <a:gd name="T31" fmla="*/ 632 h 676"/>
                  <a:gd name="T32" fmla="*/ 28 w 665"/>
                  <a:gd name="T33" fmla="*/ 635 h 676"/>
                  <a:gd name="T34" fmla="*/ 27 w 665"/>
                  <a:gd name="T35" fmla="*/ 634 h 676"/>
                  <a:gd name="T36" fmla="*/ 28 w 665"/>
                  <a:gd name="T37" fmla="*/ 635 h 676"/>
                  <a:gd name="T38" fmla="*/ 53 w 665"/>
                  <a:gd name="T39" fmla="*/ 656 h 676"/>
                  <a:gd name="T40" fmla="*/ 56 w 665"/>
                  <a:gd name="T41" fmla="*/ 657 h 676"/>
                  <a:gd name="T42" fmla="*/ 151 w 665"/>
                  <a:gd name="T43" fmla="*/ 671 h 676"/>
                  <a:gd name="T44" fmla="*/ 151 w 665"/>
                  <a:gd name="T45" fmla="*/ 671 h 676"/>
                  <a:gd name="T46" fmla="*/ 151 w 665"/>
                  <a:gd name="T47" fmla="*/ 671 h 676"/>
                  <a:gd name="T48" fmla="*/ 151 w 665"/>
                  <a:gd name="T49" fmla="*/ 671 h 676"/>
                  <a:gd name="T50" fmla="*/ 151 w 665"/>
                  <a:gd name="T51" fmla="*/ 671 h 676"/>
                  <a:gd name="T52" fmla="*/ 614 w 665"/>
                  <a:gd name="T53" fmla="*/ 417 h 676"/>
                  <a:gd name="T54" fmla="*/ 26 w 665"/>
                  <a:gd name="T55" fmla="*/ 633 h 676"/>
                  <a:gd name="T56" fmla="*/ 26 w 665"/>
                  <a:gd name="T57" fmla="*/ 633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5" h="676">
                    <a:moveTo>
                      <a:pt x="614" y="417"/>
                    </a:moveTo>
                    <a:cubicBezTo>
                      <a:pt x="628" y="404"/>
                      <a:pt x="635" y="388"/>
                      <a:pt x="635" y="388"/>
                    </a:cubicBezTo>
                    <a:cubicBezTo>
                      <a:pt x="635" y="388"/>
                      <a:pt x="635" y="388"/>
                      <a:pt x="635" y="388"/>
                    </a:cubicBezTo>
                    <a:cubicBezTo>
                      <a:pt x="665" y="333"/>
                      <a:pt x="625" y="226"/>
                      <a:pt x="537" y="135"/>
                    </a:cubicBezTo>
                    <a:cubicBezTo>
                      <a:pt x="450" y="45"/>
                      <a:pt x="345" y="0"/>
                      <a:pt x="288" y="27"/>
                    </a:cubicBezTo>
                    <a:cubicBezTo>
                      <a:pt x="288" y="27"/>
                      <a:pt x="288" y="27"/>
                      <a:pt x="288" y="27"/>
                    </a:cubicBezTo>
                    <a:cubicBezTo>
                      <a:pt x="277" y="31"/>
                      <a:pt x="263" y="43"/>
                      <a:pt x="263" y="43"/>
                    </a:cubicBezTo>
                    <a:cubicBezTo>
                      <a:pt x="263" y="43"/>
                      <a:pt x="21" y="260"/>
                      <a:pt x="1" y="486"/>
                    </a:cubicBezTo>
                    <a:cubicBezTo>
                      <a:pt x="1" y="486"/>
                      <a:pt x="1" y="486"/>
                      <a:pt x="1" y="486"/>
                    </a:cubicBezTo>
                    <a:cubicBezTo>
                      <a:pt x="1" y="486"/>
                      <a:pt x="1" y="486"/>
                      <a:pt x="1" y="486"/>
                    </a:cubicBezTo>
                    <a:cubicBezTo>
                      <a:pt x="0" y="505"/>
                      <a:pt x="0" y="524"/>
                      <a:pt x="1" y="543"/>
                    </a:cubicBezTo>
                    <a:cubicBezTo>
                      <a:pt x="3" y="571"/>
                      <a:pt x="7" y="603"/>
                      <a:pt x="19" y="623"/>
                    </a:cubicBezTo>
                    <a:cubicBezTo>
                      <a:pt x="21" y="626"/>
                      <a:pt x="22" y="629"/>
                      <a:pt x="25" y="632"/>
                    </a:cubicBezTo>
                    <a:cubicBezTo>
                      <a:pt x="25" y="632"/>
                      <a:pt x="25" y="632"/>
                      <a:pt x="25" y="632"/>
                    </a:cubicBezTo>
                    <a:cubicBezTo>
                      <a:pt x="25" y="632"/>
                      <a:pt x="25" y="632"/>
                      <a:pt x="25" y="632"/>
                    </a:cubicBezTo>
                    <a:cubicBezTo>
                      <a:pt x="25" y="632"/>
                      <a:pt x="25" y="632"/>
                      <a:pt x="25" y="632"/>
                    </a:cubicBezTo>
                    <a:cubicBezTo>
                      <a:pt x="25" y="632"/>
                      <a:pt x="26" y="633"/>
                      <a:pt x="28" y="635"/>
                    </a:cubicBezTo>
                    <a:cubicBezTo>
                      <a:pt x="27" y="634"/>
                      <a:pt x="27" y="634"/>
                      <a:pt x="27" y="634"/>
                    </a:cubicBezTo>
                    <a:cubicBezTo>
                      <a:pt x="28" y="635"/>
                      <a:pt x="28" y="635"/>
                      <a:pt x="28" y="635"/>
                    </a:cubicBezTo>
                    <a:cubicBezTo>
                      <a:pt x="33" y="641"/>
                      <a:pt x="45" y="653"/>
                      <a:pt x="53" y="656"/>
                    </a:cubicBezTo>
                    <a:cubicBezTo>
                      <a:pt x="54" y="656"/>
                      <a:pt x="55" y="656"/>
                      <a:pt x="56" y="657"/>
                    </a:cubicBezTo>
                    <a:cubicBezTo>
                      <a:pt x="68" y="661"/>
                      <a:pt x="108" y="676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236" y="670"/>
                      <a:pt x="394" y="630"/>
                      <a:pt x="614" y="417"/>
                    </a:cubicBezTo>
                    <a:close/>
                    <a:moveTo>
                      <a:pt x="26" y="633"/>
                    </a:moveTo>
                    <a:cubicBezTo>
                      <a:pt x="26" y="633"/>
                      <a:pt x="26" y="633"/>
                      <a:pt x="26" y="633"/>
                    </a:cubicBez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754"/>
              <p:cNvSpPr>
                <a:spLocks/>
              </p:cNvSpPr>
              <p:nvPr/>
            </p:nvSpPr>
            <p:spPr bwMode="auto">
              <a:xfrm flipH="1">
                <a:off x="7978776" y="3443288"/>
                <a:ext cx="146050" cy="112713"/>
              </a:xfrm>
              <a:custGeom>
                <a:avLst/>
                <a:gdLst>
                  <a:gd name="T0" fmla="*/ 85 w 85"/>
                  <a:gd name="T1" fmla="*/ 4 h 66"/>
                  <a:gd name="T2" fmla="*/ 33 w 85"/>
                  <a:gd name="T3" fmla="*/ 49 h 66"/>
                  <a:gd name="T4" fmla="*/ 2 w 85"/>
                  <a:gd name="T5" fmla="*/ 0 h 66"/>
                  <a:gd name="T6" fmla="*/ 44 w 85"/>
                  <a:gd name="T7" fmla="*/ 42 h 66"/>
                  <a:gd name="T8" fmla="*/ 85 w 85"/>
                  <a:gd name="T9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6">
                    <a:moveTo>
                      <a:pt x="85" y="4"/>
                    </a:moveTo>
                    <a:cubicBezTo>
                      <a:pt x="85" y="4"/>
                      <a:pt x="76" y="66"/>
                      <a:pt x="33" y="49"/>
                    </a:cubicBezTo>
                    <a:cubicBezTo>
                      <a:pt x="33" y="49"/>
                      <a:pt x="0" y="35"/>
                      <a:pt x="2" y="0"/>
                    </a:cubicBezTo>
                    <a:cubicBezTo>
                      <a:pt x="2" y="0"/>
                      <a:pt x="18" y="45"/>
                      <a:pt x="44" y="42"/>
                    </a:cubicBezTo>
                    <a:cubicBezTo>
                      <a:pt x="44" y="42"/>
                      <a:pt x="71" y="45"/>
                      <a:pt x="85" y="4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755"/>
              <p:cNvSpPr>
                <a:spLocks/>
              </p:cNvSpPr>
              <p:nvPr/>
            </p:nvSpPr>
            <p:spPr bwMode="auto">
              <a:xfrm flipH="1">
                <a:off x="8069263" y="3421063"/>
                <a:ext cx="425450" cy="433388"/>
              </a:xfrm>
              <a:custGeom>
                <a:avLst/>
                <a:gdLst>
                  <a:gd name="T0" fmla="*/ 66 w 248"/>
                  <a:gd name="T1" fmla="*/ 0 h 253"/>
                  <a:gd name="T2" fmla="*/ 248 w 248"/>
                  <a:gd name="T3" fmla="*/ 182 h 253"/>
                  <a:gd name="T4" fmla="*/ 66 w 248"/>
                  <a:gd name="T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8" h="253">
                    <a:moveTo>
                      <a:pt x="66" y="0"/>
                    </a:moveTo>
                    <a:cubicBezTo>
                      <a:pt x="248" y="182"/>
                      <a:pt x="248" y="182"/>
                      <a:pt x="248" y="182"/>
                    </a:cubicBezTo>
                    <a:cubicBezTo>
                      <a:pt x="248" y="182"/>
                      <a:pt x="0" y="253"/>
                      <a:pt x="66" y="0"/>
                    </a:cubicBezTo>
                    <a:close/>
                  </a:path>
                </a:pathLst>
              </a:custGeom>
              <a:solidFill>
                <a:srgbClr val="9A1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756"/>
              <p:cNvSpPr>
                <a:spLocks/>
              </p:cNvSpPr>
              <p:nvPr/>
            </p:nvSpPr>
            <p:spPr bwMode="auto">
              <a:xfrm flipH="1">
                <a:off x="8243888" y="3582988"/>
                <a:ext cx="153988" cy="161925"/>
              </a:xfrm>
              <a:custGeom>
                <a:avLst/>
                <a:gdLst>
                  <a:gd name="T0" fmla="*/ 0 w 90"/>
                  <a:gd name="T1" fmla="*/ 0 h 94"/>
                  <a:gd name="T2" fmla="*/ 49 w 90"/>
                  <a:gd name="T3" fmla="*/ 40 h 94"/>
                  <a:gd name="T4" fmla="*/ 90 w 90"/>
                  <a:gd name="T5" fmla="*/ 94 h 94"/>
                  <a:gd name="T6" fmla="*/ 0 w 90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4">
                    <a:moveTo>
                      <a:pt x="0" y="0"/>
                    </a:moveTo>
                    <a:cubicBezTo>
                      <a:pt x="0" y="0"/>
                      <a:pt x="45" y="17"/>
                      <a:pt x="49" y="40"/>
                    </a:cubicBezTo>
                    <a:cubicBezTo>
                      <a:pt x="49" y="40"/>
                      <a:pt x="89" y="56"/>
                      <a:pt x="90" y="94"/>
                    </a:cubicBezTo>
                    <a:cubicBezTo>
                      <a:pt x="90" y="94"/>
                      <a:pt x="7" y="87"/>
                      <a:pt x="0" y="0"/>
                    </a:cubicBezTo>
                    <a:close/>
                  </a:path>
                </a:pathLst>
              </a:custGeom>
              <a:solidFill>
                <a:srgbClr val="BC0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757"/>
              <p:cNvSpPr>
                <a:spLocks/>
              </p:cNvSpPr>
              <p:nvPr/>
            </p:nvSpPr>
            <p:spPr bwMode="auto">
              <a:xfrm flipH="1">
                <a:off x="7981951" y="3167063"/>
                <a:ext cx="131763" cy="134938"/>
              </a:xfrm>
              <a:custGeom>
                <a:avLst/>
                <a:gdLst>
                  <a:gd name="T0" fmla="*/ 64 w 77"/>
                  <a:gd name="T1" fmla="*/ 66 h 79"/>
                  <a:gd name="T2" fmla="*/ 15 w 77"/>
                  <a:gd name="T3" fmla="*/ 62 h 79"/>
                  <a:gd name="T4" fmla="*/ 13 w 77"/>
                  <a:gd name="T5" fmla="*/ 13 h 79"/>
                  <a:gd name="T6" fmla="*/ 62 w 77"/>
                  <a:gd name="T7" fmla="*/ 16 h 79"/>
                  <a:gd name="T8" fmla="*/ 64 w 77"/>
                  <a:gd name="T9" fmla="*/ 6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9">
                    <a:moveTo>
                      <a:pt x="64" y="66"/>
                    </a:moveTo>
                    <a:cubicBezTo>
                      <a:pt x="51" y="79"/>
                      <a:pt x="29" y="77"/>
                      <a:pt x="15" y="62"/>
                    </a:cubicBezTo>
                    <a:cubicBezTo>
                      <a:pt x="1" y="48"/>
                      <a:pt x="0" y="25"/>
                      <a:pt x="13" y="13"/>
                    </a:cubicBezTo>
                    <a:cubicBezTo>
                      <a:pt x="26" y="0"/>
                      <a:pt x="48" y="2"/>
                      <a:pt x="62" y="16"/>
                    </a:cubicBezTo>
                    <a:cubicBezTo>
                      <a:pt x="77" y="31"/>
                      <a:pt x="77" y="53"/>
                      <a:pt x="64" y="6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758"/>
              <p:cNvSpPr>
                <a:spLocks/>
              </p:cNvSpPr>
              <p:nvPr/>
            </p:nvSpPr>
            <p:spPr bwMode="auto">
              <a:xfrm flipH="1">
                <a:off x="7986713" y="3173413"/>
                <a:ext cx="122238" cy="122238"/>
              </a:xfrm>
              <a:custGeom>
                <a:avLst/>
                <a:gdLst>
                  <a:gd name="T0" fmla="*/ 58 w 71"/>
                  <a:gd name="T1" fmla="*/ 58 h 71"/>
                  <a:gd name="T2" fmla="*/ 12 w 71"/>
                  <a:gd name="T3" fmla="*/ 58 h 71"/>
                  <a:gd name="T4" fmla="*/ 13 w 71"/>
                  <a:gd name="T5" fmla="*/ 12 h 71"/>
                  <a:gd name="T6" fmla="*/ 59 w 71"/>
                  <a:gd name="T7" fmla="*/ 13 h 71"/>
                  <a:gd name="T8" fmla="*/ 58 w 71"/>
                  <a:gd name="T9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">
                    <a:moveTo>
                      <a:pt x="58" y="58"/>
                    </a:moveTo>
                    <a:cubicBezTo>
                      <a:pt x="45" y="71"/>
                      <a:pt x="24" y="70"/>
                      <a:pt x="12" y="58"/>
                    </a:cubicBezTo>
                    <a:cubicBezTo>
                      <a:pt x="0" y="45"/>
                      <a:pt x="0" y="24"/>
                      <a:pt x="13" y="12"/>
                    </a:cubicBezTo>
                    <a:cubicBezTo>
                      <a:pt x="26" y="0"/>
                      <a:pt x="46" y="0"/>
                      <a:pt x="59" y="13"/>
                    </a:cubicBezTo>
                    <a:cubicBezTo>
                      <a:pt x="71" y="26"/>
                      <a:pt x="71" y="46"/>
                      <a:pt x="58" y="58"/>
                    </a:cubicBez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759"/>
              <p:cNvSpPr>
                <a:spLocks/>
              </p:cNvSpPr>
              <p:nvPr/>
            </p:nvSpPr>
            <p:spPr bwMode="auto">
              <a:xfrm flipH="1">
                <a:off x="8002588" y="3205163"/>
                <a:ext cx="73025" cy="74613"/>
              </a:xfrm>
              <a:custGeom>
                <a:avLst/>
                <a:gdLst>
                  <a:gd name="T0" fmla="*/ 35 w 43"/>
                  <a:gd name="T1" fmla="*/ 35 h 43"/>
                  <a:gd name="T2" fmla="*/ 8 w 43"/>
                  <a:gd name="T3" fmla="*/ 35 h 43"/>
                  <a:gd name="T4" fmla="*/ 8 w 43"/>
                  <a:gd name="T5" fmla="*/ 8 h 43"/>
                  <a:gd name="T6" fmla="*/ 35 w 43"/>
                  <a:gd name="T7" fmla="*/ 8 h 43"/>
                  <a:gd name="T8" fmla="*/ 35 w 43"/>
                  <a:gd name="T9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5" y="35"/>
                    </a:moveTo>
                    <a:cubicBezTo>
                      <a:pt x="27" y="43"/>
                      <a:pt x="15" y="43"/>
                      <a:pt x="8" y="35"/>
                    </a:cubicBezTo>
                    <a:cubicBezTo>
                      <a:pt x="0" y="27"/>
                      <a:pt x="0" y="15"/>
                      <a:pt x="8" y="8"/>
                    </a:cubicBezTo>
                    <a:cubicBezTo>
                      <a:pt x="16" y="0"/>
                      <a:pt x="28" y="0"/>
                      <a:pt x="35" y="8"/>
                    </a:cubicBezTo>
                    <a:cubicBezTo>
                      <a:pt x="43" y="16"/>
                      <a:pt x="43" y="28"/>
                      <a:pt x="35" y="3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760"/>
              <p:cNvSpPr>
                <a:spLocks/>
              </p:cNvSpPr>
              <p:nvPr/>
            </p:nvSpPr>
            <p:spPr bwMode="auto">
              <a:xfrm flipH="1">
                <a:off x="8005763" y="3213100"/>
                <a:ext cx="25400" cy="23813"/>
              </a:xfrm>
              <a:custGeom>
                <a:avLst/>
                <a:gdLst>
                  <a:gd name="T0" fmla="*/ 11 w 16"/>
                  <a:gd name="T1" fmla="*/ 0 h 15"/>
                  <a:gd name="T2" fmla="*/ 0 w 16"/>
                  <a:gd name="T3" fmla="*/ 15 h 15"/>
                  <a:gd name="T4" fmla="*/ 16 w 16"/>
                  <a:gd name="T5" fmla="*/ 6 h 15"/>
                  <a:gd name="T6" fmla="*/ 11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1" y="0"/>
                    </a:moveTo>
                    <a:lnTo>
                      <a:pt x="0" y="15"/>
                    </a:lnTo>
                    <a:lnTo>
                      <a:pt x="16" y="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761"/>
              <p:cNvSpPr>
                <a:spLocks/>
              </p:cNvSpPr>
              <p:nvPr/>
            </p:nvSpPr>
            <p:spPr bwMode="auto">
              <a:xfrm flipH="1">
                <a:off x="7766051" y="3379788"/>
                <a:ext cx="134938" cy="134938"/>
              </a:xfrm>
              <a:custGeom>
                <a:avLst/>
                <a:gdLst>
                  <a:gd name="T0" fmla="*/ 64 w 78"/>
                  <a:gd name="T1" fmla="*/ 66 h 79"/>
                  <a:gd name="T2" fmla="*/ 15 w 78"/>
                  <a:gd name="T3" fmla="*/ 62 h 79"/>
                  <a:gd name="T4" fmla="*/ 13 w 78"/>
                  <a:gd name="T5" fmla="*/ 12 h 79"/>
                  <a:gd name="T6" fmla="*/ 63 w 78"/>
                  <a:gd name="T7" fmla="*/ 16 h 79"/>
                  <a:gd name="T8" fmla="*/ 64 w 78"/>
                  <a:gd name="T9" fmla="*/ 6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9">
                    <a:moveTo>
                      <a:pt x="64" y="66"/>
                    </a:moveTo>
                    <a:cubicBezTo>
                      <a:pt x="51" y="79"/>
                      <a:pt x="29" y="77"/>
                      <a:pt x="15" y="62"/>
                    </a:cubicBezTo>
                    <a:cubicBezTo>
                      <a:pt x="1" y="47"/>
                      <a:pt x="0" y="25"/>
                      <a:pt x="13" y="12"/>
                    </a:cubicBezTo>
                    <a:cubicBezTo>
                      <a:pt x="26" y="0"/>
                      <a:pt x="48" y="1"/>
                      <a:pt x="63" y="16"/>
                    </a:cubicBezTo>
                    <a:cubicBezTo>
                      <a:pt x="77" y="31"/>
                      <a:pt x="78" y="53"/>
                      <a:pt x="64" y="6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762"/>
              <p:cNvSpPr>
                <a:spLocks/>
              </p:cNvSpPr>
              <p:nvPr/>
            </p:nvSpPr>
            <p:spPr bwMode="auto">
              <a:xfrm flipH="1">
                <a:off x="7773988" y="3382963"/>
                <a:ext cx="122238" cy="123825"/>
              </a:xfrm>
              <a:custGeom>
                <a:avLst/>
                <a:gdLst>
                  <a:gd name="T0" fmla="*/ 58 w 71"/>
                  <a:gd name="T1" fmla="*/ 59 h 72"/>
                  <a:gd name="T2" fmla="*/ 12 w 71"/>
                  <a:gd name="T3" fmla="*/ 58 h 72"/>
                  <a:gd name="T4" fmla="*/ 13 w 71"/>
                  <a:gd name="T5" fmla="*/ 13 h 72"/>
                  <a:gd name="T6" fmla="*/ 59 w 71"/>
                  <a:gd name="T7" fmla="*/ 14 h 72"/>
                  <a:gd name="T8" fmla="*/ 58 w 71"/>
                  <a:gd name="T9" fmla="*/ 5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58" y="59"/>
                    </a:moveTo>
                    <a:cubicBezTo>
                      <a:pt x="45" y="72"/>
                      <a:pt x="25" y="71"/>
                      <a:pt x="12" y="58"/>
                    </a:cubicBezTo>
                    <a:cubicBezTo>
                      <a:pt x="0" y="46"/>
                      <a:pt x="0" y="25"/>
                      <a:pt x="13" y="13"/>
                    </a:cubicBezTo>
                    <a:cubicBezTo>
                      <a:pt x="26" y="0"/>
                      <a:pt x="47" y="1"/>
                      <a:pt x="59" y="14"/>
                    </a:cubicBezTo>
                    <a:cubicBezTo>
                      <a:pt x="71" y="26"/>
                      <a:pt x="71" y="47"/>
                      <a:pt x="58" y="59"/>
                    </a:cubicBez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763"/>
              <p:cNvSpPr>
                <a:spLocks/>
              </p:cNvSpPr>
              <p:nvPr/>
            </p:nvSpPr>
            <p:spPr bwMode="auto">
              <a:xfrm flipH="1">
                <a:off x="7789863" y="3416300"/>
                <a:ext cx="73025" cy="74613"/>
              </a:xfrm>
              <a:custGeom>
                <a:avLst/>
                <a:gdLst>
                  <a:gd name="T0" fmla="*/ 35 w 43"/>
                  <a:gd name="T1" fmla="*/ 35 h 43"/>
                  <a:gd name="T2" fmla="*/ 8 w 43"/>
                  <a:gd name="T3" fmla="*/ 35 h 43"/>
                  <a:gd name="T4" fmla="*/ 8 w 43"/>
                  <a:gd name="T5" fmla="*/ 7 h 43"/>
                  <a:gd name="T6" fmla="*/ 36 w 43"/>
                  <a:gd name="T7" fmla="*/ 8 h 43"/>
                  <a:gd name="T8" fmla="*/ 35 w 43"/>
                  <a:gd name="T9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5" y="35"/>
                    </a:moveTo>
                    <a:cubicBezTo>
                      <a:pt x="28" y="43"/>
                      <a:pt x="15" y="42"/>
                      <a:pt x="8" y="35"/>
                    </a:cubicBezTo>
                    <a:cubicBezTo>
                      <a:pt x="0" y="27"/>
                      <a:pt x="1" y="15"/>
                      <a:pt x="8" y="7"/>
                    </a:cubicBezTo>
                    <a:cubicBezTo>
                      <a:pt x="16" y="0"/>
                      <a:pt x="28" y="0"/>
                      <a:pt x="36" y="8"/>
                    </a:cubicBezTo>
                    <a:cubicBezTo>
                      <a:pt x="43" y="16"/>
                      <a:pt x="43" y="28"/>
                      <a:pt x="35" y="3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764"/>
              <p:cNvSpPr>
                <a:spLocks/>
              </p:cNvSpPr>
              <p:nvPr/>
            </p:nvSpPr>
            <p:spPr bwMode="auto">
              <a:xfrm flipH="1">
                <a:off x="7793038" y="3424238"/>
                <a:ext cx="23813" cy="23813"/>
              </a:xfrm>
              <a:custGeom>
                <a:avLst/>
                <a:gdLst>
                  <a:gd name="T0" fmla="*/ 10 w 15"/>
                  <a:gd name="T1" fmla="*/ 0 h 15"/>
                  <a:gd name="T2" fmla="*/ 0 w 15"/>
                  <a:gd name="T3" fmla="*/ 15 h 15"/>
                  <a:gd name="T4" fmla="*/ 15 w 15"/>
                  <a:gd name="T5" fmla="*/ 6 h 15"/>
                  <a:gd name="T6" fmla="*/ 10 w 1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0" y="0"/>
                    </a:moveTo>
                    <a:lnTo>
                      <a:pt x="0" y="15"/>
                    </a:lnTo>
                    <a:lnTo>
                      <a:pt x="1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765"/>
              <p:cNvSpPr>
                <a:spLocks/>
              </p:cNvSpPr>
              <p:nvPr/>
            </p:nvSpPr>
            <p:spPr bwMode="auto">
              <a:xfrm flipH="1">
                <a:off x="7516813" y="2767013"/>
                <a:ext cx="892175" cy="700088"/>
              </a:xfrm>
              <a:custGeom>
                <a:avLst/>
                <a:gdLst>
                  <a:gd name="T0" fmla="*/ 0 w 520"/>
                  <a:gd name="T1" fmla="*/ 195 h 408"/>
                  <a:gd name="T2" fmla="*/ 177 w 520"/>
                  <a:gd name="T3" fmla="*/ 62 h 408"/>
                  <a:gd name="T4" fmla="*/ 474 w 520"/>
                  <a:gd name="T5" fmla="*/ 262 h 408"/>
                  <a:gd name="T6" fmla="*/ 457 w 520"/>
                  <a:gd name="T7" fmla="*/ 408 h 408"/>
                  <a:gd name="T8" fmla="*/ 499 w 520"/>
                  <a:gd name="T9" fmla="*/ 370 h 408"/>
                  <a:gd name="T10" fmla="*/ 520 w 520"/>
                  <a:gd name="T11" fmla="*/ 349 h 408"/>
                  <a:gd name="T12" fmla="*/ 516 w 520"/>
                  <a:gd name="T13" fmla="*/ 240 h 408"/>
                  <a:gd name="T14" fmla="*/ 463 w 520"/>
                  <a:gd name="T15" fmla="*/ 184 h 408"/>
                  <a:gd name="T16" fmla="*/ 216 w 520"/>
                  <a:gd name="T17" fmla="*/ 17 h 408"/>
                  <a:gd name="T18" fmla="*/ 137 w 520"/>
                  <a:gd name="T19" fmla="*/ 0 h 408"/>
                  <a:gd name="T20" fmla="*/ 0 w 520"/>
                  <a:gd name="T21" fmla="*/ 19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0" h="408">
                    <a:moveTo>
                      <a:pt x="0" y="195"/>
                    </a:moveTo>
                    <a:cubicBezTo>
                      <a:pt x="0" y="195"/>
                      <a:pt x="95" y="75"/>
                      <a:pt x="177" y="62"/>
                    </a:cubicBezTo>
                    <a:cubicBezTo>
                      <a:pt x="177" y="62"/>
                      <a:pt x="267" y="212"/>
                      <a:pt x="474" y="262"/>
                    </a:cubicBezTo>
                    <a:cubicBezTo>
                      <a:pt x="474" y="262"/>
                      <a:pt x="486" y="372"/>
                      <a:pt x="457" y="408"/>
                    </a:cubicBezTo>
                    <a:cubicBezTo>
                      <a:pt x="499" y="370"/>
                      <a:pt x="499" y="370"/>
                      <a:pt x="499" y="370"/>
                    </a:cubicBezTo>
                    <a:cubicBezTo>
                      <a:pt x="520" y="349"/>
                      <a:pt x="520" y="349"/>
                      <a:pt x="520" y="349"/>
                    </a:cubicBezTo>
                    <a:cubicBezTo>
                      <a:pt x="516" y="240"/>
                      <a:pt x="516" y="240"/>
                      <a:pt x="516" y="240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137" y="0"/>
                      <a:pt x="137" y="0"/>
                      <a:pt x="137" y="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766"/>
              <p:cNvSpPr>
                <a:spLocks/>
              </p:cNvSpPr>
              <p:nvPr/>
            </p:nvSpPr>
            <p:spPr bwMode="auto">
              <a:xfrm flipH="1">
                <a:off x="7281863" y="2378075"/>
                <a:ext cx="1173163" cy="1165225"/>
              </a:xfrm>
              <a:custGeom>
                <a:avLst/>
                <a:gdLst>
                  <a:gd name="T0" fmla="*/ 576 w 684"/>
                  <a:gd name="T1" fmla="*/ 406 h 679"/>
                  <a:gd name="T2" fmla="*/ 612 w 684"/>
                  <a:gd name="T3" fmla="*/ 415 h 679"/>
                  <a:gd name="T4" fmla="*/ 581 w 684"/>
                  <a:gd name="T5" fmla="*/ 394 h 679"/>
                  <a:gd name="T6" fmla="*/ 635 w 684"/>
                  <a:gd name="T7" fmla="*/ 383 h 679"/>
                  <a:gd name="T8" fmla="*/ 572 w 684"/>
                  <a:gd name="T9" fmla="*/ 374 h 679"/>
                  <a:gd name="T10" fmla="*/ 463 w 684"/>
                  <a:gd name="T11" fmla="*/ 191 h 679"/>
                  <a:gd name="T12" fmla="*/ 72 w 684"/>
                  <a:gd name="T13" fmla="*/ 261 h 679"/>
                  <a:gd name="T14" fmla="*/ 72 w 684"/>
                  <a:gd name="T15" fmla="*/ 261 h 679"/>
                  <a:gd name="T16" fmla="*/ 67 w 684"/>
                  <a:gd name="T17" fmla="*/ 271 h 679"/>
                  <a:gd name="T18" fmla="*/ 67 w 684"/>
                  <a:gd name="T19" fmla="*/ 271 h 679"/>
                  <a:gd name="T20" fmla="*/ 41 w 684"/>
                  <a:gd name="T21" fmla="*/ 325 h 679"/>
                  <a:gd name="T22" fmla="*/ 77 w 684"/>
                  <a:gd name="T23" fmla="*/ 327 h 679"/>
                  <a:gd name="T24" fmla="*/ 2 w 684"/>
                  <a:gd name="T25" fmla="*/ 436 h 679"/>
                  <a:gd name="T26" fmla="*/ 3 w 684"/>
                  <a:gd name="T27" fmla="*/ 437 h 679"/>
                  <a:gd name="T28" fmla="*/ 0 w 684"/>
                  <a:gd name="T29" fmla="*/ 441 h 679"/>
                  <a:gd name="T30" fmla="*/ 13 w 684"/>
                  <a:gd name="T31" fmla="*/ 452 h 679"/>
                  <a:gd name="T32" fmla="*/ 155 w 684"/>
                  <a:gd name="T33" fmla="*/ 299 h 679"/>
                  <a:gd name="T34" fmla="*/ 194 w 684"/>
                  <a:gd name="T35" fmla="*/ 279 h 679"/>
                  <a:gd name="T36" fmla="*/ 476 w 684"/>
                  <a:gd name="T37" fmla="*/ 470 h 679"/>
                  <a:gd name="T38" fmla="*/ 478 w 684"/>
                  <a:gd name="T39" fmla="*/ 679 h 679"/>
                  <a:gd name="T40" fmla="*/ 576 w 684"/>
                  <a:gd name="T41" fmla="*/ 406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4" h="679">
                    <a:moveTo>
                      <a:pt x="576" y="406"/>
                    </a:moveTo>
                    <a:cubicBezTo>
                      <a:pt x="588" y="406"/>
                      <a:pt x="602" y="408"/>
                      <a:pt x="612" y="415"/>
                    </a:cubicBezTo>
                    <a:cubicBezTo>
                      <a:pt x="612" y="415"/>
                      <a:pt x="598" y="402"/>
                      <a:pt x="581" y="394"/>
                    </a:cubicBezTo>
                    <a:cubicBezTo>
                      <a:pt x="596" y="386"/>
                      <a:pt x="616" y="380"/>
                      <a:pt x="635" y="383"/>
                    </a:cubicBezTo>
                    <a:cubicBezTo>
                      <a:pt x="635" y="383"/>
                      <a:pt x="603" y="374"/>
                      <a:pt x="572" y="374"/>
                    </a:cubicBezTo>
                    <a:cubicBezTo>
                      <a:pt x="580" y="281"/>
                      <a:pt x="463" y="191"/>
                      <a:pt x="463" y="191"/>
                    </a:cubicBezTo>
                    <a:cubicBezTo>
                      <a:pt x="227" y="0"/>
                      <a:pt x="98" y="211"/>
                      <a:pt x="72" y="261"/>
                    </a:cubicBezTo>
                    <a:cubicBezTo>
                      <a:pt x="72" y="261"/>
                      <a:pt x="72" y="261"/>
                      <a:pt x="72" y="261"/>
                    </a:cubicBezTo>
                    <a:cubicBezTo>
                      <a:pt x="68" y="267"/>
                      <a:pt x="67" y="271"/>
                      <a:pt x="67" y="271"/>
                    </a:cubicBezTo>
                    <a:cubicBezTo>
                      <a:pt x="67" y="271"/>
                      <a:pt x="67" y="271"/>
                      <a:pt x="67" y="271"/>
                    </a:cubicBezTo>
                    <a:cubicBezTo>
                      <a:pt x="41" y="325"/>
                      <a:pt x="41" y="325"/>
                      <a:pt x="41" y="325"/>
                    </a:cubicBezTo>
                    <a:cubicBezTo>
                      <a:pt x="77" y="327"/>
                      <a:pt x="77" y="327"/>
                      <a:pt x="77" y="327"/>
                    </a:cubicBezTo>
                    <a:cubicBezTo>
                      <a:pt x="38" y="371"/>
                      <a:pt x="2" y="436"/>
                      <a:pt x="2" y="436"/>
                    </a:cubicBezTo>
                    <a:cubicBezTo>
                      <a:pt x="3" y="437"/>
                      <a:pt x="3" y="437"/>
                      <a:pt x="3" y="437"/>
                    </a:cubicBezTo>
                    <a:cubicBezTo>
                      <a:pt x="0" y="441"/>
                      <a:pt x="0" y="441"/>
                      <a:pt x="0" y="441"/>
                    </a:cubicBezTo>
                    <a:cubicBezTo>
                      <a:pt x="13" y="452"/>
                      <a:pt x="13" y="452"/>
                      <a:pt x="13" y="452"/>
                    </a:cubicBezTo>
                    <a:cubicBezTo>
                      <a:pt x="64" y="368"/>
                      <a:pt x="119" y="322"/>
                      <a:pt x="155" y="299"/>
                    </a:cubicBezTo>
                    <a:cubicBezTo>
                      <a:pt x="178" y="286"/>
                      <a:pt x="194" y="279"/>
                      <a:pt x="194" y="279"/>
                    </a:cubicBezTo>
                    <a:cubicBezTo>
                      <a:pt x="282" y="369"/>
                      <a:pt x="476" y="470"/>
                      <a:pt x="476" y="470"/>
                    </a:cubicBezTo>
                    <a:cubicBezTo>
                      <a:pt x="575" y="552"/>
                      <a:pt x="478" y="679"/>
                      <a:pt x="478" y="679"/>
                    </a:cubicBezTo>
                    <a:cubicBezTo>
                      <a:pt x="684" y="550"/>
                      <a:pt x="605" y="438"/>
                      <a:pt x="576" y="406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767"/>
              <p:cNvSpPr>
                <a:spLocks/>
              </p:cNvSpPr>
              <p:nvPr/>
            </p:nvSpPr>
            <p:spPr bwMode="auto">
              <a:xfrm flipH="1">
                <a:off x="8307388" y="2836863"/>
                <a:ext cx="201613" cy="233363"/>
              </a:xfrm>
              <a:custGeom>
                <a:avLst/>
                <a:gdLst>
                  <a:gd name="T0" fmla="*/ 118 w 118"/>
                  <a:gd name="T1" fmla="*/ 64 h 136"/>
                  <a:gd name="T2" fmla="*/ 93 w 118"/>
                  <a:gd name="T3" fmla="*/ 28 h 136"/>
                  <a:gd name="T4" fmla="*/ 18 w 118"/>
                  <a:gd name="T5" fmla="*/ 62 h 136"/>
                  <a:gd name="T6" fmla="*/ 63 w 118"/>
                  <a:gd name="T7" fmla="*/ 136 h 136"/>
                  <a:gd name="T8" fmla="*/ 118 w 118"/>
                  <a:gd name="T9" fmla="*/ 6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6">
                    <a:moveTo>
                      <a:pt x="118" y="64"/>
                    </a:moveTo>
                    <a:cubicBezTo>
                      <a:pt x="115" y="49"/>
                      <a:pt x="108" y="34"/>
                      <a:pt x="93" y="28"/>
                    </a:cubicBezTo>
                    <a:cubicBezTo>
                      <a:pt x="93" y="28"/>
                      <a:pt x="39" y="0"/>
                      <a:pt x="18" y="62"/>
                    </a:cubicBezTo>
                    <a:cubicBezTo>
                      <a:pt x="18" y="62"/>
                      <a:pt x="0" y="101"/>
                      <a:pt x="63" y="136"/>
                    </a:cubicBezTo>
                    <a:lnTo>
                      <a:pt x="118" y="64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768"/>
              <p:cNvSpPr>
                <a:spLocks/>
              </p:cNvSpPr>
              <p:nvPr/>
            </p:nvSpPr>
            <p:spPr bwMode="auto">
              <a:xfrm flipH="1">
                <a:off x="8332788" y="2898775"/>
                <a:ext cx="103188" cy="96838"/>
              </a:xfrm>
              <a:custGeom>
                <a:avLst/>
                <a:gdLst>
                  <a:gd name="T0" fmla="*/ 0 w 60"/>
                  <a:gd name="T1" fmla="*/ 15 h 57"/>
                  <a:gd name="T2" fmla="*/ 15 w 60"/>
                  <a:gd name="T3" fmla="*/ 5 h 57"/>
                  <a:gd name="T4" fmla="*/ 24 w 60"/>
                  <a:gd name="T5" fmla="*/ 1 h 57"/>
                  <a:gd name="T6" fmla="*/ 26 w 60"/>
                  <a:gd name="T7" fmla="*/ 1 h 57"/>
                  <a:gd name="T8" fmla="*/ 29 w 60"/>
                  <a:gd name="T9" fmla="*/ 0 h 57"/>
                  <a:gd name="T10" fmla="*/ 31 w 60"/>
                  <a:gd name="T11" fmla="*/ 0 h 57"/>
                  <a:gd name="T12" fmla="*/ 34 w 60"/>
                  <a:gd name="T13" fmla="*/ 0 h 57"/>
                  <a:gd name="T14" fmla="*/ 36 w 60"/>
                  <a:gd name="T15" fmla="*/ 0 h 57"/>
                  <a:gd name="T16" fmla="*/ 39 w 60"/>
                  <a:gd name="T17" fmla="*/ 0 h 57"/>
                  <a:gd name="T18" fmla="*/ 42 w 60"/>
                  <a:gd name="T19" fmla="*/ 1 h 57"/>
                  <a:gd name="T20" fmla="*/ 44 w 60"/>
                  <a:gd name="T21" fmla="*/ 2 h 57"/>
                  <a:gd name="T22" fmla="*/ 49 w 60"/>
                  <a:gd name="T23" fmla="*/ 5 h 57"/>
                  <a:gd name="T24" fmla="*/ 51 w 60"/>
                  <a:gd name="T25" fmla="*/ 8 h 57"/>
                  <a:gd name="T26" fmla="*/ 53 w 60"/>
                  <a:gd name="T27" fmla="*/ 10 h 57"/>
                  <a:gd name="T28" fmla="*/ 55 w 60"/>
                  <a:gd name="T29" fmla="*/ 15 h 57"/>
                  <a:gd name="T30" fmla="*/ 57 w 60"/>
                  <a:gd name="T31" fmla="*/ 19 h 57"/>
                  <a:gd name="T32" fmla="*/ 58 w 60"/>
                  <a:gd name="T33" fmla="*/ 24 h 57"/>
                  <a:gd name="T34" fmla="*/ 59 w 60"/>
                  <a:gd name="T35" fmla="*/ 29 h 57"/>
                  <a:gd name="T36" fmla="*/ 60 w 60"/>
                  <a:gd name="T37" fmla="*/ 33 h 57"/>
                  <a:gd name="T38" fmla="*/ 55 w 60"/>
                  <a:gd name="T39" fmla="*/ 36 h 57"/>
                  <a:gd name="T40" fmla="*/ 49 w 60"/>
                  <a:gd name="T41" fmla="*/ 40 h 57"/>
                  <a:gd name="T42" fmla="*/ 45 w 60"/>
                  <a:gd name="T43" fmla="*/ 42 h 57"/>
                  <a:gd name="T44" fmla="*/ 42 w 60"/>
                  <a:gd name="T45" fmla="*/ 44 h 57"/>
                  <a:gd name="T46" fmla="*/ 36 w 60"/>
                  <a:gd name="T47" fmla="*/ 50 h 57"/>
                  <a:gd name="T48" fmla="*/ 33 w 60"/>
                  <a:gd name="T49" fmla="*/ 53 h 57"/>
                  <a:gd name="T50" fmla="*/ 32 w 60"/>
                  <a:gd name="T51" fmla="*/ 55 h 57"/>
                  <a:gd name="T52" fmla="*/ 31 w 60"/>
                  <a:gd name="T53" fmla="*/ 57 h 57"/>
                  <a:gd name="T54" fmla="*/ 30 w 60"/>
                  <a:gd name="T55" fmla="*/ 57 h 57"/>
                  <a:gd name="T56" fmla="*/ 29 w 60"/>
                  <a:gd name="T57" fmla="*/ 54 h 57"/>
                  <a:gd name="T58" fmla="*/ 29 w 60"/>
                  <a:gd name="T59" fmla="*/ 52 h 57"/>
                  <a:gd name="T60" fmla="*/ 29 w 60"/>
                  <a:gd name="T61" fmla="*/ 49 h 57"/>
                  <a:gd name="T62" fmla="*/ 29 w 60"/>
                  <a:gd name="T63" fmla="*/ 46 h 57"/>
                  <a:gd name="T64" fmla="*/ 34 w 60"/>
                  <a:gd name="T65" fmla="*/ 37 h 57"/>
                  <a:gd name="T66" fmla="*/ 37 w 60"/>
                  <a:gd name="T67" fmla="*/ 33 h 57"/>
                  <a:gd name="T68" fmla="*/ 41 w 60"/>
                  <a:gd name="T69" fmla="*/ 29 h 57"/>
                  <a:gd name="T70" fmla="*/ 44 w 60"/>
                  <a:gd name="T71" fmla="*/ 26 h 57"/>
                  <a:gd name="T72" fmla="*/ 47 w 60"/>
                  <a:gd name="T73" fmla="*/ 25 h 57"/>
                  <a:gd name="T74" fmla="*/ 49 w 60"/>
                  <a:gd name="T75" fmla="*/ 24 h 57"/>
                  <a:gd name="T76" fmla="*/ 45 w 60"/>
                  <a:gd name="T77" fmla="*/ 30 h 57"/>
                  <a:gd name="T78" fmla="*/ 45 w 60"/>
                  <a:gd name="T79" fmla="*/ 26 h 57"/>
                  <a:gd name="T80" fmla="*/ 45 w 60"/>
                  <a:gd name="T81" fmla="*/ 22 h 57"/>
                  <a:gd name="T82" fmla="*/ 44 w 60"/>
                  <a:gd name="T83" fmla="*/ 18 h 57"/>
                  <a:gd name="T84" fmla="*/ 43 w 60"/>
                  <a:gd name="T85" fmla="*/ 15 h 57"/>
                  <a:gd name="T86" fmla="*/ 43 w 60"/>
                  <a:gd name="T87" fmla="*/ 14 h 57"/>
                  <a:gd name="T88" fmla="*/ 42 w 60"/>
                  <a:gd name="T89" fmla="*/ 12 h 57"/>
                  <a:gd name="T90" fmla="*/ 39 w 60"/>
                  <a:gd name="T91" fmla="*/ 10 h 57"/>
                  <a:gd name="T92" fmla="*/ 38 w 60"/>
                  <a:gd name="T93" fmla="*/ 9 h 57"/>
                  <a:gd name="T94" fmla="*/ 37 w 60"/>
                  <a:gd name="T95" fmla="*/ 9 h 57"/>
                  <a:gd name="T96" fmla="*/ 35 w 60"/>
                  <a:gd name="T97" fmla="*/ 8 h 57"/>
                  <a:gd name="T98" fmla="*/ 33 w 60"/>
                  <a:gd name="T99" fmla="*/ 8 h 57"/>
                  <a:gd name="T100" fmla="*/ 31 w 60"/>
                  <a:gd name="T101" fmla="*/ 8 h 57"/>
                  <a:gd name="T102" fmla="*/ 29 w 60"/>
                  <a:gd name="T103" fmla="*/ 7 h 57"/>
                  <a:gd name="T104" fmla="*/ 27 w 60"/>
                  <a:gd name="T105" fmla="*/ 8 h 57"/>
                  <a:gd name="T106" fmla="*/ 25 w 60"/>
                  <a:gd name="T107" fmla="*/ 8 h 57"/>
                  <a:gd name="T108" fmla="*/ 17 w 60"/>
                  <a:gd name="T109" fmla="*/ 9 h 57"/>
                  <a:gd name="T110" fmla="*/ 9 w 60"/>
                  <a:gd name="T111" fmla="*/ 12 h 57"/>
                  <a:gd name="T112" fmla="*/ 1 w 60"/>
                  <a:gd name="T113" fmla="*/ 16 h 57"/>
                  <a:gd name="T114" fmla="*/ 0 w 60"/>
                  <a:gd name="T115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" h="57">
                    <a:moveTo>
                      <a:pt x="0" y="15"/>
                    </a:moveTo>
                    <a:cubicBezTo>
                      <a:pt x="4" y="11"/>
                      <a:pt x="10" y="7"/>
                      <a:pt x="15" y="5"/>
                    </a:cubicBezTo>
                    <a:cubicBezTo>
                      <a:pt x="18" y="3"/>
                      <a:pt x="21" y="2"/>
                      <a:pt x="24" y="1"/>
                    </a:cubicBezTo>
                    <a:cubicBezTo>
                      <a:pt x="25" y="1"/>
                      <a:pt x="25" y="1"/>
                      <a:pt x="26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2" y="0"/>
                      <a:pt x="33" y="0"/>
                      <a:pt x="34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7" y="0"/>
                      <a:pt x="38" y="0"/>
                      <a:pt x="39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3" y="1"/>
                      <a:pt x="43" y="2"/>
                      <a:pt x="44" y="2"/>
                    </a:cubicBezTo>
                    <a:cubicBezTo>
                      <a:pt x="46" y="3"/>
                      <a:pt x="48" y="4"/>
                      <a:pt x="49" y="5"/>
                    </a:cubicBezTo>
                    <a:cubicBezTo>
                      <a:pt x="50" y="6"/>
                      <a:pt x="50" y="7"/>
                      <a:pt x="51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5" y="13"/>
                      <a:pt x="55" y="15"/>
                    </a:cubicBezTo>
                    <a:cubicBezTo>
                      <a:pt x="56" y="16"/>
                      <a:pt x="56" y="18"/>
                      <a:pt x="57" y="19"/>
                    </a:cubicBezTo>
                    <a:cubicBezTo>
                      <a:pt x="58" y="21"/>
                      <a:pt x="58" y="23"/>
                      <a:pt x="58" y="24"/>
                    </a:cubicBezTo>
                    <a:cubicBezTo>
                      <a:pt x="59" y="26"/>
                      <a:pt x="59" y="28"/>
                      <a:pt x="59" y="29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41"/>
                      <a:pt x="46" y="41"/>
                      <a:pt x="45" y="42"/>
                    </a:cubicBezTo>
                    <a:cubicBezTo>
                      <a:pt x="44" y="43"/>
                      <a:pt x="43" y="44"/>
                      <a:pt x="42" y="44"/>
                    </a:cubicBezTo>
                    <a:cubicBezTo>
                      <a:pt x="40" y="46"/>
                      <a:pt x="38" y="48"/>
                      <a:pt x="36" y="50"/>
                    </a:cubicBezTo>
                    <a:cubicBezTo>
                      <a:pt x="35" y="51"/>
                      <a:pt x="34" y="52"/>
                      <a:pt x="33" y="53"/>
                    </a:cubicBezTo>
                    <a:cubicBezTo>
                      <a:pt x="33" y="53"/>
                      <a:pt x="33" y="54"/>
                      <a:pt x="32" y="55"/>
                    </a:cubicBezTo>
                    <a:cubicBezTo>
                      <a:pt x="32" y="55"/>
                      <a:pt x="32" y="56"/>
                      <a:pt x="31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29" y="55"/>
                      <a:pt x="29" y="54"/>
                    </a:cubicBezTo>
                    <a:cubicBezTo>
                      <a:pt x="29" y="53"/>
                      <a:pt x="29" y="53"/>
                      <a:pt x="29" y="52"/>
                    </a:cubicBezTo>
                    <a:cubicBezTo>
                      <a:pt x="29" y="51"/>
                      <a:pt x="29" y="50"/>
                      <a:pt x="29" y="49"/>
                    </a:cubicBezTo>
                    <a:cubicBezTo>
                      <a:pt x="29" y="48"/>
                      <a:pt x="29" y="47"/>
                      <a:pt x="29" y="46"/>
                    </a:cubicBezTo>
                    <a:cubicBezTo>
                      <a:pt x="30" y="43"/>
                      <a:pt x="32" y="40"/>
                      <a:pt x="34" y="37"/>
                    </a:cubicBezTo>
                    <a:cubicBezTo>
                      <a:pt x="35" y="35"/>
                      <a:pt x="36" y="34"/>
                      <a:pt x="37" y="33"/>
                    </a:cubicBezTo>
                    <a:cubicBezTo>
                      <a:pt x="38" y="32"/>
                      <a:pt x="39" y="30"/>
                      <a:pt x="41" y="29"/>
                    </a:cubicBezTo>
                    <a:cubicBezTo>
                      <a:pt x="42" y="28"/>
                      <a:pt x="43" y="27"/>
                      <a:pt x="44" y="26"/>
                    </a:cubicBezTo>
                    <a:cubicBezTo>
                      <a:pt x="45" y="26"/>
                      <a:pt x="46" y="25"/>
                      <a:pt x="47" y="25"/>
                    </a:cubicBezTo>
                    <a:cubicBezTo>
                      <a:pt x="47" y="24"/>
                      <a:pt x="48" y="24"/>
                      <a:pt x="49" y="2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29"/>
                      <a:pt x="45" y="27"/>
                      <a:pt x="45" y="26"/>
                    </a:cubicBezTo>
                    <a:cubicBezTo>
                      <a:pt x="45" y="25"/>
                      <a:pt x="45" y="23"/>
                      <a:pt x="45" y="22"/>
                    </a:cubicBezTo>
                    <a:cubicBezTo>
                      <a:pt x="45" y="21"/>
                      <a:pt x="45" y="20"/>
                      <a:pt x="44" y="18"/>
                    </a:cubicBezTo>
                    <a:cubicBezTo>
                      <a:pt x="44" y="17"/>
                      <a:pt x="44" y="16"/>
                      <a:pt x="43" y="15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3"/>
                      <a:pt x="42" y="13"/>
                      <a:pt x="42" y="12"/>
                    </a:cubicBezTo>
                    <a:cubicBezTo>
                      <a:pt x="41" y="12"/>
                      <a:pt x="40" y="11"/>
                      <a:pt x="39" y="10"/>
                    </a:cubicBezTo>
                    <a:cubicBezTo>
                      <a:pt x="39" y="10"/>
                      <a:pt x="39" y="10"/>
                      <a:pt x="38" y="9"/>
                    </a:cubicBezTo>
                    <a:cubicBezTo>
                      <a:pt x="38" y="9"/>
                      <a:pt x="37" y="9"/>
                      <a:pt x="37" y="9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31" y="7"/>
                      <a:pt x="30" y="7"/>
                      <a:pt x="29" y="7"/>
                    </a:cubicBezTo>
                    <a:cubicBezTo>
                      <a:pt x="29" y="7"/>
                      <a:pt x="28" y="7"/>
                      <a:pt x="27" y="8"/>
                    </a:cubicBezTo>
                    <a:cubicBezTo>
                      <a:pt x="27" y="8"/>
                      <a:pt x="26" y="8"/>
                      <a:pt x="25" y="8"/>
                    </a:cubicBezTo>
                    <a:cubicBezTo>
                      <a:pt x="22" y="8"/>
                      <a:pt x="20" y="9"/>
                      <a:pt x="17" y="9"/>
                    </a:cubicBezTo>
                    <a:cubicBezTo>
                      <a:pt x="14" y="10"/>
                      <a:pt x="11" y="11"/>
                      <a:pt x="9" y="12"/>
                    </a:cubicBezTo>
                    <a:cubicBezTo>
                      <a:pt x="6" y="13"/>
                      <a:pt x="3" y="14"/>
                      <a:pt x="1" y="16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769"/>
              <p:cNvSpPr>
                <a:spLocks/>
              </p:cNvSpPr>
              <p:nvPr/>
            </p:nvSpPr>
            <p:spPr bwMode="auto">
              <a:xfrm flipH="1">
                <a:off x="7813676" y="2051050"/>
                <a:ext cx="236538" cy="234950"/>
              </a:xfrm>
              <a:custGeom>
                <a:avLst/>
                <a:gdLst>
                  <a:gd name="T0" fmla="*/ 9 w 138"/>
                  <a:gd name="T1" fmla="*/ 101 h 137"/>
                  <a:gd name="T2" fmla="*/ 34 w 138"/>
                  <a:gd name="T3" fmla="*/ 76 h 137"/>
                  <a:gd name="T4" fmla="*/ 65 w 138"/>
                  <a:gd name="T5" fmla="*/ 0 h 137"/>
                  <a:gd name="T6" fmla="*/ 138 w 138"/>
                  <a:gd name="T7" fmla="*/ 97 h 137"/>
                  <a:gd name="T8" fmla="*/ 64 w 138"/>
                  <a:gd name="T9" fmla="*/ 109 h 137"/>
                  <a:gd name="T10" fmla="*/ 32 w 138"/>
                  <a:gd name="T11" fmla="*/ 132 h 137"/>
                  <a:gd name="T12" fmla="*/ 19 w 138"/>
                  <a:gd name="T13" fmla="*/ 137 h 137"/>
                  <a:gd name="T14" fmla="*/ 9 w 138"/>
                  <a:gd name="T15" fmla="*/ 123 h 137"/>
                  <a:gd name="T16" fmla="*/ 0 w 138"/>
                  <a:gd name="T17" fmla="*/ 109 h 137"/>
                  <a:gd name="T18" fmla="*/ 9 w 138"/>
                  <a:gd name="T19" fmla="*/ 10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7">
                    <a:moveTo>
                      <a:pt x="9" y="101"/>
                    </a:move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22" y="34"/>
                      <a:pt x="65" y="0"/>
                    </a:cubicBezTo>
                    <a:cubicBezTo>
                      <a:pt x="138" y="97"/>
                      <a:pt x="138" y="97"/>
                      <a:pt x="138" y="97"/>
                    </a:cubicBezTo>
                    <a:cubicBezTo>
                      <a:pt x="138" y="97"/>
                      <a:pt x="97" y="127"/>
                      <a:pt x="64" y="109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9" y="123"/>
                      <a:pt x="9" y="123"/>
                      <a:pt x="9" y="123"/>
                    </a:cubicBezTo>
                    <a:cubicBezTo>
                      <a:pt x="0" y="109"/>
                      <a:pt x="0" y="109"/>
                      <a:pt x="0" y="109"/>
                    </a:cubicBezTo>
                    <a:lnTo>
                      <a:pt x="9" y="101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770"/>
              <p:cNvSpPr>
                <a:spLocks/>
              </p:cNvSpPr>
              <p:nvPr/>
            </p:nvSpPr>
            <p:spPr bwMode="auto">
              <a:xfrm flipH="1">
                <a:off x="7727951" y="1990725"/>
                <a:ext cx="211138" cy="227013"/>
              </a:xfrm>
              <a:custGeom>
                <a:avLst/>
                <a:gdLst>
                  <a:gd name="T0" fmla="*/ 0 w 123"/>
                  <a:gd name="T1" fmla="*/ 35 h 132"/>
                  <a:gd name="T2" fmla="*/ 54 w 123"/>
                  <a:gd name="T3" fmla="*/ 0 h 132"/>
                  <a:gd name="T4" fmla="*/ 102 w 123"/>
                  <a:gd name="T5" fmla="*/ 61 h 132"/>
                  <a:gd name="T6" fmla="*/ 73 w 123"/>
                  <a:gd name="T7" fmla="*/ 89 h 132"/>
                  <a:gd name="T8" fmla="*/ 102 w 123"/>
                  <a:gd name="T9" fmla="*/ 83 h 132"/>
                  <a:gd name="T10" fmla="*/ 111 w 123"/>
                  <a:gd name="T11" fmla="*/ 107 h 132"/>
                  <a:gd name="T12" fmla="*/ 73 w 123"/>
                  <a:gd name="T13" fmla="*/ 132 h 132"/>
                  <a:gd name="T14" fmla="*/ 0 w 123"/>
                  <a:gd name="T15" fmla="*/ 3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32">
                    <a:moveTo>
                      <a:pt x="0" y="35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104" y="18"/>
                      <a:pt x="102" y="61"/>
                    </a:cubicBezTo>
                    <a:cubicBezTo>
                      <a:pt x="73" y="89"/>
                      <a:pt x="73" y="89"/>
                      <a:pt x="73" y="89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102" y="83"/>
                      <a:pt x="123" y="92"/>
                      <a:pt x="111" y="107"/>
                    </a:cubicBezTo>
                    <a:cubicBezTo>
                      <a:pt x="73" y="132"/>
                      <a:pt x="73" y="132"/>
                      <a:pt x="73" y="132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771"/>
              <p:cNvSpPr>
                <a:spLocks/>
              </p:cNvSpPr>
              <p:nvPr/>
            </p:nvSpPr>
            <p:spPr bwMode="auto">
              <a:xfrm flipH="1">
                <a:off x="6883401" y="3175000"/>
                <a:ext cx="212725" cy="228600"/>
              </a:xfrm>
              <a:custGeom>
                <a:avLst/>
                <a:gdLst>
                  <a:gd name="T0" fmla="*/ 76 w 124"/>
                  <a:gd name="T1" fmla="*/ 133 h 133"/>
                  <a:gd name="T2" fmla="*/ 124 w 124"/>
                  <a:gd name="T3" fmla="*/ 90 h 133"/>
                  <a:gd name="T4" fmla="*/ 76 w 124"/>
                  <a:gd name="T5" fmla="*/ 28 h 133"/>
                  <a:gd name="T6" fmla="*/ 42 w 124"/>
                  <a:gd name="T7" fmla="*/ 49 h 133"/>
                  <a:gd name="T8" fmla="*/ 55 w 124"/>
                  <a:gd name="T9" fmla="*/ 22 h 133"/>
                  <a:gd name="T10" fmla="*/ 33 w 124"/>
                  <a:gd name="T11" fmla="*/ 8 h 133"/>
                  <a:gd name="T12" fmla="*/ 0 w 124"/>
                  <a:gd name="T13" fmla="*/ 39 h 133"/>
                  <a:gd name="T14" fmla="*/ 76 w 124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33">
                    <a:moveTo>
                      <a:pt x="76" y="133"/>
                    </a:moveTo>
                    <a:cubicBezTo>
                      <a:pt x="124" y="90"/>
                      <a:pt x="124" y="90"/>
                      <a:pt x="124" y="90"/>
                    </a:cubicBezTo>
                    <a:cubicBezTo>
                      <a:pt x="124" y="90"/>
                      <a:pt x="119" y="36"/>
                      <a:pt x="76" y="28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1" y="0"/>
                      <a:pt x="33" y="8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76" y="133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772"/>
              <p:cNvSpPr>
                <a:spLocks/>
              </p:cNvSpPr>
              <p:nvPr/>
            </p:nvSpPr>
            <p:spPr bwMode="auto">
              <a:xfrm flipH="1">
                <a:off x="7959726" y="2181225"/>
                <a:ext cx="728663" cy="1274763"/>
              </a:xfrm>
              <a:custGeom>
                <a:avLst/>
                <a:gdLst>
                  <a:gd name="T0" fmla="*/ 389 w 425"/>
                  <a:gd name="T1" fmla="*/ 0 h 743"/>
                  <a:gd name="T2" fmla="*/ 0 w 425"/>
                  <a:gd name="T3" fmla="*/ 728 h 743"/>
                  <a:gd name="T4" fmla="*/ 63 w 425"/>
                  <a:gd name="T5" fmla="*/ 743 h 743"/>
                  <a:gd name="T6" fmla="*/ 425 w 425"/>
                  <a:gd name="T7" fmla="*/ 53 h 743"/>
                  <a:gd name="T8" fmla="*/ 389 w 425"/>
                  <a:gd name="T9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743">
                    <a:moveTo>
                      <a:pt x="389" y="0"/>
                    </a:moveTo>
                    <a:cubicBezTo>
                      <a:pt x="389" y="0"/>
                      <a:pt x="72" y="285"/>
                      <a:pt x="0" y="728"/>
                    </a:cubicBezTo>
                    <a:cubicBezTo>
                      <a:pt x="63" y="743"/>
                      <a:pt x="63" y="743"/>
                      <a:pt x="63" y="743"/>
                    </a:cubicBezTo>
                    <a:cubicBezTo>
                      <a:pt x="63" y="743"/>
                      <a:pt x="81" y="384"/>
                      <a:pt x="425" y="53"/>
                    </a:cubicBezTo>
                    <a:lnTo>
                      <a:pt x="389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773"/>
              <p:cNvSpPr>
                <a:spLocks/>
              </p:cNvSpPr>
              <p:nvPr/>
            </p:nvSpPr>
            <p:spPr bwMode="auto">
              <a:xfrm flipH="1">
                <a:off x="8743951" y="3922713"/>
                <a:ext cx="50800" cy="34925"/>
              </a:xfrm>
              <a:custGeom>
                <a:avLst/>
                <a:gdLst>
                  <a:gd name="T0" fmla="*/ 0 w 29"/>
                  <a:gd name="T1" fmla="*/ 20 h 20"/>
                  <a:gd name="T2" fmla="*/ 29 w 29"/>
                  <a:gd name="T3" fmla="*/ 0 h 20"/>
                  <a:gd name="T4" fmla="*/ 3 w 29"/>
                  <a:gd name="T5" fmla="*/ 0 h 20"/>
                  <a:gd name="T6" fmla="*/ 0 w 29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0">
                    <a:moveTo>
                      <a:pt x="0" y="20"/>
                    </a:moveTo>
                    <a:cubicBezTo>
                      <a:pt x="0" y="20"/>
                      <a:pt x="12" y="19"/>
                      <a:pt x="29" y="0"/>
                    </a:cubicBezTo>
                    <a:cubicBezTo>
                      <a:pt x="29" y="0"/>
                      <a:pt x="16" y="6"/>
                      <a:pt x="3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774"/>
              <p:cNvSpPr>
                <a:spLocks/>
              </p:cNvSpPr>
              <p:nvPr/>
            </p:nvSpPr>
            <p:spPr bwMode="auto">
              <a:xfrm flipH="1">
                <a:off x="9259888" y="3143250"/>
                <a:ext cx="33338" cy="41275"/>
              </a:xfrm>
              <a:custGeom>
                <a:avLst/>
                <a:gdLst>
                  <a:gd name="T0" fmla="*/ 0 w 20"/>
                  <a:gd name="T1" fmla="*/ 24 h 24"/>
                  <a:gd name="T2" fmla="*/ 18 w 20"/>
                  <a:gd name="T3" fmla="*/ 0 h 24"/>
                  <a:gd name="T4" fmla="*/ 18 w 20"/>
                  <a:gd name="T5" fmla="*/ 16 h 24"/>
                  <a:gd name="T6" fmla="*/ 20 w 20"/>
                  <a:gd name="T7" fmla="*/ 20 h 24"/>
                  <a:gd name="T8" fmla="*/ 0 w 2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4">
                    <a:moveTo>
                      <a:pt x="0" y="24"/>
                    </a:moveTo>
                    <a:cubicBezTo>
                      <a:pt x="0" y="24"/>
                      <a:pt x="2" y="2"/>
                      <a:pt x="18" y="0"/>
                    </a:cubicBezTo>
                    <a:cubicBezTo>
                      <a:pt x="18" y="0"/>
                      <a:pt x="11" y="10"/>
                      <a:pt x="18" y="16"/>
                    </a:cubicBezTo>
                    <a:cubicBezTo>
                      <a:pt x="20" y="20"/>
                      <a:pt x="20" y="20"/>
                      <a:pt x="20" y="2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7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775"/>
              <p:cNvSpPr>
                <a:spLocks/>
              </p:cNvSpPr>
              <p:nvPr/>
            </p:nvSpPr>
            <p:spPr bwMode="auto">
              <a:xfrm flipH="1">
                <a:off x="9271001" y="3092450"/>
                <a:ext cx="193675" cy="87313"/>
              </a:xfrm>
              <a:custGeom>
                <a:avLst/>
                <a:gdLst>
                  <a:gd name="T0" fmla="*/ 10 w 113"/>
                  <a:gd name="T1" fmla="*/ 51 h 51"/>
                  <a:gd name="T2" fmla="*/ 0 w 113"/>
                  <a:gd name="T3" fmla="*/ 39 h 51"/>
                  <a:gd name="T4" fmla="*/ 113 w 113"/>
                  <a:gd name="T5" fmla="*/ 35 h 51"/>
                  <a:gd name="T6" fmla="*/ 106 w 113"/>
                  <a:gd name="T7" fmla="*/ 49 h 51"/>
                  <a:gd name="T8" fmla="*/ 110 w 113"/>
                  <a:gd name="T9" fmla="*/ 42 h 51"/>
                  <a:gd name="T10" fmla="*/ 106 w 113"/>
                  <a:gd name="T11" fmla="*/ 49 h 51"/>
                  <a:gd name="T12" fmla="*/ 10 w 113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51">
                    <a:moveTo>
                      <a:pt x="10" y="51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44" y="0"/>
                      <a:pt x="110" y="33"/>
                      <a:pt x="113" y="3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05" y="49"/>
                      <a:pt x="46" y="19"/>
                      <a:pt x="10" y="51"/>
                    </a:cubicBezTo>
                    <a:close/>
                  </a:path>
                </a:pathLst>
              </a:custGeom>
              <a:solidFill>
                <a:srgbClr val="7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776"/>
              <p:cNvSpPr>
                <a:spLocks/>
              </p:cNvSpPr>
              <p:nvPr/>
            </p:nvSpPr>
            <p:spPr bwMode="auto">
              <a:xfrm flipH="1">
                <a:off x="9269413" y="3160713"/>
                <a:ext cx="160338" cy="134938"/>
              </a:xfrm>
              <a:custGeom>
                <a:avLst/>
                <a:gdLst>
                  <a:gd name="T0" fmla="*/ 13 w 93"/>
                  <a:gd name="T1" fmla="*/ 78 h 78"/>
                  <a:gd name="T2" fmla="*/ 0 w 93"/>
                  <a:gd name="T3" fmla="*/ 69 h 78"/>
                  <a:gd name="T4" fmla="*/ 84 w 93"/>
                  <a:gd name="T5" fmla="*/ 0 h 78"/>
                  <a:gd name="T6" fmla="*/ 93 w 93"/>
                  <a:gd name="T7" fmla="*/ 13 h 78"/>
                  <a:gd name="T8" fmla="*/ 13 w 93"/>
                  <a:gd name="T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78">
                    <a:moveTo>
                      <a:pt x="13" y="78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21" y="41"/>
                      <a:pt x="81" y="1"/>
                      <a:pt x="84" y="0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2" y="13"/>
                      <a:pt x="32" y="53"/>
                      <a:pt x="13" y="78"/>
                    </a:cubicBezTo>
                    <a:close/>
                  </a:path>
                </a:pathLst>
              </a:custGeom>
              <a:solidFill>
                <a:srgbClr val="7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777"/>
              <p:cNvSpPr>
                <a:spLocks/>
              </p:cNvSpPr>
              <p:nvPr/>
            </p:nvSpPr>
            <p:spPr bwMode="auto">
              <a:xfrm flipH="1">
                <a:off x="8785226" y="3171825"/>
                <a:ext cx="508000" cy="785813"/>
              </a:xfrm>
              <a:custGeom>
                <a:avLst/>
                <a:gdLst>
                  <a:gd name="T0" fmla="*/ 292 w 296"/>
                  <a:gd name="T1" fmla="*/ 458 h 458"/>
                  <a:gd name="T2" fmla="*/ 101 w 296"/>
                  <a:gd name="T3" fmla="*/ 223 h 458"/>
                  <a:gd name="T4" fmla="*/ 0 w 296"/>
                  <a:gd name="T5" fmla="*/ 7 h 458"/>
                  <a:gd name="T6" fmla="*/ 18 w 296"/>
                  <a:gd name="T7" fmla="*/ 0 h 458"/>
                  <a:gd name="T8" fmla="*/ 296 w 296"/>
                  <a:gd name="T9" fmla="*/ 438 h 458"/>
                  <a:gd name="T10" fmla="*/ 292 w 296"/>
                  <a:gd name="T11" fmla="*/ 458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458">
                    <a:moveTo>
                      <a:pt x="292" y="458"/>
                    </a:moveTo>
                    <a:cubicBezTo>
                      <a:pt x="243" y="449"/>
                      <a:pt x="179" y="370"/>
                      <a:pt x="101" y="223"/>
                    </a:cubicBezTo>
                    <a:cubicBezTo>
                      <a:pt x="44" y="115"/>
                      <a:pt x="0" y="8"/>
                      <a:pt x="0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66" y="116"/>
                      <a:pt x="210" y="422"/>
                      <a:pt x="296" y="438"/>
                    </a:cubicBezTo>
                    <a:lnTo>
                      <a:pt x="292" y="458"/>
                    </a:lnTo>
                    <a:close/>
                  </a:path>
                </a:pathLst>
              </a:custGeom>
              <a:solidFill>
                <a:srgbClr val="7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46" name="Freeform 689">
            <a:hlinkClick r:id="rId2"/>
          </p:cNvPr>
          <p:cNvSpPr>
            <a:spLocks/>
          </p:cNvSpPr>
          <p:nvPr/>
        </p:nvSpPr>
        <p:spPr bwMode="auto">
          <a:xfrm>
            <a:off x="2633764" y="2080404"/>
            <a:ext cx="1708231" cy="1016259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任意多边形 349"/>
          <p:cNvSpPr/>
          <p:nvPr/>
        </p:nvSpPr>
        <p:spPr>
          <a:xfrm>
            <a:off x="724515" y="1049225"/>
            <a:ext cx="1351028" cy="681694"/>
          </a:xfrm>
          <a:custGeom>
            <a:avLst/>
            <a:gdLst>
              <a:gd name="connsiteX0" fmla="*/ 1947594 w 5127423"/>
              <a:gd name="connsiteY0" fmla="*/ 0 h 2587169"/>
              <a:gd name="connsiteX1" fmla="*/ 2518205 w 5127423"/>
              <a:gd name="connsiteY1" fmla="*/ 204844 h 2587169"/>
              <a:gd name="connsiteX2" fmla="*/ 2528157 w 5127423"/>
              <a:gd name="connsiteY2" fmla="*/ 214561 h 2587169"/>
              <a:gd name="connsiteX3" fmla="*/ 2552504 w 5127423"/>
              <a:gd name="connsiteY3" fmla="*/ 199770 h 2587169"/>
              <a:gd name="connsiteX4" fmla="*/ 2980094 w 5127423"/>
              <a:gd name="connsiteY4" fmla="*/ 91500 h 2587169"/>
              <a:gd name="connsiteX5" fmla="*/ 3747280 w 5127423"/>
              <a:gd name="connsiteY5" fmla="*/ 523400 h 2587169"/>
              <a:gd name="connsiteX6" fmla="*/ 3776777 w 5127423"/>
              <a:gd name="connsiteY6" fmla="*/ 582801 h 2587169"/>
              <a:gd name="connsiteX7" fmla="*/ 3802777 w 5127423"/>
              <a:gd name="connsiteY7" fmla="*/ 567005 h 2587169"/>
              <a:gd name="connsiteX8" fmla="*/ 4230367 w 5127423"/>
              <a:gd name="connsiteY8" fmla="*/ 458735 h 2587169"/>
              <a:gd name="connsiteX9" fmla="*/ 5127423 w 5127423"/>
              <a:gd name="connsiteY9" fmla="*/ 1355791 h 2587169"/>
              <a:gd name="connsiteX10" fmla="*/ 4230367 w 5127423"/>
              <a:gd name="connsiteY10" fmla="*/ 2252847 h 2587169"/>
              <a:gd name="connsiteX11" fmla="*/ 4049579 w 5127423"/>
              <a:gd name="connsiteY11" fmla="*/ 2234622 h 2587169"/>
              <a:gd name="connsiteX12" fmla="*/ 3999677 w 5127423"/>
              <a:gd name="connsiteY12" fmla="*/ 2221791 h 2587169"/>
              <a:gd name="connsiteX13" fmla="*/ 3966210 w 5127423"/>
              <a:gd name="connsiteY13" fmla="*/ 2262353 h 2587169"/>
              <a:gd name="connsiteX14" fmla="*/ 3331896 w 5127423"/>
              <a:gd name="connsiteY14" fmla="*/ 2525095 h 2587169"/>
              <a:gd name="connsiteX15" fmla="*/ 2564710 w 5127423"/>
              <a:gd name="connsiteY15" fmla="*/ 2093195 h 2587169"/>
              <a:gd name="connsiteX16" fmla="*/ 2558527 w 5127423"/>
              <a:gd name="connsiteY16" fmla="*/ 2080743 h 2587169"/>
              <a:gd name="connsiteX17" fmla="*/ 2498320 w 5127423"/>
              <a:gd name="connsiteY17" fmla="*/ 2191666 h 2587169"/>
              <a:gd name="connsiteX18" fmla="*/ 1754467 w 5127423"/>
              <a:gd name="connsiteY18" fmla="*/ 2587169 h 2587169"/>
              <a:gd name="connsiteX19" fmla="*/ 1120153 w 5127423"/>
              <a:gd name="connsiteY19" fmla="*/ 2324427 h 2587169"/>
              <a:gd name="connsiteX20" fmla="*/ 1081927 w 5127423"/>
              <a:gd name="connsiteY20" fmla="*/ 2278098 h 2587169"/>
              <a:gd name="connsiteX21" fmla="*/ 1011308 w 5127423"/>
              <a:gd name="connsiteY21" fmla="*/ 2291610 h 2587169"/>
              <a:gd name="connsiteX22" fmla="*/ 897056 w 5127423"/>
              <a:gd name="connsiteY22" fmla="*/ 2298817 h 2587169"/>
              <a:gd name="connsiteX23" fmla="*/ 0 w 5127423"/>
              <a:gd name="connsiteY23" fmla="*/ 1401761 h 2587169"/>
              <a:gd name="connsiteX24" fmla="*/ 897056 w 5127423"/>
              <a:gd name="connsiteY24" fmla="*/ 504705 h 2587169"/>
              <a:gd name="connsiteX25" fmla="*/ 1077844 w 5127423"/>
              <a:gd name="connsiteY25" fmla="*/ 522930 h 2587169"/>
              <a:gd name="connsiteX26" fmla="*/ 1127628 w 5127423"/>
              <a:gd name="connsiteY26" fmla="*/ 535731 h 2587169"/>
              <a:gd name="connsiteX27" fmla="*/ 1203741 w 5127423"/>
              <a:gd name="connsiteY27" fmla="*/ 395504 h 2587169"/>
              <a:gd name="connsiteX28" fmla="*/ 1947594 w 5127423"/>
              <a:gd name="connsiteY28" fmla="*/ 0 h 258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27423" h="2587169">
                <a:moveTo>
                  <a:pt x="1947594" y="0"/>
                </a:moveTo>
                <a:cubicBezTo>
                  <a:pt x="2164345" y="0"/>
                  <a:pt x="2363141" y="76874"/>
                  <a:pt x="2518205" y="204844"/>
                </a:cubicBezTo>
                <a:lnTo>
                  <a:pt x="2528157" y="214561"/>
                </a:lnTo>
                <a:lnTo>
                  <a:pt x="2552504" y="199770"/>
                </a:lnTo>
                <a:cubicBezTo>
                  <a:pt x="2679611" y="130721"/>
                  <a:pt x="2825272" y="91500"/>
                  <a:pt x="2980094" y="91500"/>
                </a:cubicBezTo>
                <a:cubicBezTo>
                  <a:pt x="3305220" y="91500"/>
                  <a:pt x="3589948" y="264466"/>
                  <a:pt x="3747280" y="523400"/>
                </a:cubicBezTo>
                <a:lnTo>
                  <a:pt x="3776777" y="582801"/>
                </a:lnTo>
                <a:lnTo>
                  <a:pt x="3802777" y="567005"/>
                </a:lnTo>
                <a:cubicBezTo>
                  <a:pt x="3929884" y="497956"/>
                  <a:pt x="4075545" y="458735"/>
                  <a:pt x="4230367" y="458735"/>
                </a:cubicBezTo>
                <a:cubicBezTo>
                  <a:pt x="4725797" y="458735"/>
                  <a:pt x="5127423" y="860361"/>
                  <a:pt x="5127423" y="1355791"/>
                </a:cubicBezTo>
                <a:cubicBezTo>
                  <a:pt x="5127423" y="1851221"/>
                  <a:pt x="4725797" y="2252847"/>
                  <a:pt x="4230367" y="2252847"/>
                </a:cubicBezTo>
                <a:cubicBezTo>
                  <a:pt x="4168438" y="2252847"/>
                  <a:pt x="4107975" y="2246572"/>
                  <a:pt x="4049579" y="2234622"/>
                </a:cubicBezTo>
                <a:lnTo>
                  <a:pt x="3999677" y="2221791"/>
                </a:lnTo>
                <a:lnTo>
                  <a:pt x="3966210" y="2262353"/>
                </a:lnTo>
                <a:cubicBezTo>
                  <a:pt x="3803875" y="2424689"/>
                  <a:pt x="3579611" y="2525095"/>
                  <a:pt x="3331896" y="2525095"/>
                </a:cubicBezTo>
                <a:cubicBezTo>
                  <a:pt x="3006770" y="2525095"/>
                  <a:pt x="2722042" y="2352129"/>
                  <a:pt x="2564710" y="2093195"/>
                </a:cubicBezTo>
                <a:lnTo>
                  <a:pt x="2558527" y="2080743"/>
                </a:lnTo>
                <a:lnTo>
                  <a:pt x="2498320" y="2191666"/>
                </a:lnTo>
                <a:cubicBezTo>
                  <a:pt x="2337112" y="2430284"/>
                  <a:pt x="2064111" y="2587169"/>
                  <a:pt x="1754467" y="2587169"/>
                </a:cubicBezTo>
                <a:cubicBezTo>
                  <a:pt x="1506752" y="2587169"/>
                  <a:pt x="1282488" y="2486763"/>
                  <a:pt x="1120153" y="2324427"/>
                </a:cubicBezTo>
                <a:lnTo>
                  <a:pt x="1081927" y="2278098"/>
                </a:lnTo>
                <a:lnTo>
                  <a:pt x="1011308" y="2291610"/>
                </a:lnTo>
                <a:cubicBezTo>
                  <a:pt x="973894" y="2296366"/>
                  <a:pt x="935761" y="2298817"/>
                  <a:pt x="897056" y="2298817"/>
                </a:cubicBezTo>
                <a:cubicBezTo>
                  <a:pt x="401626" y="2298817"/>
                  <a:pt x="0" y="1897191"/>
                  <a:pt x="0" y="1401761"/>
                </a:cubicBezTo>
                <a:cubicBezTo>
                  <a:pt x="0" y="906331"/>
                  <a:pt x="401626" y="504705"/>
                  <a:pt x="897056" y="504705"/>
                </a:cubicBezTo>
                <a:cubicBezTo>
                  <a:pt x="958985" y="504705"/>
                  <a:pt x="1019448" y="510981"/>
                  <a:pt x="1077844" y="522930"/>
                </a:cubicBezTo>
                <a:lnTo>
                  <a:pt x="1127628" y="535731"/>
                </a:lnTo>
                <a:lnTo>
                  <a:pt x="1203741" y="395504"/>
                </a:lnTo>
                <a:cubicBezTo>
                  <a:pt x="1364949" y="156885"/>
                  <a:pt x="1637950" y="0"/>
                  <a:pt x="19475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文本框 352"/>
          <p:cNvSpPr txBox="1"/>
          <p:nvPr/>
        </p:nvSpPr>
        <p:spPr>
          <a:xfrm>
            <a:off x="6142652" y="943593"/>
            <a:ext cx="1394706" cy="1398538"/>
          </a:xfrm>
          <a:custGeom>
            <a:avLst/>
            <a:gdLst>
              <a:gd name="connsiteX0" fmla="*/ 387102 w 1394706"/>
              <a:gd name="connsiteY0" fmla="*/ 0 h 1394705"/>
              <a:gd name="connsiteX1" fmla="*/ 500956 w 1394706"/>
              <a:gd name="connsiteY1" fmla="*/ 136624 h 1394705"/>
              <a:gd name="connsiteX2" fmla="*/ 580654 w 1394706"/>
              <a:gd name="connsiteY2" fmla="*/ 119546 h 1394705"/>
              <a:gd name="connsiteX3" fmla="*/ 631888 w 1394706"/>
              <a:gd name="connsiteY3" fmla="*/ 187858 h 1394705"/>
              <a:gd name="connsiteX4" fmla="*/ 740048 w 1394706"/>
              <a:gd name="connsiteY4" fmla="*/ 91083 h 1394705"/>
              <a:gd name="connsiteX5" fmla="*/ 870980 w 1394706"/>
              <a:gd name="connsiteY5" fmla="*/ 296019 h 1394705"/>
              <a:gd name="connsiteX6" fmla="*/ 677429 w 1394706"/>
              <a:gd name="connsiteY6" fmla="*/ 398487 h 1394705"/>
              <a:gd name="connsiteX7" fmla="*/ 802668 w 1394706"/>
              <a:gd name="connsiteY7" fmla="*/ 438336 h 1394705"/>
              <a:gd name="connsiteX8" fmla="*/ 836824 w 1394706"/>
              <a:gd name="connsiteY8" fmla="*/ 506648 h 1394705"/>
              <a:gd name="connsiteX9" fmla="*/ 979141 w 1394706"/>
              <a:gd name="connsiteY9" fmla="*/ 0 h 1394705"/>
              <a:gd name="connsiteX10" fmla="*/ 1087302 w 1394706"/>
              <a:gd name="connsiteY10" fmla="*/ 301712 h 1394705"/>
              <a:gd name="connsiteX11" fmla="*/ 1280853 w 1394706"/>
              <a:gd name="connsiteY11" fmla="*/ 187858 h 1394705"/>
              <a:gd name="connsiteX12" fmla="*/ 1394706 w 1394706"/>
              <a:gd name="connsiteY12" fmla="*/ 444029 h 1394705"/>
              <a:gd name="connsiteX13" fmla="*/ 1252389 w 1394706"/>
              <a:gd name="connsiteY13" fmla="*/ 518033 h 1394705"/>
              <a:gd name="connsiteX14" fmla="*/ 1320701 w 1394706"/>
              <a:gd name="connsiteY14" fmla="*/ 683121 h 1394705"/>
              <a:gd name="connsiteX15" fmla="*/ 1155614 w 1394706"/>
              <a:gd name="connsiteY15" fmla="*/ 870979 h 1394705"/>
              <a:gd name="connsiteX16" fmla="*/ 1241004 w 1394706"/>
              <a:gd name="connsiteY16" fmla="*/ 1001911 h 1394705"/>
              <a:gd name="connsiteX17" fmla="*/ 1289931 w 1394706"/>
              <a:gd name="connsiteY17" fmla="*/ 1052922 h 1394705"/>
              <a:gd name="connsiteX18" fmla="*/ 1178384 w 1394706"/>
              <a:gd name="connsiteY18" fmla="*/ 1389013 h 1394705"/>
              <a:gd name="connsiteX19" fmla="*/ 1024682 w 1394706"/>
              <a:gd name="connsiteY19" fmla="*/ 1070223 h 1394705"/>
              <a:gd name="connsiteX20" fmla="*/ 745741 w 1394706"/>
              <a:gd name="connsiteY20" fmla="*/ 1394705 h 1394705"/>
              <a:gd name="connsiteX21" fmla="*/ 933599 w 1394706"/>
              <a:gd name="connsiteY21" fmla="*/ 870979 h 1394705"/>
              <a:gd name="connsiteX22" fmla="*/ 848209 w 1394706"/>
              <a:gd name="connsiteY22" fmla="*/ 694506 h 1394705"/>
              <a:gd name="connsiteX23" fmla="*/ 791283 w 1394706"/>
              <a:gd name="connsiteY23" fmla="*/ 728662 h 1394705"/>
              <a:gd name="connsiteX24" fmla="*/ 791283 w 1394706"/>
              <a:gd name="connsiteY24" fmla="*/ 557882 h 1394705"/>
              <a:gd name="connsiteX25" fmla="*/ 472493 w 1394706"/>
              <a:gd name="connsiteY25" fmla="*/ 569267 h 1394705"/>
              <a:gd name="connsiteX26" fmla="*/ 341561 w 1394706"/>
              <a:gd name="connsiteY26" fmla="*/ 648965 h 1394705"/>
              <a:gd name="connsiteX27" fmla="*/ 694507 w 1394706"/>
              <a:gd name="connsiteY27" fmla="*/ 620501 h 1394705"/>
              <a:gd name="connsiteX28" fmla="*/ 785590 w 1394706"/>
              <a:gd name="connsiteY28" fmla="*/ 831130 h 1394705"/>
              <a:gd name="connsiteX29" fmla="*/ 535112 w 1394706"/>
              <a:gd name="connsiteY29" fmla="*/ 973447 h 1394705"/>
              <a:gd name="connsiteX30" fmla="*/ 848209 w 1394706"/>
              <a:gd name="connsiteY30" fmla="*/ 956369 h 1394705"/>
              <a:gd name="connsiteX31" fmla="*/ 791283 w 1394706"/>
              <a:gd name="connsiteY31" fmla="*/ 1053145 h 1394705"/>
              <a:gd name="connsiteX32" fmla="*/ 609117 w 1394706"/>
              <a:gd name="connsiteY32" fmla="*/ 1115764 h 1394705"/>
              <a:gd name="connsiteX33" fmla="*/ 472493 w 1394706"/>
              <a:gd name="connsiteY33" fmla="*/ 1389013 h 1394705"/>
              <a:gd name="connsiteX34" fmla="*/ 159395 w 1394706"/>
              <a:gd name="connsiteY34" fmla="*/ 1229618 h 1394705"/>
              <a:gd name="connsiteX35" fmla="*/ 387102 w 1394706"/>
              <a:gd name="connsiteY35" fmla="*/ 1178384 h 1394705"/>
              <a:gd name="connsiteX36" fmla="*/ 324483 w 1394706"/>
              <a:gd name="connsiteY36" fmla="*/ 1070223 h 1394705"/>
              <a:gd name="connsiteX37" fmla="*/ 130932 w 1394706"/>
              <a:gd name="connsiteY37" fmla="*/ 1184076 h 1394705"/>
              <a:gd name="connsiteX38" fmla="*/ 17079 w 1394706"/>
              <a:gd name="connsiteY38" fmla="*/ 990525 h 1394705"/>
              <a:gd name="connsiteX39" fmla="*/ 341561 w 1394706"/>
              <a:gd name="connsiteY39" fmla="*/ 939291 h 1394705"/>
              <a:gd name="connsiteX40" fmla="*/ 210629 w 1394706"/>
              <a:gd name="connsiteY40" fmla="*/ 825438 h 1394705"/>
              <a:gd name="connsiteX41" fmla="*/ 0 w 1394706"/>
              <a:gd name="connsiteY41" fmla="*/ 984833 h 1394705"/>
              <a:gd name="connsiteX42" fmla="*/ 182166 w 1394706"/>
              <a:gd name="connsiteY42" fmla="*/ 620501 h 1394705"/>
              <a:gd name="connsiteX43" fmla="*/ 62620 w 1394706"/>
              <a:gd name="connsiteY43" fmla="*/ 574960 h 1394705"/>
              <a:gd name="connsiteX44" fmla="*/ 5693 w 1394706"/>
              <a:gd name="connsiteY44" fmla="*/ 461107 h 1394705"/>
              <a:gd name="connsiteX45" fmla="*/ 261864 w 1394706"/>
              <a:gd name="connsiteY45" fmla="*/ 409872 h 1394705"/>
              <a:gd name="connsiteX46" fmla="*/ 278942 w 1394706"/>
              <a:gd name="connsiteY46" fmla="*/ 358638 h 1394705"/>
              <a:gd name="connsiteX47" fmla="*/ 113854 w 1394706"/>
              <a:gd name="connsiteY47" fmla="*/ 301712 h 1394705"/>
              <a:gd name="connsiteX48" fmla="*/ 68313 w 1394706"/>
              <a:gd name="connsiteY48" fmla="*/ 187858 h 1394705"/>
              <a:gd name="connsiteX49" fmla="*/ 273249 w 1394706"/>
              <a:gd name="connsiteY49" fmla="*/ 159395 h 1394705"/>
              <a:gd name="connsiteX50" fmla="*/ 387102 w 1394706"/>
              <a:gd name="connsiteY50" fmla="*/ 0 h 1394705"/>
              <a:gd name="connsiteX51" fmla="*/ 438337 w 1394706"/>
              <a:gd name="connsiteY51" fmla="*/ 296019 h 1394705"/>
              <a:gd name="connsiteX52" fmla="*/ 472493 w 1394706"/>
              <a:gd name="connsiteY52" fmla="*/ 426951 h 1394705"/>
              <a:gd name="connsiteX53" fmla="*/ 597732 w 1394706"/>
              <a:gd name="connsiteY53" fmla="*/ 296019 h 1394705"/>
              <a:gd name="connsiteX54" fmla="*/ 438337 w 1394706"/>
              <a:gd name="connsiteY54" fmla="*/ 296019 h 1394705"/>
              <a:gd name="connsiteX55" fmla="*/ 580654 w 1394706"/>
              <a:gd name="connsiteY55" fmla="*/ 734355 h 1394705"/>
              <a:gd name="connsiteX56" fmla="*/ 341561 w 1394706"/>
              <a:gd name="connsiteY56" fmla="*/ 791282 h 1394705"/>
              <a:gd name="connsiteX57" fmla="*/ 455415 w 1394706"/>
              <a:gd name="connsiteY57" fmla="*/ 888057 h 1394705"/>
              <a:gd name="connsiteX58" fmla="*/ 580654 w 1394706"/>
              <a:gd name="connsiteY58" fmla="*/ 734355 h 1394705"/>
              <a:gd name="connsiteX59" fmla="*/ 1144228 w 1394706"/>
              <a:gd name="connsiteY59" fmla="*/ 472492 h 1394705"/>
              <a:gd name="connsiteX60" fmla="*/ 962063 w 1394706"/>
              <a:gd name="connsiteY60" fmla="*/ 523726 h 1394705"/>
              <a:gd name="connsiteX61" fmla="*/ 1047453 w 1394706"/>
              <a:gd name="connsiteY61" fmla="*/ 768511 h 1394705"/>
              <a:gd name="connsiteX62" fmla="*/ 1144228 w 1394706"/>
              <a:gd name="connsiteY62" fmla="*/ 472492 h 1394705"/>
              <a:gd name="connsiteX0" fmla="*/ 387102 w 1394706"/>
              <a:gd name="connsiteY0" fmla="*/ 0 h 1398538"/>
              <a:gd name="connsiteX1" fmla="*/ 500956 w 1394706"/>
              <a:gd name="connsiteY1" fmla="*/ 136624 h 1398538"/>
              <a:gd name="connsiteX2" fmla="*/ 580654 w 1394706"/>
              <a:gd name="connsiteY2" fmla="*/ 119546 h 1398538"/>
              <a:gd name="connsiteX3" fmla="*/ 631888 w 1394706"/>
              <a:gd name="connsiteY3" fmla="*/ 187858 h 1398538"/>
              <a:gd name="connsiteX4" fmla="*/ 740048 w 1394706"/>
              <a:gd name="connsiteY4" fmla="*/ 91083 h 1398538"/>
              <a:gd name="connsiteX5" fmla="*/ 870980 w 1394706"/>
              <a:gd name="connsiteY5" fmla="*/ 296019 h 1398538"/>
              <a:gd name="connsiteX6" fmla="*/ 677429 w 1394706"/>
              <a:gd name="connsiteY6" fmla="*/ 398487 h 1398538"/>
              <a:gd name="connsiteX7" fmla="*/ 802668 w 1394706"/>
              <a:gd name="connsiteY7" fmla="*/ 438336 h 1398538"/>
              <a:gd name="connsiteX8" fmla="*/ 836824 w 1394706"/>
              <a:gd name="connsiteY8" fmla="*/ 506648 h 1398538"/>
              <a:gd name="connsiteX9" fmla="*/ 979141 w 1394706"/>
              <a:gd name="connsiteY9" fmla="*/ 0 h 1398538"/>
              <a:gd name="connsiteX10" fmla="*/ 1087302 w 1394706"/>
              <a:gd name="connsiteY10" fmla="*/ 301712 h 1398538"/>
              <a:gd name="connsiteX11" fmla="*/ 1280853 w 1394706"/>
              <a:gd name="connsiteY11" fmla="*/ 187858 h 1398538"/>
              <a:gd name="connsiteX12" fmla="*/ 1394706 w 1394706"/>
              <a:gd name="connsiteY12" fmla="*/ 444029 h 1398538"/>
              <a:gd name="connsiteX13" fmla="*/ 1252389 w 1394706"/>
              <a:gd name="connsiteY13" fmla="*/ 518033 h 1398538"/>
              <a:gd name="connsiteX14" fmla="*/ 1320701 w 1394706"/>
              <a:gd name="connsiteY14" fmla="*/ 683121 h 1398538"/>
              <a:gd name="connsiteX15" fmla="*/ 1155614 w 1394706"/>
              <a:gd name="connsiteY15" fmla="*/ 870979 h 1398538"/>
              <a:gd name="connsiteX16" fmla="*/ 1241004 w 1394706"/>
              <a:gd name="connsiteY16" fmla="*/ 1001911 h 1398538"/>
              <a:gd name="connsiteX17" fmla="*/ 1289931 w 1394706"/>
              <a:gd name="connsiteY17" fmla="*/ 1052922 h 1398538"/>
              <a:gd name="connsiteX18" fmla="*/ 1035509 w 1394706"/>
              <a:gd name="connsiteY18" fmla="*/ 1398538 h 1398538"/>
              <a:gd name="connsiteX19" fmla="*/ 1024682 w 1394706"/>
              <a:gd name="connsiteY19" fmla="*/ 1070223 h 1398538"/>
              <a:gd name="connsiteX20" fmla="*/ 745741 w 1394706"/>
              <a:gd name="connsiteY20" fmla="*/ 1394705 h 1398538"/>
              <a:gd name="connsiteX21" fmla="*/ 933599 w 1394706"/>
              <a:gd name="connsiteY21" fmla="*/ 870979 h 1398538"/>
              <a:gd name="connsiteX22" fmla="*/ 848209 w 1394706"/>
              <a:gd name="connsiteY22" fmla="*/ 694506 h 1398538"/>
              <a:gd name="connsiteX23" fmla="*/ 791283 w 1394706"/>
              <a:gd name="connsiteY23" fmla="*/ 728662 h 1398538"/>
              <a:gd name="connsiteX24" fmla="*/ 791283 w 1394706"/>
              <a:gd name="connsiteY24" fmla="*/ 557882 h 1398538"/>
              <a:gd name="connsiteX25" fmla="*/ 472493 w 1394706"/>
              <a:gd name="connsiteY25" fmla="*/ 569267 h 1398538"/>
              <a:gd name="connsiteX26" fmla="*/ 341561 w 1394706"/>
              <a:gd name="connsiteY26" fmla="*/ 648965 h 1398538"/>
              <a:gd name="connsiteX27" fmla="*/ 694507 w 1394706"/>
              <a:gd name="connsiteY27" fmla="*/ 620501 h 1398538"/>
              <a:gd name="connsiteX28" fmla="*/ 785590 w 1394706"/>
              <a:gd name="connsiteY28" fmla="*/ 831130 h 1398538"/>
              <a:gd name="connsiteX29" fmla="*/ 535112 w 1394706"/>
              <a:gd name="connsiteY29" fmla="*/ 973447 h 1398538"/>
              <a:gd name="connsiteX30" fmla="*/ 848209 w 1394706"/>
              <a:gd name="connsiteY30" fmla="*/ 956369 h 1398538"/>
              <a:gd name="connsiteX31" fmla="*/ 791283 w 1394706"/>
              <a:gd name="connsiteY31" fmla="*/ 1053145 h 1398538"/>
              <a:gd name="connsiteX32" fmla="*/ 609117 w 1394706"/>
              <a:gd name="connsiteY32" fmla="*/ 1115764 h 1398538"/>
              <a:gd name="connsiteX33" fmla="*/ 472493 w 1394706"/>
              <a:gd name="connsiteY33" fmla="*/ 1389013 h 1398538"/>
              <a:gd name="connsiteX34" fmla="*/ 159395 w 1394706"/>
              <a:gd name="connsiteY34" fmla="*/ 1229618 h 1398538"/>
              <a:gd name="connsiteX35" fmla="*/ 387102 w 1394706"/>
              <a:gd name="connsiteY35" fmla="*/ 1178384 h 1398538"/>
              <a:gd name="connsiteX36" fmla="*/ 324483 w 1394706"/>
              <a:gd name="connsiteY36" fmla="*/ 1070223 h 1398538"/>
              <a:gd name="connsiteX37" fmla="*/ 130932 w 1394706"/>
              <a:gd name="connsiteY37" fmla="*/ 1184076 h 1398538"/>
              <a:gd name="connsiteX38" fmla="*/ 17079 w 1394706"/>
              <a:gd name="connsiteY38" fmla="*/ 990525 h 1398538"/>
              <a:gd name="connsiteX39" fmla="*/ 341561 w 1394706"/>
              <a:gd name="connsiteY39" fmla="*/ 939291 h 1398538"/>
              <a:gd name="connsiteX40" fmla="*/ 210629 w 1394706"/>
              <a:gd name="connsiteY40" fmla="*/ 825438 h 1398538"/>
              <a:gd name="connsiteX41" fmla="*/ 0 w 1394706"/>
              <a:gd name="connsiteY41" fmla="*/ 984833 h 1398538"/>
              <a:gd name="connsiteX42" fmla="*/ 182166 w 1394706"/>
              <a:gd name="connsiteY42" fmla="*/ 620501 h 1398538"/>
              <a:gd name="connsiteX43" fmla="*/ 62620 w 1394706"/>
              <a:gd name="connsiteY43" fmla="*/ 574960 h 1398538"/>
              <a:gd name="connsiteX44" fmla="*/ 5693 w 1394706"/>
              <a:gd name="connsiteY44" fmla="*/ 461107 h 1398538"/>
              <a:gd name="connsiteX45" fmla="*/ 261864 w 1394706"/>
              <a:gd name="connsiteY45" fmla="*/ 409872 h 1398538"/>
              <a:gd name="connsiteX46" fmla="*/ 278942 w 1394706"/>
              <a:gd name="connsiteY46" fmla="*/ 358638 h 1398538"/>
              <a:gd name="connsiteX47" fmla="*/ 113854 w 1394706"/>
              <a:gd name="connsiteY47" fmla="*/ 301712 h 1398538"/>
              <a:gd name="connsiteX48" fmla="*/ 68313 w 1394706"/>
              <a:gd name="connsiteY48" fmla="*/ 187858 h 1398538"/>
              <a:gd name="connsiteX49" fmla="*/ 273249 w 1394706"/>
              <a:gd name="connsiteY49" fmla="*/ 159395 h 1398538"/>
              <a:gd name="connsiteX50" fmla="*/ 387102 w 1394706"/>
              <a:gd name="connsiteY50" fmla="*/ 0 h 1398538"/>
              <a:gd name="connsiteX51" fmla="*/ 438337 w 1394706"/>
              <a:gd name="connsiteY51" fmla="*/ 296019 h 1398538"/>
              <a:gd name="connsiteX52" fmla="*/ 472493 w 1394706"/>
              <a:gd name="connsiteY52" fmla="*/ 426951 h 1398538"/>
              <a:gd name="connsiteX53" fmla="*/ 597732 w 1394706"/>
              <a:gd name="connsiteY53" fmla="*/ 296019 h 1398538"/>
              <a:gd name="connsiteX54" fmla="*/ 438337 w 1394706"/>
              <a:gd name="connsiteY54" fmla="*/ 296019 h 1398538"/>
              <a:gd name="connsiteX55" fmla="*/ 580654 w 1394706"/>
              <a:gd name="connsiteY55" fmla="*/ 734355 h 1398538"/>
              <a:gd name="connsiteX56" fmla="*/ 341561 w 1394706"/>
              <a:gd name="connsiteY56" fmla="*/ 791282 h 1398538"/>
              <a:gd name="connsiteX57" fmla="*/ 455415 w 1394706"/>
              <a:gd name="connsiteY57" fmla="*/ 888057 h 1398538"/>
              <a:gd name="connsiteX58" fmla="*/ 580654 w 1394706"/>
              <a:gd name="connsiteY58" fmla="*/ 734355 h 1398538"/>
              <a:gd name="connsiteX59" fmla="*/ 1144228 w 1394706"/>
              <a:gd name="connsiteY59" fmla="*/ 472492 h 1398538"/>
              <a:gd name="connsiteX60" fmla="*/ 962063 w 1394706"/>
              <a:gd name="connsiteY60" fmla="*/ 523726 h 1398538"/>
              <a:gd name="connsiteX61" fmla="*/ 1047453 w 1394706"/>
              <a:gd name="connsiteY61" fmla="*/ 768511 h 1398538"/>
              <a:gd name="connsiteX62" fmla="*/ 1144228 w 1394706"/>
              <a:gd name="connsiteY62" fmla="*/ 472492 h 1398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394706" h="1398538">
                <a:moveTo>
                  <a:pt x="387102" y="0"/>
                </a:moveTo>
                <a:lnTo>
                  <a:pt x="500956" y="136624"/>
                </a:lnTo>
                <a:lnTo>
                  <a:pt x="580654" y="119546"/>
                </a:lnTo>
                <a:lnTo>
                  <a:pt x="631888" y="187858"/>
                </a:lnTo>
                <a:lnTo>
                  <a:pt x="740048" y="91083"/>
                </a:lnTo>
                <a:lnTo>
                  <a:pt x="870980" y="296019"/>
                </a:lnTo>
                <a:lnTo>
                  <a:pt x="677429" y="398487"/>
                </a:lnTo>
                <a:lnTo>
                  <a:pt x="802668" y="438336"/>
                </a:lnTo>
                <a:lnTo>
                  <a:pt x="836824" y="506648"/>
                </a:lnTo>
                <a:lnTo>
                  <a:pt x="979141" y="0"/>
                </a:lnTo>
                <a:lnTo>
                  <a:pt x="1087302" y="301712"/>
                </a:lnTo>
                <a:lnTo>
                  <a:pt x="1280853" y="187858"/>
                </a:lnTo>
                <a:lnTo>
                  <a:pt x="1394706" y="444029"/>
                </a:lnTo>
                <a:lnTo>
                  <a:pt x="1252389" y="518033"/>
                </a:lnTo>
                <a:lnTo>
                  <a:pt x="1320701" y="683121"/>
                </a:lnTo>
                <a:lnTo>
                  <a:pt x="1155614" y="870979"/>
                </a:lnTo>
                <a:lnTo>
                  <a:pt x="1241004" y="1001911"/>
                </a:lnTo>
                <a:lnTo>
                  <a:pt x="1289931" y="1052922"/>
                </a:lnTo>
                <a:lnTo>
                  <a:pt x="1035509" y="1398538"/>
                </a:lnTo>
                <a:lnTo>
                  <a:pt x="1024682" y="1070223"/>
                </a:lnTo>
                <a:lnTo>
                  <a:pt x="745741" y="1394705"/>
                </a:lnTo>
                <a:lnTo>
                  <a:pt x="933599" y="870979"/>
                </a:lnTo>
                <a:lnTo>
                  <a:pt x="848209" y="694506"/>
                </a:lnTo>
                <a:lnTo>
                  <a:pt x="791283" y="728662"/>
                </a:lnTo>
                <a:lnTo>
                  <a:pt x="791283" y="557882"/>
                </a:lnTo>
                <a:lnTo>
                  <a:pt x="472493" y="569267"/>
                </a:lnTo>
                <a:lnTo>
                  <a:pt x="341561" y="648965"/>
                </a:lnTo>
                <a:lnTo>
                  <a:pt x="694507" y="620501"/>
                </a:lnTo>
                <a:lnTo>
                  <a:pt x="785590" y="831130"/>
                </a:lnTo>
                <a:lnTo>
                  <a:pt x="535112" y="973447"/>
                </a:lnTo>
                <a:lnTo>
                  <a:pt x="848209" y="956369"/>
                </a:lnTo>
                <a:lnTo>
                  <a:pt x="791283" y="1053145"/>
                </a:lnTo>
                <a:lnTo>
                  <a:pt x="609117" y="1115764"/>
                </a:lnTo>
                <a:lnTo>
                  <a:pt x="472493" y="1389013"/>
                </a:lnTo>
                <a:lnTo>
                  <a:pt x="159395" y="1229618"/>
                </a:lnTo>
                <a:lnTo>
                  <a:pt x="387102" y="1178384"/>
                </a:lnTo>
                <a:lnTo>
                  <a:pt x="324483" y="1070223"/>
                </a:lnTo>
                <a:lnTo>
                  <a:pt x="130932" y="1184076"/>
                </a:lnTo>
                <a:lnTo>
                  <a:pt x="17079" y="990525"/>
                </a:lnTo>
                <a:lnTo>
                  <a:pt x="341561" y="939291"/>
                </a:lnTo>
                <a:lnTo>
                  <a:pt x="210629" y="825438"/>
                </a:lnTo>
                <a:lnTo>
                  <a:pt x="0" y="984833"/>
                </a:lnTo>
                <a:lnTo>
                  <a:pt x="182166" y="620501"/>
                </a:lnTo>
                <a:lnTo>
                  <a:pt x="62620" y="574960"/>
                </a:lnTo>
                <a:lnTo>
                  <a:pt x="5693" y="461107"/>
                </a:lnTo>
                <a:lnTo>
                  <a:pt x="261864" y="409872"/>
                </a:lnTo>
                <a:cubicBezTo>
                  <a:pt x="269454" y="409872"/>
                  <a:pt x="275146" y="392795"/>
                  <a:pt x="278942" y="358638"/>
                </a:cubicBezTo>
                <a:lnTo>
                  <a:pt x="113854" y="301712"/>
                </a:lnTo>
                <a:lnTo>
                  <a:pt x="68313" y="187858"/>
                </a:lnTo>
                <a:lnTo>
                  <a:pt x="273249" y="159395"/>
                </a:lnTo>
                <a:lnTo>
                  <a:pt x="387102" y="0"/>
                </a:lnTo>
                <a:close/>
                <a:moveTo>
                  <a:pt x="438337" y="296019"/>
                </a:moveTo>
                <a:lnTo>
                  <a:pt x="472493" y="426951"/>
                </a:lnTo>
                <a:lnTo>
                  <a:pt x="597732" y="296019"/>
                </a:lnTo>
                <a:lnTo>
                  <a:pt x="438337" y="296019"/>
                </a:lnTo>
                <a:close/>
                <a:moveTo>
                  <a:pt x="580654" y="734355"/>
                </a:moveTo>
                <a:lnTo>
                  <a:pt x="341561" y="791282"/>
                </a:lnTo>
                <a:lnTo>
                  <a:pt x="455415" y="888057"/>
                </a:lnTo>
                <a:lnTo>
                  <a:pt x="580654" y="734355"/>
                </a:lnTo>
                <a:close/>
                <a:moveTo>
                  <a:pt x="1144228" y="472492"/>
                </a:moveTo>
                <a:lnTo>
                  <a:pt x="962063" y="523726"/>
                </a:lnTo>
                <a:lnTo>
                  <a:pt x="1047453" y="768511"/>
                </a:lnTo>
                <a:lnTo>
                  <a:pt x="1144228" y="472492"/>
                </a:lnTo>
                <a:close/>
              </a:path>
            </a:pathLst>
          </a:custGeom>
          <a:gradFill>
            <a:gsLst>
              <a:gs pos="48500">
                <a:srgbClr val="F0750F"/>
              </a:gs>
              <a:gs pos="0">
                <a:srgbClr val="F7A705"/>
              </a:gs>
              <a:gs pos="100000">
                <a:srgbClr val="E31313"/>
              </a:gs>
            </a:gsLst>
            <a:lin ang="5400000" scaled="1"/>
          </a:gradFill>
          <a:ln w="2222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1500" dirty="0">
              <a:ln w="22225">
                <a:solidFill>
                  <a:schemeClr val="bg1"/>
                </a:solidFill>
              </a:ln>
              <a:gradFill>
                <a:gsLst>
                  <a:gs pos="48500">
                    <a:srgbClr val="F0750F"/>
                  </a:gs>
                  <a:gs pos="0">
                    <a:srgbClr val="F7A705"/>
                  </a:gs>
                  <a:gs pos="100000">
                    <a:srgbClr val="E31313"/>
                  </a:gs>
                </a:gsLst>
                <a:lin ang="5400000" scaled="1"/>
              </a:gra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352" name="文本框 351"/>
          <p:cNvSpPr txBox="1"/>
          <p:nvPr/>
        </p:nvSpPr>
        <p:spPr>
          <a:xfrm>
            <a:off x="3218479" y="954976"/>
            <a:ext cx="1394705" cy="1383320"/>
          </a:xfrm>
          <a:custGeom>
            <a:avLst/>
            <a:gdLst/>
            <a:ahLst/>
            <a:cxnLst/>
            <a:rect l="l" t="t" r="r" b="b"/>
            <a:pathLst>
              <a:path w="1394705" h="1383320">
                <a:moveTo>
                  <a:pt x="631887" y="0"/>
                </a:moveTo>
                <a:lnTo>
                  <a:pt x="916520" y="148010"/>
                </a:lnTo>
                <a:lnTo>
                  <a:pt x="865286" y="227707"/>
                </a:lnTo>
                <a:lnTo>
                  <a:pt x="1161306" y="444029"/>
                </a:lnTo>
                <a:lnTo>
                  <a:pt x="1394705" y="557882"/>
                </a:lnTo>
                <a:lnTo>
                  <a:pt x="1161306" y="734355"/>
                </a:lnTo>
                <a:lnTo>
                  <a:pt x="1241003" y="1007604"/>
                </a:lnTo>
                <a:lnTo>
                  <a:pt x="671735" y="1383320"/>
                </a:lnTo>
                <a:lnTo>
                  <a:pt x="341560" y="1241004"/>
                </a:lnTo>
                <a:lnTo>
                  <a:pt x="996218" y="916521"/>
                </a:lnTo>
                <a:lnTo>
                  <a:pt x="244785" y="979140"/>
                </a:lnTo>
                <a:lnTo>
                  <a:pt x="51234" y="802668"/>
                </a:lnTo>
                <a:lnTo>
                  <a:pt x="563575" y="717277"/>
                </a:lnTo>
                <a:lnTo>
                  <a:pt x="466799" y="540804"/>
                </a:lnTo>
                <a:lnTo>
                  <a:pt x="159394" y="683121"/>
                </a:lnTo>
                <a:lnTo>
                  <a:pt x="0" y="688814"/>
                </a:lnTo>
                <a:lnTo>
                  <a:pt x="631887" y="0"/>
                </a:lnTo>
                <a:close/>
                <a:moveTo>
                  <a:pt x="677428" y="318790"/>
                </a:moveTo>
                <a:lnTo>
                  <a:pt x="483877" y="449722"/>
                </a:lnTo>
                <a:lnTo>
                  <a:pt x="888057" y="609116"/>
                </a:lnTo>
                <a:lnTo>
                  <a:pt x="768511" y="751433"/>
                </a:lnTo>
                <a:lnTo>
                  <a:pt x="1104379" y="757126"/>
                </a:lnTo>
                <a:lnTo>
                  <a:pt x="677428" y="318790"/>
                </a:lnTo>
                <a:close/>
              </a:path>
            </a:pathLst>
          </a:custGeom>
          <a:gradFill>
            <a:gsLst>
              <a:gs pos="48500">
                <a:srgbClr val="F0750F"/>
              </a:gs>
              <a:gs pos="0">
                <a:srgbClr val="F7A705"/>
              </a:gs>
              <a:gs pos="100000">
                <a:srgbClr val="E31313"/>
              </a:gs>
            </a:gsLst>
            <a:lin ang="5400000" scaled="1"/>
          </a:gradFill>
          <a:ln w="2222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1500" dirty="0">
              <a:ln w="22225">
                <a:solidFill>
                  <a:schemeClr val="bg1"/>
                </a:solidFill>
              </a:ln>
              <a:gradFill>
                <a:gsLst>
                  <a:gs pos="48500">
                    <a:srgbClr val="F0750F"/>
                  </a:gs>
                  <a:gs pos="0">
                    <a:srgbClr val="F7A705"/>
                  </a:gs>
                  <a:gs pos="100000">
                    <a:srgbClr val="E31313"/>
                  </a:gs>
                </a:gsLst>
                <a:lin ang="5400000" scaled="1"/>
              </a:gra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348" name="文本框 347"/>
          <p:cNvSpPr txBox="1"/>
          <p:nvPr/>
        </p:nvSpPr>
        <p:spPr>
          <a:xfrm>
            <a:off x="7325278" y="954976"/>
            <a:ext cx="1669405" cy="1897670"/>
          </a:xfrm>
          <a:custGeom>
            <a:avLst/>
            <a:gdLst>
              <a:gd name="connsiteX0" fmla="*/ 578495 w 1717030"/>
              <a:gd name="connsiteY0" fmla="*/ 0 h 1878620"/>
              <a:gd name="connsiteX1" fmla="*/ 840358 w 1717030"/>
              <a:gd name="connsiteY1" fmla="*/ 96776 h 1878620"/>
              <a:gd name="connsiteX2" fmla="*/ 868821 w 1717030"/>
              <a:gd name="connsiteY2" fmla="*/ 193551 h 1878620"/>
              <a:gd name="connsiteX3" fmla="*/ 1483630 w 1717030"/>
              <a:gd name="connsiteY3" fmla="*/ 79698 h 1878620"/>
              <a:gd name="connsiteX4" fmla="*/ 1688567 w 1717030"/>
              <a:gd name="connsiteY4" fmla="*/ 267556 h 1878620"/>
              <a:gd name="connsiteX5" fmla="*/ 1381162 w 1717030"/>
              <a:gd name="connsiteY5" fmla="*/ 324483 h 1878620"/>
              <a:gd name="connsiteX6" fmla="*/ 1307157 w 1717030"/>
              <a:gd name="connsiteY6" fmla="*/ 432644 h 1878620"/>
              <a:gd name="connsiteX7" fmla="*/ 1717030 w 1717030"/>
              <a:gd name="connsiteY7" fmla="*/ 529419 h 1878620"/>
              <a:gd name="connsiteX8" fmla="*/ 1523479 w 1717030"/>
              <a:gd name="connsiteY8" fmla="*/ 1172691 h 1878620"/>
              <a:gd name="connsiteX9" fmla="*/ 1335621 w 1717030"/>
              <a:gd name="connsiteY9" fmla="*/ 1053145 h 1878620"/>
              <a:gd name="connsiteX10" fmla="*/ 1267309 w 1717030"/>
              <a:gd name="connsiteY10" fmla="*/ 1337779 h 1878620"/>
              <a:gd name="connsiteX11" fmla="*/ 1153455 w 1717030"/>
              <a:gd name="connsiteY11" fmla="*/ 1383320 h 1878620"/>
              <a:gd name="connsiteX12" fmla="*/ 1079450 w 1717030"/>
              <a:gd name="connsiteY12" fmla="*/ 705892 h 1878620"/>
              <a:gd name="connsiteX13" fmla="*/ 994060 w 1717030"/>
              <a:gd name="connsiteY13" fmla="*/ 700199 h 1878620"/>
              <a:gd name="connsiteX14" fmla="*/ 994060 w 1717030"/>
              <a:gd name="connsiteY14" fmla="*/ 1087301 h 1878620"/>
              <a:gd name="connsiteX15" fmla="*/ 885900 w 1717030"/>
              <a:gd name="connsiteY15" fmla="*/ 1172691 h 1878620"/>
              <a:gd name="connsiteX16" fmla="*/ 777739 w 1717030"/>
              <a:gd name="connsiteY16" fmla="*/ 700199 h 1878620"/>
              <a:gd name="connsiteX17" fmla="*/ 726505 w 1717030"/>
              <a:gd name="connsiteY17" fmla="*/ 1115765 h 1878620"/>
              <a:gd name="connsiteX18" fmla="*/ 567110 w 1717030"/>
              <a:gd name="connsiteY18" fmla="*/ 1315008 h 1878620"/>
              <a:gd name="connsiteX19" fmla="*/ 0 w 1717030"/>
              <a:gd name="connsiteY19" fmla="*/ 1878620 h 1878620"/>
              <a:gd name="connsiteX20" fmla="*/ 567110 w 1717030"/>
              <a:gd name="connsiteY20" fmla="*/ 979140 h 1878620"/>
              <a:gd name="connsiteX21" fmla="*/ 532954 w 1717030"/>
              <a:gd name="connsiteY21" fmla="*/ 757126 h 1878620"/>
              <a:gd name="connsiteX22" fmla="*/ 390637 w 1717030"/>
              <a:gd name="connsiteY22" fmla="*/ 996219 h 1878620"/>
              <a:gd name="connsiteX23" fmla="*/ 328017 w 1717030"/>
              <a:gd name="connsiteY23" fmla="*/ 398487 h 1878620"/>
              <a:gd name="connsiteX24" fmla="*/ 441871 w 1717030"/>
              <a:gd name="connsiteY24" fmla="*/ 222015 h 1878620"/>
              <a:gd name="connsiteX25" fmla="*/ 612651 w 1717030"/>
              <a:gd name="connsiteY25" fmla="*/ 700199 h 1878620"/>
              <a:gd name="connsiteX26" fmla="*/ 578495 w 1717030"/>
              <a:gd name="connsiteY26" fmla="*/ 0 h 1878620"/>
              <a:gd name="connsiteX27" fmla="*/ 834665 w 1717030"/>
              <a:gd name="connsiteY27" fmla="*/ 227707 h 1878620"/>
              <a:gd name="connsiteX28" fmla="*/ 817587 w 1717030"/>
              <a:gd name="connsiteY28" fmla="*/ 506648 h 1878620"/>
              <a:gd name="connsiteX29" fmla="*/ 1113607 w 1717030"/>
              <a:gd name="connsiteY29" fmla="*/ 478185 h 1878620"/>
              <a:gd name="connsiteX30" fmla="*/ 1050987 w 1717030"/>
              <a:gd name="connsiteY30" fmla="*/ 364332 h 1878620"/>
              <a:gd name="connsiteX31" fmla="*/ 902978 w 1717030"/>
              <a:gd name="connsiteY31" fmla="*/ 324483 h 1878620"/>
              <a:gd name="connsiteX32" fmla="*/ 834665 w 1717030"/>
              <a:gd name="connsiteY32" fmla="*/ 227707 h 1878620"/>
              <a:gd name="connsiteX33" fmla="*/ 1432396 w 1717030"/>
              <a:gd name="connsiteY33" fmla="*/ 654658 h 1878620"/>
              <a:gd name="connsiteX34" fmla="*/ 1347006 w 1717030"/>
              <a:gd name="connsiteY34" fmla="*/ 671736 h 1878620"/>
              <a:gd name="connsiteX35" fmla="*/ 1307157 w 1717030"/>
              <a:gd name="connsiteY35" fmla="*/ 956370 h 1878620"/>
              <a:gd name="connsiteX36" fmla="*/ 1449474 w 1717030"/>
              <a:gd name="connsiteY36" fmla="*/ 910828 h 1878620"/>
              <a:gd name="connsiteX37" fmla="*/ 1432396 w 1717030"/>
              <a:gd name="connsiteY37" fmla="*/ 654658 h 1878620"/>
              <a:gd name="connsiteX0" fmla="*/ 578495 w 1717030"/>
              <a:gd name="connsiteY0" fmla="*/ 0 h 1878620"/>
              <a:gd name="connsiteX1" fmla="*/ 840358 w 1717030"/>
              <a:gd name="connsiteY1" fmla="*/ 96776 h 1878620"/>
              <a:gd name="connsiteX2" fmla="*/ 868821 w 1717030"/>
              <a:gd name="connsiteY2" fmla="*/ 193551 h 1878620"/>
              <a:gd name="connsiteX3" fmla="*/ 1483630 w 1717030"/>
              <a:gd name="connsiteY3" fmla="*/ 79698 h 1878620"/>
              <a:gd name="connsiteX4" fmla="*/ 1688567 w 1717030"/>
              <a:gd name="connsiteY4" fmla="*/ 267556 h 1878620"/>
              <a:gd name="connsiteX5" fmla="*/ 1381162 w 1717030"/>
              <a:gd name="connsiteY5" fmla="*/ 324483 h 1878620"/>
              <a:gd name="connsiteX6" fmla="*/ 1307157 w 1717030"/>
              <a:gd name="connsiteY6" fmla="*/ 432644 h 1878620"/>
              <a:gd name="connsiteX7" fmla="*/ 1717030 w 1717030"/>
              <a:gd name="connsiteY7" fmla="*/ 529419 h 1878620"/>
              <a:gd name="connsiteX8" fmla="*/ 1523479 w 1717030"/>
              <a:gd name="connsiteY8" fmla="*/ 1172691 h 1878620"/>
              <a:gd name="connsiteX9" fmla="*/ 1335621 w 1717030"/>
              <a:gd name="connsiteY9" fmla="*/ 1053145 h 1878620"/>
              <a:gd name="connsiteX10" fmla="*/ 1267309 w 1717030"/>
              <a:gd name="connsiteY10" fmla="*/ 1337779 h 1878620"/>
              <a:gd name="connsiteX11" fmla="*/ 1153455 w 1717030"/>
              <a:gd name="connsiteY11" fmla="*/ 1383320 h 1878620"/>
              <a:gd name="connsiteX12" fmla="*/ 1079450 w 1717030"/>
              <a:gd name="connsiteY12" fmla="*/ 705892 h 1878620"/>
              <a:gd name="connsiteX13" fmla="*/ 994060 w 1717030"/>
              <a:gd name="connsiteY13" fmla="*/ 700199 h 1878620"/>
              <a:gd name="connsiteX14" fmla="*/ 994060 w 1717030"/>
              <a:gd name="connsiteY14" fmla="*/ 1087301 h 1878620"/>
              <a:gd name="connsiteX15" fmla="*/ 885900 w 1717030"/>
              <a:gd name="connsiteY15" fmla="*/ 1172691 h 1878620"/>
              <a:gd name="connsiteX16" fmla="*/ 777739 w 1717030"/>
              <a:gd name="connsiteY16" fmla="*/ 700199 h 1878620"/>
              <a:gd name="connsiteX17" fmla="*/ 726505 w 1717030"/>
              <a:gd name="connsiteY17" fmla="*/ 1115765 h 1878620"/>
              <a:gd name="connsiteX18" fmla="*/ 614735 w 1717030"/>
              <a:gd name="connsiteY18" fmla="*/ 1372158 h 1878620"/>
              <a:gd name="connsiteX19" fmla="*/ 0 w 1717030"/>
              <a:gd name="connsiteY19" fmla="*/ 1878620 h 1878620"/>
              <a:gd name="connsiteX20" fmla="*/ 567110 w 1717030"/>
              <a:gd name="connsiteY20" fmla="*/ 979140 h 1878620"/>
              <a:gd name="connsiteX21" fmla="*/ 532954 w 1717030"/>
              <a:gd name="connsiteY21" fmla="*/ 757126 h 1878620"/>
              <a:gd name="connsiteX22" fmla="*/ 390637 w 1717030"/>
              <a:gd name="connsiteY22" fmla="*/ 996219 h 1878620"/>
              <a:gd name="connsiteX23" fmla="*/ 328017 w 1717030"/>
              <a:gd name="connsiteY23" fmla="*/ 398487 h 1878620"/>
              <a:gd name="connsiteX24" fmla="*/ 441871 w 1717030"/>
              <a:gd name="connsiteY24" fmla="*/ 222015 h 1878620"/>
              <a:gd name="connsiteX25" fmla="*/ 612651 w 1717030"/>
              <a:gd name="connsiteY25" fmla="*/ 700199 h 1878620"/>
              <a:gd name="connsiteX26" fmla="*/ 578495 w 1717030"/>
              <a:gd name="connsiteY26" fmla="*/ 0 h 1878620"/>
              <a:gd name="connsiteX27" fmla="*/ 834665 w 1717030"/>
              <a:gd name="connsiteY27" fmla="*/ 227707 h 1878620"/>
              <a:gd name="connsiteX28" fmla="*/ 817587 w 1717030"/>
              <a:gd name="connsiteY28" fmla="*/ 506648 h 1878620"/>
              <a:gd name="connsiteX29" fmla="*/ 1113607 w 1717030"/>
              <a:gd name="connsiteY29" fmla="*/ 478185 h 1878620"/>
              <a:gd name="connsiteX30" fmla="*/ 1050987 w 1717030"/>
              <a:gd name="connsiteY30" fmla="*/ 364332 h 1878620"/>
              <a:gd name="connsiteX31" fmla="*/ 902978 w 1717030"/>
              <a:gd name="connsiteY31" fmla="*/ 324483 h 1878620"/>
              <a:gd name="connsiteX32" fmla="*/ 834665 w 1717030"/>
              <a:gd name="connsiteY32" fmla="*/ 227707 h 1878620"/>
              <a:gd name="connsiteX33" fmla="*/ 1432396 w 1717030"/>
              <a:gd name="connsiteY33" fmla="*/ 654658 h 1878620"/>
              <a:gd name="connsiteX34" fmla="*/ 1347006 w 1717030"/>
              <a:gd name="connsiteY34" fmla="*/ 671736 h 1878620"/>
              <a:gd name="connsiteX35" fmla="*/ 1307157 w 1717030"/>
              <a:gd name="connsiteY35" fmla="*/ 956370 h 1878620"/>
              <a:gd name="connsiteX36" fmla="*/ 1449474 w 1717030"/>
              <a:gd name="connsiteY36" fmla="*/ 910828 h 1878620"/>
              <a:gd name="connsiteX37" fmla="*/ 1432396 w 1717030"/>
              <a:gd name="connsiteY37" fmla="*/ 654658 h 1878620"/>
              <a:gd name="connsiteX0" fmla="*/ 578495 w 1717030"/>
              <a:gd name="connsiteY0" fmla="*/ 0 h 1878620"/>
              <a:gd name="connsiteX1" fmla="*/ 840358 w 1717030"/>
              <a:gd name="connsiteY1" fmla="*/ 96776 h 1878620"/>
              <a:gd name="connsiteX2" fmla="*/ 868821 w 1717030"/>
              <a:gd name="connsiteY2" fmla="*/ 193551 h 1878620"/>
              <a:gd name="connsiteX3" fmla="*/ 1483630 w 1717030"/>
              <a:gd name="connsiteY3" fmla="*/ 79698 h 1878620"/>
              <a:gd name="connsiteX4" fmla="*/ 1688567 w 1717030"/>
              <a:gd name="connsiteY4" fmla="*/ 267556 h 1878620"/>
              <a:gd name="connsiteX5" fmla="*/ 1381162 w 1717030"/>
              <a:gd name="connsiteY5" fmla="*/ 324483 h 1878620"/>
              <a:gd name="connsiteX6" fmla="*/ 1307157 w 1717030"/>
              <a:gd name="connsiteY6" fmla="*/ 432644 h 1878620"/>
              <a:gd name="connsiteX7" fmla="*/ 1717030 w 1717030"/>
              <a:gd name="connsiteY7" fmla="*/ 529419 h 1878620"/>
              <a:gd name="connsiteX8" fmla="*/ 1523479 w 1717030"/>
              <a:gd name="connsiteY8" fmla="*/ 1172691 h 1878620"/>
              <a:gd name="connsiteX9" fmla="*/ 1335621 w 1717030"/>
              <a:gd name="connsiteY9" fmla="*/ 1053145 h 1878620"/>
              <a:gd name="connsiteX10" fmla="*/ 1267309 w 1717030"/>
              <a:gd name="connsiteY10" fmla="*/ 1337779 h 1878620"/>
              <a:gd name="connsiteX11" fmla="*/ 1153455 w 1717030"/>
              <a:gd name="connsiteY11" fmla="*/ 1383320 h 1878620"/>
              <a:gd name="connsiteX12" fmla="*/ 1079450 w 1717030"/>
              <a:gd name="connsiteY12" fmla="*/ 705892 h 1878620"/>
              <a:gd name="connsiteX13" fmla="*/ 994060 w 1717030"/>
              <a:gd name="connsiteY13" fmla="*/ 700199 h 1878620"/>
              <a:gd name="connsiteX14" fmla="*/ 994060 w 1717030"/>
              <a:gd name="connsiteY14" fmla="*/ 1087301 h 1878620"/>
              <a:gd name="connsiteX15" fmla="*/ 885900 w 1717030"/>
              <a:gd name="connsiteY15" fmla="*/ 1172691 h 1878620"/>
              <a:gd name="connsiteX16" fmla="*/ 777739 w 1717030"/>
              <a:gd name="connsiteY16" fmla="*/ 700199 h 1878620"/>
              <a:gd name="connsiteX17" fmla="*/ 726505 w 1717030"/>
              <a:gd name="connsiteY17" fmla="*/ 1115765 h 1878620"/>
              <a:gd name="connsiteX18" fmla="*/ 424235 w 1717030"/>
              <a:gd name="connsiteY18" fmla="*/ 1753158 h 1878620"/>
              <a:gd name="connsiteX19" fmla="*/ 0 w 1717030"/>
              <a:gd name="connsiteY19" fmla="*/ 1878620 h 1878620"/>
              <a:gd name="connsiteX20" fmla="*/ 567110 w 1717030"/>
              <a:gd name="connsiteY20" fmla="*/ 979140 h 1878620"/>
              <a:gd name="connsiteX21" fmla="*/ 532954 w 1717030"/>
              <a:gd name="connsiteY21" fmla="*/ 757126 h 1878620"/>
              <a:gd name="connsiteX22" fmla="*/ 390637 w 1717030"/>
              <a:gd name="connsiteY22" fmla="*/ 996219 h 1878620"/>
              <a:gd name="connsiteX23" fmla="*/ 328017 w 1717030"/>
              <a:gd name="connsiteY23" fmla="*/ 398487 h 1878620"/>
              <a:gd name="connsiteX24" fmla="*/ 441871 w 1717030"/>
              <a:gd name="connsiteY24" fmla="*/ 222015 h 1878620"/>
              <a:gd name="connsiteX25" fmla="*/ 612651 w 1717030"/>
              <a:gd name="connsiteY25" fmla="*/ 700199 h 1878620"/>
              <a:gd name="connsiteX26" fmla="*/ 578495 w 1717030"/>
              <a:gd name="connsiteY26" fmla="*/ 0 h 1878620"/>
              <a:gd name="connsiteX27" fmla="*/ 834665 w 1717030"/>
              <a:gd name="connsiteY27" fmla="*/ 227707 h 1878620"/>
              <a:gd name="connsiteX28" fmla="*/ 817587 w 1717030"/>
              <a:gd name="connsiteY28" fmla="*/ 506648 h 1878620"/>
              <a:gd name="connsiteX29" fmla="*/ 1113607 w 1717030"/>
              <a:gd name="connsiteY29" fmla="*/ 478185 h 1878620"/>
              <a:gd name="connsiteX30" fmla="*/ 1050987 w 1717030"/>
              <a:gd name="connsiteY30" fmla="*/ 364332 h 1878620"/>
              <a:gd name="connsiteX31" fmla="*/ 902978 w 1717030"/>
              <a:gd name="connsiteY31" fmla="*/ 324483 h 1878620"/>
              <a:gd name="connsiteX32" fmla="*/ 834665 w 1717030"/>
              <a:gd name="connsiteY32" fmla="*/ 227707 h 1878620"/>
              <a:gd name="connsiteX33" fmla="*/ 1432396 w 1717030"/>
              <a:gd name="connsiteY33" fmla="*/ 654658 h 1878620"/>
              <a:gd name="connsiteX34" fmla="*/ 1347006 w 1717030"/>
              <a:gd name="connsiteY34" fmla="*/ 671736 h 1878620"/>
              <a:gd name="connsiteX35" fmla="*/ 1307157 w 1717030"/>
              <a:gd name="connsiteY35" fmla="*/ 956370 h 1878620"/>
              <a:gd name="connsiteX36" fmla="*/ 1449474 w 1717030"/>
              <a:gd name="connsiteY36" fmla="*/ 910828 h 1878620"/>
              <a:gd name="connsiteX37" fmla="*/ 1432396 w 1717030"/>
              <a:gd name="connsiteY37" fmla="*/ 654658 h 1878620"/>
              <a:gd name="connsiteX0" fmla="*/ 578495 w 1717030"/>
              <a:gd name="connsiteY0" fmla="*/ 0 h 1878620"/>
              <a:gd name="connsiteX1" fmla="*/ 840358 w 1717030"/>
              <a:gd name="connsiteY1" fmla="*/ 96776 h 1878620"/>
              <a:gd name="connsiteX2" fmla="*/ 868821 w 1717030"/>
              <a:gd name="connsiteY2" fmla="*/ 193551 h 1878620"/>
              <a:gd name="connsiteX3" fmla="*/ 1483630 w 1717030"/>
              <a:gd name="connsiteY3" fmla="*/ 79698 h 1878620"/>
              <a:gd name="connsiteX4" fmla="*/ 1688567 w 1717030"/>
              <a:gd name="connsiteY4" fmla="*/ 267556 h 1878620"/>
              <a:gd name="connsiteX5" fmla="*/ 1381162 w 1717030"/>
              <a:gd name="connsiteY5" fmla="*/ 324483 h 1878620"/>
              <a:gd name="connsiteX6" fmla="*/ 1307157 w 1717030"/>
              <a:gd name="connsiteY6" fmla="*/ 432644 h 1878620"/>
              <a:gd name="connsiteX7" fmla="*/ 1717030 w 1717030"/>
              <a:gd name="connsiteY7" fmla="*/ 529419 h 1878620"/>
              <a:gd name="connsiteX8" fmla="*/ 1523479 w 1717030"/>
              <a:gd name="connsiteY8" fmla="*/ 1172691 h 1878620"/>
              <a:gd name="connsiteX9" fmla="*/ 1335621 w 1717030"/>
              <a:gd name="connsiteY9" fmla="*/ 1053145 h 1878620"/>
              <a:gd name="connsiteX10" fmla="*/ 1267309 w 1717030"/>
              <a:gd name="connsiteY10" fmla="*/ 1337779 h 1878620"/>
              <a:gd name="connsiteX11" fmla="*/ 1153455 w 1717030"/>
              <a:gd name="connsiteY11" fmla="*/ 1383320 h 1878620"/>
              <a:gd name="connsiteX12" fmla="*/ 1079450 w 1717030"/>
              <a:gd name="connsiteY12" fmla="*/ 705892 h 1878620"/>
              <a:gd name="connsiteX13" fmla="*/ 994060 w 1717030"/>
              <a:gd name="connsiteY13" fmla="*/ 700199 h 1878620"/>
              <a:gd name="connsiteX14" fmla="*/ 994060 w 1717030"/>
              <a:gd name="connsiteY14" fmla="*/ 1087301 h 1878620"/>
              <a:gd name="connsiteX15" fmla="*/ 885900 w 1717030"/>
              <a:gd name="connsiteY15" fmla="*/ 1172691 h 1878620"/>
              <a:gd name="connsiteX16" fmla="*/ 777739 w 1717030"/>
              <a:gd name="connsiteY16" fmla="*/ 700199 h 1878620"/>
              <a:gd name="connsiteX17" fmla="*/ 726505 w 1717030"/>
              <a:gd name="connsiteY17" fmla="*/ 1115765 h 1878620"/>
              <a:gd name="connsiteX18" fmla="*/ 424235 w 1717030"/>
              <a:gd name="connsiteY18" fmla="*/ 1753158 h 1878620"/>
              <a:gd name="connsiteX19" fmla="*/ 0 w 1717030"/>
              <a:gd name="connsiteY19" fmla="*/ 1878620 h 1878620"/>
              <a:gd name="connsiteX20" fmla="*/ 380446 w 1717030"/>
              <a:gd name="connsiteY20" fmla="*/ 1540574 h 1878620"/>
              <a:gd name="connsiteX21" fmla="*/ 567110 w 1717030"/>
              <a:gd name="connsiteY21" fmla="*/ 979140 h 1878620"/>
              <a:gd name="connsiteX22" fmla="*/ 532954 w 1717030"/>
              <a:gd name="connsiteY22" fmla="*/ 757126 h 1878620"/>
              <a:gd name="connsiteX23" fmla="*/ 390637 w 1717030"/>
              <a:gd name="connsiteY23" fmla="*/ 996219 h 1878620"/>
              <a:gd name="connsiteX24" fmla="*/ 328017 w 1717030"/>
              <a:gd name="connsiteY24" fmla="*/ 398487 h 1878620"/>
              <a:gd name="connsiteX25" fmla="*/ 441871 w 1717030"/>
              <a:gd name="connsiteY25" fmla="*/ 222015 h 1878620"/>
              <a:gd name="connsiteX26" fmla="*/ 612651 w 1717030"/>
              <a:gd name="connsiteY26" fmla="*/ 700199 h 1878620"/>
              <a:gd name="connsiteX27" fmla="*/ 578495 w 1717030"/>
              <a:gd name="connsiteY27" fmla="*/ 0 h 1878620"/>
              <a:gd name="connsiteX28" fmla="*/ 834665 w 1717030"/>
              <a:gd name="connsiteY28" fmla="*/ 227707 h 1878620"/>
              <a:gd name="connsiteX29" fmla="*/ 817587 w 1717030"/>
              <a:gd name="connsiteY29" fmla="*/ 506648 h 1878620"/>
              <a:gd name="connsiteX30" fmla="*/ 1113607 w 1717030"/>
              <a:gd name="connsiteY30" fmla="*/ 478185 h 1878620"/>
              <a:gd name="connsiteX31" fmla="*/ 1050987 w 1717030"/>
              <a:gd name="connsiteY31" fmla="*/ 364332 h 1878620"/>
              <a:gd name="connsiteX32" fmla="*/ 902978 w 1717030"/>
              <a:gd name="connsiteY32" fmla="*/ 324483 h 1878620"/>
              <a:gd name="connsiteX33" fmla="*/ 834665 w 1717030"/>
              <a:gd name="connsiteY33" fmla="*/ 227707 h 1878620"/>
              <a:gd name="connsiteX34" fmla="*/ 1432396 w 1717030"/>
              <a:gd name="connsiteY34" fmla="*/ 654658 h 1878620"/>
              <a:gd name="connsiteX35" fmla="*/ 1347006 w 1717030"/>
              <a:gd name="connsiteY35" fmla="*/ 671736 h 1878620"/>
              <a:gd name="connsiteX36" fmla="*/ 1307157 w 1717030"/>
              <a:gd name="connsiteY36" fmla="*/ 956370 h 1878620"/>
              <a:gd name="connsiteX37" fmla="*/ 1449474 w 1717030"/>
              <a:gd name="connsiteY37" fmla="*/ 910828 h 1878620"/>
              <a:gd name="connsiteX38" fmla="*/ 1432396 w 1717030"/>
              <a:gd name="connsiteY38" fmla="*/ 654658 h 1878620"/>
              <a:gd name="connsiteX0" fmla="*/ 578495 w 1717030"/>
              <a:gd name="connsiteY0" fmla="*/ 0 h 1878620"/>
              <a:gd name="connsiteX1" fmla="*/ 840358 w 1717030"/>
              <a:gd name="connsiteY1" fmla="*/ 96776 h 1878620"/>
              <a:gd name="connsiteX2" fmla="*/ 868821 w 1717030"/>
              <a:gd name="connsiteY2" fmla="*/ 193551 h 1878620"/>
              <a:gd name="connsiteX3" fmla="*/ 1483630 w 1717030"/>
              <a:gd name="connsiteY3" fmla="*/ 79698 h 1878620"/>
              <a:gd name="connsiteX4" fmla="*/ 1688567 w 1717030"/>
              <a:gd name="connsiteY4" fmla="*/ 267556 h 1878620"/>
              <a:gd name="connsiteX5" fmla="*/ 1381162 w 1717030"/>
              <a:gd name="connsiteY5" fmla="*/ 324483 h 1878620"/>
              <a:gd name="connsiteX6" fmla="*/ 1307157 w 1717030"/>
              <a:gd name="connsiteY6" fmla="*/ 432644 h 1878620"/>
              <a:gd name="connsiteX7" fmla="*/ 1717030 w 1717030"/>
              <a:gd name="connsiteY7" fmla="*/ 529419 h 1878620"/>
              <a:gd name="connsiteX8" fmla="*/ 1523479 w 1717030"/>
              <a:gd name="connsiteY8" fmla="*/ 1172691 h 1878620"/>
              <a:gd name="connsiteX9" fmla="*/ 1335621 w 1717030"/>
              <a:gd name="connsiteY9" fmla="*/ 1053145 h 1878620"/>
              <a:gd name="connsiteX10" fmla="*/ 1267309 w 1717030"/>
              <a:gd name="connsiteY10" fmla="*/ 1337779 h 1878620"/>
              <a:gd name="connsiteX11" fmla="*/ 1153455 w 1717030"/>
              <a:gd name="connsiteY11" fmla="*/ 1383320 h 1878620"/>
              <a:gd name="connsiteX12" fmla="*/ 1079450 w 1717030"/>
              <a:gd name="connsiteY12" fmla="*/ 705892 h 1878620"/>
              <a:gd name="connsiteX13" fmla="*/ 994060 w 1717030"/>
              <a:gd name="connsiteY13" fmla="*/ 700199 h 1878620"/>
              <a:gd name="connsiteX14" fmla="*/ 994060 w 1717030"/>
              <a:gd name="connsiteY14" fmla="*/ 1087301 h 1878620"/>
              <a:gd name="connsiteX15" fmla="*/ 885900 w 1717030"/>
              <a:gd name="connsiteY15" fmla="*/ 1172691 h 1878620"/>
              <a:gd name="connsiteX16" fmla="*/ 777739 w 1717030"/>
              <a:gd name="connsiteY16" fmla="*/ 700199 h 1878620"/>
              <a:gd name="connsiteX17" fmla="*/ 726505 w 1717030"/>
              <a:gd name="connsiteY17" fmla="*/ 1115765 h 1878620"/>
              <a:gd name="connsiteX18" fmla="*/ 481385 w 1717030"/>
              <a:gd name="connsiteY18" fmla="*/ 1838883 h 1878620"/>
              <a:gd name="connsiteX19" fmla="*/ 0 w 1717030"/>
              <a:gd name="connsiteY19" fmla="*/ 1878620 h 1878620"/>
              <a:gd name="connsiteX20" fmla="*/ 380446 w 1717030"/>
              <a:gd name="connsiteY20" fmla="*/ 1540574 h 1878620"/>
              <a:gd name="connsiteX21" fmla="*/ 567110 w 1717030"/>
              <a:gd name="connsiteY21" fmla="*/ 979140 h 1878620"/>
              <a:gd name="connsiteX22" fmla="*/ 532954 w 1717030"/>
              <a:gd name="connsiteY22" fmla="*/ 757126 h 1878620"/>
              <a:gd name="connsiteX23" fmla="*/ 390637 w 1717030"/>
              <a:gd name="connsiteY23" fmla="*/ 996219 h 1878620"/>
              <a:gd name="connsiteX24" fmla="*/ 328017 w 1717030"/>
              <a:gd name="connsiteY24" fmla="*/ 398487 h 1878620"/>
              <a:gd name="connsiteX25" fmla="*/ 441871 w 1717030"/>
              <a:gd name="connsiteY25" fmla="*/ 222015 h 1878620"/>
              <a:gd name="connsiteX26" fmla="*/ 612651 w 1717030"/>
              <a:gd name="connsiteY26" fmla="*/ 700199 h 1878620"/>
              <a:gd name="connsiteX27" fmla="*/ 578495 w 1717030"/>
              <a:gd name="connsiteY27" fmla="*/ 0 h 1878620"/>
              <a:gd name="connsiteX28" fmla="*/ 834665 w 1717030"/>
              <a:gd name="connsiteY28" fmla="*/ 227707 h 1878620"/>
              <a:gd name="connsiteX29" fmla="*/ 817587 w 1717030"/>
              <a:gd name="connsiteY29" fmla="*/ 506648 h 1878620"/>
              <a:gd name="connsiteX30" fmla="*/ 1113607 w 1717030"/>
              <a:gd name="connsiteY30" fmla="*/ 478185 h 1878620"/>
              <a:gd name="connsiteX31" fmla="*/ 1050987 w 1717030"/>
              <a:gd name="connsiteY31" fmla="*/ 364332 h 1878620"/>
              <a:gd name="connsiteX32" fmla="*/ 902978 w 1717030"/>
              <a:gd name="connsiteY32" fmla="*/ 324483 h 1878620"/>
              <a:gd name="connsiteX33" fmla="*/ 834665 w 1717030"/>
              <a:gd name="connsiteY33" fmla="*/ 227707 h 1878620"/>
              <a:gd name="connsiteX34" fmla="*/ 1432396 w 1717030"/>
              <a:gd name="connsiteY34" fmla="*/ 654658 h 1878620"/>
              <a:gd name="connsiteX35" fmla="*/ 1347006 w 1717030"/>
              <a:gd name="connsiteY35" fmla="*/ 671736 h 1878620"/>
              <a:gd name="connsiteX36" fmla="*/ 1307157 w 1717030"/>
              <a:gd name="connsiteY36" fmla="*/ 956370 h 1878620"/>
              <a:gd name="connsiteX37" fmla="*/ 1449474 w 1717030"/>
              <a:gd name="connsiteY37" fmla="*/ 910828 h 1878620"/>
              <a:gd name="connsiteX38" fmla="*/ 1432396 w 1717030"/>
              <a:gd name="connsiteY38" fmla="*/ 654658 h 1878620"/>
              <a:gd name="connsiteX0" fmla="*/ 445145 w 1583680"/>
              <a:gd name="connsiteY0" fmla="*/ 0 h 1964345"/>
              <a:gd name="connsiteX1" fmla="*/ 707008 w 1583680"/>
              <a:gd name="connsiteY1" fmla="*/ 96776 h 1964345"/>
              <a:gd name="connsiteX2" fmla="*/ 735471 w 1583680"/>
              <a:gd name="connsiteY2" fmla="*/ 193551 h 1964345"/>
              <a:gd name="connsiteX3" fmla="*/ 1350280 w 1583680"/>
              <a:gd name="connsiteY3" fmla="*/ 79698 h 1964345"/>
              <a:gd name="connsiteX4" fmla="*/ 1555217 w 1583680"/>
              <a:gd name="connsiteY4" fmla="*/ 267556 h 1964345"/>
              <a:gd name="connsiteX5" fmla="*/ 1247812 w 1583680"/>
              <a:gd name="connsiteY5" fmla="*/ 324483 h 1964345"/>
              <a:gd name="connsiteX6" fmla="*/ 1173807 w 1583680"/>
              <a:gd name="connsiteY6" fmla="*/ 432644 h 1964345"/>
              <a:gd name="connsiteX7" fmla="*/ 1583680 w 1583680"/>
              <a:gd name="connsiteY7" fmla="*/ 529419 h 1964345"/>
              <a:gd name="connsiteX8" fmla="*/ 1390129 w 1583680"/>
              <a:gd name="connsiteY8" fmla="*/ 1172691 h 1964345"/>
              <a:gd name="connsiteX9" fmla="*/ 1202271 w 1583680"/>
              <a:gd name="connsiteY9" fmla="*/ 1053145 h 1964345"/>
              <a:gd name="connsiteX10" fmla="*/ 1133959 w 1583680"/>
              <a:gd name="connsiteY10" fmla="*/ 1337779 h 1964345"/>
              <a:gd name="connsiteX11" fmla="*/ 1020105 w 1583680"/>
              <a:gd name="connsiteY11" fmla="*/ 1383320 h 1964345"/>
              <a:gd name="connsiteX12" fmla="*/ 946100 w 1583680"/>
              <a:gd name="connsiteY12" fmla="*/ 705892 h 1964345"/>
              <a:gd name="connsiteX13" fmla="*/ 860710 w 1583680"/>
              <a:gd name="connsiteY13" fmla="*/ 700199 h 1964345"/>
              <a:gd name="connsiteX14" fmla="*/ 860710 w 1583680"/>
              <a:gd name="connsiteY14" fmla="*/ 1087301 h 1964345"/>
              <a:gd name="connsiteX15" fmla="*/ 752550 w 1583680"/>
              <a:gd name="connsiteY15" fmla="*/ 1172691 h 1964345"/>
              <a:gd name="connsiteX16" fmla="*/ 644389 w 1583680"/>
              <a:gd name="connsiteY16" fmla="*/ 700199 h 1964345"/>
              <a:gd name="connsiteX17" fmla="*/ 593155 w 1583680"/>
              <a:gd name="connsiteY17" fmla="*/ 1115765 h 1964345"/>
              <a:gd name="connsiteX18" fmla="*/ 348035 w 1583680"/>
              <a:gd name="connsiteY18" fmla="*/ 1838883 h 1964345"/>
              <a:gd name="connsiteX19" fmla="*/ 0 w 1583680"/>
              <a:gd name="connsiteY19" fmla="*/ 1964345 h 1964345"/>
              <a:gd name="connsiteX20" fmla="*/ 247096 w 1583680"/>
              <a:gd name="connsiteY20" fmla="*/ 1540574 h 1964345"/>
              <a:gd name="connsiteX21" fmla="*/ 433760 w 1583680"/>
              <a:gd name="connsiteY21" fmla="*/ 979140 h 1964345"/>
              <a:gd name="connsiteX22" fmla="*/ 399604 w 1583680"/>
              <a:gd name="connsiteY22" fmla="*/ 757126 h 1964345"/>
              <a:gd name="connsiteX23" fmla="*/ 257287 w 1583680"/>
              <a:gd name="connsiteY23" fmla="*/ 996219 h 1964345"/>
              <a:gd name="connsiteX24" fmla="*/ 194667 w 1583680"/>
              <a:gd name="connsiteY24" fmla="*/ 398487 h 1964345"/>
              <a:gd name="connsiteX25" fmla="*/ 308521 w 1583680"/>
              <a:gd name="connsiteY25" fmla="*/ 222015 h 1964345"/>
              <a:gd name="connsiteX26" fmla="*/ 479301 w 1583680"/>
              <a:gd name="connsiteY26" fmla="*/ 700199 h 1964345"/>
              <a:gd name="connsiteX27" fmla="*/ 445145 w 1583680"/>
              <a:gd name="connsiteY27" fmla="*/ 0 h 1964345"/>
              <a:gd name="connsiteX28" fmla="*/ 701315 w 1583680"/>
              <a:gd name="connsiteY28" fmla="*/ 227707 h 1964345"/>
              <a:gd name="connsiteX29" fmla="*/ 684237 w 1583680"/>
              <a:gd name="connsiteY29" fmla="*/ 506648 h 1964345"/>
              <a:gd name="connsiteX30" fmla="*/ 980257 w 1583680"/>
              <a:gd name="connsiteY30" fmla="*/ 478185 h 1964345"/>
              <a:gd name="connsiteX31" fmla="*/ 917637 w 1583680"/>
              <a:gd name="connsiteY31" fmla="*/ 364332 h 1964345"/>
              <a:gd name="connsiteX32" fmla="*/ 769628 w 1583680"/>
              <a:gd name="connsiteY32" fmla="*/ 324483 h 1964345"/>
              <a:gd name="connsiteX33" fmla="*/ 701315 w 1583680"/>
              <a:gd name="connsiteY33" fmla="*/ 227707 h 1964345"/>
              <a:gd name="connsiteX34" fmla="*/ 1299046 w 1583680"/>
              <a:gd name="connsiteY34" fmla="*/ 654658 h 1964345"/>
              <a:gd name="connsiteX35" fmla="*/ 1213656 w 1583680"/>
              <a:gd name="connsiteY35" fmla="*/ 671736 h 1964345"/>
              <a:gd name="connsiteX36" fmla="*/ 1173807 w 1583680"/>
              <a:gd name="connsiteY36" fmla="*/ 956370 h 1964345"/>
              <a:gd name="connsiteX37" fmla="*/ 1316124 w 1583680"/>
              <a:gd name="connsiteY37" fmla="*/ 910828 h 1964345"/>
              <a:gd name="connsiteX38" fmla="*/ 1299046 w 1583680"/>
              <a:gd name="connsiteY38" fmla="*/ 654658 h 1964345"/>
              <a:gd name="connsiteX0" fmla="*/ 530870 w 1669405"/>
              <a:gd name="connsiteY0" fmla="*/ 0 h 1897670"/>
              <a:gd name="connsiteX1" fmla="*/ 792733 w 1669405"/>
              <a:gd name="connsiteY1" fmla="*/ 96776 h 1897670"/>
              <a:gd name="connsiteX2" fmla="*/ 821196 w 1669405"/>
              <a:gd name="connsiteY2" fmla="*/ 193551 h 1897670"/>
              <a:gd name="connsiteX3" fmla="*/ 1436005 w 1669405"/>
              <a:gd name="connsiteY3" fmla="*/ 79698 h 1897670"/>
              <a:gd name="connsiteX4" fmla="*/ 1640942 w 1669405"/>
              <a:gd name="connsiteY4" fmla="*/ 267556 h 1897670"/>
              <a:gd name="connsiteX5" fmla="*/ 1333537 w 1669405"/>
              <a:gd name="connsiteY5" fmla="*/ 324483 h 1897670"/>
              <a:gd name="connsiteX6" fmla="*/ 1259532 w 1669405"/>
              <a:gd name="connsiteY6" fmla="*/ 432644 h 1897670"/>
              <a:gd name="connsiteX7" fmla="*/ 1669405 w 1669405"/>
              <a:gd name="connsiteY7" fmla="*/ 529419 h 1897670"/>
              <a:gd name="connsiteX8" fmla="*/ 1475854 w 1669405"/>
              <a:gd name="connsiteY8" fmla="*/ 1172691 h 1897670"/>
              <a:gd name="connsiteX9" fmla="*/ 1287996 w 1669405"/>
              <a:gd name="connsiteY9" fmla="*/ 1053145 h 1897670"/>
              <a:gd name="connsiteX10" fmla="*/ 1219684 w 1669405"/>
              <a:gd name="connsiteY10" fmla="*/ 1337779 h 1897670"/>
              <a:gd name="connsiteX11" fmla="*/ 1105830 w 1669405"/>
              <a:gd name="connsiteY11" fmla="*/ 1383320 h 1897670"/>
              <a:gd name="connsiteX12" fmla="*/ 1031825 w 1669405"/>
              <a:gd name="connsiteY12" fmla="*/ 705892 h 1897670"/>
              <a:gd name="connsiteX13" fmla="*/ 946435 w 1669405"/>
              <a:gd name="connsiteY13" fmla="*/ 700199 h 1897670"/>
              <a:gd name="connsiteX14" fmla="*/ 946435 w 1669405"/>
              <a:gd name="connsiteY14" fmla="*/ 1087301 h 1897670"/>
              <a:gd name="connsiteX15" fmla="*/ 838275 w 1669405"/>
              <a:gd name="connsiteY15" fmla="*/ 1172691 h 1897670"/>
              <a:gd name="connsiteX16" fmla="*/ 730114 w 1669405"/>
              <a:gd name="connsiteY16" fmla="*/ 700199 h 1897670"/>
              <a:gd name="connsiteX17" fmla="*/ 678880 w 1669405"/>
              <a:gd name="connsiteY17" fmla="*/ 1115765 h 1897670"/>
              <a:gd name="connsiteX18" fmla="*/ 433760 w 1669405"/>
              <a:gd name="connsiteY18" fmla="*/ 1838883 h 1897670"/>
              <a:gd name="connsiteX19" fmla="*/ 0 w 1669405"/>
              <a:gd name="connsiteY19" fmla="*/ 1897670 h 1897670"/>
              <a:gd name="connsiteX20" fmla="*/ 332821 w 1669405"/>
              <a:gd name="connsiteY20" fmla="*/ 1540574 h 1897670"/>
              <a:gd name="connsiteX21" fmla="*/ 519485 w 1669405"/>
              <a:gd name="connsiteY21" fmla="*/ 979140 h 1897670"/>
              <a:gd name="connsiteX22" fmla="*/ 485329 w 1669405"/>
              <a:gd name="connsiteY22" fmla="*/ 757126 h 1897670"/>
              <a:gd name="connsiteX23" fmla="*/ 343012 w 1669405"/>
              <a:gd name="connsiteY23" fmla="*/ 996219 h 1897670"/>
              <a:gd name="connsiteX24" fmla="*/ 280392 w 1669405"/>
              <a:gd name="connsiteY24" fmla="*/ 398487 h 1897670"/>
              <a:gd name="connsiteX25" fmla="*/ 394246 w 1669405"/>
              <a:gd name="connsiteY25" fmla="*/ 222015 h 1897670"/>
              <a:gd name="connsiteX26" fmla="*/ 565026 w 1669405"/>
              <a:gd name="connsiteY26" fmla="*/ 700199 h 1897670"/>
              <a:gd name="connsiteX27" fmla="*/ 530870 w 1669405"/>
              <a:gd name="connsiteY27" fmla="*/ 0 h 1897670"/>
              <a:gd name="connsiteX28" fmla="*/ 787040 w 1669405"/>
              <a:gd name="connsiteY28" fmla="*/ 227707 h 1897670"/>
              <a:gd name="connsiteX29" fmla="*/ 769962 w 1669405"/>
              <a:gd name="connsiteY29" fmla="*/ 506648 h 1897670"/>
              <a:gd name="connsiteX30" fmla="*/ 1065982 w 1669405"/>
              <a:gd name="connsiteY30" fmla="*/ 478185 h 1897670"/>
              <a:gd name="connsiteX31" fmla="*/ 1003362 w 1669405"/>
              <a:gd name="connsiteY31" fmla="*/ 364332 h 1897670"/>
              <a:gd name="connsiteX32" fmla="*/ 855353 w 1669405"/>
              <a:gd name="connsiteY32" fmla="*/ 324483 h 1897670"/>
              <a:gd name="connsiteX33" fmla="*/ 787040 w 1669405"/>
              <a:gd name="connsiteY33" fmla="*/ 227707 h 1897670"/>
              <a:gd name="connsiteX34" fmla="*/ 1384771 w 1669405"/>
              <a:gd name="connsiteY34" fmla="*/ 654658 h 1897670"/>
              <a:gd name="connsiteX35" fmla="*/ 1299381 w 1669405"/>
              <a:gd name="connsiteY35" fmla="*/ 671736 h 1897670"/>
              <a:gd name="connsiteX36" fmla="*/ 1259532 w 1669405"/>
              <a:gd name="connsiteY36" fmla="*/ 956370 h 1897670"/>
              <a:gd name="connsiteX37" fmla="*/ 1401849 w 1669405"/>
              <a:gd name="connsiteY37" fmla="*/ 910828 h 1897670"/>
              <a:gd name="connsiteX38" fmla="*/ 1384771 w 1669405"/>
              <a:gd name="connsiteY38" fmla="*/ 654658 h 1897670"/>
              <a:gd name="connsiteX0" fmla="*/ 530870 w 1669405"/>
              <a:gd name="connsiteY0" fmla="*/ 0 h 1897670"/>
              <a:gd name="connsiteX1" fmla="*/ 792733 w 1669405"/>
              <a:gd name="connsiteY1" fmla="*/ 96776 h 1897670"/>
              <a:gd name="connsiteX2" fmla="*/ 821196 w 1669405"/>
              <a:gd name="connsiteY2" fmla="*/ 193551 h 1897670"/>
              <a:gd name="connsiteX3" fmla="*/ 1436005 w 1669405"/>
              <a:gd name="connsiteY3" fmla="*/ 79698 h 1897670"/>
              <a:gd name="connsiteX4" fmla="*/ 1640942 w 1669405"/>
              <a:gd name="connsiteY4" fmla="*/ 267556 h 1897670"/>
              <a:gd name="connsiteX5" fmla="*/ 1333537 w 1669405"/>
              <a:gd name="connsiteY5" fmla="*/ 324483 h 1897670"/>
              <a:gd name="connsiteX6" fmla="*/ 1259532 w 1669405"/>
              <a:gd name="connsiteY6" fmla="*/ 432644 h 1897670"/>
              <a:gd name="connsiteX7" fmla="*/ 1669405 w 1669405"/>
              <a:gd name="connsiteY7" fmla="*/ 529419 h 1897670"/>
              <a:gd name="connsiteX8" fmla="*/ 1475854 w 1669405"/>
              <a:gd name="connsiteY8" fmla="*/ 1172691 h 1897670"/>
              <a:gd name="connsiteX9" fmla="*/ 1287996 w 1669405"/>
              <a:gd name="connsiteY9" fmla="*/ 1053145 h 1897670"/>
              <a:gd name="connsiteX10" fmla="*/ 1219684 w 1669405"/>
              <a:gd name="connsiteY10" fmla="*/ 1337779 h 1897670"/>
              <a:gd name="connsiteX11" fmla="*/ 1105830 w 1669405"/>
              <a:gd name="connsiteY11" fmla="*/ 1383320 h 1897670"/>
              <a:gd name="connsiteX12" fmla="*/ 1031825 w 1669405"/>
              <a:gd name="connsiteY12" fmla="*/ 705892 h 1897670"/>
              <a:gd name="connsiteX13" fmla="*/ 946435 w 1669405"/>
              <a:gd name="connsiteY13" fmla="*/ 700199 h 1897670"/>
              <a:gd name="connsiteX14" fmla="*/ 946435 w 1669405"/>
              <a:gd name="connsiteY14" fmla="*/ 1087301 h 1897670"/>
              <a:gd name="connsiteX15" fmla="*/ 838275 w 1669405"/>
              <a:gd name="connsiteY15" fmla="*/ 1172691 h 1897670"/>
              <a:gd name="connsiteX16" fmla="*/ 730114 w 1669405"/>
              <a:gd name="connsiteY16" fmla="*/ 700199 h 1897670"/>
              <a:gd name="connsiteX17" fmla="*/ 678880 w 1669405"/>
              <a:gd name="connsiteY17" fmla="*/ 1115765 h 1897670"/>
              <a:gd name="connsiteX18" fmla="*/ 433760 w 1669405"/>
              <a:gd name="connsiteY18" fmla="*/ 1838883 h 1897670"/>
              <a:gd name="connsiteX19" fmla="*/ 0 w 1669405"/>
              <a:gd name="connsiteY19" fmla="*/ 1897670 h 1897670"/>
              <a:gd name="connsiteX20" fmla="*/ 418546 w 1669405"/>
              <a:gd name="connsiteY20" fmla="*/ 1645349 h 1897670"/>
              <a:gd name="connsiteX21" fmla="*/ 519485 w 1669405"/>
              <a:gd name="connsiteY21" fmla="*/ 979140 h 1897670"/>
              <a:gd name="connsiteX22" fmla="*/ 485329 w 1669405"/>
              <a:gd name="connsiteY22" fmla="*/ 757126 h 1897670"/>
              <a:gd name="connsiteX23" fmla="*/ 343012 w 1669405"/>
              <a:gd name="connsiteY23" fmla="*/ 996219 h 1897670"/>
              <a:gd name="connsiteX24" fmla="*/ 280392 w 1669405"/>
              <a:gd name="connsiteY24" fmla="*/ 398487 h 1897670"/>
              <a:gd name="connsiteX25" fmla="*/ 394246 w 1669405"/>
              <a:gd name="connsiteY25" fmla="*/ 222015 h 1897670"/>
              <a:gd name="connsiteX26" fmla="*/ 565026 w 1669405"/>
              <a:gd name="connsiteY26" fmla="*/ 700199 h 1897670"/>
              <a:gd name="connsiteX27" fmla="*/ 530870 w 1669405"/>
              <a:gd name="connsiteY27" fmla="*/ 0 h 1897670"/>
              <a:gd name="connsiteX28" fmla="*/ 787040 w 1669405"/>
              <a:gd name="connsiteY28" fmla="*/ 227707 h 1897670"/>
              <a:gd name="connsiteX29" fmla="*/ 769962 w 1669405"/>
              <a:gd name="connsiteY29" fmla="*/ 506648 h 1897670"/>
              <a:gd name="connsiteX30" fmla="*/ 1065982 w 1669405"/>
              <a:gd name="connsiteY30" fmla="*/ 478185 h 1897670"/>
              <a:gd name="connsiteX31" fmla="*/ 1003362 w 1669405"/>
              <a:gd name="connsiteY31" fmla="*/ 364332 h 1897670"/>
              <a:gd name="connsiteX32" fmla="*/ 855353 w 1669405"/>
              <a:gd name="connsiteY32" fmla="*/ 324483 h 1897670"/>
              <a:gd name="connsiteX33" fmla="*/ 787040 w 1669405"/>
              <a:gd name="connsiteY33" fmla="*/ 227707 h 1897670"/>
              <a:gd name="connsiteX34" fmla="*/ 1384771 w 1669405"/>
              <a:gd name="connsiteY34" fmla="*/ 654658 h 1897670"/>
              <a:gd name="connsiteX35" fmla="*/ 1299381 w 1669405"/>
              <a:gd name="connsiteY35" fmla="*/ 671736 h 1897670"/>
              <a:gd name="connsiteX36" fmla="*/ 1259532 w 1669405"/>
              <a:gd name="connsiteY36" fmla="*/ 956370 h 1897670"/>
              <a:gd name="connsiteX37" fmla="*/ 1401849 w 1669405"/>
              <a:gd name="connsiteY37" fmla="*/ 910828 h 1897670"/>
              <a:gd name="connsiteX38" fmla="*/ 1384771 w 1669405"/>
              <a:gd name="connsiteY38" fmla="*/ 654658 h 189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69405" h="1897670">
                <a:moveTo>
                  <a:pt x="530870" y="0"/>
                </a:moveTo>
                <a:lnTo>
                  <a:pt x="792733" y="96776"/>
                </a:lnTo>
                <a:lnTo>
                  <a:pt x="821196" y="193551"/>
                </a:lnTo>
                <a:lnTo>
                  <a:pt x="1436005" y="79698"/>
                </a:lnTo>
                <a:lnTo>
                  <a:pt x="1640942" y="267556"/>
                </a:lnTo>
                <a:lnTo>
                  <a:pt x="1333537" y="324483"/>
                </a:lnTo>
                <a:lnTo>
                  <a:pt x="1259532" y="432644"/>
                </a:lnTo>
                <a:lnTo>
                  <a:pt x="1669405" y="529419"/>
                </a:lnTo>
                <a:lnTo>
                  <a:pt x="1475854" y="1172691"/>
                </a:lnTo>
                <a:lnTo>
                  <a:pt x="1287996" y="1053145"/>
                </a:lnTo>
                <a:lnTo>
                  <a:pt x="1219684" y="1337779"/>
                </a:lnTo>
                <a:lnTo>
                  <a:pt x="1105830" y="1383320"/>
                </a:lnTo>
                <a:lnTo>
                  <a:pt x="1031825" y="705892"/>
                </a:lnTo>
                <a:lnTo>
                  <a:pt x="946435" y="700199"/>
                </a:lnTo>
                <a:lnTo>
                  <a:pt x="946435" y="1087301"/>
                </a:lnTo>
                <a:lnTo>
                  <a:pt x="838275" y="1172691"/>
                </a:lnTo>
                <a:lnTo>
                  <a:pt x="730114" y="700199"/>
                </a:lnTo>
                <a:lnTo>
                  <a:pt x="678880" y="1115765"/>
                </a:lnTo>
                <a:lnTo>
                  <a:pt x="433760" y="1838883"/>
                </a:lnTo>
                <a:lnTo>
                  <a:pt x="0" y="1897670"/>
                </a:lnTo>
                <a:cubicBezTo>
                  <a:pt x="82365" y="1769113"/>
                  <a:pt x="336181" y="1773906"/>
                  <a:pt x="418546" y="1645349"/>
                </a:cubicBezTo>
                <a:lnTo>
                  <a:pt x="519485" y="979140"/>
                </a:lnTo>
                <a:lnTo>
                  <a:pt x="485329" y="757126"/>
                </a:lnTo>
                <a:lnTo>
                  <a:pt x="343012" y="996219"/>
                </a:lnTo>
                <a:lnTo>
                  <a:pt x="280392" y="398487"/>
                </a:lnTo>
                <a:lnTo>
                  <a:pt x="394246" y="222015"/>
                </a:lnTo>
                <a:lnTo>
                  <a:pt x="565026" y="700199"/>
                </a:lnTo>
                <a:lnTo>
                  <a:pt x="530870" y="0"/>
                </a:lnTo>
                <a:close/>
                <a:moveTo>
                  <a:pt x="787040" y="227707"/>
                </a:moveTo>
                <a:lnTo>
                  <a:pt x="769962" y="506648"/>
                </a:lnTo>
                <a:lnTo>
                  <a:pt x="1065982" y="478185"/>
                </a:lnTo>
                <a:lnTo>
                  <a:pt x="1003362" y="364332"/>
                </a:lnTo>
                <a:lnTo>
                  <a:pt x="855353" y="324483"/>
                </a:lnTo>
                <a:lnTo>
                  <a:pt x="787040" y="227707"/>
                </a:lnTo>
                <a:close/>
                <a:moveTo>
                  <a:pt x="1384771" y="654658"/>
                </a:moveTo>
                <a:lnTo>
                  <a:pt x="1299381" y="671736"/>
                </a:lnTo>
                <a:lnTo>
                  <a:pt x="1259532" y="956370"/>
                </a:lnTo>
                <a:lnTo>
                  <a:pt x="1401849" y="910828"/>
                </a:lnTo>
                <a:lnTo>
                  <a:pt x="1384771" y="654658"/>
                </a:lnTo>
                <a:close/>
              </a:path>
            </a:pathLst>
          </a:custGeom>
          <a:gradFill>
            <a:gsLst>
              <a:gs pos="48500">
                <a:srgbClr val="F0750F"/>
              </a:gs>
              <a:gs pos="0">
                <a:srgbClr val="F7A705"/>
              </a:gs>
              <a:gs pos="100000">
                <a:srgbClr val="E31313"/>
              </a:gs>
            </a:gsLst>
            <a:lin ang="5400000" scaled="1"/>
          </a:gradFill>
          <a:ln w="2222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1500" dirty="0">
              <a:ln w="22225">
                <a:solidFill>
                  <a:schemeClr val="bg1"/>
                </a:solidFill>
              </a:ln>
              <a:gradFill>
                <a:gsLst>
                  <a:gs pos="48500">
                    <a:srgbClr val="F0750F"/>
                  </a:gs>
                  <a:gs pos="0">
                    <a:srgbClr val="F7A705"/>
                  </a:gs>
                  <a:gs pos="100000">
                    <a:srgbClr val="E31313"/>
                  </a:gs>
                </a:gsLst>
                <a:lin ang="5400000" scaled="1"/>
              </a:gra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347" name="文本框 346"/>
          <p:cNvSpPr txBox="1"/>
          <p:nvPr/>
        </p:nvSpPr>
        <p:spPr>
          <a:xfrm>
            <a:off x="4770718" y="1051752"/>
            <a:ext cx="1218232" cy="1297930"/>
          </a:xfrm>
          <a:custGeom>
            <a:avLst/>
            <a:gdLst/>
            <a:ahLst/>
            <a:cxnLst/>
            <a:rect l="l" t="t" r="r" b="b"/>
            <a:pathLst>
              <a:path w="1218232" h="1297930">
                <a:moveTo>
                  <a:pt x="1218232" y="0"/>
                </a:moveTo>
                <a:lnTo>
                  <a:pt x="1041759" y="1297930"/>
                </a:lnTo>
                <a:lnTo>
                  <a:pt x="762818" y="1127150"/>
                </a:lnTo>
                <a:lnTo>
                  <a:pt x="136624" y="1201154"/>
                </a:lnTo>
                <a:lnTo>
                  <a:pt x="0" y="17078"/>
                </a:lnTo>
                <a:lnTo>
                  <a:pt x="364331" y="108161"/>
                </a:lnTo>
                <a:lnTo>
                  <a:pt x="1218232" y="0"/>
                </a:lnTo>
                <a:close/>
                <a:moveTo>
                  <a:pt x="910828" y="284634"/>
                </a:moveTo>
                <a:lnTo>
                  <a:pt x="290326" y="330175"/>
                </a:lnTo>
                <a:lnTo>
                  <a:pt x="335868" y="483877"/>
                </a:lnTo>
                <a:lnTo>
                  <a:pt x="865286" y="523726"/>
                </a:lnTo>
                <a:lnTo>
                  <a:pt x="910828" y="284634"/>
                </a:lnTo>
                <a:close/>
                <a:moveTo>
                  <a:pt x="819745" y="700199"/>
                </a:moveTo>
                <a:lnTo>
                  <a:pt x="381409" y="740048"/>
                </a:lnTo>
                <a:lnTo>
                  <a:pt x="307404" y="939291"/>
                </a:lnTo>
                <a:lnTo>
                  <a:pt x="859594" y="927906"/>
                </a:lnTo>
                <a:lnTo>
                  <a:pt x="819745" y="700199"/>
                </a:lnTo>
                <a:close/>
              </a:path>
            </a:pathLst>
          </a:custGeom>
          <a:gradFill>
            <a:gsLst>
              <a:gs pos="48500">
                <a:srgbClr val="F0750F"/>
              </a:gs>
              <a:gs pos="0">
                <a:srgbClr val="F7A705"/>
              </a:gs>
              <a:gs pos="100000">
                <a:srgbClr val="E31313"/>
              </a:gs>
            </a:gsLst>
            <a:lin ang="5400000" scaled="1"/>
          </a:gradFill>
          <a:ln w="2222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1500" dirty="0">
              <a:ln w="22225">
                <a:solidFill>
                  <a:schemeClr val="bg1"/>
                </a:solidFill>
              </a:ln>
              <a:gradFill>
                <a:gsLst>
                  <a:gs pos="48500">
                    <a:srgbClr val="F0750F"/>
                  </a:gs>
                  <a:gs pos="0">
                    <a:srgbClr val="F7A705"/>
                  </a:gs>
                  <a:gs pos="100000">
                    <a:srgbClr val="E31313"/>
                  </a:gs>
                </a:gsLst>
                <a:lin ang="5400000" scaled="1"/>
              </a:gra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5556" y="2978537"/>
            <a:ext cx="5759128" cy="1406091"/>
            <a:chOff x="3235556" y="3572492"/>
            <a:chExt cx="5759128" cy="1406091"/>
          </a:xfrm>
        </p:grpSpPr>
        <p:sp>
          <p:nvSpPr>
            <p:cNvPr id="345" name="文本框 344"/>
            <p:cNvSpPr txBox="1"/>
            <p:nvPr/>
          </p:nvSpPr>
          <p:spPr>
            <a:xfrm>
              <a:off x="6142652" y="3572492"/>
              <a:ext cx="1394706" cy="1406091"/>
            </a:xfrm>
            <a:custGeom>
              <a:avLst/>
              <a:gdLst/>
              <a:ahLst/>
              <a:cxnLst/>
              <a:rect l="l" t="t" r="r" b="b"/>
              <a:pathLst>
                <a:path w="1394706" h="1406091">
                  <a:moveTo>
                    <a:pt x="996219" y="0"/>
                  </a:moveTo>
                  <a:lnTo>
                    <a:pt x="1087302" y="296019"/>
                  </a:lnTo>
                  <a:lnTo>
                    <a:pt x="1286545" y="187858"/>
                  </a:lnTo>
                  <a:lnTo>
                    <a:pt x="1383321" y="455414"/>
                  </a:lnTo>
                  <a:lnTo>
                    <a:pt x="1263775" y="518033"/>
                  </a:lnTo>
                  <a:lnTo>
                    <a:pt x="1320701" y="711584"/>
                  </a:lnTo>
                  <a:lnTo>
                    <a:pt x="1201155" y="870979"/>
                  </a:lnTo>
                  <a:lnTo>
                    <a:pt x="1269467" y="1007603"/>
                  </a:lnTo>
                  <a:lnTo>
                    <a:pt x="1394706" y="1110072"/>
                  </a:lnTo>
                  <a:lnTo>
                    <a:pt x="1218233" y="1406091"/>
                  </a:lnTo>
                  <a:lnTo>
                    <a:pt x="1075916" y="1036067"/>
                  </a:lnTo>
                  <a:lnTo>
                    <a:pt x="836824" y="1371935"/>
                  </a:lnTo>
                  <a:lnTo>
                    <a:pt x="996219" y="870979"/>
                  </a:lnTo>
                  <a:lnTo>
                    <a:pt x="905136" y="683121"/>
                  </a:lnTo>
                  <a:lnTo>
                    <a:pt x="865287" y="728662"/>
                  </a:lnTo>
                  <a:lnTo>
                    <a:pt x="791283" y="1309315"/>
                  </a:lnTo>
                  <a:lnTo>
                    <a:pt x="643273" y="1252389"/>
                  </a:lnTo>
                  <a:lnTo>
                    <a:pt x="449722" y="1326393"/>
                  </a:lnTo>
                  <a:lnTo>
                    <a:pt x="370024" y="717277"/>
                  </a:lnTo>
                  <a:lnTo>
                    <a:pt x="529419" y="666043"/>
                  </a:lnTo>
                  <a:lnTo>
                    <a:pt x="546497" y="557882"/>
                  </a:lnTo>
                  <a:lnTo>
                    <a:pt x="404180" y="506648"/>
                  </a:lnTo>
                  <a:lnTo>
                    <a:pt x="341561" y="409872"/>
                  </a:lnTo>
                  <a:lnTo>
                    <a:pt x="210629" y="620502"/>
                  </a:lnTo>
                  <a:lnTo>
                    <a:pt x="324483" y="694506"/>
                  </a:lnTo>
                  <a:lnTo>
                    <a:pt x="261864" y="1309315"/>
                  </a:lnTo>
                  <a:lnTo>
                    <a:pt x="176473" y="1394705"/>
                  </a:lnTo>
                  <a:lnTo>
                    <a:pt x="113854" y="808360"/>
                  </a:lnTo>
                  <a:lnTo>
                    <a:pt x="0" y="848209"/>
                  </a:lnTo>
                  <a:lnTo>
                    <a:pt x="239093" y="28463"/>
                  </a:lnTo>
                  <a:lnTo>
                    <a:pt x="432644" y="330175"/>
                  </a:lnTo>
                  <a:lnTo>
                    <a:pt x="546497" y="301712"/>
                  </a:lnTo>
                  <a:lnTo>
                    <a:pt x="597732" y="22770"/>
                  </a:lnTo>
                  <a:lnTo>
                    <a:pt x="694507" y="125239"/>
                  </a:lnTo>
                  <a:lnTo>
                    <a:pt x="728663" y="284634"/>
                  </a:lnTo>
                  <a:lnTo>
                    <a:pt x="831131" y="296019"/>
                  </a:lnTo>
                  <a:lnTo>
                    <a:pt x="888058" y="409872"/>
                  </a:lnTo>
                  <a:lnTo>
                    <a:pt x="996219" y="0"/>
                  </a:lnTo>
                  <a:close/>
                  <a:moveTo>
                    <a:pt x="899443" y="444028"/>
                  </a:moveTo>
                  <a:lnTo>
                    <a:pt x="705892" y="518033"/>
                  </a:lnTo>
                  <a:lnTo>
                    <a:pt x="722970" y="694506"/>
                  </a:lnTo>
                  <a:lnTo>
                    <a:pt x="848209" y="683121"/>
                  </a:lnTo>
                  <a:lnTo>
                    <a:pt x="899443" y="444028"/>
                  </a:lnTo>
                  <a:close/>
                  <a:moveTo>
                    <a:pt x="1172692" y="500955"/>
                  </a:moveTo>
                  <a:lnTo>
                    <a:pt x="1013297" y="540804"/>
                  </a:lnTo>
                  <a:lnTo>
                    <a:pt x="1075916" y="791282"/>
                  </a:lnTo>
                  <a:lnTo>
                    <a:pt x="1172692" y="500955"/>
                  </a:lnTo>
                  <a:close/>
                  <a:moveTo>
                    <a:pt x="688814" y="848209"/>
                  </a:moveTo>
                  <a:lnTo>
                    <a:pt x="546497" y="893750"/>
                  </a:lnTo>
                  <a:lnTo>
                    <a:pt x="546497" y="1070223"/>
                  </a:lnTo>
                  <a:lnTo>
                    <a:pt x="688814" y="1070223"/>
                  </a:lnTo>
                  <a:lnTo>
                    <a:pt x="688814" y="848209"/>
                  </a:lnTo>
                  <a:close/>
                </a:path>
              </a:pathLst>
            </a:custGeom>
            <a:gradFill>
              <a:gsLst>
                <a:gs pos="48500">
                  <a:srgbClr val="F0750F"/>
                </a:gs>
                <a:gs pos="0">
                  <a:srgbClr val="F7A705"/>
                </a:gs>
                <a:gs pos="100000">
                  <a:srgbClr val="E31313"/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1500" dirty="0">
                <a:ln w="22225">
                  <a:solidFill>
                    <a:schemeClr val="bg1"/>
                  </a:solidFill>
                </a:ln>
                <a:gradFill>
                  <a:gsLst>
                    <a:gs pos="48500">
                      <a:srgbClr val="F0750F"/>
                    </a:gs>
                    <a:gs pos="0">
                      <a:srgbClr val="F7A705"/>
                    </a:gs>
                    <a:gs pos="100000">
                      <a:srgbClr val="E31313"/>
                    </a:gs>
                  </a:gsLst>
                  <a:lin ang="5400000" scaled="1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344" name="文本框 343"/>
            <p:cNvSpPr txBox="1"/>
            <p:nvPr/>
          </p:nvSpPr>
          <p:spPr>
            <a:xfrm>
              <a:off x="7599979" y="3595262"/>
              <a:ext cx="1394705" cy="1383321"/>
            </a:xfrm>
            <a:custGeom>
              <a:avLst/>
              <a:gdLst/>
              <a:ahLst/>
              <a:cxnLst/>
              <a:rect l="l" t="t" r="r" b="b"/>
              <a:pathLst>
                <a:path w="1394705" h="1383321">
                  <a:moveTo>
                    <a:pt x="392794" y="0"/>
                  </a:moveTo>
                  <a:lnTo>
                    <a:pt x="518033" y="216322"/>
                  </a:lnTo>
                  <a:lnTo>
                    <a:pt x="677428" y="290327"/>
                  </a:lnTo>
                  <a:lnTo>
                    <a:pt x="483877" y="449722"/>
                  </a:lnTo>
                  <a:lnTo>
                    <a:pt x="728662" y="518034"/>
                  </a:lnTo>
                  <a:lnTo>
                    <a:pt x="1024681" y="455414"/>
                  </a:lnTo>
                  <a:lnTo>
                    <a:pt x="1070222" y="273249"/>
                  </a:lnTo>
                  <a:lnTo>
                    <a:pt x="722969" y="370024"/>
                  </a:lnTo>
                  <a:lnTo>
                    <a:pt x="643272" y="85391"/>
                  </a:lnTo>
                  <a:lnTo>
                    <a:pt x="870978" y="119547"/>
                  </a:lnTo>
                  <a:lnTo>
                    <a:pt x="1315008" y="62620"/>
                  </a:lnTo>
                  <a:lnTo>
                    <a:pt x="1206846" y="648966"/>
                  </a:lnTo>
                  <a:lnTo>
                    <a:pt x="944984" y="643273"/>
                  </a:lnTo>
                  <a:lnTo>
                    <a:pt x="899442" y="836824"/>
                  </a:lnTo>
                  <a:lnTo>
                    <a:pt x="1161305" y="888058"/>
                  </a:lnTo>
                  <a:lnTo>
                    <a:pt x="1252388" y="643273"/>
                  </a:lnTo>
                  <a:lnTo>
                    <a:pt x="1377627" y="984833"/>
                  </a:lnTo>
                  <a:lnTo>
                    <a:pt x="774204" y="1104380"/>
                  </a:lnTo>
                  <a:lnTo>
                    <a:pt x="1047452" y="1155614"/>
                  </a:lnTo>
                  <a:lnTo>
                    <a:pt x="1394705" y="1138536"/>
                  </a:lnTo>
                  <a:lnTo>
                    <a:pt x="1121456" y="1383321"/>
                  </a:lnTo>
                  <a:lnTo>
                    <a:pt x="273248" y="1144228"/>
                  </a:lnTo>
                  <a:lnTo>
                    <a:pt x="17078" y="1383321"/>
                  </a:lnTo>
                  <a:lnTo>
                    <a:pt x="159395" y="848209"/>
                  </a:lnTo>
                  <a:lnTo>
                    <a:pt x="0" y="586346"/>
                  </a:lnTo>
                  <a:lnTo>
                    <a:pt x="239092" y="529419"/>
                  </a:lnTo>
                  <a:lnTo>
                    <a:pt x="290326" y="449722"/>
                  </a:lnTo>
                  <a:lnTo>
                    <a:pt x="51234" y="370024"/>
                  </a:lnTo>
                  <a:lnTo>
                    <a:pt x="96775" y="256171"/>
                  </a:lnTo>
                  <a:lnTo>
                    <a:pt x="273248" y="199244"/>
                  </a:lnTo>
                  <a:lnTo>
                    <a:pt x="392794" y="0"/>
                  </a:lnTo>
                  <a:close/>
                  <a:moveTo>
                    <a:pt x="688813" y="580653"/>
                  </a:moveTo>
                  <a:lnTo>
                    <a:pt x="546496" y="677429"/>
                  </a:lnTo>
                  <a:lnTo>
                    <a:pt x="529418" y="740048"/>
                  </a:lnTo>
                  <a:lnTo>
                    <a:pt x="705891" y="808361"/>
                  </a:lnTo>
                  <a:lnTo>
                    <a:pt x="546496" y="950677"/>
                  </a:lnTo>
                  <a:lnTo>
                    <a:pt x="529418" y="1030375"/>
                  </a:lnTo>
                  <a:lnTo>
                    <a:pt x="768511" y="1047453"/>
                  </a:lnTo>
                  <a:lnTo>
                    <a:pt x="688813" y="580653"/>
                  </a:lnTo>
                  <a:close/>
                  <a:moveTo>
                    <a:pt x="324482" y="694507"/>
                  </a:moveTo>
                  <a:lnTo>
                    <a:pt x="182165" y="757126"/>
                  </a:lnTo>
                  <a:lnTo>
                    <a:pt x="358638" y="1041760"/>
                  </a:lnTo>
                  <a:lnTo>
                    <a:pt x="324482" y="694507"/>
                  </a:lnTo>
                  <a:close/>
                </a:path>
              </a:pathLst>
            </a:custGeom>
            <a:gradFill>
              <a:gsLst>
                <a:gs pos="48500">
                  <a:srgbClr val="F0750F"/>
                </a:gs>
                <a:gs pos="0">
                  <a:srgbClr val="F7A705"/>
                </a:gs>
                <a:gs pos="100000">
                  <a:srgbClr val="E31313"/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1500" dirty="0">
                <a:ln w="22225">
                  <a:solidFill>
                    <a:schemeClr val="bg1"/>
                  </a:solidFill>
                </a:ln>
                <a:gradFill>
                  <a:gsLst>
                    <a:gs pos="48500">
                      <a:srgbClr val="F0750F"/>
                    </a:gs>
                    <a:gs pos="0">
                      <a:srgbClr val="F7A705"/>
                    </a:gs>
                    <a:gs pos="100000">
                      <a:srgbClr val="E31313"/>
                    </a:gs>
                  </a:gsLst>
                  <a:lin ang="5400000" scaled="1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343" name="文本框 342"/>
            <p:cNvSpPr txBox="1"/>
            <p:nvPr/>
          </p:nvSpPr>
          <p:spPr>
            <a:xfrm>
              <a:off x="3235556" y="3646496"/>
              <a:ext cx="1366242" cy="1332086"/>
            </a:xfrm>
            <a:custGeom>
              <a:avLst/>
              <a:gdLst/>
              <a:ahLst/>
              <a:cxnLst/>
              <a:rect l="l" t="t" r="r" b="b"/>
              <a:pathLst>
                <a:path w="1366242" h="1332086">
                  <a:moveTo>
                    <a:pt x="614809" y="0"/>
                  </a:moveTo>
                  <a:lnTo>
                    <a:pt x="853901" y="68312"/>
                  </a:lnTo>
                  <a:lnTo>
                    <a:pt x="1366242" y="0"/>
                  </a:lnTo>
                  <a:lnTo>
                    <a:pt x="1263774" y="654657"/>
                  </a:lnTo>
                  <a:lnTo>
                    <a:pt x="1280852" y="1315008"/>
                  </a:lnTo>
                  <a:lnTo>
                    <a:pt x="853901" y="1195462"/>
                  </a:lnTo>
                  <a:lnTo>
                    <a:pt x="1087301" y="1087301"/>
                  </a:lnTo>
                  <a:lnTo>
                    <a:pt x="1024681" y="933598"/>
                  </a:lnTo>
                  <a:lnTo>
                    <a:pt x="882364" y="927906"/>
                  </a:lnTo>
                  <a:lnTo>
                    <a:pt x="614809" y="1332086"/>
                  </a:lnTo>
                  <a:lnTo>
                    <a:pt x="671735" y="717277"/>
                  </a:lnTo>
                  <a:lnTo>
                    <a:pt x="626194" y="204936"/>
                  </a:lnTo>
                  <a:lnTo>
                    <a:pt x="563574" y="535111"/>
                  </a:lnTo>
                  <a:lnTo>
                    <a:pt x="546497" y="1110071"/>
                  </a:lnTo>
                  <a:lnTo>
                    <a:pt x="375716" y="1058837"/>
                  </a:lnTo>
                  <a:lnTo>
                    <a:pt x="85390" y="1144227"/>
                  </a:lnTo>
                  <a:lnTo>
                    <a:pt x="62619" y="461106"/>
                  </a:lnTo>
                  <a:lnTo>
                    <a:pt x="0" y="79697"/>
                  </a:lnTo>
                  <a:lnTo>
                    <a:pt x="239092" y="130931"/>
                  </a:lnTo>
                  <a:lnTo>
                    <a:pt x="580653" y="96775"/>
                  </a:lnTo>
                  <a:lnTo>
                    <a:pt x="614809" y="0"/>
                  </a:lnTo>
                  <a:close/>
                  <a:moveTo>
                    <a:pt x="227707" y="290326"/>
                  </a:moveTo>
                  <a:lnTo>
                    <a:pt x="261863" y="495262"/>
                  </a:lnTo>
                  <a:lnTo>
                    <a:pt x="375716" y="466799"/>
                  </a:lnTo>
                  <a:lnTo>
                    <a:pt x="415565" y="290326"/>
                  </a:lnTo>
                  <a:lnTo>
                    <a:pt x="227707" y="290326"/>
                  </a:lnTo>
                  <a:close/>
                  <a:moveTo>
                    <a:pt x="375716" y="677428"/>
                  </a:moveTo>
                  <a:lnTo>
                    <a:pt x="244785" y="688813"/>
                  </a:lnTo>
                  <a:lnTo>
                    <a:pt x="239092" y="882364"/>
                  </a:lnTo>
                  <a:lnTo>
                    <a:pt x="387102" y="853901"/>
                  </a:lnTo>
                  <a:lnTo>
                    <a:pt x="375716" y="677428"/>
                  </a:lnTo>
                  <a:close/>
                  <a:moveTo>
                    <a:pt x="853901" y="210629"/>
                  </a:moveTo>
                  <a:lnTo>
                    <a:pt x="888057" y="381409"/>
                  </a:lnTo>
                  <a:lnTo>
                    <a:pt x="1075915" y="398487"/>
                  </a:lnTo>
                  <a:lnTo>
                    <a:pt x="1104379" y="239092"/>
                  </a:lnTo>
                  <a:lnTo>
                    <a:pt x="853901" y="210629"/>
                  </a:lnTo>
                  <a:close/>
                  <a:moveTo>
                    <a:pt x="1058837" y="563575"/>
                  </a:moveTo>
                  <a:lnTo>
                    <a:pt x="848208" y="574960"/>
                  </a:lnTo>
                  <a:lnTo>
                    <a:pt x="888057" y="757126"/>
                  </a:lnTo>
                  <a:lnTo>
                    <a:pt x="1058837" y="722969"/>
                  </a:lnTo>
                  <a:lnTo>
                    <a:pt x="1058837" y="563575"/>
                  </a:lnTo>
                  <a:close/>
                </a:path>
              </a:pathLst>
            </a:custGeom>
            <a:gradFill>
              <a:gsLst>
                <a:gs pos="48500">
                  <a:srgbClr val="F0750F"/>
                </a:gs>
                <a:gs pos="0">
                  <a:srgbClr val="F7A705"/>
                </a:gs>
                <a:gs pos="100000">
                  <a:srgbClr val="E31313"/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1500" dirty="0">
                <a:ln w="22225">
                  <a:solidFill>
                    <a:schemeClr val="bg1"/>
                  </a:solidFill>
                </a:ln>
                <a:gradFill>
                  <a:gsLst>
                    <a:gs pos="48500">
                      <a:srgbClr val="F0750F"/>
                    </a:gs>
                    <a:gs pos="0">
                      <a:srgbClr val="F7A705"/>
                    </a:gs>
                    <a:gs pos="100000">
                      <a:srgbClr val="E31313"/>
                    </a:gs>
                  </a:gsLst>
                  <a:lin ang="5400000" scaled="1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342" name="文本框 341"/>
            <p:cNvSpPr txBox="1"/>
            <p:nvPr/>
          </p:nvSpPr>
          <p:spPr>
            <a:xfrm>
              <a:off x="4770718" y="3680652"/>
              <a:ext cx="1218232" cy="1297930"/>
            </a:xfrm>
            <a:custGeom>
              <a:avLst/>
              <a:gdLst/>
              <a:ahLst/>
              <a:cxnLst/>
              <a:rect l="l" t="t" r="r" b="b"/>
              <a:pathLst>
                <a:path w="1218232" h="1297930">
                  <a:moveTo>
                    <a:pt x="1218232" y="0"/>
                  </a:moveTo>
                  <a:lnTo>
                    <a:pt x="1041759" y="1297930"/>
                  </a:lnTo>
                  <a:lnTo>
                    <a:pt x="762818" y="1127149"/>
                  </a:lnTo>
                  <a:lnTo>
                    <a:pt x="136624" y="1201154"/>
                  </a:lnTo>
                  <a:lnTo>
                    <a:pt x="0" y="17078"/>
                  </a:lnTo>
                  <a:lnTo>
                    <a:pt x="364331" y="108160"/>
                  </a:lnTo>
                  <a:lnTo>
                    <a:pt x="1218232" y="0"/>
                  </a:lnTo>
                  <a:close/>
                  <a:moveTo>
                    <a:pt x="910828" y="284633"/>
                  </a:moveTo>
                  <a:lnTo>
                    <a:pt x="290326" y="330175"/>
                  </a:lnTo>
                  <a:lnTo>
                    <a:pt x="335868" y="483877"/>
                  </a:lnTo>
                  <a:lnTo>
                    <a:pt x="865286" y="523726"/>
                  </a:lnTo>
                  <a:lnTo>
                    <a:pt x="910828" y="284633"/>
                  </a:lnTo>
                  <a:close/>
                  <a:moveTo>
                    <a:pt x="819745" y="700199"/>
                  </a:moveTo>
                  <a:lnTo>
                    <a:pt x="381409" y="740048"/>
                  </a:lnTo>
                  <a:lnTo>
                    <a:pt x="307404" y="939291"/>
                  </a:lnTo>
                  <a:lnTo>
                    <a:pt x="859594" y="927906"/>
                  </a:lnTo>
                  <a:lnTo>
                    <a:pt x="819745" y="700199"/>
                  </a:lnTo>
                  <a:close/>
                </a:path>
              </a:pathLst>
            </a:custGeom>
            <a:gradFill>
              <a:gsLst>
                <a:gs pos="48500">
                  <a:srgbClr val="F0750F"/>
                </a:gs>
                <a:gs pos="0">
                  <a:srgbClr val="F7A705"/>
                </a:gs>
                <a:gs pos="100000">
                  <a:srgbClr val="E31313"/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zh-CN" altLang="en-US" sz="11500" dirty="0">
                <a:ln w="22225">
                  <a:solidFill>
                    <a:schemeClr val="bg1"/>
                  </a:solidFill>
                </a:ln>
                <a:gradFill>
                  <a:gsLst>
                    <a:gs pos="48500">
                      <a:srgbClr val="F0750F"/>
                    </a:gs>
                    <a:gs pos="0">
                      <a:srgbClr val="F7A705"/>
                    </a:gs>
                    <a:gs pos="100000">
                      <a:srgbClr val="E31313"/>
                    </a:gs>
                  </a:gsLst>
                  <a:lin ang="5400000" scaled="1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351" name="任意多边形 350"/>
          <p:cNvSpPr/>
          <p:nvPr/>
        </p:nvSpPr>
        <p:spPr>
          <a:xfrm>
            <a:off x="9548529" y="3858101"/>
            <a:ext cx="2015889" cy="1017167"/>
          </a:xfrm>
          <a:custGeom>
            <a:avLst/>
            <a:gdLst>
              <a:gd name="connsiteX0" fmla="*/ 1947594 w 5127423"/>
              <a:gd name="connsiteY0" fmla="*/ 0 h 2587169"/>
              <a:gd name="connsiteX1" fmla="*/ 2518205 w 5127423"/>
              <a:gd name="connsiteY1" fmla="*/ 204844 h 2587169"/>
              <a:gd name="connsiteX2" fmla="*/ 2528157 w 5127423"/>
              <a:gd name="connsiteY2" fmla="*/ 214561 h 2587169"/>
              <a:gd name="connsiteX3" fmla="*/ 2552504 w 5127423"/>
              <a:gd name="connsiteY3" fmla="*/ 199770 h 2587169"/>
              <a:gd name="connsiteX4" fmla="*/ 2980094 w 5127423"/>
              <a:gd name="connsiteY4" fmla="*/ 91500 h 2587169"/>
              <a:gd name="connsiteX5" fmla="*/ 3747280 w 5127423"/>
              <a:gd name="connsiteY5" fmla="*/ 523400 h 2587169"/>
              <a:gd name="connsiteX6" fmla="*/ 3776777 w 5127423"/>
              <a:gd name="connsiteY6" fmla="*/ 582801 h 2587169"/>
              <a:gd name="connsiteX7" fmla="*/ 3802777 w 5127423"/>
              <a:gd name="connsiteY7" fmla="*/ 567005 h 2587169"/>
              <a:gd name="connsiteX8" fmla="*/ 4230367 w 5127423"/>
              <a:gd name="connsiteY8" fmla="*/ 458735 h 2587169"/>
              <a:gd name="connsiteX9" fmla="*/ 5127423 w 5127423"/>
              <a:gd name="connsiteY9" fmla="*/ 1355791 h 2587169"/>
              <a:gd name="connsiteX10" fmla="*/ 4230367 w 5127423"/>
              <a:gd name="connsiteY10" fmla="*/ 2252847 h 2587169"/>
              <a:gd name="connsiteX11" fmla="*/ 4049579 w 5127423"/>
              <a:gd name="connsiteY11" fmla="*/ 2234622 h 2587169"/>
              <a:gd name="connsiteX12" fmla="*/ 3999677 w 5127423"/>
              <a:gd name="connsiteY12" fmla="*/ 2221791 h 2587169"/>
              <a:gd name="connsiteX13" fmla="*/ 3966210 w 5127423"/>
              <a:gd name="connsiteY13" fmla="*/ 2262353 h 2587169"/>
              <a:gd name="connsiteX14" fmla="*/ 3331896 w 5127423"/>
              <a:gd name="connsiteY14" fmla="*/ 2525095 h 2587169"/>
              <a:gd name="connsiteX15" fmla="*/ 2564710 w 5127423"/>
              <a:gd name="connsiteY15" fmla="*/ 2093195 h 2587169"/>
              <a:gd name="connsiteX16" fmla="*/ 2558527 w 5127423"/>
              <a:gd name="connsiteY16" fmla="*/ 2080743 h 2587169"/>
              <a:gd name="connsiteX17" fmla="*/ 2498320 w 5127423"/>
              <a:gd name="connsiteY17" fmla="*/ 2191666 h 2587169"/>
              <a:gd name="connsiteX18" fmla="*/ 1754467 w 5127423"/>
              <a:gd name="connsiteY18" fmla="*/ 2587169 h 2587169"/>
              <a:gd name="connsiteX19" fmla="*/ 1120153 w 5127423"/>
              <a:gd name="connsiteY19" fmla="*/ 2324427 h 2587169"/>
              <a:gd name="connsiteX20" fmla="*/ 1081927 w 5127423"/>
              <a:gd name="connsiteY20" fmla="*/ 2278098 h 2587169"/>
              <a:gd name="connsiteX21" fmla="*/ 1011308 w 5127423"/>
              <a:gd name="connsiteY21" fmla="*/ 2291610 h 2587169"/>
              <a:gd name="connsiteX22" fmla="*/ 897056 w 5127423"/>
              <a:gd name="connsiteY22" fmla="*/ 2298817 h 2587169"/>
              <a:gd name="connsiteX23" fmla="*/ 0 w 5127423"/>
              <a:gd name="connsiteY23" fmla="*/ 1401761 h 2587169"/>
              <a:gd name="connsiteX24" fmla="*/ 897056 w 5127423"/>
              <a:gd name="connsiteY24" fmla="*/ 504705 h 2587169"/>
              <a:gd name="connsiteX25" fmla="*/ 1077844 w 5127423"/>
              <a:gd name="connsiteY25" fmla="*/ 522930 h 2587169"/>
              <a:gd name="connsiteX26" fmla="*/ 1127628 w 5127423"/>
              <a:gd name="connsiteY26" fmla="*/ 535731 h 2587169"/>
              <a:gd name="connsiteX27" fmla="*/ 1203741 w 5127423"/>
              <a:gd name="connsiteY27" fmla="*/ 395504 h 2587169"/>
              <a:gd name="connsiteX28" fmla="*/ 1947594 w 5127423"/>
              <a:gd name="connsiteY28" fmla="*/ 0 h 258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27423" h="2587169">
                <a:moveTo>
                  <a:pt x="1947594" y="0"/>
                </a:moveTo>
                <a:cubicBezTo>
                  <a:pt x="2164345" y="0"/>
                  <a:pt x="2363141" y="76874"/>
                  <a:pt x="2518205" y="204844"/>
                </a:cubicBezTo>
                <a:lnTo>
                  <a:pt x="2528157" y="214561"/>
                </a:lnTo>
                <a:lnTo>
                  <a:pt x="2552504" y="199770"/>
                </a:lnTo>
                <a:cubicBezTo>
                  <a:pt x="2679611" y="130721"/>
                  <a:pt x="2825272" y="91500"/>
                  <a:pt x="2980094" y="91500"/>
                </a:cubicBezTo>
                <a:cubicBezTo>
                  <a:pt x="3305220" y="91500"/>
                  <a:pt x="3589948" y="264466"/>
                  <a:pt x="3747280" y="523400"/>
                </a:cubicBezTo>
                <a:lnTo>
                  <a:pt x="3776777" y="582801"/>
                </a:lnTo>
                <a:lnTo>
                  <a:pt x="3802777" y="567005"/>
                </a:lnTo>
                <a:cubicBezTo>
                  <a:pt x="3929884" y="497956"/>
                  <a:pt x="4075545" y="458735"/>
                  <a:pt x="4230367" y="458735"/>
                </a:cubicBezTo>
                <a:cubicBezTo>
                  <a:pt x="4725797" y="458735"/>
                  <a:pt x="5127423" y="860361"/>
                  <a:pt x="5127423" y="1355791"/>
                </a:cubicBezTo>
                <a:cubicBezTo>
                  <a:pt x="5127423" y="1851221"/>
                  <a:pt x="4725797" y="2252847"/>
                  <a:pt x="4230367" y="2252847"/>
                </a:cubicBezTo>
                <a:cubicBezTo>
                  <a:pt x="4168438" y="2252847"/>
                  <a:pt x="4107975" y="2246572"/>
                  <a:pt x="4049579" y="2234622"/>
                </a:cubicBezTo>
                <a:lnTo>
                  <a:pt x="3999677" y="2221791"/>
                </a:lnTo>
                <a:lnTo>
                  <a:pt x="3966210" y="2262353"/>
                </a:lnTo>
                <a:cubicBezTo>
                  <a:pt x="3803875" y="2424689"/>
                  <a:pt x="3579611" y="2525095"/>
                  <a:pt x="3331896" y="2525095"/>
                </a:cubicBezTo>
                <a:cubicBezTo>
                  <a:pt x="3006770" y="2525095"/>
                  <a:pt x="2722042" y="2352129"/>
                  <a:pt x="2564710" y="2093195"/>
                </a:cubicBezTo>
                <a:lnTo>
                  <a:pt x="2558527" y="2080743"/>
                </a:lnTo>
                <a:lnTo>
                  <a:pt x="2498320" y="2191666"/>
                </a:lnTo>
                <a:cubicBezTo>
                  <a:pt x="2337112" y="2430284"/>
                  <a:pt x="2064111" y="2587169"/>
                  <a:pt x="1754467" y="2587169"/>
                </a:cubicBezTo>
                <a:cubicBezTo>
                  <a:pt x="1506752" y="2587169"/>
                  <a:pt x="1282488" y="2486763"/>
                  <a:pt x="1120153" y="2324427"/>
                </a:cubicBezTo>
                <a:lnTo>
                  <a:pt x="1081927" y="2278098"/>
                </a:lnTo>
                <a:lnTo>
                  <a:pt x="1011308" y="2291610"/>
                </a:lnTo>
                <a:cubicBezTo>
                  <a:pt x="973894" y="2296366"/>
                  <a:pt x="935761" y="2298817"/>
                  <a:pt x="897056" y="2298817"/>
                </a:cubicBezTo>
                <a:cubicBezTo>
                  <a:pt x="401626" y="2298817"/>
                  <a:pt x="0" y="1897191"/>
                  <a:pt x="0" y="1401761"/>
                </a:cubicBezTo>
                <a:cubicBezTo>
                  <a:pt x="0" y="906331"/>
                  <a:pt x="401626" y="504705"/>
                  <a:pt x="897056" y="504705"/>
                </a:cubicBezTo>
                <a:cubicBezTo>
                  <a:pt x="958985" y="504705"/>
                  <a:pt x="1019448" y="510981"/>
                  <a:pt x="1077844" y="522930"/>
                </a:cubicBezTo>
                <a:lnTo>
                  <a:pt x="1127628" y="535731"/>
                </a:lnTo>
                <a:lnTo>
                  <a:pt x="1203741" y="395504"/>
                </a:lnTo>
                <a:cubicBezTo>
                  <a:pt x="1364949" y="156885"/>
                  <a:pt x="1637950" y="0"/>
                  <a:pt x="194759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93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7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37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16667E-7 4.81481E-6 L 0.36615 -0.19676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07" y="-983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31" dur="3000" fill="hold"/>
                                        <p:tgtEl>
                                          <p:spTgt spid="340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240" grpId="0" animBg="1"/>
      <p:bldP spid="241" grpId="0" animBg="1"/>
      <p:bldP spid="249" grpId="0" animBg="1"/>
      <p:bldP spid="251" grpId="0" animBg="1"/>
      <p:bldP spid="253" grpId="0" animBg="1"/>
      <p:bldP spid="4" grpId="0" animBg="1"/>
      <p:bldP spid="346" grpId="0" animBg="1"/>
      <p:bldP spid="350" grpId="0" animBg="1"/>
      <p:bldP spid="353" grpId="0" animBg="1"/>
      <p:bldP spid="352" grpId="0" animBg="1"/>
      <p:bldP spid="348" grpId="0" animBg="1"/>
      <p:bldP spid="347" grpId="0" animBg="1"/>
      <p:bldP spid="3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1985010" y="866775"/>
            <a:ext cx="1280160" cy="3379470"/>
          </a:xfrm>
          <a:custGeom>
            <a:avLst/>
            <a:gdLst>
              <a:gd name="connsiteX0" fmla="*/ 1280160 w 1280160"/>
              <a:gd name="connsiteY0" fmla="*/ 3322320 h 3322320"/>
              <a:gd name="connsiteX1" fmla="*/ 1280160 w 1280160"/>
              <a:gd name="connsiteY1" fmla="*/ 3322320 h 3322320"/>
              <a:gd name="connsiteX2" fmla="*/ 1249680 w 1280160"/>
              <a:gd name="connsiteY2" fmla="*/ 3154680 h 3322320"/>
              <a:gd name="connsiteX3" fmla="*/ 1203960 w 1280160"/>
              <a:gd name="connsiteY3" fmla="*/ 2194560 h 3322320"/>
              <a:gd name="connsiteX4" fmla="*/ 350520 w 1280160"/>
              <a:gd name="connsiteY4" fmla="*/ 2286000 h 3322320"/>
              <a:gd name="connsiteX5" fmla="*/ 0 w 1280160"/>
              <a:gd name="connsiteY5" fmla="*/ 1600200 h 3322320"/>
              <a:gd name="connsiteX6" fmla="*/ 518160 w 1280160"/>
              <a:gd name="connsiteY6" fmla="*/ 1325880 h 3322320"/>
              <a:gd name="connsiteX7" fmla="*/ 182880 w 1280160"/>
              <a:gd name="connsiteY7" fmla="*/ 0 h 3322320"/>
              <a:gd name="connsiteX0" fmla="*/ 1280160 w 1280160"/>
              <a:gd name="connsiteY0" fmla="*/ 3322320 h 3379470"/>
              <a:gd name="connsiteX1" fmla="*/ 1280160 w 1280160"/>
              <a:gd name="connsiteY1" fmla="*/ 3379470 h 3379470"/>
              <a:gd name="connsiteX2" fmla="*/ 1249680 w 1280160"/>
              <a:gd name="connsiteY2" fmla="*/ 3154680 h 3379470"/>
              <a:gd name="connsiteX3" fmla="*/ 1203960 w 1280160"/>
              <a:gd name="connsiteY3" fmla="*/ 2194560 h 3379470"/>
              <a:gd name="connsiteX4" fmla="*/ 350520 w 1280160"/>
              <a:gd name="connsiteY4" fmla="*/ 2286000 h 3379470"/>
              <a:gd name="connsiteX5" fmla="*/ 0 w 1280160"/>
              <a:gd name="connsiteY5" fmla="*/ 1600200 h 3379470"/>
              <a:gd name="connsiteX6" fmla="*/ 518160 w 1280160"/>
              <a:gd name="connsiteY6" fmla="*/ 1325880 h 3379470"/>
              <a:gd name="connsiteX7" fmla="*/ 182880 w 1280160"/>
              <a:gd name="connsiteY7" fmla="*/ 0 h 337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80160" h="3379470">
                <a:moveTo>
                  <a:pt x="1280160" y="3322320"/>
                </a:moveTo>
                <a:lnTo>
                  <a:pt x="1280160" y="3379470"/>
                </a:lnTo>
                <a:cubicBezTo>
                  <a:pt x="1270000" y="3304540"/>
                  <a:pt x="1262380" y="3352165"/>
                  <a:pt x="1249680" y="3154680"/>
                </a:cubicBezTo>
                <a:cubicBezTo>
                  <a:pt x="1236980" y="2957195"/>
                  <a:pt x="1219200" y="2514600"/>
                  <a:pt x="1203960" y="2194560"/>
                </a:cubicBezTo>
                <a:lnTo>
                  <a:pt x="350520" y="2286000"/>
                </a:lnTo>
                <a:lnTo>
                  <a:pt x="0" y="1600200"/>
                </a:lnTo>
                <a:lnTo>
                  <a:pt x="518160" y="1325880"/>
                </a:lnTo>
                <a:lnTo>
                  <a:pt x="182880" y="0"/>
                </a:lnTo>
              </a:path>
            </a:pathLst>
          </a:custGeom>
          <a:noFill/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228975" y="3638550"/>
            <a:ext cx="4724400" cy="704850"/>
          </a:xfrm>
          <a:custGeom>
            <a:avLst/>
            <a:gdLst>
              <a:gd name="connsiteX0" fmla="*/ 5133975 w 5133975"/>
              <a:gd name="connsiteY0" fmla="*/ 428625 h 704850"/>
              <a:gd name="connsiteX1" fmla="*/ 4972050 w 5133975"/>
              <a:gd name="connsiteY1" fmla="*/ 381000 h 704850"/>
              <a:gd name="connsiteX2" fmla="*/ 4724400 w 5133975"/>
              <a:gd name="connsiteY2" fmla="*/ 695325 h 704850"/>
              <a:gd name="connsiteX3" fmla="*/ 4457700 w 5133975"/>
              <a:gd name="connsiteY3" fmla="*/ 428625 h 704850"/>
              <a:gd name="connsiteX4" fmla="*/ 4371975 w 5133975"/>
              <a:gd name="connsiteY4" fmla="*/ 590550 h 704850"/>
              <a:gd name="connsiteX5" fmla="*/ 4114800 w 5133975"/>
              <a:gd name="connsiteY5" fmla="*/ 704850 h 704850"/>
              <a:gd name="connsiteX6" fmla="*/ 4124325 w 5133975"/>
              <a:gd name="connsiteY6" fmla="*/ 314325 h 704850"/>
              <a:gd name="connsiteX7" fmla="*/ 3962400 w 5133975"/>
              <a:gd name="connsiteY7" fmla="*/ 457200 h 704850"/>
              <a:gd name="connsiteX8" fmla="*/ 3981450 w 5133975"/>
              <a:gd name="connsiteY8" fmla="*/ 57150 h 704850"/>
              <a:gd name="connsiteX9" fmla="*/ 3762375 w 5133975"/>
              <a:gd name="connsiteY9" fmla="*/ 466725 h 704850"/>
              <a:gd name="connsiteX10" fmla="*/ 3333750 w 5133975"/>
              <a:gd name="connsiteY10" fmla="*/ 590550 h 704850"/>
              <a:gd name="connsiteX11" fmla="*/ 2619375 w 5133975"/>
              <a:gd name="connsiteY11" fmla="*/ 590550 h 704850"/>
              <a:gd name="connsiteX12" fmla="*/ 2381250 w 5133975"/>
              <a:gd name="connsiteY12" fmla="*/ 409575 h 704850"/>
              <a:gd name="connsiteX13" fmla="*/ 2714625 w 5133975"/>
              <a:gd name="connsiteY13" fmla="*/ 0 h 704850"/>
              <a:gd name="connsiteX14" fmla="*/ 2266950 w 5133975"/>
              <a:gd name="connsiteY14" fmla="*/ 304800 h 704850"/>
              <a:gd name="connsiteX15" fmla="*/ 2181225 w 5133975"/>
              <a:gd name="connsiteY15" fmla="*/ 495300 h 704850"/>
              <a:gd name="connsiteX16" fmla="*/ 1581150 w 5133975"/>
              <a:gd name="connsiteY16" fmla="*/ 628650 h 704850"/>
              <a:gd name="connsiteX17" fmla="*/ 1400175 w 5133975"/>
              <a:gd name="connsiteY17" fmla="*/ 409575 h 704850"/>
              <a:gd name="connsiteX18" fmla="*/ 1276350 w 5133975"/>
              <a:gd name="connsiteY18" fmla="*/ 514350 h 704850"/>
              <a:gd name="connsiteX19" fmla="*/ 1104900 w 5133975"/>
              <a:gd name="connsiteY19" fmla="*/ 371475 h 704850"/>
              <a:gd name="connsiteX20" fmla="*/ 1066800 w 5133975"/>
              <a:gd name="connsiteY20" fmla="*/ 104775 h 704850"/>
              <a:gd name="connsiteX21" fmla="*/ 885825 w 5133975"/>
              <a:gd name="connsiteY21" fmla="*/ 600075 h 704850"/>
              <a:gd name="connsiteX22" fmla="*/ 0 w 5133975"/>
              <a:gd name="connsiteY22" fmla="*/ 590550 h 704850"/>
              <a:gd name="connsiteX0" fmla="*/ 4972050 w 4972050"/>
              <a:gd name="connsiteY0" fmla="*/ 381000 h 704850"/>
              <a:gd name="connsiteX1" fmla="*/ 4724400 w 4972050"/>
              <a:gd name="connsiteY1" fmla="*/ 695325 h 704850"/>
              <a:gd name="connsiteX2" fmla="*/ 4457700 w 4972050"/>
              <a:gd name="connsiteY2" fmla="*/ 428625 h 704850"/>
              <a:gd name="connsiteX3" fmla="*/ 4371975 w 4972050"/>
              <a:gd name="connsiteY3" fmla="*/ 590550 h 704850"/>
              <a:gd name="connsiteX4" fmla="*/ 4114800 w 4972050"/>
              <a:gd name="connsiteY4" fmla="*/ 704850 h 704850"/>
              <a:gd name="connsiteX5" fmla="*/ 4124325 w 4972050"/>
              <a:gd name="connsiteY5" fmla="*/ 314325 h 704850"/>
              <a:gd name="connsiteX6" fmla="*/ 3962400 w 4972050"/>
              <a:gd name="connsiteY6" fmla="*/ 457200 h 704850"/>
              <a:gd name="connsiteX7" fmla="*/ 3981450 w 4972050"/>
              <a:gd name="connsiteY7" fmla="*/ 57150 h 704850"/>
              <a:gd name="connsiteX8" fmla="*/ 3762375 w 4972050"/>
              <a:gd name="connsiteY8" fmla="*/ 466725 h 704850"/>
              <a:gd name="connsiteX9" fmla="*/ 3333750 w 4972050"/>
              <a:gd name="connsiteY9" fmla="*/ 590550 h 704850"/>
              <a:gd name="connsiteX10" fmla="*/ 2619375 w 4972050"/>
              <a:gd name="connsiteY10" fmla="*/ 590550 h 704850"/>
              <a:gd name="connsiteX11" fmla="*/ 2381250 w 4972050"/>
              <a:gd name="connsiteY11" fmla="*/ 409575 h 704850"/>
              <a:gd name="connsiteX12" fmla="*/ 2714625 w 4972050"/>
              <a:gd name="connsiteY12" fmla="*/ 0 h 704850"/>
              <a:gd name="connsiteX13" fmla="*/ 2266950 w 4972050"/>
              <a:gd name="connsiteY13" fmla="*/ 304800 h 704850"/>
              <a:gd name="connsiteX14" fmla="*/ 2181225 w 4972050"/>
              <a:gd name="connsiteY14" fmla="*/ 495300 h 704850"/>
              <a:gd name="connsiteX15" fmla="*/ 1581150 w 4972050"/>
              <a:gd name="connsiteY15" fmla="*/ 628650 h 704850"/>
              <a:gd name="connsiteX16" fmla="*/ 1400175 w 4972050"/>
              <a:gd name="connsiteY16" fmla="*/ 409575 h 704850"/>
              <a:gd name="connsiteX17" fmla="*/ 1276350 w 4972050"/>
              <a:gd name="connsiteY17" fmla="*/ 514350 h 704850"/>
              <a:gd name="connsiteX18" fmla="*/ 1104900 w 4972050"/>
              <a:gd name="connsiteY18" fmla="*/ 371475 h 704850"/>
              <a:gd name="connsiteX19" fmla="*/ 1066800 w 4972050"/>
              <a:gd name="connsiteY19" fmla="*/ 104775 h 704850"/>
              <a:gd name="connsiteX20" fmla="*/ 885825 w 4972050"/>
              <a:gd name="connsiteY20" fmla="*/ 600075 h 704850"/>
              <a:gd name="connsiteX21" fmla="*/ 0 w 4972050"/>
              <a:gd name="connsiteY21" fmla="*/ 590550 h 704850"/>
              <a:gd name="connsiteX0" fmla="*/ 4724400 w 4724400"/>
              <a:gd name="connsiteY0" fmla="*/ 695325 h 704850"/>
              <a:gd name="connsiteX1" fmla="*/ 4457700 w 4724400"/>
              <a:gd name="connsiteY1" fmla="*/ 428625 h 704850"/>
              <a:gd name="connsiteX2" fmla="*/ 4371975 w 4724400"/>
              <a:gd name="connsiteY2" fmla="*/ 590550 h 704850"/>
              <a:gd name="connsiteX3" fmla="*/ 4114800 w 4724400"/>
              <a:gd name="connsiteY3" fmla="*/ 704850 h 704850"/>
              <a:gd name="connsiteX4" fmla="*/ 4124325 w 4724400"/>
              <a:gd name="connsiteY4" fmla="*/ 314325 h 704850"/>
              <a:gd name="connsiteX5" fmla="*/ 3962400 w 4724400"/>
              <a:gd name="connsiteY5" fmla="*/ 457200 h 704850"/>
              <a:gd name="connsiteX6" fmla="*/ 3981450 w 4724400"/>
              <a:gd name="connsiteY6" fmla="*/ 57150 h 704850"/>
              <a:gd name="connsiteX7" fmla="*/ 3762375 w 4724400"/>
              <a:gd name="connsiteY7" fmla="*/ 466725 h 704850"/>
              <a:gd name="connsiteX8" fmla="*/ 3333750 w 4724400"/>
              <a:gd name="connsiteY8" fmla="*/ 590550 h 704850"/>
              <a:gd name="connsiteX9" fmla="*/ 2619375 w 4724400"/>
              <a:gd name="connsiteY9" fmla="*/ 590550 h 704850"/>
              <a:gd name="connsiteX10" fmla="*/ 2381250 w 4724400"/>
              <a:gd name="connsiteY10" fmla="*/ 409575 h 704850"/>
              <a:gd name="connsiteX11" fmla="*/ 2714625 w 4724400"/>
              <a:gd name="connsiteY11" fmla="*/ 0 h 704850"/>
              <a:gd name="connsiteX12" fmla="*/ 2266950 w 4724400"/>
              <a:gd name="connsiteY12" fmla="*/ 304800 h 704850"/>
              <a:gd name="connsiteX13" fmla="*/ 2181225 w 4724400"/>
              <a:gd name="connsiteY13" fmla="*/ 495300 h 704850"/>
              <a:gd name="connsiteX14" fmla="*/ 1581150 w 4724400"/>
              <a:gd name="connsiteY14" fmla="*/ 628650 h 704850"/>
              <a:gd name="connsiteX15" fmla="*/ 1400175 w 4724400"/>
              <a:gd name="connsiteY15" fmla="*/ 409575 h 704850"/>
              <a:gd name="connsiteX16" fmla="*/ 1276350 w 4724400"/>
              <a:gd name="connsiteY16" fmla="*/ 514350 h 704850"/>
              <a:gd name="connsiteX17" fmla="*/ 1104900 w 4724400"/>
              <a:gd name="connsiteY17" fmla="*/ 371475 h 704850"/>
              <a:gd name="connsiteX18" fmla="*/ 1066800 w 4724400"/>
              <a:gd name="connsiteY18" fmla="*/ 104775 h 704850"/>
              <a:gd name="connsiteX19" fmla="*/ 885825 w 4724400"/>
              <a:gd name="connsiteY19" fmla="*/ 600075 h 704850"/>
              <a:gd name="connsiteX20" fmla="*/ 0 w 4724400"/>
              <a:gd name="connsiteY20" fmla="*/ 5905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24400" h="704850">
                <a:moveTo>
                  <a:pt x="4724400" y="695325"/>
                </a:moveTo>
                <a:lnTo>
                  <a:pt x="4457700" y="428625"/>
                </a:lnTo>
                <a:lnTo>
                  <a:pt x="4371975" y="590550"/>
                </a:lnTo>
                <a:lnTo>
                  <a:pt x="4114800" y="704850"/>
                </a:lnTo>
                <a:lnTo>
                  <a:pt x="4124325" y="314325"/>
                </a:lnTo>
                <a:lnTo>
                  <a:pt x="3962400" y="457200"/>
                </a:lnTo>
                <a:lnTo>
                  <a:pt x="3981450" y="57150"/>
                </a:lnTo>
                <a:lnTo>
                  <a:pt x="3762375" y="466725"/>
                </a:lnTo>
                <a:lnTo>
                  <a:pt x="3333750" y="590550"/>
                </a:lnTo>
                <a:lnTo>
                  <a:pt x="2619375" y="590550"/>
                </a:lnTo>
                <a:lnTo>
                  <a:pt x="2381250" y="409575"/>
                </a:lnTo>
                <a:lnTo>
                  <a:pt x="2714625" y="0"/>
                </a:lnTo>
                <a:lnTo>
                  <a:pt x="2266950" y="304800"/>
                </a:lnTo>
                <a:lnTo>
                  <a:pt x="2181225" y="495300"/>
                </a:lnTo>
                <a:lnTo>
                  <a:pt x="1581150" y="628650"/>
                </a:lnTo>
                <a:lnTo>
                  <a:pt x="1400175" y="409575"/>
                </a:lnTo>
                <a:lnTo>
                  <a:pt x="1276350" y="514350"/>
                </a:lnTo>
                <a:lnTo>
                  <a:pt x="1104900" y="371475"/>
                </a:lnTo>
                <a:lnTo>
                  <a:pt x="1066800" y="104775"/>
                </a:lnTo>
                <a:lnTo>
                  <a:pt x="885825" y="600075"/>
                </a:lnTo>
                <a:lnTo>
                  <a:pt x="0" y="590550"/>
                </a:lnTo>
              </a:path>
            </a:pathLst>
          </a:custGeom>
          <a:noFill/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2124075" y="76200"/>
            <a:ext cx="6210300" cy="1171575"/>
          </a:xfrm>
          <a:custGeom>
            <a:avLst/>
            <a:gdLst>
              <a:gd name="connsiteX0" fmla="*/ 0 w 6210300"/>
              <a:gd name="connsiteY0" fmla="*/ 828675 h 1171575"/>
              <a:gd name="connsiteX1" fmla="*/ 828675 w 6210300"/>
              <a:gd name="connsiteY1" fmla="*/ 304800 h 1171575"/>
              <a:gd name="connsiteX2" fmla="*/ 1419225 w 6210300"/>
              <a:gd name="connsiteY2" fmla="*/ 104775 h 1171575"/>
              <a:gd name="connsiteX3" fmla="*/ 2190750 w 6210300"/>
              <a:gd name="connsiteY3" fmla="*/ 0 h 1171575"/>
              <a:gd name="connsiteX4" fmla="*/ 2286000 w 6210300"/>
              <a:gd name="connsiteY4" fmla="*/ 647700 h 1171575"/>
              <a:gd name="connsiteX5" fmla="*/ 2590800 w 6210300"/>
              <a:gd name="connsiteY5" fmla="*/ 361950 h 1171575"/>
              <a:gd name="connsiteX6" fmla="*/ 2905125 w 6210300"/>
              <a:gd name="connsiteY6" fmla="*/ 857250 h 1171575"/>
              <a:gd name="connsiteX7" fmla="*/ 4829175 w 6210300"/>
              <a:gd name="connsiteY7" fmla="*/ 800100 h 1171575"/>
              <a:gd name="connsiteX8" fmla="*/ 4857750 w 6210300"/>
              <a:gd name="connsiteY8" fmla="*/ 1171575 h 1171575"/>
              <a:gd name="connsiteX9" fmla="*/ 6210300 w 6210300"/>
              <a:gd name="connsiteY9" fmla="*/ 1019175 h 1171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10300" h="1171575">
                <a:moveTo>
                  <a:pt x="0" y="828675"/>
                </a:moveTo>
                <a:lnTo>
                  <a:pt x="828675" y="304800"/>
                </a:lnTo>
                <a:lnTo>
                  <a:pt x="1419225" y="104775"/>
                </a:lnTo>
                <a:lnTo>
                  <a:pt x="2190750" y="0"/>
                </a:lnTo>
                <a:lnTo>
                  <a:pt x="2286000" y="647700"/>
                </a:lnTo>
                <a:lnTo>
                  <a:pt x="2590800" y="361950"/>
                </a:lnTo>
                <a:lnTo>
                  <a:pt x="2905125" y="857250"/>
                </a:lnTo>
                <a:lnTo>
                  <a:pt x="4829175" y="800100"/>
                </a:lnTo>
                <a:lnTo>
                  <a:pt x="4857750" y="1171575"/>
                </a:lnTo>
                <a:lnTo>
                  <a:pt x="6210300" y="1019175"/>
                </a:lnTo>
              </a:path>
            </a:pathLst>
          </a:custGeom>
          <a:noFill/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8048625" y="1095374"/>
            <a:ext cx="638175" cy="2311854"/>
          </a:xfrm>
          <a:custGeom>
            <a:avLst/>
            <a:gdLst>
              <a:gd name="connsiteX0" fmla="*/ 257175 w 638175"/>
              <a:gd name="connsiteY0" fmla="*/ 0 h 3009900"/>
              <a:gd name="connsiteX1" fmla="*/ 638175 w 638175"/>
              <a:gd name="connsiteY1" fmla="*/ 523875 h 3009900"/>
              <a:gd name="connsiteX2" fmla="*/ 47625 w 638175"/>
              <a:gd name="connsiteY2" fmla="*/ 857250 h 3009900"/>
              <a:gd name="connsiteX3" fmla="*/ 0 w 638175"/>
              <a:gd name="connsiteY3" fmla="*/ 2095500 h 3009900"/>
              <a:gd name="connsiteX4" fmla="*/ 266700 w 638175"/>
              <a:gd name="connsiteY4" fmla="*/ 2124075 h 3009900"/>
              <a:gd name="connsiteX5" fmla="*/ 238125 w 638175"/>
              <a:gd name="connsiteY5" fmla="*/ 2476500 h 3009900"/>
              <a:gd name="connsiteX6" fmla="*/ 400050 w 638175"/>
              <a:gd name="connsiteY6" fmla="*/ 2600325 h 3009900"/>
              <a:gd name="connsiteX7" fmla="*/ 295275 w 638175"/>
              <a:gd name="connsiteY7" fmla="*/ 3009900 h 3009900"/>
              <a:gd name="connsiteX0" fmla="*/ 257175 w 638175"/>
              <a:gd name="connsiteY0" fmla="*/ 0 h 3009900"/>
              <a:gd name="connsiteX1" fmla="*/ 638175 w 638175"/>
              <a:gd name="connsiteY1" fmla="*/ 523875 h 3009900"/>
              <a:gd name="connsiteX2" fmla="*/ 47625 w 638175"/>
              <a:gd name="connsiteY2" fmla="*/ 857250 h 3009900"/>
              <a:gd name="connsiteX3" fmla="*/ 0 w 638175"/>
              <a:gd name="connsiteY3" fmla="*/ 2095500 h 3009900"/>
              <a:gd name="connsiteX4" fmla="*/ 266700 w 638175"/>
              <a:gd name="connsiteY4" fmla="*/ 2124075 h 3009900"/>
              <a:gd name="connsiteX5" fmla="*/ 238125 w 638175"/>
              <a:gd name="connsiteY5" fmla="*/ 2476500 h 3009900"/>
              <a:gd name="connsiteX6" fmla="*/ 295275 w 638175"/>
              <a:gd name="connsiteY6" fmla="*/ 3009900 h 3009900"/>
              <a:gd name="connsiteX0" fmla="*/ 257175 w 638175"/>
              <a:gd name="connsiteY0" fmla="*/ 0 h 2476500"/>
              <a:gd name="connsiteX1" fmla="*/ 638175 w 638175"/>
              <a:gd name="connsiteY1" fmla="*/ 523875 h 2476500"/>
              <a:gd name="connsiteX2" fmla="*/ 47625 w 638175"/>
              <a:gd name="connsiteY2" fmla="*/ 857250 h 2476500"/>
              <a:gd name="connsiteX3" fmla="*/ 0 w 638175"/>
              <a:gd name="connsiteY3" fmla="*/ 2095500 h 2476500"/>
              <a:gd name="connsiteX4" fmla="*/ 266700 w 638175"/>
              <a:gd name="connsiteY4" fmla="*/ 2124075 h 2476500"/>
              <a:gd name="connsiteX5" fmla="*/ 238125 w 638175"/>
              <a:gd name="connsiteY5" fmla="*/ 2476500 h 2476500"/>
              <a:gd name="connsiteX0" fmla="*/ 257175 w 638175"/>
              <a:gd name="connsiteY0" fmla="*/ 0 h 2403929"/>
              <a:gd name="connsiteX1" fmla="*/ 638175 w 638175"/>
              <a:gd name="connsiteY1" fmla="*/ 523875 h 2403929"/>
              <a:gd name="connsiteX2" fmla="*/ 47625 w 638175"/>
              <a:gd name="connsiteY2" fmla="*/ 857250 h 2403929"/>
              <a:gd name="connsiteX3" fmla="*/ 0 w 638175"/>
              <a:gd name="connsiteY3" fmla="*/ 2095500 h 2403929"/>
              <a:gd name="connsiteX4" fmla="*/ 266700 w 638175"/>
              <a:gd name="connsiteY4" fmla="*/ 2124075 h 2403929"/>
              <a:gd name="connsiteX5" fmla="*/ 252640 w 638175"/>
              <a:gd name="connsiteY5" fmla="*/ 2403929 h 2403929"/>
              <a:gd name="connsiteX0" fmla="*/ 257175 w 638175"/>
              <a:gd name="connsiteY0" fmla="*/ 0 h 2327729"/>
              <a:gd name="connsiteX1" fmla="*/ 638175 w 638175"/>
              <a:gd name="connsiteY1" fmla="*/ 523875 h 2327729"/>
              <a:gd name="connsiteX2" fmla="*/ 47625 w 638175"/>
              <a:gd name="connsiteY2" fmla="*/ 857250 h 2327729"/>
              <a:gd name="connsiteX3" fmla="*/ 0 w 638175"/>
              <a:gd name="connsiteY3" fmla="*/ 2095500 h 2327729"/>
              <a:gd name="connsiteX4" fmla="*/ 266700 w 638175"/>
              <a:gd name="connsiteY4" fmla="*/ 2124075 h 2327729"/>
              <a:gd name="connsiteX5" fmla="*/ 252640 w 638175"/>
              <a:gd name="connsiteY5" fmla="*/ 2327729 h 2327729"/>
              <a:gd name="connsiteX0" fmla="*/ 257175 w 638175"/>
              <a:gd name="connsiteY0" fmla="*/ 0 h 2311854"/>
              <a:gd name="connsiteX1" fmla="*/ 638175 w 638175"/>
              <a:gd name="connsiteY1" fmla="*/ 523875 h 2311854"/>
              <a:gd name="connsiteX2" fmla="*/ 47625 w 638175"/>
              <a:gd name="connsiteY2" fmla="*/ 857250 h 2311854"/>
              <a:gd name="connsiteX3" fmla="*/ 0 w 638175"/>
              <a:gd name="connsiteY3" fmla="*/ 2095500 h 2311854"/>
              <a:gd name="connsiteX4" fmla="*/ 266700 w 638175"/>
              <a:gd name="connsiteY4" fmla="*/ 2124075 h 2311854"/>
              <a:gd name="connsiteX5" fmla="*/ 255815 w 638175"/>
              <a:gd name="connsiteY5" fmla="*/ 2311854 h 231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175" h="2311854">
                <a:moveTo>
                  <a:pt x="257175" y="0"/>
                </a:moveTo>
                <a:lnTo>
                  <a:pt x="638175" y="523875"/>
                </a:lnTo>
                <a:lnTo>
                  <a:pt x="47625" y="857250"/>
                </a:lnTo>
                <a:lnTo>
                  <a:pt x="0" y="2095500"/>
                </a:lnTo>
                <a:lnTo>
                  <a:pt x="266700" y="2124075"/>
                </a:lnTo>
                <a:lnTo>
                  <a:pt x="255815" y="2311854"/>
                </a:lnTo>
              </a:path>
            </a:pathLst>
          </a:custGeom>
          <a:noFill/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1931002" y="38522"/>
            <a:ext cx="6774092" cy="4319368"/>
          </a:xfrm>
          <a:custGeom>
            <a:avLst/>
            <a:gdLst>
              <a:gd name="connsiteX0" fmla="*/ 857250 w 5467350"/>
              <a:gd name="connsiteY0" fmla="*/ 247650 h 3486150"/>
              <a:gd name="connsiteX1" fmla="*/ 171450 w 5467350"/>
              <a:gd name="connsiteY1" fmla="*/ 685800 h 3486150"/>
              <a:gd name="connsiteX2" fmla="*/ 428625 w 5467350"/>
              <a:gd name="connsiteY2" fmla="*/ 1762125 h 3486150"/>
              <a:gd name="connsiteX3" fmla="*/ 0 w 5467350"/>
              <a:gd name="connsiteY3" fmla="*/ 1990725 h 3486150"/>
              <a:gd name="connsiteX4" fmla="*/ 295275 w 5467350"/>
              <a:gd name="connsiteY4" fmla="*/ 2514600 h 3486150"/>
              <a:gd name="connsiteX5" fmla="*/ 1009650 w 5467350"/>
              <a:gd name="connsiteY5" fmla="*/ 2438400 h 3486150"/>
              <a:gd name="connsiteX6" fmla="*/ 1076325 w 5467350"/>
              <a:gd name="connsiteY6" fmla="*/ 3409950 h 3486150"/>
              <a:gd name="connsiteX7" fmla="*/ 1752600 w 5467350"/>
              <a:gd name="connsiteY7" fmla="*/ 3400425 h 3486150"/>
              <a:gd name="connsiteX8" fmla="*/ 1885950 w 5467350"/>
              <a:gd name="connsiteY8" fmla="*/ 2981325 h 3486150"/>
              <a:gd name="connsiteX9" fmla="*/ 1914525 w 5467350"/>
              <a:gd name="connsiteY9" fmla="*/ 3209925 h 3486150"/>
              <a:gd name="connsiteX10" fmla="*/ 2066925 w 5467350"/>
              <a:gd name="connsiteY10" fmla="*/ 3333750 h 3486150"/>
              <a:gd name="connsiteX11" fmla="*/ 2162175 w 5467350"/>
              <a:gd name="connsiteY11" fmla="*/ 3228975 h 3486150"/>
              <a:gd name="connsiteX12" fmla="*/ 2295525 w 5467350"/>
              <a:gd name="connsiteY12" fmla="*/ 3419475 h 3486150"/>
              <a:gd name="connsiteX13" fmla="*/ 2800350 w 5467350"/>
              <a:gd name="connsiteY13" fmla="*/ 3305175 h 3486150"/>
              <a:gd name="connsiteX14" fmla="*/ 2876550 w 5467350"/>
              <a:gd name="connsiteY14" fmla="*/ 3162300 h 3486150"/>
              <a:gd name="connsiteX15" fmla="*/ 3228975 w 5467350"/>
              <a:gd name="connsiteY15" fmla="*/ 2914650 h 3486150"/>
              <a:gd name="connsiteX16" fmla="*/ 2943225 w 5467350"/>
              <a:gd name="connsiteY16" fmla="*/ 3238500 h 3486150"/>
              <a:gd name="connsiteX17" fmla="*/ 3143250 w 5467350"/>
              <a:gd name="connsiteY17" fmla="*/ 3390900 h 3486150"/>
              <a:gd name="connsiteX18" fmla="*/ 3714750 w 5467350"/>
              <a:gd name="connsiteY18" fmla="*/ 3381375 h 3486150"/>
              <a:gd name="connsiteX19" fmla="*/ 4067175 w 5467350"/>
              <a:gd name="connsiteY19" fmla="*/ 3295650 h 3486150"/>
              <a:gd name="connsiteX20" fmla="*/ 4248150 w 5467350"/>
              <a:gd name="connsiteY20" fmla="*/ 2952750 h 3486150"/>
              <a:gd name="connsiteX21" fmla="*/ 4229100 w 5467350"/>
              <a:gd name="connsiteY21" fmla="*/ 3286125 h 3486150"/>
              <a:gd name="connsiteX22" fmla="*/ 4371975 w 5467350"/>
              <a:gd name="connsiteY22" fmla="*/ 3152775 h 3486150"/>
              <a:gd name="connsiteX23" fmla="*/ 4352925 w 5467350"/>
              <a:gd name="connsiteY23" fmla="*/ 3476625 h 3486150"/>
              <a:gd name="connsiteX24" fmla="*/ 4552950 w 5467350"/>
              <a:gd name="connsiteY24" fmla="*/ 3390900 h 3486150"/>
              <a:gd name="connsiteX25" fmla="*/ 4629150 w 5467350"/>
              <a:gd name="connsiteY25" fmla="*/ 3248025 h 3486150"/>
              <a:gd name="connsiteX26" fmla="*/ 4829175 w 5467350"/>
              <a:gd name="connsiteY26" fmla="*/ 3486150 h 3486150"/>
              <a:gd name="connsiteX27" fmla="*/ 5029200 w 5467350"/>
              <a:gd name="connsiteY27" fmla="*/ 3228975 h 3486150"/>
              <a:gd name="connsiteX28" fmla="*/ 5181600 w 5467350"/>
              <a:gd name="connsiteY28" fmla="*/ 3248025 h 3486150"/>
              <a:gd name="connsiteX29" fmla="*/ 5276850 w 5467350"/>
              <a:gd name="connsiteY29" fmla="*/ 2924175 h 3486150"/>
              <a:gd name="connsiteX30" fmla="*/ 5133975 w 5467350"/>
              <a:gd name="connsiteY30" fmla="*/ 2838450 h 3486150"/>
              <a:gd name="connsiteX31" fmla="*/ 5172075 w 5467350"/>
              <a:gd name="connsiteY31" fmla="*/ 2552700 h 3486150"/>
              <a:gd name="connsiteX32" fmla="*/ 4953000 w 5467350"/>
              <a:gd name="connsiteY32" fmla="*/ 2524125 h 3486150"/>
              <a:gd name="connsiteX33" fmla="*/ 4991100 w 5467350"/>
              <a:gd name="connsiteY33" fmla="*/ 1533525 h 3486150"/>
              <a:gd name="connsiteX34" fmla="*/ 5467350 w 5467350"/>
              <a:gd name="connsiteY34" fmla="*/ 1266825 h 3486150"/>
              <a:gd name="connsiteX35" fmla="*/ 5172075 w 5467350"/>
              <a:gd name="connsiteY35" fmla="*/ 838200 h 3486150"/>
              <a:gd name="connsiteX36" fmla="*/ 4076700 w 5467350"/>
              <a:gd name="connsiteY36" fmla="*/ 952500 h 3486150"/>
              <a:gd name="connsiteX37" fmla="*/ 4067175 w 5467350"/>
              <a:gd name="connsiteY37" fmla="*/ 647700 h 3486150"/>
              <a:gd name="connsiteX38" fmla="*/ 2505075 w 5467350"/>
              <a:gd name="connsiteY38" fmla="*/ 695325 h 3486150"/>
              <a:gd name="connsiteX39" fmla="*/ 2257425 w 5467350"/>
              <a:gd name="connsiteY39" fmla="*/ 304800 h 3486150"/>
              <a:gd name="connsiteX40" fmla="*/ 2000250 w 5467350"/>
              <a:gd name="connsiteY40" fmla="*/ 533400 h 3486150"/>
              <a:gd name="connsiteX41" fmla="*/ 1933575 w 5467350"/>
              <a:gd name="connsiteY41" fmla="*/ 0 h 3486150"/>
              <a:gd name="connsiteX42" fmla="*/ 1295400 w 5467350"/>
              <a:gd name="connsiteY42" fmla="*/ 95250 h 3486150"/>
              <a:gd name="connsiteX43" fmla="*/ 857250 w 5467350"/>
              <a:gd name="connsiteY43" fmla="*/ 247650 h 348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467350" h="3486150">
                <a:moveTo>
                  <a:pt x="857250" y="247650"/>
                </a:moveTo>
                <a:lnTo>
                  <a:pt x="171450" y="685800"/>
                </a:lnTo>
                <a:lnTo>
                  <a:pt x="428625" y="1762125"/>
                </a:lnTo>
                <a:lnTo>
                  <a:pt x="0" y="1990725"/>
                </a:lnTo>
                <a:lnTo>
                  <a:pt x="295275" y="2514600"/>
                </a:lnTo>
                <a:lnTo>
                  <a:pt x="1009650" y="2438400"/>
                </a:lnTo>
                <a:lnTo>
                  <a:pt x="1076325" y="3409950"/>
                </a:lnTo>
                <a:lnTo>
                  <a:pt x="1752600" y="3400425"/>
                </a:lnTo>
                <a:lnTo>
                  <a:pt x="1885950" y="2981325"/>
                </a:lnTo>
                <a:lnTo>
                  <a:pt x="1914525" y="3209925"/>
                </a:lnTo>
                <a:lnTo>
                  <a:pt x="2066925" y="3333750"/>
                </a:lnTo>
                <a:lnTo>
                  <a:pt x="2162175" y="3228975"/>
                </a:lnTo>
                <a:lnTo>
                  <a:pt x="2295525" y="3419475"/>
                </a:lnTo>
                <a:lnTo>
                  <a:pt x="2800350" y="3305175"/>
                </a:lnTo>
                <a:lnTo>
                  <a:pt x="2876550" y="3162300"/>
                </a:lnTo>
                <a:lnTo>
                  <a:pt x="3228975" y="2914650"/>
                </a:lnTo>
                <a:lnTo>
                  <a:pt x="2943225" y="3238500"/>
                </a:lnTo>
                <a:lnTo>
                  <a:pt x="3143250" y="3390900"/>
                </a:lnTo>
                <a:lnTo>
                  <a:pt x="3714750" y="3381375"/>
                </a:lnTo>
                <a:lnTo>
                  <a:pt x="4067175" y="3295650"/>
                </a:lnTo>
                <a:lnTo>
                  <a:pt x="4248150" y="2952750"/>
                </a:lnTo>
                <a:lnTo>
                  <a:pt x="4229100" y="3286125"/>
                </a:lnTo>
                <a:lnTo>
                  <a:pt x="4371975" y="3152775"/>
                </a:lnTo>
                <a:lnTo>
                  <a:pt x="4352925" y="3476625"/>
                </a:lnTo>
                <a:lnTo>
                  <a:pt x="4552950" y="3390900"/>
                </a:lnTo>
                <a:lnTo>
                  <a:pt x="4629150" y="3248025"/>
                </a:lnTo>
                <a:lnTo>
                  <a:pt x="4829175" y="3486150"/>
                </a:lnTo>
                <a:lnTo>
                  <a:pt x="5029200" y="3228975"/>
                </a:lnTo>
                <a:lnTo>
                  <a:pt x="5181600" y="3248025"/>
                </a:lnTo>
                <a:lnTo>
                  <a:pt x="5276850" y="2924175"/>
                </a:lnTo>
                <a:lnTo>
                  <a:pt x="5133975" y="2838450"/>
                </a:lnTo>
                <a:lnTo>
                  <a:pt x="5172075" y="2552700"/>
                </a:lnTo>
                <a:lnTo>
                  <a:pt x="4953000" y="2524125"/>
                </a:lnTo>
                <a:lnTo>
                  <a:pt x="4991100" y="1533525"/>
                </a:lnTo>
                <a:lnTo>
                  <a:pt x="5467350" y="1266825"/>
                </a:lnTo>
                <a:lnTo>
                  <a:pt x="5172075" y="838200"/>
                </a:lnTo>
                <a:lnTo>
                  <a:pt x="4076700" y="952500"/>
                </a:lnTo>
                <a:lnTo>
                  <a:pt x="4067175" y="647700"/>
                </a:lnTo>
                <a:lnTo>
                  <a:pt x="2505075" y="695325"/>
                </a:lnTo>
                <a:lnTo>
                  <a:pt x="2257425" y="304800"/>
                </a:lnTo>
                <a:lnTo>
                  <a:pt x="2000250" y="533400"/>
                </a:lnTo>
                <a:lnTo>
                  <a:pt x="1933575" y="0"/>
                </a:lnTo>
                <a:lnTo>
                  <a:pt x="1295400" y="95250"/>
                </a:lnTo>
                <a:lnTo>
                  <a:pt x="857250" y="247650"/>
                </a:lnTo>
                <a:close/>
              </a:path>
            </a:pathLst>
          </a:custGeom>
          <a:solidFill>
            <a:srgbClr val="E3BA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5154943" y="1694090"/>
            <a:ext cx="432068" cy="432068"/>
          </a:xfrm>
          <a:prstGeom prst="ellipse">
            <a:avLst/>
          </a:prstGeom>
          <a:solidFill>
            <a:srgbClr val="F0A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6695841" y="1694090"/>
            <a:ext cx="432068" cy="432068"/>
          </a:xfrm>
          <a:prstGeom prst="ellipse">
            <a:avLst/>
          </a:prstGeom>
          <a:solidFill>
            <a:srgbClr val="F0A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2306095" y="460250"/>
            <a:ext cx="6120244" cy="3523627"/>
            <a:chOff x="2343540" y="452326"/>
            <a:chExt cx="6120244" cy="3523627"/>
          </a:xfrm>
        </p:grpSpPr>
        <p:sp>
          <p:nvSpPr>
            <p:cNvPr id="82" name="任意多边形 81"/>
            <p:cNvSpPr/>
            <p:nvPr/>
          </p:nvSpPr>
          <p:spPr>
            <a:xfrm>
              <a:off x="2355795" y="522079"/>
              <a:ext cx="6053872" cy="3453874"/>
            </a:xfrm>
            <a:custGeom>
              <a:avLst/>
              <a:gdLst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1299195 w 4244357"/>
                <a:gd name="connsiteY4" fmla="*/ 0 h 2390015"/>
                <a:gd name="connsiteX5" fmla="*/ 1282750 w 4244357"/>
                <a:gd name="connsiteY5" fmla="*/ 501589 h 2390015"/>
                <a:gd name="connsiteX6" fmla="*/ 1693887 w 4244357"/>
                <a:gd name="connsiteY6" fmla="*/ 189124 h 2390015"/>
                <a:gd name="connsiteX7" fmla="*/ 1948793 w 4244357"/>
                <a:gd name="connsiteY7" fmla="*/ 526257 h 2390015"/>
                <a:gd name="connsiteX8" fmla="*/ 1373200 w 4244357"/>
                <a:gd name="connsiteY8" fmla="*/ 666044 h 2390015"/>
                <a:gd name="connsiteX9" fmla="*/ 1258081 w 4244357"/>
                <a:gd name="connsiteY9" fmla="*/ 896281 h 2390015"/>
                <a:gd name="connsiteX10" fmla="*/ 1619883 w 4244357"/>
                <a:gd name="connsiteY10" fmla="*/ 945617 h 2390015"/>
                <a:gd name="connsiteX11" fmla="*/ 1767892 w 4244357"/>
                <a:gd name="connsiteY11" fmla="*/ 649598 h 2390015"/>
                <a:gd name="connsiteX12" fmla="*/ 2014575 w 4244357"/>
                <a:gd name="connsiteY12" fmla="*/ 1044290 h 2390015"/>
                <a:gd name="connsiteX13" fmla="*/ 1134740 w 4244357"/>
                <a:gd name="connsiteY13" fmla="*/ 1249859 h 2390015"/>
                <a:gd name="connsiteX14" fmla="*/ 1233413 w 4244357"/>
                <a:gd name="connsiteY14" fmla="*/ 1381423 h 2390015"/>
                <a:gd name="connsiteX15" fmla="*/ 2107642 w 4244357"/>
                <a:gd name="connsiteY15" fmla="*/ 1414244 h 2390015"/>
                <a:gd name="connsiteX16" fmla="*/ 2136314 w 4244357"/>
                <a:gd name="connsiteY16" fmla="*/ 1414116 h 2390015"/>
                <a:gd name="connsiteX17" fmla="*/ 2208952 w 4244357"/>
                <a:gd name="connsiteY17" fmla="*/ 1421132 h 2390015"/>
                <a:gd name="connsiteX18" fmla="*/ 2413038 w 4244357"/>
                <a:gd name="connsiteY18" fmla="*/ 1352313 h 2390015"/>
                <a:gd name="connsiteX19" fmla="*/ 2408122 w 4244357"/>
                <a:gd name="connsiteY19" fmla="*/ 1336429 h 2390015"/>
                <a:gd name="connsiteX20" fmla="*/ 2623330 w 4244357"/>
                <a:gd name="connsiteY20" fmla="*/ 1336429 h 2390015"/>
                <a:gd name="connsiteX21" fmla="*/ 2684501 w 4244357"/>
                <a:gd name="connsiteY21" fmla="*/ 1347551 h 2390015"/>
                <a:gd name="connsiteX22" fmla="*/ 2684815 w 4244357"/>
                <a:gd name="connsiteY22" fmla="*/ 1336429 h 2390015"/>
                <a:gd name="connsiteX23" fmla="*/ 2856846 w 4244357"/>
                <a:gd name="connsiteY23" fmla="*/ 1336429 h 2390015"/>
                <a:gd name="connsiteX24" fmla="*/ 2855951 w 4244357"/>
                <a:gd name="connsiteY24" fmla="*/ 1338026 h 2390015"/>
                <a:gd name="connsiteX25" fmla="*/ 3136938 w 4244357"/>
                <a:gd name="connsiteY25" fmla="*/ 1376126 h 2390015"/>
                <a:gd name="connsiteX26" fmla="*/ 3137566 w 4244357"/>
                <a:gd name="connsiteY26" fmla="*/ 1377674 h 2390015"/>
                <a:gd name="connsiteX27" fmla="*/ 3511265 w 4244357"/>
                <a:gd name="connsiteY27" fmla="*/ 1445444 h 2390015"/>
                <a:gd name="connsiteX28" fmla="*/ 3687144 w 4244357"/>
                <a:gd name="connsiteY28" fmla="*/ 1366601 h 2390015"/>
                <a:gd name="connsiteX29" fmla="*/ 3587132 w 4244357"/>
                <a:gd name="connsiteY29" fmla="*/ 999888 h 2390015"/>
                <a:gd name="connsiteX30" fmla="*/ 3896694 w 4244357"/>
                <a:gd name="connsiteY30" fmla="*/ 723663 h 2390015"/>
                <a:gd name="connsiteX31" fmla="*/ 3339482 w 4244357"/>
                <a:gd name="connsiteY31" fmla="*/ 866538 h 2390015"/>
                <a:gd name="connsiteX32" fmla="*/ 3206132 w 4244357"/>
                <a:gd name="connsiteY32" fmla="*/ 618888 h 2390015"/>
                <a:gd name="connsiteX33" fmla="*/ 3520457 w 4244357"/>
                <a:gd name="connsiteY33" fmla="*/ 618888 h 2390015"/>
                <a:gd name="connsiteX34" fmla="*/ 4053857 w 4244357"/>
                <a:gd name="connsiteY34" fmla="*/ 533163 h 2390015"/>
                <a:gd name="connsiteX35" fmla="*/ 4244357 w 4244357"/>
                <a:gd name="connsiteY35" fmla="*/ 799863 h 2390015"/>
                <a:gd name="connsiteX36" fmla="*/ 3868119 w 4244357"/>
                <a:gd name="connsiteY36" fmla="*/ 976076 h 2390015"/>
                <a:gd name="connsiteX37" fmla="*/ 3816348 w 4244357"/>
                <a:gd name="connsiteY37" fmla="*/ 1625581 h 2390015"/>
                <a:gd name="connsiteX38" fmla="*/ 3820058 w 4244357"/>
                <a:gd name="connsiteY38" fmla="*/ 1650439 h 2390015"/>
                <a:gd name="connsiteX39" fmla="*/ 3187809 w 4244357"/>
                <a:gd name="connsiteY39" fmla="*/ 1552338 h 2390015"/>
                <a:gd name="connsiteX40" fmla="*/ 2560676 w 4244357"/>
                <a:gd name="connsiteY40" fmla="*/ 1552338 h 2390015"/>
                <a:gd name="connsiteX41" fmla="*/ 2238093 w 4244357"/>
                <a:gd name="connsiteY41" fmla="*/ 1594415 h 2390015"/>
                <a:gd name="connsiteX42" fmla="*/ 2236970 w 4244357"/>
                <a:gd name="connsiteY42" fmla="*/ 1596855 h 2390015"/>
                <a:gd name="connsiteX43" fmla="*/ 2014664 w 4244357"/>
                <a:gd name="connsiteY43" fmla="*/ 1660818 h 2390015"/>
                <a:gd name="connsiteX44" fmla="*/ 2014575 w 4244357"/>
                <a:gd name="connsiteY44" fmla="*/ 1660997 h 2390015"/>
                <a:gd name="connsiteX45" fmla="*/ 2014124 w 4244357"/>
                <a:gd name="connsiteY45" fmla="*/ 1660973 h 2390015"/>
                <a:gd name="connsiteX46" fmla="*/ 2005237 w 4244357"/>
                <a:gd name="connsiteY46" fmla="*/ 1663530 h 2390015"/>
                <a:gd name="connsiteX47" fmla="*/ 2004800 w 4244357"/>
                <a:gd name="connsiteY47" fmla="*/ 1660483 h 2390015"/>
                <a:gd name="connsiteX48" fmla="*/ 1233413 w 4244357"/>
                <a:gd name="connsiteY48" fmla="*/ 1619883 h 2390015"/>
                <a:gd name="connsiteX49" fmla="*/ 1033140 w 4244357"/>
                <a:gd name="connsiteY49" fmla="*/ 2382788 h 2390015"/>
                <a:gd name="connsiteX50" fmla="*/ 813056 w 4244357"/>
                <a:gd name="connsiteY50" fmla="*/ 2390015 h 2390015"/>
                <a:gd name="connsiteX51" fmla="*/ 748271 w 4244357"/>
                <a:gd name="connsiteY51" fmla="*/ 1636329 h 2390015"/>
                <a:gd name="connsiteX52" fmla="*/ 213792 w 4244357"/>
                <a:gd name="connsiteY52" fmla="*/ 1693888 h 2390015"/>
                <a:gd name="connsiteX53" fmla="*/ 0 w 4244357"/>
                <a:gd name="connsiteY53" fmla="*/ 1406092 h 2390015"/>
                <a:gd name="connsiteX54" fmla="*/ 772939 w 4244357"/>
                <a:gd name="connsiteY54" fmla="*/ 1364978 h 2390015"/>
                <a:gd name="connsiteX55" fmla="*/ 888057 w 4244357"/>
                <a:gd name="connsiteY55" fmla="*/ 1175854 h 2390015"/>
                <a:gd name="connsiteX56" fmla="*/ 1044290 w 4244357"/>
                <a:gd name="connsiteY56" fmla="*/ 1126518 h 2390015"/>
                <a:gd name="connsiteX57" fmla="*/ 912726 w 4244357"/>
                <a:gd name="connsiteY57" fmla="*/ 945617 h 2390015"/>
                <a:gd name="connsiteX58" fmla="*/ 287796 w 4244357"/>
                <a:gd name="connsiteY58" fmla="*/ 1299196 h 2390015"/>
                <a:gd name="connsiteX59" fmla="*/ 263128 w 4244357"/>
                <a:gd name="connsiteY59" fmla="*/ 740048 h 2390015"/>
                <a:gd name="connsiteX60" fmla="*/ 139787 w 4244357"/>
                <a:gd name="connsiteY60" fmla="*/ 279574 h 2390015"/>
                <a:gd name="connsiteX61" fmla="*/ 518033 w 4244357"/>
                <a:gd name="connsiteY61" fmla="*/ 49337 h 2390015"/>
                <a:gd name="connsiteX62" fmla="*/ 534479 w 4244357"/>
                <a:gd name="connsiteY62" fmla="*/ 435806 h 2390015"/>
                <a:gd name="connsiteX63" fmla="*/ 797607 w 4244357"/>
                <a:gd name="connsiteY63" fmla="*/ 411138 h 2390015"/>
                <a:gd name="connsiteX64" fmla="*/ 978508 w 4244357"/>
                <a:gd name="connsiteY64" fmla="*/ 550925 h 2390015"/>
                <a:gd name="connsiteX65" fmla="*/ 888057 w 4244357"/>
                <a:gd name="connsiteY65" fmla="*/ 156233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8793 w 4244357"/>
                <a:gd name="connsiteY8" fmla="*/ 526257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2014575 w 4244357"/>
                <a:gd name="connsiteY13" fmla="*/ 1044290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888057 w 4244357"/>
                <a:gd name="connsiteY66" fmla="*/ 156233 h 2390015"/>
                <a:gd name="connsiteX67" fmla="*/ 1299195 w 4244357"/>
                <a:gd name="connsiteY67" fmla="*/ 0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8793 w 4244357"/>
                <a:gd name="connsiteY8" fmla="*/ 526257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2014575 w 4244357"/>
                <a:gd name="connsiteY13" fmla="*/ 1044290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914210 w 4244357"/>
                <a:gd name="connsiteY66" fmla="*/ 103928 h 2390015"/>
                <a:gd name="connsiteX67" fmla="*/ 1299195 w 4244357"/>
                <a:gd name="connsiteY67" fmla="*/ 0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3562 w 4244357"/>
                <a:gd name="connsiteY8" fmla="*/ 484412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2014575 w 4244357"/>
                <a:gd name="connsiteY13" fmla="*/ 1044290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914210 w 4244357"/>
                <a:gd name="connsiteY66" fmla="*/ 103928 h 2390015"/>
                <a:gd name="connsiteX67" fmla="*/ 1299195 w 4244357"/>
                <a:gd name="connsiteY67" fmla="*/ 0 h 2390015"/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912726 w 4244357"/>
                <a:gd name="connsiteY4" fmla="*/ 600262 h 2390015"/>
                <a:gd name="connsiteX5" fmla="*/ 1299195 w 4244357"/>
                <a:gd name="connsiteY5" fmla="*/ 0 h 2390015"/>
                <a:gd name="connsiteX6" fmla="*/ 1282750 w 4244357"/>
                <a:gd name="connsiteY6" fmla="*/ 501589 h 2390015"/>
                <a:gd name="connsiteX7" fmla="*/ 1693887 w 4244357"/>
                <a:gd name="connsiteY7" fmla="*/ 189124 h 2390015"/>
                <a:gd name="connsiteX8" fmla="*/ 1943562 w 4244357"/>
                <a:gd name="connsiteY8" fmla="*/ 484412 h 2390015"/>
                <a:gd name="connsiteX9" fmla="*/ 1373200 w 4244357"/>
                <a:gd name="connsiteY9" fmla="*/ 666044 h 2390015"/>
                <a:gd name="connsiteX10" fmla="*/ 1258081 w 4244357"/>
                <a:gd name="connsiteY10" fmla="*/ 896281 h 2390015"/>
                <a:gd name="connsiteX11" fmla="*/ 1619883 w 4244357"/>
                <a:gd name="connsiteY11" fmla="*/ 945617 h 2390015"/>
                <a:gd name="connsiteX12" fmla="*/ 1767892 w 4244357"/>
                <a:gd name="connsiteY12" fmla="*/ 649598 h 2390015"/>
                <a:gd name="connsiteX13" fmla="*/ 1993653 w 4244357"/>
                <a:gd name="connsiteY13" fmla="*/ 1012907 h 2390015"/>
                <a:gd name="connsiteX14" fmla="*/ 1134740 w 4244357"/>
                <a:gd name="connsiteY14" fmla="*/ 1249859 h 2390015"/>
                <a:gd name="connsiteX15" fmla="*/ 1233413 w 4244357"/>
                <a:gd name="connsiteY15" fmla="*/ 1381423 h 2390015"/>
                <a:gd name="connsiteX16" fmla="*/ 2107642 w 4244357"/>
                <a:gd name="connsiteY16" fmla="*/ 1414244 h 2390015"/>
                <a:gd name="connsiteX17" fmla="*/ 2136314 w 4244357"/>
                <a:gd name="connsiteY17" fmla="*/ 1414116 h 2390015"/>
                <a:gd name="connsiteX18" fmla="*/ 2208952 w 4244357"/>
                <a:gd name="connsiteY18" fmla="*/ 1421132 h 2390015"/>
                <a:gd name="connsiteX19" fmla="*/ 2413038 w 4244357"/>
                <a:gd name="connsiteY19" fmla="*/ 1352313 h 2390015"/>
                <a:gd name="connsiteX20" fmla="*/ 2408122 w 4244357"/>
                <a:gd name="connsiteY20" fmla="*/ 1336429 h 2390015"/>
                <a:gd name="connsiteX21" fmla="*/ 2623330 w 4244357"/>
                <a:gd name="connsiteY21" fmla="*/ 1336429 h 2390015"/>
                <a:gd name="connsiteX22" fmla="*/ 2684501 w 4244357"/>
                <a:gd name="connsiteY22" fmla="*/ 1347551 h 2390015"/>
                <a:gd name="connsiteX23" fmla="*/ 2684815 w 4244357"/>
                <a:gd name="connsiteY23" fmla="*/ 1336429 h 2390015"/>
                <a:gd name="connsiteX24" fmla="*/ 2856846 w 4244357"/>
                <a:gd name="connsiteY24" fmla="*/ 1336429 h 2390015"/>
                <a:gd name="connsiteX25" fmla="*/ 2855951 w 4244357"/>
                <a:gd name="connsiteY25" fmla="*/ 1338026 h 2390015"/>
                <a:gd name="connsiteX26" fmla="*/ 3136938 w 4244357"/>
                <a:gd name="connsiteY26" fmla="*/ 1376126 h 2390015"/>
                <a:gd name="connsiteX27" fmla="*/ 3137566 w 4244357"/>
                <a:gd name="connsiteY27" fmla="*/ 1377674 h 2390015"/>
                <a:gd name="connsiteX28" fmla="*/ 3511265 w 4244357"/>
                <a:gd name="connsiteY28" fmla="*/ 1445444 h 2390015"/>
                <a:gd name="connsiteX29" fmla="*/ 3687144 w 4244357"/>
                <a:gd name="connsiteY29" fmla="*/ 1366601 h 2390015"/>
                <a:gd name="connsiteX30" fmla="*/ 3587132 w 4244357"/>
                <a:gd name="connsiteY30" fmla="*/ 999888 h 2390015"/>
                <a:gd name="connsiteX31" fmla="*/ 3896694 w 4244357"/>
                <a:gd name="connsiteY31" fmla="*/ 723663 h 2390015"/>
                <a:gd name="connsiteX32" fmla="*/ 3339482 w 4244357"/>
                <a:gd name="connsiteY32" fmla="*/ 866538 h 2390015"/>
                <a:gd name="connsiteX33" fmla="*/ 3206132 w 4244357"/>
                <a:gd name="connsiteY33" fmla="*/ 618888 h 2390015"/>
                <a:gd name="connsiteX34" fmla="*/ 3520457 w 4244357"/>
                <a:gd name="connsiteY34" fmla="*/ 618888 h 2390015"/>
                <a:gd name="connsiteX35" fmla="*/ 4053857 w 4244357"/>
                <a:gd name="connsiteY35" fmla="*/ 533163 h 2390015"/>
                <a:gd name="connsiteX36" fmla="*/ 4244357 w 4244357"/>
                <a:gd name="connsiteY36" fmla="*/ 799863 h 2390015"/>
                <a:gd name="connsiteX37" fmla="*/ 3868119 w 4244357"/>
                <a:gd name="connsiteY37" fmla="*/ 976076 h 2390015"/>
                <a:gd name="connsiteX38" fmla="*/ 3816348 w 4244357"/>
                <a:gd name="connsiteY38" fmla="*/ 1625581 h 2390015"/>
                <a:gd name="connsiteX39" fmla="*/ 3820058 w 4244357"/>
                <a:gd name="connsiteY39" fmla="*/ 1650439 h 2390015"/>
                <a:gd name="connsiteX40" fmla="*/ 3187809 w 4244357"/>
                <a:gd name="connsiteY40" fmla="*/ 1552338 h 2390015"/>
                <a:gd name="connsiteX41" fmla="*/ 2560676 w 4244357"/>
                <a:gd name="connsiteY41" fmla="*/ 1552338 h 2390015"/>
                <a:gd name="connsiteX42" fmla="*/ 2238093 w 4244357"/>
                <a:gd name="connsiteY42" fmla="*/ 1594415 h 2390015"/>
                <a:gd name="connsiteX43" fmla="*/ 2236970 w 4244357"/>
                <a:gd name="connsiteY43" fmla="*/ 1596855 h 2390015"/>
                <a:gd name="connsiteX44" fmla="*/ 2014664 w 4244357"/>
                <a:gd name="connsiteY44" fmla="*/ 1660818 h 2390015"/>
                <a:gd name="connsiteX45" fmla="*/ 2014575 w 4244357"/>
                <a:gd name="connsiteY45" fmla="*/ 1660997 h 2390015"/>
                <a:gd name="connsiteX46" fmla="*/ 2014124 w 4244357"/>
                <a:gd name="connsiteY46" fmla="*/ 1660973 h 2390015"/>
                <a:gd name="connsiteX47" fmla="*/ 2005237 w 4244357"/>
                <a:gd name="connsiteY47" fmla="*/ 1663530 h 2390015"/>
                <a:gd name="connsiteX48" fmla="*/ 2004800 w 4244357"/>
                <a:gd name="connsiteY48" fmla="*/ 1660483 h 2390015"/>
                <a:gd name="connsiteX49" fmla="*/ 1233413 w 4244357"/>
                <a:gd name="connsiteY49" fmla="*/ 1619883 h 2390015"/>
                <a:gd name="connsiteX50" fmla="*/ 1033140 w 4244357"/>
                <a:gd name="connsiteY50" fmla="*/ 2382788 h 2390015"/>
                <a:gd name="connsiteX51" fmla="*/ 813056 w 4244357"/>
                <a:gd name="connsiteY51" fmla="*/ 2390015 h 2390015"/>
                <a:gd name="connsiteX52" fmla="*/ 748271 w 4244357"/>
                <a:gd name="connsiteY52" fmla="*/ 1636329 h 2390015"/>
                <a:gd name="connsiteX53" fmla="*/ 213792 w 4244357"/>
                <a:gd name="connsiteY53" fmla="*/ 1693888 h 2390015"/>
                <a:gd name="connsiteX54" fmla="*/ 0 w 4244357"/>
                <a:gd name="connsiteY54" fmla="*/ 1406092 h 2390015"/>
                <a:gd name="connsiteX55" fmla="*/ 772939 w 4244357"/>
                <a:gd name="connsiteY55" fmla="*/ 1364978 h 2390015"/>
                <a:gd name="connsiteX56" fmla="*/ 888057 w 4244357"/>
                <a:gd name="connsiteY56" fmla="*/ 1175854 h 2390015"/>
                <a:gd name="connsiteX57" fmla="*/ 1044290 w 4244357"/>
                <a:gd name="connsiteY57" fmla="*/ 1126518 h 2390015"/>
                <a:gd name="connsiteX58" fmla="*/ 912726 w 4244357"/>
                <a:gd name="connsiteY58" fmla="*/ 945617 h 2390015"/>
                <a:gd name="connsiteX59" fmla="*/ 287796 w 4244357"/>
                <a:gd name="connsiteY59" fmla="*/ 1299196 h 2390015"/>
                <a:gd name="connsiteX60" fmla="*/ 263128 w 4244357"/>
                <a:gd name="connsiteY60" fmla="*/ 740048 h 2390015"/>
                <a:gd name="connsiteX61" fmla="*/ 171171 w 4244357"/>
                <a:gd name="connsiteY61" fmla="*/ 237730 h 2390015"/>
                <a:gd name="connsiteX62" fmla="*/ 518033 w 4244357"/>
                <a:gd name="connsiteY62" fmla="*/ 49337 h 2390015"/>
                <a:gd name="connsiteX63" fmla="*/ 534479 w 4244357"/>
                <a:gd name="connsiteY63" fmla="*/ 435806 h 2390015"/>
                <a:gd name="connsiteX64" fmla="*/ 797607 w 4244357"/>
                <a:gd name="connsiteY64" fmla="*/ 411138 h 2390015"/>
                <a:gd name="connsiteX65" fmla="*/ 978508 w 4244357"/>
                <a:gd name="connsiteY65" fmla="*/ 550925 h 2390015"/>
                <a:gd name="connsiteX66" fmla="*/ 914210 w 4244357"/>
                <a:gd name="connsiteY66" fmla="*/ 103928 h 2390015"/>
                <a:gd name="connsiteX67" fmla="*/ 1299195 w 4244357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99863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3905 w 4218204"/>
                <a:gd name="connsiteY39" fmla="*/ 1650439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22118 w 4218204"/>
                <a:gd name="connsiteY52" fmla="*/ 1636329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99863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3905 w 4218204"/>
                <a:gd name="connsiteY39" fmla="*/ 1650439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99863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179979 w 4218204"/>
                <a:gd name="connsiteY33" fmla="*/ 618888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70541 w 4218204"/>
                <a:gd name="connsiteY31" fmla="*/ 723663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49619 w 4218204"/>
                <a:gd name="connsiteY31" fmla="*/ 692279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06987 w 4218204"/>
                <a:gd name="connsiteY50" fmla="*/ 238278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49619 w 4218204"/>
                <a:gd name="connsiteY31" fmla="*/ 692279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38370 w 4218204"/>
                <a:gd name="connsiteY50" fmla="*/ 234512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46786 w 4218204"/>
                <a:gd name="connsiteY55" fmla="*/ 136497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86573 w 4218204"/>
                <a:gd name="connsiteY0" fmla="*/ 600262 h 2390015"/>
                <a:gd name="connsiteX1" fmla="*/ 598776 w 4218204"/>
                <a:gd name="connsiteY1" fmla="*/ 707157 h 2390015"/>
                <a:gd name="connsiteX2" fmla="*/ 532994 w 4218204"/>
                <a:gd name="connsiteY2" fmla="*/ 855167 h 2390015"/>
                <a:gd name="connsiteX3" fmla="*/ 968800 w 4218204"/>
                <a:gd name="connsiteY3" fmla="*/ 904503 h 2390015"/>
                <a:gd name="connsiteX4" fmla="*/ 886573 w 4218204"/>
                <a:gd name="connsiteY4" fmla="*/ 600262 h 2390015"/>
                <a:gd name="connsiteX5" fmla="*/ 1273042 w 4218204"/>
                <a:gd name="connsiteY5" fmla="*/ 0 h 2390015"/>
                <a:gd name="connsiteX6" fmla="*/ 1256597 w 4218204"/>
                <a:gd name="connsiteY6" fmla="*/ 501589 h 2390015"/>
                <a:gd name="connsiteX7" fmla="*/ 1667734 w 4218204"/>
                <a:gd name="connsiteY7" fmla="*/ 189124 h 2390015"/>
                <a:gd name="connsiteX8" fmla="*/ 1917409 w 4218204"/>
                <a:gd name="connsiteY8" fmla="*/ 484412 h 2390015"/>
                <a:gd name="connsiteX9" fmla="*/ 1347047 w 4218204"/>
                <a:gd name="connsiteY9" fmla="*/ 666044 h 2390015"/>
                <a:gd name="connsiteX10" fmla="*/ 1231928 w 4218204"/>
                <a:gd name="connsiteY10" fmla="*/ 896281 h 2390015"/>
                <a:gd name="connsiteX11" fmla="*/ 1593730 w 4218204"/>
                <a:gd name="connsiteY11" fmla="*/ 945617 h 2390015"/>
                <a:gd name="connsiteX12" fmla="*/ 1741739 w 4218204"/>
                <a:gd name="connsiteY12" fmla="*/ 649598 h 2390015"/>
                <a:gd name="connsiteX13" fmla="*/ 1967500 w 4218204"/>
                <a:gd name="connsiteY13" fmla="*/ 1012907 h 2390015"/>
                <a:gd name="connsiteX14" fmla="*/ 1108587 w 4218204"/>
                <a:gd name="connsiteY14" fmla="*/ 1249859 h 2390015"/>
                <a:gd name="connsiteX15" fmla="*/ 1207260 w 4218204"/>
                <a:gd name="connsiteY15" fmla="*/ 1381423 h 2390015"/>
                <a:gd name="connsiteX16" fmla="*/ 2081489 w 4218204"/>
                <a:gd name="connsiteY16" fmla="*/ 1414244 h 2390015"/>
                <a:gd name="connsiteX17" fmla="*/ 2110161 w 4218204"/>
                <a:gd name="connsiteY17" fmla="*/ 1414116 h 2390015"/>
                <a:gd name="connsiteX18" fmla="*/ 2182799 w 4218204"/>
                <a:gd name="connsiteY18" fmla="*/ 1421132 h 2390015"/>
                <a:gd name="connsiteX19" fmla="*/ 2386885 w 4218204"/>
                <a:gd name="connsiteY19" fmla="*/ 1352313 h 2390015"/>
                <a:gd name="connsiteX20" fmla="*/ 2381969 w 4218204"/>
                <a:gd name="connsiteY20" fmla="*/ 1336429 h 2390015"/>
                <a:gd name="connsiteX21" fmla="*/ 2597177 w 4218204"/>
                <a:gd name="connsiteY21" fmla="*/ 1336429 h 2390015"/>
                <a:gd name="connsiteX22" fmla="*/ 2658348 w 4218204"/>
                <a:gd name="connsiteY22" fmla="*/ 1347551 h 2390015"/>
                <a:gd name="connsiteX23" fmla="*/ 2658662 w 4218204"/>
                <a:gd name="connsiteY23" fmla="*/ 1336429 h 2390015"/>
                <a:gd name="connsiteX24" fmla="*/ 2830693 w 4218204"/>
                <a:gd name="connsiteY24" fmla="*/ 1336429 h 2390015"/>
                <a:gd name="connsiteX25" fmla="*/ 2829798 w 4218204"/>
                <a:gd name="connsiteY25" fmla="*/ 1338026 h 2390015"/>
                <a:gd name="connsiteX26" fmla="*/ 3110785 w 4218204"/>
                <a:gd name="connsiteY26" fmla="*/ 1376126 h 2390015"/>
                <a:gd name="connsiteX27" fmla="*/ 3111413 w 4218204"/>
                <a:gd name="connsiteY27" fmla="*/ 1377674 h 2390015"/>
                <a:gd name="connsiteX28" fmla="*/ 3485112 w 4218204"/>
                <a:gd name="connsiteY28" fmla="*/ 1445444 h 2390015"/>
                <a:gd name="connsiteX29" fmla="*/ 3660991 w 4218204"/>
                <a:gd name="connsiteY29" fmla="*/ 1366601 h 2390015"/>
                <a:gd name="connsiteX30" fmla="*/ 3560979 w 4218204"/>
                <a:gd name="connsiteY30" fmla="*/ 999888 h 2390015"/>
                <a:gd name="connsiteX31" fmla="*/ 3849619 w 4218204"/>
                <a:gd name="connsiteY31" fmla="*/ 692279 h 2390015"/>
                <a:gd name="connsiteX32" fmla="*/ 3313329 w 4218204"/>
                <a:gd name="connsiteY32" fmla="*/ 866538 h 2390015"/>
                <a:gd name="connsiteX33" fmla="*/ 3206132 w 4218204"/>
                <a:gd name="connsiteY33" fmla="*/ 571813 h 2390015"/>
                <a:gd name="connsiteX34" fmla="*/ 3494304 w 4218204"/>
                <a:gd name="connsiteY34" fmla="*/ 618888 h 2390015"/>
                <a:gd name="connsiteX35" fmla="*/ 4027704 w 4218204"/>
                <a:gd name="connsiteY35" fmla="*/ 533163 h 2390015"/>
                <a:gd name="connsiteX36" fmla="*/ 4218204 w 4218204"/>
                <a:gd name="connsiteY36" fmla="*/ 784171 h 2390015"/>
                <a:gd name="connsiteX37" fmla="*/ 3841966 w 4218204"/>
                <a:gd name="connsiteY37" fmla="*/ 976076 h 2390015"/>
                <a:gd name="connsiteX38" fmla="*/ 3790195 w 4218204"/>
                <a:gd name="connsiteY38" fmla="*/ 1625581 h 2390015"/>
                <a:gd name="connsiteX39" fmla="*/ 3799136 w 4218204"/>
                <a:gd name="connsiteY39" fmla="*/ 1613825 h 2390015"/>
                <a:gd name="connsiteX40" fmla="*/ 3161656 w 4218204"/>
                <a:gd name="connsiteY40" fmla="*/ 1552338 h 2390015"/>
                <a:gd name="connsiteX41" fmla="*/ 2534523 w 4218204"/>
                <a:gd name="connsiteY41" fmla="*/ 1552338 h 2390015"/>
                <a:gd name="connsiteX42" fmla="*/ 2211940 w 4218204"/>
                <a:gd name="connsiteY42" fmla="*/ 1594415 h 2390015"/>
                <a:gd name="connsiteX43" fmla="*/ 2210817 w 4218204"/>
                <a:gd name="connsiteY43" fmla="*/ 1596855 h 2390015"/>
                <a:gd name="connsiteX44" fmla="*/ 1988511 w 4218204"/>
                <a:gd name="connsiteY44" fmla="*/ 1660818 h 2390015"/>
                <a:gd name="connsiteX45" fmla="*/ 1988422 w 4218204"/>
                <a:gd name="connsiteY45" fmla="*/ 1660997 h 2390015"/>
                <a:gd name="connsiteX46" fmla="*/ 1987971 w 4218204"/>
                <a:gd name="connsiteY46" fmla="*/ 1660973 h 2390015"/>
                <a:gd name="connsiteX47" fmla="*/ 1979084 w 4218204"/>
                <a:gd name="connsiteY47" fmla="*/ 1663530 h 2390015"/>
                <a:gd name="connsiteX48" fmla="*/ 1978647 w 4218204"/>
                <a:gd name="connsiteY48" fmla="*/ 1660483 h 2390015"/>
                <a:gd name="connsiteX49" fmla="*/ 1207260 w 4218204"/>
                <a:gd name="connsiteY49" fmla="*/ 1619883 h 2390015"/>
                <a:gd name="connsiteX50" fmla="*/ 1038370 w 4218204"/>
                <a:gd name="connsiteY50" fmla="*/ 2345128 h 2390015"/>
                <a:gd name="connsiteX51" fmla="*/ 786903 w 4218204"/>
                <a:gd name="connsiteY51" fmla="*/ 2390015 h 2390015"/>
                <a:gd name="connsiteX52" fmla="*/ 758732 w 4218204"/>
                <a:gd name="connsiteY52" fmla="*/ 1589254 h 2390015"/>
                <a:gd name="connsiteX53" fmla="*/ 187639 w 4218204"/>
                <a:gd name="connsiteY53" fmla="*/ 1693888 h 2390015"/>
                <a:gd name="connsiteX54" fmla="*/ 0 w 4218204"/>
                <a:gd name="connsiteY54" fmla="*/ 1359017 h 2390015"/>
                <a:gd name="connsiteX55" fmla="*/ 759339 w 4218204"/>
                <a:gd name="connsiteY55" fmla="*/ 1270828 h 2390015"/>
                <a:gd name="connsiteX56" fmla="*/ 861904 w 4218204"/>
                <a:gd name="connsiteY56" fmla="*/ 1175854 h 2390015"/>
                <a:gd name="connsiteX57" fmla="*/ 1018137 w 4218204"/>
                <a:gd name="connsiteY57" fmla="*/ 1126518 h 2390015"/>
                <a:gd name="connsiteX58" fmla="*/ 886573 w 4218204"/>
                <a:gd name="connsiteY58" fmla="*/ 945617 h 2390015"/>
                <a:gd name="connsiteX59" fmla="*/ 261643 w 4218204"/>
                <a:gd name="connsiteY59" fmla="*/ 1299196 h 2390015"/>
                <a:gd name="connsiteX60" fmla="*/ 236975 w 4218204"/>
                <a:gd name="connsiteY60" fmla="*/ 740048 h 2390015"/>
                <a:gd name="connsiteX61" fmla="*/ 145018 w 4218204"/>
                <a:gd name="connsiteY61" fmla="*/ 237730 h 2390015"/>
                <a:gd name="connsiteX62" fmla="*/ 491880 w 4218204"/>
                <a:gd name="connsiteY62" fmla="*/ 49337 h 2390015"/>
                <a:gd name="connsiteX63" fmla="*/ 508326 w 4218204"/>
                <a:gd name="connsiteY63" fmla="*/ 435806 h 2390015"/>
                <a:gd name="connsiteX64" fmla="*/ 771454 w 4218204"/>
                <a:gd name="connsiteY64" fmla="*/ 411138 h 2390015"/>
                <a:gd name="connsiteX65" fmla="*/ 952355 w 4218204"/>
                <a:gd name="connsiteY65" fmla="*/ 550925 h 2390015"/>
                <a:gd name="connsiteX66" fmla="*/ 888057 w 4218204"/>
                <a:gd name="connsiteY66" fmla="*/ 103928 h 2390015"/>
                <a:gd name="connsiteX67" fmla="*/ 1273042 w 4218204"/>
                <a:gd name="connsiteY67" fmla="*/ 0 h 2390015"/>
                <a:gd name="connsiteX0" fmla="*/ 892850 w 4224481"/>
                <a:gd name="connsiteY0" fmla="*/ 600262 h 2390015"/>
                <a:gd name="connsiteX1" fmla="*/ 605053 w 4224481"/>
                <a:gd name="connsiteY1" fmla="*/ 707157 h 2390015"/>
                <a:gd name="connsiteX2" fmla="*/ 539271 w 4224481"/>
                <a:gd name="connsiteY2" fmla="*/ 855167 h 2390015"/>
                <a:gd name="connsiteX3" fmla="*/ 975077 w 4224481"/>
                <a:gd name="connsiteY3" fmla="*/ 904503 h 2390015"/>
                <a:gd name="connsiteX4" fmla="*/ 892850 w 4224481"/>
                <a:gd name="connsiteY4" fmla="*/ 600262 h 2390015"/>
                <a:gd name="connsiteX5" fmla="*/ 1279319 w 4224481"/>
                <a:gd name="connsiteY5" fmla="*/ 0 h 2390015"/>
                <a:gd name="connsiteX6" fmla="*/ 1262874 w 4224481"/>
                <a:gd name="connsiteY6" fmla="*/ 501589 h 2390015"/>
                <a:gd name="connsiteX7" fmla="*/ 1674011 w 4224481"/>
                <a:gd name="connsiteY7" fmla="*/ 189124 h 2390015"/>
                <a:gd name="connsiteX8" fmla="*/ 1923686 w 4224481"/>
                <a:gd name="connsiteY8" fmla="*/ 484412 h 2390015"/>
                <a:gd name="connsiteX9" fmla="*/ 1353324 w 4224481"/>
                <a:gd name="connsiteY9" fmla="*/ 666044 h 2390015"/>
                <a:gd name="connsiteX10" fmla="*/ 1238205 w 4224481"/>
                <a:gd name="connsiteY10" fmla="*/ 896281 h 2390015"/>
                <a:gd name="connsiteX11" fmla="*/ 1600007 w 4224481"/>
                <a:gd name="connsiteY11" fmla="*/ 945617 h 2390015"/>
                <a:gd name="connsiteX12" fmla="*/ 1748016 w 4224481"/>
                <a:gd name="connsiteY12" fmla="*/ 649598 h 2390015"/>
                <a:gd name="connsiteX13" fmla="*/ 1973777 w 4224481"/>
                <a:gd name="connsiteY13" fmla="*/ 1012907 h 2390015"/>
                <a:gd name="connsiteX14" fmla="*/ 1114864 w 4224481"/>
                <a:gd name="connsiteY14" fmla="*/ 1249859 h 2390015"/>
                <a:gd name="connsiteX15" fmla="*/ 1213537 w 4224481"/>
                <a:gd name="connsiteY15" fmla="*/ 1381423 h 2390015"/>
                <a:gd name="connsiteX16" fmla="*/ 2087766 w 4224481"/>
                <a:gd name="connsiteY16" fmla="*/ 1414244 h 2390015"/>
                <a:gd name="connsiteX17" fmla="*/ 2116438 w 4224481"/>
                <a:gd name="connsiteY17" fmla="*/ 1414116 h 2390015"/>
                <a:gd name="connsiteX18" fmla="*/ 2189076 w 4224481"/>
                <a:gd name="connsiteY18" fmla="*/ 1421132 h 2390015"/>
                <a:gd name="connsiteX19" fmla="*/ 2393162 w 4224481"/>
                <a:gd name="connsiteY19" fmla="*/ 1352313 h 2390015"/>
                <a:gd name="connsiteX20" fmla="*/ 2388246 w 4224481"/>
                <a:gd name="connsiteY20" fmla="*/ 1336429 h 2390015"/>
                <a:gd name="connsiteX21" fmla="*/ 2603454 w 4224481"/>
                <a:gd name="connsiteY21" fmla="*/ 1336429 h 2390015"/>
                <a:gd name="connsiteX22" fmla="*/ 2664625 w 4224481"/>
                <a:gd name="connsiteY22" fmla="*/ 1347551 h 2390015"/>
                <a:gd name="connsiteX23" fmla="*/ 2664939 w 4224481"/>
                <a:gd name="connsiteY23" fmla="*/ 1336429 h 2390015"/>
                <a:gd name="connsiteX24" fmla="*/ 2836970 w 4224481"/>
                <a:gd name="connsiteY24" fmla="*/ 1336429 h 2390015"/>
                <a:gd name="connsiteX25" fmla="*/ 2836075 w 4224481"/>
                <a:gd name="connsiteY25" fmla="*/ 1338026 h 2390015"/>
                <a:gd name="connsiteX26" fmla="*/ 3117062 w 4224481"/>
                <a:gd name="connsiteY26" fmla="*/ 1376126 h 2390015"/>
                <a:gd name="connsiteX27" fmla="*/ 3117690 w 4224481"/>
                <a:gd name="connsiteY27" fmla="*/ 1377674 h 2390015"/>
                <a:gd name="connsiteX28" fmla="*/ 3491389 w 4224481"/>
                <a:gd name="connsiteY28" fmla="*/ 1445444 h 2390015"/>
                <a:gd name="connsiteX29" fmla="*/ 3667268 w 4224481"/>
                <a:gd name="connsiteY29" fmla="*/ 1366601 h 2390015"/>
                <a:gd name="connsiteX30" fmla="*/ 3567256 w 4224481"/>
                <a:gd name="connsiteY30" fmla="*/ 999888 h 2390015"/>
                <a:gd name="connsiteX31" fmla="*/ 3855896 w 4224481"/>
                <a:gd name="connsiteY31" fmla="*/ 692279 h 2390015"/>
                <a:gd name="connsiteX32" fmla="*/ 3319606 w 4224481"/>
                <a:gd name="connsiteY32" fmla="*/ 866538 h 2390015"/>
                <a:gd name="connsiteX33" fmla="*/ 3212409 w 4224481"/>
                <a:gd name="connsiteY33" fmla="*/ 571813 h 2390015"/>
                <a:gd name="connsiteX34" fmla="*/ 3500581 w 4224481"/>
                <a:gd name="connsiteY34" fmla="*/ 618888 h 2390015"/>
                <a:gd name="connsiteX35" fmla="*/ 4033981 w 4224481"/>
                <a:gd name="connsiteY35" fmla="*/ 533163 h 2390015"/>
                <a:gd name="connsiteX36" fmla="*/ 4224481 w 4224481"/>
                <a:gd name="connsiteY36" fmla="*/ 784171 h 2390015"/>
                <a:gd name="connsiteX37" fmla="*/ 3848243 w 4224481"/>
                <a:gd name="connsiteY37" fmla="*/ 976076 h 2390015"/>
                <a:gd name="connsiteX38" fmla="*/ 3796472 w 4224481"/>
                <a:gd name="connsiteY38" fmla="*/ 1625581 h 2390015"/>
                <a:gd name="connsiteX39" fmla="*/ 3805413 w 4224481"/>
                <a:gd name="connsiteY39" fmla="*/ 1613825 h 2390015"/>
                <a:gd name="connsiteX40" fmla="*/ 3167933 w 4224481"/>
                <a:gd name="connsiteY40" fmla="*/ 1552338 h 2390015"/>
                <a:gd name="connsiteX41" fmla="*/ 2540800 w 4224481"/>
                <a:gd name="connsiteY41" fmla="*/ 1552338 h 2390015"/>
                <a:gd name="connsiteX42" fmla="*/ 2218217 w 4224481"/>
                <a:gd name="connsiteY42" fmla="*/ 1594415 h 2390015"/>
                <a:gd name="connsiteX43" fmla="*/ 2217094 w 4224481"/>
                <a:gd name="connsiteY43" fmla="*/ 1596855 h 2390015"/>
                <a:gd name="connsiteX44" fmla="*/ 1994788 w 4224481"/>
                <a:gd name="connsiteY44" fmla="*/ 1660818 h 2390015"/>
                <a:gd name="connsiteX45" fmla="*/ 1994699 w 4224481"/>
                <a:gd name="connsiteY45" fmla="*/ 1660997 h 2390015"/>
                <a:gd name="connsiteX46" fmla="*/ 1994248 w 4224481"/>
                <a:gd name="connsiteY46" fmla="*/ 1660973 h 2390015"/>
                <a:gd name="connsiteX47" fmla="*/ 1985361 w 4224481"/>
                <a:gd name="connsiteY47" fmla="*/ 1663530 h 2390015"/>
                <a:gd name="connsiteX48" fmla="*/ 1984924 w 4224481"/>
                <a:gd name="connsiteY48" fmla="*/ 1660483 h 2390015"/>
                <a:gd name="connsiteX49" fmla="*/ 1213537 w 4224481"/>
                <a:gd name="connsiteY49" fmla="*/ 1619883 h 2390015"/>
                <a:gd name="connsiteX50" fmla="*/ 1044647 w 4224481"/>
                <a:gd name="connsiteY50" fmla="*/ 2345128 h 2390015"/>
                <a:gd name="connsiteX51" fmla="*/ 793180 w 4224481"/>
                <a:gd name="connsiteY51" fmla="*/ 2390015 h 2390015"/>
                <a:gd name="connsiteX52" fmla="*/ 765009 w 4224481"/>
                <a:gd name="connsiteY52" fmla="*/ 1589254 h 2390015"/>
                <a:gd name="connsiteX53" fmla="*/ 193916 w 4224481"/>
                <a:gd name="connsiteY53" fmla="*/ 1693888 h 2390015"/>
                <a:gd name="connsiteX54" fmla="*/ 0 w 4224481"/>
                <a:gd name="connsiteY54" fmla="*/ 1321357 h 2390015"/>
                <a:gd name="connsiteX55" fmla="*/ 765616 w 4224481"/>
                <a:gd name="connsiteY55" fmla="*/ 1270828 h 2390015"/>
                <a:gd name="connsiteX56" fmla="*/ 868181 w 4224481"/>
                <a:gd name="connsiteY56" fmla="*/ 1175854 h 2390015"/>
                <a:gd name="connsiteX57" fmla="*/ 1024414 w 4224481"/>
                <a:gd name="connsiteY57" fmla="*/ 1126518 h 2390015"/>
                <a:gd name="connsiteX58" fmla="*/ 892850 w 4224481"/>
                <a:gd name="connsiteY58" fmla="*/ 945617 h 2390015"/>
                <a:gd name="connsiteX59" fmla="*/ 267920 w 4224481"/>
                <a:gd name="connsiteY59" fmla="*/ 1299196 h 2390015"/>
                <a:gd name="connsiteX60" fmla="*/ 243252 w 4224481"/>
                <a:gd name="connsiteY60" fmla="*/ 740048 h 2390015"/>
                <a:gd name="connsiteX61" fmla="*/ 151295 w 4224481"/>
                <a:gd name="connsiteY61" fmla="*/ 237730 h 2390015"/>
                <a:gd name="connsiteX62" fmla="*/ 498157 w 4224481"/>
                <a:gd name="connsiteY62" fmla="*/ 49337 h 2390015"/>
                <a:gd name="connsiteX63" fmla="*/ 514603 w 4224481"/>
                <a:gd name="connsiteY63" fmla="*/ 435806 h 2390015"/>
                <a:gd name="connsiteX64" fmla="*/ 777731 w 4224481"/>
                <a:gd name="connsiteY64" fmla="*/ 411138 h 2390015"/>
                <a:gd name="connsiteX65" fmla="*/ 958632 w 4224481"/>
                <a:gd name="connsiteY65" fmla="*/ 550925 h 2390015"/>
                <a:gd name="connsiteX66" fmla="*/ 894334 w 4224481"/>
                <a:gd name="connsiteY66" fmla="*/ 103928 h 2390015"/>
                <a:gd name="connsiteX67" fmla="*/ 1279319 w 4224481"/>
                <a:gd name="connsiteY67" fmla="*/ 0 h 2390015"/>
                <a:gd name="connsiteX0" fmla="*/ 892850 w 4224481"/>
                <a:gd name="connsiteY0" fmla="*/ 600262 h 2390015"/>
                <a:gd name="connsiteX1" fmla="*/ 605053 w 4224481"/>
                <a:gd name="connsiteY1" fmla="*/ 707157 h 2390015"/>
                <a:gd name="connsiteX2" fmla="*/ 539271 w 4224481"/>
                <a:gd name="connsiteY2" fmla="*/ 855167 h 2390015"/>
                <a:gd name="connsiteX3" fmla="*/ 975077 w 4224481"/>
                <a:gd name="connsiteY3" fmla="*/ 904503 h 2390015"/>
                <a:gd name="connsiteX4" fmla="*/ 892850 w 4224481"/>
                <a:gd name="connsiteY4" fmla="*/ 600262 h 2390015"/>
                <a:gd name="connsiteX5" fmla="*/ 1279319 w 4224481"/>
                <a:gd name="connsiteY5" fmla="*/ 0 h 2390015"/>
                <a:gd name="connsiteX6" fmla="*/ 1262874 w 4224481"/>
                <a:gd name="connsiteY6" fmla="*/ 501589 h 2390015"/>
                <a:gd name="connsiteX7" fmla="*/ 1674011 w 4224481"/>
                <a:gd name="connsiteY7" fmla="*/ 189124 h 2390015"/>
                <a:gd name="connsiteX8" fmla="*/ 1923686 w 4224481"/>
                <a:gd name="connsiteY8" fmla="*/ 484412 h 2390015"/>
                <a:gd name="connsiteX9" fmla="*/ 1353324 w 4224481"/>
                <a:gd name="connsiteY9" fmla="*/ 666044 h 2390015"/>
                <a:gd name="connsiteX10" fmla="*/ 1238205 w 4224481"/>
                <a:gd name="connsiteY10" fmla="*/ 896281 h 2390015"/>
                <a:gd name="connsiteX11" fmla="*/ 1600007 w 4224481"/>
                <a:gd name="connsiteY11" fmla="*/ 945617 h 2390015"/>
                <a:gd name="connsiteX12" fmla="*/ 1748016 w 4224481"/>
                <a:gd name="connsiteY12" fmla="*/ 649598 h 2390015"/>
                <a:gd name="connsiteX13" fmla="*/ 1973777 w 4224481"/>
                <a:gd name="connsiteY13" fmla="*/ 1012907 h 2390015"/>
                <a:gd name="connsiteX14" fmla="*/ 1114864 w 4224481"/>
                <a:gd name="connsiteY14" fmla="*/ 1249859 h 2390015"/>
                <a:gd name="connsiteX15" fmla="*/ 1213537 w 4224481"/>
                <a:gd name="connsiteY15" fmla="*/ 1381423 h 2390015"/>
                <a:gd name="connsiteX16" fmla="*/ 2087766 w 4224481"/>
                <a:gd name="connsiteY16" fmla="*/ 1414244 h 2390015"/>
                <a:gd name="connsiteX17" fmla="*/ 2116438 w 4224481"/>
                <a:gd name="connsiteY17" fmla="*/ 1414116 h 2390015"/>
                <a:gd name="connsiteX18" fmla="*/ 2189076 w 4224481"/>
                <a:gd name="connsiteY18" fmla="*/ 1421132 h 2390015"/>
                <a:gd name="connsiteX19" fmla="*/ 2393162 w 4224481"/>
                <a:gd name="connsiteY19" fmla="*/ 1352313 h 2390015"/>
                <a:gd name="connsiteX20" fmla="*/ 2388246 w 4224481"/>
                <a:gd name="connsiteY20" fmla="*/ 1336429 h 2390015"/>
                <a:gd name="connsiteX21" fmla="*/ 2603454 w 4224481"/>
                <a:gd name="connsiteY21" fmla="*/ 1336429 h 2390015"/>
                <a:gd name="connsiteX22" fmla="*/ 2664625 w 4224481"/>
                <a:gd name="connsiteY22" fmla="*/ 1347551 h 2390015"/>
                <a:gd name="connsiteX23" fmla="*/ 2664939 w 4224481"/>
                <a:gd name="connsiteY23" fmla="*/ 1336429 h 2390015"/>
                <a:gd name="connsiteX24" fmla="*/ 2836970 w 4224481"/>
                <a:gd name="connsiteY24" fmla="*/ 1336429 h 2390015"/>
                <a:gd name="connsiteX25" fmla="*/ 2836075 w 4224481"/>
                <a:gd name="connsiteY25" fmla="*/ 1338026 h 2390015"/>
                <a:gd name="connsiteX26" fmla="*/ 3117062 w 4224481"/>
                <a:gd name="connsiteY26" fmla="*/ 1376126 h 2390015"/>
                <a:gd name="connsiteX27" fmla="*/ 3117690 w 4224481"/>
                <a:gd name="connsiteY27" fmla="*/ 1377674 h 2390015"/>
                <a:gd name="connsiteX28" fmla="*/ 3491389 w 4224481"/>
                <a:gd name="connsiteY28" fmla="*/ 1445444 h 2390015"/>
                <a:gd name="connsiteX29" fmla="*/ 3667268 w 4224481"/>
                <a:gd name="connsiteY29" fmla="*/ 1366601 h 2390015"/>
                <a:gd name="connsiteX30" fmla="*/ 3567256 w 4224481"/>
                <a:gd name="connsiteY30" fmla="*/ 999888 h 2390015"/>
                <a:gd name="connsiteX31" fmla="*/ 3855896 w 4224481"/>
                <a:gd name="connsiteY31" fmla="*/ 692279 h 2390015"/>
                <a:gd name="connsiteX32" fmla="*/ 3319606 w 4224481"/>
                <a:gd name="connsiteY32" fmla="*/ 866538 h 2390015"/>
                <a:gd name="connsiteX33" fmla="*/ 3212409 w 4224481"/>
                <a:gd name="connsiteY33" fmla="*/ 571813 h 2390015"/>
                <a:gd name="connsiteX34" fmla="*/ 3500581 w 4224481"/>
                <a:gd name="connsiteY34" fmla="*/ 618888 h 2390015"/>
                <a:gd name="connsiteX35" fmla="*/ 4033981 w 4224481"/>
                <a:gd name="connsiteY35" fmla="*/ 533163 h 2390015"/>
                <a:gd name="connsiteX36" fmla="*/ 4224481 w 4224481"/>
                <a:gd name="connsiteY36" fmla="*/ 784171 h 2390015"/>
                <a:gd name="connsiteX37" fmla="*/ 3848243 w 4224481"/>
                <a:gd name="connsiteY37" fmla="*/ 976076 h 2390015"/>
                <a:gd name="connsiteX38" fmla="*/ 3796472 w 4224481"/>
                <a:gd name="connsiteY38" fmla="*/ 1625581 h 2390015"/>
                <a:gd name="connsiteX39" fmla="*/ 3805413 w 4224481"/>
                <a:gd name="connsiteY39" fmla="*/ 1613825 h 2390015"/>
                <a:gd name="connsiteX40" fmla="*/ 3167933 w 4224481"/>
                <a:gd name="connsiteY40" fmla="*/ 1552338 h 2390015"/>
                <a:gd name="connsiteX41" fmla="*/ 2540800 w 4224481"/>
                <a:gd name="connsiteY41" fmla="*/ 1552338 h 2390015"/>
                <a:gd name="connsiteX42" fmla="*/ 2218217 w 4224481"/>
                <a:gd name="connsiteY42" fmla="*/ 1594415 h 2390015"/>
                <a:gd name="connsiteX43" fmla="*/ 2217094 w 4224481"/>
                <a:gd name="connsiteY43" fmla="*/ 1596855 h 2390015"/>
                <a:gd name="connsiteX44" fmla="*/ 1994788 w 4224481"/>
                <a:gd name="connsiteY44" fmla="*/ 1660818 h 2390015"/>
                <a:gd name="connsiteX45" fmla="*/ 1994699 w 4224481"/>
                <a:gd name="connsiteY45" fmla="*/ 1660997 h 2390015"/>
                <a:gd name="connsiteX46" fmla="*/ 1994248 w 4224481"/>
                <a:gd name="connsiteY46" fmla="*/ 1660973 h 2390015"/>
                <a:gd name="connsiteX47" fmla="*/ 1985361 w 4224481"/>
                <a:gd name="connsiteY47" fmla="*/ 1663530 h 2390015"/>
                <a:gd name="connsiteX48" fmla="*/ 1984924 w 4224481"/>
                <a:gd name="connsiteY48" fmla="*/ 1660483 h 2390015"/>
                <a:gd name="connsiteX49" fmla="*/ 1213537 w 4224481"/>
                <a:gd name="connsiteY49" fmla="*/ 1619883 h 2390015"/>
                <a:gd name="connsiteX50" fmla="*/ 1044647 w 4224481"/>
                <a:gd name="connsiteY50" fmla="*/ 2345128 h 2390015"/>
                <a:gd name="connsiteX51" fmla="*/ 793180 w 4224481"/>
                <a:gd name="connsiteY51" fmla="*/ 2390015 h 2390015"/>
                <a:gd name="connsiteX52" fmla="*/ 765009 w 4224481"/>
                <a:gd name="connsiteY52" fmla="*/ 1589254 h 2390015"/>
                <a:gd name="connsiteX53" fmla="*/ 193916 w 4224481"/>
                <a:gd name="connsiteY53" fmla="*/ 1693888 h 2390015"/>
                <a:gd name="connsiteX54" fmla="*/ 0 w 4224481"/>
                <a:gd name="connsiteY54" fmla="*/ 1321357 h 2390015"/>
                <a:gd name="connsiteX55" fmla="*/ 776077 w 4224481"/>
                <a:gd name="connsiteY55" fmla="*/ 1317903 h 2390015"/>
                <a:gd name="connsiteX56" fmla="*/ 868181 w 4224481"/>
                <a:gd name="connsiteY56" fmla="*/ 1175854 h 2390015"/>
                <a:gd name="connsiteX57" fmla="*/ 1024414 w 4224481"/>
                <a:gd name="connsiteY57" fmla="*/ 1126518 h 2390015"/>
                <a:gd name="connsiteX58" fmla="*/ 892850 w 4224481"/>
                <a:gd name="connsiteY58" fmla="*/ 945617 h 2390015"/>
                <a:gd name="connsiteX59" fmla="*/ 267920 w 4224481"/>
                <a:gd name="connsiteY59" fmla="*/ 1299196 h 2390015"/>
                <a:gd name="connsiteX60" fmla="*/ 243252 w 4224481"/>
                <a:gd name="connsiteY60" fmla="*/ 740048 h 2390015"/>
                <a:gd name="connsiteX61" fmla="*/ 151295 w 4224481"/>
                <a:gd name="connsiteY61" fmla="*/ 237730 h 2390015"/>
                <a:gd name="connsiteX62" fmla="*/ 498157 w 4224481"/>
                <a:gd name="connsiteY62" fmla="*/ 49337 h 2390015"/>
                <a:gd name="connsiteX63" fmla="*/ 514603 w 4224481"/>
                <a:gd name="connsiteY63" fmla="*/ 435806 h 2390015"/>
                <a:gd name="connsiteX64" fmla="*/ 777731 w 4224481"/>
                <a:gd name="connsiteY64" fmla="*/ 411138 h 2390015"/>
                <a:gd name="connsiteX65" fmla="*/ 958632 w 4224481"/>
                <a:gd name="connsiteY65" fmla="*/ 550925 h 2390015"/>
                <a:gd name="connsiteX66" fmla="*/ 894334 w 4224481"/>
                <a:gd name="connsiteY66" fmla="*/ 103928 h 2390015"/>
                <a:gd name="connsiteX67" fmla="*/ 1279319 w 4224481"/>
                <a:gd name="connsiteY67" fmla="*/ 0 h 2390015"/>
                <a:gd name="connsiteX0" fmla="*/ 866697 w 4198328"/>
                <a:gd name="connsiteY0" fmla="*/ 600262 h 2390015"/>
                <a:gd name="connsiteX1" fmla="*/ 578900 w 4198328"/>
                <a:gd name="connsiteY1" fmla="*/ 707157 h 2390015"/>
                <a:gd name="connsiteX2" fmla="*/ 513118 w 4198328"/>
                <a:gd name="connsiteY2" fmla="*/ 855167 h 2390015"/>
                <a:gd name="connsiteX3" fmla="*/ 948924 w 4198328"/>
                <a:gd name="connsiteY3" fmla="*/ 904503 h 2390015"/>
                <a:gd name="connsiteX4" fmla="*/ 866697 w 4198328"/>
                <a:gd name="connsiteY4" fmla="*/ 600262 h 2390015"/>
                <a:gd name="connsiteX5" fmla="*/ 1253166 w 4198328"/>
                <a:gd name="connsiteY5" fmla="*/ 0 h 2390015"/>
                <a:gd name="connsiteX6" fmla="*/ 1236721 w 4198328"/>
                <a:gd name="connsiteY6" fmla="*/ 501589 h 2390015"/>
                <a:gd name="connsiteX7" fmla="*/ 1647858 w 4198328"/>
                <a:gd name="connsiteY7" fmla="*/ 189124 h 2390015"/>
                <a:gd name="connsiteX8" fmla="*/ 1897533 w 4198328"/>
                <a:gd name="connsiteY8" fmla="*/ 484412 h 2390015"/>
                <a:gd name="connsiteX9" fmla="*/ 1327171 w 4198328"/>
                <a:gd name="connsiteY9" fmla="*/ 666044 h 2390015"/>
                <a:gd name="connsiteX10" fmla="*/ 1212052 w 4198328"/>
                <a:gd name="connsiteY10" fmla="*/ 896281 h 2390015"/>
                <a:gd name="connsiteX11" fmla="*/ 1573854 w 4198328"/>
                <a:gd name="connsiteY11" fmla="*/ 945617 h 2390015"/>
                <a:gd name="connsiteX12" fmla="*/ 1721863 w 4198328"/>
                <a:gd name="connsiteY12" fmla="*/ 649598 h 2390015"/>
                <a:gd name="connsiteX13" fmla="*/ 1947624 w 4198328"/>
                <a:gd name="connsiteY13" fmla="*/ 1012907 h 2390015"/>
                <a:gd name="connsiteX14" fmla="*/ 1088711 w 4198328"/>
                <a:gd name="connsiteY14" fmla="*/ 1249859 h 2390015"/>
                <a:gd name="connsiteX15" fmla="*/ 1187384 w 4198328"/>
                <a:gd name="connsiteY15" fmla="*/ 1381423 h 2390015"/>
                <a:gd name="connsiteX16" fmla="*/ 2061613 w 4198328"/>
                <a:gd name="connsiteY16" fmla="*/ 1414244 h 2390015"/>
                <a:gd name="connsiteX17" fmla="*/ 2090285 w 4198328"/>
                <a:gd name="connsiteY17" fmla="*/ 1414116 h 2390015"/>
                <a:gd name="connsiteX18" fmla="*/ 2162923 w 4198328"/>
                <a:gd name="connsiteY18" fmla="*/ 1421132 h 2390015"/>
                <a:gd name="connsiteX19" fmla="*/ 2367009 w 4198328"/>
                <a:gd name="connsiteY19" fmla="*/ 1352313 h 2390015"/>
                <a:gd name="connsiteX20" fmla="*/ 2362093 w 4198328"/>
                <a:gd name="connsiteY20" fmla="*/ 1336429 h 2390015"/>
                <a:gd name="connsiteX21" fmla="*/ 2577301 w 4198328"/>
                <a:gd name="connsiteY21" fmla="*/ 1336429 h 2390015"/>
                <a:gd name="connsiteX22" fmla="*/ 2638472 w 4198328"/>
                <a:gd name="connsiteY22" fmla="*/ 1347551 h 2390015"/>
                <a:gd name="connsiteX23" fmla="*/ 2638786 w 4198328"/>
                <a:gd name="connsiteY23" fmla="*/ 1336429 h 2390015"/>
                <a:gd name="connsiteX24" fmla="*/ 2810817 w 4198328"/>
                <a:gd name="connsiteY24" fmla="*/ 1336429 h 2390015"/>
                <a:gd name="connsiteX25" fmla="*/ 2809922 w 4198328"/>
                <a:gd name="connsiteY25" fmla="*/ 1338026 h 2390015"/>
                <a:gd name="connsiteX26" fmla="*/ 3090909 w 4198328"/>
                <a:gd name="connsiteY26" fmla="*/ 1376126 h 2390015"/>
                <a:gd name="connsiteX27" fmla="*/ 3091537 w 4198328"/>
                <a:gd name="connsiteY27" fmla="*/ 1377674 h 2390015"/>
                <a:gd name="connsiteX28" fmla="*/ 3465236 w 4198328"/>
                <a:gd name="connsiteY28" fmla="*/ 1445444 h 2390015"/>
                <a:gd name="connsiteX29" fmla="*/ 3641115 w 4198328"/>
                <a:gd name="connsiteY29" fmla="*/ 1366601 h 2390015"/>
                <a:gd name="connsiteX30" fmla="*/ 3541103 w 4198328"/>
                <a:gd name="connsiteY30" fmla="*/ 999888 h 2390015"/>
                <a:gd name="connsiteX31" fmla="*/ 3829743 w 4198328"/>
                <a:gd name="connsiteY31" fmla="*/ 692279 h 2390015"/>
                <a:gd name="connsiteX32" fmla="*/ 3293453 w 4198328"/>
                <a:gd name="connsiteY32" fmla="*/ 866538 h 2390015"/>
                <a:gd name="connsiteX33" fmla="*/ 3186256 w 4198328"/>
                <a:gd name="connsiteY33" fmla="*/ 571813 h 2390015"/>
                <a:gd name="connsiteX34" fmla="*/ 3474428 w 4198328"/>
                <a:gd name="connsiteY34" fmla="*/ 618888 h 2390015"/>
                <a:gd name="connsiteX35" fmla="*/ 4007828 w 4198328"/>
                <a:gd name="connsiteY35" fmla="*/ 533163 h 2390015"/>
                <a:gd name="connsiteX36" fmla="*/ 4198328 w 4198328"/>
                <a:gd name="connsiteY36" fmla="*/ 784171 h 2390015"/>
                <a:gd name="connsiteX37" fmla="*/ 3822090 w 4198328"/>
                <a:gd name="connsiteY37" fmla="*/ 976076 h 2390015"/>
                <a:gd name="connsiteX38" fmla="*/ 3770319 w 4198328"/>
                <a:gd name="connsiteY38" fmla="*/ 1625581 h 2390015"/>
                <a:gd name="connsiteX39" fmla="*/ 3779260 w 4198328"/>
                <a:gd name="connsiteY39" fmla="*/ 1613825 h 2390015"/>
                <a:gd name="connsiteX40" fmla="*/ 3141780 w 4198328"/>
                <a:gd name="connsiteY40" fmla="*/ 1552338 h 2390015"/>
                <a:gd name="connsiteX41" fmla="*/ 2514647 w 4198328"/>
                <a:gd name="connsiteY41" fmla="*/ 1552338 h 2390015"/>
                <a:gd name="connsiteX42" fmla="*/ 2192064 w 4198328"/>
                <a:gd name="connsiteY42" fmla="*/ 1594415 h 2390015"/>
                <a:gd name="connsiteX43" fmla="*/ 2190941 w 4198328"/>
                <a:gd name="connsiteY43" fmla="*/ 1596855 h 2390015"/>
                <a:gd name="connsiteX44" fmla="*/ 1968635 w 4198328"/>
                <a:gd name="connsiteY44" fmla="*/ 1660818 h 2390015"/>
                <a:gd name="connsiteX45" fmla="*/ 1968546 w 4198328"/>
                <a:gd name="connsiteY45" fmla="*/ 1660997 h 2390015"/>
                <a:gd name="connsiteX46" fmla="*/ 1968095 w 4198328"/>
                <a:gd name="connsiteY46" fmla="*/ 1660973 h 2390015"/>
                <a:gd name="connsiteX47" fmla="*/ 1959208 w 4198328"/>
                <a:gd name="connsiteY47" fmla="*/ 1663530 h 2390015"/>
                <a:gd name="connsiteX48" fmla="*/ 1958771 w 4198328"/>
                <a:gd name="connsiteY48" fmla="*/ 1660483 h 2390015"/>
                <a:gd name="connsiteX49" fmla="*/ 1187384 w 4198328"/>
                <a:gd name="connsiteY49" fmla="*/ 1619883 h 2390015"/>
                <a:gd name="connsiteX50" fmla="*/ 1018494 w 4198328"/>
                <a:gd name="connsiteY50" fmla="*/ 2345128 h 2390015"/>
                <a:gd name="connsiteX51" fmla="*/ 767027 w 4198328"/>
                <a:gd name="connsiteY51" fmla="*/ 2390015 h 2390015"/>
                <a:gd name="connsiteX52" fmla="*/ 738856 w 4198328"/>
                <a:gd name="connsiteY52" fmla="*/ 1589254 h 2390015"/>
                <a:gd name="connsiteX53" fmla="*/ 167763 w 4198328"/>
                <a:gd name="connsiteY53" fmla="*/ 1693888 h 2390015"/>
                <a:gd name="connsiteX54" fmla="*/ 0 w 4198328"/>
                <a:gd name="connsiteY54" fmla="*/ 1352740 h 2390015"/>
                <a:gd name="connsiteX55" fmla="*/ 749924 w 4198328"/>
                <a:gd name="connsiteY55" fmla="*/ 1317903 h 2390015"/>
                <a:gd name="connsiteX56" fmla="*/ 842028 w 4198328"/>
                <a:gd name="connsiteY56" fmla="*/ 1175854 h 2390015"/>
                <a:gd name="connsiteX57" fmla="*/ 998261 w 4198328"/>
                <a:gd name="connsiteY57" fmla="*/ 1126518 h 2390015"/>
                <a:gd name="connsiteX58" fmla="*/ 866697 w 4198328"/>
                <a:gd name="connsiteY58" fmla="*/ 945617 h 2390015"/>
                <a:gd name="connsiteX59" fmla="*/ 241767 w 4198328"/>
                <a:gd name="connsiteY59" fmla="*/ 1299196 h 2390015"/>
                <a:gd name="connsiteX60" fmla="*/ 217099 w 4198328"/>
                <a:gd name="connsiteY60" fmla="*/ 740048 h 2390015"/>
                <a:gd name="connsiteX61" fmla="*/ 125142 w 4198328"/>
                <a:gd name="connsiteY61" fmla="*/ 237730 h 2390015"/>
                <a:gd name="connsiteX62" fmla="*/ 472004 w 4198328"/>
                <a:gd name="connsiteY62" fmla="*/ 49337 h 2390015"/>
                <a:gd name="connsiteX63" fmla="*/ 488450 w 4198328"/>
                <a:gd name="connsiteY63" fmla="*/ 435806 h 2390015"/>
                <a:gd name="connsiteX64" fmla="*/ 751578 w 4198328"/>
                <a:gd name="connsiteY64" fmla="*/ 411138 h 2390015"/>
                <a:gd name="connsiteX65" fmla="*/ 932479 w 4198328"/>
                <a:gd name="connsiteY65" fmla="*/ 550925 h 2390015"/>
                <a:gd name="connsiteX66" fmla="*/ 868181 w 4198328"/>
                <a:gd name="connsiteY66" fmla="*/ 103928 h 2390015"/>
                <a:gd name="connsiteX67" fmla="*/ 1253166 w 4198328"/>
                <a:gd name="connsiteY67" fmla="*/ 0 h 2390015"/>
                <a:gd name="connsiteX0" fmla="*/ 866697 w 4198328"/>
                <a:gd name="connsiteY0" fmla="*/ 600262 h 2390015"/>
                <a:gd name="connsiteX1" fmla="*/ 578900 w 4198328"/>
                <a:gd name="connsiteY1" fmla="*/ 707157 h 2390015"/>
                <a:gd name="connsiteX2" fmla="*/ 513118 w 4198328"/>
                <a:gd name="connsiteY2" fmla="*/ 855167 h 2390015"/>
                <a:gd name="connsiteX3" fmla="*/ 948924 w 4198328"/>
                <a:gd name="connsiteY3" fmla="*/ 904503 h 2390015"/>
                <a:gd name="connsiteX4" fmla="*/ 866697 w 4198328"/>
                <a:gd name="connsiteY4" fmla="*/ 600262 h 2390015"/>
                <a:gd name="connsiteX5" fmla="*/ 1253166 w 4198328"/>
                <a:gd name="connsiteY5" fmla="*/ 0 h 2390015"/>
                <a:gd name="connsiteX6" fmla="*/ 1236721 w 4198328"/>
                <a:gd name="connsiteY6" fmla="*/ 501589 h 2390015"/>
                <a:gd name="connsiteX7" fmla="*/ 1647858 w 4198328"/>
                <a:gd name="connsiteY7" fmla="*/ 189124 h 2390015"/>
                <a:gd name="connsiteX8" fmla="*/ 1897533 w 4198328"/>
                <a:gd name="connsiteY8" fmla="*/ 484412 h 2390015"/>
                <a:gd name="connsiteX9" fmla="*/ 1327171 w 4198328"/>
                <a:gd name="connsiteY9" fmla="*/ 666044 h 2390015"/>
                <a:gd name="connsiteX10" fmla="*/ 1212052 w 4198328"/>
                <a:gd name="connsiteY10" fmla="*/ 896281 h 2390015"/>
                <a:gd name="connsiteX11" fmla="*/ 1573854 w 4198328"/>
                <a:gd name="connsiteY11" fmla="*/ 945617 h 2390015"/>
                <a:gd name="connsiteX12" fmla="*/ 1721863 w 4198328"/>
                <a:gd name="connsiteY12" fmla="*/ 649598 h 2390015"/>
                <a:gd name="connsiteX13" fmla="*/ 1947624 w 4198328"/>
                <a:gd name="connsiteY13" fmla="*/ 1012907 h 2390015"/>
                <a:gd name="connsiteX14" fmla="*/ 1088711 w 4198328"/>
                <a:gd name="connsiteY14" fmla="*/ 1249859 h 2390015"/>
                <a:gd name="connsiteX15" fmla="*/ 1187384 w 4198328"/>
                <a:gd name="connsiteY15" fmla="*/ 1381423 h 2390015"/>
                <a:gd name="connsiteX16" fmla="*/ 2061613 w 4198328"/>
                <a:gd name="connsiteY16" fmla="*/ 1414244 h 2390015"/>
                <a:gd name="connsiteX17" fmla="*/ 2090285 w 4198328"/>
                <a:gd name="connsiteY17" fmla="*/ 1414116 h 2390015"/>
                <a:gd name="connsiteX18" fmla="*/ 2162923 w 4198328"/>
                <a:gd name="connsiteY18" fmla="*/ 1421132 h 2390015"/>
                <a:gd name="connsiteX19" fmla="*/ 2367009 w 4198328"/>
                <a:gd name="connsiteY19" fmla="*/ 1352313 h 2390015"/>
                <a:gd name="connsiteX20" fmla="*/ 2362093 w 4198328"/>
                <a:gd name="connsiteY20" fmla="*/ 1336429 h 2390015"/>
                <a:gd name="connsiteX21" fmla="*/ 2577301 w 4198328"/>
                <a:gd name="connsiteY21" fmla="*/ 1336429 h 2390015"/>
                <a:gd name="connsiteX22" fmla="*/ 2638472 w 4198328"/>
                <a:gd name="connsiteY22" fmla="*/ 1347551 h 2390015"/>
                <a:gd name="connsiteX23" fmla="*/ 2638786 w 4198328"/>
                <a:gd name="connsiteY23" fmla="*/ 1336429 h 2390015"/>
                <a:gd name="connsiteX24" fmla="*/ 2810817 w 4198328"/>
                <a:gd name="connsiteY24" fmla="*/ 1336429 h 2390015"/>
                <a:gd name="connsiteX25" fmla="*/ 2809922 w 4198328"/>
                <a:gd name="connsiteY25" fmla="*/ 1338026 h 2390015"/>
                <a:gd name="connsiteX26" fmla="*/ 3090909 w 4198328"/>
                <a:gd name="connsiteY26" fmla="*/ 1376126 h 2390015"/>
                <a:gd name="connsiteX27" fmla="*/ 3091537 w 4198328"/>
                <a:gd name="connsiteY27" fmla="*/ 1377674 h 2390015"/>
                <a:gd name="connsiteX28" fmla="*/ 3465236 w 4198328"/>
                <a:gd name="connsiteY28" fmla="*/ 1445444 h 2390015"/>
                <a:gd name="connsiteX29" fmla="*/ 3641115 w 4198328"/>
                <a:gd name="connsiteY29" fmla="*/ 1366601 h 2390015"/>
                <a:gd name="connsiteX30" fmla="*/ 3541103 w 4198328"/>
                <a:gd name="connsiteY30" fmla="*/ 999888 h 2390015"/>
                <a:gd name="connsiteX31" fmla="*/ 3829743 w 4198328"/>
                <a:gd name="connsiteY31" fmla="*/ 692279 h 2390015"/>
                <a:gd name="connsiteX32" fmla="*/ 3293453 w 4198328"/>
                <a:gd name="connsiteY32" fmla="*/ 866538 h 2390015"/>
                <a:gd name="connsiteX33" fmla="*/ 3186256 w 4198328"/>
                <a:gd name="connsiteY33" fmla="*/ 571813 h 2390015"/>
                <a:gd name="connsiteX34" fmla="*/ 3474428 w 4198328"/>
                <a:gd name="connsiteY34" fmla="*/ 618888 h 2390015"/>
                <a:gd name="connsiteX35" fmla="*/ 4007828 w 4198328"/>
                <a:gd name="connsiteY35" fmla="*/ 533163 h 2390015"/>
                <a:gd name="connsiteX36" fmla="*/ 4198328 w 4198328"/>
                <a:gd name="connsiteY36" fmla="*/ 784171 h 2390015"/>
                <a:gd name="connsiteX37" fmla="*/ 3822090 w 4198328"/>
                <a:gd name="connsiteY37" fmla="*/ 976076 h 2390015"/>
                <a:gd name="connsiteX38" fmla="*/ 3770319 w 4198328"/>
                <a:gd name="connsiteY38" fmla="*/ 1625581 h 2390015"/>
                <a:gd name="connsiteX39" fmla="*/ 3779260 w 4198328"/>
                <a:gd name="connsiteY39" fmla="*/ 1613825 h 2390015"/>
                <a:gd name="connsiteX40" fmla="*/ 3141780 w 4198328"/>
                <a:gd name="connsiteY40" fmla="*/ 1552338 h 2390015"/>
                <a:gd name="connsiteX41" fmla="*/ 2514647 w 4198328"/>
                <a:gd name="connsiteY41" fmla="*/ 1552338 h 2390015"/>
                <a:gd name="connsiteX42" fmla="*/ 2192064 w 4198328"/>
                <a:gd name="connsiteY42" fmla="*/ 1594415 h 2390015"/>
                <a:gd name="connsiteX43" fmla="*/ 2190941 w 4198328"/>
                <a:gd name="connsiteY43" fmla="*/ 1596855 h 2390015"/>
                <a:gd name="connsiteX44" fmla="*/ 1968635 w 4198328"/>
                <a:gd name="connsiteY44" fmla="*/ 1660818 h 2390015"/>
                <a:gd name="connsiteX45" fmla="*/ 1968546 w 4198328"/>
                <a:gd name="connsiteY45" fmla="*/ 1660997 h 2390015"/>
                <a:gd name="connsiteX46" fmla="*/ 1968095 w 4198328"/>
                <a:gd name="connsiteY46" fmla="*/ 1660973 h 2390015"/>
                <a:gd name="connsiteX47" fmla="*/ 1959208 w 4198328"/>
                <a:gd name="connsiteY47" fmla="*/ 1663530 h 2390015"/>
                <a:gd name="connsiteX48" fmla="*/ 1958771 w 4198328"/>
                <a:gd name="connsiteY48" fmla="*/ 1660483 h 2390015"/>
                <a:gd name="connsiteX49" fmla="*/ 1187384 w 4198328"/>
                <a:gd name="connsiteY49" fmla="*/ 1619883 h 2390015"/>
                <a:gd name="connsiteX50" fmla="*/ 1018494 w 4198328"/>
                <a:gd name="connsiteY50" fmla="*/ 2345128 h 2390015"/>
                <a:gd name="connsiteX51" fmla="*/ 767027 w 4198328"/>
                <a:gd name="connsiteY51" fmla="*/ 2390015 h 2390015"/>
                <a:gd name="connsiteX52" fmla="*/ 738856 w 4198328"/>
                <a:gd name="connsiteY52" fmla="*/ 1589254 h 2390015"/>
                <a:gd name="connsiteX53" fmla="*/ 125918 w 4198328"/>
                <a:gd name="connsiteY53" fmla="*/ 1709580 h 2390015"/>
                <a:gd name="connsiteX54" fmla="*/ 0 w 4198328"/>
                <a:gd name="connsiteY54" fmla="*/ 1352740 h 2390015"/>
                <a:gd name="connsiteX55" fmla="*/ 749924 w 4198328"/>
                <a:gd name="connsiteY55" fmla="*/ 1317903 h 2390015"/>
                <a:gd name="connsiteX56" fmla="*/ 842028 w 4198328"/>
                <a:gd name="connsiteY56" fmla="*/ 1175854 h 2390015"/>
                <a:gd name="connsiteX57" fmla="*/ 998261 w 4198328"/>
                <a:gd name="connsiteY57" fmla="*/ 1126518 h 2390015"/>
                <a:gd name="connsiteX58" fmla="*/ 866697 w 4198328"/>
                <a:gd name="connsiteY58" fmla="*/ 945617 h 2390015"/>
                <a:gd name="connsiteX59" fmla="*/ 241767 w 4198328"/>
                <a:gd name="connsiteY59" fmla="*/ 1299196 h 2390015"/>
                <a:gd name="connsiteX60" fmla="*/ 217099 w 4198328"/>
                <a:gd name="connsiteY60" fmla="*/ 740048 h 2390015"/>
                <a:gd name="connsiteX61" fmla="*/ 125142 w 4198328"/>
                <a:gd name="connsiteY61" fmla="*/ 237730 h 2390015"/>
                <a:gd name="connsiteX62" fmla="*/ 472004 w 4198328"/>
                <a:gd name="connsiteY62" fmla="*/ 49337 h 2390015"/>
                <a:gd name="connsiteX63" fmla="*/ 488450 w 4198328"/>
                <a:gd name="connsiteY63" fmla="*/ 435806 h 2390015"/>
                <a:gd name="connsiteX64" fmla="*/ 751578 w 4198328"/>
                <a:gd name="connsiteY64" fmla="*/ 411138 h 2390015"/>
                <a:gd name="connsiteX65" fmla="*/ 932479 w 4198328"/>
                <a:gd name="connsiteY65" fmla="*/ 550925 h 2390015"/>
                <a:gd name="connsiteX66" fmla="*/ 868181 w 4198328"/>
                <a:gd name="connsiteY66" fmla="*/ 103928 h 2390015"/>
                <a:gd name="connsiteX67" fmla="*/ 1253166 w 4198328"/>
                <a:gd name="connsiteY67" fmla="*/ 0 h 2390015"/>
                <a:gd name="connsiteX0" fmla="*/ 866697 w 4198328"/>
                <a:gd name="connsiteY0" fmla="*/ 600262 h 2400476"/>
                <a:gd name="connsiteX1" fmla="*/ 578900 w 4198328"/>
                <a:gd name="connsiteY1" fmla="*/ 707157 h 2400476"/>
                <a:gd name="connsiteX2" fmla="*/ 513118 w 4198328"/>
                <a:gd name="connsiteY2" fmla="*/ 855167 h 2400476"/>
                <a:gd name="connsiteX3" fmla="*/ 948924 w 4198328"/>
                <a:gd name="connsiteY3" fmla="*/ 904503 h 2400476"/>
                <a:gd name="connsiteX4" fmla="*/ 866697 w 4198328"/>
                <a:gd name="connsiteY4" fmla="*/ 600262 h 2400476"/>
                <a:gd name="connsiteX5" fmla="*/ 1253166 w 4198328"/>
                <a:gd name="connsiteY5" fmla="*/ 0 h 2400476"/>
                <a:gd name="connsiteX6" fmla="*/ 1236721 w 4198328"/>
                <a:gd name="connsiteY6" fmla="*/ 501589 h 2400476"/>
                <a:gd name="connsiteX7" fmla="*/ 1647858 w 4198328"/>
                <a:gd name="connsiteY7" fmla="*/ 189124 h 2400476"/>
                <a:gd name="connsiteX8" fmla="*/ 1897533 w 4198328"/>
                <a:gd name="connsiteY8" fmla="*/ 484412 h 2400476"/>
                <a:gd name="connsiteX9" fmla="*/ 1327171 w 4198328"/>
                <a:gd name="connsiteY9" fmla="*/ 666044 h 2400476"/>
                <a:gd name="connsiteX10" fmla="*/ 1212052 w 4198328"/>
                <a:gd name="connsiteY10" fmla="*/ 896281 h 2400476"/>
                <a:gd name="connsiteX11" fmla="*/ 1573854 w 4198328"/>
                <a:gd name="connsiteY11" fmla="*/ 945617 h 2400476"/>
                <a:gd name="connsiteX12" fmla="*/ 1721863 w 4198328"/>
                <a:gd name="connsiteY12" fmla="*/ 649598 h 2400476"/>
                <a:gd name="connsiteX13" fmla="*/ 1947624 w 4198328"/>
                <a:gd name="connsiteY13" fmla="*/ 1012907 h 2400476"/>
                <a:gd name="connsiteX14" fmla="*/ 1088711 w 4198328"/>
                <a:gd name="connsiteY14" fmla="*/ 1249859 h 2400476"/>
                <a:gd name="connsiteX15" fmla="*/ 1187384 w 4198328"/>
                <a:gd name="connsiteY15" fmla="*/ 1381423 h 2400476"/>
                <a:gd name="connsiteX16" fmla="*/ 2061613 w 4198328"/>
                <a:gd name="connsiteY16" fmla="*/ 1414244 h 2400476"/>
                <a:gd name="connsiteX17" fmla="*/ 2090285 w 4198328"/>
                <a:gd name="connsiteY17" fmla="*/ 1414116 h 2400476"/>
                <a:gd name="connsiteX18" fmla="*/ 2162923 w 4198328"/>
                <a:gd name="connsiteY18" fmla="*/ 1421132 h 2400476"/>
                <a:gd name="connsiteX19" fmla="*/ 2367009 w 4198328"/>
                <a:gd name="connsiteY19" fmla="*/ 1352313 h 2400476"/>
                <a:gd name="connsiteX20" fmla="*/ 2362093 w 4198328"/>
                <a:gd name="connsiteY20" fmla="*/ 1336429 h 2400476"/>
                <a:gd name="connsiteX21" fmla="*/ 2577301 w 4198328"/>
                <a:gd name="connsiteY21" fmla="*/ 1336429 h 2400476"/>
                <a:gd name="connsiteX22" fmla="*/ 2638472 w 4198328"/>
                <a:gd name="connsiteY22" fmla="*/ 1347551 h 2400476"/>
                <a:gd name="connsiteX23" fmla="*/ 2638786 w 4198328"/>
                <a:gd name="connsiteY23" fmla="*/ 1336429 h 2400476"/>
                <a:gd name="connsiteX24" fmla="*/ 2810817 w 4198328"/>
                <a:gd name="connsiteY24" fmla="*/ 1336429 h 2400476"/>
                <a:gd name="connsiteX25" fmla="*/ 2809922 w 4198328"/>
                <a:gd name="connsiteY25" fmla="*/ 1338026 h 2400476"/>
                <a:gd name="connsiteX26" fmla="*/ 3090909 w 4198328"/>
                <a:gd name="connsiteY26" fmla="*/ 1376126 h 2400476"/>
                <a:gd name="connsiteX27" fmla="*/ 3091537 w 4198328"/>
                <a:gd name="connsiteY27" fmla="*/ 1377674 h 2400476"/>
                <a:gd name="connsiteX28" fmla="*/ 3465236 w 4198328"/>
                <a:gd name="connsiteY28" fmla="*/ 1445444 h 2400476"/>
                <a:gd name="connsiteX29" fmla="*/ 3641115 w 4198328"/>
                <a:gd name="connsiteY29" fmla="*/ 1366601 h 2400476"/>
                <a:gd name="connsiteX30" fmla="*/ 3541103 w 4198328"/>
                <a:gd name="connsiteY30" fmla="*/ 999888 h 2400476"/>
                <a:gd name="connsiteX31" fmla="*/ 3829743 w 4198328"/>
                <a:gd name="connsiteY31" fmla="*/ 692279 h 2400476"/>
                <a:gd name="connsiteX32" fmla="*/ 3293453 w 4198328"/>
                <a:gd name="connsiteY32" fmla="*/ 866538 h 2400476"/>
                <a:gd name="connsiteX33" fmla="*/ 3186256 w 4198328"/>
                <a:gd name="connsiteY33" fmla="*/ 571813 h 2400476"/>
                <a:gd name="connsiteX34" fmla="*/ 3474428 w 4198328"/>
                <a:gd name="connsiteY34" fmla="*/ 618888 h 2400476"/>
                <a:gd name="connsiteX35" fmla="*/ 4007828 w 4198328"/>
                <a:gd name="connsiteY35" fmla="*/ 533163 h 2400476"/>
                <a:gd name="connsiteX36" fmla="*/ 4198328 w 4198328"/>
                <a:gd name="connsiteY36" fmla="*/ 784171 h 2400476"/>
                <a:gd name="connsiteX37" fmla="*/ 3822090 w 4198328"/>
                <a:gd name="connsiteY37" fmla="*/ 976076 h 2400476"/>
                <a:gd name="connsiteX38" fmla="*/ 3770319 w 4198328"/>
                <a:gd name="connsiteY38" fmla="*/ 1625581 h 2400476"/>
                <a:gd name="connsiteX39" fmla="*/ 3779260 w 4198328"/>
                <a:gd name="connsiteY39" fmla="*/ 1613825 h 2400476"/>
                <a:gd name="connsiteX40" fmla="*/ 3141780 w 4198328"/>
                <a:gd name="connsiteY40" fmla="*/ 1552338 h 2400476"/>
                <a:gd name="connsiteX41" fmla="*/ 2514647 w 4198328"/>
                <a:gd name="connsiteY41" fmla="*/ 1552338 h 2400476"/>
                <a:gd name="connsiteX42" fmla="*/ 2192064 w 4198328"/>
                <a:gd name="connsiteY42" fmla="*/ 1594415 h 2400476"/>
                <a:gd name="connsiteX43" fmla="*/ 2190941 w 4198328"/>
                <a:gd name="connsiteY43" fmla="*/ 1596855 h 2400476"/>
                <a:gd name="connsiteX44" fmla="*/ 1968635 w 4198328"/>
                <a:gd name="connsiteY44" fmla="*/ 1660818 h 2400476"/>
                <a:gd name="connsiteX45" fmla="*/ 1968546 w 4198328"/>
                <a:gd name="connsiteY45" fmla="*/ 1660997 h 2400476"/>
                <a:gd name="connsiteX46" fmla="*/ 1968095 w 4198328"/>
                <a:gd name="connsiteY46" fmla="*/ 1660973 h 2400476"/>
                <a:gd name="connsiteX47" fmla="*/ 1959208 w 4198328"/>
                <a:gd name="connsiteY47" fmla="*/ 1663530 h 2400476"/>
                <a:gd name="connsiteX48" fmla="*/ 1958771 w 4198328"/>
                <a:gd name="connsiteY48" fmla="*/ 1660483 h 2400476"/>
                <a:gd name="connsiteX49" fmla="*/ 1187384 w 4198328"/>
                <a:gd name="connsiteY49" fmla="*/ 1619883 h 2400476"/>
                <a:gd name="connsiteX50" fmla="*/ 1018494 w 4198328"/>
                <a:gd name="connsiteY50" fmla="*/ 2345128 h 2400476"/>
                <a:gd name="connsiteX51" fmla="*/ 719952 w 4198328"/>
                <a:gd name="connsiteY51" fmla="*/ 2400476 h 2400476"/>
                <a:gd name="connsiteX52" fmla="*/ 738856 w 4198328"/>
                <a:gd name="connsiteY52" fmla="*/ 1589254 h 2400476"/>
                <a:gd name="connsiteX53" fmla="*/ 125918 w 4198328"/>
                <a:gd name="connsiteY53" fmla="*/ 1709580 h 2400476"/>
                <a:gd name="connsiteX54" fmla="*/ 0 w 4198328"/>
                <a:gd name="connsiteY54" fmla="*/ 1352740 h 2400476"/>
                <a:gd name="connsiteX55" fmla="*/ 749924 w 4198328"/>
                <a:gd name="connsiteY55" fmla="*/ 1317903 h 2400476"/>
                <a:gd name="connsiteX56" fmla="*/ 842028 w 4198328"/>
                <a:gd name="connsiteY56" fmla="*/ 1175854 h 2400476"/>
                <a:gd name="connsiteX57" fmla="*/ 998261 w 4198328"/>
                <a:gd name="connsiteY57" fmla="*/ 1126518 h 2400476"/>
                <a:gd name="connsiteX58" fmla="*/ 866697 w 4198328"/>
                <a:gd name="connsiteY58" fmla="*/ 945617 h 2400476"/>
                <a:gd name="connsiteX59" fmla="*/ 241767 w 4198328"/>
                <a:gd name="connsiteY59" fmla="*/ 1299196 h 2400476"/>
                <a:gd name="connsiteX60" fmla="*/ 217099 w 4198328"/>
                <a:gd name="connsiteY60" fmla="*/ 740048 h 2400476"/>
                <a:gd name="connsiteX61" fmla="*/ 125142 w 4198328"/>
                <a:gd name="connsiteY61" fmla="*/ 237730 h 2400476"/>
                <a:gd name="connsiteX62" fmla="*/ 472004 w 4198328"/>
                <a:gd name="connsiteY62" fmla="*/ 49337 h 2400476"/>
                <a:gd name="connsiteX63" fmla="*/ 488450 w 4198328"/>
                <a:gd name="connsiteY63" fmla="*/ 435806 h 2400476"/>
                <a:gd name="connsiteX64" fmla="*/ 751578 w 4198328"/>
                <a:gd name="connsiteY64" fmla="*/ 411138 h 2400476"/>
                <a:gd name="connsiteX65" fmla="*/ 932479 w 4198328"/>
                <a:gd name="connsiteY65" fmla="*/ 550925 h 2400476"/>
                <a:gd name="connsiteX66" fmla="*/ 868181 w 4198328"/>
                <a:gd name="connsiteY66" fmla="*/ 103928 h 2400476"/>
                <a:gd name="connsiteX67" fmla="*/ 1253166 w 4198328"/>
                <a:gd name="connsiteY67" fmla="*/ 0 h 2400476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38856 w 4198328"/>
                <a:gd name="connsiteY52" fmla="*/ 1589254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998261 w 4198328"/>
                <a:gd name="connsiteY57" fmla="*/ 1126518 h 2395245"/>
                <a:gd name="connsiteX58" fmla="*/ 866697 w 4198328"/>
                <a:gd name="connsiteY58" fmla="*/ 945617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38856 w 4198328"/>
                <a:gd name="connsiteY52" fmla="*/ 1589254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1019183 w 4198328"/>
                <a:gd name="connsiteY57" fmla="*/ 1089904 h 2395245"/>
                <a:gd name="connsiteX58" fmla="*/ 866697 w 4198328"/>
                <a:gd name="connsiteY58" fmla="*/ 945617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38856 w 4198328"/>
                <a:gd name="connsiteY52" fmla="*/ 1589254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1019183 w 4198328"/>
                <a:gd name="connsiteY57" fmla="*/ 1089904 h 2395245"/>
                <a:gd name="connsiteX58" fmla="*/ 882388 w 4198328"/>
                <a:gd name="connsiteY58" fmla="*/ 935156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  <a:gd name="connsiteX0" fmla="*/ 866697 w 4198328"/>
                <a:gd name="connsiteY0" fmla="*/ 600262 h 2395245"/>
                <a:gd name="connsiteX1" fmla="*/ 578900 w 4198328"/>
                <a:gd name="connsiteY1" fmla="*/ 707157 h 2395245"/>
                <a:gd name="connsiteX2" fmla="*/ 513118 w 4198328"/>
                <a:gd name="connsiteY2" fmla="*/ 855167 h 2395245"/>
                <a:gd name="connsiteX3" fmla="*/ 948924 w 4198328"/>
                <a:gd name="connsiteY3" fmla="*/ 904503 h 2395245"/>
                <a:gd name="connsiteX4" fmla="*/ 866697 w 4198328"/>
                <a:gd name="connsiteY4" fmla="*/ 600262 h 2395245"/>
                <a:gd name="connsiteX5" fmla="*/ 1253166 w 4198328"/>
                <a:gd name="connsiteY5" fmla="*/ 0 h 2395245"/>
                <a:gd name="connsiteX6" fmla="*/ 1236721 w 4198328"/>
                <a:gd name="connsiteY6" fmla="*/ 501589 h 2395245"/>
                <a:gd name="connsiteX7" fmla="*/ 1647858 w 4198328"/>
                <a:gd name="connsiteY7" fmla="*/ 189124 h 2395245"/>
                <a:gd name="connsiteX8" fmla="*/ 1897533 w 4198328"/>
                <a:gd name="connsiteY8" fmla="*/ 484412 h 2395245"/>
                <a:gd name="connsiteX9" fmla="*/ 1327171 w 4198328"/>
                <a:gd name="connsiteY9" fmla="*/ 666044 h 2395245"/>
                <a:gd name="connsiteX10" fmla="*/ 1212052 w 4198328"/>
                <a:gd name="connsiteY10" fmla="*/ 896281 h 2395245"/>
                <a:gd name="connsiteX11" fmla="*/ 1573854 w 4198328"/>
                <a:gd name="connsiteY11" fmla="*/ 945617 h 2395245"/>
                <a:gd name="connsiteX12" fmla="*/ 1721863 w 4198328"/>
                <a:gd name="connsiteY12" fmla="*/ 649598 h 2395245"/>
                <a:gd name="connsiteX13" fmla="*/ 1947624 w 4198328"/>
                <a:gd name="connsiteY13" fmla="*/ 1012907 h 2395245"/>
                <a:gd name="connsiteX14" fmla="*/ 1088711 w 4198328"/>
                <a:gd name="connsiteY14" fmla="*/ 1249859 h 2395245"/>
                <a:gd name="connsiteX15" fmla="*/ 1187384 w 4198328"/>
                <a:gd name="connsiteY15" fmla="*/ 1381423 h 2395245"/>
                <a:gd name="connsiteX16" fmla="*/ 2061613 w 4198328"/>
                <a:gd name="connsiteY16" fmla="*/ 1414244 h 2395245"/>
                <a:gd name="connsiteX17" fmla="*/ 2090285 w 4198328"/>
                <a:gd name="connsiteY17" fmla="*/ 1414116 h 2395245"/>
                <a:gd name="connsiteX18" fmla="*/ 2162923 w 4198328"/>
                <a:gd name="connsiteY18" fmla="*/ 1421132 h 2395245"/>
                <a:gd name="connsiteX19" fmla="*/ 2367009 w 4198328"/>
                <a:gd name="connsiteY19" fmla="*/ 1352313 h 2395245"/>
                <a:gd name="connsiteX20" fmla="*/ 2362093 w 4198328"/>
                <a:gd name="connsiteY20" fmla="*/ 1336429 h 2395245"/>
                <a:gd name="connsiteX21" fmla="*/ 2577301 w 4198328"/>
                <a:gd name="connsiteY21" fmla="*/ 1336429 h 2395245"/>
                <a:gd name="connsiteX22" fmla="*/ 2638472 w 4198328"/>
                <a:gd name="connsiteY22" fmla="*/ 1347551 h 2395245"/>
                <a:gd name="connsiteX23" fmla="*/ 2638786 w 4198328"/>
                <a:gd name="connsiteY23" fmla="*/ 1336429 h 2395245"/>
                <a:gd name="connsiteX24" fmla="*/ 2810817 w 4198328"/>
                <a:gd name="connsiteY24" fmla="*/ 1336429 h 2395245"/>
                <a:gd name="connsiteX25" fmla="*/ 2809922 w 4198328"/>
                <a:gd name="connsiteY25" fmla="*/ 1338026 h 2395245"/>
                <a:gd name="connsiteX26" fmla="*/ 3090909 w 4198328"/>
                <a:gd name="connsiteY26" fmla="*/ 1376126 h 2395245"/>
                <a:gd name="connsiteX27" fmla="*/ 3091537 w 4198328"/>
                <a:gd name="connsiteY27" fmla="*/ 1377674 h 2395245"/>
                <a:gd name="connsiteX28" fmla="*/ 3465236 w 4198328"/>
                <a:gd name="connsiteY28" fmla="*/ 1445444 h 2395245"/>
                <a:gd name="connsiteX29" fmla="*/ 3641115 w 4198328"/>
                <a:gd name="connsiteY29" fmla="*/ 1366601 h 2395245"/>
                <a:gd name="connsiteX30" fmla="*/ 3541103 w 4198328"/>
                <a:gd name="connsiteY30" fmla="*/ 999888 h 2395245"/>
                <a:gd name="connsiteX31" fmla="*/ 3829743 w 4198328"/>
                <a:gd name="connsiteY31" fmla="*/ 692279 h 2395245"/>
                <a:gd name="connsiteX32" fmla="*/ 3293453 w 4198328"/>
                <a:gd name="connsiteY32" fmla="*/ 866538 h 2395245"/>
                <a:gd name="connsiteX33" fmla="*/ 3186256 w 4198328"/>
                <a:gd name="connsiteY33" fmla="*/ 571813 h 2395245"/>
                <a:gd name="connsiteX34" fmla="*/ 3474428 w 4198328"/>
                <a:gd name="connsiteY34" fmla="*/ 618888 h 2395245"/>
                <a:gd name="connsiteX35" fmla="*/ 4007828 w 4198328"/>
                <a:gd name="connsiteY35" fmla="*/ 533163 h 2395245"/>
                <a:gd name="connsiteX36" fmla="*/ 4198328 w 4198328"/>
                <a:gd name="connsiteY36" fmla="*/ 784171 h 2395245"/>
                <a:gd name="connsiteX37" fmla="*/ 3822090 w 4198328"/>
                <a:gd name="connsiteY37" fmla="*/ 976076 h 2395245"/>
                <a:gd name="connsiteX38" fmla="*/ 3770319 w 4198328"/>
                <a:gd name="connsiteY38" fmla="*/ 1625581 h 2395245"/>
                <a:gd name="connsiteX39" fmla="*/ 3779260 w 4198328"/>
                <a:gd name="connsiteY39" fmla="*/ 1613825 h 2395245"/>
                <a:gd name="connsiteX40" fmla="*/ 3141780 w 4198328"/>
                <a:gd name="connsiteY40" fmla="*/ 1552338 h 2395245"/>
                <a:gd name="connsiteX41" fmla="*/ 2514647 w 4198328"/>
                <a:gd name="connsiteY41" fmla="*/ 1552338 h 2395245"/>
                <a:gd name="connsiteX42" fmla="*/ 2192064 w 4198328"/>
                <a:gd name="connsiteY42" fmla="*/ 1594415 h 2395245"/>
                <a:gd name="connsiteX43" fmla="*/ 2190941 w 4198328"/>
                <a:gd name="connsiteY43" fmla="*/ 1596855 h 2395245"/>
                <a:gd name="connsiteX44" fmla="*/ 1968635 w 4198328"/>
                <a:gd name="connsiteY44" fmla="*/ 1660818 h 2395245"/>
                <a:gd name="connsiteX45" fmla="*/ 1968546 w 4198328"/>
                <a:gd name="connsiteY45" fmla="*/ 1660997 h 2395245"/>
                <a:gd name="connsiteX46" fmla="*/ 1968095 w 4198328"/>
                <a:gd name="connsiteY46" fmla="*/ 1660973 h 2395245"/>
                <a:gd name="connsiteX47" fmla="*/ 1959208 w 4198328"/>
                <a:gd name="connsiteY47" fmla="*/ 1663530 h 2395245"/>
                <a:gd name="connsiteX48" fmla="*/ 1958771 w 4198328"/>
                <a:gd name="connsiteY48" fmla="*/ 1660483 h 2395245"/>
                <a:gd name="connsiteX49" fmla="*/ 1187384 w 4198328"/>
                <a:gd name="connsiteY49" fmla="*/ 1619883 h 2395245"/>
                <a:gd name="connsiteX50" fmla="*/ 1018494 w 4198328"/>
                <a:gd name="connsiteY50" fmla="*/ 2345128 h 2395245"/>
                <a:gd name="connsiteX51" fmla="*/ 740874 w 4198328"/>
                <a:gd name="connsiteY51" fmla="*/ 2395245 h 2395245"/>
                <a:gd name="connsiteX52" fmla="*/ 707472 w 4198328"/>
                <a:gd name="connsiteY52" fmla="*/ 1641559 h 2395245"/>
                <a:gd name="connsiteX53" fmla="*/ 125918 w 4198328"/>
                <a:gd name="connsiteY53" fmla="*/ 1709580 h 2395245"/>
                <a:gd name="connsiteX54" fmla="*/ 0 w 4198328"/>
                <a:gd name="connsiteY54" fmla="*/ 1352740 h 2395245"/>
                <a:gd name="connsiteX55" fmla="*/ 749924 w 4198328"/>
                <a:gd name="connsiteY55" fmla="*/ 1317903 h 2395245"/>
                <a:gd name="connsiteX56" fmla="*/ 842028 w 4198328"/>
                <a:gd name="connsiteY56" fmla="*/ 1175854 h 2395245"/>
                <a:gd name="connsiteX57" fmla="*/ 1019183 w 4198328"/>
                <a:gd name="connsiteY57" fmla="*/ 1089904 h 2395245"/>
                <a:gd name="connsiteX58" fmla="*/ 882388 w 4198328"/>
                <a:gd name="connsiteY58" fmla="*/ 935156 h 2395245"/>
                <a:gd name="connsiteX59" fmla="*/ 241767 w 4198328"/>
                <a:gd name="connsiteY59" fmla="*/ 1299196 h 2395245"/>
                <a:gd name="connsiteX60" fmla="*/ 217099 w 4198328"/>
                <a:gd name="connsiteY60" fmla="*/ 740048 h 2395245"/>
                <a:gd name="connsiteX61" fmla="*/ 125142 w 4198328"/>
                <a:gd name="connsiteY61" fmla="*/ 237730 h 2395245"/>
                <a:gd name="connsiteX62" fmla="*/ 472004 w 4198328"/>
                <a:gd name="connsiteY62" fmla="*/ 49337 h 2395245"/>
                <a:gd name="connsiteX63" fmla="*/ 488450 w 4198328"/>
                <a:gd name="connsiteY63" fmla="*/ 435806 h 2395245"/>
                <a:gd name="connsiteX64" fmla="*/ 751578 w 4198328"/>
                <a:gd name="connsiteY64" fmla="*/ 411138 h 2395245"/>
                <a:gd name="connsiteX65" fmla="*/ 932479 w 4198328"/>
                <a:gd name="connsiteY65" fmla="*/ 550925 h 2395245"/>
                <a:gd name="connsiteX66" fmla="*/ 868181 w 4198328"/>
                <a:gd name="connsiteY66" fmla="*/ 103928 h 2395245"/>
                <a:gd name="connsiteX67" fmla="*/ 1253166 w 4198328"/>
                <a:gd name="connsiteY67" fmla="*/ 0 h 239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4198328" h="2395245">
                  <a:moveTo>
                    <a:pt x="866697" y="600262"/>
                  </a:moveTo>
                  <a:lnTo>
                    <a:pt x="578900" y="707157"/>
                  </a:lnTo>
                  <a:lnTo>
                    <a:pt x="513118" y="855167"/>
                  </a:lnTo>
                  <a:lnTo>
                    <a:pt x="948924" y="904503"/>
                  </a:lnTo>
                  <a:lnTo>
                    <a:pt x="866697" y="600262"/>
                  </a:lnTo>
                  <a:close/>
                  <a:moveTo>
                    <a:pt x="1253166" y="0"/>
                  </a:moveTo>
                  <a:lnTo>
                    <a:pt x="1236721" y="501589"/>
                  </a:lnTo>
                  <a:lnTo>
                    <a:pt x="1647858" y="189124"/>
                  </a:lnTo>
                  <a:lnTo>
                    <a:pt x="1897533" y="484412"/>
                  </a:lnTo>
                  <a:lnTo>
                    <a:pt x="1327171" y="666044"/>
                  </a:lnTo>
                  <a:lnTo>
                    <a:pt x="1212052" y="896281"/>
                  </a:lnTo>
                  <a:lnTo>
                    <a:pt x="1573854" y="945617"/>
                  </a:lnTo>
                  <a:lnTo>
                    <a:pt x="1721863" y="649598"/>
                  </a:lnTo>
                  <a:lnTo>
                    <a:pt x="1947624" y="1012907"/>
                  </a:lnTo>
                  <a:lnTo>
                    <a:pt x="1088711" y="1249859"/>
                  </a:lnTo>
                  <a:lnTo>
                    <a:pt x="1187384" y="1381423"/>
                  </a:lnTo>
                  <a:lnTo>
                    <a:pt x="2061613" y="1414244"/>
                  </a:lnTo>
                  <a:lnTo>
                    <a:pt x="2090285" y="1414116"/>
                  </a:lnTo>
                  <a:lnTo>
                    <a:pt x="2162923" y="1421132"/>
                  </a:lnTo>
                  <a:lnTo>
                    <a:pt x="2367009" y="1352313"/>
                  </a:lnTo>
                  <a:lnTo>
                    <a:pt x="2362093" y="1336429"/>
                  </a:lnTo>
                  <a:lnTo>
                    <a:pt x="2577301" y="1336429"/>
                  </a:lnTo>
                  <a:lnTo>
                    <a:pt x="2638472" y="1347551"/>
                  </a:lnTo>
                  <a:cubicBezTo>
                    <a:pt x="2638577" y="1343844"/>
                    <a:pt x="2638681" y="1340136"/>
                    <a:pt x="2638786" y="1336429"/>
                  </a:cubicBezTo>
                  <a:lnTo>
                    <a:pt x="2810817" y="1336429"/>
                  </a:lnTo>
                  <a:lnTo>
                    <a:pt x="2809922" y="1338026"/>
                  </a:lnTo>
                  <a:lnTo>
                    <a:pt x="3090909" y="1376126"/>
                  </a:lnTo>
                  <a:lnTo>
                    <a:pt x="3091537" y="1377674"/>
                  </a:lnTo>
                  <a:lnTo>
                    <a:pt x="3465236" y="1445444"/>
                  </a:lnTo>
                  <a:lnTo>
                    <a:pt x="3641115" y="1366601"/>
                  </a:lnTo>
                  <a:lnTo>
                    <a:pt x="3541103" y="999888"/>
                  </a:lnTo>
                  <a:lnTo>
                    <a:pt x="3829743" y="692279"/>
                  </a:lnTo>
                  <a:lnTo>
                    <a:pt x="3293453" y="866538"/>
                  </a:lnTo>
                  <a:lnTo>
                    <a:pt x="3186256" y="571813"/>
                  </a:lnTo>
                  <a:lnTo>
                    <a:pt x="3474428" y="618888"/>
                  </a:lnTo>
                  <a:lnTo>
                    <a:pt x="4007828" y="533163"/>
                  </a:lnTo>
                  <a:lnTo>
                    <a:pt x="4198328" y="784171"/>
                  </a:lnTo>
                  <a:lnTo>
                    <a:pt x="3822090" y="976076"/>
                  </a:lnTo>
                  <a:lnTo>
                    <a:pt x="3770319" y="1625581"/>
                  </a:lnTo>
                  <a:lnTo>
                    <a:pt x="3779260" y="1613825"/>
                  </a:lnTo>
                  <a:lnTo>
                    <a:pt x="3141780" y="1552338"/>
                  </a:lnTo>
                  <a:lnTo>
                    <a:pt x="2514647" y="1552338"/>
                  </a:lnTo>
                  <a:lnTo>
                    <a:pt x="2192064" y="1594415"/>
                  </a:lnTo>
                  <a:lnTo>
                    <a:pt x="2190941" y="1596855"/>
                  </a:lnTo>
                  <a:lnTo>
                    <a:pt x="1968635" y="1660818"/>
                  </a:lnTo>
                  <a:cubicBezTo>
                    <a:pt x="1968605" y="1660878"/>
                    <a:pt x="1968576" y="1660937"/>
                    <a:pt x="1968546" y="1660997"/>
                  </a:cubicBezTo>
                  <a:lnTo>
                    <a:pt x="1968095" y="1660973"/>
                  </a:lnTo>
                  <a:lnTo>
                    <a:pt x="1959208" y="1663530"/>
                  </a:lnTo>
                  <a:cubicBezTo>
                    <a:pt x="1959062" y="1662514"/>
                    <a:pt x="1958917" y="1661499"/>
                    <a:pt x="1958771" y="1660483"/>
                  </a:cubicBezTo>
                  <a:lnTo>
                    <a:pt x="1187384" y="1619883"/>
                  </a:lnTo>
                  <a:lnTo>
                    <a:pt x="1018494" y="2345128"/>
                  </a:lnTo>
                  <a:lnTo>
                    <a:pt x="740874" y="2395245"/>
                  </a:lnTo>
                  <a:cubicBezTo>
                    <a:pt x="740201" y="2126581"/>
                    <a:pt x="708145" y="1910223"/>
                    <a:pt x="707472" y="1641559"/>
                  </a:cubicBezTo>
                  <a:lnTo>
                    <a:pt x="125918" y="1709580"/>
                  </a:lnTo>
                  <a:lnTo>
                    <a:pt x="0" y="1352740"/>
                  </a:lnTo>
                  <a:lnTo>
                    <a:pt x="749924" y="1317903"/>
                  </a:lnTo>
                  <a:lnTo>
                    <a:pt x="842028" y="1175854"/>
                  </a:lnTo>
                  <a:lnTo>
                    <a:pt x="1019183" y="1089904"/>
                  </a:lnTo>
                  <a:lnTo>
                    <a:pt x="882388" y="935156"/>
                  </a:lnTo>
                  <a:lnTo>
                    <a:pt x="241767" y="1299196"/>
                  </a:lnTo>
                  <a:lnTo>
                    <a:pt x="217099" y="740048"/>
                  </a:lnTo>
                  <a:lnTo>
                    <a:pt x="125142" y="237730"/>
                  </a:lnTo>
                  <a:lnTo>
                    <a:pt x="472004" y="49337"/>
                  </a:lnTo>
                  <a:lnTo>
                    <a:pt x="488450" y="435806"/>
                  </a:lnTo>
                  <a:lnTo>
                    <a:pt x="751578" y="411138"/>
                  </a:lnTo>
                  <a:lnTo>
                    <a:pt x="932479" y="550925"/>
                  </a:lnTo>
                  <a:lnTo>
                    <a:pt x="868181" y="103928"/>
                  </a:lnTo>
                  <a:lnTo>
                    <a:pt x="1253166" y="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343540" y="452326"/>
              <a:ext cx="6120244" cy="3446334"/>
            </a:xfrm>
            <a:custGeom>
              <a:avLst/>
              <a:gdLst>
                <a:gd name="connsiteX0" fmla="*/ 912726 w 4244357"/>
                <a:gd name="connsiteY0" fmla="*/ 600262 h 2390015"/>
                <a:gd name="connsiteX1" fmla="*/ 624929 w 4244357"/>
                <a:gd name="connsiteY1" fmla="*/ 707157 h 2390015"/>
                <a:gd name="connsiteX2" fmla="*/ 559147 w 4244357"/>
                <a:gd name="connsiteY2" fmla="*/ 855167 h 2390015"/>
                <a:gd name="connsiteX3" fmla="*/ 994953 w 4244357"/>
                <a:gd name="connsiteY3" fmla="*/ 904503 h 2390015"/>
                <a:gd name="connsiteX4" fmla="*/ 1299195 w 4244357"/>
                <a:gd name="connsiteY4" fmla="*/ 0 h 2390015"/>
                <a:gd name="connsiteX5" fmla="*/ 1282750 w 4244357"/>
                <a:gd name="connsiteY5" fmla="*/ 501589 h 2390015"/>
                <a:gd name="connsiteX6" fmla="*/ 1693887 w 4244357"/>
                <a:gd name="connsiteY6" fmla="*/ 189124 h 2390015"/>
                <a:gd name="connsiteX7" fmla="*/ 1948793 w 4244357"/>
                <a:gd name="connsiteY7" fmla="*/ 526257 h 2390015"/>
                <a:gd name="connsiteX8" fmla="*/ 1373200 w 4244357"/>
                <a:gd name="connsiteY8" fmla="*/ 666044 h 2390015"/>
                <a:gd name="connsiteX9" fmla="*/ 1258081 w 4244357"/>
                <a:gd name="connsiteY9" fmla="*/ 896281 h 2390015"/>
                <a:gd name="connsiteX10" fmla="*/ 1619883 w 4244357"/>
                <a:gd name="connsiteY10" fmla="*/ 945617 h 2390015"/>
                <a:gd name="connsiteX11" fmla="*/ 1767892 w 4244357"/>
                <a:gd name="connsiteY11" fmla="*/ 649598 h 2390015"/>
                <a:gd name="connsiteX12" fmla="*/ 2014575 w 4244357"/>
                <a:gd name="connsiteY12" fmla="*/ 1044290 h 2390015"/>
                <a:gd name="connsiteX13" fmla="*/ 1134740 w 4244357"/>
                <a:gd name="connsiteY13" fmla="*/ 1249859 h 2390015"/>
                <a:gd name="connsiteX14" fmla="*/ 1233413 w 4244357"/>
                <a:gd name="connsiteY14" fmla="*/ 1381423 h 2390015"/>
                <a:gd name="connsiteX15" fmla="*/ 2107642 w 4244357"/>
                <a:gd name="connsiteY15" fmla="*/ 1414244 h 2390015"/>
                <a:gd name="connsiteX16" fmla="*/ 2136314 w 4244357"/>
                <a:gd name="connsiteY16" fmla="*/ 1414116 h 2390015"/>
                <a:gd name="connsiteX17" fmla="*/ 2208952 w 4244357"/>
                <a:gd name="connsiteY17" fmla="*/ 1421132 h 2390015"/>
                <a:gd name="connsiteX18" fmla="*/ 2413038 w 4244357"/>
                <a:gd name="connsiteY18" fmla="*/ 1352313 h 2390015"/>
                <a:gd name="connsiteX19" fmla="*/ 2408122 w 4244357"/>
                <a:gd name="connsiteY19" fmla="*/ 1336429 h 2390015"/>
                <a:gd name="connsiteX20" fmla="*/ 2623330 w 4244357"/>
                <a:gd name="connsiteY20" fmla="*/ 1336429 h 2390015"/>
                <a:gd name="connsiteX21" fmla="*/ 2684501 w 4244357"/>
                <a:gd name="connsiteY21" fmla="*/ 1347551 h 2390015"/>
                <a:gd name="connsiteX22" fmla="*/ 2684815 w 4244357"/>
                <a:gd name="connsiteY22" fmla="*/ 1336429 h 2390015"/>
                <a:gd name="connsiteX23" fmla="*/ 2856846 w 4244357"/>
                <a:gd name="connsiteY23" fmla="*/ 1336429 h 2390015"/>
                <a:gd name="connsiteX24" fmla="*/ 2855951 w 4244357"/>
                <a:gd name="connsiteY24" fmla="*/ 1338026 h 2390015"/>
                <a:gd name="connsiteX25" fmla="*/ 3136938 w 4244357"/>
                <a:gd name="connsiteY25" fmla="*/ 1376126 h 2390015"/>
                <a:gd name="connsiteX26" fmla="*/ 3137566 w 4244357"/>
                <a:gd name="connsiteY26" fmla="*/ 1377674 h 2390015"/>
                <a:gd name="connsiteX27" fmla="*/ 3511265 w 4244357"/>
                <a:gd name="connsiteY27" fmla="*/ 1445444 h 2390015"/>
                <a:gd name="connsiteX28" fmla="*/ 3687144 w 4244357"/>
                <a:gd name="connsiteY28" fmla="*/ 1366601 h 2390015"/>
                <a:gd name="connsiteX29" fmla="*/ 3587132 w 4244357"/>
                <a:gd name="connsiteY29" fmla="*/ 999888 h 2390015"/>
                <a:gd name="connsiteX30" fmla="*/ 3896694 w 4244357"/>
                <a:gd name="connsiteY30" fmla="*/ 723663 h 2390015"/>
                <a:gd name="connsiteX31" fmla="*/ 3339482 w 4244357"/>
                <a:gd name="connsiteY31" fmla="*/ 866538 h 2390015"/>
                <a:gd name="connsiteX32" fmla="*/ 3206132 w 4244357"/>
                <a:gd name="connsiteY32" fmla="*/ 618888 h 2390015"/>
                <a:gd name="connsiteX33" fmla="*/ 3520457 w 4244357"/>
                <a:gd name="connsiteY33" fmla="*/ 618888 h 2390015"/>
                <a:gd name="connsiteX34" fmla="*/ 4053857 w 4244357"/>
                <a:gd name="connsiteY34" fmla="*/ 533163 h 2390015"/>
                <a:gd name="connsiteX35" fmla="*/ 4244357 w 4244357"/>
                <a:gd name="connsiteY35" fmla="*/ 799863 h 2390015"/>
                <a:gd name="connsiteX36" fmla="*/ 3868119 w 4244357"/>
                <a:gd name="connsiteY36" fmla="*/ 976076 h 2390015"/>
                <a:gd name="connsiteX37" fmla="*/ 3816348 w 4244357"/>
                <a:gd name="connsiteY37" fmla="*/ 1625581 h 2390015"/>
                <a:gd name="connsiteX38" fmla="*/ 3820058 w 4244357"/>
                <a:gd name="connsiteY38" fmla="*/ 1650439 h 2390015"/>
                <a:gd name="connsiteX39" fmla="*/ 3187809 w 4244357"/>
                <a:gd name="connsiteY39" fmla="*/ 1552338 h 2390015"/>
                <a:gd name="connsiteX40" fmla="*/ 2560676 w 4244357"/>
                <a:gd name="connsiteY40" fmla="*/ 1552338 h 2390015"/>
                <a:gd name="connsiteX41" fmla="*/ 2238093 w 4244357"/>
                <a:gd name="connsiteY41" fmla="*/ 1594415 h 2390015"/>
                <a:gd name="connsiteX42" fmla="*/ 2236970 w 4244357"/>
                <a:gd name="connsiteY42" fmla="*/ 1596855 h 2390015"/>
                <a:gd name="connsiteX43" fmla="*/ 2014664 w 4244357"/>
                <a:gd name="connsiteY43" fmla="*/ 1660818 h 2390015"/>
                <a:gd name="connsiteX44" fmla="*/ 2014575 w 4244357"/>
                <a:gd name="connsiteY44" fmla="*/ 1660997 h 2390015"/>
                <a:gd name="connsiteX45" fmla="*/ 2014124 w 4244357"/>
                <a:gd name="connsiteY45" fmla="*/ 1660973 h 2390015"/>
                <a:gd name="connsiteX46" fmla="*/ 2005237 w 4244357"/>
                <a:gd name="connsiteY46" fmla="*/ 1663530 h 2390015"/>
                <a:gd name="connsiteX47" fmla="*/ 2004800 w 4244357"/>
                <a:gd name="connsiteY47" fmla="*/ 1660483 h 2390015"/>
                <a:gd name="connsiteX48" fmla="*/ 1233413 w 4244357"/>
                <a:gd name="connsiteY48" fmla="*/ 1619883 h 2390015"/>
                <a:gd name="connsiteX49" fmla="*/ 1033140 w 4244357"/>
                <a:gd name="connsiteY49" fmla="*/ 2382788 h 2390015"/>
                <a:gd name="connsiteX50" fmla="*/ 813056 w 4244357"/>
                <a:gd name="connsiteY50" fmla="*/ 2390015 h 2390015"/>
                <a:gd name="connsiteX51" fmla="*/ 748271 w 4244357"/>
                <a:gd name="connsiteY51" fmla="*/ 1636329 h 2390015"/>
                <a:gd name="connsiteX52" fmla="*/ 213792 w 4244357"/>
                <a:gd name="connsiteY52" fmla="*/ 1693888 h 2390015"/>
                <a:gd name="connsiteX53" fmla="*/ 0 w 4244357"/>
                <a:gd name="connsiteY53" fmla="*/ 1406092 h 2390015"/>
                <a:gd name="connsiteX54" fmla="*/ 772939 w 4244357"/>
                <a:gd name="connsiteY54" fmla="*/ 1364978 h 2390015"/>
                <a:gd name="connsiteX55" fmla="*/ 888057 w 4244357"/>
                <a:gd name="connsiteY55" fmla="*/ 1175854 h 2390015"/>
                <a:gd name="connsiteX56" fmla="*/ 1044290 w 4244357"/>
                <a:gd name="connsiteY56" fmla="*/ 1126518 h 2390015"/>
                <a:gd name="connsiteX57" fmla="*/ 912726 w 4244357"/>
                <a:gd name="connsiteY57" fmla="*/ 945617 h 2390015"/>
                <a:gd name="connsiteX58" fmla="*/ 287796 w 4244357"/>
                <a:gd name="connsiteY58" fmla="*/ 1299196 h 2390015"/>
                <a:gd name="connsiteX59" fmla="*/ 263128 w 4244357"/>
                <a:gd name="connsiteY59" fmla="*/ 740048 h 2390015"/>
                <a:gd name="connsiteX60" fmla="*/ 139787 w 4244357"/>
                <a:gd name="connsiteY60" fmla="*/ 279574 h 2390015"/>
                <a:gd name="connsiteX61" fmla="*/ 518033 w 4244357"/>
                <a:gd name="connsiteY61" fmla="*/ 49337 h 2390015"/>
                <a:gd name="connsiteX62" fmla="*/ 534479 w 4244357"/>
                <a:gd name="connsiteY62" fmla="*/ 435806 h 2390015"/>
                <a:gd name="connsiteX63" fmla="*/ 797607 w 4244357"/>
                <a:gd name="connsiteY63" fmla="*/ 411138 h 2390015"/>
                <a:gd name="connsiteX64" fmla="*/ 978508 w 4244357"/>
                <a:gd name="connsiteY64" fmla="*/ 550925 h 2390015"/>
                <a:gd name="connsiteX65" fmla="*/ 888057 w 4244357"/>
                <a:gd name="connsiteY65" fmla="*/ 156233 h 239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44357" h="2390015">
                  <a:moveTo>
                    <a:pt x="912726" y="600262"/>
                  </a:moveTo>
                  <a:lnTo>
                    <a:pt x="624929" y="707157"/>
                  </a:lnTo>
                  <a:lnTo>
                    <a:pt x="559147" y="855167"/>
                  </a:lnTo>
                  <a:lnTo>
                    <a:pt x="994953" y="904503"/>
                  </a:lnTo>
                  <a:close/>
                  <a:moveTo>
                    <a:pt x="1299195" y="0"/>
                  </a:moveTo>
                  <a:lnTo>
                    <a:pt x="1282750" y="501589"/>
                  </a:lnTo>
                  <a:lnTo>
                    <a:pt x="1693887" y="189124"/>
                  </a:lnTo>
                  <a:lnTo>
                    <a:pt x="1948793" y="526257"/>
                  </a:lnTo>
                  <a:lnTo>
                    <a:pt x="1373200" y="666044"/>
                  </a:lnTo>
                  <a:lnTo>
                    <a:pt x="1258081" y="896281"/>
                  </a:lnTo>
                  <a:lnTo>
                    <a:pt x="1619883" y="945617"/>
                  </a:lnTo>
                  <a:lnTo>
                    <a:pt x="1767892" y="649598"/>
                  </a:lnTo>
                  <a:lnTo>
                    <a:pt x="2014575" y="1044290"/>
                  </a:lnTo>
                  <a:lnTo>
                    <a:pt x="1134740" y="1249859"/>
                  </a:lnTo>
                  <a:lnTo>
                    <a:pt x="1233413" y="1381423"/>
                  </a:lnTo>
                  <a:lnTo>
                    <a:pt x="2107642" y="1414244"/>
                  </a:lnTo>
                  <a:lnTo>
                    <a:pt x="2136314" y="1414116"/>
                  </a:lnTo>
                  <a:lnTo>
                    <a:pt x="2208952" y="1421132"/>
                  </a:lnTo>
                  <a:lnTo>
                    <a:pt x="2413038" y="1352313"/>
                  </a:lnTo>
                  <a:lnTo>
                    <a:pt x="2408122" y="1336429"/>
                  </a:lnTo>
                  <a:lnTo>
                    <a:pt x="2623330" y="1336429"/>
                  </a:lnTo>
                  <a:lnTo>
                    <a:pt x="2684501" y="1347551"/>
                  </a:lnTo>
                  <a:lnTo>
                    <a:pt x="2684815" y="1336429"/>
                  </a:lnTo>
                  <a:lnTo>
                    <a:pt x="2856846" y="1336429"/>
                  </a:lnTo>
                  <a:lnTo>
                    <a:pt x="2855951" y="1338026"/>
                  </a:lnTo>
                  <a:lnTo>
                    <a:pt x="3136938" y="1376126"/>
                  </a:lnTo>
                  <a:lnTo>
                    <a:pt x="3137566" y="1377674"/>
                  </a:lnTo>
                  <a:lnTo>
                    <a:pt x="3511265" y="1445444"/>
                  </a:lnTo>
                  <a:lnTo>
                    <a:pt x="3687144" y="1366601"/>
                  </a:lnTo>
                  <a:lnTo>
                    <a:pt x="3587132" y="999888"/>
                  </a:lnTo>
                  <a:lnTo>
                    <a:pt x="3896694" y="723663"/>
                  </a:lnTo>
                  <a:lnTo>
                    <a:pt x="3339482" y="866538"/>
                  </a:lnTo>
                  <a:lnTo>
                    <a:pt x="3206132" y="618888"/>
                  </a:lnTo>
                  <a:lnTo>
                    <a:pt x="3520457" y="618888"/>
                  </a:lnTo>
                  <a:lnTo>
                    <a:pt x="4053857" y="533163"/>
                  </a:lnTo>
                  <a:lnTo>
                    <a:pt x="4244357" y="799863"/>
                  </a:lnTo>
                  <a:lnTo>
                    <a:pt x="3868119" y="976076"/>
                  </a:lnTo>
                  <a:lnTo>
                    <a:pt x="3816348" y="1625581"/>
                  </a:lnTo>
                  <a:lnTo>
                    <a:pt x="3820058" y="1650439"/>
                  </a:lnTo>
                  <a:lnTo>
                    <a:pt x="3187809" y="1552338"/>
                  </a:lnTo>
                  <a:lnTo>
                    <a:pt x="2560676" y="1552338"/>
                  </a:lnTo>
                  <a:lnTo>
                    <a:pt x="2238093" y="1594415"/>
                  </a:lnTo>
                  <a:lnTo>
                    <a:pt x="2236970" y="1596855"/>
                  </a:lnTo>
                  <a:lnTo>
                    <a:pt x="2014664" y="1660818"/>
                  </a:lnTo>
                  <a:lnTo>
                    <a:pt x="2014575" y="1660997"/>
                  </a:lnTo>
                  <a:lnTo>
                    <a:pt x="2014124" y="1660973"/>
                  </a:lnTo>
                  <a:lnTo>
                    <a:pt x="2005237" y="1663530"/>
                  </a:lnTo>
                  <a:lnTo>
                    <a:pt x="2004800" y="1660483"/>
                  </a:lnTo>
                  <a:lnTo>
                    <a:pt x="1233413" y="1619883"/>
                  </a:lnTo>
                  <a:lnTo>
                    <a:pt x="1033140" y="2382788"/>
                  </a:lnTo>
                  <a:lnTo>
                    <a:pt x="813056" y="2390015"/>
                  </a:lnTo>
                  <a:lnTo>
                    <a:pt x="748271" y="1636329"/>
                  </a:lnTo>
                  <a:lnTo>
                    <a:pt x="213792" y="1693888"/>
                  </a:lnTo>
                  <a:lnTo>
                    <a:pt x="0" y="1406092"/>
                  </a:lnTo>
                  <a:lnTo>
                    <a:pt x="772939" y="1364978"/>
                  </a:lnTo>
                  <a:lnTo>
                    <a:pt x="888057" y="1175854"/>
                  </a:lnTo>
                  <a:lnTo>
                    <a:pt x="1044290" y="1126518"/>
                  </a:lnTo>
                  <a:lnTo>
                    <a:pt x="912726" y="945617"/>
                  </a:lnTo>
                  <a:lnTo>
                    <a:pt x="287796" y="1299196"/>
                  </a:lnTo>
                  <a:lnTo>
                    <a:pt x="263128" y="740048"/>
                  </a:lnTo>
                  <a:lnTo>
                    <a:pt x="139787" y="279574"/>
                  </a:lnTo>
                  <a:lnTo>
                    <a:pt x="518033" y="49337"/>
                  </a:lnTo>
                  <a:lnTo>
                    <a:pt x="534479" y="435806"/>
                  </a:lnTo>
                  <a:lnTo>
                    <a:pt x="797607" y="411138"/>
                  </a:lnTo>
                  <a:lnTo>
                    <a:pt x="978508" y="550925"/>
                  </a:lnTo>
                  <a:lnTo>
                    <a:pt x="888057" y="156233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244467" y="3066695"/>
            <a:ext cx="1084946" cy="1084554"/>
            <a:chOff x="7141820" y="3023435"/>
            <a:chExt cx="1084946" cy="1084554"/>
          </a:xfrm>
        </p:grpSpPr>
        <p:sp>
          <p:nvSpPr>
            <p:cNvPr id="85" name="文本框 885"/>
            <p:cNvSpPr txBox="1"/>
            <p:nvPr/>
          </p:nvSpPr>
          <p:spPr>
            <a:xfrm>
              <a:off x="7141820" y="3025307"/>
              <a:ext cx="1030828" cy="1082682"/>
            </a:xfrm>
            <a:custGeom>
              <a:avLst/>
              <a:gdLst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7391 w 729258"/>
                <a:gd name="connsiteY20" fmla="*/ 314966 h 776333"/>
                <a:gd name="connsiteX21" fmla="*/ 11906 w 729258"/>
                <a:gd name="connsiteY21" fmla="*/ 231622 h 776333"/>
                <a:gd name="connsiteX22" fmla="*/ 247055 w 729258"/>
                <a:gd name="connsiteY22" fmla="*/ 216739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7391 w 729258"/>
                <a:gd name="connsiteY20" fmla="*/ 314966 h 776333"/>
                <a:gd name="connsiteX21" fmla="*/ 11906 w 729258"/>
                <a:gd name="connsiteY21" fmla="*/ 231622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7391 w 729258"/>
                <a:gd name="connsiteY20" fmla="*/ 314966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20266 w 729258"/>
                <a:gd name="connsiteY19" fmla="*/ 350685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60734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35958 w 729258"/>
                <a:gd name="connsiteY19" fmla="*/ 340224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19063 w 729258"/>
                <a:gd name="connsiteY14" fmla="*/ 776333 h 776333"/>
                <a:gd name="connsiteX15" fmla="*/ 181656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35958 w 729258"/>
                <a:gd name="connsiteY19" fmla="*/ 340224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34270 w 729258"/>
                <a:gd name="connsiteY0" fmla="*/ 0 h 776333"/>
                <a:gd name="connsiteX1" fmla="*/ 470297 w 729258"/>
                <a:gd name="connsiteY1" fmla="*/ 139349 h 776333"/>
                <a:gd name="connsiteX2" fmla="*/ 389930 w 729258"/>
                <a:gd name="connsiteY2" fmla="*/ 246505 h 776333"/>
                <a:gd name="connsiteX3" fmla="*/ 660797 w 729258"/>
                <a:gd name="connsiteY3" fmla="*/ 228646 h 776333"/>
                <a:gd name="connsiteX4" fmla="*/ 580430 w 729258"/>
                <a:gd name="connsiteY4" fmla="*/ 425099 h 776333"/>
                <a:gd name="connsiteX5" fmla="*/ 729258 w 729258"/>
                <a:gd name="connsiteY5" fmla="*/ 463794 h 776333"/>
                <a:gd name="connsiteX6" fmla="*/ 660797 w 729258"/>
                <a:gd name="connsiteY6" fmla="*/ 639411 h 776333"/>
                <a:gd name="connsiteX7" fmla="*/ 577453 w 729258"/>
                <a:gd name="connsiteY7" fmla="*/ 541185 h 776333"/>
                <a:gd name="connsiteX8" fmla="*/ 488156 w 729258"/>
                <a:gd name="connsiteY8" fmla="*/ 776333 h 776333"/>
                <a:gd name="connsiteX9" fmla="*/ 285750 w 729258"/>
                <a:gd name="connsiteY9" fmla="*/ 639411 h 776333"/>
                <a:gd name="connsiteX10" fmla="*/ 443508 w 729258"/>
                <a:gd name="connsiteY10" fmla="*/ 621552 h 776333"/>
                <a:gd name="connsiteX11" fmla="*/ 446484 w 729258"/>
                <a:gd name="connsiteY11" fmla="*/ 392357 h 776333"/>
                <a:gd name="connsiteX12" fmla="*/ 386953 w 729258"/>
                <a:gd name="connsiteY12" fmla="*/ 350685 h 776333"/>
                <a:gd name="connsiteX13" fmla="*/ 184547 w 729258"/>
                <a:gd name="connsiteY13" fmla="*/ 737638 h 776333"/>
                <a:gd name="connsiteX14" fmla="*/ 103372 w 729258"/>
                <a:gd name="connsiteY14" fmla="*/ 760641 h 776333"/>
                <a:gd name="connsiteX15" fmla="*/ 181656 w 729258"/>
                <a:gd name="connsiteY15" fmla="*/ 499513 h 776333"/>
                <a:gd name="connsiteX16" fmla="*/ 0 w 729258"/>
                <a:gd name="connsiteY16" fmla="*/ 621552 h 776333"/>
                <a:gd name="connsiteX17" fmla="*/ 86320 w 729258"/>
                <a:gd name="connsiteY17" fmla="*/ 350685 h 776333"/>
                <a:gd name="connsiteX18" fmla="*/ 196453 w 729258"/>
                <a:gd name="connsiteY18" fmla="*/ 457841 h 776333"/>
                <a:gd name="connsiteX19" fmla="*/ 235958 w 729258"/>
                <a:gd name="connsiteY19" fmla="*/ 340224 h 776333"/>
                <a:gd name="connsiteX20" fmla="*/ 72160 w 729258"/>
                <a:gd name="connsiteY20" fmla="*/ 288813 h 776333"/>
                <a:gd name="connsiteX21" fmla="*/ 22367 w 729258"/>
                <a:gd name="connsiteY21" fmla="*/ 174086 h 776333"/>
                <a:gd name="connsiteX22" fmla="*/ 241824 w 729258"/>
                <a:gd name="connsiteY22" fmla="*/ 206278 h 776333"/>
                <a:gd name="connsiteX23" fmla="*/ 334270 w 729258"/>
                <a:gd name="connsiteY23" fmla="*/ 0 h 776333"/>
                <a:gd name="connsiteX0" fmla="*/ 355192 w 750180"/>
                <a:gd name="connsiteY0" fmla="*/ 0 h 776333"/>
                <a:gd name="connsiteX1" fmla="*/ 491219 w 750180"/>
                <a:gd name="connsiteY1" fmla="*/ 139349 h 776333"/>
                <a:gd name="connsiteX2" fmla="*/ 410852 w 750180"/>
                <a:gd name="connsiteY2" fmla="*/ 246505 h 776333"/>
                <a:gd name="connsiteX3" fmla="*/ 681719 w 750180"/>
                <a:gd name="connsiteY3" fmla="*/ 228646 h 776333"/>
                <a:gd name="connsiteX4" fmla="*/ 601352 w 750180"/>
                <a:gd name="connsiteY4" fmla="*/ 425099 h 776333"/>
                <a:gd name="connsiteX5" fmla="*/ 750180 w 750180"/>
                <a:gd name="connsiteY5" fmla="*/ 463794 h 776333"/>
                <a:gd name="connsiteX6" fmla="*/ 681719 w 750180"/>
                <a:gd name="connsiteY6" fmla="*/ 639411 h 776333"/>
                <a:gd name="connsiteX7" fmla="*/ 598375 w 750180"/>
                <a:gd name="connsiteY7" fmla="*/ 541185 h 776333"/>
                <a:gd name="connsiteX8" fmla="*/ 509078 w 750180"/>
                <a:gd name="connsiteY8" fmla="*/ 776333 h 776333"/>
                <a:gd name="connsiteX9" fmla="*/ 306672 w 750180"/>
                <a:gd name="connsiteY9" fmla="*/ 639411 h 776333"/>
                <a:gd name="connsiteX10" fmla="*/ 464430 w 750180"/>
                <a:gd name="connsiteY10" fmla="*/ 621552 h 776333"/>
                <a:gd name="connsiteX11" fmla="*/ 467406 w 750180"/>
                <a:gd name="connsiteY11" fmla="*/ 392357 h 776333"/>
                <a:gd name="connsiteX12" fmla="*/ 407875 w 750180"/>
                <a:gd name="connsiteY12" fmla="*/ 350685 h 776333"/>
                <a:gd name="connsiteX13" fmla="*/ 205469 w 750180"/>
                <a:gd name="connsiteY13" fmla="*/ 737638 h 776333"/>
                <a:gd name="connsiteX14" fmla="*/ 124294 w 750180"/>
                <a:gd name="connsiteY14" fmla="*/ 760641 h 776333"/>
                <a:gd name="connsiteX15" fmla="*/ 202578 w 750180"/>
                <a:gd name="connsiteY15" fmla="*/ 499513 h 776333"/>
                <a:gd name="connsiteX16" fmla="*/ 0 w 750180"/>
                <a:gd name="connsiteY16" fmla="*/ 616321 h 776333"/>
                <a:gd name="connsiteX17" fmla="*/ 107242 w 750180"/>
                <a:gd name="connsiteY17" fmla="*/ 350685 h 776333"/>
                <a:gd name="connsiteX18" fmla="*/ 217375 w 750180"/>
                <a:gd name="connsiteY18" fmla="*/ 457841 h 776333"/>
                <a:gd name="connsiteX19" fmla="*/ 256880 w 750180"/>
                <a:gd name="connsiteY19" fmla="*/ 340224 h 776333"/>
                <a:gd name="connsiteX20" fmla="*/ 93082 w 750180"/>
                <a:gd name="connsiteY20" fmla="*/ 288813 h 776333"/>
                <a:gd name="connsiteX21" fmla="*/ 43289 w 750180"/>
                <a:gd name="connsiteY21" fmla="*/ 174086 h 776333"/>
                <a:gd name="connsiteX22" fmla="*/ 262746 w 750180"/>
                <a:gd name="connsiteY22" fmla="*/ 206278 h 776333"/>
                <a:gd name="connsiteX23" fmla="*/ 355192 w 750180"/>
                <a:gd name="connsiteY23" fmla="*/ 0 h 776333"/>
                <a:gd name="connsiteX0" fmla="*/ 315963 w 710951"/>
                <a:gd name="connsiteY0" fmla="*/ 0 h 776333"/>
                <a:gd name="connsiteX1" fmla="*/ 451990 w 710951"/>
                <a:gd name="connsiteY1" fmla="*/ 139349 h 776333"/>
                <a:gd name="connsiteX2" fmla="*/ 371623 w 710951"/>
                <a:gd name="connsiteY2" fmla="*/ 246505 h 776333"/>
                <a:gd name="connsiteX3" fmla="*/ 642490 w 710951"/>
                <a:gd name="connsiteY3" fmla="*/ 228646 h 776333"/>
                <a:gd name="connsiteX4" fmla="*/ 562123 w 710951"/>
                <a:gd name="connsiteY4" fmla="*/ 425099 h 776333"/>
                <a:gd name="connsiteX5" fmla="*/ 710951 w 710951"/>
                <a:gd name="connsiteY5" fmla="*/ 463794 h 776333"/>
                <a:gd name="connsiteX6" fmla="*/ 642490 w 710951"/>
                <a:gd name="connsiteY6" fmla="*/ 639411 h 776333"/>
                <a:gd name="connsiteX7" fmla="*/ 559146 w 710951"/>
                <a:gd name="connsiteY7" fmla="*/ 541185 h 776333"/>
                <a:gd name="connsiteX8" fmla="*/ 469849 w 710951"/>
                <a:gd name="connsiteY8" fmla="*/ 776333 h 776333"/>
                <a:gd name="connsiteX9" fmla="*/ 267443 w 710951"/>
                <a:gd name="connsiteY9" fmla="*/ 639411 h 776333"/>
                <a:gd name="connsiteX10" fmla="*/ 425201 w 710951"/>
                <a:gd name="connsiteY10" fmla="*/ 621552 h 776333"/>
                <a:gd name="connsiteX11" fmla="*/ 428177 w 710951"/>
                <a:gd name="connsiteY11" fmla="*/ 392357 h 776333"/>
                <a:gd name="connsiteX12" fmla="*/ 368646 w 710951"/>
                <a:gd name="connsiteY12" fmla="*/ 350685 h 776333"/>
                <a:gd name="connsiteX13" fmla="*/ 166240 w 710951"/>
                <a:gd name="connsiteY13" fmla="*/ 737638 h 776333"/>
                <a:gd name="connsiteX14" fmla="*/ 85065 w 710951"/>
                <a:gd name="connsiteY14" fmla="*/ 760641 h 776333"/>
                <a:gd name="connsiteX15" fmla="*/ 163349 w 710951"/>
                <a:gd name="connsiteY15" fmla="*/ 499513 h 776333"/>
                <a:gd name="connsiteX16" fmla="*/ 0 w 710951"/>
                <a:gd name="connsiteY16" fmla="*/ 596706 h 776333"/>
                <a:gd name="connsiteX17" fmla="*/ 68013 w 710951"/>
                <a:gd name="connsiteY17" fmla="*/ 350685 h 776333"/>
                <a:gd name="connsiteX18" fmla="*/ 178146 w 710951"/>
                <a:gd name="connsiteY18" fmla="*/ 457841 h 776333"/>
                <a:gd name="connsiteX19" fmla="*/ 217651 w 710951"/>
                <a:gd name="connsiteY19" fmla="*/ 340224 h 776333"/>
                <a:gd name="connsiteX20" fmla="*/ 53853 w 710951"/>
                <a:gd name="connsiteY20" fmla="*/ 288813 h 776333"/>
                <a:gd name="connsiteX21" fmla="*/ 4060 w 710951"/>
                <a:gd name="connsiteY21" fmla="*/ 174086 h 776333"/>
                <a:gd name="connsiteX22" fmla="*/ 223517 w 710951"/>
                <a:gd name="connsiteY22" fmla="*/ 206278 h 776333"/>
                <a:gd name="connsiteX23" fmla="*/ 315963 w 710951"/>
                <a:gd name="connsiteY23" fmla="*/ 0 h 776333"/>
                <a:gd name="connsiteX0" fmla="*/ 315963 w 710951"/>
                <a:gd name="connsiteY0" fmla="*/ 0 h 776333"/>
                <a:gd name="connsiteX1" fmla="*/ 451990 w 710951"/>
                <a:gd name="connsiteY1" fmla="*/ 139349 h 776333"/>
                <a:gd name="connsiteX2" fmla="*/ 371623 w 710951"/>
                <a:gd name="connsiteY2" fmla="*/ 246505 h 776333"/>
                <a:gd name="connsiteX3" fmla="*/ 642490 w 710951"/>
                <a:gd name="connsiteY3" fmla="*/ 228646 h 776333"/>
                <a:gd name="connsiteX4" fmla="*/ 562123 w 710951"/>
                <a:gd name="connsiteY4" fmla="*/ 425099 h 776333"/>
                <a:gd name="connsiteX5" fmla="*/ 710951 w 710951"/>
                <a:gd name="connsiteY5" fmla="*/ 463794 h 776333"/>
                <a:gd name="connsiteX6" fmla="*/ 642490 w 710951"/>
                <a:gd name="connsiteY6" fmla="*/ 639411 h 776333"/>
                <a:gd name="connsiteX7" fmla="*/ 559146 w 710951"/>
                <a:gd name="connsiteY7" fmla="*/ 541185 h 776333"/>
                <a:gd name="connsiteX8" fmla="*/ 469849 w 710951"/>
                <a:gd name="connsiteY8" fmla="*/ 776333 h 776333"/>
                <a:gd name="connsiteX9" fmla="*/ 267443 w 710951"/>
                <a:gd name="connsiteY9" fmla="*/ 639411 h 776333"/>
                <a:gd name="connsiteX10" fmla="*/ 425201 w 710951"/>
                <a:gd name="connsiteY10" fmla="*/ 621552 h 776333"/>
                <a:gd name="connsiteX11" fmla="*/ 428177 w 710951"/>
                <a:gd name="connsiteY11" fmla="*/ 392357 h 776333"/>
                <a:gd name="connsiteX12" fmla="*/ 368646 w 710951"/>
                <a:gd name="connsiteY12" fmla="*/ 350685 h 776333"/>
                <a:gd name="connsiteX13" fmla="*/ 166240 w 710951"/>
                <a:gd name="connsiteY13" fmla="*/ 737638 h 776333"/>
                <a:gd name="connsiteX14" fmla="*/ 85065 w 710951"/>
                <a:gd name="connsiteY14" fmla="*/ 760641 h 776333"/>
                <a:gd name="connsiteX15" fmla="*/ 163349 w 710951"/>
                <a:gd name="connsiteY15" fmla="*/ 499513 h 776333"/>
                <a:gd name="connsiteX16" fmla="*/ 0 w 710951"/>
                <a:gd name="connsiteY16" fmla="*/ 596706 h 776333"/>
                <a:gd name="connsiteX17" fmla="*/ 109204 w 710951"/>
                <a:gd name="connsiteY17" fmla="*/ 289880 h 776333"/>
                <a:gd name="connsiteX18" fmla="*/ 178146 w 710951"/>
                <a:gd name="connsiteY18" fmla="*/ 457841 h 776333"/>
                <a:gd name="connsiteX19" fmla="*/ 217651 w 710951"/>
                <a:gd name="connsiteY19" fmla="*/ 340224 h 776333"/>
                <a:gd name="connsiteX20" fmla="*/ 53853 w 710951"/>
                <a:gd name="connsiteY20" fmla="*/ 288813 h 776333"/>
                <a:gd name="connsiteX21" fmla="*/ 4060 w 710951"/>
                <a:gd name="connsiteY21" fmla="*/ 174086 h 776333"/>
                <a:gd name="connsiteX22" fmla="*/ 223517 w 710951"/>
                <a:gd name="connsiteY22" fmla="*/ 206278 h 776333"/>
                <a:gd name="connsiteX23" fmla="*/ 315963 w 710951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170163 w 714874"/>
                <a:gd name="connsiteY13" fmla="*/ 737638 h 776333"/>
                <a:gd name="connsiteX14" fmla="*/ 88988 w 714874"/>
                <a:gd name="connsiteY14" fmla="*/ 760641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183893 w 714874"/>
                <a:gd name="connsiteY13" fmla="*/ 739600 h 776333"/>
                <a:gd name="connsiteX14" fmla="*/ 88988 w 714874"/>
                <a:gd name="connsiteY14" fmla="*/ 760641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183893 w 714874"/>
                <a:gd name="connsiteY13" fmla="*/ 739600 h 776333"/>
                <a:gd name="connsiteX14" fmla="*/ 124294 w 714874"/>
                <a:gd name="connsiteY14" fmla="*/ 742988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372569 w 714874"/>
                <a:gd name="connsiteY12" fmla="*/ 350685 h 776333"/>
                <a:gd name="connsiteX13" fmla="*/ 201546 w 714874"/>
                <a:gd name="connsiteY13" fmla="*/ 718024 h 776333"/>
                <a:gd name="connsiteX14" fmla="*/ 124294 w 714874"/>
                <a:gd name="connsiteY14" fmla="*/ 742988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403953 w 714874"/>
                <a:gd name="connsiteY12" fmla="*/ 323225 h 776333"/>
                <a:gd name="connsiteX13" fmla="*/ 201546 w 714874"/>
                <a:gd name="connsiteY13" fmla="*/ 718024 h 776333"/>
                <a:gd name="connsiteX14" fmla="*/ 124294 w 714874"/>
                <a:gd name="connsiteY14" fmla="*/ 742988 h 776333"/>
                <a:gd name="connsiteX15" fmla="*/ 167272 w 714874"/>
                <a:gd name="connsiteY15" fmla="*/ 499513 h 776333"/>
                <a:gd name="connsiteX16" fmla="*/ 0 w 714874"/>
                <a:gd name="connsiteY16" fmla="*/ 592783 h 776333"/>
                <a:gd name="connsiteX17" fmla="*/ 113127 w 714874"/>
                <a:gd name="connsiteY17" fmla="*/ 289880 h 776333"/>
                <a:gd name="connsiteX18" fmla="*/ 182069 w 714874"/>
                <a:gd name="connsiteY18" fmla="*/ 457841 h 776333"/>
                <a:gd name="connsiteX19" fmla="*/ 221574 w 714874"/>
                <a:gd name="connsiteY19" fmla="*/ 340224 h 776333"/>
                <a:gd name="connsiteX20" fmla="*/ 57776 w 714874"/>
                <a:gd name="connsiteY20" fmla="*/ 288813 h 776333"/>
                <a:gd name="connsiteX21" fmla="*/ 7983 w 714874"/>
                <a:gd name="connsiteY21" fmla="*/ 174086 h 776333"/>
                <a:gd name="connsiteX22" fmla="*/ 227440 w 714874"/>
                <a:gd name="connsiteY22" fmla="*/ 206278 h 776333"/>
                <a:gd name="connsiteX23" fmla="*/ 319886 w 714874"/>
                <a:gd name="connsiteY23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32100 w 714874"/>
                <a:gd name="connsiteY11" fmla="*/ 392357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29124 w 714874"/>
                <a:gd name="connsiteY10" fmla="*/ 621552 h 776333"/>
                <a:gd name="connsiteX11" fmla="*/ 455637 w 714874"/>
                <a:gd name="connsiteY11" fmla="*/ 411971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271366 w 714874"/>
                <a:gd name="connsiteY9" fmla="*/ 639411 h 776333"/>
                <a:gd name="connsiteX10" fmla="*/ 460507 w 714874"/>
                <a:gd name="connsiteY10" fmla="*/ 629398 h 776333"/>
                <a:gd name="connsiteX11" fmla="*/ 455637 w 714874"/>
                <a:gd name="connsiteY11" fmla="*/ 411971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76333"/>
                <a:gd name="connsiteX1" fmla="*/ 455913 w 714874"/>
                <a:gd name="connsiteY1" fmla="*/ 139349 h 776333"/>
                <a:gd name="connsiteX2" fmla="*/ 375546 w 714874"/>
                <a:gd name="connsiteY2" fmla="*/ 246505 h 776333"/>
                <a:gd name="connsiteX3" fmla="*/ 646413 w 714874"/>
                <a:gd name="connsiteY3" fmla="*/ 228646 h 776333"/>
                <a:gd name="connsiteX4" fmla="*/ 566046 w 714874"/>
                <a:gd name="connsiteY4" fmla="*/ 425099 h 776333"/>
                <a:gd name="connsiteX5" fmla="*/ 714874 w 714874"/>
                <a:gd name="connsiteY5" fmla="*/ 463794 h 776333"/>
                <a:gd name="connsiteX6" fmla="*/ 646413 w 714874"/>
                <a:gd name="connsiteY6" fmla="*/ 639411 h 776333"/>
                <a:gd name="connsiteX7" fmla="*/ 563069 w 714874"/>
                <a:gd name="connsiteY7" fmla="*/ 541185 h 776333"/>
                <a:gd name="connsiteX8" fmla="*/ 473772 w 714874"/>
                <a:gd name="connsiteY8" fmla="*/ 776333 h 776333"/>
                <a:gd name="connsiteX9" fmla="*/ 302749 w 714874"/>
                <a:gd name="connsiteY9" fmla="*/ 609989 h 776333"/>
                <a:gd name="connsiteX10" fmla="*/ 460507 w 714874"/>
                <a:gd name="connsiteY10" fmla="*/ 629398 h 776333"/>
                <a:gd name="connsiteX11" fmla="*/ 455637 w 714874"/>
                <a:gd name="connsiteY11" fmla="*/ 411971 h 776333"/>
                <a:gd name="connsiteX12" fmla="*/ 460403 w 714874"/>
                <a:gd name="connsiteY12" fmla="*/ 360060 h 776333"/>
                <a:gd name="connsiteX13" fmla="*/ 403953 w 714874"/>
                <a:gd name="connsiteY13" fmla="*/ 323225 h 776333"/>
                <a:gd name="connsiteX14" fmla="*/ 201546 w 714874"/>
                <a:gd name="connsiteY14" fmla="*/ 718024 h 776333"/>
                <a:gd name="connsiteX15" fmla="*/ 124294 w 714874"/>
                <a:gd name="connsiteY15" fmla="*/ 742988 h 776333"/>
                <a:gd name="connsiteX16" fmla="*/ 167272 w 714874"/>
                <a:gd name="connsiteY16" fmla="*/ 499513 h 776333"/>
                <a:gd name="connsiteX17" fmla="*/ 0 w 714874"/>
                <a:gd name="connsiteY17" fmla="*/ 592783 h 776333"/>
                <a:gd name="connsiteX18" fmla="*/ 113127 w 714874"/>
                <a:gd name="connsiteY18" fmla="*/ 289880 h 776333"/>
                <a:gd name="connsiteX19" fmla="*/ 182069 w 714874"/>
                <a:gd name="connsiteY19" fmla="*/ 457841 h 776333"/>
                <a:gd name="connsiteX20" fmla="*/ 221574 w 714874"/>
                <a:gd name="connsiteY20" fmla="*/ 340224 h 776333"/>
                <a:gd name="connsiteX21" fmla="*/ 57776 w 714874"/>
                <a:gd name="connsiteY21" fmla="*/ 288813 h 776333"/>
                <a:gd name="connsiteX22" fmla="*/ 7983 w 714874"/>
                <a:gd name="connsiteY22" fmla="*/ 174086 h 776333"/>
                <a:gd name="connsiteX23" fmla="*/ 227440 w 714874"/>
                <a:gd name="connsiteY23" fmla="*/ 206278 h 776333"/>
                <a:gd name="connsiteX24" fmla="*/ 319886 w 714874"/>
                <a:gd name="connsiteY24" fmla="*/ 0 h 776333"/>
                <a:gd name="connsiteX0" fmla="*/ 319886 w 714874"/>
                <a:gd name="connsiteY0" fmla="*/ 0 h 750834"/>
                <a:gd name="connsiteX1" fmla="*/ 455913 w 714874"/>
                <a:gd name="connsiteY1" fmla="*/ 139349 h 750834"/>
                <a:gd name="connsiteX2" fmla="*/ 375546 w 714874"/>
                <a:gd name="connsiteY2" fmla="*/ 246505 h 750834"/>
                <a:gd name="connsiteX3" fmla="*/ 646413 w 714874"/>
                <a:gd name="connsiteY3" fmla="*/ 228646 h 750834"/>
                <a:gd name="connsiteX4" fmla="*/ 566046 w 714874"/>
                <a:gd name="connsiteY4" fmla="*/ 425099 h 750834"/>
                <a:gd name="connsiteX5" fmla="*/ 714874 w 714874"/>
                <a:gd name="connsiteY5" fmla="*/ 463794 h 750834"/>
                <a:gd name="connsiteX6" fmla="*/ 646413 w 714874"/>
                <a:gd name="connsiteY6" fmla="*/ 639411 h 750834"/>
                <a:gd name="connsiteX7" fmla="*/ 563069 w 714874"/>
                <a:gd name="connsiteY7" fmla="*/ 541185 h 750834"/>
                <a:gd name="connsiteX8" fmla="*/ 479657 w 714874"/>
                <a:gd name="connsiteY8" fmla="*/ 750834 h 750834"/>
                <a:gd name="connsiteX9" fmla="*/ 302749 w 714874"/>
                <a:gd name="connsiteY9" fmla="*/ 609989 h 750834"/>
                <a:gd name="connsiteX10" fmla="*/ 460507 w 714874"/>
                <a:gd name="connsiteY10" fmla="*/ 629398 h 750834"/>
                <a:gd name="connsiteX11" fmla="*/ 455637 w 714874"/>
                <a:gd name="connsiteY11" fmla="*/ 411971 h 750834"/>
                <a:gd name="connsiteX12" fmla="*/ 460403 w 714874"/>
                <a:gd name="connsiteY12" fmla="*/ 360060 h 750834"/>
                <a:gd name="connsiteX13" fmla="*/ 403953 w 714874"/>
                <a:gd name="connsiteY13" fmla="*/ 323225 h 750834"/>
                <a:gd name="connsiteX14" fmla="*/ 201546 w 714874"/>
                <a:gd name="connsiteY14" fmla="*/ 718024 h 750834"/>
                <a:gd name="connsiteX15" fmla="*/ 124294 w 714874"/>
                <a:gd name="connsiteY15" fmla="*/ 742988 h 750834"/>
                <a:gd name="connsiteX16" fmla="*/ 167272 w 714874"/>
                <a:gd name="connsiteY16" fmla="*/ 499513 h 750834"/>
                <a:gd name="connsiteX17" fmla="*/ 0 w 714874"/>
                <a:gd name="connsiteY17" fmla="*/ 592783 h 750834"/>
                <a:gd name="connsiteX18" fmla="*/ 113127 w 714874"/>
                <a:gd name="connsiteY18" fmla="*/ 289880 h 750834"/>
                <a:gd name="connsiteX19" fmla="*/ 182069 w 714874"/>
                <a:gd name="connsiteY19" fmla="*/ 457841 h 750834"/>
                <a:gd name="connsiteX20" fmla="*/ 221574 w 714874"/>
                <a:gd name="connsiteY20" fmla="*/ 340224 h 750834"/>
                <a:gd name="connsiteX21" fmla="*/ 57776 w 714874"/>
                <a:gd name="connsiteY21" fmla="*/ 288813 h 750834"/>
                <a:gd name="connsiteX22" fmla="*/ 7983 w 714874"/>
                <a:gd name="connsiteY22" fmla="*/ 174086 h 750834"/>
                <a:gd name="connsiteX23" fmla="*/ 227440 w 714874"/>
                <a:gd name="connsiteY23" fmla="*/ 206278 h 750834"/>
                <a:gd name="connsiteX24" fmla="*/ 319886 w 714874"/>
                <a:gd name="connsiteY24" fmla="*/ 0 h 750834"/>
                <a:gd name="connsiteX0" fmla="*/ 319886 w 714874"/>
                <a:gd name="connsiteY0" fmla="*/ 0 h 750834"/>
                <a:gd name="connsiteX1" fmla="*/ 455913 w 714874"/>
                <a:gd name="connsiteY1" fmla="*/ 139349 h 750834"/>
                <a:gd name="connsiteX2" fmla="*/ 375546 w 714874"/>
                <a:gd name="connsiteY2" fmla="*/ 246505 h 750834"/>
                <a:gd name="connsiteX3" fmla="*/ 646413 w 714874"/>
                <a:gd name="connsiteY3" fmla="*/ 228646 h 750834"/>
                <a:gd name="connsiteX4" fmla="*/ 566046 w 714874"/>
                <a:gd name="connsiteY4" fmla="*/ 425099 h 750834"/>
                <a:gd name="connsiteX5" fmla="*/ 714874 w 714874"/>
                <a:gd name="connsiteY5" fmla="*/ 463794 h 750834"/>
                <a:gd name="connsiteX6" fmla="*/ 646413 w 714874"/>
                <a:gd name="connsiteY6" fmla="*/ 639411 h 750834"/>
                <a:gd name="connsiteX7" fmla="*/ 588568 w 714874"/>
                <a:gd name="connsiteY7" fmla="*/ 494110 h 750834"/>
                <a:gd name="connsiteX8" fmla="*/ 479657 w 714874"/>
                <a:gd name="connsiteY8" fmla="*/ 750834 h 750834"/>
                <a:gd name="connsiteX9" fmla="*/ 302749 w 714874"/>
                <a:gd name="connsiteY9" fmla="*/ 609989 h 750834"/>
                <a:gd name="connsiteX10" fmla="*/ 460507 w 714874"/>
                <a:gd name="connsiteY10" fmla="*/ 629398 h 750834"/>
                <a:gd name="connsiteX11" fmla="*/ 455637 w 714874"/>
                <a:gd name="connsiteY11" fmla="*/ 411971 h 750834"/>
                <a:gd name="connsiteX12" fmla="*/ 460403 w 714874"/>
                <a:gd name="connsiteY12" fmla="*/ 360060 h 750834"/>
                <a:gd name="connsiteX13" fmla="*/ 403953 w 714874"/>
                <a:gd name="connsiteY13" fmla="*/ 323225 h 750834"/>
                <a:gd name="connsiteX14" fmla="*/ 201546 w 714874"/>
                <a:gd name="connsiteY14" fmla="*/ 718024 h 750834"/>
                <a:gd name="connsiteX15" fmla="*/ 124294 w 714874"/>
                <a:gd name="connsiteY15" fmla="*/ 742988 h 750834"/>
                <a:gd name="connsiteX16" fmla="*/ 167272 w 714874"/>
                <a:gd name="connsiteY16" fmla="*/ 499513 h 750834"/>
                <a:gd name="connsiteX17" fmla="*/ 0 w 714874"/>
                <a:gd name="connsiteY17" fmla="*/ 592783 h 750834"/>
                <a:gd name="connsiteX18" fmla="*/ 113127 w 714874"/>
                <a:gd name="connsiteY18" fmla="*/ 289880 h 750834"/>
                <a:gd name="connsiteX19" fmla="*/ 182069 w 714874"/>
                <a:gd name="connsiteY19" fmla="*/ 457841 h 750834"/>
                <a:gd name="connsiteX20" fmla="*/ 221574 w 714874"/>
                <a:gd name="connsiteY20" fmla="*/ 340224 h 750834"/>
                <a:gd name="connsiteX21" fmla="*/ 57776 w 714874"/>
                <a:gd name="connsiteY21" fmla="*/ 288813 h 750834"/>
                <a:gd name="connsiteX22" fmla="*/ 7983 w 714874"/>
                <a:gd name="connsiteY22" fmla="*/ 174086 h 750834"/>
                <a:gd name="connsiteX23" fmla="*/ 227440 w 714874"/>
                <a:gd name="connsiteY23" fmla="*/ 206278 h 750834"/>
                <a:gd name="connsiteX24" fmla="*/ 319886 w 714874"/>
                <a:gd name="connsiteY24" fmla="*/ 0 h 750834"/>
                <a:gd name="connsiteX0" fmla="*/ 319886 w 714874"/>
                <a:gd name="connsiteY0" fmla="*/ 0 h 750834"/>
                <a:gd name="connsiteX1" fmla="*/ 455913 w 714874"/>
                <a:gd name="connsiteY1" fmla="*/ 139349 h 750834"/>
                <a:gd name="connsiteX2" fmla="*/ 375546 w 714874"/>
                <a:gd name="connsiteY2" fmla="*/ 246505 h 750834"/>
                <a:gd name="connsiteX3" fmla="*/ 646413 w 714874"/>
                <a:gd name="connsiteY3" fmla="*/ 228646 h 750834"/>
                <a:gd name="connsiteX4" fmla="*/ 566046 w 714874"/>
                <a:gd name="connsiteY4" fmla="*/ 425099 h 750834"/>
                <a:gd name="connsiteX5" fmla="*/ 714874 w 714874"/>
                <a:gd name="connsiteY5" fmla="*/ 463794 h 750834"/>
                <a:gd name="connsiteX6" fmla="*/ 664067 w 714874"/>
                <a:gd name="connsiteY6" fmla="*/ 608027 h 750834"/>
                <a:gd name="connsiteX7" fmla="*/ 588568 w 714874"/>
                <a:gd name="connsiteY7" fmla="*/ 494110 h 750834"/>
                <a:gd name="connsiteX8" fmla="*/ 479657 w 714874"/>
                <a:gd name="connsiteY8" fmla="*/ 750834 h 750834"/>
                <a:gd name="connsiteX9" fmla="*/ 302749 w 714874"/>
                <a:gd name="connsiteY9" fmla="*/ 609989 h 750834"/>
                <a:gd name="connsiteX10" fmla="*/ 460507 w 714874"/>
                <a:gd name="connsiteY10" fmla="*/ 629398 h 750834"/>
                <a:gd name="connsiteX11" fmla="*/ 455637 w 714874"/>
                <a:gd name="connsiteY11" fmla="*/ 411971 h 750834"/>
                <a:gd name="connsiteX12" fmla="*/ 460403 w 714874"/>
                <a:gd name="connsiteY12" fmla="*/ 360060 h 750834"/>
                <a:gd name="connsiteX13" fmla="*/ 403953 w 714874"/>
                <a:gd name="connsiteY13" fmla="*/ 323225 h 750834"/>
                <a:gd name="connsiteX14" fmla="*/ 201546 w 714874"/>
                <a:gd name="connsiteY14" fmla="*/ 718024 h 750834"/>
                <a:gd name="connsiteX15" fmla="*/ 124294 w 714874"/>
                <a:gd name="connsiteY15" fmla="*/ 742988 h 750834"/>
                <a:gd name="connsiteX16" fmla="*/ 167272 w 714874"/>
                <a:gd name="connsiteY16" fmla="*/ 499513 h 750834"/>
                <a:gd name="connsiteX17" fmla="*/ 0 w 714874"/>
                <a:gd name="connsiteY17" fmla="*/ 592783 h 750834"/>
                <a:gd name="connsiteX18" fmla="*/ 113127 w 714874"/>
                <a:gd name="connsiteY18" fmla="*/ 289880 h 750834"/>
                <a:gd name="connsiteX19" fmla="*/ 182069 w 714874"/>
                <a:gd name="connsiteY19" fmla="*/ 457841 h 750834"/>
                <a:gd name="connsiteX20" fmla="*/ 221574 w 714874"/>
                <a:gd name="connsiteY20" fmla="*/ 340224 h 750834"/>
                <a:gd name="connsiteX21" fmla="*/ 57776 w 714874"/>
                <a:gd name="connsiteY21" fmla="*/ 288813 h 750834"/>
                <a:gd name="connsiteX22" fmla="*/ 7983 w 714874"/>
                <a:gd name="connsiteY22" fmla="*/ 174086 h 750834"/>
                <a:gd name="connsiteX23" fmla="*/ 227440 w 714874"/>
                <a:gd name="connsiteY23" fmla="*/ 206278 h 750834"/>
                <a:gd name="connsiteX24" fmla="*/ 319886 w 714874"/>
                <a:gd name="connsiteY24" fmla="*/ 0 h 75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4874" h="750834">
                  <a:moveTo>
                    <a:pt x="319886" y="0"/>
                  </a:moveTo>
                  <a:lnTo>
                    <a:pt x="455913" y="139349"/>
                  </a:lnTo>
                  <a:lnTo>
                    <a:pt x="375546" y="246505"/>
                  </a:lnTo>
                  <a:lnTo>
                    <a:pt x="646413" y="228646"/>
                  </a:lnTo>
                  <a:lnTo>
                    <a:pt x="566046" y="425099"/>
                  </a:lnTo>
                  <a:lnTo>
                    <a:pt x="714874" y="463794"/>
                  </a:lnTo>
                  <a:lnTo>
                    <a:pt x="664067" y="608027"/>
                  </a:lnTo>
                  <a:lnTo>
                    <a:pt x="588568" y="494110"/>
                  </a:lnTo>
                  <a:lnTo>
                    <a:pt x="479657" y="750834"/>
                  </a:lnTo>
                  <a:lnTo>
                    <a:pt x="302749" y="609989"/>
                  </a:lnTo>
                  <a:lnTo>
                    <a:pt x="460507" y="629398"/>
                  </a:lnTo>
                  <a:lnTo>
                    <a:pt x="455637" y="411971"/>
                  </a:lnTo>
                  <a:cubicBezTo>
                    <a:pt x="454610" y="407743"/>
                    <a:pt x="461430" y="364288"/>
                    <a:pt x="460403" y="360060"/>
                  </a:cubicBezTo>
                  <a:lnTo>
                    <a:pt x="403953" y="323225"/>
                  </a:lnTo>
                  <a:lnTo>
                    <a:pt x="201546" y="718024"/>
                  </a:lnTo>
                  <a:lnTo>
                    <a:pt x="124294" y="742988"/>
                  </a:lnTo>
                  <a:lnTo>
                    <a:pt x="167272" y="499513"/>
                  </a:lnTo>
                  <a:lnTo>
                    <a:pt x="0" y="592783"/>
                  </a:lnTo>
                  <a:lnTo>
                    <a:pt x="113127" y="289880"/>
                  </a:lnTo>
                  <a:lnTo>
                    <a:pt x="182069" y="457841"/>
                  </a:lnTo>
                  <a:lnTo>
                    <a:pt x="221574" y="340224"/>
                  </a:lnTo>
                  <a:lnTo>
                    <a:pt x="57776" y="288813"/>
                  </a:lnTo>
                  <a:lnTo>
                    <a:pt x="7983" y="174086"/>
                  </a:lnTo>
                  <a:lnTo>
                    <a:pt x="227440" y="206278"/>
                  </a:lnTo>
                  <a:lnTo>
                    <a:pt x="319886" y="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6" name="文本框 793"/>
            <p:cNvSpPr txBox="1"/>
            <p:nvPr/>
          </p:nvSpPr>
          <p:spPr>
            <a:xfrm>
              <a:off x="7175196" y="3023435"/>
              <a:ext cx="1051570" cy="1051569"/>
            </a:xfrm>
            <a:custGeom>
              <a:avLst/>
              <a:gdLst/>
              <a:ahLst/>
              <a:cxnLst/>
              <a:rect l="l" t="t" r="r" b="b"/>
              <a:pathLst>
                <a:path w="729258" h="729258">
                  <a:moveTo>
                    <a:pt x="297656" y="0"/>
                  </a:moveTo>
                  <a:lnTo>
                    <a:pt x="470297" y="92274"/>
                  </a:lnTo>
                  <a:lnTo>
                    <a:pt x="389930" y="199430"/>
                  </a:lnTo>
                  <a:lnTo>
                    <a:pt x="660797" y="181571"/>
                  </a:lnTo>
                  <a:lnTo>
                    <a:pt x="580430" y="378024"/>
                  </a:lnTo>
                  <a:lnTo>
                    <a:pt x="729258" y="416719"/>
                  </a:lnTo>
                  <a:lnTo>
                    <a:pt x="660797" y="592336"/>
                  </a:lnTo>
                  <a:lnTo>
                    <a:pt x="577453" y="494110"/>
                  </a:lnTo>
                  <a:lnTo>
                    <a:pt x="488156" y="729258"/>
                  </a:lnTo>
                  <a:lnTo>
                    <a:pt x="285750" y="592336"/>
                  </a:lnTo>
                  <a:lnTo>
                    <a:pt x="443508" y="574477"/>
                  </a:lnTo>
                  <a:lnTo>
                    <a:pt x="446484" y="345282"/>
                  </a:lnTo>
                  <a:lnTo>
                    <a:pt x="386953" y="303610"/>
                  </a:lnTo>
                  <a:lnTo>
                    <a:pt x="184547" y="690563"/>
                  </a:lnTo>
                  <a:lnTo>
                    <a:pt x="119063" y="729258"/>
                  </a:lnTo>
                  <a:lnTo>
                    <a:pt x="160734" y="452438"/>
                  </a:lnTo>
                  <a:lnTo>
                    <a:pt x="0" y="574477"/>
                  </a:lnTo>
                  <a:lnTo>
                    <a:pt x="86320" y="303610"/>
                  </a:lnTo>
                  <a:lnTo>
                    <a:pt x="196453" y="410766"/>
                  </a:lnTo>
                  <a:lnTo>
                    <a:pt x="220266" y="303610"/>
                  </a:lnTo>
                  <a:lnTo>
                    <a:pt x="77391" y="267891"/>
                  </a:lnTo>
                  <a:lnTo>
                    <a:pt x="11906" y="184547"/>
                  </a:lnTo>
                  <a:lnTo>
                    <a:pt x="247055" y="169664"/>
                  </a:lnTo>
                  <a:lnTo>
                    <a:pt x="297656" y="0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748030" y="3048354"/>
            <a:ext cx="1140149" cy="1073984"/>
            <a:chOff x="5635517" y="3032019"/>
            <a:chExt cx="1140149" cy="1073984"/>
          </a:xfrm>
        </p:grpSpPr>
        <p:sp>
          <p:nvSpPr>
            <p:cNvPr id="88" name="文本框 886"/>
            <p:cNvSpPr txBox="1"/>
            <p:nvPr/>
          </p:nvSpPr>
          <p:spPr>
            <a:xfrm>
              <a:off x="5635517" y="3101771"/>
              <a:ext cx="1086030" cy="1004232"/>
            </a:xfrm>
            <a:custGeom>
              <a:avLst/>
              <a:gdLst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193563 w 753156"/>
                <a:gd name="connsiteY7" fmla="*/ 705446 h 717352"/>
                <a:gd name="connsiteX8" fmla="*/ 56641 w 753156"/>
                <a:gd name="connsiteY8" fmla="*/ 562571 h 717352"/>
                <a:gd name="connsiteX9" fmla="*/ 309649 w 753156"/>
                <a:gd name="connsiteY9" fmla="*/ 336352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193563 w 753156"/>
                <a:gd name="connsiteY7" fmla="*/ 705446 h 717352"/>
                <a:gd name="connsiteX8" fmla="*/ 56641 w 753156"/>
                <a:gd name="connsiteY8" fmla="*/ 562571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193563 w 753156"/>
                <a:gd name="connsiteY7" fmla="*/ 705446 h 717352"/>
                <a:gd name="connsiteX8" fmla="*/ 61871 w 753156"/>
                <a:gd name="connsiteY8" fmla="*/ 525957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613172 h 717352"/>
                <a:gd name="connsiteX7" fmla="*/ 219716 w 753156"/>
                <a:gd name="connsiteY7" fmla="*/ 689754 h 717352"/>
                <a:gd name="connsiteX8" fmla="*/ 61871 w 753156"/>
                <a:gd name="connsiteY8" fmla="*/ 525957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717352"/>
                <a:gd name="connsiteX1" fmla="*/ 351320 w 753156"/>
                <a:gd name="connsiteY1" fmla="*/ 258961 h 717352"/>
                <a:gd name="connsiteX2" fmla="*/ 666836 w 753156"/>
                <a:gd name="connsiteY2" fmla="*/ 92274 h 717352"/>
                <a:gd name="connsiteX3" fmla="*/ 541820 w 753156"/>
                <a:gd name="connsiteY3" fmla="*/ 360165 h 717352"/>
                <a:gd name="connsiteX4" fmla="*/ 753156 w 753156"/>
                <a:gd name="connsiteY4" fmla="*/ 580430 h 717352"/>
                <a:gd name="connsiteX5" fmla="*/ 598375 w 753156"/>
                <a:gd name="connsiteY5" fmla="*/ 717352 h 717352"/>
                <a:gd name="connsiteX6" fmla="*/ 494195 w 753156"/>
                <a:gd name="connsiteY6" fmla="*/ 597481 h 717352"/>
                <a:gd name="connsiteX7" fmla="*/ 219716 w 753156"/>
                <a:gd name="connsiteY7" fmla="*/ 689754 h 717352"/>
                <a:gd name="connsiteX8" fmla="*/ 61871 w 753156"/>
                <a:gd name="connsiteY8" fmla="*/ 525957 h 717352"/>
                <a:gd name="connsiteX9" fmla="*/ 299187 w 753156"/>
                <a:gd name="connsiteY9" fmla="*/ 310199 h 717352"/>
                <a:gd name="connsiteX10" fmla="*/ 0 w 753156"/>
                <a:gd name="connsiteY10" fmla="*/ 357911 h 717352"/>
                <a:gd name="connsiteX11" fmla="*/ 416805 w 753156"/>
                <a:gd name="connsiteY11" fmla="*/ 0 h 717352"/>
                <a:gd name="connsiteX12" fmla="*/ 458477 w 753156"/>
                <a:gd name="connsiteY12" fmla="*/ 381000 h 717352"/>
                <a:gd name="connsiteX13" fmla="*/ 265000 w 753156"/>
                <a:gd name="connsiteY13" fmla="*/ 535782 h 717352"/>
                <a:gd name="connsiteX14" fmla="*/ 535867 w 753156"/>
                <a:gd name="connsiteY14" fmla="*/ 553641 h 717352"/>
                <a:gd name="connsiteX15" fmla="*/ 458477 w 753156"/>
                <a:gd name="connsiteY15" fmla="*/ 381000 h 717352"/>
                <a:gd name="connsiteX0" fmla="*/ 416805 w 753156"/>
                <a:gd name="connsiteY0" fmla="*/ 0 h 696430"/>
                <a:gd name="connsiteX1" fmla="*/ 351320 w 753156"/>
                <a:gd name="connsiteY1" fmla="*/ 258961 h 696430"/>
                <a:gd name="connsiteX2" fmla="*/ 666836 w 753156"/>
                <a:gd name="connsiteY2" fmla="*/ 92274 h 696430"/>
                <a:gd name="connsiteX3" fmla="*/ 541820 w 753156"/>
                <a:gd name="connsiteY3" fmla="*/ 360165 h 696430"/>
                <a:gd name="connsiteX4" fmla="*/ 753156 w 753156"/>
                <a:gd name="connsiteY4" fmla="*/ 580430 h 696430"/>
                <a:gd name="connsiteX5" fmla="*/ 582683 w 753156"/>
                <a:gd name="connsiteY5" fmla="*/ 696430 h 696430"/>
                <a:gd name="connsiteX6" fmla="*/ 494195 w 753156"/>
                <a:gd name="connsiteY6" fmla="*/ 597481 h 696430"/>
                <a:gd name="connsiteX7" fmla="*/ 219716 w 753156"/>
                <a:gd name="connsiteY7" fmla="*/ 689754 h 696430"/>
                <a:gd name="connsiteX8" fmla="*/ 61871 w 753156"/>
                <a:gd name="connsiteY8" fmla="*/ 525957 h 696430"/>
                <a:gd name="connsiteX9" fmla="*/ 299187 w 753156"/>
                <a:gd name="connsiteY9" fmla="*/ 310199 h 696430"/>
                <a:gd name="connsiteX10" fmla="*/ 0 w 753156"/>
                <a:gd name="connsiteY10" fmla="*/ 357911 h 696430"/>
                <a:gd name="connsiteX11" fmla="*/ 416805 w 753156"/>
                <a:gd name="connsiteY11" fmla="*/ 0 h 696430"/>
                <a:gd name="connsiteX12" fmla="*/ 458477 w 753156"/>
                <a:gd name="connsiteY12" fmla="*/ 381000 h 696430"/>
                <a:gd name="connsiteX13" fmla="*/ 265000 w 753156"/>
                <a:gd name="connsiteY13" fmla="*/ 535782 h 696430"/>
                <a:gd name="connsiteX14" fmla="*/ 535867 w 753156"/>
                <a:gd name="connsiteY14" fmla="*/ 553641 h 696430"/>
                <a:gd name="connsiteX15" fmla="*/ 458477 w 753156"/>
                <a:gd name="connsiteY15" fmla="*/ 381000 h 696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53156" h="696430">
                  <a:moveTo>
                    <a:pt x="416805" y="0"/>
                  </a:moveTo>
                  <a:lnTo>
                    <a:pt x="351320" y="258961"/>
                  </a:lnTo>
                  <a:lnTo>
                    <a:pt x="666836" y="92274"/>
                  </a:lnTo>
                  <a:lnTo>
                    <a:pt x="541820" y="360165"/>
                  </a:lnTo>
                  <a:lnTo>
                    <a:pt x="753156" y="580430"/>
                  </a:lnTo>
                  <a:lnTo>
                    <a:pt x="582683" y="696430"/>
                  </a:lnTo>
                  <a:lnTo>
                    <a:pt x="494195" y="597481"/>
                  </a:lnTo>
                  <a:lnTo>
                    <a:pt x="219716" y="689754"/>
                  </a:lnTo>
                  <a:lnTo>
                    <a:pt x="61871" y="525957"/>
                  </a:lnTo>
                  <a:lnTo>
                    <a:pt x="299187" y="310199"/>
                  </a:lnTo>
                  <a:lnTo>
                    <a:pt x="0" y="357911"/>
                  </a:lnTo>
                  <a:cubicBezTo>
                    <a:pt x="131961" y="236864"/>
                    <a:pt x="284844" y="121047"/>
                    <a:pt x="416805" y="0"/>
                  </a:cubicBezTo>
                  <a:close/>
                  <a:moveTo>
                    <a:pt x="458477" y="381000"/>
                  </a:moveTo>
                  <a:lnTo>
                    <a:pt x="265000" y="535782"/>
                  </a:lnTo>
                  <a:lnTo>
                    <a:pt x="535867" y="553641"/>
                  </a:lnTo>
                  <a:lnTo>
                    <a:pt x="458477" y="38100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9" name="文本框 792"/>
            <p:cNvSpPr txBox="1"/>
            <p:nvPr/>
          </p:nvSpPr>
          <p:spPr>
            <a:xfrm>
              <a:off x="5719805" y="3032019"/>
              <a:ext cx="1055861" cy="1034401"/>
            </a:xfrm>
            <a:custGeom>
              <a:avLst/>
              <a:gdLst/>
              <a:ahLst/>
              <a:cxnLst/>
              <a:rect l="l" t="t" r="r" b="b"/>
              <a:pathLst>
                <a:path w="732234" h="717352">
                  <a:moveTo>
                    <a:pt x="395883" y="0"/>
                  </a:moveTo>
                  <a:lnTo>
                    <a:pt x="330398" y="258961"/>
                  </a:lnTo>
                  <a:lnTo>
                    <a:pt x="645914" y="92274"/>
                  </a:lnTo>
                  <a:lnTo>
                    <a:pt x="520898" y="360165"/>
                  </a:lnTo>
                  <a:lnTo>
                    <a:pt x="732234" y="580430"/>
                  </a:lnTo>
                  <a:lnTo>
                    <a:pt x="577453" y="717352"/>
                  </a:lnTo>
                  <a:lnTo>
                    <a:pt x="473273" y="613172"/>
                  </a:lnTo>
                  <a:lnTo>
                    <a:pt x="172641" y="705446"/>
                  </a:lnTo>
                  <a:lnTo>
                    <a:pt x="35719" y="562571"/>
                  </a:lnTo>
                  <a:lnTo>
                    <a:pt x="288727" y="336352"/>
                  </a:lnTo>
                  <a:lnTo>
                    <a:pt x="0" y="363141"/>
                  </a:lnTo>
                  <a:lnTo>
                    <a:pt x="395883" y="0"/>
                  </a:lnTo>
                  <a:close/>
                  <a:moveTo>
                    <a:pt x="437555" y="381000"/>
                  </a:moveTo>
                  <a:lnTo>
                    <a:pt x="244078" y="535782"/>
                  </a:lnTo>
                  <a:lnTo>
                    <a:pt x="514945" y="553641"/>
                  </a:lnTo>
                  <a:lnTo>
                    <a:pt x="437555" y="381000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361497" y="3023436"/>
            <a:ext cx="1101395" cy="1078797"/>
            <a:chOff x="4361497" y="3023436"/>
            <a:chExt cx="1101395" cy="1078797"/>
          </a:xfrm>
        </p:grpSpPr>
        <p:sp>
          <p:nvSpPr>
            <p:cNvPr id="91" name="文本框 884"/>
            <p:cNvSpPr txBox="1"/>
            <p:nvPr/>
          </p:nvSpPr>
          <p:spPr>
            <a:xfrm>
              <a:off x="4361497" y="3093189"/>
              <a:ext cx="1047277" cy="1009044"/>
            </a:xfrm>
            <a:custGeom>
              <a:avLst/>
              <a:gdLst>
                <a:gd name="connsiteX0" fmla="*/ 184547 w 729258"/>
                <a:gd name="connsiteY0" fmla="*/ 0 h 723305"/>
                <a:gd name="connsiteX1" fmla="*/ 303609 w 729258"/>
                <a:gd name="connsiteY1" fmla="*/ 77391 h 723305"/>
                <a:gd name="connsiteX2" fmla="*/ 580430 w 729258"/>
                <a:gd name="connsiteY2" fmla="*/ 32743 h 723305"/>
                <a:gd name="connsiteX3" fmla="*/ 681633 w 729258"/>
                <a:gd name="connsiteY3" fmla="*/ 133946 h 723305"/>
                <a:gd name="connsiteX4" fmla="*/ 244078 w 729258"/>
                <a:gd name="connsiteY4" fmla="*/ 169664 h 723305"/>
                <a:gd name="connsiteX5" fmla="*/ 294680 w 729258"/>
                <a:gd name="connsiteY5" fmla="*/ 211336 h 723305"/>
                <a:gd name="connsiteX6" fmla="*/ 544711 w 729258"/>
                <a:gd name="connsiteY6" fmla="*/ 184547 h 723305"/>
                <a:gd name="connsiteX7" fmla="*/ 598289 w 729258"/>
                <a:gd name="connsiteY7" fmla="*/ 273844 h 723305"/>
                <a:gd name="connsiteX8" fmla="*/ 279797 w 729258"/>
                <a:gd name="connsiteY8" fmla="*/ 291703 h 723305"/>
                <a:gd name="connsiteX9" fmla="*/ 267891 w 729258"/>
                <a:gd name="connsiteY9" fmla="*/ 333375 h 723305"/>
                <a:gd name="connsiteX10" fmla="*/ 628055 w 729258"/>
                <a:gd name="connsiteY10" fmla="*/ 312539 h 723305"/>
                <a:gd name="connsiteX11" fmla="*/ 672703 w 729258"/>
                <a:gd name="connsiteY11" fmla="*/ 378024 h 723305"/>
                <a:gd name="connsiteX12" fmla="*/ 571500 w 729258"/>
                <a:gd name="connsiteY12" fmla="*/ 416719 h 723305"/>
                <a:gd name="connsiteX13" fmla="*/ 729258 w 729258"/>
                <a:gd name="connsiteY13" fmla="*/ 491133 h 723305"/>
                <a:gd name="connsiteX14" fmla="*/ 639961 w 729258"/>
                <a:gd name="connsiteY14" fmla="*/ 619125 h 723305"/>
                <a:gd name="connsiteX15" fmla="*/ 503039 w 729258"/>
                <a:gd name="connsiteY15" fmla="*/ 416719 h 723305"/>
                <a:gd name="connsiteX16" fmla="*/ 372070 w 729258"/>
                <a:gd name="connsiteY16" fmla="*/ 425649 h 723305"/>
                <a:gd name="connsiteX17" fmla="*/ 488156 w 729258"/>
                <a:gd name="connsiteY17" fmla="*/ 479227 h 723305"/>
                <a:gd name="connsiteX18" fmla="*/ 372070 w 729258"/>
                <a:gd name="connsiteY18" fmla="*/ 583407 h 723305"/>
                <a:gd name="connsiteX19" fmla="*/ 297656 w 729258"/>
                <a:gd name="connsiteY19" fmla="*/ 419696 h 723305"/>
                <a:gd name="connsiteX20" fmla="*/ 238125 w 729258"/>
                <a:gd name="connsiteY20" fmla="*/ 470297 h 723305"/>
                <a:gd name="connsiteX21" fmla="*/ 312539 w 729258"/>
                <a:gd name="connsiteY21" fmla="*/ 592336 h 723305"/>
                <a:gd name="connsiteX22" fmla="*/ 473273 w 729258"/>
                <a:gd name="connsiteY22" fmla="*/ 613172 h 723305"/>
                <a:gd name="connsiteX23" fmla="*/ 514945 w 729258"/>
                <a:gd name="connsiteY23" fmla="*/ 500063 h 723305"/>
                <a:gd name="connsiteX24" fmla="*/ 622102 w 729258"/>
                <a:gd name="connsiteY24" fmla="*/ 648891 h 723305"/>
                <a:gd name="connsiteX25" fmla="*/ 258961 w 729258"/>
                <a:gd name="connsiteY25" fmla="*/ 723305 h 723305"/>
                <a:gd name="connsiteX26" fmla="*/ 172641 w 729258"/>
                <a:gd name="connsiteY26" fmla="*/ 535782 h 723305"/>
                <a:gd name="connsiteX27" fmla="*/ 92274 w 729258"/>
                <a:gd name="connsiteY27" fmla="*/ 681633 h 723305"/>
                <a:gd name="connsiteX28" fmla="*/ 0 w 729258"/>
                <a:gd name="connsiteY28" fmla="*/ 535782 h 723305"/>
                <a:gd name="connsiteX29" fmla="*/ 142875 w 729258"/>
                <a:gd name="connsiteY29" fmla="*/ 461368 h 723305"/>
                <a:gd name="connsiteX30" fmla="*/ 172641 w 729258"/>
                <a:gd name="connsiteY30" fmla="*/ 416719 h 723305"/>
                <a:gd name="connsiteX31" fmla="*/ 140914 w 729258"/>
                <a:gd name="connsiteY31" fmla="*/ 255037 h 723305"/>
                <a:gd name="connsiteX32" fmla="*/ 2977 w 729258"/>
                <a:gd name="connsiteY32" fmla="*/ 309563 h 723305"/>
                <a:gd name="connsiteX33" fmla="*/ 184547 w 729258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78656 w 726281"/>
                <a:gd name="connsiteY3" fmla="*/ 133946 h 723305"/>
                <a:gd name="connsiteX4" fmla="*/ 241101 w 726281"/>
                <a:gd name="connsiteY4" fmla="*/ 169664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69664 w 726281"/>
                <a:gd name="connsiteY26" fmla="*/ 535782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78656 w 726281"/>
                <a:gd name="connsiteY3" fmla="*/ 133946 h 723305"/>
                <a:gd name="connsiteX4" fmla="*/ 241101 w 726281"/>
                <a:gd name="connsiteY4" fmla="*/ 169664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1 w 726281"/>
                <a:gd name="connsiteY4" fmla="*/ 169664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35217 w 726281"/>
                <a:gd name="connsiteY4" fmla="*/ 13828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595312 w 726281"/>
                <a:gd name="connsiteY7" fmla="*/ 273844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6820 w 726281"/>
                <a:gd name="connsiteY8" fmla="*/ 291703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625078 w 726281"/>
                <a:gd name="connsiteY10" fmla="*/ 312539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668231 w 726281"/>
                <a:gd name="connsiteY10" fmla="*/ 302732 h 723305"/>
                <a:gd name="connsiteX11" fmla="*/ 669726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668231 w 726281"/>
                <a:gd name="connsiteY10" fmla="*/ 302732 h 723305"/>
                <a:gd name="connsiteX11" fmla="*/ 665802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65802 w 726281"/>
                <a:gd name="connsiteY11" fmla="*/ 378024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69093 w 726281"/>
                <a:gd name="connsiteY18" fmla="*/ 583407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294679 w 726281"/>
                <a:gd name="connsiteY19" fmla="*/ 419696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00062 w 726281"/>
                <a:gd name="connsiteY15" fmla="*/ 416719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36984 w 726281"/>
                <a:gd name="connsiteY14" fmla="*/ 619125 h 723305"/>
                <a:gd name="connsiteX15" fmla="*/ 525562 w 726281"/>
                <a:gd name="connsiteY15" fmla="*/ 377490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68368 w 726281"/>
                <a:gd name="connsiteY14" fmla="*/ 585780 h 723305"/>
                <a:gd name="connsiteX15" fmla="*/ 525562 w 726281"/>
                <a:gd name="connsiteY15" fmla="*/ 377490 h 723305"/>
                <a:gd name="connsiteX16" fmla="*/ 369093 w 726281"/>
                <a:gd name="connsiteY16" fmla="*/ 425649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68368 w 726281"/>
                <a:gd name="connsiteY14" fmla="*/ 585780 h 723305"/>
                <a:gd name="connsiteX15" fmla="*/ 525562 w 726281"/>
                <a:gd name="connsiteY15" fmla="*/ 377490 h 723305"/>
                <a:gd name="connsiteX16" fmla="*/ 437744 w 726281"/>
                <a:gd name="connsiteY16" fmla="*/ 396227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19125 w 726281"/>
                <a:gd name="connsiteY24" fmla="*/ 648891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723305"/>
                <a:gd name="connsiteX1" fmla="*/ 300632 w 726281"/>
                <a:gd name="connsiteY1" fmla="*/ 77391 h 723305"/>
                <a:gd name="connsiteX2" fmla="*/ 577453 w 726281"/>
                <a:gd name="connsiteY2" fmla="*/ 32743 h 723305"/>
                <a:gd name="connsiteX3" fmla="*/ 690424 w 726281"/>
                <a:gd name="connsiteY3" fmla="*/ 94717 h 723305"/>
                <a:gd name="connsiteX4" fmla="*/ 241102 w 726281"/>
                <a:gd name="connsiteY4" fmla="*/ 150051 h 723305"/>
                <a:gd name="connsiteX5" fmla="*/ 291703 w 726281"/>
                <a:gd name="connsiteY5" fmla="*/ 211336 h 723305"/>
                <a:gd name="connsiteX6" fmla="*/ 541734 w 726281"/>
                <a:gd name="connsiteY6" fmla="*/ 184547 h 723305"/>
                <a:gd name="connsiteX7" fmla="*/ 616887 w 726281"/>
                <a:gd name="connsiteY7" fmla="*/ 228731 h 723305"/>
                <a:gd name="connsiteX8" fmla="*/ 270935 w 726281"/>
                <a:gd name="connsiteY8" fmla="*/ 270128 h 723305"/>
                <a:gd name="connsiteX9" fmla="*/ 264914 w 726281"/>
                <a:gd name="connsiteY9" fmla="*/ 333375 h 723305"/>
                <a:gd name="connsiteX10" fmla="*/ 701576 w 726281"/>
                <a:gd name="connsiteY10" fmla="*/ 324308 h 723305"/>
                <a:gd name="connsiteX11" fmla="*/ 644226 w 726281"/>
                <a:gd name="connsiteY11" fmla="*/ 376062 h 723305"/>
                <a:gd name="connsiteX12" fmla="*/ 568523 w 726281"/>
                <a:gd name="connsiteY12" fmla="*/ 416719 h 723305"/>
                <a:gd name="connsiteX13" fmla="*/ 726281 w 726281"/>
                <a:gd name="connsiteY13" fmla="*/ 491133 h 723305"/>
                <a:gd name="connsiteX14" fmla="*/ 668368 w 726281"/>
                <a:gd name="connsiteY14" fmla="*/ 585780 h 723305"/>
                <a:gd name="connsiteX15" fmla="*/ 525562 w 726281"/>
                <a:gd name="connsiteY15" fmla="*/ 377490 h 723305"/>
                <a:gd name="connsiteX16" fmla="*/ 437744 w 726281"/>
                <a:gd name="connsiteY16" fmla="*/ 396227 h 723305"/>
                <a:gd name="connsiteX17" fmla="*/ 485179 w 726281"/>
                <a:gd name="connsiteY17" fmla="*/ 479227 h 723305"/>
                <a:gd name="connsiteX18" fmla="*/ 398515 w 726281"/>
                <a:gd name="connsiteY18" fmla="*/ 557908 h 723305"/>
                <a:gd name="connsiteX19" fmla="*/ 326063 w 726281"/>
                <a:gd name="connsiteY19" fmla="*/ 398120 h 723305"/>
                <a:gd name="connsiteX20" fmla="*/ 235148 w 726281"/>
                <a:gd name="connsiteY20" fmla="*/ 470297 h 723305"/>
                <a:gd name="connsiteX21" fmla="*/ 309562 w 726281"/>
                <a:gd name="connsiteY21" fmla="*/ 592336 h 723305"/>
                <a:gd name="connsiteX22" fmla="*/ 470296 w 726281"/>
                <a:gd name="connsiteY22" fmla="*/ 613172 h 723305"/>
                <a:gd name="connsiteX23" fmla="*/ 511968 w 726281"/>
                <a:gd name="connsiteY23" fmla="*/ 500063 h 723305"/>
                <a:gd name="connsiteX24" fmla="*/ 656393 w 726281"/>
                <a:gd name="connsiteY24" fmla="*/ 607700 h 723305"/>
                <a:gd name="connsiteX25" fmla="*/ 255984 w 726281"/>
                <a:gd name="connsiteY25" fmla="*/ 723305 h 723305"/>
                <a:gd name="connsiteX26" fmla="*/ 189279 w 726281"/>
                <a:gd name="connsiteY26" fmla="*/ 539705 h 723305"/>
                <a:gd name="connsiteX27" fmla="*/ 89297 w 726281"/>
                <a:gd name="connsiteY27" fmla="*/ 681633 h 723305"/>
                <a:gd name="connsiteX28" fmla="*/ 40176 w 726281"/>
                <a:gd name="connsiteY28" fmla="*/ 484785 h 723305"/>
                <a:gd name="connsiteX29" fmla="*/ 139898 w 726281"/>
                <a:gd name="connsiteY29" fmla="*/ 461368 h 723305"/>
                <a:gd name="connsiteX30" fmla="*/ 169664 w 726281"/>
                <a:gd name="connsiteY30" fmla="*/ 416719 h 723305"/>
                <a:gd name="connsiteX31" fmla="*/ 137937 w 726281"/>
                <a:gd name="connsiteY31" fmla="*/ 255037 h 723305"/>
                <a:gd name="connsiteX32" fmla="*/ 0 w 726281"/>
                <a:gd name="connsiteY32" fmla="*/ 309563 h 723305"/>
                <a:gd name="connsiteX33" fmla="*/ 181570 w 726281"/>
                <a:gd name="connsiteY33" fmla="*/ 0 h 723305"/>
                <a:gd name="connsiteX0" fmla="*/ 181570 w 726281"/>
                <a:gd name="connsiteY0" fmla="*/ 0 h 699767"/>
                <a:gd name="connsiteX1" fmla="*/ 300632 w 726281"/>
                <a:gd name="connsiteY1" fmla="*/ 77391 h 699767"/>
                <a:gd name="connsiteX2" fmla="*/ 577453 w 726281"/>
                <a:gd name="connsiteY2" fmla="*/ 32743 h 699767"/>
                <a:gd name="connsiteX3" fmla="*/ 690424 w 726281"/>
                <a:gd name="connsiteY3" fmla="*/ 94717 h 699767"/>
                <a:gd name="connsiteX4" fmla="*/ 241102 w 726281"/>
                <a:gd name="connsiteY4" fmla="*/ 150051 h 699767"/>
                <a:gd name="connsiteX5" fmla="*/ 291703 w 726281"/>
                <a:gd name="connsiteY5" fmla="*/ 211336 h 699767"/>
                <a:gd name="connsiteX6" fmla="*/ 541734 w 726281"/>
                <a:gd name="connsiteY6" fmla="*/ 184547 h 699767"/>
                <a:gd name="connsiteX7" fmla="*/ 616887 w 726281"/>
                <a:gd name="connsiteY7" fmla="*/ 228731 h 699767"/>
                <a:gd name="connsiteX8" fmla="*/ 270935 w 726281"/>
                <a:gd name="connsiteY8" fmla="*/ 270128 h 699767"/>
                <a:gd name="connsiteX9" fmla="*/ 264914 w 726281"/>
                <a:gd name="connsiteY9" fmla="*/ 333375 h 699767"/>
                <a:gd name="connsiteX10" fmla="*/ 701576 w 726281"/>
                <a:gd name="connsiteY10" fmla="*/ 324308 h 699767"/>
                <a:gd name="connsiteX11" fmla="*/ 644226 w 726281"/>
                <a:gd name="connsiteY11" fmla="*/ 376062 h 699767"/>
                <a:gd name="connsiteX12" fmla="*/ 568523 w 726281"/>
                <a:gd name="connsiteY12" fmla="*/ 416719 h 699767"/>
                <a:gd name="connsiteX13" fmla="*/ 726281 w 726281"/>
                <a:gd name="connsiteY13" fmla="*/ 491133 h 699767"/>
                <a:gd name="connsiteX14" fmla="*/ 668368 w 726281"/>
                <a:gd name="connsiteY14" fmla="*/ 585780 h 699767"/>
                <a:gd name="connsiteX15" fmla="*/ 525562 w 726281"/>
                <a:gd name="connsiteY15" fmla="*/ 377490 h 699767"/>
                <a:gd name="connsiteX16" fmla="*/ 437744 w 726281"/>
                <a:gd name="connsiteY16" fmla="*/ 396227 h 699767"/>
                <a:gd name="connsiteX17" fmla="*/ 485179 w 726281"/>
                <a:gd name="connsiteY17" fmla="*/ 479227 h 699767"/>
                <a:gd name="connsiteX18" fmla="*/ 398515 w 726281"/>
                <a:gd name="connsiteY18" fmla="*/ 557908 h 699767"/>
                <a:gd name="connsiteX19" fmla="*/ 326063 w 726281"/>
                <a:gd name="connsiteY19" fmla="*/ 398120 h 699767"/>
                <a:gd name="connsiteX20" fmla="*/ 235148 w 726281"/>
                <a:gd name="connsiteY20" fmla="*/ 470297 h 699767"/>
                <a:gd name="connsiteX21" fmla="*/ 309562 w 726281"/>
                <a:gd name="connsiteY21" fmla="*/ 592336 h 699767"/>
                <a:gd name="connsiteX22" fmla="*/ 470296 w 726281"/>
                <a:gd name="connsiteY22" fmla="*/ 613172 h 699767"/>
                <a:gd name="connsiteX23" fmla="*/ 511968 w 726281"/>
                <a:gd name="connsiteY23" fmla="*/ 500063 h 699767"/>
                <a:gd name="connsiteX24" fmla="*/ 656393 w 726281"/>
                <a:gd name="connsiteY24" fmla="*/ 607700 h 699767"/>
                <a:gd name="connsiteX25" fmla="*/ 285406 w 726281"/>
                <a:gd name="connsiteY25" fmla="*/ 699767 h 699767"/>
                <a:gd name="connsiteX26" fmla="*/ 189279 w 726281"/>
                <a:gd name="connsiteY26" fmla="*/ 539705 h 699767"/>
                <a:gd name="connsiteX27" fmla="*/ 89297 w 726281"/>
                <a:gd name="connsiteY27" fmla="*/ 681633 h 699767"/>
                <a:gd name="connsiteX28" fmla="*/ 40176 w 726281"/>
                <a:gd name="connsiteY28" fmla="*/ 484785 h 699767"/>
                <a:gd name="connsiteX29" fmla="*/ 139898 w 726281"/>
                <a:gd name="connsiteY29" fmla="*/ 461368 h 699767"/>
                <a:gd name="connsiteX30" fmla="*/ 169664 w 726281"/>
                <a:gd name="connsiteY30" fmla="*/ 416719 h 699767"/>
                <a:gd name="connsiteX31" fmla="*/ 137937 w 726281"/>
                <a:gd name="connsiteY31" fmla="*/ 255037 h 699767"/>
                <a:gd name="connsiteX32" fmla="*/ 0 w 726281"/>
                <a:gd name="connsiteY32" fmla="*/ 309563 h 699767"/>
                <a:gd name="connsiteX33" fmla="*/ 181570 w 726281"/>
                <a:gd name="connsiteY33" fmla="*/ 0 h 699767"/>
                <a:gd name="connsiteX0" fmla="*/ 181570 w 726281"/>
                <a:gd name="connsiteY0" fmla="*/ 0 h 699767"/>
                <a:gd name="connsiteX1" fmla="*/ 300632 w 726281"/>
                <a:gd name="connsiteY1" fmla="*/ 77391 h 699767"/>
                <a:gd name="connsiteX2" fmla="*/ 577453 w 726281"/>
                <a:gd name="connsiteY2" fmla="*/ 32743 h 699767"/>
                <a:gd name="connsiteX3" fmla="*/ 690424 w 726281"/>
                <a:gd name="connsiteY3" fmla="*/ 94717 h 699767"/>
                <a:gd name="connsiteX4" fmla="*/ 241102 w 726281"/>
                <a:gd name="connsiteY4" fmla="*/ 150051 h 699767"/>
                <a:gd name="connsiteX5" fmla="*/ 291703 w 726281"/>
                <a:gd name="connsiteY5" fmla="*/ 211336 h 699767"/>
                <a:gd name="connsiteX6" fmla="*/ 541734 w 726281"/>
                <a:gd name="connsiteY6" fmla="*/ 184547 h 699767"/>
                <a:gd name="connsiteX7" fmla="*/ 616887 w 726281"/>
                <a:gd name="connsiteY7" fmla="*/ 228731 h 699767"/>
                <a:gd name="connsiteX8" fmla="*/ 270935 w 726281"/>
                <a:gd name="connsiteY8" fmla="*/ 270128 h 699767"/>
                <a:gd name="connsiteX9" fmla="*/ 264914 w 726281"/>
                <a:gd name="connsiteY9" fmla="*/ 333375 h 699767"/>
                <a:gd name="connsiteX10" fmla="*/ 701576 w 726281"/>
                <a:gd name="connsiteY10" fmla="*/ 324308 h 699767"/>
                <a:gd name="connsiteX11" fmla="*/ 644226 w 726281"/>
                <a:gd name="connsiteY11" fmla="*/ 376062 h 699767"/>
                <a:gd name="connsiteX12" fmla="*/ 568523 w 726281"/>
                <a:gd name="connsiteY12" fmla="*/ 416719 h 699767"/>
                <a:gd name="connsiteX13" fmla="*/ 726281 w 726281"/>
                <a:gd name="connsiteY13" fmla="*/ 491133 h 699767"/>
                <a:gd name="connsiteX14" fmla="*/ 668368 w 726281"/>
                <a:gd name="connsiteY14" fmla="*/ 585780 h 699767"/>
                <a:gd name="connsiteX15" fmla="*/ 525562 w 726281"/>
                <a:gd name="connsiteY15" fmla="*/ 377490 h 699767"/>
                <a:gd name="connsiteX16" fmla="*/ 437744 w 726281"/>
                <a:gd name="connsiteY16" fmla="*/ 396227 h 699767"/>
                <a:gd name="connsiteX17" fmla="*/ 485179 w 726281"/>
                <a:gd name="connsiteY17" fmla="*/ 479227 h 699767"/>
                <a:gd name="connsiteX18" fmla="*/ 398515 w 726281"/>
                <a:gd name="connsiteY18" fmla="*/ 557908 h 699767"/>
                <a:gd name="connsiteX19" fmla="*/ 326063 w 726281"/>
                <a:gd name="connsiteY19" fmla="*/ 398120 h 699767"/>
                <a:gd name="connsiteX20" fmla="*/ 235148 w 726281"/>
                <a:gd name="connsiteY20" fmla="*/ 470297 h 699767"/>
                <a:gd name="connsiteX21" fmla="*/ 309562 w 726281"/>
                <a:gd name="connsiteY21" fmla="*/ 592336 h 699767"/>
                <a:gd name="connsiteX22" fmla="*/ 470296 w 726281"/>
                <a:gd name="connsiteY22" fmla="*/ 613172 h 699767"/>
                <a:gd name="connsiteX23" fmla="*/ 511968 w 726281"/>
                <a:gd name="connsiteY23" fmla="*/ 500063 h 699767"/>
                <a:gd name="connsiteX24" fmla="*/ 656393 w 726281"/>
                <a:gd name="connsiteY24" fmla="*/ 607700 h 699767"/>
                <a:gd name="connsiteX25" fmla="*/ 285406 w 726281"/>
                <a:gd name="connsiteY25" fmla="*/ 699767 h 699767"/>
                <a:gd name="connsiteX26" fmla="*/ 206932 w 726281"/>
                <a:gd name="connsiteY26" fmla="*/ 514205 h 699767"/>
                <a:gd name="connsiteX27" fmla="*/ 89297 w 726281"/>
                <a:gd name="connsiteY27" fmla="*/ 681633 h 699767"/>
                <a:gd name="connsiteX28" fmla="*/ 40176 w 726281"/>
                <a:gd name="connsiteY28" fmla="*/ 484785 h 699767"/>
                <a:gd name="connsiteX29" fmla="*/ 139898 w 726281"/>
                <a:gd name="connsiteY29" fmla="*/ 461368 h 699767"/>
                <a:gd name="connsiteX30" fmla="*/ 169664 w 726281"/>
                <a:gd name="connsiteY30" fmla="*/ 416719 h 699767"/>
                <a:gd name="connsiteX31" fmla="*/ 137937 w 726281"/>
                <a:gd name="connsiteY31" fmla="*/ 255037 h 699767"/>
                <a:gd name="connsiteX32" fmla="*/ 0 w 726281"/>
                <a:gd name="connsiteY32" fmla="*/ 309563 h 699767"/>
                <a:gd name="connsiteX33" fmla="*/ 181570 w 726281"/>
                <a:gd name="connsiteY33" fmla="*/ 0 h 699767"/>
                <a:gd name="connsiteX0" fmla="*/ 181570 w 726281"/>
                <a:gd name="connsiteY0" fmla="*/ 0 h 699767"/>
                <a:gd name="connsiteX1" fmla="*/ 300632 w 726281"/>
                <a:gd name="connsiteY1" fmla="*/ 77391 h 699767"/>
                <a:gd name="connsiteX2" fmla="*/ 577453 w 726281"/>
                <a:gd name="connsiteY2" fmla="*/ 32743 h 699767"/>
                <a:gd name="connsiteX3" fmla="*/ 690424 w 726281"/>
                <a:gd name="connsiteY3" fmla="*/ 94717 h 699767"/>
                <a:gd name="connsiteX4" fmla="*/ 241102 w 726281"/>
                <a:gd name="connsiteY4" fmla="*/ 150051 h 699767"/>
                <a:gd name="connsiteX5" fmla="*/ 291703 w 726281"/>
                <a:gd name="connsiteY5" fmla="*/ 211336 h 699767"/>
                <a:gd name="connsiteX6" fmla="*/ 541734 w 726281"/>
                <a:gd name="connsiteY6" fmla="*/ 184547 h 699767"/>
                <a:gd name="connsiteX7" fmla="*/ 616887 w 726281"/>
                <a:gd name="connsiteY7" fmla="*/ 228731 h 699767"/>
                <a:gd name="connsiteX8" fmla="*/ 270935 w 726281"/>
                <a:gd name="connsiteY8" fmla="*/ 270128 h 699767"/>
                <a:gd name="connsiteX9" fmla="*/ 264914 w 726281"/>
                <a:gd name="connsiteY9" fmla="*/ 333375 h 699767"/>
                <a:gd name="connsiteX10" fmla="*/ 701576 w 726281"/>
                <a:gd name="connsiteY10" fmla="*/ 324308 h 699767"/>
                <a:gd name="connsiteX11" fmla="*/ 644226 w 726281"/>
                <a:gd name="connsiteY11" fmla="*/ 376062 h 699767"/>
                <a:gd name="connsiteX12" fmla="*/ 568523 w 726281"/>
                <a:gd name="connsiteY12" fmla="*/ 416719 h 699767"/>
                <a:gd name="connsiteX13" fmla="*/ 726281 w 726281"/>
                <a:gd name="connsiteY13" fmla="*/ 491133 h 699767"/>
                <a:gd name="connsiteX14" fmla="*/ 668368 w 726281"/>
                <a:gd name="connsiteY14" fmla="*/ 585780 h 699767"/>
                <a:gd name="connsiteX15" fmla="*/ 525562 w 726281"/>
                <a:gd name="connsiteY15" fmla="*/ 377490 h 699767"/>
                <a:gd name="connsiteX16" fmla="*/ 437744 w 726281"/>
                <a:gd name="connsiteY16" fmla="*/ 396227 h 699767"/>
                <a:gd name="connsiteX17" fmla="*/ 485179 w 726281"/>
                <a:gd name="connsiteY17" fmla="*/ 479227 h 699767"/>
                <a:gd name="connsiteX18" fmla="*/ 398515 w 726281"/>
                <a:gd name="connsiteY18" fmla="*/ 557908 h 699767"/>
                <a:gd name="connsiteX19" fmla="*/ 326063 w 726281"/>
                <a:gd name="connsiteY19" fmla="*/ 398120 h 699767"/>
                <a:gd name="connsiteX20" fmla="*/ 235148 w 726281"/>
                <a:gd name="connsiteY20" fmla="*/ 470297 h 699767"/>
                <a:gd name="connsiteX21" fmla="*/ 309562 w 726281"/>
                <a:gd name="connsiteY21" fmla="*/ 592336 h 699767"/>
                <a:gd name="connsiteX22" fmla="*/ 470296 w 726281"/>
                <a:gd name="connsiteY22" fmla="*/ 613172 h 699767"/>
                <a:gd name="connsiteX23" fmla="*/ 511968 w 726281"/>
                <a:gd name="connsiteY23" fmla="*/ 500063 h 699767"/>
                <a:gd name="connsiteX24" fmla="*/ 656393 w 726281"/>
                <a:gd name="connsiteY24" fmla="*/ 607700 h 699767"/>
                <a:gd name="connsiteX25" fmla="*/ 285406 w 726281"/>
                <a:gd name="connsiteY25" fmla="*/ 699767 h 699767"/>
                <a:gd name="connsiteX26" fmla="*/ 206932 w 726281"/>
                <a:gd name="connsiteY26" fmla="*/ 514205 h 699767"/>
                <a:gd name="connsiteX27" fmla="*/ 99104 w 726281"/>
                <a:gd name="connsiteY27" fmla="*/ 693401 h 699767"/>
                <a:gd name="connsiteX28" fmla="*/ 40176 w 726281"/>
                <a:gd name="connsiteY28" fmla="*/ 484785 h 699767"/>
                <a:gd name="connsiteX29" fmla="*/ 139898 w 726281"/>
                <a:gd name="connsiteY29" fmla="*/ 461368 h 699767"/>
                <a:gd name="connsiteX30" fmla="*/ 169664 w 726281"/>
                <a:gd name="connsiteY30" fmla="*/ 416719 h 699767"/>
                <a:gd name="connsiteX31" fmla="*/ 137937 w 726281"/>
                <a:gd name="connsiteY31" fmla="*/ 255037 h 699767"/>
                <a:gd name="connsiteX32" fmla="*/ 0 w 726281"/>
                <a:gd name="connsiteY32" fmla="*/ 309563 h 699767"/>
                <a:gd name="connsiteX33" fmla="*/ 181570 w 726281"/>
                <a:gd name="connsiteY33" fmla="*/ 0 h 69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26281" h="699767">
                  <a:moveTo>
                    <a:pt x="181570" y="0"/>
                  </a:moveTo>
                  <a:lnTo>
                    <a:pt x="300632" y="77391"/>
                  </a:lnTo>
                  <a:lnTo>
                    <a:pt x="577453" y="32743"/>
                  </a:lnTo>
                  <a:lnTo>
                    <a:pt x="690424" y="94717"/>
                  </a:lnTo>
                  <a:lnTo>
                    <a:pt x="241102" y="150051"/>
                  </a:lnTo>
                  <a:lnTo>
                    <a:pt x="291703" y="211336"/>
                  </a:lnTo>
                  <a:lnTo>
                    <a:pt x="541734" y="184547"/>
                  </a:lnTo>
                  <a:lnTo>
                    <a:pt x="616887" y="228731"/>
                  </a:lnTo>
                  <a:lnTo>
                    <a:pt x="270935" y="270128"/>
                  </a:lnTo>
                  <a:lnTo>
                    <a:pt x="264914" y="333375"/>
                  </a:lnTo>
                  <a:lnTo>
                    <a:pt x="701576" y="324308"/>
                  </a:lnTo>
                  <a:cubicBezTo>
                    <a:pt x="702074" y="349405"/>
                    <a:pt x="643728" y="350965"/>
                    <a:pt x="644226" y="376062"/>
                  </a:cubicBezTo>
                  <a:lnTo>
                    <a:pt x="568523" y="416719"/>
                  </a:lnTo>
                  <a:lnTo>
                    <a:pt x="726281" y="491133"/>
                  </a:lnTo>
                  <a:lnTo>
                    <a:pt x="668368" y="585780"/>
                  </a:lnTo>
                  <a:lnTo>
                    <a:pt x="525562" y="377490"/>
                  </a:lnTo>
                  <a:lnTo>
                    <a:pt x="437744" y="396227"/>
                  </a:lnTo>
                  <a:lnTo>
                    <a:pt x="485179" y="479227"/>
                  </a:lnTo>
                  <a:lnTo>
                    <a:pt x="398515" y="557908"/>
                  </a:lnTo>
                  <a:lnTo>
                    <a:pt x="326063" y="398120"/>
                  </a:lnTo>
                  <a:lnTo>
                    <a:pt x="235148" y="470297"/>
                  </a:lnTo>
                  <a:lnTo>
                    <a:pt x="309562" y="592336"/>
                  </a:lnTo>
                  <a:lnTo>
                    <a:pt x="470296" y="613172"/>
                  </a:lnTo>
                  <a:lnTo>
                    <a:pt x="511968" y="500063"/>
                  </a:lnTo>
                  <a:lnTo>
                    <a:pt x="656393" y="607700"/>
                  </a:lnTo>
                  <a:lnTo>
                    <a:pt x="285406" y="699767"/>
                  </a:lnTo>
                  <a:lnTo>
                    <a:pt x="206932" y="514205"/>
                  </a:lnTo>
                  <a:lnTo>
                    <a:pt x="99104" y="693401"/>
                  </a:lnTo>
                  <a:lnTo>
                    <a:pt x="40176" y="484785"/>
                  </a:lnTo>
                  <a:lnTo>
                    <a:pt x="139898" y="461368"/>
                  </a:lnTo>
                  <a:lnTo>
                    <a:pt x="169664" y="416719"/>
                  </a:lnTo>
                  <a:lnTo>
                    <a:pt x="137937" y="255037"/>
                  </a:lnTo>
                  <a:lnTo>
                    <a:pt x="0" y="309563"/>
                  </a:lnTo>
                  <a:lnTo>
                    <a:pt x="181570" y="0"/>
                  </a:lnTo>
                  <a:close/>
                </a:path>
              </a:pathLst>
            </a:custGeom>
            <a:solidFill>
              <a:srgbClr val="0293C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92" name="文本框 794"/>
            <p:cNvSpPr txBox="1"/>
            <p:nvPr/>
          </p:nvSpPr>
          <p:spPr>
            <a:xfrm>
              <a:off x="4411322" y="3023436"/>
              <a:ext cx="1051570" cy="1042985"/>
            </a:xfrm>
            <a:custGeom>
              <a:avLst/>
              <a:gdLst/>
              <a:ahLst/>
              <a:cxnLst/>
              <a:rect l="l" t="t" r="r" b="b"/>
              <a:pathLst>
                <a:path w="729258" h="723305">
                  <a:moveTo>
                    <a:pt x="184547" y="0"/>
                  </a:moveTo>
                  <a:lnTo>
                    <a:pt x="303609" y="77391"/>
                  </a:lnTo>
                  <a:lnTo>
                    <a:pt x="580430" y="32743"/>
                  </a:lnTo>
                  <a:lnTo>
                    <a:pt x="681633" y="133946"/>
                  </a:lnTo>
                  <a:lnTo>
                    <a:pt x="244078" y="169664"/>
                  </a:lnTo>
                  <a:lnTo>
                    <a:pt x="294680" y="211336"/>
                  </a:lnTo>
                  <a:lnTo>
                    <a:pt x="544711" y="184547"/>
                  </a:lnTo>
                  <a:lnTo>
                    <a:pt x="598289" y="273844"/>
                  </a:lnTo>
                  <a:lnTo>
                    <a:pt x="279797" y="291703"/>
                  </a:lnTo>
                  <a:lnTo>
                    <a:pt x="267891" y="333375"/>
                  </a:lnTo>
                  <a:lnTo>
                    <a:pt x="628055" y="312539"/>
                  </a:lnTo>
                  <a:lnTo>
                    <a:pt x="672703" y="378024"/>
                  </a:lnTo>
                  <a:lnTo>
                    <a:pt x="571500" y="416719"/>
                  </a:lnTo>
                  <a:lnTo>
                    <a:pt x="729258" y="491133"/>
                  </a:lnTo>
                  <a:lnTo>
                    <a:pt x="639961" y="619125"/>
                  </a:lnTo>
                  <a:lnTo>
                    <a:pt x="503039" y="416719"/>
                  </a:lnTo>
                  <a:lnTo>
                    <a:pt x="372070" y="425649"/>
                  </a:lnTo>
                  <a:lnTo>
                    <a:pt x="488156" y="479227"/>
                  </a:lnTo>
                  <a:lnTo>
                    <a:pt x="372070" y="583407"/>
                  </a:lnTo>
                  <a:lnTo>
                    <a:pt x="297656" y="419696"/>
                  </a:lnTo>
                  <a:lnTo>
                    <a:pt x="238125" y="470297"/>
                  </a:lnTo>
                  <a:lnTo>
                    <a:pt x="312539" y="592336"/>
                  </a:lnTo>
                  <a:lnTo>
                    <a:pt x="473273" y="613172"/>
                  </a:lnTo>
                  <a:lnTo>
                    <a:pt x="514945" y="500063"/>
                  </a:lnTo>
                  <a:lnTo>
                    <a:pt x="622102" y="648891"/>
                  </a:lnTo>
                  <a:lnTo>
                    <a:pt x="258961" y="723305"/>
                  </a:lnTo>
                  <a:lnTo>
                    <a:pt x="172641" y="535782"/>
                  </a:lnTo>
                  <a:lnTo>
                    <a:pt x="92274" y="681633"/>
                  </a:lnTo>
                  <a:lnTo>
                    <a:pt x="0" y="535782"/>
                  </a:lnTo>
                  <a:lnTo>
                    <a:pt x="142875" y="461368"/>
                  </a:lnTo>
                  <a:lnTo>
                    <a:pt x="172641" y="416719"/>
                  </a:lnTo>
                  <a:lnTo>
                    <a:pt x="142875" y="258961"/>
                  </a:lnTo>
                  <a:lnTo>
                    <a:pt x="2977" y="309563"/>
                  </a:lnTo>
                  <a:lnTo>
                    <a:pt x="184547" y="0"/>
                  </a:lnTo>
                  <a:close/>
                </a:path>
              </a:pathLst>
            </a:custGeom>
            <a:solidFill>
              <a:srgbClr val="02B4F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93" name="任意多边形 92"/>
          <p:cNvSpPr/>
          <p:nvPr/>
        </p:nvSpPr>
        <p:spPr>
          <a:xfrm flipH="1">
            <a:off x="6146347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32775 h 1425118"/>
              <a:gd name="connsiteX29" fmla="*/ 542396 w 632072"/>
              <a:gd name="connsiteY29" fmla="*/ 532775 h 1425118"/>
              <a:gd name="connsiteX30" fmla="*/ 542052 w 632072"/>
              <a:gd name="connsiteY30" fmla="*/ 555769 h 1425118"/>
              <a:gd name="connsiteX31" fmla="*/ 397186 w 632072"/>
              <a:gd name="connsiteY31" fmla="*/ 278831 h 1425118"/>
              <a:gd name="connsiteX32" fmla="*/ 488332 w 632072"/>
              <a:gd name="connsiteY32" fmla="*/ 25590 h 1425118"/>
              <a:gd name="connsiteX33" fmla="*/ 544596 w 632072"/>
              <a:gd name="connsiteY33" fmla="*/ 4610 h 1425118"/>
              <a:gd name="connsiteX34" fmla="*/ 544596 w 632072"/>
              <a:gd name="connsiteY34" fmla="*/ 22 h 1425118"/>
              <a:gd name="connsiteX35" fmla="*/ 148996 w 632072"/>
              <a:gd name="connsiteY35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32775"/>
                </a:lnTo>
                <a:lnTo>
                  <a:pt x="542396" y="532775"/>
                </a:lnTo>
                <a:lnTo>
                  <a:pt x="542052" y="555769"/>
                </a:lnTo>
                <a:cubicBezTo>
                  <a:pt x="461169" y="551616"/>
                  <a:pt x="396859" y="428677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4" name="任意多边形 93"/>
          <p:cNvSpPr/>
          <p:nvPr/>
        </p:nvSpPr>
        <p:spPr>
          <a:xfrm flipH="1">
            <a:off x="5413424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51957 h 1425118"/>
              <a:gd name="connsiteX29" fmla="*/ 542109 w 632072"/>
              <a:gd name="connsiteY29" fmla="*/ 551957 h 1425118"/>
              <a:gd name="connsiteX30" fmla="*/ 542052 w 632072"/>
              <a:gd name="connsiteY30" fmla="*/ 555769 h 1425118"/>
              <a:gd name="connsiteX31" fmla="*/ 533012 w 632072"/>
              <a:gd name="connsiteY31" fmla="*/ 551957 h 1425118"/>
              <a:gd name="connsiteX32" fmla="*/ 532688 w 632072"/>
              <a:gd name="connsiteY32" fmla="*/ 551957 h 1425118"/>
              <a:gd name="connsiteX33" fmla="*/ 532688 w 632072"/>
              <a:gd name="connsiteY33" fmla="*/ 551821 h 1425118"/>
              <a:gd name="connsiteX34" fmla="*/ 485248 w 632072"/>
              <a:gd name="connsiteY34" fmla="*/ 531817 h 1425118"/>
              <a:gd name="connsiteX35" fmla="*/ 397186 w 632072"/>
              <a:gd name="connsiteY35" fmla="*/ 278831 h 1425118"/>
              <a:gd name="connsiteX36" fmla="*/ 488332 w 632072"/>
              <a:gd name="connsiteY36" fmla="*/ 25590 h 1425118"/>
              <a:gd name="connsiteX37" fmla="*/ 544596 w 632072"/>
              <a:gd name="connsiteY37" fmla="*/ 4610 h 1425118"/>
              <a:gd name="connsiteX38" fmla="*/ 544596 w 632072"/>
              <a:gd name="connsiteY38" fmla="*/ 22 h 1425118"/>
              <a:gd name="connsiteX39" fmla="*/ 148996 w 632072"/>
              <a:gd name="connsiteY39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51957"/>
                </a:lnTo>
                <a:lnTo>
                  <a:pt x="542109" y="551957"/>
                </a:lnTo>
                <a:lnTo>
                  <a:pt x="542052" y="555769"/>
                </a:lnTo>
                <a:lnTo>
                  <a:pt x="533012" y="551957"/>
                </a:lnTo>
                <a:lnTo>
                  <a:pt x="532688" y="551957"/>
                </a:lnTo>
                <a:lnTo>
                  <a:pt x="532688" y="551821"/>
                </a:lnTo>
                <a:lnTo>
                  <a:pt x="485248" y="531817"/>
                </a:lnTo>
                <a:cubicBezTo>
                  <a:pt x="433054" y="488465"/>
                  <a:pt x="396941" y="391216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6148111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32775 h 1425118"/>
              <a:gd name="connsiteX29" fmla="*/ 542396 w 632072"/>
              <a:gd name="connsiteY29" fmla="*/ 532775 h 1425118"/>
              <a:gd name="connsiteX30" fmla="*/ 542052 w 632072"/>
              <a:gd name="connsiteY30" fmla="*/ 555769 h 1425118"/>
              <a:gd name="connsiteX31" fmla="*/ 397186 w 632072"/>
              <a:gd name="connsiteY31" fmla="*/ 278831 h 1425118"/>
              <a:gd name="connsiteX32" fmla="*/ 488332 w 632072"/>
              <a:gd name="connsiteY32" fmla="*/ 25590 h 1425118"/>
              <a:gd name="connsiteX33" fmla="*/ 544596 w 632072"/>
              <a:gd name="connsiteY33" fmla="*/ 4610 h 1425118"/>
              <a:gd name="connsiteX34" fmla="*/ 544596 w 632072"/>
              <a:gd name="connsiteY34" fmla="*/ 22 h 1425118"/>
              <a:gd name="connsiteX35" fmla="*/ 148996 w 632072"/>
              <a:gd name="connsiteY35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32775"/>
                </a:lnTo>
                <a:lnTo>
                  <a:pt x="542396" y="532775"/>
                </a:lnTo>
                <a:lnTo>
                  <a:pt x="542052" y="555769"/>
                </a:lnTo>
                <a:cubicBezTo>
                  <a:pt x="461169" y="551616"/>
                  <a:pt x="396859" y="428677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任意多边形 95"/>
          <p:cNvSpPr/>
          <p:nvPr/>
        </p:nvSpPr>
        <p:spPr>
          <a:xfrm>
            <a:off x="5392800" y="1077847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51957 h 1425118"/>
              <a:gd name="connsiteX29" fmla="*/ 542109 w 632072"/>
              <a:gd name="connsiteY29" fmla="*/ 551957 h 1425118"/>
              <a:gd name="connsiteX30" fmla="*/ 542052 w 632072"/>
              <a:gd name="connsiteY30" fmla="*/ 555769 h 1425118"/>
              <a:gd name="connsiteX31" fmla="*/ 533012 w 632072"/>
              <a:gd name="connsiteY31" fmla="*/ 551957 h 1425118"/>
              <a:gd name="connsiteX32" fmla="*/ 532688 w 632072"/>
              <a:gd name="connsiteY32" fmla="*/ 551957 h 1425118"/>
              <a:gd name="connsiteX33" fmla="*/ 532688 w 632072"/>
              <a:gd name="connsiteY33" fmla="*/ 551821 h 1425118"/>
              <a:gd name="connsiteX34" fmla="*/ 485248 w 632072"/>
              <a:gd name="connsiteY34" fmla="*/ 531817 h 1425118"/>
              <a:gd name="connsiteX35" fmla="*/ 397186 w 632072"/>
              <a:gd name="connsiteY35" fmla="*/ 278831 h 1425118"/>
              <a:gd name="connsiteX36" fmla="*/ 488332 w 632072"/>
              <a:gd name="connsiteY36" fmla="*/ 25590 h 1425118"/>
              <a:gd name="connsiteX37" fmla="*/ 544596 w 632072"/>
              <a:gd name="connsiteY37" fmla="*/ 4610 h 1425118"/>
              <a:gd name="connsiteX38" fmla="*/ 544596 w 632072"/>
              <a:gd name="connsiteY38" fmla="*/ 22 h 1425118"/>
              <a:gd name="connsiteX39" fmla="*/ 148996 w 632072"/>
              <a:gd name="connsiteY39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51957"/>
                </a:lnTo>
                <a:lnTo>
                  <a:pt x="542109" y="551957"/>
                </a:lnTo>
                <a:lnTo>
                  <a:pt x="542052" y="555769"/>
                </a:lnTo>
                <a:lnTo>
                  <a:pt x="533012" y="551957"/>
                </a:lnTo>
                <a:lnTo>
                  <a:pt x="532688" y="551957"/>
                </a:lnTo>
                <a:lnTo>
                  <a:pt x="532688" y="551821"/>
                </a:lnTo>
                <a:lnTo>
                  <a:pt x="485248" y="531817"/>
                </a:lnTo>
                <a:cubicBezTo>
                  <a:pt x="433054" y="488465"/>
                  <a:pt x="396941" y="391216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399989" y="1032865"/>
            <a:ext cx="685959" cy="172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6127457" y="1032865"/>
            <a:ext cx="685959" cy="172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任意多边形 107"/>
          <p:cNvSpPr/>
          <p:nvPr/>
        </p:nvSpPr>
        <p:spPr>
          <a:xfrm>
            <a:off x="7924800" y="3334176"/>
            <a:ext cx="522515" cy="989239"/>
          </a:xfrm>
          <a:custGeom>
            <a:avLst/>
            <a:gdLst>
              <a:gd name="connsiteX0" fmla="*/ 362857 w 522515"/>
              <a:gd name="connsiteY0" fmla="*/ 0 h 928914"/>
              <a:gd name="connsiteX1" fmla="*/ 348343 w 522515"/>
              <a:gd name="connsiteY1" fmla="*/ 174171 h 928914"/>
              <a:gd name="connsiteX2" fmla="*/ 522515 w 522515"/>
              <a:gd name="connsiteY2" fmla="*/ 246743 h 928914"/>
              <a:gd name="connsiteX3" fmla="*/ 406400 w 522515"/>
              <a:gd name="connsiteY3" fmla="*/ 653143 h 928914"/>
              <a:gd name="connsiteX4" fmla="*/ 232229 w 522515"/>
              <a:gd name="connsiteY4" fmla="*/ 624114 h 928914"/>
              <a:gd name="connsiteX5" fmla="*/ 0 w 522515"/>
              <a:gd name="connsiteY5" fmla="*/ 928914 h 928914"/>
              <a:gd name="connsiteX0" fmla="*/ 375557 w 522515"/>
              <a:gd name="connsiteY0" fmla="*/ 0 h 976539"/>
              <a:gd name="connsiteX1" fmla="*/ 348343 w 522515"/>
              <a:gd name="connsiteY1" fmla="*/ 221796 h 976539"/>
              <a:gd name="connsiteX2" fmla="*/ 522515 w 522515"/>
              <a:gd name="connsiteY2" fmla="*/ 294368 h 976539"/>
              <a:gd name="connsiteX3" fmla="*/ 406400 w 522515"/>
              <a:gd name="connsiteY3" fmla="*/ 700768 h 976539"/>
              <a:gd name="connsiteX4" fmla="*/ 232229 w 522515"/>
              <a:gd name="connsiteY4" fmla="*/ 671739 h 976539"/>
              <a:gd name="connsiteX5" fmla="*/ 0 w 522515"/>
              <a:gd name="connsiteY5" fmla="*/ 976539 h 976539"/>
              <a:gd name="connsiteX0" fmla="*/ 372382 w 522515"/>
              <a:gd name="connsiteY0" fmla="*/ 0 h 989239"/>
              <a:gd name="connsiteX1" fmla="*/ 348343 w 522515"/>
              <a:gd name="connsiteY1" fmla="*/ 234496 h 989239"/>
              <a:gd name="connsiteX2" fmla="*/ 522515 w 522515"/>
              <a:gd name="connsiteY2" fmla="*/ 307068 h 989239"/>
              <a:gd name="connsiteX3" fmla="*/ 406400 w 522515"/>
              <a:gd name="connsiteY3" fmla="*/ 713468 h 989239"/>
              <a:gd name="connsiteX4" fmla="*/ 232229 w 522515"/>
              <a:gd name="connsiteY4" fmla="*/ 684439 h 989239"/>
              <a:gd name="connsiteX5" fmla="*/ 0 w 522515"/>
              <a:gd name="connsiteY5" fmla="*/ 989239 h 98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2515" h="989239">
                <a:moveTo>
                  <a:pt x="372382" y="0"/>
                </a:moveTo>
                <a:lnTo>
                  <a:pt x="348343" y="234496"/>
                </a:lnTo>
                <a:lnTo>
                  <a:pt x="522515" y="307068"/>
                </a:lnTo>
                <a:lnTo>
                  <a:pt x="406400" y="713468"/>
                </a:lnTo>
                <a:lnTo>
                  <a:pt x="232229" y="684439"/>
                </a:lnTo>
                <a:lnTo>
                  <a:pt x="0" y="989239"/>
                </a:lnTo>
              </a:path>
            </a:pathLst>
          </a:custGeom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0" name="直接连接符 109"/>
          <p:cNvCxnSpPr/>
          <p:nvPr/>
        </p:nvCxnSpPr>
        <p:spPr>
          <a:xfrm>
            <a:off x="8318954" y="3392714"/>
            <a:ext cx="4497160" cy="0"/>
          </a:xfrm>
          <a:prstGeom prst="line">
            <a:avLst/>
          </a:prstGeom>
          <a:ln w="28575">
            <a:solidFill>
              <a:srgbClr val="F9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673172" y="3912010"/>
            <a:ext cx="526978" cy="325640"/>
            <a:chOff x="967086" y="4933950"/>
            <a:chExt cx="1818873" cy="1123950"/>
          </a:xfrm>
        </p:grpSpPr>
        <p:sp>
          <p:nvSpPr>
            <p:cNvPr id="111" name="矩形 110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 flipV="1">
            <a:off x="8343900" y="5040440"/>
            <a:ext cx="685800" cy="664128"/>
            <a:chOff x="967086" y="4933950"/>
            <a:chExt cx="1818873" cy="1123950"/>
          </a:xfrm>
        </p:grpSpPr>
        <p:sp>
          <p:nvSpPr>
            <p:cNvPr id="115" name="矩形 114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 flipH="1" flipV="1">
            <a:off x="5229225" y="6297359"/>
            <a:ext cx="326312" cy="201640"/>
            <a:chOff x="967086" y="4933950"/>
            <a:chExt cx="1818873" cy="1123950"/>
          </a:xfrm>
        </p:grpSpPr>
        <p:sp>
          <p:nvSpPr>
            <p:cNvPr id="118" name="矩形 117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671232" y="1692670"/>
            <a:ext cx="601302" cy="371568"/>
            <a:chOff x="967086" y="4933950"/>
            <a:chExt cx="1818873" cy="1123950"/>
          </a:xfrm>
        </p:grpSpPr>
        <p:sp>
          <p:nvSpPr>
            <p:cNvPr id="121" name="矩形 120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52160" y="1505727"/>
            <a:ext cx="781816" cy="483114"/>
            <a:chOff x="967086" y="4933950"/>
            <a:chExt cx="1818873" cy="1123950"/>
          </a:xfrm>
        </p:grpSpPr>
        <p:sp>
          <p:nvSpPr>
            <p:cNvPr id="124" name="矩形 123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0541140" y="4010219"/>
            <a:ext cx="362882" cy="224238"/>
            <a:chOff x="967086" y="4933950"/>
            <a:chExt cx="1818873" cy="1123950"/>
          </a:xfrm>
        </p:grpSpPr>
        <p:sp>
          <p:nvSpPr>
            <p:cNvPr id="127" name="矩形 126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 flipV="1">
            <a:off x="2011610" y="5745188"/>
            <a:ext cx="613480" cy="379092"/>
            <a:chOff x="967086" y="4933950"/>
            <a:chExt cx="1818873" cy="1123950"/>
          </a:xfrm>
        </p:grpSpPr>
        <p:sp>
          <p:nvSpPr>
            <p:cNvPr id="130" name="矩形 129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 flipV="1">
            <a:off x="3823794" y="4739128"/>
            <a:ext cx="613480" cy="379092"/>
            <a:chOff x="967086" y="4933950"/>
            <a:chExt cx="1818873" cy="1123950"/>
          </a:xfrm>
        </p:grpSpPr>
        <p:sp>
          <p:nvSpPr>
            <p:cNvPr id="133" name="矩形 132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6960328" y="5323217"/>
            <a:ext cx="228600" cy="141260"/>
            <a:chOff x="967086" y="4933950"/>
            <a:chExt cx="1818873" cy="1123950"/>
          </a:xfrm>
        </p:grpSpPr>
        <p:sp>
          <p:nvSpPr>
            <p:cNvPr id="54" name="矩形 53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032751" y="2792279"/>
            <a:ext cx="601302" cy="371568"/>
            <a:chOff x="967086" y="4933950"/>
            <a:chExt cx="1818873" cy="1123950"/>
          </a:xfrm>
        </p:grpSpPr>
        <p:sp>
          <p:nvSpPr>
            <p:cNvPr id="57" name="矩形 56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36894" y="971815"/>
            <a:ext cx="478656" cy="436302"/>
            <a:chOff x="967086" y="4933950"/>
            <a:chExt cx="1818873" cy="1123950"/>
          </a:xfrm>
        </p:grpSpPr>
        <p:sp>
          <p:nvSpPr>
            <p:cNvPr id="60" name="矩形 59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rgbClr val="94E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534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6000"/>
    </mc:Choice>
    <mc:Fallback xmlns=""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46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48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50" dur="2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013 0.64236 " pathEditMode="relative" ptsTypes="AA">
                                      <p:cBhvr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013 0.64236 " pathEditMode="relative" ptsTypes="AA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013 0.64236 " pathEditMode="relative" ptsTypes="AA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6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6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6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 0 L 0.00313 -0.79444 " pathEditMode="relative" ptsTypes="AA">
                                      <p:cBhvr>
                                        <p:cTn id="7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5" presetClass="emph" presetSubtype="0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1" grpId="0" animBg="1"/>
      <p:bldP spid="78" grpId="0" animBg="1"/>
      <p:bldP spid="79" grpId="0" animBg="1"/>
      <p:bldP spid="80" grpId="0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8" grpId="0" animBg="1"/>
      <p:bldP spid="1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Freeform 7"/>
          <p:cNvSpPr>
            <a:spLocks/>
          </p:cNvSpPr>
          <p:nvPr/>
        </p:nvSpPr>
        <p:spPr bwMode="auto">
          <a:xfrm>
            <a:off x="6594054" y="3694853"/>
            <a:ext cx="315115" cy="433284"/>
          </a:xfrm>
          <a:custGeom>
            <a:avLst/>
            <a:gdLst>
              <a:gd name="T0" fmla="*/ 0 w 156"/>
              <a:gd name="T1" fmla="*/ 185 h 215"/>
              <a:gd name="T2" fmla="*/ 29 w 156"/>
              <a:gd name="T3" fmla="*/ 109 h 215"/>
              <a:gd name="T4" fmla="*/ 91 w 156"/>
              <a:gd name="T5" fmla="*/ 4 h 215"/>
              <a:gd name="T6" fmla="*/ 106 w 156"/>
              <a:gd name="T7" fmla="*/ 15 h 215"/>
              <a:gd name="T8" fmla="*/ 101 w 156"/>
              <a:gd name="T9" fmla="*/ 23 h 215"/>
              <a:gd name="T10" fmla="*/ 131 w 156"/>
              <a:gd name="T11" fmla="*/ 16 h 215"/>
              <a:gd name="T12" fmla="*/ 125 w 156"/>
              <a:gd name="T13" fmla="*/ 40 h 215"/>
              <a:gd name="T14" fmla="*/ 145 w 156"/>
              <a:gd name="T15" fmla="*/ 37 h 215"/>
              <a:gd name="T16" fmla="*/ 116 w 156"/>
              <a:gd name="T17" fmla="*/ 132 h 215"/>
              <a:gd name="T18" fmla="*/ 61 w 156"/>
              <a:gd name="T19" fmla="*/ 202 h 215"/>
              <a:gd name="T20" fmla="*/ 48 w 156"/>
              <a:gd name="T21" fmla="*/ 215 h 215"/>
              <a:gd name="T22" fmla="*/ 0 w 156"/>
              <a:gd name="T23" fmla="*/ 185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6" h="215">
                <a:moveTo>
                  <a:pt x="0" y="185"/>
                </a:moveTo>
                <a:cubicBezTo>
                  <a:pt x="29" y="109"/>
                  <a:pt x="29" y="109"/>
                  <a:pt x="29" y="109"/>
                </a:cubicBezTo>
                <a:cubicBezTo>
                  <a:pt x="29" y="109"/>
                  <a:pt x="60" y="10"/>
                  <a:pt x="91" y="4"/>
                </a:cubicBezTo>
                <a:cubicBezTo>
                  <a:pt x="91" y="4"/>
                  <a:pt x="113" y="0"/>
                  <a:pt x="106" y="15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1" y="23"/>
                  <a:pt x="120" y="7"/>
                  <a:pt x="131" y="16"/>
                </a:cubicBezTo>
                <a:cubicBezTo>
                  <a:pt x="131" y="16"/>
                  <a:pt x="138" y="21"/>
                  <a:pt x="125" y="40"/>
                </a:cubicBezTo>
                <a:cubicBezTo>
                  <a:pt x="125" y="40"/>
                  <a:pt x="133" y="25"/>
                  <a:pt x="145" y="37"/>
                </a:cubicBezTo>
                <a:cubicBezTo>
                  <a:pt x="156" y="49"/>
                  <a:pt x="128" y="74"/>
                  <a:pt x="116" y="132"/>
                </a:cubicBezTo>
                <a:cubicBezTo>
                  <a:pt x="105" y="189"/>
                  <a:pt x="61" y="202"/>
                  <a:pt x="61" y="202"/>
                </a:cubicBezTo>
                <a:cubicBezTo>
                  <a:pt x="48" y="215"/>
                  <a:pt x="48" y="215"/>
                  <a:pt x="48" y="215"/>
                </a:cubicBezTo>
                <a:lnTo>
                  <a:pt x="0" y="185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8"/>
          <p:cNvSpPr>
            <a:spLocks/>
          </p:cNvSpPr>
          <p:nvPr/>
        </p:nvSpPr>
        <p:spPr bwMode="auto">
          <a:xfrm>
            <a:off x="6594054" y="3816173"/>
            <a:ext cx="124471" cy="308813"/>
          </a:xfrm>
          <a:custGeom>
            <a:avLst/>
            <a:gdLst>
              <a:gd name="T0" fmla="*/ 7 w 62"/>
              <a:gd name="T1" fmla="*/ 115 h 153"/>
              <a:gd name="T2" fmla="*/ 7 w 62"/>
              <a:gd name="T3" fmla="*/ 85 h 153"/>
              <a:gd name="T4" fmla="*/ 38 w 62"/>
              <a:gd name="T5" fmla="*/ 2 h 153"/>
              <a:gd name="T6" fmla="*/ 47 w 62"/>
              <a:gd name="T7" fmla="*/ 20 h 153"/>
              <a:gd name="T8" fmla="*/ 48 w 62"/>
              <a:gd name="T9" fmla="*/ 76 h 153"/>
              <a:gd name="T10" fmla="*/ 7 w 62"/>
              <a:gd name="T11" fmla="*/ 11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153">
                <a:moveTo>
                  <a:pt x="7" y="115"/>
                </a:moveTo>
                <a:cubicBezTo>
                  <a:pt x="7" y="115"/>
                  <a:pt x="0" y="113"/>
                  <a:pt x="7" y="85"/>
                </a:cubicBezTo>
                <a:cubicBezTo>
                  <a:pt x="14" y="57"/>
                  <a:pt x="30" y="0"/>
                  <a:pt x="38" y="2"/>
                </a:cubicBezTo>
                <a:cubicBezTo>
                  <a:pt x="45" y="3"/>
                  <a:pt x="50" y="11"/>
                  <a:pt x="47" y="20"/>
                </a:cubicBezTo>
                <a:cubicBezTo>
                  <a:pt x="45" y="28"/>
                  <a:pt x="41" y="61"/>
                  <a:pt x="48" y="76"/>
                </a:cubicBezTo>
                <a:cubicBezTo>
                  <a:pt x="48" y="76"/>
                  <a:pt x="62" y="153"/>
                  <a:pt x="7" y="115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9"/>
          <p:cNvSpPr>
            <a:spLocks noEditPoints="1"/>
          </p:cNvSpPr>
          <p:nvPr/>
        </p:nvSpPr>
        <p:spPr bwMode="auto">
          <a:xfrm>
            <a:off x="6594054" y="3694853"/>
            <a:ext cx="297785" cy="433284"/>
          </a:xfrm>
          <a:custGeom>
            <a:avLst/>
            <a:gdLst>
              <a:gd name="T0" fmla="*/ 145 w 148"/>
              <a:gd name="T1" fmla="*/ 37 h 215"/>
              <a:gd name="T2" fmla="*/ 141 w 148"/>
              <a:gd name="T3" fmla="*/ 34 h 215"/>
              <a:gd name="T4" fmla="*/ 141 w 148"/>
              <a:gd name="T5" fmla="*/ 39 h 215"/>
              <a:gd name="T6" fmla="*/ 122 w 148"/>
              <a:gd name="T7" fmla="*/ 88 h 215"/>
              <a:gd name="T8" fmla="*/ 103 w 148"/>
              <a:gd name="T9" fmla="*/ 94 h 215"/>
              <a:gd name="T10" fmla="*/ 130 w 148"/>
              <a:gd name="T11" fmla="*/ 34 h 215"/>
              <a:gd name="T12" fmla="*/ 126 w 148"/>
              <a:gd name="T13" fmla="*/ 38 h 215"/>
              <a:gd name="T14" fmla="*/ 133 w 148"/>
              <a:gd name="T15" fmla="*/ 20 h 215"/>
              <a:gd name="T16" fmla="*/ 113 w 148"/>
              <a:gd name="T17" fmla="*/ 57 h 215"/>
              <a:gd name="T18" fmla="*/ 83 w 148"/>
              <a:gd name="T19" fmla="*/ 64 h 215"/>
              <a:gd name="T20" fmla="*/ 104 w 148"/>
              <a:gd name="T21" fmla="*/ 26 h 215"/>
              <a:gd name="T22" fmla="*/ 101 w 148"/>
              <a:gd name="T23" fmla="*/ 23 h 215"/>
              <a:gd name="T24" fmla="*/ 91 w 148"/>
              <a:gd name="T25" fmla="*/ 4 h 215"/>
              <a:gd name="T26" fmla="*/ 83 w 148"/>
              <a:gd name="T27" fmla="*/ 7 h 215"/>
              <a:gd name="T28" fmla="*/ 96 w 148"/>
              <a:gd name="T29" fmla="*/ 21 h 215"/>
              <a:gd name="T30" fmla="*/ 83 w 148"/>
              <a:gd name="T31" fmla="*/ 49 h 215"/>
              <a:gd name="T32" fmla="*/ 48 w 148"/>
              <a:gd name="T33" fmla="*/ 62 h 215"/>
              <a:gd name="T34" fmla="*/ 45 w 148"/>
              <a:gd name="T35" fmla="*/ 67 h 215"/>
              <a:gd name="T36" fmla="*/ 45 w 148"/>
              <a:gd name="T37" fmla="*/ 68 h 215"/>
              <a:gd name="T38" fmla="*/ 46 w 148"/>
              <a:gd name="T39" fmla="*/ 108 h 215"/>
              <a:gd name="T40" fmla="*/ 43 w 148"/>
              <a:gd name="T41" fmla="*/ 156 h 215"/>
              <a:gd name="T42" fmla="*/ 23 w 148"/>
              <a:gd name="T43" fmla="*/ 159 h 215"/>
              <a:gd name="T44" fmla="*/ 18 w 148"/>
              <a:gd name="T45" fmla="*/ 158 h 215"/>
              <a:gd name="T46" fmla="*/ 14 w 148"/>
              <a:gd name="T47" fmla="*/ 149 h 215"/>
              <a:gd name="T48" fmla="*/ 21 w 148"/>
              <a:gd name="T49" fmla="*/ 97 h 215"/>
              <a:gd name="T50" fmla="*/ 7 w 148"/>
              <a:gd name="T51" fmla="*/ 145 h 215"/>
              <a:gd name="T52" fmla="*/ 4 w 148"/>
              <a:gd name="T53" fmla="*/ 158 h 215"/>
              <a:gd name="T54" fmla="*/ 4 w 148"/>
              <a:gd name="T55" fmla="*/ 172 h 215"/>
              <a:gd name="T56" fmla="*/ 0 w 148"/>
              <a:gd name="T57" fmla="*/ 185 h 215"/>
              <a:gd name="T58" fmla="*/ 61 w 148"/>
              <a:gd name="T59" fmla="*/ 202 h 215"/>
              <a:gd name="T60" fmla="*/ 140 w 148"/>
              <a:gd name="T61" fmla="*/ 67 h 215"/>
              <a:gd name="T62" fmla="*/ 102 w 148"/>
              <a:gd name="T63" fmla="*/ 139 h 215"/>
              <a:gd name="T64" fmla="*/ 92 w 148"/>
              <a:gd name="T65" fmla="*/ 171 h 215"/>
              <a:gd name="T66" fmla="*/ 58 w 148"/>
              <a:gd name="T67" fmla="*/ 148 h 215"/>
              <a:gd name="T68" fmla="*/ 55 w 148"/>
              <a:gd name="T69" fmla="*/ 94 h 215"/>
              <a:gd name="T70" fmla="*/ 87 w 148"/>
              <a:gd name="T71" fmla="*/ 107 h 215"/>
              <a:gd name="T72" fmla="*/ 102 w 148"/>
              <a:gd name="T73" fmla="*/ 13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215">
                <a:moveTo>
                  <a:pt x="147" y="47"/>
                </a:moveTo>
                <a:cubicBezTo>
                  <a:pt x="148" y="44"/>
                  <a:pt x="147" y="40"/>
                  <a:pt x="145" y="37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3" y="36"/>
                  <a:pt x="142" y="35"/>
                  <a:pt x="141" y="34"/>
                </a:cubicBezTo>
                <a:cubicBezTo>
                  <a:pt x="140" y="34"/>
                  <a:pt x="140" y="34"/>
                  <a:pt x="139" y="33"/>
                </a:cubicBezTo>
                <a:cubicBezTo>
                  <a:pt x="141" y="35"/>
                  <a:pt x="140" y="38"/>
                  <a:pt x="141" y="39"/>
                </a:cubicBezTo>
                <a:cubicBezTo>
                  <a:pt x="143" y="46"/>
                  <a:pt x="143" y="49"/>
                  <a:pt x="140" y="56"/>
                </a:cubicBezTo>
                <a:cubicBezTo>
                  <a:pt x="135" y="67"/>
                  <a:pt x="127" y="77"/>
                  <a:pt x="122" y="88"/>
                </a:cubicBezTo>
                <a:cubicBezTo>
                  <a:pt x="120" y="93"/>
                  <a:pt x="118" y="107"/>
                  <a:pt x="110" y="101"/>
                </a:cubicBezTo>
                <a:cubicBezTo>
                  <a:pt x="108" y="100"/>
                  <a:pt x="105" y="96"/>
                  <a:pt x="103" y="94"/>
                </a:cubicBezTo>
                <a:cubicBezTo>
                  <a:pt x="95" y="87"/>
                  <a:pt x="109" y="75"/>
                  <a:pt x="114" y="69"/>
                </a:cubicBezTo>
                <a:cubicBezTo>
                  <a:pt x="121" y="58"/>
                  <a:pt x="127" y="47"/>
                  <a:pt x="130" y="34"/>
                </a:cubicBezTo>
                <a:cubicBezTo>
                  <a:pt x="130" y="34"/>
                  <a:pt x="130" y="34"/>
                  <a:pt x="130" y="34"/>
                </a:cubicBezTo>
                <a:cubicBezTo>
                  <a:pt x="128" y="36"/>
                  <a:pt x="127" y="37"/>
                  <a:pt x="126" y="38"/>
                </a:cubicBezTo>
                <a:cubicBezTo>
                  <a:pt x="132" y="29"/>
                  <a:pt x="133" y="23"/>
                  <a:pt x="133" y="20"/>
                </a:cubicBezTo>
                <a:cubicBezTo>
                  <a:pt x="133" y="20"/>
                  <a:pt x="133" y="20"/>
                  <a:pt x="133" y="20"/>
                </a:cubicBezTo>
                <a:cubicBezTo>
                  <a:pt x="129" y="22"/>
                  <a:pt x="129" y="27"/>
                  <a:pt x="127" y="31"/>
                </a:cubicBezTo>
                <a:cubicBezTo>
                  <a:pt x="124" y="40"/>
                  <a:pt x="119" y="49"/>
                  <a:pt x="113" y="57"/>
                </a:cubicBezTo>
                <a:cubicBezTo>
                  <a:pt x="108" y="65"/>
                  <a:pt x="97" y="84"/>
                  <a:pt x="85" y="79"/>
                </a:cubicBezTo>
                <a:cubicBezTo>
                  <a:pt x="78" y="76"/>
                  <a:pt x="80" y="70"/>
                  <a:pt x="83" y="64"/>
                </a:cubicBezTo>
                <a:cubicBezTo>
                  <a:pt x="87" y="58"/>
                  <a:pt x="91" y="52"/>
                  <a:pt x="94" y="45"/>
                </a:cubicBezTo>
                <a:cubicBezTo>
                  <a:pt x="98" y="39"/>
                  <a:pt x="99" y="31"/>
                  <a:pt x="104" y="26"/>
                </a:cubicBezTo>
                <a:cubicBezTo>
                  <a:pt x="109" y="20"/>
                  <a:pt x="117" y="18"/>
                  <a:pt x="123" y="13"/>
                </a:cubicBezTo>
                <a:cubicBezTo>
                  <a:pt x="113" y="13"/>
                  <a:pt x="101" y="23"/>
                  <a:pt x="101" y="23"/>
                </a:cubicBezTo>
                <a:cubicBezTo>
                  <a:pt x="106" y="15"/>
                  <a:pt x="106" y="15"/>
                  <a:pt x="106" y="15"/>
                </a:cubicBezTo>
                <a:cubicBezTo>
                  <a:pt x="113" y="0"/>
                  <a:pt x="91" y="4"/>
                  <a:pt x="91" y="4"/>
                </a:cubicBezTo>
                <a:cubicBezTo>
                  <a:pt x="89" y="4"/>
                  <a:pt x="86" y="6"/>
                  <a:pt x="83" y="7"/>
                </a:cubicBezTo>
                <a:cubicBezTo>
                  <a:pt x="83" y="7"/>
                  <a:pt x="83" y="7"/>
                  <a:pt x="83" y="7"/>
                </a:cubicBezTo>
                <a:cubicBezTo>
                  <a:pt x="88" y="7"/>
                  <a:pt x="99" y="7"/>
                  <a:pt x="99" y="11"/>
                </a:cubicBezTo>
                <a:cubicBezTo>
                  <a:pt x="98" y="15"/>
                  <a:pt x="98" y="16"/>
                  <a:pt x="96" y="21"/>
                </a:cubicBezTo>
                <a:cubicBezTo>
                  <a:pt x="94" y="25"/>
                  <a:pt x="93" y="28"/>
                  <a:pt x="91" y="31"/>
                </a:cubicBezTo>
                <a:cubicBezTo>
                  <a:pt x="89" y="37"/>
                  <a:pt x="86" y="43"/>
                  <a:pt x="83" y="49"/>
                </a:cubicBezTo>
                <a:cubicBezTo>
                  <a:pt x="78" y="57"/>
                  <a:pt x="73" y="68"/>
                  <a:pt x="63" y="72"/>
                </a:cubicBezTo>
                <a:cubicBezTo>
                  <a:pt x="54" y="75"/>
                  <a:pt x="54" y="65"/>
                  <a:pt x="48" y="62"/>
                </a:cubicBezTo>
                <a:cubicBezTo>
                  <a:pt x="47" y="63"/>
                  <a:pt x="47" y="63"/>
                  <a:pt x="47" y="64"/>
                </a:cubicBezTo>
                <a:cubicBezTo>
                  <a:pt x="46" y="65"/>
                  <a:pt x="46" y="66"/>
                  <a:pt x="45" y="67"/>
                </a:cubicBezTo>
                <a:cubicBezTo>
                  <a:pt x="45" y="66"/>
                  <a:pt x="45" y="66"/>
                  <a:pt x="45" y="66"/>
                </a:cubicBezTo>
                <a:cubicBezTo>
                  <a:pt x="45" y="67"/>
                  <a:pt x="44" y="68"/>
                  <a:pt x="45" y="68"/>
                </a:cubicBezTo>
                <a:cubicBezTo>
                  <a:pt x="49" y="75"/>
                  <a:pt x="46" y="86"/>
                  <a:pt x="44" y="95"/>
                </a:cubicBezTo>
                <a:cubicBezTo>
                  <a:pt x="45" y="99"/>
                  <a:pt x="46" y="104"/>
                  <a:pt x="46" y="108"/>
                </a:cubicBezTo>
                <a:cubicBezTo>
                  <a:pt x="48" y="119"/>
                  <a:pt x="50" y="131"/>
                  <a:pt x="48" y="142"/>
                </a:cubicBezTo>
                <a:cubicBezTo>
                  <a:pt x="49" y="147"/>
                  <a:pt x="48" y="153"/>
                  <a:pt x="43" y="156"/>
                </a:cubicBezTo>
                <a:cubicBezTo>
                  <a:pt x="38" y="158"/>
                  <a:pt x="29" y="161"/>
                  <a:pt x="22" y="160"/>
                </a:cubicBezTo>
                <a:cubicBezTo>
                  <a:pt x="23" y="159"/>
                  <a:pt x="23" y="159"/>
                  <a:pt x="23" y="159"/>
                </a:cubicBezTo>
                <a:cubicBezTo>
                  <a:pt x="22" y="159"/>
                  <a:pt x="21" y="158"/>
                  <a:pt x="20" y="158"/>
                </a:cubicBezTo>
                <a:cubicBezTo>
                  <a:pt x="19" y="158"/>
                  <a:pt x="19" y="158"/>
                  <a:pt x="18" y="158"/>
                </a:cubicBezTo>
                <a:cubicBezTo>
                  <a:pt x="17" y="158"/>
                  <a:pt x="16" y="157"/>
                  <a:pt x="16" y="156"/>
                </a:cubicBezTo>
                <a:cubicBezTo>
                  <a:pt x="15" y="154"/>
                  <a:pt x="14" y="152"/>
                  <a:pt x="14" y="149"/>
                </a:cubicBezTo>
                <a:cubicBezTo>
                  <a:pt x="8" y="133"/>
                  <a:pt x="15" y="113"/>
                  <a:pt x="22" y="98"/>
                </a:cubicBezTo>
                <a:cubicBezTo>
                  <a:pt x="22" y="98"/>
                  <a:pt x="22" y="97"/>
                  <a:pt x="21" y="97"/>
                </a:cubicBezTo>
                <a:cubicBezTo>
                  <a:pt x="20" y="98"/>
                  <a:pt x="20" y="99"/>
                  <a:pt x="20" y="100"/>
                </a:cubicBezTo>
                <a:cubicBezTo>
                  <a:pt x="14" y="116"/>
                  <a:pt x="10" y="133"/>
                  <a:pt x="7" y="145"/>
                </a:cubicBezTo>
                <a:cubicBezTo>
                  <a:pt x="5" y="150"/>
                  <a:pt x="4" y="154"/>
                  <a:pt x="4" y="158"/>
                </a:cubicBezTo>
                <a:cubicBezTo>
                  <a:pt x="4" y="158"/>
                  <a:pt x="4" y="158"/>
                  <a:pt x="4" y="158"/>
                </a:cubicBezTo>
                <a:cubicBezTo>
                  <a:pt x="3" y="166"/>
                  <a:pt x="4" y="170"/>
                  <a:pt x="4" y="172"/>
                </a:cubicBezTo>
                <a:cubicBezTo>
                  <a:pt x="4" y="172"/>
                  <a:pt x="4" y="172"/>
                  <a:pt x="4" y="172"/>
                </a:cubicBezTo>
                <a:cubicBezTo>
                  <a:pt x="5" y="173"/>
                  <a:pt x="5" y="173"/>
                  <a:pt x="5" y="173"/>
                </a:cubicBezTo>
                <a:cubicBezTo>
                  <a:pt x="0" y="185"/>
                  <a:pt x="0" y="185"/>
                  <a:pt x="0" y="185"/>
                </a:cubicBezTo>
                <a:cubicBezTo>
                  <a:pt x="48" y="215"/>
                  <a:pt x="48" y="215"/>
                  <a:pt x="48" y="215"/>
                </a:cubicBezTo>
                <a:cubicBezTo>
                  <a:pt x="61" y="202"/>
                  <a:pt x="61" y="202"/>
                  <a:pt x="61" y="202"/>
                </a:cubicBezTo>
                <a:cubicBezTo>
                  <a:pt x="61" y="202"/>
                  <a:pt x="105" y="189"/>
                  <a:pt x="116" y="132"/>
                </a:cubicBezTo>
                <a:cubicBezTo>
                  <a:pt x="122" y="103"/>
                  <a:pt x="132" y="82"/>
                  <a:pt x="140" y="67"/>
                </a:cubicBezTo>
                <a:cubicBezTo>
                  <a:pt x="142" y="60"/>
                  <a:pt x="145" y="54"/>
                  <a:pt x="147" y="47"/>
                </a:cubicBezTo>
                <a:close/>
                <a:moveTo>
                  <a:pt x="102" y="139"/>
                </a:moveTo>
                <a:cubicBezTo>
                  <a:pt x="101" y="145"/>
                  <a:pt x="99" y="151"/>
                  <a:pt x="97" y="157"/>
                </a:cubicBezTo>
                <a:cubicBezTo>
                  <a:pt x="96" y="161"/>
                  <a:pt x="95" y="167"/>
                  <a:pt x="92" y="171"/>
                </a:cubicBezTo>
                <a:cubicBezTo>
                  <a:pt x="78" y="191"/>
                  <a:pt x="52" y="178"/>
                  <a:pt x="55" y="155"/>
                </a:cubicBezTo>
                <a:cubicBezTo>
                  <a:pt x="55" y="152"/>
                  <a:pt x="56" y="150"/>
                  <a:pt x="58" y="148"/>
                </a:cubicBezTo>
                <a:cubicBezTo>
                  <a:pt x="55" y="139"/>
                  <a:pt x="53" y="130"/>
                  <a:pt x="52" y="121"/>
                </a:cubicBezTo>
                <a:cubicBezTo>
                  <a:pt x="50" y="112"/>
                  <a:pt x="48" y="101"/>
                  <a:pt x="55" y="94"/>
                </a:cubicBezTo>
                <a:cubicBezTo>
                  <a:pt x="60" y="88"/>
                  <a:pt x="69" y="88"/>
                  <a:pt x="75" y="92"/>
                </a:cubicBezTo>
                <a:cubicBezTo>
                  <a:pt x="81" y="95"/>
                  <a:pt x="82" y="103"/>
                  <a:pt x="87" y="107"/>
                </a:cubicBezTo>
                <a:cubicBezTo>
                  <a:pt x="90" y="109"/>
                  <a:pt x="94" y="109"/>
                  <a:pt x="97" y="111"/>
                </a:cubicBezTo>
                <a:cubicBezTo>
                  <a:pt x="104" y="118"/>
                  <a:pt x="102" y="131"/>
                  <a:pt x="102" y="13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0"/>
          <p:cNvSpPr>
            <a:spLocks/>
          </p:cNvSpPr>
          <p:nvPr/>
        </p:nvSpPr>
        <p:spPr bwMode="auto">
          <a:xfrm>
            <a:off x="5968550" y="4057235"/>
            <a:ext cx="743672" cy="842934"/>
          </a:xfrm>
          <a:custGeom>
            <a:avLst/>
            <a:gdLst>
              <a:gd name="T0" fmla="*/ 313 w 368"/>
              <a:gd name="T1" fmla="*/ 0 h 417"/>
              <a:gd name="T2" fmla="*/ 80 w 368"/>
              <a:gd name="T3" fmla="*/ 324 h 417"/>
              <a:gd name="T4" fmla="*/ 0 w 368"/>
              <a:gd name="T5" fmla="*/ 356 h 417"/>
              <a:gd name="T6" fmla="*/ 2 w 368"/>
              <a:gd name="T7" fmla="*/ 363 h 417"/>
              <a:gd name="T8" fmla="*/ 44 w 368"/>
              <a:gd name="T9" fmla="*/ 362 h 417"/>
              <a:gd name="T10" fmla="*/ 44 w 368"/>
              <a:gd name="T11" fmla="*/ 362 h 417"/>
              <a:gd name="T12" fmla="*/ 64 w 368"/>
              <a:gd name="T13" fmla="*/ 356 h 417"/>
              <a:gd name="T14" fmla="*/ 116 w 368"/>
              <a:gd name="T15" fmla="*/ 393 h 417"/>
              <a:gd name="T16" fmla="*/ 119 w 368"/>
              <a:gd name="T17" fmla="*/ 408 h 417"/>
              <a:gd name="T18" fmla="*/ 119 w 368"/>
              <a:gd name="T19" fmla="*/ 408 h 417"/>
              <a:gd name="T20" fmla="*/ 122 w 368"/>
              <a:gd name="T21" fmla="*/ 417 h 417"/>
              <a:gd name="T22" fmla="*/ 150 w 368"/>
              <a:gd name="T23" fmla="*/ 348 h 417"/>
              <a:gd name="T24" fmla="*/ 363 w 368"/>
              <a:gd name="T25" fmla="*/ 42 h 417"/>
              <a:gd name="T26" fmla="*/ 313 w 368"/>
              <a:gd name="T2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68" h="417">
                <a:moveTo>
                  <a:pt x="313" y="0"/>
                </a:moveTo>
                <a:cubicBezTo>
                  <a:pt x="80" y="324"/>
                  <a:pt x="80" y="324"/>
                  <a:pt x="80" y="324"/>
                </a:cubicBezTo>
                <a:cubicBezTo>
                  <a:pt x="80" y="324"/>
                  <a:pt x="58" y="356"/>
                  <a:pt x="0" y="356"/>
                </a:cubicBezTo>
                <a:cubicBezTo>
                  <a:pt x="1" y="358"/>
                  <a:pt x="2" y="360"/>
                  <a:pt x="2" y="363"/>
                </a:cubicBezTo>
                <a:cubicBezTo>
                  <a:pt x="16" y="360"/>
                  <a:pt x="30" y="360"/>
                  <a:pt x="44" y="362"/>
                </a:cubicBezTo>
                <a:cubicBezTo>
                  <a:pt x="44" y="362"/>
                  <a:pt x="44" y="362"/>
                  <a:pt x="44" y="362"/>
                </a:cubicBezTo>
                <a:cubicBezTo>
                  <a:pt x="50" y="359"/>
                  <a:pt x="57" y="357"/>
                  <a:pt x="64" y="356"/>
                </a:cubicBezTo>
                <a:cubicBezTo>
                  <a:pt x="90" y="355"/>
                  <a:pt x="108" y="371"/>
                  <a:pt x="116" y="393"/>
                </a:cubicBezTo>
                <a:cubicBezTo>
                  <a:pt x="118" y="398"/>
                  <a:pt x="118" y="403"/>
                  <a:pt x="119" y="408"/>
                </a:cubicBezTo>
                <a:cubicBezTo>
                  <a:pt x="119" y="408"/>
                  <a:pt x="119" y="408"/>
                  <a:pt x="119" y="408"/>
                </a:cubicBezTo>
                <a:cubicBezTo>
                  <a:pt x="120" y="410"/>
                  <a:pt x="120" y="415"/>
                  <a:pt x="122" y="417"/>
                </a:cubicBezTo>
                <a:cubicBezTo>
                  <a:pt x="122" y="391"/>
                  <a:pt x="140" y="363"/>
                  <a:pt x="150" y="348"/>
                </a:cubicBezTo>
                <a:cubicBezTo>
                  <a:pt x="161" y="331"/>
                  <a:pt x="323" y="157"/>
                  <a:pt x="363" y="42"/>
                </a:cubicBezTo>
                <a:cubicBezTo>
                  <a:pt x="363" y="42"/>
                  <a:pt x="368" y="32"/>
                  <a:pt x="313" y="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1"/>
          <p:cNvSpPr>
            <a:spLocks/>
          </p:cNvSpPr>
          <p:nvPr/>
        </p:nvSpPr>
        <p:spPr bwMode="auto">
          <a:xfrm>
            <a:off x="5968550" y="4115532"/>
            <a:ext cx="737370" cy="801969"/>
          </a:xfrm>
          <a:custGeom>
            <a:avLst/>
            <a:gdLst>
              <a:gd name="T0" fmla="*/ 354 w 365"/>
              <a:gd name="T1" fmla="*/ 0 h 397"/>
              <a:gd name="T2" fmla="*/ 244 w 365"/>
              <a:gd name="T3" fmla="*/ 185 h 397"/>
              <a:gd name="T4" fmla="*/ 194 w 365"/>
              <a:gd name="T5" fmla="*/ 237 h 397"/>
              <a:gd name="T6" fmla="*/ 169 w 365"/>
              <a:gd name="T7" fmla="*/ 263 h 397"/>
              <a:gd name="T8" fmla="*/ 148 w 365"/>
              <a:gd name="T9" fmla="*/ 287 h 397"/>
              <a:gd name="T10" fmla="*/ 113 w 365"/>
              <a:gd name="T11" fmla="*/ 280 h 397"/>
              <a:gd name="T12" fmla="*/ 74 w 365"/>
              <a:gd name="T13" fmla="*/ 290 h 397"/>
              <a:gd name="T14" fmla="*/ 42 w 365"/>
              <a:gd name="T15" fmla="*/ 319 h 397"/>
              <a:gd name="T16" fmla="*/ 43 w 365"/>
              <a:gd name="T17" fmla="*/ 321 h 397"/>
              <a:gd name="T18" fmla="*/ 0 w 365"/>
              <a:gd name="T19" fmla="*/ 327 h 397"/>
              <a:gd name="T20" fmla="*/ 2 w 365"/>
              <a:gd name="T21" fmla="*/ 334 h 397"/>
              <a:gd name="T22" fmla="*/ 44 w 365"/>
              <a:gd name="T23" fmla="*/ 333 h 397"/>
              <a:gd name="T24" fmla="*/ 44 w 365"/>
              <a:gd name="T25" fmla="*/ 333 h 397"/>
              <a:gd name="T26" fmla="*/ 64 w 365"/>
              <a:gd name="T27" fmla="*/ 327 h 397"/>
              <a:gd name="T28" fmla="*/ 91 w 365"/>
              <a:gd name="T29" fmla="*/ 334 h 397"/>
              <a:gd name="T30" fmla="*/ 98 w 365"/>
              <a:gd name="T31" fmla="*/ 339 h 397"/>
              <a:gd name="T32" fmla="*/ 116 w 365"/>
              <a:gd name="T33" fmla="*/ 364 h 397"/>
              <a:gd name="T34" fmla="*/ 119 w 365"/>
              <a:gd name="T35" fmla="*/ 379 h 397"/>
              <a:gd name="T36" fmla="*/ 118 w 365"/>
              <a:gd name="T37" fmla="*/ 378 h 397"/>
              <a:gd name="T38" fmla="*/ 120 w 365"/>
              <a:gd name="T39" fmla="*/ 397 h 397"/>
              <a:gd name="T40" fmla="*/ 150 w 365"/>
              <a:gd name="T41" fmla="*/ 319 h 397"/>
              <a:gd name="T42" fmla="*/ 363 w 365"/>
              <a:gd name="T43" fmla="*/ 13 h 397"/>
              <a:gd name="T44" fmla="*/ 354 w 365"/>
              <a:gd name="T45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5" h="397">
                <a:moveTo>
                  <a:pt x="354" y="0"/>
                </a:moveTo>
                <a:cubicBezTo>
                  <a:pt x="322" y="62"/>
                  <a:pt x="292" y="131"/>
                  <a:pt x="244" y="185"/>
                </a:cubicBezTo>
                <a:cubicBezTo>
                  <a:pt x="228" y="203"/>
                  <a:pt x="211" y="220"/>
                  <a:pt x="194" y="237"/>
                </a:cubicBezTo>
                <a:cubicBezTo>
                  <a:pt x="185" y="246"/>
                  <a:pt x="177" y="255"/>
                  <a:pt x="169" y="263"/>
                </a:cubicBezTo>
                <a:cubicBezTo>
                  <a:pt x="162" y="271"/>
                  <a:pt x="157" y="280"/>
                  <a:pt x="148" y="287"/>
                </a:cubicBezTo>
                <a:cubicBezTo>
                  <a:pt x="140" y="295"/>
                  <a:pt x="124" y="277"/>
                  <a:pt x="113" y="280"/>
                </a:cubicBezTo>
                <a:cubicBezTo>
                  <a:pt x="100" y="284"/>
                  <a:pt x="88" y="287"/>
                  <a:pt x="74" y="290"/>
                </a:cubicBezTo>
                <a:cubicBezTo>
                  <a:pt x="63" y="293"/>
                  <a:pt x="52" y="314"/>
                  <a:pt x="42" y="319"/>
                </a:cubicBezTo>
                <a:cubicBezTo>
                  <a:pt x="42" y="320"/>
                  <a:pt x="43" y="320"/>
                  <a:pt x="43" y="321"/>
                </a:cubicBezTo>
                <a:cubicBezTo>
                  <a:pt x="29" y="323"/>
                  <a:pt x="15" y="325"/>
                  <a:pt x="0" y="327"/>
                </a:cubicBezTo>
                <a:cubicBezTo>
                  <a:pt x="1" y="329"/>
                  <a:pt x="2" y="331"/>
                  <a:pt x="2" y="334"/>
                </a:cubicBezTo>
                <a:cubicBezTo>
                  <a:pt x="16" y="331"/>
                  <a:pt x="30" y="331"/>
                  <a:pt x="44" y="333"/>
                </a:cubicBezTo>
                <a:cubicBezTo>
                  <a:pt x="44" y="333"/>
                  <a:pt x="44" y="333"/>
                  <a:pt x="44" y="333"/>
                </a:cubicBezTo>
                <a:cubicBezTo>
                  <a:pt x="50" y="330"/>
                  <a:pt x="57" y="328"/>
                  <a:pt x="64" y="327"/>
                </a:cubicBezTo>
                <a:cubicBezTo>
                  <a:pt x="74" y="327"/>
                  <a:pt x="83" y="329"/>
                  <a:pt x="91" y="334"/>
                </a:cubicBezTo>
                <a:cubicBezTo>
                  <a:pt x="94" y="335"/>
                  <a:pt x="96" y="337"/>
                  <a:pt x="98" y="339"/>
                </a:cubicBezTo>
                <a:cubicBezTo>
                  <a:pt x="106" y="345"/>
                  <a:pt x="112" y="354"/>
                  <a:pt x="116" y="364"/>
                </a:cubicBezTo>
                <a:cubicBezTo>
                  <a:pt x="118" y="369"/>
                  <a:pt x="118" y="374"/>
                  <a:pt x="119" y="379"/>
                </a:cubicBezTo>
                <a:cubicBezTo>
                  <a:pt x="119" y="379"/>
                  <a:pt x="118" y="378"/>
                  <a:pt x="118" y="378"/>
                </a:cubicBezTo>
                <a:cubicBezTo>
                  <a:pt x="119" y="380"/>
                  <a:pt x="119" y="395"/>
                  <a:pt x="120" y="397"/>
                </a:cubicBezTo>
                <a:cubicBezTo>
                  <a:pt x="121" y="391"/>
                  <a:pt x="126" y="355"/>
                  <a:pt x="150" y="319"/>
                </a:cubicBezTo>
                <a:cubicBezTo>
                  <a:pt x="161" y="302"/>
                  <a:pt x="323" y="128"/>
                  <a:pt x="363" y="13"/>
                </a:cubicBezTo>
                <a:cubicBezTo>
                  <a:pt x="363" y="13"/>
                  <a:pt x="365" y="9"/>
                  <a:pt x="354" y="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2"/>
          <p:cNvSpPr>
            <a:spLocks/>
          </p:cNvSpPr>
          <p:nvPr/>
        </p:nvSpPr>
        <p:spPr bwMode="auto">
          <a:xfrm>
            <a:off x="6583025" y="4035177"/>
            <a:ext cx="141802" cy="133924"/>
          </a:xfrm>
          <a:custGeom>
            <a:avLst/>
            <a:gdLst>
              <a:gd name="T0" fmla="*/ 69 w 70"/>
              <a:gd name="T1" fmla="*/ 37 h 66"/>
              <a:gd name="T2" fmla="*/ 58 w 70"/>
              <a:gd name="T3" fmla="*/ 27 h 66"/>
              <a:gd name="T4" fmla="*/ 14 w 70"/>
              <a:gd name="T5" fmla="*/ 0 h 66"/>
              <a:gd name="T6" fmla="*/ 13 w 70"/>
              <a:gd name="T7" fmla="*/ 1 h 66"/>
              <a:gd name="T8" fmla="*/ 3 w 70"/>
              <a:gd name="T9" fmla="*/ 24 h 66"/>
              <a:gd name="T10" fmla="*/ 0 w 70"/>
              <a:gd name="T11" fmla="*/ 30 h 66"/>
              <a:gd name="T12" fmla="*/ 48 w 70"/>
              <a:gd name="T13" fmla="*/ 66 h 66"/>
              <a:gd name="T14" fmla="*/ 59 w 70"/>
              <a:gd name="T15" fmla="*/ 50 h 66"/>
              <a:gd name="T16" fmla="*/ 65 w 70"/>
              <a:gd name="T17" fmla="*/ 42 h 66"/>
              <a:gd name="T18" fmla="*/ 68 w 70"/>
              <a:gd name="T19" fmla="*/ 39 h 66"/>
              <a:gd name="T20" fmla="*/ 69 w 70"/>
              <a:gd name="T21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66">
                <a:moveTo>
                  <a:pt x="69" y="37"/>
                </a:moveTo>
                <a:cubicBezTo>
                  <a:pt x="67" y="34"/>
                  <a:pt x="63" y="30"/>
                  <a:pt x="58" y="27"/>
                </a:cubicBezTo>
                <a:cubicBezTo>
                  <a:pt x="41" y="17"/>
                  <a:pt x="25" y="2"/>
                  <a:pt x="14" y="0"/>
                </a:cubicBezTo>
                <a:cubicBezTo>
                  <a:pt x="14" y="0"/>
                  <a:pt x="14" y="1"/>
                  <a:pt x="13" y="1"/>
                </a:cubicBezTo>
                <a:cubicBezTo>
                  <a:pt x="10" y="9"/>
                  <a:pt x="8" y="17"/>
                  <a:pt x="3" y="24"/>
                </a:cubicBezTo>
                <a:cubicBezTo>
                  <a:pt x="2" y="26"/>
                  <a:pt x="1" y="28"/>
                  <a:pt x="0" y="30"/>
                </a:cubicBezTo>
                <a:cubicBezTo>
                  <a:pt x="11" y="35"/>
                  <a:pt x="39" y="50"/>
                  <a:pt x="48" y="66"/>
                </a:cubicBezTo>
                <a:cubicBezTo>
                  <a:pt x="50" y="63"/>
                  <a:pt x="56" y="53"/>
                  <a:pt x="59" y="50"/>
                </a:cubicBezTo>
                <a:cubicBezTo>
                  <a:pt x="61" y="48"/>
                  <a:pt x="63" y="45"/>
                  <a:pt x="65" y="42"/>
                </a:cubicBezTo>
                <a:cubicBezTo>
                  <a:pt x="66" y="41"/>
                  <a:pt x="70" y="34"/>
                  <a:pt x="68" y="39"/>
                </a:cubicBezTo>
                <a:cubicBezTo>
                  <a:pt x="68" y="38"/>
                  <a:pt x="69" y="38"/>
                  <a:pt x="69" y="3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3"/>
          <p:cNvSpPr>
            <a:spLocks/>
          </p:cNvSpPr>
          <p:nvPr/>
        </p:nvSpPr>
        <p:spPr bwMode="auto">
          <a:xfrm>
            <a:off x="6570420" y="3997363"/>
            <a:ext cx="163860" cy="157558"/>
          </a:xfrm>
          <a:custGeom>
            <a:avLst/>
            <a:gdLst>
              <a:gd name="T0" fmla="*/ 65 w 81"/>
              <a:gd name="T1" fmla="*/ 77 h 78"/>
              <a:gd name="T2" fmla="*/ 74 w 81"/>
              <a:gd name="T3" fmla="*/ 71 h 78"/>
              <a:gd name="T4" fmla="*/ 78 w 81"/>
              <a:gd name="T5" fmla="*/ 52 h 78"/>
              <a:gd name="T6" fmla="*/ 64 w 81"/>
              <a:gd name="T7" fmla="*/ 38 h 78"/>
              <a:gd name="T8" fmla="*/ 10 w 81"/>
              <a:gd name="T9" fmla="*/ 15 h 78"/>
              <a:gd name="T10" fmla="*/ 0 w 81"/>
              <a:gd name="T11" fmla="*/ 38 h 78"/>
              <a:gd name="T12" fmla="*/ 65 w 81"/>
              <a:gd name="T13" fmla="*/ 7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78">
                <a:moveTo>
                  <a:pt x="65" y="77"/>
                </a:moveTo>
                <a:cubicBezTo>
                  <a:pt x="65" y="77"/>
                  <a:pt x="69" y="78"/>
                  <a:pt x="74" y="71"/>
                </a:cubicBezTo>
                <a:cubicBezTo>
                  <a:pt x="77" y="66"/>
                  <a:pt x="81" y="55"/>
                  <a:pt x="78" y="52"/>
                </a:cubicBezTo>
                <a:cubicBezTo>
                  <a:pt x="76" y="49"/>
                  <a:pt x="72" y="43"/>
                  <a:pt x="64" y="38"/>
                </a:cubicBezTo>
                <a:cubicBezTo>
                  <a:pt x="41" y="24"/>
                  <a:pt x="18" y="0"/>
                  <a:pt x="10" y="15"/>
                </a:cubicBezTo>
                <a:cubicBezTo>
                  <a:pt x="2" y="30"/>
                  <a:pt x="0" y="38"/>
                  <a:pt x="0" y="38"/>
                </a:cubicBezTo>
                <a:cubicBezTo>
                  <a:pt x="0" y="38"/>
                  <a:pt x="50" y="57"/>
                  <a:pt x="65" y="7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4"/>
          <p:cNvSpPr>
            <a:spLocks/>
          </p:cNvSpPr>
          <p:nvPr/>
        </p:nvSpPr>
        <p:spPr bwMode="auto">
          <a:xfrm>
            <a:off x="5850628" y="5312753"/>
            <a:ext cx="460068" cy="882323"/>
          </a:xfrm>
          <a:custGeom>
            <a:avLst/>
            <a:gdLst>
              <a:gd name="T0" fmla="*/ 11 w 228"/>
              <a:gd name="T1" fmla="*/ 0 h 437"/>
              <a:gd name="T2" fmla="*/ 61 w 228"/>
              <a:gd name="T3" fmla="*/ 120 h 437"/>
              <a:gd name="T4" fmla="*/ 58 w 228"/>
              <a:gd name="T5" fmla="*/ 418 h 437"/>
              <a:gd name="T6" fmla="*/ 105 w 228"/>
              <a:gd name="T7" fmla="*/ 437 h 437"/>
              <a:gd name="T8" fmla="*/ 103 w 228"/>
              <a:gd name="T9" fmla="*/ 132 h 437"/>
              <a:gd name="T10" fmla="*/ 134 w 228"/>
              <a:gd name="T11" fmla="*/ 130 h 437"/>
              <a:gd name="T12" fmla="*/ 155 w 228"/>
              <a:gd name="T13" fmla="*/ 427 h 437"/>
              <a:gd name="T14" fmla="*/ 188 w 228"/>
              <a:gd name="T15" fmla="*/ 402 h 437"/>
              <a:gd name="T16" fmla="*/ 210 w 228"/>
              <a:gd name="T17" fmla="*/ 381 h 437"/>
              <a:gd name="T18" fmla="*/ 174 w 228"/>
              <a:gd name="T19" fmla="*/ 124 h 437"/>
              <a:gd name="T20" fmla="*/ 210 w 228"/>
              <a:gd name="T21" fmla="*/ 0 h 437"/>
              <a:gd name="T22" fmla="*/ 11 w 228"/>
              <a:gd name="T23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8" h="437">
                <a:moveTo>
                  <a:pt x="11" y="0"/>
                </a:moveTo>
                <a:cubicBezTo>
                  <a:pt x="11" y="0"/>
                  <a:pt x="0" y="108"/>
                  <a:pt x="61" y="120"/>
                </a:cubicBezTo>
                <a:cubicBezTo>
                  <a:pt x="58" y="418"/>
                  <a:pt x="58" y="418"/>
                  <a:pt x="58" y="418"/>
                </a:cubicBezTo>
                <a:cubicBezTo>
                  <a:pt x="105" y="437"/>
                  <a:pt x="105" y="437"/>
                  <a:pt x="105" y="437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24" y="135"/>
                  <a:pt x="134" y="130"/>
                </a:cubicBezTo>
                <a:cubicBezTo>
                  <a:pt x="155" y="427"/>
                  <a:pt x="155" y="427"/>
                  <a:pt x="155" y="427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210" y="381"/>
                  <a:pt x="210" y="381"/>
                  <a:pt x="210" y="381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24"/>
                  <a:pt x="228" y="93"/>
                  <a:pt x="210" y="0"/>
                </a:cubicBezTo>
                <a:lnTo>
                  <a:pt x="11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5">
            <a:hlinkClick r:id="rId4"/>
          </p:cNvPr>
          <p:cNvSpPr>
            <a:spLocks/>
          </p:cNvSpPr>
          <p:nvPr/>
        </p:nvSpPr>
        <p:spPr bwMode="auto">
          <a:xfrm>
            <a:off x="5878988" y="5315904"/>
            <a:ext cx="431708" cy="879171"/>
          </a:xfrm>
          <a:custGeom>
            <a:avLst/>
            <a:gdLst>
              <a:gd name="T0" fmla="*/ 142 w 214"/>
              <a:gd name="T1" fmla="*/ 153 h 436"/>
              <a:gd name="T2" fmla="*/ 161 w 214"/>
              <a:gd name="T3" fmla="*/ 131 h 436"/>
              <a:gd name="T4" fmla="*/ 160 w 214"/>
              <a:gd name="T5" fmla="*/ 123 h 436"/>
              <a:gd name="T6" fmla="*/ 196 w 214"/>
              <a:gd name="T7" fmla="*/ 0 h 436"/>
              <a:gd name="T8" fmla="*/ 196 w 214"/>
              <a:gd name="T9" fmla="*/ 5 h 436"/>
              <a:gd name="T10" fmla="*/ 90 w 214"/>
              <a:gd name="T11" fmla="*/ 110 h 436"/>
              <a:gd name="T12" fmla="*/ 9 w 214"/>
              <a:gd name="T13" fmla="*/ 71 h 436"/>
              <a:gd name="T14" fmla="*/ 0 w 214"/>
              <a:gd name="T15" fmla="*/ 62 h 436"/>
              <a:gd name="T16" fmla="*/ 47 w 214"/>
              <a:gd name="T17" fmla="*/ 119 h 436"/>
              <a:gd name="T18" fmla="*/ 47 w 214"/>
              <a:gd name="T19" fmla="*/ 128 h 436"/>
              <a:gd name="T20" fmla="*/ 65 w 214"/>
              <a:gd name="T21" fmla="*/ 147 h 436"/>
              <a:gd name="T22" fmla="*/ 67 w 214"/>
              <a:gd name="T23" fmla="*/ 155 h 436"/>
              <a:gd name="T24" fmla="*/ 69 w 214"/>
              <a:gd name="T25" fmla="*/ 165 h 436"/>
              <a:gd name="T26" fmla="*/ 68 w 214"/>
              <a:gd name="T27" fmla="*/ 427 h 436"/>
              <a:gd name="T28" fmla="*/ 91 w 214"/>
              <a:gd name="T29" fmla="*/ 436 h 436"/>
              <a:gd name="T30" fmla="*/ 89 w 214"/>
              <a:gd name="T31" fmla="*/ 131 h 436"/>
              <a:gd name="T32" fmla="*/ 120 w 214"/>
              <a:gd name="T33" fmla="*/ 129 h 436"/>
              <a:gd name="T34" fmla="*/ 141 w 214"/>
              <a:gd name="T35" fmla="*/ 426 h 436"/>
              <a:gd name="T36" fmla="*/ 169 w 214"/>
              <a:gd name="T37" fmla="*/ 404 h 436"/>
              <a:gd name="T38" fmla="*/ 167 w 214"/>
              <a:gd name="T39" fmla="*/ 394 h 436"/>
              <a:gd name="T40" fmla="*/ 142 w 214"/>
              <a:gd name="T41" fmla="*/ 153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" h="436">
                <a:moveTo>
                  <a:pt x="142" y="153"/>
                </a:moveTo>
                <a:cubicBezTo>
                  <a:pt x="142" y="140"/>
                  <a:pt x="151" y="133"/>
                  <a:pt x="161" y="131"/>
                </a:cubicBezTo>
                <a:cubicBezTo>
                  <a:pt x="160" y="123"/>
                  <a:pt x="160" y="123"/>
                  <a:pt x="160" y="123"/>
                </a:cubicBezTo>
                <a:cubicBezTo>
                  <a:pt x="160" y="123"/>
                  <a:pt x="214" y="93"/>
                  <a:pt x="196" y="0"/>
                </a:cubicBezTo>
                <a:cubicBezTo>
                  <a:pt x="196" y="2"/>
                  <a:pt x="196" y="3"/>
                  <a:pt x="196" y="5"/>
                </a:cubicBezTo>
                <a:cubicBezTo>
                  <a:pt x="196" y="63"/>
                  <a:pt x="147" y="110"/>
                  <a:pt x="90" y="110"/>
                </a:cubicBezTo>
                <a:cubicBezTo>
                  <a:pt x="58" y="109"/>
                  <a:pt x="29" y="94"/>
                  <a:pt x="9" y="71"/>
                </a:cubicBezTo>
                <a:cubicBezTo>
                  <a:pt x="6" y="68"/>
                  <a:pt x="3" y="65"/>
                  <a:pt x="0" y="62"/>
                </a:cubicBezTo>
                <a:cubicBezTo>
                  <a:pt x="6" y="88"/>
                  <a:pt x="19" y="113"/>
                  <a:pt x="47" y="119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56" y="129"/>
                  <a:pt x="65" y="135"/>
                  <a:pt x="65" y="147"/>
                </a:cubicBezTo>
                <a:cubicBezTo>
                  <a:pt x="66" y="149"/>
                  <a:pt x="67" y="152"/>
                  <a:pt x="67" y="155"/>
                </a:cubicBezTo>
                <a:cubicBezTo>
                  <a:pt x="68" y="158"/>
                  <a:pt x="69" y="161"/>
                  <a:pt x="69" y="165"/>
                </a:cubicBezTo>
                <a:cubicBezTo>
                  <a:pt x="68" y="252"/>
                  <a:pt x="68" y="339"/>
                  <a:pt x="68" y="427"/>
                </a:cubicBezTo>
                <a:cubicBezTo>
                  <a:pt x="91" y="436"/>
                  <a:pt x="91" y="436"/>
                  <a:pt x="91" y="436"/>
                </a:cubicBezTo>
                <a:cubicBezTo>
                  <a:pt x="89" y="131"/>
                  <a:pt x="89" y="131"/>
                  <a:pt x="89" y="131"/>
                </a:cubicBezTo>
                <a:cubicBezTo>
                  <a:pt x="89" y="131"/>
                  <a:pt x="110" y="134"/>
                  <a:pt x="120" y="129"/>
                </a:cubicBezTo>
                <a:cubicBezTo>
                  <a:pt x="141" y="426"/>
                  <a:pt x="141" y="426"/>
                  <a:pt x="141" y="426"/>
                </a:cubicBezTo>
                <a:cubicBezTo>
                  <a:pt x="169" y="404"/>
                  <a:pt x="169" y="404"/>
                  <a:pt x="169" y="404"/>
                </a:cubicBezTo>
                <a:cubicBezTo>
                  <a:pt x="168" y="401"/>
                  <a:pt x="167" y="398"/>
                  <a:pt x="167" y="394"/>
                </a:cubicBezTo>
                <a:cubicBezTo>
                  <a:pt x="162" y="313"/>
                  <a:pt x="138" y="235"/>
                  <a:pt x="142" y="153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6"/>
          <p:cNvSpPr>
            <a:spLocks/>
          </p:cNvSpPr>
          <p:nvPr/>
        </p:nvSpPr>
        <p:spPr bwMode="auto">
          <a:xfrm>
            <a:off x="5871111" y="5267061"/>
            <a:ext cx="406499" cy="115018"/>
          </a:xfrm>
          <a:custGeom>
            <a:avLst/>
            <a:gdLst>
              <a:gd name="T0" fmla="*/ 1 w 201"/>
              <a:gd name="T1" fmla="*/ 19 h 57"/>
              <a:gd name="T2" fmla="*/ 0 w 201"/>
              <a:gd name="T3" fmla="*/ 31 h 57"/>
              <a:gd name="T4" fmla="*/ 68 w 201"/>
              <a:gd name="T5" fmla="*/ 30 h 57"/>
              <a:gd name="T6" fmla="*/ 102 w 201"/>
              <a:gd name="T7" fmla="*/ 56 h 57"/>
              <a:gd name="T8" fmla="*/ 132 w 201"/>
              <a:gd name="T9" fmla="*/ 30 h 57"/>
              <a:gd name="T10" fmla="*/ 201 w 201"/>
              <a:gd name="T11" fmla="*/ 28 h 57"/>
              <a:gd name="T12" fmla="*/ 200 w 201"/>
              <a:gd name="T13" fmla="*/ 18 h 57"/>
              <a:gd name="T14" fmla="*/ 1 w 201"/>
              <a:gd name="T15" fmla="*/ 1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1" h="57">
                <a:moveTo>
                  <a:pt x="1" y="19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34" y="28"/>
                  <a:pt x="68" y="30"/>
                </a:cubicBezTo>
                <a:cubicBezTo>
                  <a:pt x="81" y="30"/>
                  <a:pt x="88" y="56"/>
                  <a:pt x="102" y="56"/>
                </a:cubicBezTo>
                <a:cubicBezTo>
                  <a:pt x="117" y="57"/>
                  <a:pt x="119" y="30"/>
                  <a:pt x="132" y="30"/>
                </a:cubicBezTo>
                <a:cubicBezTo>
                  <a:pt x="156" y="28"/>
                  <a:pt x="190" y="33"/>
                  <a:pt x="201" y="28"/>
                </a:cubicBezTo>
                <a:cubicBezTo>
                  <a:pt x="200" y="18"/>
                  <a:pt x="200" y="18"/>
                  <a:pt x="200" y="18"/>
                </a:cubicBezTo>
                <a:cubicBezTo>
                  <a:pt x="200" y="18"/>
                  <a:pt x="87" y="0"/>
                  <a:pt x="1" y="1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7"/>
          <p:cNvSpPr>
            <a:spLocks/>
          </p:cNvSpPr>
          <p:nvPr/>
        </p:nvSpPr>
        <p:spPr bwMode="auto">
          <a:xfrm>
            <a:off x="5729309" y="4643133"/>
            <a:ext cx="162285" cy="582963"/>
          </a:xfrm>
          <a:custGeom>
            <a:avLst/>
            <a:gdLst>
              <a:gd name="T0" fmla="*/ 80 w 80"/>
              <a:gd name="T1" fmla="*/ 32 h 289"/>
              <a:gd name="T2" fmla="*/ 33 w 80"/>
              <a:gd name="T3" fmla="*/ 42 h 289"/>
              <a:gd name="T4" fmla="*/ 1 w 80"/>
              <a:gd name="T5" fmla="*/ 194 h 289"/>
              <a:gd name="T6" fmla="*/ 74 w 80"/>
              <a:gd name="T7" fmla="*/ 282 h 289"/>
              <a:gd name="T8" fmla="*/ 80 w 80"/>
              <a:gd name="T9" fmla="*/ 3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289">
                <a:moveTo>
                  <a:pt x="80" y="32"/>
                </a:moveTo>
                <a:cubicBezTo>
                  <a:pt x="80" y="32"/>
                  <a:pt x="53" y="0"/>
                  <a:pt x="33" y="42"/>
                </a:cubicBezTo>
                <a:cubicBezTo>
                  <a:pt x="12" y="84"/>
                  <a:pt x="2" y="161"/>
                  <a:pt x="1" y="194"/>
                </a:cubicBezTo>
                <a:cubicBezTo>
                  <a:pt x="0" y="226"/>
                  <a:pt x="46" y="289"/>
                  <a:pt x="74" y="282"/>
                </a:cubicBezTo>
                <a:lnTo>
                  <a:pt x="80" y="32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8"/>
          <p:cNvSpPr>
            <a:spLocks/>
          </p:cNvSpPr>
          <p:nvPr/>
        </p:nvSpPr>
        <p:spPr bwMode="auto">
          <a:xfrm>
            <a:off x="5729309" y="4643133"/>
            <a:ext cx="162285" cy="582963"/>
          </a:xfrm>
          <a:custGeom>
            <a:avLst/>
            <a:gdLst>
              <a:gd name="T0" fmla="*/ 33 w 80"/>
              <a:gd name="T1" fmla="*/ 42 h 289"/>
              <a:gd name="T2" fmla="*/ 32 w 80"/>
              <a:gd name="T3" fmla="*/ 43 h 289"/>
              <a:gd name="T4" fmla="*/ 33 w 80"/>
              <a:gd name="T5" fmla="*/ 43 h 289"/>
              <a:gd name="T6" fmla="*/ 59 w 80"/>
              <a:gd name="T7" fmla="*/ 63 h 289"/>
              <a:gd name="T8" fmla="*/ 55 w 80"/>
              <a:gd name="T9" fmla="*/ 107 h 289"/>
              <a:gd name="T10" fmla="*/ 51 w 80"/>
              <a:gd name="T11" fmla="*/ 147 h 289"/>
              <a:gd name="T12" fmla="*/ 49 w 80"/>
              <a:gd name="T13" fmla="*/ 176 h 289"/>
              <a:gd name="T14" fmla="*/ 34 w 80"/>
              <a:gd name="T15" fmla="*/ 184 h 289"/>
              <a:gd name="T16" fmla="*/ 55 w 80"/>
              <a:gd name="T17" fmla="*/ 211 h 289"/>
              <a:gd name="T18" fmla="*/ 55 w 80"/>
              <a:gd name="T19" fmla="*/ 263 h 289"/>
              <a:gd name="T20" fmla="*/ 32 w 80"/>
              <a:gd name="T21" fmla="*/ 247 h 289"/>
              <a:gd name="T22" fmla="*/ 20 w 80"/>
              <a:gd name="T23" fmla="*/ 229 h 289"/>
              <a:gd name="T24" fmla="*/ 10 w 80"/>
              <a:gd name="T25" fmla="*/ 205 h 289"/>
              <a:gd name="T26" fmla="*/ 1 w 80"/>
              <a:gd name="T27" fmla="*/ 194 h 289"/>
              <a:gd name="T28" fmla="*/ 74 w 80"/>
              <a:gd name="T29" fmla="*/ 282 h 289"/>
              <a:gd name="T30" fmla="*/ 80 w 80"/>
              <a:gd name="T31" fmla="*/ 32 h 289"/>
              <a:gd name="T32" fmla="*/ 33 w 80"/>
              <a:gd name="T33" fmla="*/ 42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289">
                <a:moveTo>
                  <a:pt x="33" y="42"/>
                </a:moveTo>
                <a:cubicBezTo>
                  <a:pt x="33" y="42"/>
                  <a:pt x="32" y="43"/>
                  <a:pt x="32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44" y="26"/>
                  <a:pt x="61" y="42"/>
                  <a:pt x="59" y="63"/>
                </a:cubicBezTo>
                <a:cubicBezTo>
                  <a:pt x="58" y="78"/>
                  <a:pt x="58" y="93"/>
                  <a:pt x="55" y="107"/>
                </a:cubicBezTo>
                <a:cubicBezTo>
                  <a:pt x="53" y="120"/>
                  <a:pt x="51" y="133"/>
                  <a:pt x="51" y="147"/>
                </a:cubicBezTo>
                <a:cubicBezTo>
                  <a:pt x="51" y="157"/>
                  <a:pt x="55" y="166"/>
                  <a:pt x="49" y="176"/>
                </a:cubicBezTo>
                <a:cubicBezTo>
                  <a:pt x="46" y="180"/>
                  <a:pt x="39" y="181"/>
                  <a:pt x="34" y="184"/>
                </a:cubicBezTo>
                <a:cubicBezTo>
                  <a:pt x="43" y="192"/>
                  <a:pt x="51" y="199"/>
                  <a:pt x="55" y="211"/>
                </a:cubicBezTo>
                <a:cubicBezTo>
                  <a:pt x="57" y="218"/>
                  <a:pt x="60" y="256"/>
                  <a:pt x="55" y="263"/>
                </a:cubicBezTo>
                <a:cubicBezTo>
                  <a:pt x="50" y="270"/>
                  <a:pt x="38" y="252"/>
                  <a:pt x="32" y="247"/>
                </a:cubicBezTo>
                <a:cubicBezTo>
                  <a:pt x="27" y="242"/>
                  <a:pt x="23" y="235"/>
                  <a:pt x="20" y="229"/>
                </a:cubicBezTo>
                <a:cubicBezTo>
                  <a:pt x="17" y="221"/>
                  <a:pt x="13" y="213"/>
                  <a:pt x="10" y="205"/>
                </a:cubicBezTo>
                <a:cubicBezTo>
                  <a:pt x="8" y="199"/>
                  <a:pt x="1" y="173"/>
                  <a:pt x="1" y="194"/>
                </a:cubicBezTo>
                <a:cubicBezTo>
                  <a:pt x="0" y="226"/>
                  <a:pt x="46" y="289"/>
                  <a:pt x="74" y="28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32"/>
                  <a:pt x="53" y="0"/>
                  <a:pt x="33" y="42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9"/>
          <p:cNvSpPr>
            <a:spLocks/>
          </p:cNvSpPr>
          <p:nvPr/>
        </p:nvSpPr>
        <p:spPr bwMode="auto">
          <a:xfrm>
            <a:off x="5825419" y="4674645"/>
            <a:ext cx="482126" cy="638109"/>
          </a:xfrm>
          <a:custGeom>
            <a:avLst/>
            <a:gdLst>
              <a:gd name="T0" fmla="*/ 25 w 238"/>
              <a:gd name="T1" fmla="*/ 16 h 316"/>
              <a:gd name="T2" fmla="*/ 179 w 238"/>
              <a:gd name="T3" fmla="*/ 4 h 316"/>
              <a:gd name="T4" fmla="*/ 198 w 238"/>
              <a:gd name="T5" fmla="*/ 26 h 316"/>
              <a:gd name="T6" fmla="*/ 226 w 238"/>
              <a:gd name="T7" fmla="*/ 220 h 316"/>
              <a:gd name="T8" fmla="*/ 222 w 238"/>
              <a:gd name="T9" fmla="*/ 316 h 316"/>
              <a:gd name="T10" fmla="*/ 23 w 238"/>
              <a:gd name="T11" fmla="*/ 316 h 316"/>
              <a:gd name="T12" fmla="*/ 25 w 238"/>
              <a:gd name="T13" fmla="*/ 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8" h="316">
                <a:moveTo>
                  <a:pt x="25" y="16"/>
                </a:moveTo>
                <a:cubicBezTo>
                  <a:pt x="25" y="16"/>
                  <a:pt x="59" y="0"/>
                  <a:pt x="179" y="4"/>
                </a:cubicBezTo>
                <a:cubicBezTo>
                  <a:pt x="179" y="4"/>
                  <a:pt x="194" y="8"/>
                  <a:pt x="198" y="26"/>
                </a:cubicBezTo>
                <a:cubicBezTo>
                  <a:pt x="201" y="37"/>
                  <a:pt x="206" y="131"/>
                  <a:pt x="226" y="220"/>
                </a:cubicBezTo>
                <a:cubicBezTo>
                  <a:pt x="238" y="276"/>
                  <a:pt x="222" y="316"/>
                  <a:pt x="222" y="316"/>
                </a:cubicBezTo>
                <a:cubicBezTo>
                  <a:pt x="23" y="316"/>
                  <a:pt x="23" y="316"/>
                  <a:pt x="23" y="316"/>
                </a:cubicBezTo>
                <a:cubicBezTo>
                  <a:pt x="23" y="316"/>
                  <a:pt x="0" y="47"/>
                  <a:pt x="25" y="16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0"/>
          <p:cNvSpPr>
            <a:spLocks/>
          </p:cNvSpPr>
          <p:nvPr/>
        </p:nvSpPr>
        <p:spPr bwMode="auto">
          <a:xfrm>
            <a:off x="6151563" y="4680947"/>
            <a:ext cx="137076" cy="485277"/>
          </a:xfrm>
          <a:custGeom>
            <a:avLst/>
            <a:gdLst>
              <a:gd name="T0" fmla="*/ 65 w 68"/>
              <a:gd name="T1" fmla="*/ 217 h 240"/>
              <a:gd name="T2" fmla="*/ 38 w 68"/>
              <a:gd name="T3" fmla="*/ 23 h 240"/>
              <a:gd name="T4" fmla="*/ 18 w 68"/>
              <a:gd name="T5" fmla="*/ 1 h 240"/>
              <a:gd name="T6" fmla="*/ 0 w 68"/>
              <a:gd name="T7" fmla="*/ 0 h 240"/>
              <a:gd name="T8" fmla="*/ 4 w 68"/>
              <a:gd name="T9" fmla="*/ 22 h 240"/>
              <a:gd name="T10" fmla="*/ 21 w 68"/>
              <a:gd name="T11" fmla="*/ 33 h 240"/>
              <a:gd name="T12" fmla="*/ 29 w 68"/>
              <a:gd name="T13" fmla="*/ 53 h 240"/>
              <a:gd name="T14" fmla="*/ 33 w 68"/>
              <a:gd name="T15" fmla="*/ 99 h 240"/>
              <a:gd name="T16" fmla="*/ 61 w 68"/>
              <a:gd name="T17" fmla="*/ 218 h 240"/>
              <a:gd name="T18" fmla="*/ 68 w 68"/>
              <a:gd name="T19" fmla="*/ 240 h 240"/>
              <a:gd name="T20" fmla="*/ 65 w 68"/>
              <a:gd name="T21" fmla="*/ 217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8" h="240">
                <a:moveTo>
                  <a:pt x="65" y="217"/>
                </a:moveTo>
                <a:cubicBezTo>
                  <a:pt x="45" y="128"/>
                  <a:pt x="41" y="34"/>
                  <a:pt x="38" y="23"/>
                </a:cubicBezTo>
                <a:cubicBezTo>
                  <a:pt x="34" y="4"/>
                  <a:pt x="18" y="1"/>
                  <a:pt x="18" y="1"/>
                </a:cubicBezTo>
                <a:cubicBezTo>
                  <a:pt x="11" y="1"/>
                  <a:pt x="6" y="0"/>
                  <a:pt x="0" y="0"/>
                </a:cubicBezTo>
                <a:cubicBezTo>
                  <a:pt x="1" y="7"/>
                  <a:pt x="3" y="14"/>
                  <a:pt x="4" y="22"/>
                </a:cubicBezTo>
                <a:cubicBezTo>
                  <a:pt x="4" y="20"/>
                  <a:pt x="19" y="31"/>
                  <a:pt x="21" y="33"/>
                </a:cubicBezTo>
                <a:cubicBezTo>
                  <a:pt x="25" y="39"/>
                  <a:pt x="27" y="46"/>
                  <a:pt x="29" y="53"/>
                </a:cubicBezTo>
                <a:cubicBezTo>
                  <a:pt x="32" y="68"/>
                  <a:pt x="30" y="84"/>
                  <a:pt x="33" y="99"/>
                </a:cubicBezTo>
                <a:cubicBezTo>
                  <a:pt x="42" y="139"/>
                  <a:pt x="46" y="178"/>
                  <a:pt x="61" y="218"/>
                </a:cubicBezTo>
                <a:cubicBezTo>
                  <a:pt x="63" y="225"/>
                  <a:pt x="66" y="233"/>
                  <a:pt x="68" y="240"/>
                </a:cubicBezTo>
                <a:cubicBezTo>
                  <a:pt x="68" y="233"/>
                  <a:pt x="66" y="225"/>
                  <a:pt x="65" y="21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1"/>
          <p:cNvSpPr>
            <a:spLocks/>
          </p:cNvSpPr>
          <p:nvPr/>
        </p:nvSpPr>
        <p:spPr bwMode="auto">
          <a:xfrm>
            <a:off x="5653681" y="6017036"/>
            <a:ext cx="433284" cy="220580"/>
          </a:xfrm>
          <a:custGeom>
            <a:avLst/>
            <a:gdLst>
              <a:gd name="T0" fmla="*/ 23 w 214"/>
              <a:gd name="T1" fmla="*/ 108 h 109"/>
              <a:gd name="T2" fmla="*/ 206 w 214"/>
              <a:gd name="T3" fmla="*/ 95 h 109"/>
              <a:gd name="T4" fmla="*/ 107 w 214"/>
              <a:gd name="T5" fmla="*/ 2 h 109"/>
              <a:gd name="T6" fmla="*/ 23 w 214"/>
              <a:gd name="T7" fmla="*/ 10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4" h="109">
                <a:moveTo>
                  <a:pt x="23" y="108"/>
                </a:moveTo>
                <a:cubicBezTo>
                  <a:pt x="23" y="108"/>
                  <a:pt x="161" y="109"/>
                  <a:pt x="206" y="95"/>
                </a:cubicBezTo>
                <a:cubicBezTo>
                  <a:pt x="206" y="95"/>
                  <a:pt x="214" y="5"/>
                  <a:pt x="107" y="2"/>
                </a:cubicBezTo>
                <a:cubicBezTo>
                  <a:pt x="0" y="0"/>
                  <a:pt x="4" y="101"/>
                  <a:pt x="23" y="108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2"/>
          <p:cNvSpPr>
            <a:spLocks/>
          </p:cNvSpPr>
          <p:nvPr/>
        </p:nvSpPr>
        <p:spPr bwMode="auto">
          <a:xfrm>
            <a:off x="5686768" y="6020186"/>
            <a:ext cx="345052" cy="189069"/>
          </a:xfrm>
          <a:custGeom>
            <a:avLst/>
            <a:gdLst>
              <a:gd name="T0" fmla="*/ 171 w 171"/>
              <a:gd name="T1" fmla="*/ 33 h 94"/>
              <a:gd name="T2" fmla="*/ 91 w 171"/>
              <a:gd name="T3" fmla="*/ 1 h 94"/>
              <a:gd name="T4" fmla="*/ 0 w 171"/>
              <a:gd name="T5" fmla="*/ 54 h 94"/>
              <a:gd name="T6" fmla="*/ 171 w 171"/>
              <a:gd name="T7" fmla="*/ 3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1" h="94">
                <a:moveTo>
                  <a:pt x="171" y="33"/>
                </a:moveTo>
                <a:cubicBezTo>
                  <a:pt x="157" y="16"/>
                  <a:pt x="132" y="2"/>
                  <a:pt x="91" y="1"/>
                </a:cubicBezTo>
                <a:cubicBezTo>
                  <a:pt x="35" y="0"/>
                  <a:pt x="10" y="27"/>
                  <a:pt x="0" y="54"/>
                </a:cubicBezTo>
                <a:cubicBezTo>
                  <a:pt x="31" y="94"/>
                  <a:pt x="157" y="87"/>
                  <a:pt x="171" y="33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3"/>
          <p:cNvSpPr>
            <a:spLocks/>
          </p:cNvSpPr>
          <p:nvPr/>
        </p:nvSpPr>
        <p:spPr bwMode="auto">
          <a:xfrm>
            <a:off x="5763971" y="6062728"/>
            <a:ext cx="56721" cy="29936"/>
          </a:xfrm>
          <a:custGeom>
            <a:avLst/>
            <a:gdLst>
              <a:gd name="T0" fmla="*/ 28 w 28"/>
              <a:gd name="T1" fmla="*/ 7 h 15"/>
              <a:gd name="T2" fmla="*/ 14 w 28"/>
              <a:gd name="T3" fmla="*/ 15 h 15"/>
              <a:gd name="T4" fmla="*/ 0 w 28"/>
              <a:gd name="T5" fmla="*/ 7 h 15"/>
              <a:gd name="T6" fmla="*/ 14 w 28"/>
              <a:gd name="T7" fmla="*/ 0 h 15"/>
              <a:gd name="T8" fmla="*/ 28 w 28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5">
                <a:moveTo>
                  <a:pt x="28" y="7"/>
                </a:moveTo>
                <a:cubicBezTo>
                  <a:pt x="28" y="12"/>
                  <a:pt x="22" y="15"/>
                  <a:pt x="14" y="15"/>
                </a:cubicBezTo>
                <a:cubicBezTo>
                  <a:pt x="6" y="15"/>
                  <a:pt x="0" y="11"/>
                  <a:pt x="0" y="7"/>
                </a:cubicBezTo>
                <a:cubicBezTo>
                  <a:pt x="0" y="3"/>
                  <a:pt x="7" y="0"/>
                  <a:pt x="14" y="0"/>
                </a:cubicBezTo>
                <a:cubicBezTo>
                  <a:pt x="22" y="0"/>
                  <a:pt x="28" y="3"/>
                  <a:pt x="28" y="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4"/>
          <p:cNvSpPr>
            <a:spLocks/>
          </p:cNvSpPr>
          <p:nvPr/>
        </p:nvSpPr>
        <p:spPr bwMode="auto">
          <a:xfrm>
            <a:off x="6138959" y="6017036"/>
            <a:ext cx="434859" cy="220580"/>
          </a:xfrm>
          <a:custGeom>
            <a:avLst/>
            <a:gdLst>
              <a:gd name="T0" fmla="*/ 192 w 215"/>
              <a:gd name="T1" fmla="*/ 108 h 109"/>
              <a:gd name="T2" fmla="*/ 9 w 215"/>
              <a:gd name="T3" fmla="*/ 95 h 109"/>
              <a:gd name="T4" fmla="*/ 107 w 215"/>
              <a:gd name="T5" fmla="*/ 2 h 109"/>
              <a:gd name="T6" fmla="*/ 192 w 215"/>
              <a:gd name="T7" fmla="*/ 10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" h="109">
                <a:moveTo>
                  <a:pt x="192" y="108"/>
                </a:moveTo>
                <a:cubicBezTo>
                  <a:pt x="192" y="108"/>
                  <a:pt x="53" y="109"/>
                  <a:pt x="9" y="95"/>
                </a:cubicBezTo>
                <a:cubicBezTo>
                  <a:pt x="9" y="95"/>
                  <a:pt x="0" y="5"/>
                  <a:pt x="107" y="2"/>
                </a:cubicBezTo>
                <a:cubicBezTo>
                  <a:pt x="215" y="0"/>
                  <a:pt x="211" y="101"/>
                  <a:pt x="192" y="108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5"/>
          <p:cNvSpPr>
            <a:spLocks/>
          </p:cNvSpPr>
          <p:nvPr/>
        </p:nvSpPr>
        <p:spPr bwMode="auto">
          <a:xfrm>
            <a:off x="6195679" y="6020186"/>
            <a:ext cx="343476" cy="189069"/>
          </a:xfrm>
          <a:custGeom>
            <a:avLst/>
            <a:gdLst>
              <a:gd name="T0" fmla="*/ 0 w 170"/>
              <a:gd name="T1" fmla="*/ 33 h 94"/>
              <a:gd name="T2" fmla="*/ 79 w 170"/>
              <a:gd name="T3" fmla="*/ 1 h 94"/>
              <a:gd name="T4" fmla="*/ 170 w 170"/>
              <a:gd name="T5" fmla="*/ 54 h 94"/>
              <a:gd name="T6" fmla="*/ 0 w 170"/>
              <a:gd name="T7" fmla="*/ 3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0" h="94">
                <a:moveTo>
                  <a:pt x="0" y="33"/>
                </a:moveTo>
                <a:cubicBezTo>
                  <a:pt x="14" y="16"/>
                  <a:pt x="38" y="2"/>
                  <a:pt x="79" y="1"/>
                </a:cubicBezTo>
                <a:cubicBezTo>
                  <a:pt x="135" y="0"/>
                  <a:pt x="161" y="27"/>
                  <a:pt x="170" y="54"/>
                </a:cubicBezTo>
                <a:cubicBezTo>
                  <a:pt x="140" y="94"/>
                  <a:pt x="13" y="87"/>
                  <a:pt x="0" y="33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6"/>
          <p:cNvSpPr>
            <a:spLocks/>
          </p:cNvSpPr>
          <p:nvPr/>
        </p:nvSpPr>
        <p:spPr bwMode="auto">
          <a:xfrm>
            <a:off x="6406806" y="6062728"/>
            <a:ext cx="56721" cy="29936"/>
          </a:xfrm>
          <a:custGeom>
            <a:avLst/>
            <a:gdLst>
              <a:gd name="T0" fmla="*/ 0 w 28"/>
              <a:gd name="T1" fmla="*/ 7 h 15"/>
              <a:gd name="T2" fmla="*/ 14 w 28"/>
              <a:gd name="T3" fmla="*/ 15 h 15"/>
              <a:gd name="T4" fmla="*/ 28 w 28"/>
              <a:gd name="T5" fmla="*/ 7 h 15"/>
              <a:gd name="T6" fmla="*/ 14 w 28"/>
              <a:gd name="T7" fmla="*/ 0 h 15"/>
              <a:gd name="T8" fmla="*/ 0 w 28"/>
              <a:gd name="T9" fmla="*/ 7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5">
                <a:moveTo>
                  <a:pt x="0" y="7"/>
                </a:moveTo>
                <a:cubicBezTo>
                  <a:pt x="0" y="12"/>
                  <a:pt x="6" y="15"/>
                  <a:pt x="14" y="15"/>
                </a:cubicBezTo>
                <a:cubicBezTo>
                  <a:pt x="22" y="15"/>
                  <a:pt x="28" y="11"/>
                  <a:pt x="28" y="7"/>
                </a:cubicBezTo>
                <a:cubicBezTo>
                  <a:pt x="28" y="3"/>
                  <a:pt x="22" y="0"/>
                  <a:pt x="14" y="0"/>
                </a:cubicBezTo>
                <a:cubicBezTo>
                  <a:pt x="6" y="0"/>
                  <a:pt x="0" y="3"/>
                  <a:pt x="0" y="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7"/>
          <p:cNvSpPr>
            <a:spLocks/>
          </p:cNvSpPr>
          <p:nvPr/>
        </p:nvSpPr>
        <p:spPr bwMode="auto">
          <a:xfrm>
            <a:off x="5860081" y="4586413"/>
            <a:ext cx="157558" cy="173314"/>
          </a:xfrm>
          <a:custGeom>
            <a:avLst/>
            <a:gdLst>
              <a:gd name="T0" fmla="*/ 7 w 78"/>
              <a:gd name="T1" fmla="*/ 0 h 86"/>
              <a:gd name="T2" fmla="*/ 4 w 78"/>
              <a:gd name="T3" fmla="*/ 60 h 86"/>
              <a:gd name="T4" fmla="*/ 30 w 78"/>
              <a:gd name="T5" fmla="*/ 81 h 86"/>
              <a:gd name="T6" fmla="*/ 76 w 78"/>
              <a:gd name="T7" fmla="*/ 71 h 86"/>
              <a:gd name="T8" fmla="*/ 78 w 78"/>
              <a:gd name="T9" fmla="*/ 54 h 86"/>
              <a:gd name="T10" fmla="*/ 7 w 78"/>
              <a:gd name="T1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86">
                <a:moveTo>
                  <a:pt x="7" y="0"/>
                </a:moveTo>
                <a:cubicBezTo>
                  <a:pt x="7" y="0"/>
                  <a:pt x="0" y="51"/>
                  <a:pt x="4" y="60"/>
                </a:cubicBezTo>
                <a:cubicBezTo>
                  <a:pt x="7" y="70"/>
                  <a:pt x="17" y="79"/>
                  <a:pt x="30" y="81"/>
                </a:cubicBezTo>
                <a:cubicBezTo>
                  <a:pt x="64" y="86"/>
                  <a:pt x="76" y="71"/>
                  <a:pt x="76" y="71"/>
                </a:cubicBezTo>
                <a:cubicBezTo>
                  <a:pt x="78" y="54"/>
                  <a:pt x="78" y="54"/>
                  <a:pt x="78" y="54"/>
                </a:cubicBezTo>
                <a:lnTo>
                  <a:pt x="7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8"/>
          <p:cNvSpPr>
            <a:spLocks/>
          </p:cNvSpPr>
          <p:nvPr/>
        </p:nvSpPr>
        <p:spPr bwMode="auto">
          <a:xfrm>
            <a:off x="5852204" y="4562779"/>
            <a:ext cx="162285" cy="173314"/>
          </a:xfrm>
          <a:custGeom>
            <a:avLst/>
            <a:gdLst>
              <a:gd name="T0" fmla="*/ 7 w 80"/>
              <a:gd name="T1" fmla="*/ 0 h 86"/>
              <a:gd name="T2" fmla="*/ 3 w 80"/>
              <a:gd name="T3" fmla="*/ 60 h 86"/>
              <a:gd name="T4" fmla="*/ 30 w 80"/>
              <a:gd name="T5" fmla="*/ 81 h 86"/>
              <a:gd name="T6" fmla="*/ 74 w 80"/>
              <a:gd name="T7" fmla="*/ 82 h 86"/>
              <a:gd name="T8" fmla="*/ 80 w 80"/>
              <a:gd name="T9" fmla="*/ 48 h 86"/>
              <a:gd name="T10" fmla="*/ 7 w 80"/>
              <a:gd name="T11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86">
                <a:moveTo>
                  <a:pt x="7" y="0"/>
                </a:moveTo>
                <a:cubicBezTo>
                  <a:pt x="7" y="0"/>
                  <a:pt x="0" y="51"/>
                  <a:pt x="3" y="60"/>
                </a:cubicBezTo>
                <a:cubicBezTo>
                  <a:pt x="7" y="70"/>
                  <a:pt x="17" y="79"/>
                  <a:pt x="30" y="81"/>
                </a:cubicBezTo>
                <a:cubicBezTo>
                  <a:pt x="63" y="86"/>
                  <a:pt x="74" y="82"/>
                  <a:pt x="74" y="82"/>
                </a:cubicBezTo>
                <a:cubicBezTo>
                  <a:pt x="80" y="48"/>
                  <a:pt x="80" y="48"/>
                  <a:pt x="80" y="48"/>
                </a:cubicBezTo>
                <a:lnTo>
                  <a:pt x="7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9"/>
          <p:cNvSpPr>
            <a:spLocks/>
          </p:cNvSpPr>
          <p:nvPr/>
        </p:nvSpPr>
        <p:spPr bwMode="auto">
          <a:xfrm>
            <a:off x="6074360" y="4594291"/>
            <a:ext cx="157558" cy="135500"/>
          </a:xfrm>
          <a:custGeom>
            <a:avLst/>
            <a:gdLst>
              <a:gd name="T0" fmla="*/ 78 w 78"/>
              <a:gd name="T1" fmla="*/ 0 h 67"/>
              <a:gd name="T2" fmla="*/ 72 w 78"/>
              <a:gd name="T3" fmla="*/ 46 h 67"/>
              <a:gd name="T4" fmla="*/ 0 w 78"/>
              <a:gd name="T5" fmla="*/ 67 h 67"/>
              <a:gd name="T6" fmla="*/ 13 w 78"/>
              <a:gd name="T7" fmla="*/ 15 h 67"/>
              <a:gd name="T8" fmla="*/ 78 w 78"/>
              <a:gd name="T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67">
                <a:moveTo>
                  <a:pt x="78" y="0"/>
                </a:moveTo>
                <a:cubicBezTo>
                  <a:pt x="78" y="0"/>
                  <a:pt x="75" y="42"/>
                  <a:pt x="72" y="46"/>
                </a:cubicBezTo>
                <a:cubicBezTo>
                  <a:pt x="69" y="51"/>
                  <a:pt x="66" y="65"/>
                  <a:pt x="0" y="67"/>
                </a:cubicBezTo>
                <a:cubicBezTo>
                  <a:pt x="13" y="15"/>
                  <a:pt x="13" y="15"/>
                  <a:pt x="13" y="15"/>
                </a:cubicBezTo>
                <a:lnTo>
                  <a:pt x="78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0"/>
          <p:cNvSpPr>
            <a:spLocks/>
          </p:cNvSpPr>
          <p:nvPr/>
        </p:nvSpPr>
        <p:spPr bwMode="auto">
          <a:xfrm>
            <a:off x="6085389" y="4576959"/>
            <a:ext cx="157558" cy="133924"/>
          </a:xfrm>
          <a:custGeom>
            <a:avLst/>
            <a:gdLst>
              <a:gd name="T0" fmla="*/ 78 w 78"/>
              <a:gd name="T1" fmla="*/ 0 h 67"/>
              <a:gd name="T2" fmla="*/ 72 w 78"/>
              <a:gd name="T3" fmla="*/ 46 h 67"/>
              <a:gd name="T4" fmla="*/ 0 w 78"/>
              <a:gd name="T5" fmla="*/ 67 h 67"/>
              <a:gd name="T6" fmla="*/ 12 w 78"/>
              <a:gd name="T7" fmla="*/ 15 h 67"/>
              <a:gd name="T8" fmla="*/ 78 w 78"/>
              <a:gd name="T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67">
                <a:moveTo>
                  <a:pt x="78" y="0"/>
                </a:moveTo>
                <a:cubicBezTo>
                  <a:pt x="78" y="0"/>
                  <a:pt x="75" y="42"/>
                  <a:pt x="72" y="46"/>
                </a:cubicBezTo>
                <a:cubicBezTo>
                  <a:pt x="69" y="51"/>
                  <a:pt x="66" y="65"/>
                  <a:pt x="0" y="67"/>
                </a:cubicBezTo>
                <a:cubicBezTo>
                  <a:pt x="12" y="15"/>
                  <a:pt x="12" y="15"/>
                  <a:pt x="12" y="15"/>
                </a:cubicBezTo>
                <a:lnTo>
                  <a:pt x="78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1"/>
          <p:cNvSpPr>
            <a:spLocks/>
          </p:cNvSpPr>
          <p:nvPr/>
        </p:nvSpPr>
        <p:spPr bwMode="auto">
          <a:xfrm>
            <a:off x="5858506" y="4567505"/>
            <a:ext cx="170162" cy="143378"/>
          </a:xfrm>
          <a:custGeom>
            <a:avLst/>
            <a:gdLst>
              <a:gd name="T0" fmla="*/ 3 w 84"/>
              <a:gd name="T1" fmla="*/ 16 h 71"/>
              <a:gd name="T2" fmla="*/ 1 w 84"/>
              <a:gd name="T3" fmla="*/ 11 h 71"/>
              <a:gd name="T4" fmla="*/ 7 w 84"/>
              <a:gd name="T5" fmla="*/ 1 h 71"/>
              <a:gd name="T6" fmla="*/ 21 w 84"/>
              <a:gd name="T7" fmla="*/ 10 h 71"/>
              <a:gd name="T8" fmla="*/ 49 w 84"/>
              <a:gd name="T9" fmla="*/ 28 h 71"/>
              <a:gd name="T10" fmla="*/ 74 w 84"/>
              <a:gd name="T11" fmla="*/ 46 h 71"/>
              <a:gd name="T12" fmla="*/ 74 w 84"/>
              <a:gd name="T13" fmla="*/ 70 h 71"/>
              <a:gd name="T14" fmla="*/ 59 w 84"/>
              <a:gd name="T15" fmla="*/ 52 h 71"/>
              <a:gd name="T16" fmla="*/ 46 w 84"/>
              <a:gd name="T17" fmla="*/ 45 h 71"/>
              <a:gd name="T18" fmla="*/ 31 w 84"/>
              <a:gd name="T19" fmla="*/ 36 h 71"/>
              <a:gd name="T20" fmla="*/ 10 w 84"/>
              <a:gd name="T21" fmla="*/ 22 h 71"/>
              <a:gd name="T22" fmla="*/ 3 w 84"/>
              <a:gd name="T23" fmla="*/ 1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4" h="71">
                <a:moveTo>
                  <a:pt x="3" y="16"/>
                </a:moveTo>
                <a:cubicBezTo>
                  <a:pt x="2" y="14"/>
                  <a:pt x="1" y="12"/>
                  <a:pt x="1" y="11"/>
                </a:cubicBezTo>
                <a:cubicBezTo>
                  <a:pt x="0" y="6"/>
                  <a:pt x="0" y="0"/>
                  <a:pt x="7" y="1"/>
                </a:cubicBezTo>
                <a:cubicBezTo>
                  <a:pt x="12" y="2"/>
                  <a:pt x="17" y="7"/>
                  <a:pt x="21" y="10"/>
                </a:cubicBezTo>
                <a:cubicBezTo>
                  <a:pt x="31" y="15"/>
                  <a:pt x="40" y="21"/>
                  <a:pt x="49" y="28"/>
                </a:cubicBezTo>
                <a:cubicBezTo>
                  <a:pt x="57" y="34"/>
                  <a:pt x="67" y="39"/>
                  <a:pt x="74" y="46"/>
                </a:cubicBezTo>
                <a:cubicBezTo>
                  <a:pt x="76" y="48"/>
                  <a:pt x="84" y="68"/>
                  <a:pt x="74" y="70"/>
                </a:cubicBezTo>
                <a:cubicBezTo>
                  <a:pt x="63" y="71"/>
                  <a:pt x="67" y="57"/>
                  <a:pt x="59" y="52"/>
                </a:cubicBezTo>
                <a:cubicBezTo>
                  <a:pt x="54" y="50"/>
                  <a:pt x="51" y="48"/>
                  <a:pt x="46" y="45"/>
                </a:cubicBezTo>
                <a:cubicBezTo>
                  <a:pt x="42" y="41"/>
                  <a:pt x="36" y="40"/>
                  <a:pt x="31" y="36"/>
                </a:cubicBezTo>
                <a:cubicBezTo>
                  <a:pt x="24" y="31"/>
                  <a:pt x="17" y="26"/>
                  <a:pt x="10" y="22"/>
                </a:cubicBezTo>
                <a:cubicBezTo>
                  <a:pt x="7" y="20"/>
                  <a:pt x="4" y="18"/>
                  <a:pt x="3" y="16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2"/>
          <p:cNvSpPr>
            <a:spLocks/>
          </p:cNvSpPr>
          <p:nvPr/>
        </p:nvSpPr>
        <p:spPr bwMode="auto">
          <a:xfrm>
            <a:off x="6086964" y="4591140"/>
            <a:ext cx="162285" cy="94535"/>
          </a:xfrm>
          <a:custGeom>
            <a:avLst/>
            <a:gdLst>
              <a:gd name="T0" fmla="*/ 70 w 80"/>
              <a:gd name="T1" fmla="*/ 3 h 47"/>
              <a:gd name="T2" fmla="*/ 48 w 80"/>
              <a:gd name="T3" fmla="*/ 11 h 47"/>
              <a:gd name="T4" fmla="*/ 25 w 80"/>
              <a:gd name="T5" fmla="*/ 18 h 47"/>
              <a:gd name="T6" fmla="*/ 4 w 80"/>
              <a:gd name="T7" fmla="*/ 36 h 47"/>
              <a:gd name="T8" fmla="*/ 0 w 80"/>
              <a:gd name="T9" fmla="*/ 47 h 47"/>
              <a:gd name="T10" fmla="*/ 24 w 80"/>
              <a:gd name="T11" fmla="*/ 33 h 47"/>
              <a:gd name="T12" fmla="*/ 62 w 80"/>
              <a:gd name="T13" fmla="*/ 19 h 47"/>
              <a:gd name="T14" fmla="*/ 80 w 80"/>
              <a:gd name="T15" fmla="*/ 5 h 47"/>
              <a:gd name="T16" fmla="*/ 70 w 80"/>
              <a:gd name="T17" fmla="*/ 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47">
                <a:moveTo>
                  <a:pt x="70" y="3"/>
                </a:moveTo>
                <a:cubicBezTo>
                  <a:pt x="62" y="2"/>
                  <a:pt x="54" y="8"/>
                  <a:pt x="48" y="11"/>
                </a:cubicBezTo>
                <a:cubicBezTo>
                  <a:pt x="40" y="15"/>
                  <a:pt x="33" y="16"/>
                  <a:pt x="25" y="18"/>
                </a:cubicBezTo>
                <a:cubicBezTo>
                  <a:pt x="15" y="20"/>
                  <a:pt x="8" y="28"/>
                  <a:pt x="4" y="36"/>
                </a:cubicBezTo>
                <a:cubicBezTo>
                  <a:pt x="3" y="40"/>
                  <a:pt x="2" y="44"/>
                  <a:pt x="0" y="47"/>
                </a:cubicBezTo>
                <a:cubicBezTo>
                  <a:pt x="9" y="45"/>
                  <a:pt x="17" y="38"/>
                  <a:pt x="24" y="33"/>
                </a:cubicBezTo>
                <a:cubicBezTo>
                  <a:pt x="36" y="25"/>
                  <a:pt x="49" y="19"/>
                  <a:pt x="62" y="19"/>
                </a:cubicBezTo>
                <a:cubicBezTo>
                  <a:pt x="69" y="18"/>
                  <a:pt x="80" y="14"/>
                  <a:pt x="80" y="5"/>
                </a:cubicBezTo>
                <a:cubicBezTo>
                  <a:pt x="80" y="0"/>
                  <a:pt x="75" y="4"/>
                  <a:pt x="70" y="3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3"/>
          <p:cNvSpPr>
            <a:spLocks/>
          </p:cNvSpPr>
          <p:nvPr/>
        </p:nvSpPr>
        <p:spPr bwMode="auto">
          <a:xfrm>
            <a:off x="5924680" y="4709307"/>
            <a:ext cx="270999" cy="603446"/>
          </a:xfrm>
          <a:custGeom>
            <a:avLst/>
            <a:gdLst>
              <a:gd name="T0" fmla="*/ 49 w 172"/>
              <a:gd name="T1" fmla="*/ 0 h 383"/>
              <a:gd name="T2" fmla="*/ 0 w 172"/>
              <a:gd name="T3" fmla="*/ 281 h 383"/>
              <a:gd name="T4" fmla="*/ 59 w 172"/>
              <a:gd name="T5" fmla="*/ 383 h 383"/>
              <a:gd name="T6" fmla="*/ 127 w 172"/>
              <a:gd name="T7" fmla="*/ 383 h 383"/>
              <a:gd name="T8" fmla="*/ 172 w 172"/>
              <a:gd name="T9" fmla="*/ 296 h 383"/>
              <a:gd name="T10" fmla="*/ 102 w 172"/>
              <a:gd name="T11" fmla="*/ 0 h 383"/>
              <a:gd name="T12" fmla="*/ 49 w 172"/>
              <a:gd name="T1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" h="383">
                <a:moveTo>
                  <a:pt x="49" y="0"/>
                </a:moveTo>
                <a:lnTo>
                  <a:pt x="0" y="281"/>
                </a:lnTo>
                <a:lnTo>
                  <a:pt x="59" y="383"/>
                </a:lnTo>
                <a:lnTo>
                  <a:pt x="127" y="383"/>
                </a:lnTo>
                <a:lnTo>
                  <a:pt x="172" y="296"/>
                </a:lnTo>
                <a:lnTo>
                  <a:pt x="102" y="0"/>
                </a:lnTo>
                <a:lnTo>
                  <a:pt x="49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4"/>
          <p:cNvSpPr>
            <a:spLocks/>
          </p:cNvSpPr>
          <p:nvPr/>
        </p:nvSpPr>
        <p:spPr bwMode="auto">
          <a:xfrm>
            <a:off x="5945162" y="4709307"/>
            <a:ext cx="233185" cy="644411"/>
          </a:xfrm>
          <a:custGeom>
            <a:avLst/>
            <a:gdLst>
              <a:gd name="T0" fmla="*/ 34 w 115"/>
              <a:gd name="T1" fmla="*/ 2 h 319"/>
              <a:gd name="T2" fmla="*/ 0 w 115"/>
              <a:gd name="T3" fmla="*/ 222 h 319"/>
              <a:gd name="T4" fmla="*/ 64 w 115"/>
              <a:gd name="T5" fmla="*/ 319 h 319"/>
              <a:gd name="T6" fmla="*/ 115 w 115"/>
              <a:gd name="T7" fmla="*/ 232 h 319"/>
              <a:gd name="T8" fmla="*/ 57 w 115"/>
              <a:gd name="T9" fmla="*/ 0 h 319"/>
              <a:gd name="T10" fmla="*/ 34 w 115"/>
              <a:gd name="T11" fmla="*/ 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" h="319">
                <a:moveTo>
                  <a:pt x="34" y="2"/>
                </a:moveTo>
                <a:cubicBezTo>
                  <a:pt x="34" y="2"/>
                  <a:pt x="11" y="116"/>
                  <a:pt x="0" y="222"/>
                </a:cubicBezTo>
                <a:cubicBezTo>
                  <a:pt x="64" y="319"/>
                  <a:pt x="64" y="319"/>
                  <a:pt x="64" y="319"/>
                </a:cubicBezTo>
                <a:cubicBezTo>
                  <a:pt x="115" y="232"/>
                  <a:pt x="115" y="232"/>
                  <a:pt x="115" y="232"/>
                </a:cubicBezTo>
                <a:cubicBezTo>
                  <a:pt x="115" y="232"/>
                  <a:pt x="96" y="108"/>
                  <a:pt x="57" y="0"/>
                </a:cubicBezTo>
                <a:lnTo>
                  <a:pt x="34" y="2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5"/>
          <p:cNvSpPr>
            <a:spLocks/>
          </p:cNvSpPr>
          <p:nvPr/>
        </p:nvSpPr>
        <p:spPr bwMode="auto">
          <a:xfrm>
            <a:off x="6045999" y="4709307"/>
            <a:ext cx="132348" cy="644411"/>
          </a:xfrm>
          <a:custGeom>
            <a:avLst/>
            <a:gdLst>
              <a:gd name="T0" fmla="*/ 7 w 65"/>
              <a:gd name="T1" fmla="*/ 0 h 319"/>
              <a:gd name="T2" fmla="*/ 3 w 65"/>
              <a:gd name="T3" fmla="*/ 1 h 319"/>
              <a:gd name="T4" fmla="*/ 0 w 65"/>
              <a:gd name="T5" fmla="*/ 2 h 319"/>
              <a:gd name="T6" fmla="*/ 14 w 65"/>
              <a:gd name="T7" fmla="*/ 319 h 319"/>
              <a:gd name="T8" fmla="*/ 65 w 65"/>
              <a:gd name="T9" fmla="*/ 232 h 319"/>
              <a:gd name="T10" fmla="*/ 7 w 65"/>
              <a:gd name="T11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319">
                <a:moveTo>
                  <a:pt x="7" y="0"/>
                </a:moveTo>
                <a:cubicBezTo>
                  <a:pt x="3" y="1"/>
                  <a:pt x="3" y="1"/>
                  <a:pt x="3" y="1"/>
                </a:cubicBezTo>
                <a:cubicBezTo>
                  <a:pt x="0" y="2"/>
                  <a:pt x="0" y="2"/>
                  <a:pt x="0" y="2"/>
                </a:cubicBezTo>
                <a:cubicBezTo>
                  <a:pt x="14" y="319"/>
                  <a:pt x="14" y="319"/>
                  <a:pt x="14" y="319"/>
                </a:cubicBezTo>
                <a:cubicBezTo>
                  <a:pt x="65" y="232"/>
                  <a:pt x="65" y="232"/>
                  <a:pt x="65" y="232"/>
                </a:cubicBezTo>
                <a:cubicBezTo>
                  <a:pt x="65" y="232"/>
                  <a:pt x="46" y="108"/>
                  <a:pt x="7" y="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6"/>
          <p:cNvSpPr>
            <a:spLocks/>
          </p:cNvSpPr>
          <p:nvPr/>
        </p:nvSpPr>
        <p:spPr bwMode="auto">
          <a:xfrm>
            <a:off x="5979825" y="4759726"/>
            <a:ext cx="116593" cy="151255"/>
          </a:xfrm>
          <a:custGeom>
            <a:avLst/>
            <a:gdLst>
              <a:gd name="T0" fmla="*/ 49 w 58"/>
              <a:gd name="T1" fmla="*/ 0 h 75"/>
              <a:gd name="T2" fmla="*/ 49 w 58"/>
              <a:gd name="T3" fmla="*/ 0 h 75"/>
              <a:gd name="T4" fmla="*/ 5 w 58"/>
              <a:gd name="T5" fmla="*/ 42 h 75"/>
              <a:gd name="T6" fmla="*/ 0 w 58"/>
              <a:gd name="T7" fmla="*/ 75 h 75"/>
              <a:gd name="T8" fmla="*/ 0 w 58"/>
              <a:gd name="T9" fmla="*/ 75 h 75"/>
              <a:gd name="T10" fmla="*/ 58 w 58"/>
              <a:gd name="T11" fmla="*/ 30 h 75"/>
              <a:gd name="T12" fmla="*/ 49 w 58"/>
              <a:gd name="T1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75"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0" y="19"/>
                  <a:pt x="5" y="42"/>
                </a:cubicBezTo>
                <a:cubicBezTo>
                  <a:pt x="3" y="52"/>
                  <a:pt x="1" y="63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40" y="62"/>
                  <a:pt x="58" y="30"/>
                </a:cubicBezTo>
                <a:cubicBezTo>
                  <a:pt x="55" y="20"/>
                  <a:pt x="52" y="10"/>
                  <a:pt x="49" y="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7"/>
          <p:cNvSpPr>
            <a:spLocks/>
          </p:cNvSpPr>
          <p:nvPr/>
        </p:nvSpPr>
        <p:spPr bwMode="auto">
          <a:xfrm>
            <a:off x="5953041" y="4903104"/>
            <a:ext cx="182767" cy="179616"/>
          </a:xfrm>
          <a:custGeom>
            <a:avLst/>
            <a:gdLst>
              <a:gd name="T0" fmla="*/ 90 w 90"/>
              <a:gd name="T1" fmla="*/ 33 h 89"/>
              <a:gd name="T2" fmla="*/ 90 w 90"/>
              <a:gd name="T3" fmla="*/ 33 h 89"/>
              <a:gd name="T4" fmla="*/ 82 w 90"/>
              <a:gd name="T5" fmla="*/ 0 h 89"/>
              <a:gd name="T6" fmla="*/ 82 w 90"/>
              <a:gd name="T7" fmla="*/ 0 h 89"/>
              <a:gd name="T8" fmla="*/ 5 w 90"/>
              <a:gd name="T9" fmla="*/ 53 h 89"/>
              <a:gd name="T10" fmla="*/ 5 w 90"/>
              <a:gd name="T11" fmla="*/ 53 h 89"/>
              <a:gd name="T12" fmla="*/ 0 w 90"/>
              <a:gd name="T13" fmla="*/ 89 h 89"/>
              <a:gd name="T14" fmla="*/ 90 w 90"/>
              <a:gd name="T15" fmla="*/ 3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89">
                <a:moveTo>
                  <a:pt x="90" y="33"/>
                </a:moveTo>
                <a:cubicBezTo>
                  <a:pt x="90" y="33"/>
                  <a:pt x="90" y="33"/>
                  <a:pt x="90" y="33"/>
                </a:cubicBezTo>
                <a:cubicBezTo>
                  <a:pt x="88" y="22"/>
                  <a:pt x="85" y="11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41" y="36"/>
                  <a:pt x="5" y="53"/>
                  <a:pt x="5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3" y="65"/>
                  <a:pt x="2" y="77"/>
                  <a:pt x="0" y="89"/>
                </a:cubicBezTo>
                <a:cubicBezTo>
                  <a:pt x="53" y="83"/>
                  <a:pt x="90" y="33"/>
                  <a:pt x="90" y="33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8"/>
          <p:cNvSpPr>
            <a:spLocks/>
          </p:cNvSpPr>
          <p:nvPr/>
        </p:nvSpPr>
        <p:spPr bwMode="auto">
          <a:xfrm>
            <a:off x="5984552" y="5054359"/>
            <a:ext cx="181192" cy="206401"/>
          </a:xfrm>
          <a:custGeom>
            <a:avLst/>
            <a:gdLst>
              <a:gd name="T0" fmla="*/ 15 w 90"/>
              <a:gd name="T1" fmla="*/ 102 h 102"/>
              <a:gd name="T2" fmla="*/ 90 w 90"/>
              <a:gd name="T3" fmla="*/ 29 h 102"/>
              <a:gd name="T4" fmla="*/ 90 w 90"/>
              <a:gd name="T5" fmla="*/ 29 h 102"/>
              <a:gd name="T6" fmla="*/ 85 w 90"/>
              <a:gd name="T7" fmla="*/ 0 h 102"/>
              <a:gd name="T8" fmla="*/ 85 w 90"/>
              <a:gd name="T9" fmla="*/ 0 h 102"/>
              <a:gd name="T10" fmla="*/ 0 w 90"/>
              <a:gd name="T11" fmla="*/ 81 h 102"/>
              <a:gd name="T12" fmla="*/ 15 w 90"/>
              <a:gd name="T1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102">
                <a:moveTo>
                  <a:pt x="15" y="102"/>
                </a:moveTo>
                <a:cubicBezTo>
                  <a:pt x="54" y="86"/>
                  <a:pt x="90" y="29"/>
                  <a:pt x="90" y="29"/>
                </a:cubicBezTo>
                <a:cubicBezTo>
                  <a:pt x="90" y="29"/>
                  <a:pt x="90" y="29"/>
                  <a:pt x="90" y="29"/>
                </a:cubicBezTo>
                <a:cubicBezTo>
                  <a:pt x="89" y="20"/>
                  <a:pt x="87" y="11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54" y="47"/>
                  <a:pt x="0" y="80"/>
                  <a:pt x="0" y="81"/>
                </a:cubicBezTo>
                <a:lnTo>
                  <a:pt x="15" y="102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9"/>
          <p:cNvSpPr>
            <a:spLocks/>
          </p:cNvSpPr>
          <p:nvPr/>
        </p:nvSpPr>
        <p:spPr bwMode="auto">
          <a:xfrm>
            <a:off x="5992430" y="4652587"/>
            <a:ext cx="108715" cy="72477"/>
          </a:xfrm>
          <a:custGeom>
            <a:avLst/>
            <a:gdLst>
              <a:gd name="T0" fmla="*/ 1 w 54"/>
              <a:gd name="T1" fmla="*/ 3 h 36"/>
              <a:gd name="T2" fmla="*/ 10 w 54"/>
              <a:gd name="T3" fmla="*/ 34 h 36"/>
              <a:gd name="T4" fmla="*/ 34 w 54"/>
              <a:gd name="T5" fmla="*/ 34 h 36"/>
              <a:gd name="T6" fmla="*/ 48 w 54"/>
              <a:gd name="T7" fmla="*/ 0 h 36"/>
              <a:gd name="T8" fmla="*/ 1 w 54"/>
              <a:gd name="T9" fmla="*/ 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36">
                <a:moveTo>
                  <a:pt x="1" y="3"/>
                </a:moveTo>
                <a:cubicBezTo>
                  <a:pt x="0" y="8"/>
                  <a:pt x="1" y="30"/>
                  <a:pt x="10" y="34"/>
                </a:cubicBezTo>
                <a:cubicBezTo>
                  <a:pt x="14" y="36"/>
                  <a:pt x="24" y="36"/>
                  <a:pt x="34" y="34"/>
                </a:cubicBezTo>
                <a:cubicBezTo>
                  <a:pt x="54" y="30"/>
                  <a:pt x="48" y="0"/>
                  <a:pt x="48" y="0"/>
                </a:cubicBezTo>
                <a:lnTo>
                  <a:pt x="1" y="3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0"/>
          <p:cNvSpPr>
            <a:spLocks/>
          </p:cNvSpPr>
          <p:nvPr/>
        </p:nvSpPr>
        <p:spPr bwMode="auto">
          <a:xfrm>
            <a:off x="5442554" y="3214087"/>
            <a:ext cx="1028852" cy="1481041"/>
          </a:xfrm>
          <a:custGeom>
            <a:avLst/>
            <a:gdLst>
              <a:gd name="T0" fmla="*/ 4 w 509"/>
              <a:gd name="T1" fmla="*/ 347 h 734"/>
              <a:gd name="T2" fmla="*/ 11 w 509"/>
              <a:gd name="T3" fmla="*/ 595 h 734"/>
              <a:gd name="T4" fmla="*/ 65 w 509"/>
              <a:gd name="T5" fmla="*/ 669 h 734"/>
              <a:gd name="T6" fmla="*/ 224 w 509"/>
              <a:gd name="T7" fmla="*/ 692 h 734"/>
              <a:gd name="T8" fmla="*/ 296 w 509"/>
              <a:gd name="T9" fmla="*/ 731 h 734"/>
              <a:gd name="T10" fmla="*/ 344 w 509"/>
              <a:gd name="T11" fmla="*/ 703 h 734"/>
              <a:gd name="T12" fmla="*/ 457 w 509"/>
              <a:gd name="T13" fmla="*/ 678 h 734"/>
              <a:gd name="T14" fmla="*/ 490 w 509"/>
              <a:gd name="T15" fmla="*/ 614 h 734"/>
              <a:gd name="T16" fmla="*/ 493 w 509"/>
              <a:gd name="T17" fmla="*/ 319 h 734"/>
              <a:gd name="T18" fmla="*/ 416 w 509"/>
              <a:gd name="T19" fmla="*/ 135 h 734"/>
              <a:gd name="T20" fmla="*/ 4 w 509"/>
              <a:gd name="T21" fmla="*/ 347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9" h="734">
                <a:moveTo>
                  <a:pt x="4" y="347"/>
                </a:moveTo>
                <a:cubicBezTo>
                  <a:pt x="4" y="347"/>
                  <a:pt x="0" y="536"/>
                  <a:pt x="11" y="595"/>
                </a:cubicBezTo>
                <a:cubicBezTo>
                  <a:pt x="21" y="654"/>
                  <a:pt x="32" y="660"/>
                  <a:pt x="65" y="669"/>
                </a:cubicBezTo>
                <a:cubicBezTo>
                  <a:pt x="99" y="677"/>
                  <a:pt x="209" y="682"/>
                  <a:pt x="224" y="692"/>
                </a:cubicBezTo>
                <a:cubicBezTo>
                  <a:pt x="240" y="702"/>
                  <a:pt x="273" y="734"/>
                  <a:pt x="296" y="731"/>
                </a:cubicBezTo>
                <a:cubicBezTo>
                  <a:pt x="319" y="728"/>
                  <a:pt x="330" y="706"/>
                  <a:pt x="344" y="703"/>
                </a:cubicBezTo>
                <a:cubicBezTo>
                  <a:pt x="358" y="699"/>
                  <a:pt x="439" y="684"/>
                  <a:pt x="457" y="678"/>
                </a:cubicBezTo>
                <a:cubicBezTo>
                  <a:pt x="475" y="672"/>
                  <a:pt x="488" y="656"/>
                  <a:pt x="490" y="614"/>
                </a:cubicBezTo>
                <a:cubicBezTo>
                  <a:pt x="493" y="572"/>
                  <a:pt x="509" y="401"/>
                  <a:pt x="493" y="319"/>
                </a:cubicBezTo>
                <a:cubicBezTo>
                  <a:pt x="477" y="236"/>
                  <a:pt x="467" y="168"/>
                  <a:pt x="416" y="135"/>
                </a:cubicBezTo>
                <a:cubicBezTo>
                  <a:pt x="400" y="119"/>
                  <a:pt x="11" y="0"/>
                  <a:pt x="4" y="34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1"/>
          <p:cNvSpPr>
            <a:spLocks/>
          </p:cNvSpPr>
          <p:nvPr/>
        </p:nvSpPr>
        <p:spPr bwMode="auto">
          <a:xfrm>
            <a:off x="6398928" y="3964060"/>
            <a:ext cx="214278" cy="300935"/>
          </a:xfrm>
          <a:custGeom>
            <a:avLst/>
            <a:gdLst>
              <a:gd name="T0" fmla="*/ 12 w 106"/>
              <a:gd name="T1" fmla="*/ 149 h 149"/>
              <a:gd name="T2" fmla="*/ 67 w 106"/>
              <a:gd name="T3" fmla="*/ 24 h 149"/>
              <a:gd name="T4" fmla="*/ 0 w 106"/>
              <a:gd name="T5" fmla="*/ 49 h 149"/>
              <a:gd name="T6" fmla="*/ 12 w 106"/>
              <a:gd name="T7" fmla="*/ 149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6" h="149">
                <a:moveTo>
                  <a:pt x="12" y="149"/>
                </a:moveTo>
                <a:cubicBezTo>
                  <a:pt x="99" y="149"/>
                  <a:pt x="106" y="49"/>
                  <a:pt x="67" y="24"/>
                </a:cubicBezTo>
                <a:cubicBezTo>
                  <a:pt x="29" y="0"/>
                  <a:pt x="0" y="49"/>
                  <a:pt x="0" y="49"/>
                </a:cubicBezTo>
                <a:lnTo>
                  <a:pt x="12" y="149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42"/>
          <p:cNvSpPr>
            <a:spLocks/>
          </p:cNvSpPr>
          <p:nvPr/>
        </p:nvSpPr>
        <p:spPr bwMode="auto">
          <a:xfrm>
            <a:off x="5280269" y="3975089"/>
            <a:ext cx="214278" cy="266273"/>
          </a:xfrm>
          <a:custGeom>
            <a:avLst/>
            <a:gdLst>
              <a:gd name="T0" fmla="*/ 92 w 106"/>
              <a:gd name="T1" fmla="*/ 127 h 132"/>
              <a:gd name="T2" fmla="*/ 28 w 106"/>
              <a:gd name="T3" fmla="*/ 104 h 132"/>
              <a:gd name="T4" fmla="*/ 56 w 106"/>
              <a:gd name="T5" fmla="*/ 1 h 132"/>
              <a:gd name="T6" fmla="*/ 100 w 106"/>
              <a:gd name="T7" fmla="*/ 55 h 132"/>
              <a:gd name="T8" fmla="*/ 92 w 106"/>
              <a:gd name="T9" fmla="*/ 1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32">
                <a:moveTo>
                  <a:pt x="92" y="127"/>
                </a:moveTo>
                <a:cubicBezTo>
                  <a:pt x="92" y="127"/>
                  <a:pt x="57" y="132"/>
                  <a:pt x="28" y="104"/>
                </a:cubicBezTo>
                <a:cubicBezTo>
                  <a:pt x="0" y="76"/>
                  <a:pt x="7" y="2"/>
                  <a:pt x="56" y="1"/>
                </a:cubicBezTo>
                <a:cubicBezTo>
                  <a:pt x="106" y="0"/>
                  <a:pt x="100" y="55"/>
                  <a:pt x="100" y="55"/>
                </a:cubicBezTo>
                <a:lnTo>
                  <a:pt x="92" y="127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3">
            <a:hlinkClick r:id="rId4"/>
          </p:cNvPr>
          <p:cNvSpPr>
            <a:spLocks/>
          </p:cNvSpPr>
          <p:nvPr/>
        </p:nvSpPr>
        <p:spPr bwMode="auto">
          <a:xfrm>
            <a:off x="5452007" y="3165243"/>
            <a:ext cx="983160" cy="1473164"/>
          </a:xfrm>
          <a:custGeom>
            <a:avLst/>
            <a:gdLst>
              <a:gd name="T0" fmla="*/ 10 w 486"/>
              <a:gd name="T1" fmla="*/ 347 h 730"/>
              <a:gd name="T2" fmla="*/ 3 w 486"/>
              <a:gd name="T3" fmla="*/ 536 h 730"/>
              <a:gd name="T4" fmla="*/ 8 w 486"/>
              <a:gd name="T5" fmla="*/ 603 h 730"/>
              <a:gd name="T6" fmla="*/ 69 w 486"/>
              <a:gd name="T7" fmla="*/ 669 h 730"/>
              <a:gd name="T8" fmla="*/ 198 w 486"/>
              <a:gd name="T9" fmla="*/ 701 h 730"/>
              <a:gd name="T10" fmla="*/ 285 w 486"/>
              <a:gd name="T11" fmla="*/ 729 h 730"/>
              <a:gd name="T12" fmla="*/ 333 w 486"/>
              <a:gd name="T13" fmla="*/ 710 h 730"/>
              <a:gd name="T14" fmla="*/ 444 w 486"/>
              <a:gd name="T15" fmla="*/ 677 h 730"/>
              <a:gd name="T16" fmla="*/ 476 w 486"/>
              <a:gd name="T17" fmla="*/ 613 h 730"/>
              <a:gd name="T18" fmla="*/ 471 w 486"/>
              <a:gd name="T19" fmla="*/ 317 h 730"/>
              <a:gd name="T20" fmla="*/ 406 w 486"/>
              <a:gd name="T21" fmla="*/ 134 h 730"/>
              <a:gd name="T22" fmla="*/ 10 w 486"/>
              <a:gd name="T23" fmla="*/ 347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6" h="730">
                <a:moveTo>
                  <a:pt x="10" y="347"/>
                </a:moveTo>
                <a:cubicBezTo>
                  <a:pt x="10" y="347"/>
                  <a:pt x="0" y="458"/>
                  <a:pt x="3" y="536"/>
                </a:cubicBezTo>
                <a:cubicBezTo>
                  <a:pt x="4" y="560"/>
                  <a:pt x="6" y="589"/>
                  <a:pt x="8" y="603"/>
                </a:cubicBezTo>
                <a:cubicBezTo>
                  <a:pt x="18" y="662"/>
                  <a:pt x="36" y="660"/>
                  <a:pt x="69" y="669"/>
                </a:cubicBezTo>
                <a:cubicBezTo>
                  <a:pt x="78" y="671"/>
                  <a:pt x="151" y="683"/>
                  <a:pt x="198" y="701"/>
                </a:cubicBezTo>
                <a:cubicBezTo>
                  <a:pt x="229" y="712"/>
                  <a:pt x="252" y="728"/>
                  <a:pt x="285" y="729"/>
                </a:cubicBezTo>
                <a:cubicBezTo>
                  <a:pt x="311" y="730"/>
                  <a:pt x="310" y="716"/>
                  <a:pt x="333" y="710"/>
                </a:cubicBezTo>
                <a:cubicBezTo>
                  <a:pt x="391" y="695"/>
                  <a:pt x="438" y="679"/>
                  <a:pt x="444" y="677"/>
                </a:cubicBezTo>
                <a:cubicBezTo>
                  <a:pt x="461" y="671"/>
                  <a:pt x="474" y="655"/>
                  <a:pt x="476" y="613"/>
                </a:cubicBezTo>
                <a:cubicBezTo>
                  <a:pt x="479" y="571"/>
                  <a:pt x="486" y="400"/>
                  <a:pt x="471" y="317"/>
                </a:cubicBezTo>
                <a:cubicBezTo>
                  <a:pt x="456" y="235"/>
                  <a:pt x="455" y="167"/>
                  <a:pt x="406" y="134"/>
                </a:cubicBezTo>
                <a:cubicBezTo>
                  <a:pt x="391" y="118"/>
                  <a:pt x="18" y="0"/>
                  <a:pt x="10" y="34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4"/>
          <p:cNvSpPr>
            <a:spLocks/>
          </p:cNvSpPr>
          <p:nvPr/>
        </p:nvSpPr>
        <p:spPr bwMode="auto">
          <a:xfrm>
            <a:off x="5488245" y="3199906"/>
            <a:ext cx="864992" cy="589266"/>
          </a:xfrm>
          <a:custGeom>
            <a:avLst/>
            <a:gdLst>
              <a:gd name="T0" fmla="*/ 124 w 428"/>
              <a:gd name="T1" fmla="*/ 291 h 292"/>
              <a:gd name="T2" fmla="*/ 258 w 428"/>
              <a:gd name="T3" fmla="*/ 279 h 292"/>
              <a:gd name="T4" fmla="*/ 428 w 428"/>
              <a:gd name="T5" fmla="*/ 202 h 292"/>
              <a:gd name="T6" fmla="*/ 388 w 428"/>
              <a:gd name="T7" fmla="*/ 117 h 292"/>
              <a:gd name="T8" fmla="*/ 0 w 428"/>
              <a:gd name="T9" fmla="*/ 261 h 292"/>
              <a:gd name="T10" fmla="*/ 54 w 428"/>
              <a:gd name="T11" fmla="*/ 278 h 292"/>
              <a:gd name="T12" fmla="*/ 124 w 428"/>
              <a:gd name="T13" fmla="*/ 291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" h="292">
                <a:moveTo>
                  <a:pt x="124" y="291"/>
                </a:moveTo>
                <a:cubicBezTo>
                  <a:pt x="170" y="290"/>
                  <a:pt x="210" y="287"/>
                  <a:pt x="258" y="279"/>
                </a:cubicBezTo>
                <a:cubicBezTo>
                  <a:pt x="324" y="269"/>
                  <a:pt x="373" y="228"/>
                  <a:pt x="428" y="202"/>
                </a:cubicBezTo>
                <a:cubicBezTo>
                  <a:pt x="420" y="158"/>
                  <a:pt x="419" y="138"/>
                  <a:pt x="388" y="117"/>
                </a:cubicBezTo>
                <a:cubicBezTo>
                  <a:pt x="374" y="102"/>
                  <a:pt x="53" y="0"/>
                  <a:pt x="0" y="261"/>
                </a:cubicBezTo>
                <a:cubicBezTo>
                  <a:pt x="18" y="267"/>
                  <a:pt x="36" y="273"/>
                  <a:pt x="54" y="278"/>
                </a:cubicBezTo>
                <a:cubicBezTo>
                  <a:pt x="76" y="279"/>
                  <a:pt x="101" y="292"/>
                  <a:pt x="124" y="291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5"/>
          <p:cNvSpPr>
            <a:spLocks/>
          </p:cNvSpPr>
          <p:nvPr/>
        </p:nvSpPr>
        <p:spPr bwMode="auto">
          <a:xfrm>
            <a:off x="5351171" y="3526050"/>
            <a:ext cx="228459" cy="764154"/>
          </a:xfrm>
          <a:custGeom>
            <a:avLst/>
            <a:gdLst>
              <a:gd name="T0" fmla="*/ 12 w 113"/>
              <a:gd name="T1" fmla="*/ 0 h 378"/>
              <a:gd name="T2" fmla="*/ 7 w 113"/>
              <a:gd name="T3" fmla="*/ 226 h 378"/>
              <a:gd name="T4" fmla="*/ 66 w 113"/>
              <a:gd name="T5" fmla="*/ 271 h 378"/>
              <a:gd name="T6" fmla="*/ 76 w 113"/>
              <a:gd name="T7" fmla="*/ 371 h 378"/>
              <a:gd name="T8" fmla="*/ 94 w 113"/>
              <a:gd name="T9" fmla="*/ 378 h 378"/>
              <a:gd name="T10" fmla="*/ 111 w 113"/>
              <a:gd name="T11" fmla="*/ 371 h 378"/>
              <a:gd name="T12" fmla="*/ 113 w 113"/>
              <a:gd name="T13" fmla="*/ 36 h 378"/>
              <a:gd name="T14" fmla="*/ 12 w 113"/>
              <a:gd name="T15" fmla="*/ 0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378">
                <a:moveTo>
                  <a:pt x="12" y="0"/>
                </a:moveTo>
                <a:cubicBezTo>
                  <a:pt x="12" y="0"/>
                  <a:pt x="0" y="165"/>
                  <a:pt x="7" y="226"/>
                </a:cubicBezTo>
                <a:cubicBezTo>
                  <a:pt x="7" y="226"/>
                  <a:pt x="59" y="207"/>
                  <a:pt x="66" y="271"/>
                </a:cubicBezTo>
                <a:cubicBezTo>
                  <a:pt x="73" y="337"/>
                  <a:pt x="76" y="371"/>
                  <a:pt x="76" y="371"/>
                </a:cubicBezTo>
                <a:cubicBezTo>
                  <a:pt x="76" y="371"/>
                  <a:pt x="77" y="377"/>
                  <a:pt x="94" y="378"/>
                </a:cubicBezTo>
                <a:cubicBezTo>
                  <a:pt x="110" y="378"/>
                  <a:pt x="111" y="371"/>
                  <a:pt x="111" y="371"/>
                </a:cubicBezTo>
                <a:cubicBezTo>
                  <a:pt x="113" y="36"/>
                  <a:pt x="113" y="36"/>
                  <a:pt x="113" y="36"/>
                </a:cubicBezTo>
                <a:lnTo>
                  <a:pt x="12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6"/>
          <p:cNvSpPr>
            <a:spLocks/>
          </p:cNvSpPr>
          <p:nvPr/>
        </p:nvSpPr>
        <p:spPr bwMode="auto">
          <a:xfrm>
            <a:off x="5360624" y="3926247"/>
            <a:ext cx="103988" cy="85081"/>
          </a:xfrm>
          <a:custGeom>
            <a:avLst/>
            <a:gdLst>
              <a:gd name="T0" fmla="*/ 51 w 51"/>
              <a:gd name="T1" fmla="*/ 42 h 42"/>
              <a:gd name="T2" fmla="*/ 51 w 51"/>
              <a:gd name="T3" fmla="*/ 41 h 42"/>
              <a:gd name="T4" fmla="*/ 51 w 51"/>
              <a:gd name="T5" fmla="*/ 39 h 42"/>
              <a:gd name="T6" fmla="*/ 34 w 51"/>
              <a:gd name="T7" fmla="*/ 0 h 42"/>
              <a:gd name="T8" fmla="*/ 0 w 51"/>
              <a:gd name="T9" fmla="*/ 1 h 42"/>
              <a:gd name="T10" fmla="*/ 2 w 51"/>
              <a:gd name="T11" fmla="*/ 28 h 42"/>
              <a:gd name="T12" fmla="*/ 51 w 51"/>
              <a:gd name="T13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42">
                <a:moveTo>
                  <a:pt x="51" y="42"/>
                </a:moveTo>
                <a:cubicBezTo>
                  <a:pt x="51" y="42"/>
                  <a:pt x="51" y="41"/>
                  <a:pt x="51" y="41"/>
                </a:cubicBezTo>
                <a:cubicBezTo>
                  <a:pt x="51" y="40"/>
                  <a:pt x="51" y="39"/>
                  <a:pt x="51" y="39"/>
                </a:cubicBezTo>
                <a:cubicBezTo>
                  <a:pt x="48" y="25"/>
                  <a:pt x="42" y="12"/>
                  <a:pt x="34" y="0"/>
                </a:cubicBezTo>
                <a:cubicBezTo>
                  <a:pt x="23" y="0"/>
                  <a:pt x="11" y="1"/>
                  <a:pt x="0" y="1"/>
                </a:cubicBezTo>
                <a:cubicBezTo>
                  <a:pt x="1" y="11"/>
                  <a:pt x="1" y="20"/>
                  <a:pt x="2" y="28"/>
                </a:cubicBezTo>
                <a:cubicBezTo>
                  <a:pt x="2" y="28"/>
                  <a:pt x="34" y="16"/>
                  <a:pt x="51" y="42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7"/>
          <p:cNvSpPr>
            <a:spLocks/>
          </p:cNvSpPr>
          <p:nvPr/>
        </p:nvSpPr>
        <p:spPr bwMode="auto">
          <a:xfrm>
            <a:off x="5366926" y="3557562"/>
            <a:ext cx="215854" cy="182767"/>
          </a:xfrm>
          <a:custGeom>
            <a:avLst/>
            <a:gdLst>
              <a:gd name="T0" fmla="*/ 1 w 107"/>
              <a:gd name="T1" fmla="*/ 0 h 91"/>
              <a:gd name="T2" fmla="*/ 0 w 107"/>
              <a:gd name="T3" fmla="*/ 49 h 91"/>
              <a:gd name="T4" fmla="*/ 105 w 107"/>
              <a:gd name="T5" fmla="*/ 91 h 91"/>
              <a:gd name="T6" fmla="*/ 107 w 107"/>
              <a:gd name="T7" fmla="*/ 48 h 91"/>
              <a:gd name="T8" fmla="*/ 1 w 107"/>
              <a:gd name="T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91">
                <a:moveTo>
                  <a:pt x="1" y="0"/>
                </a:move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52" y="90"/>
                  <a:pt x="105" y="91"/>
                </a:cubicBezTo>
                <a:cubicBezTo>
                  <a:pt x="107" y="48"/>
                  <a:pt x="107" y="48"/>
                  <a:pt x="107" y="48"/>
                </a:cubicBezTo>
                <a:lnTo>
                  <a:pt x="1" y="0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8"/>
          <p:cNvSpPr>
            <a:spLocks/>
          </p:cNvSpPr>
          <p:nvPr/>
        </p:nvSpPr>
        <p:spPr bwMode="auto">
          <a:xfrm>
            <a:off x="5259787" y="3188877"/>
            <a:ext cx="1395961" cy="1129689"/>
          </a:xfrm>
          <a:custGeom>
            <a:avLst/>
            <a:gdLst>
              <a:gd name="T0" fmla="*/ 140 w 690"/>
              <a:gd name="T1" fmla="*/ 10 h 559"/>
              <a:gd name="T2" fmla="*/ 246 w 690"/>
              <a:gd name="T3" fmla="*/ 70 h 559"/>
              <a:gd name="T4" fmla="*/ 440 w 690"/>
              <a:gd name="T5" fmla="*/ 4 h 559"/>
              <a:gd name="T6" fmla="*/ 565 w 690"/>
              <a:gd name="T7" fmla="*/ 104 h 559"/>
              <a:gd name="T8" fmla="*/ 674 w 690"/>
              <a:gd name="T9" fmla="*/ 155 h 559"/>
              <a:gd name="T10" fmla="*/ 630 w 690"/>
              <a:gd name="T11" fmla="*/ 408 h 559"/>
              <a:gd name="T12" fmla="*/ 575 w 690"/>
              <a:gd name="T13" fmla="*/ 418 h 559"/>
              <a:gd name="T14" fmla="*/ 566 w 690"/>
              <a:gd name="T15" fmla="*/ 550 h 559"/>
              <a:gd name="T16" fmla="*/ 542 w 690"/>
              <a:gd name="T17" fmla="*/ 559 h 559"/>
              <a:gd name="T18" fmla="*/ 522 w 690"/>
              <a:gd name="T19" fmla="*/ 550 h 559"/>
              <a:gd name="T20" fmla="*/ 524 w 690"/>
              <a:gd name="T21" fmla="*/ 303 h 559"/>
              <a:gd name="T22" fmla="*/ 507 w 690"/>
              <a:gd name="T23" fmla="*/ 208 h 559"/>
              <a:gd name="T24" fmla="*/ 197 w 690"/>
              <a:gd name="T25" fmla="*/ 270 h 559"/>
              <a:gd name="T26" fmla="*/ 0 w 690"/>
              <a:gd name="T27" fmla="*/ 48 h 559"/>
              <a:gd name="T28" fmla="*/ 68 w 690"/>
              <a:gd name="T29" fmla="*/ 87 h 559"/>
              <a:gd name="T30" fmla="*/ 84 w 690"/>
              <a:gd name="T31" fmla="*/ 13 h 559"/>
              <a:gd name="T32" fmla="*/ 114 w 690"/>
              <a:gd name="T33" fmla="*/ 64 h 559"/>
              <a:gd name="T34" fmla="*/ 140 w 690"/>
              <a:gd name="T35" fmla="*/ 10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0" h="559">
                <a:moveTo>
                  <a:pt x="140" y="10"/>
                </a:moveTo>
                <a:cubicBezTo>
                  <a:pt x="140" y="10"/>
                  <a:pt x="155" y="81"/>
                  <a:pt x="246" y="70"/>
                </a:cubicBezTo>
                <a:cubicBezTo>
                  <a:pt x="336" y="59"/>
                  <a:pt x="367" y="0"/>
                  <a:pt x="440" y="4"/>
                </a:cubicBezTo>
                <a:cubicBezTo>
                  <a:pt x="513" y="8"/>
                  <a:pt x="565" y="57"/>
                  <a:pt x="565" y="104"/>
                </a:cubicBezTo>
                <a:cubicBezTo>
                  <a:pt x="565" y="104"/>
                  <a:pt x="646" y="79"/>
                  <a:pt x="674" y="155"/>
                </a:cubicBezTo>
                <a:cubicBezTo>
                  <a:pt x="690" y="201"/>
                  <a:pt x="662" y="277"/>
                  <a:pt x="630" y="408"/>
                </a:cubicBezTo>
                <a:cubicBezTo>
                  <a:pt x="630" y="409"/>
                  <a:pt x="605" y="388"/>
                  <a:pt x="575" y="418"/>
                </a:cubicBezTo>
                <a:cubicBezTo>
                  <a:pt x="558" y="435"/>
                  <a:pt x="566" y="550"/>
                  <a:pt x="566" y="550"/>
                </a:cubicBezTo>
                <a:cubicBezTo>
                  <a:pt x="566" y="550"/>
                  <a:pt x="562" y="559"/>
                  <a:pt x="542" y="559"/>
                </a:cubicBezTo>
                <a:cubicBezTo>
                  <a:pt x="523" y="559"/>
                  <a:pt x="522" y="550"/>
                  <a:pt x="522" y="550"/>
                </a:cubicBezTo>
                <a:cubicBezTo>
                  <a:pt x="522" y="550"/>
                  <a:pt x="522" y="415"/>
                  <a:pt x="524" y="303"/>
                </a:cubicBezTo>
                <a:cubicBezTo>
                  <a:pt x="526" y="257"/>
                  <a:pt x="514" y="222"/>
                  <a:pt x="507" y="208"/>
                </a:cubicBezTo>
                <a:cubicBezTo>
                  <a:pt x="507" y="208"/>
                  <a:pt x="368" y="308"/>
                  <a:pt x="197" y="270"/>
                </a:cubicBezTo>
                <a:cubicBezTo>
                  <a:pt x="26" y="232"/>
                  <a:pt x="10" y="125"/>
                  <a:pt x="0" y="48"/>
                </a:cubicBezTo>
                <a:cubicBezTo>
                  <a:pt x="0" y="48"/>
                  <a:pt x="27" y="72"/>
                  <a:pt x="68" y="87"/>
                </a:cubicBezTo>
                <a:cubicBezTo>
                  <a:pt x="68" y="87"/>
                  <a:pt x="54" y="38"/>
                  <a:pt x="84" y="13"/>
                </a:cubicBezTo>
                <a:cubicBezTo>
                  <a:pt x="84" y="13"/>
                  <a:pt x="90" y="49"/>
                  <a:pt x="114" y="64"/>
                </a:cubicBezTo>
                <a:cubicBezTo>
                  <a:pt x="114" y="64"/>
                  <a:pt x="102" y="35"/>
                  <a:pt x="140" y="1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9"/>
          <p:cNvSpPr>
            <a:spLocks/>
          </p:cNvSpPr>
          <p:nvPr/>
        </p:nvSpPr>
        <p:spPr bwMode="auto">
          <a:xfrm>
            <a:off x="6405230" y="3930973"/>
            <a:ext cx="151255" cy="124471"/>
          </a:xfrm>
          <a:custGeom>
            <a:avLst/>
            <a:gdLst>
              <a:gd name="T0" fmla="*/ 30 w 75"/>
              <a:gd name="T1" fmla="*/ 7 h 62"/>
              <a:gd name="T2" fmla="*/ 3 w 75"/>
              <a:gd name="T3" fmla="*/ 62 h 62"/>
              <a:gd name="T4" fmla="*/ 4 w 75"/>
              <a:gd name="T5" fmla="*/ 62 h 62"/>
              <a:gd name="T6" fmla="*/ 9 w 75"/>
              <a:gd name="T7" fmla="*/ 51 h 62"/>
              <a:gd name="T8" fmla="*/ 64 w 75"/>
              <a:gd name="T9" fmla="*/ 41 h 62"/>
              <a:gd name="T10" fmla="*/ 67 w 75"/>
              <a:gd name="T11" fmla="*/ 30 h 62"/>
              <a:gd name="T12" fmla="*/ 68 w 75"/>
              <a:gd name="T13" fmla="*/ 25 h 62"/>
              <a:gd name="T14" fmla="*/ 70 w 75"/>
              <a:gd name="T15" fmla="*/ 19 h 62"/>
              <a:gd name="T16" fmla="*/ 72 w 75"/>
              <a:gd name="T17" fmla="*/ 12 h 62"/>
              <a:gd name="T18" fmla="*/ 72 w 75"/>
              <a:gd name="T19" fmla="*/ 10 h 62"/>
              <a:gd name="T20" fmla="*/ 75 w 75"/>
              <a:gd name="T21" fmla="*/ 0 h 62"/>
              <a:gd name="T22" fmla="*/ 75 w 75"/>
              <a:gd name="T23" fmla="*/ 0 h 62"/>
              <a:gd name="T24" fmla="*/ 30 w 75"/>
              <a:gd name="T25" fmla="*/ 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5" h="62">
                <a:moveTo>
                  <a:pt x="30" y="7"/>
                </a:moveTo>
                <a:cubicBezTo>
                  <a:pt x="12" y="32"/>
                  <a:pt x="0" y="59"/>
                  <a:pt x="3" y="62"/>
                </a:cubicBezTo>
                <a:cubicBezTo>
                  <a:pt x="3" y="62"/>
                  <a:pt x="4" y="62"/>
                  <a:pt x="4" y="62"/>
                </a:cubicBezTo>
                <a:cubicBezTo>
                  <a:pt x="5" y="57"/>
                  <a:pt x="7" y="53"/>
                  <a:pt x="9" y="51"/>
                </a:cubicBezTo>
                <a:cubicBezTo>
                  <a:pt x="39" y="21"/>
                  <a:pt x="64" y="42"/>
                  <a:pt x="64" y="41"/>
                </a:cubicBezTo>
                <a:cubicBezTo>
                  <a:pt x="65" y="38"/>
                  <a:pt x="66" y="34"/>
                  <a:pt x="67" y="30"/>
                </a:cubicBezTo>
                <a:cubicBezTo>
                  <a:pt x="68" y="28"/>
                  <a:pt x="68" y="27"/>
                  <a:pt x="68" y="25"/>
                </a:cubicBezTo>
                <a:cubicBezTo>
                  <a:pt x="69" y="23"/>
                  <a:pt x="69" y="21"/>
                  <a:pt x="70" y="19"/>
                </a:cubicBezTo>
                <a:cubicBezTo>
                  <a:pt x="71" y="17"/>
                  <a:pt x="71" y="14"/>
                  <a:pt x="72" y="12"/>
                </a:cubicBezTo>
                <a:cubicBezTo>
                  <a:pt x="72" y="11"/>
                  <a:pt x="72" y="10"/>
                  <a:pt x="72" y="10"/>
                </a:cubicBezTo>
                <a:cubicBezTo>
                  <a:pt x="73" y="6"/>
                  <a:pt x="74" y="3"/>
                  <a:pt x="75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60" y="1"/>
                  <a:pt x="45" y="3"/>
                  <a:pt x="30" y="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0"/>
          <p:cNvSpPr>
            <a:spLocks/>
          </p:cNvSpPr>
          <p:nvPr/>
        </p:nvSpPr>
        <p:spPr bwMode="auto">
          <a:xfrm>
            <a:off x="5568600" y="3784445"/>
            <a:ext cx="135500" cy="135500"/>
          </a:xfrm>
          <a:custGeom>
            <a:avLst/>
            <a:gdLst>
              <a:gd name="T0" fmla="*/ 67 w 67"/>
              <a:gd name="T1" fmla="*/ 28 h 67"/>
              <a:gd name="T2" fmla="*/ 33 w 67"/>
              <a:gd name="T3" fmla="*/ 3 h 67"/>
              <a:gd name="T4" fmla="*/ 1 w 67"/>
              <a:gd name="T5" fmla="*/ 41 h 67"/>
              <a:gd name="T6" fmla="*/ 0 w 67"/>
              <a:gd name="T7" fmla="*/ 67 h 67"/>
              <a:gd name="T8" fmla="*/ 67 w 67"/>
              <a:gd name="T9" fmla="*/ 2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7">
                <a:moveTo>
                  <a:pt x="67" y="28"/>
                </a:moveTo>
                <a:cubicBezTo>
                  <a:pt x="67" y="28"/>
                  <a:pt x="55" y="0"/>
                  <a:pt x="33" y="3"/>
                </a:cubicBezTo>
                <a:cubicBezTo>
                  <a:pt x="11" y="6"/>
                  <a:pt x="1" y="41"/>
                  <a:pt x="1" y="41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7"/>
                  <a:pt x="29" y="24"/>
                  <a:pt x="67" y="28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1"/>
          <p:cNvSpPr>
            <a:spLocks/>
          </p:cNvSpPr>
          <p:nvPr/>
        </p:nvSpPr>
        <p:spPr bwMode="auto">
          <a:xfrm>
            <a:off x="6164168" y="3812805"/>
            <a:ext cx="132348" cy="137076"/>
          </a:xfrm>
          <a:custGeom>
            <a:avLst/>
            <a:gdLst>
              <a:gd name="T0" fmla="*/ 20 w 66"/>
              <a:gd name="T1" fmla="*/ 0 h 68"/>
              <a:gd name="T2" fmla="*/ 1 w 66"/>
              <a:gd name="T3" fmla="*/ 36 h 68"/>
              <a:gd name="T4" fmla="*/ 49 w 66"/>
              <a:gd name="T5" fmla="*/ 68 h 68"/>
              <a:gd name="T6" fmla="*/ 63 w 66"/>
              <a:gd name="T7" fmla="*/ 48 h 68"/>
              <a:gd name="T8" fmla="*/ 20 w 66"/>
              <a:gd name="T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68">
                <a:moveTo>
                  <a:pt x="20" y="0"/>
                </a:moveTo>
                <a:cubicBezTo>
                  <a:pt x="20" y="0"/>
                  <a:pt x="0" y="18"/>
                  <a:pt x="1" y="36"/>
                </a:cubicBezTo>
                <a:cubicBezTo>
                  <a:pt x="1" y="36"/>
                  <a:pt x="33" y="33"/>
                  <a:pt x="49" y="68"/>
                </a:cubicBezTo>
                <a:cubicBezTo>
                  <a:pt x="49" y="68"/>
                  <a:pt x="66" y="61"/>
                  <a:pt x="63" y="48"/>
                </a:cubicBezTo>
                <a:cubicBezTo>
                  <a:pt x="60" y="35"/>
                  <a:pt x="46" y="1"/>
                  <a:pt x="20" y="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2"/>
          <p:cNvSpPr>
            <a:spLocks/>
          </p:cNvSpPr>
          <p:nvPr/>
        </p:nvSpPr>
        <p:spPr bwMode="auto">
          <a:xfrm>
            <a:off x="5628472" y="3960909"/>
            <a:ext cx="141802" cy="140227"/>
          </a:xfrm>
          <a:custGeom>
            <a:avLst/>
            <a:gdLst>
              <a:gd name="T0" fmla="*/ 69 w 70"/>
              <a:gd name="T1" fmla="*/ 37 h 70"/>
              <a:gd name="T2" fmla="*/ 33 w 70"/>
              <a:gd name="T3" fmla="*/ 69 h 70"/>
              <a:gd name="T4" fmla="*/ 1 w 70"/>
              <a:gd name="T5" fmla="*/ 33 h 70"/>
              <a:gd name="T6" fmla="*/ 37 w 70"/>
              <a:gd name="T7" fmla="*/ 1 h 70"/>
              <a:gd name="T8" fmla="*/ 69 w 70"/>
              <a:gd name="T9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9" y="37"/>
                </a:moveTo>
                <a:cubicBezTo>
                  <a:pt x="68" y="55"/>
                  <a:pt x="52" y="70"/>
                  <a:pt x="33" y="69"/>
                </a:cubicBezTo>
                <a:cubicBezTo>
                  <a:pt x="15" y="68"/>
                  <a:pt x="0" y="52"/>
                  <a:pt x="1" y="33"/>
                </a:cubicBezTo>
                <a:cubicBezTo>
                  <a:pt x="2" y="14"/>
                  <a:pt x="18" y="0"/>
                  <a:pt x="37" y="1"/>
                </a:cubicBezTo>
                <a:cubicBezTo>
                  <a:pt x="56" y="2"/>
                  <a:pt x="70" y="18"/>
                  <a:pt x="69" y="3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53"/>
          <p:cNvSpPr>
            <a:spLocks/>
          </p:cNvSpPr>
          <p:nvPr/>
        </p:nvSpPr>
        <p:spPr bwMode="auto">
          <a:xfrm>
            <a:off x="5671012" y="3970363"/>
            <a:ext cx="75627" cy="61448"/>
          </a:xfrm>
          <a:custGeom>
            <a:avLst/>
            <a:gdLst>
              <a:gd name="T0" fmla="*/ 35 w 38"/>
              <a:gd name="T1" fmla="*/ 21 h 30"/>
              <a:gd name="T2" fmla="*/ 14 w 38"/>
              <a:gd name="T3" fmla="*/ 26 h 30"/>
              <a:gd name="T4" fmla="*/ 3 w 38"/>
              <a:gd name="T5" fmla="*/ 8 h 30"/>
              <a:gd name="T6" fmla="*/ 24 w 38"/>
              <a:gd name="T7" fmla="*/ 3 h 30"/>
              <a:gd name="T8" fmla="*/ 35 w 38"/>
              <a:gd name="T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30">
                <a:moveTo>
                  <a:pt x="35" y="21"/>
                </a:moveTo>
                <a:cubicBezTo>
                  <a:pt x="32" y="28"/>
                  <a:pt x="23" y="30"/>
                  <a:pt x="14" y="26"/>
                </a:cubicBezTo>
                <a:cubicBezTo>
                  <a:pt x="5" y="22"/>
                  <a:pt x="0" y="14"/>
                  <a:pt x="3" y="8"/>
                </a:cubicBezTo>
                <a:cubicBezTo>
                  <a:pt x="6" y="2"/>
                  <a:pt x="15" y="0"/>
                  <a:pt x="24" y="3"/>
                </a:cubicBezTo>
                <a:cubicBezTo>
                  <a:pt x="33" y="7"/>
                  <a:pt x="38" y="15"/>
                  <a:pt x="35" y="21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4"/>
          <p:cNvSpPr>
            <a:spLocks/>
          </p:cNvSpPr>
          <p:nvPr/>
        </p:nvSpPr>
        <p:spPr bwMode="auto">
          <a:xfrm>
            <a:off x="6120052" y="3960909"/>
            <a:ext cx="140227" cy="140227"/>
          </a:xfrm>
          <a:custGeom>
            <a:avLst/>
            <a:gdLst>
              <a:gd name="T0" fmla="*/ 69 w 70"/>
              <a:gd name="T1" fmla="*/ 37 h 70"/>
              <a:gd name="T2" fmla="*/ 33 w 70"/>
              <a:gd name="T3" fmla="*/ 69 h 70"/>
              <a:gd name="T4" fmla="*/ 1 w 70"/>
              <a:gd name="T5" fmla="*/ 33 h 70"/>
              <a:gd name="T6" fmla="*/ 37 w 70"/>
              <a:gd name="T7" fmla="*/ 1 h 70"/>
              <a:gd name="T8" fmla="*/ 69 w 70"/>
              <a:gd name="T9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0">
                <a:moveTo>
                  <a:pt x="69" y="37"/>
                </a:moveTo>
                <a:cubicBezTo>
                  <a:pt x="68" y="55"/>
                  <a:pt x="52" y="70"/>
                  <a:pt x="33" y="69"/>
                </a:cubicBezTo>
                <a:cubicBezTo>
                  <a:pt x="14" y="68"/>
                  <a:pt x="0" y="52"/>
                  <a:pt x="1" y="33"/>
                </a:cubicBezTo>
                <a:cubicBezTo>
                  <a:pt x="2" y="14"/>
                  <a:pt x="18" y="0"/>
                  <a:pt x="37" y="1"/>
                </a:cubicBezTo>
                <a:cubicBezTo>
                  <a:pt x="56" y="2"/>
                  <a:pt x="70" y="18"/>
                  <a:pt x="69" y="3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5"/>
          <p:cNvSpPr>
            <a:spLocks/>
          </p:cNvSpPr>
          <p:nvPr/>
        </p:nvSpPr>
        <p:spPr bwMode="auto">
          <a:xfrm>
            <a:off x="6162592" y="3970363"/>
            <a:ext cx="74053" cy="61448"/>
          </a:xfrm>
          <a:custGeom>
            <a:avLst/>
            <a:gdLst>
              <a:gd name="T0" fmla="*/ 35 w 37"/>
              <a:gd name="T1" fmla="*/ 21 h 30"/>
              <a:gd name="T2" fmla="*/ 14 w 37"/>
              <a:gd name="T3" fmla="*/ 26 h 30"/>
              <a:gd name="T4" fmla="*/ 3 w 37"/>
              <a:gd name="T5" fmla="*/ 8 h 30"/>
              <a:gd name="T6" fmla="*/ 24 w 37"/>
              <a:gd name="T7" fmla="*/ 3 h 30"/>
              <a:gd name="T8" fmla="*/ 35 w 37"/>
              <a:gd name="T9" fmla="*/ 2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0">
                <a:moveTo>
                  <a:pt x="35" y="21"/>
                </a:moveTo>
                <a:cubicBezTo>
                  <a:pt x="32" y="28"/>
                  <a:pt x="23" y="30"/>
                  <a:pt x="14" y="26"/>
                </a:cubicBezTo>
                <a:cubicBezTo>
                  <a:pt x="5" y="22"/>
                  <a:pt x="0" y="14"/>
                  <a:pt x="3" y="8"/>
                </a:cubicBezTo>
                <a:cubicBezTo>
                  <a:pt x="5" y="2"/>
                  <a:pt x="15" y="0"/>
                  <a:pt x="24" y="3"/>
                </a:cubicBezTo>
                <a:cubicBezTo>
                  <a:pt x="32" y="7"/>
                  <a:pt x="37" y="15"/>
                  <a:pt x="35" y="21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6"/>
          <p:cNvSpPr>
            <a:spLocks/>
          </p:cNvSpPr>
          <p:nvPr/>
        </p:nvSpPr>
        <p:spPr bwMode="auto">
          <a:xfrm>
            <a:off x="5771849" y="4060170"/>
            <a:ext cx="373412" cy="419103"/>
          </a:xfrm>
          <a:custGeom>
            <a:avLst/>
            <a:gdLst>
              <a:gd name="T0" fmla="*/ 49 w 185"/>
              <a:gd name="T1" fmla="*/ 22 h 208"/>
              <a:gd name="T2" fmla="*/ 46 w 185"/>
              <a:gd name="T3" fmla="*/ 167 h 208"/>
              <a:gd name="T4" fmla="*/ 166 w 185"/>
              <a:gd name="T5" fmla="*/ 157 h 208"/>
              <a:gd name="T6" fmla="*/ 135 w 185"/>
              <a:gd name="T7" fmla="*/ 20 h 208"/>
              <a:gd name="T8" fmla="*/ 95 w 185"/>
              <a:gd name="T9" fmla="*/ 1 h 208"/>
              <a:gd name="T10" fmla="*/ 49 w 185"/>
              <a:gd name="T11" fmla="*/ 2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5" h="208">
                <a:moveTo>
                  <a:pt x="49" y="22"/>
                </a:moveTo>
                <a:cubicBezTo>
                  <a:pt x="49" y="22"/>
                  <a:pt x="0" y="126"/>
                  <a:pt x="46" y="167"/>
                </a:cubicBezTo>
                <a:cubicBezTo>
                  <a:pt x="93" y="208"/>
                  <a:pt x="155" y="186"/>
                  <a:pt x="166" y="157"/>
                </a:cubicBezTo>
                <a:cubicBezTo>
                  <a:pt x="185" y="107"/>
                  <a:pt x="142" y="90"/>
                  <a:pt x="135" y="20"/>
                </a:cubicBezTo>
                <a:cubicBezTo>
                  <a:pt x="135" y="20"/>
                  <a:pt x="122" y="2"/>
                  <a:pt x="95" y="1"/>
                </a:cubicBezTo>
                <a:cubicBezTo>
                  <a:pt x="68" y="0"/>
                  <a:pt x="49" y="22"/>
                  <a:pt x="49" y="22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7"/>
          <p:cNvSpPr>
            <a:spLocks/>
          </p:cNvSpPr>
          <p:nvPr/>
        </p:nvSpPr>
        <p:spPr bwMode="auto">
          <a:xfrm>
            <a:off x="5789181" y="4053868"/>
            <a:ext cx="334022" cy="370261"/>
          </a:xfrm>
          <a:custGeom>
            <a:avLst/>
            <a:gdLst>
              <a:gd name="T0" fmla="*/ 44 w 165"/>
              <a:gd name="T1" fmla="*/ 21 h 184"/>
              <a:gd name="T2" fmla="*/ 42 w 165"/>
              <a:gd name="T3" fmla="*/ 146 h 184"/>
              <a:gd name="T4" fmla="*/ 148 w 165"/>
              <a:gd name="T5" fmla="*/ 137 h 184"/>
              <a:gd name="T6" fmla="*/ 122 w 165"/>
              <a:gd name="T7" fmla="*/ 16 h 184"/>
              <a:gd name="T8" fmla="*/ 85 w 165"/>
              <a:gd name="T9" fmla="*/ 1 h 184"/>
              <a:gd name="T10" fmla="*/ 44 w 165"/>
              <a:gd name="T11" fmla="*/ 21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" h="184">
                <a:moveTo>
                  <a:pt x="44" y="21"/>
                </a:moveTo>
                <a:cubicBezTo>
                  <a:pt x="44" y="21"/>
                  <a:pt x="0" y="109"/>
                  <a:pt x="42" y="146"/>
                </a:cubicBezTo>
                <a:cubicBezTo>
                  <a:pt x="83" y="184"/>
                  <a:pt x="139" y="164"/>
                  <a:pt x="148" y="137"/>
                </a:cubicBezTo>
                <a:cubicBezTo>
                  <a:pt x="165" y="91"/>
                  <a:pt x="128" y="80"/>
                  <a:pt x="122" y="16"/>
                </a:cubicBezTo>
                <a:cubicBezTo>
                  <a:pt x="122" y="16"/>
                  <a:pt x="109" y="2"/>
                  <a:pt x="85" y="1"/>
                </a:cubicBezTo>
                <a:cubicBezTo>
                  <a:pt x="61" y="0"/>
                  <a:pt x="44" y="21"/>
                  <a:pt x="44" y="21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8"/>
          <p:cNvSpPr>
            <a:spLocks/>
          </p:cNvSpPr>
          <p:nvPr/>
        </p:nvSpPr>
        <p:spPr bwMode="auto">
          <a:xfrm>
            <a:off x="5786029" y="4405222"/>
            <a:ext cx="452191" cy="245790"/>
          </a:xfrm>
          <a:custGeom>
            <a:avLst/>
            <a:gdLst>
              <a:gd name="T0" fmla="*/ 0 w 224"/>
              <a:gd name="T1" fmla="*/ 52 h 122"/>
              <a:gd name="T2" fmla="*/ 217 w 224"/>
              <a:gd name="T3" fmla="*/ 1 h 122"/>
              <a:gd name="T4" fmla="*/ 222 w 224"/>
              <a:gd name="T5" fmla="*/ 2 h 122"/>
              <a:gd name="T6" fmla="*/ 223 w 224"/>
              <a:gd name="T7" fmla="*/ 5 h 122"/>
              <a:gd name="T8" fmla="*/ 0 w 224"/>
              <a:gd name="T9" fmla="*/ 5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4" h="122">
                <a:moveTo>
                  <a:pt x="0" y="52"/>
                </a:moveTo>
                <a:cubicBezTo>
                  <a:pt x="0" y="52"/>
                  <a:pt x="136" y="111"/>
                  <a:pt x="217" y="1"/>
                </a:cubicBezTo>
                <a:cubicBezTo>
                  <a:pt x="217" y="1"/>
                  <a:pt x="220" y="0"/>
                  <a:pt x="222" y="2"/>
                </a:cubicBezTo>
                <a:cubicBezTo>
                  <a:pt x="224" y="3"/>
                  <a:pt x="223" y="5"/>
                  <a:pt x="223" y="5"/>
                </a:cubicBezTo>
                <a:cubicBezTo>
                  <a:pt x="223" y="5"/>
                  <a:pt x="145" y="122"/>
                  <a:pt x="0" y="52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9"/>
          <p:cNvSpPr>
            <a:spLocks/>
          </p:cNvSpPr>
          <p:nvPr/>
        </p:nvSpPr>
        <p:spPr bwMode="auto">
          <a:xfrm>
            <a:off x="6187801" y="4332745"/>
            <a:ext cx="85081" cy="72477"/>
          </a:xfrm>
          <a:custGeom>
            <a:avLst/>
            <a:gdLst>
              <a:gd name="T0" fmla="*/ 1 w 42"/>
              <a:gd name="T1" fmla="*/ 19 h 36"/>
              <a:gd name="T2" fmla="*/ 32 w 42"/>
              <a:gd name="T3" fmla="*/ 33 h 36"/>
              <a:gd name="T4" fmla="*/ 38 w 42"/>
              <a:gd name="T5" fmla="*/ 36 h 36"/>
              <a:gd name="T6" fmla="*/ 42 w 42"/>
              <a:gd name="T7" fmla="*/ 33 h 36"/>
              <a:gd name="T8" fmla="*/ 4 w 42"/>
              <a:gd name="T9" fmla="*/ 14 h 36"/>
              <a:gd name="T10" fmla="*/ 1 w 42"/>
              <a:gd name="T11" fmla="*/ 16 h 36"/>
              <a:gd name="T12" fmla="*/ 1 w 42"/>
              <a:gd name="T13" fmla="*/ 1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36">
                <a:moveTo>
                  <a:pt x="1" y="19"/>
                </a:moveTo>
                <a:cubicBezTo>
                  <a:pt x="1" y="19"/>
                  <a:pt x="25" y="7"/>
                  <a:pt x="32" y="33"/>
                </a:cubicBezTo>
                <a:cubicBezTo>
                  <a:pt x="32" y="33"/>
                  <a:pt x="34" y="36"/>
                  <a:pt x="38" y="36"/>
                </a:cubicBezTo>
                <a:cubicBezTo>
                  <a:pt x="42" y="36"/>
                  <a:pt x="42" y="33"/>
                  <a:pt x="42" y="33"/>
                </a:cubicBezTo>
                <a:cubicBezTo>
                  <a:pt x="42" y="33"/>
                  <a:pt x="38" y="0"/>
                  <a:pt x="4" y="14"/>
                </a:cubicBezTo>
                <a:cubicBezTo>
                  <a:pt x="3" y="15"/>
                  <a:pt x="2" y="15"/>
                  <a:pt x="1" y="16"/>
                </a:cubicBezTo>
                <a:cubicBezTo>
                  <a:pt x="0" y="17"/>
                  <a:pt x="1" y="19"/>
                  <a:pt x="1" y="1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60"/>
          <p:cNvSpPr>
            <a:spLocks/>
          </p:cNvSpPr>
          <p:nvPr/>
        </p:nvSpPr>
        <p:spPr bwMode="auto">
          <a:xfrm>
            <a:off x="6424138" y="4110588"/>
            <a:ext cx="178040" cy="154406"/>
          </a:xfrm>
          <a:custGeom>
            <a:avLst/>
            <a:gdLst>
              <a:gd name="T0" fmla="*/ 10 w 88"/>
              <a:gd name="T1" fmla="*/ 77 h 77"/>
              <a:gd name="T2" fmla="*/ 0 w 88"/>
              <a:gd name="T3" fmla="*/ 71 h 77"/>
              <a:gd name="T4" fmla="*/ 72 w 88"/>
              <a:gd name="T5" fmla="*/ 0 h 77"/>
              <a:gd name="T6" fmla="*/ 10 w 88"/>
              <a:gd name="T7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77">
                <a:moveTo>
                  <a:pt x="10" y="77"/>
                </a:move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71" y="48"/>
                  <a:pt x="72" y="0"/>
                </a:cubicBezTo>
                <a:cubicBezTo>
                  <a:pt x="72" y="0"/>
                  <a:pt x="88" y="53"/>
                  <a:pt x="10" y="7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61"/>
          <p:cNvSpPr>
            <a:spLocks/>
          </p:cNvSpPr>
          <p:nvPr/>
        </p:nvSpPr>
        <p:spPr bwMode="auto">
          <a:xfrm>
            <a:off x="5329113" y="4014479"/>
            <a:ext cx="135500" cy="163860"/>
          </a:xfrm>
          <a:custGeom>
            <a:avLst/>
            <a:gdLst>
              <a:gd name="T0" fmla="*/ 55 w 67"/>
              <a:gd name="T1" fmla="*/ 79 h 81"/>
              <a:gd name="T2" fmla="*/ 25 w 67"/>
              <a:gd name="T3" fmla="*/ 15 h 81"/>
              <a:gd name="T4" fmla="*/ 20 w 67"/>
              <a:gd name="T5" fmla="*/ 65 h 81"/>
              <a:gd name="T6" fmla="*/ 55 w 67"/>
              <a:gd name="T7" fmla="*/ 7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81">
                <a:moveTo>
                  <a:pt x="55" y="79"/>
                </a:moveTo>
                <a:cubicBezTo>
                  <a:pt x="55" y="79"/>
                  <a:pt x="67" y="0"/>
                  <a:pt x="25" y="15"/>
                </a:cubicBezTo>
                <a:cubicBezTo>
                  <a:pt x="0" y="24"/>
                  <a:pt x="4" y="50"/>
                  <a:pt x="20" y="65"/>
                </a:cubicBezTo>
                <a:cubicBezTo>
                  <a:pt x="30" y="75"/>
                  <a:pt x="44" y="81"/>
                  <a:pt x="55" y="7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62"/>
          <p:cNvSpPr>
            <a:spLocks/>
          </p:cNvSpPr>
          <p:nvPr/>
        </p:nvSpPr>
        <p:spPr bwMode="auto">
          <a:xfrm>
            <a:off x="5330687" y="4053868"/>
            <a:ext cx="113442" cy="124471"/>
          </a:xfrm>
          <a:custGeom>
            <a:avLst/>
            <a:gdLst>
              <a:gd name="T0" fmla="*/ 54 w 56"/>
              <a:gd name="T1" fmla="*/ 59 h 62"/>
              <a:gd name="T2" fmla="*/ 56 w 56"/>
              <a:gd name="T3" fmla="*/ 39 h 62"/>
              <a:gd name="T4" fmla="*/ 9 w 56"/>
              <a:gd name="T5" fmla="*/ 31 h 62"/>
              <a:gd name="T6" fmla="*/ 54 w 56"/>
              <a:gd name="T7" fmla="*/ 5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62">
                <a:moveTo>
                  <a:pt x="54" y="5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39"/>
                  <a:pt x="0" y="0"/>
                  <a:pt x="9" y="31"/>
                </a:cubicBezTo>
                <a:cubicBezTo>
                  <a:pt x="18" y="62"/>
                  <a:pt x="54" y="59"/>
                  <a:pt x="54" y="5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63"/>
          <p:cNvSpPr>
            <a:spLocks/>
          </p:cNvSpPr>
          <p:nvPr/>
        </p:nvSpPr>
        <p:spPr bwMode="auto">
          <a:xfrm>
            <a:off x="5585931" y="4093258"/>
            <a:ext cx="39390" cy="17332"/>
          </a:xfrm>
          <a:custGeom>
            <a:avLst/>
            <a:gdLst>
              <a:gd name="T0" fmla="*/ 20 w 20"/>
              <a:gd name="T1" fmla="*/ 5 h 8"/>
              <a:gd name="T2" fmla="*/ 16 w 20"/>
              <a:gd name="T3" fmla="*/ 8 h 8"/>
              <a:gd name="T4" fmla="*/ 3 w 20"/>
              <a:gd name="T5" fmla="*/ 7 h 8"/>
              <a:gd name="T6" fmla="*/ 0 w 20"/>
              <a:gd name="T7" fmla="*/ 3 h 8"/>
              <a:gd name="T8" fmla="*/ 0 w 20"/>
              <a:gd name="T9" fmla="*/ 3 h 8"/>
              <a:gd name="T10" fmla="*/ 4 w 20"/>
              <a:gd name="T11" fmla="*/ 0 h 8"/>
              <a:gd name="T12" fmla="*/ 16 w 20"/>
              <a:gd name="T13" fmla="*/ 1 h 8"/>
              <a:gd name="T14" fmla="*/ 20 w 20"/>
              <a:gd name="T15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8">
                <a:moveTo>
                  <a:pt x="20" y="5"/>
                </a:moveTo>
                <a:cubicBezTo>
                  <a:pt x="19" y="7"/>
                  <a:pt x="18" y="8"/>
                  <a:pt x="16" y="8"/>
                </a:cubicBezTo>
                <a:cubicBezTo>
                  <a:pt x="3" y="7"/>
                  <a:pt x="3" y="7"/>
                  <a:pt x="3" y="7"/>
                </a:cubicBezTo>
                <a:cubicBezTo>
                  <a:pt x="1" y="7"/>
                  <a:pt x="0" y="6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8" y="1"/>
                  <a:pt x="20" y="3"/>
                  <a:pt x="20" y="5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64"/>
          <p:cNvSpPr>
            <a:spLocks/>
          </p:cNvSpPr>
          <p:nvPr/>
        </p:nvSpPr>
        <p:spPr bwMode="auto">
          <a:xfrm>
            <a:off x="6280760" y="4104286"/>
            <a:ext cx="34663" cy="11029"/>
          </a:xfrm>
          <a:custGeom>
            <a:avLst/>
            <a:gdLst>
              <a:gd name="T0" fmla="*/ 16 w 17"/>
              <a:gd name="T1" fmla="*/ 4 h 6"/>
              <a:gd name="T2" fmla="*/ 14 w 17"/>
              <a:gd name="T3" fmla="*/ 6 h 6"/>
              <a:gd name="T4" fmla="*/ 2 w 17"/>
              <a:gd name="T5" fmla="*/ 6 h 6"/>
              <a:gd name="T6" fmla="*/ 0 w 17"/>
              <a:gd name="T7" fmla="*/ 3 h 6"/>
              <a:gd name="T8" fmla="*/ 0 w 17"/>
              <a:gd name="T9" fmla="*/ 3 h 6"/>
              <a:gd name="T10" fmla="*/ 2 w 17"/>
              <a:gd name="T11" fmla="*/ 0 h 6"/>
              <a:gd name="T12" fmla="*/ 14 w 17"/>
              <a:gd name="T13" fmla="*/ 0 h 6"/>
              <a:gd name="T14" fmla="*/ 16 w 17"/>
              <a:gd name="T15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6">
                <a:moveTo>
                  <a:pt x="16" y="4"/>
                </a:moveTo>
                <a:cubicBezTo>
                  <a:pt x="16" y="5"/>
                  <a:pt x="15" y="6"/>
                  <a:pt x="14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7" y="2"/>
                  <a:pt x="16" y="4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65"/>
          <p:cNvSpPr>
            <a:spLocks/>
          </p:cNvSpPr>
          <p:nvPr/>
        </p:nvSpPr>
        <p:spPr bwMode="auto">
          <a:xfrm>
            <a:off x="5959343" y="4580110"/>
            <a:ext cx="97685" cy="33087"/>
          </a:xfrm>
          <a:custGeom>
            <a:avLst/>
            <a:gdLst>
              <a:gd name="T0" fmla="*/ 48 w 48"/>
              <a:gd name="T1" fmla="*/ 10 h 16"/>
              <a:gd name="T2" fmla="*/ 24 w 48"/>
              <a:gd name="T3" fmla="*/ 16 h 16"/>
              <a:gd name="T4" fmla="*/ 0 w 48"/>
              <a:gd name="T5" fmla="*/ 7 h 16"/>
              <a:gd name="T6" fmla="*/ 24 w 48"/>
              <a:gd name="T7" fmla="*/ 1 h 16"/>
              <a:gd name="T8" fmla="*/ 48 w 48"/>
              <a:gd name="T9" fmla="*/ 1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6">
                <a:moveTo>
                  <a:pt x="48" y="10"/>
                </a:moveTo>
                <a:cubicBezTo>
                  <a:pt x="48" y="14"/>
                  <a:pt x="37" y="16"/>
                  <a:pt x="24" y="16"/>
                </a:cubicBezTo>
                <a:cubicBezTo>
                  <a:pt x="10" y="15"/>
                  <a:pt x="0" y="11"/>
                  <a:pt x="0" y="7"/>
                </a:cubicBezTo>
                <a:cubicBezTo>
                  <a:pt x="0" y="3"/>
                  <a:pt x="11" y="0"/>
                  <a:pt x="24" y="1"/>
                </a:cubicBezTo>
                <a:cubicBezTo>
                  <a:pt x="38" y="1"/>
                  <a:pt x="48" y="5"/>
                  <a:pt x="48" y="1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66"/>
          <p:cNvSpPr>
            <a:spLocks/>
          </p:cNvSpPr>
          <p:nvPr/>
        </p:nvSpPr>
        <p:spPr bwMode="auto">
          <a:xfrm>
            <a:off x="6359539" y="3431516"/>
            <a:ext cx="225308" cy="345052"/>
          </a:xfrm>
          <a:custGeom>
            <a:avLst/>
            <a:gdLst>
              <a:gd name="T0" fmla="*/ 0 w 111"/>
              <a:gd name="T1" fmla="*/ 90 h 171"/>
              <a:gd name="T2" fmla="*/ 18 w 111"/>
              <a:gd name="T3" fmla="*/ 154 h 171"/>
              <a:gd name="T4" fmla="*/ 18 w 111"/>
              <a:gd name="T5" fmla="*/ 171 h 171"/>
              <a:gd name="T6" fmla="*/ 108 w 111"/>
              <a:gd name="T7" fmla="*/ 69 h 171"/>
              <a:gd name="T8" fmla="*/ 99 w 111"/>
              <a:gd name="T9" fmla="*/ 30 h 171"/>
              <a:gd name="T10" fmla="*/ 42 w 111"/>
              <a:gd name="T11" fmla="*/ 20 h 171"/>
              <a:gd name="T12" fmla="*/ 27 w 111"/>
              <a:gd name="T13" fmla="*/ 59 h 171"/>
              <a:gd name="T14" fmla="*/ 17 w 111"/>
              <a:gd name="T15" fmla="*/ 76 h 171"/>
              <a:gd name="T16" fmla="*/ 0 w 111"/>
              <a:gd name="T17" fmla="*/ 9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171">
                <a:moveTo>
                  <a:pt x="0" y="90"/>
                </a:moveTo>
                <a:cubicBezTo>
                  <a:pt x="17" y="106"/>
                  <a:pt x="18" y="132"/>
                  <a:pt x="18" y="154"/>
                </a:cubicBezTo>
                <a:cubicBezTo>
                  <a:pt x="18" y="160"/>
                  <a:pt x="18" y="165"/>
                  <a:pt x="18" y="171"/>
                </a:cubicBezTo>
                <a:cubicBezTo>
                  <a:pt x="42" y="155"/>
                  <a:pt x="103" y="94"/>
                  <a:pt x="108" y="69"/>
                </a:cubicBezTo>
                <a:cubicBezTo>
                  <a:pt x="111" y="55"/>
                  <a:pt x="103" y="43"/>
                  <a:pt x="99" y="30"/>
                </a:cubicBezTo>
                <a:cubicBezTo>
                  <a:pt x="96" y="20"/>
                  <a:pt x="74" y="0"/>
                  <a:pt x="42" y="20"/>
                </a:cubicBezTo>
                <a:cubicBezTo>
                  <a:pt x="36" y="33"/>
                  <a:pt x="33" y="46"/>
                  <a:pt x="27" y="59"/>
                </a:cubicBezTo>
                <a:cubicBezTo>
                  <a:pt x="24" y="65"/>
                  <a:pt x="21" y="71"/>
                  <a:pt x="17" y="76"/>
                </a:cubicBezTo>
                <a:cubicBezTo>
                  <a:pt x="12" y="82"/>
                  <a:pt x="5" y="85"/>
                  <a:pt x="0" y="9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67"/>
          <p:cNvSpPr>
            <a:spLocks/>
          </p:cNvSpPr>
          <p:nvPr/>
        </p:nvSpPr>
        <p:spPr bwMode="auto">
          <a:xfrm>
            <a:off x="6246098" y="3411033"/>
            <a:ext cx="155982" cy="190645"/>
          </a:xfrm>
          <a:custGeom>
            <a:avLst/>
            <a:gdLst>
              <a:gd name="T0" fmla="*/ 77 w 77"/>
              <a:gd name="T1" fmla="*/ 5 h 94"/>
              <a:gd name="T2" fmla="*/ 0 w 77"/>
              <a:gd name="T3" fmla="*/ 94 h 94"/>
              <a:gd name="T4" fmla="*/ 76 w 77"/>
              <a:gd name="T5" fmla="*/ 8 h 94"/>
              <a:gd name="T6" fmla="*/ 77 w 77"/>
              <a:gd name="T7" fmla="*/ 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94">
                <a:moveTo>
                  <a:pt x="77" y="5"/>
                </a:moveTo>
                <a:cubicBezTo>
                  <a:pt x="60" y="0"/>
                  <a:pt x="17" y="83"/>
                  <a:pt x="0" y="94"/>
                </a:cubicBezTo>
                <a:cubicBezTo>
                  <a:pt x="35" y="87"/>
                  <a:pt x="70" y="41"/>
                  <a:pt x="76" y="8"/>
                </a:cubicBezTo>
                <a:lnTo>
                  <a:pt x="77" y="5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68"/>
          <p:cNvSpPr>
            <a:spLocks/>
          </p:cNvSpPr>
          <p:nvPr/>
        </p:nvSpPr>
        <p:spPr bwMode="auto">
          <a:xfrm>
            <a:off x="5978250" y="3232993"/>
            <a:ext cx="321418" cy="77203"/>
          </a:xfrm>
          <a:custGeom>
            <a:avLst/>
            <a:gdLst>
              <a:gd name="T0" fmla="*/ 0 w 159"/>
              <a:gd name="T1" fmla="*/ 37 h 38"/>
              <a:gd name="T2" fmla="*/ 61 w 159"/>
              <a:gd name="T3" fmla="*/ 4 h 38"/>
              <a:gd name="T4" fmla="*/ 81 w 159"/>
              <a:gd name="T5" fmla="*/ 1 h 38"/>
              <a:gd name="T6" fmla="*/ 132 w 159"/>
              <a:gd name="T7" fmla="*/ 13 h 38"/>
              <a:gd name="T8" fmla="*/ 159 w 159"/>
              <a:gd name="T9" fmla="*/ 36 h 38"/>
              <a:gd name="T10" fmla="*/ 127 w 159"/>
              <a:gd name="T11" fmla="*/ 35 h 38"/>
              <a:gd name="T12" fmla="*/ 95 w 159"/>
              <a:gd name="T13" fmla="*/ 31 h 38"/>
              <a:gd name="T14" fmla="*/ 33 w 159"/>
              <a:gd name="T15" fmla="*/ 30 h 38"/>
              <a:gd name="T16" fmla="*/ 0 w 159"/>
              <a:gd name="T17" fmla="*/ 3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" h="38">
                <a:moveTo>
                  <a:pt x="0" y="37"/>
                </a:moveTo>
                <a:cubicBezTo>
                  <a:pt x="21" y="28"/>
                  <a:pt x="39" y="12"/>
                  <a:pt x="61" y="4"/>
                </a:cubicBezTo>
                <a:cubicBezTo>
                  <a:pt x="68" y="2"/>
                  <a:pt x="74" y="1"/>
                  <a:pt x="81" y="1"/>
                </a:cubicBezTo>
                <a:cubicBezTo>
                  <a:pt x="100" y="0"/>
                  <a:pt x="116" y="3"/>
                  <a:pt x="132" y="13"/>
                </a:cubicBezTo>
                <a:cubicBezTo>
                  <a:pt x="141" y="18"/>
                  <a:pt x="155" y="27"/>
                  <a:pt x="159" y="36"/>
                </a:cubicBezTo>
                <a:cubicBezTo>
                  <a:pt x="158" y="35"/>
                  <a:pt x="130" y="35"/>
                  <a:pt x="127" y="35"/>
                </a:cubicBezTo>
                <a:cubicBezTo>
                  <a:pt x="116" y="34"/>
                  <a:pt x="106" y="33"/>
                  <a:pt x="95" y="31"/>
                </a:cubicBezTo>
                <a:cubicBezTo>
                  <a:pt x="75" y="29"/>
                  <a:pt x="54" y="27"/>
                  <a:pt x="33" y="30"/>
                </a:cubicBezTo>
                <a:cubicBezTo>
                  <a:pt x="22" y="31"/>
                  <a:pt x="11" y="38"/>
                  <a:pt x="0" y="3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69"/>
          <p:cNvSpPr>
            <a:spLocks/>
          </p:cNvSpPr>
          <p:nvPr/>
        </p:nvSpPr>
        <p:spPr bwMode="auto">
          <a:xfrm>
            <a:off x="5400013" y="3300743"/>
            <a:ext cx="138651" cy="171738"/>
          </a:xfrm>
          <a:custGeom>
            <a:avLst/>
            <a:gdLst>
              <a:gd name="T0" fmla="*/ 1 w 69"/>
              <a:gd name="T1" fmla="*/ 0 h 85"/>
              <a:gd name="T2" fmla="*/ 4 w 69"/>
              <a:gd name="T3" fmla="*/ 21 h 85"/>
              <a:gd name="T4" fmla="*/ 13 w 69"/>
              <a:gd name="T5" fmla="*/ 41 h 85"/>
              <a:gd name="T6" fmla="*/ 38 w 69"/>
              <a:gd name="T7" fmla="*/ 68 h 85"/>
              <a:gd name="T8" fmla="*/ 69 w 69"/>
              <a:gd name="T9" fmla="*/ 85 h 85"/>
              <a:gd name="T10" fmla="*/ 16 w 69"/>
              <a:gd name="T11" fmla="*/ 30 h 85"/>
              <a:gd name="T12" fmla="*/ 10 w 69"/>
              <a:gd name="T13" fmla="*/ 14 h 85"/>
              <a:gd name="T14" fmla="*/ 1 w 69"/>
              <a:gd name="T15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9" h="85">
                <a:moveTo>
                  <a:pt x="1" y="0"/>
                </a:moveTo>
                <a:cubicBezTo>
                  <a:pt x="0" y="7"/>
                  <a:pt x="3" y="15"/>
                  <a:pt x="4" y="21"/>
                </a:cubicBezTo>
                <a:cubicBezTo>
                  <a:pt x="6" y="28"/>
                  <a:pt x="9" y="35"/>
                  <a:pt x="13" y="41"/>
                </a:cubicBezTo>
                <a:cubicBezTo>
                  <a:pt x="19" y="52"/>
                  <a:pt x="27" y="62"/>
                  <a:pt x="38" y="68"/>
                </a:cubicBezTo>
                <a:cubicBezTo>
                  <a:pt x="47" y="74"/>
                  <a:pt x="58" y="84"/>
                  <a:pt x="69" y="85"/>
                </a:cubicBezTo>
                <a:cubicBezTo>
                  <a:pt x="44" y="73"/>
                  <a:pt x="28" y="55"/>
                  <a:pt x="16" y="30"/>
                </a:cubicBezTo>
                <a:cubicBezTo>
                  <a:pt x="13" y="25"/>
                  <a:pt x="12" y="19"/>
                  <a:pt x="10" y="14"/>
                </a:cubicBezTo>
                <a:cubicBezTo>
                  <a:pt x="8" y="10"/>
                  <a:pt x="6" y="3"/>
                  <a:pt x="1" y="0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70"/>
          <p:cNvSpPr>
            <a:spLocks/>
          </p:cNvSpPr>
          <p:nvPr/>
        </p:nvSpPr>
        <p:spPr bwMode="auto">
          <a:xfrm>
            <a:off x="5507152" y="3292865"/>
            <a:ext cx="122895" cy="129197"/>
          </a:xfrm>
          <a:custGeom>
            <a:avLst/>
            <a:gdLst>
              <a:gd name="T0" fmla="*/ 51 w 61"/>
              <a:gd name="T1" fmla="*/ 57 h 64"/>
              <a:gd name="T2" fmla="*/ 20 w 61"/>
              <a:gd name="T3" fmla="*/ 28 h 64"/>
              <a:gd name="T4" fmla="*/ 0 w 61"/>
              <a:gd name="T5" fmla="*/ 0 h 64"/>
              <a:gd name="T6" fmla="*/ 15 w 61"/>
              <a:gd name="T7" fmla="*/ 39 h 64"/>
              <a:gd name="T8" fmla="*/ 61 w 61"/>
              <a:gd name="T9" fmla="*/ 64 h 64"/>
              <a:gd name="T10" fmla="*/ 60 w 61"/>
              <a:gd name="T11" fmla="*/ 63 h 64"/>
              <a:gd name="T12" fmla="*/ 51 w 61"/>
              <a:gd name="T13" fmla="*/ 5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1" h="64">
                <a:moveTo>
                  <a:pt x="51" y="57"/>
                </a:moveTo>
                <a:cubicBezTo>
                  <a:pt x="40" y="50"/>
                  <a:pt x="27" y="39"/>
                  <a:pt x="20" y="28"/>
                </a:cubicBezTo>
                <a:cubicBezTo>
                  <a:pt x="14" y="17"/>
                  <a:pt x="9" y="9"/>
                  <a:pt x="0" y="0"/>
                </a:cubicBezTo>
                <a:cubicBezTo>
                  <a:pt x="2" y="12"/>
                  <a:pt x="8" y="30"/>
                  <a:pt x="15" y="39"/>
                </a:cubicBezTo>
                <a:cubicBezTo>
                  <a:pt x="24" y="52"/>
                  <a:pt x="45" y="61"/>
                  <a:pt x="61" y="64"/>
                </a:cubicBezTo>
                <a:cubicBezTo>
                  <a:pt x="61" y="63"/>
                  <a:pt x="60" y="63"/>
                  <a:pt x="60" y="63"/>
                </a:cubicBezTo>
                <a:cubicBezTo>
                  <a:pt x="57" y="62"/>
                  <a:pt x="54" y="60"/>
                  <a:pt x="51" y="57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Oval 71"/>
          <p:cNvSpPr>
            <a:spLocks noChangeArrowheads="1"/>
          </p:cNvSpPr>
          <p:nvPr/>
        </p:nvSpPr>
        <p:spPr bwMode="auto">
          <a:xfrm>
            <a:off x="5953041" y="4332745"/>
            <a:ext cx="55145" cy="22058"/>
          </a:xfrm>
          <a:prstGeom prst="ellipse">
            <a:avLst/>
          </a:pr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72"/>
          <p:cNvSpPr>
            <a:spLocks/>
          </p:cNvSpPr>
          <p:nvPr/>
        </p:nvSpPr>
        <p:spPr bwMode="auto">
          <a:xfrm>
            <a:off x="6413109" y="4039688"/>
            <a:ext cx="135500" cy="163860"/>
          </a:xfrm>
          <a:custGeom>
            <a:avLst/>
            <a:gdLst>
              <a:gd name="T0" fmla="*/ 12 w 67"/>
              <a:gd name="T1" fmla="*/ 79 h 81"/>
              <a:gd name="T2" fmla="*/ 41 w 67"/>
              <a:gd name="T3" fmla="*/ 15 h 81"/>
              <a:gd name="T4" fmla="*/ 47 w 67"/>
              <a:gd name="T5" fmla="*/ 65 h 81"/>
              <a:gd name="T6" fmla="*/ 12 w 67"/>
              <a:gd name="T7" fmla="*/ 7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81">
                <a:moveTo>
                  <a:pt x="12" y="79"/>
                </a:moveTo>
                <a:cubicBezTo>
                  <a:pt x="12" y="79"/>
                  <a:pt x="0" y="0"/>
                  <a:pt x="41" y="15"/>
                </a:cubicBezTo>
                <a:cubicBezTo>
                  <a:pt x="67" y="24"/>
                  <a:pt x="62" y="50"/>
                  <a:pt x="47" y="65"/>
                </a:cubicBezTo>
                <a:cubicBezTo>
                  <a:pt x="37" y="75"/>
                  <a:pt x="22" y="81"/>
                  <a:pt x="12" y="7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73"/>
          <p:cNvSpPr>
            <a:spLocks/>
          </p:cNvSpPr>
          <p:nvPr/>
        </p:nvSpPr>
        <p:spPr bwMode="auto">
          <a:xfrm>
            <a:off x="6432016" y="4077502"/>
            <a:ext cx="113442" cy="126046"/>
          </a:xfrm>
          <a:custGeom>
            <a:avLst/>
            <a:gdLst>
              <a:gd name="T0" fmla="*/ 2 w 56"/>
              <a:gd name="T1" fmla="*/ 59 h 62"/>
              <a:gd name="T2" fmla="*/ 0 w 56"/>
              <a:gd name="T3" fmla="*/ 39 h 62"/>
              <a:gd name="T4" fmla="*/ 47 w 56"/>
              <a:gd name="T5" fmla="*/ 31 h 62"/>
              <a:gd name="T6" fmla="*/ 2 w 56"/>
              <a:gd name="T7" fmla="*/ 5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" h="62">
                <a:moveTo>
                  <a:pt x="2" y="59"/>
                </a:move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56" y="0"/>
                  <a:pt x="47" y="31"/>
                </a:cubicBezTo>
                <a:cubicBezTo>
                  <a:pt x="38" y="62"/>
                  <a:pt x="2" y="59"/>
                  <a:pt x="2" y="59"/>
                </a:cubicBez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74"/>
          <p:cNvSpPr>
            <a:spLocks/>
          </p:cNvSpPr>
          <p:nvPr/>
        </p:nvSpPr>
        <p:spPr bwMode="auto">
          <a:xfrm>
            <a:off x="6129505" y="4814872"/>
            <a:ext cx="77203" cy="108715"/>
          </a:xfrm>
          <a:custGeom>
            <a:avLst/>
            <a:gdLst>
              <a:gd name="T0" fmla="*/ 0 w 49"/>
              <a:gd name="T1" fmla="*/ 5 h 69"/>
              <a:gd name="T2" fmla="*/ 46 w 49"/>
              <a:gd name="T3" fmla="*/ 0 h 69"/>
              <a:gd name="T4" fmla="*/ 49 w 49"/>
              <a:gd name="T5" fmla="*/ 50 h 69"/>
              <a:gd name="T6" fmla="*/ 35 w 49"/>
              <a:gd name="T7" fmla="*/ 69 h 69"/>
              <a:gd name="T8" fmla="*/ 12 w 49"/>
              <a:gd name="T9" fmla="*/ 56 h 69"/>
              <a:gd name="T10" fmla="*/ 0 w 49"/>
              <a:gd name="T11" fmla="*/ 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69">
                <a:moveTo>
                  <a:pt x="0" y="5"/>
                </a:moveTo>
                <a:lnTo>
                  <a:pt x="46" y="0"/>
                </a:lnTo>
                <a:lnTo>
                  <a:pt x="49" y="50"/>
                </a:lnTo>
                <a:lnTo>
                  <a:pt x="35" y="69"/>
                </a:lnTo>
                <a:lnTo>
                  <a:pt x="12" y="56"/>
                </a:lnTo>
                <a:lnTo>
                  <a:pt x="0" y="5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75"/>
          <p:cNvSpPr>
            <a:spLocks/>
          </p:cNvSpPr>
          <p:nvPr/>
        </p:nvSpPr>
        <p:spPr bwMode="auto">
          <a:xfrm>
            <a:off x="6135807" y="4814872"/>
            <a:ext cx="66174" cy="96111"/>
          </a:xfrm>
          <a:custGeom>
            <a:avLst/>
            <a:gdLst>
              <a:gd name="T0" fmla="*/ 0 w 42"/>
              <a:gd name="T1" fmla="*/ 6 h 61"/>
              <a:gd name="T2" fmla="*/ 42 w 42"/>
              <a:gd name="T3" fmla="*/ 0 h 61"/>
              <a:gd name="T4" fmla="*/ 42 w 42"/>
              <a:gd name="T5" fmla="*/ 47 h 61"/>
              <a:gd name="T6" fmla="*/ 31 w 42"/>
              <a:gd name="T7" fmla="*/ 61 h 61"/>
              <a:gd name="T8" fmla="*/ 9 w 42"/>
              <a:gd name="T9" fmla="*/ 55 h 61"/>
              <a:gd name="T10" fmla="*/ 0 w 42"/>
              <a:gd name="T11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61">
                <a:moveTo>
                  <a:pt x="0" y="6"/>
                </a:moveTo>
                <a:lnTo>
                  <a:pt x="42" y="0"/>
                </a:lnTo>
                <a:lnTo>
                  <a:pt x="42" y="47"/>
                </a:lnTo>
                <a:lnTo>
                  <a:pt x="31" y="61"/>
                </a:lnTo>
                <a:lnTo>
                  <a:pt x="9" y="55"/>
                </a:lnTo>
                <a:lnTo>
                  <a:pt x="0" y="6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76"/>
          <p:cNvSpPr>
            <a:spLocks/>
          </p:cNvSpPr>
          <p:nvPr/>
        </p:nvSpPr>
        <p:spPr bwMode="auto">
          <a:xfrm>
            <a:off x="6137383" y="4816446"/>
            <a:ext cx="63023" cy="88232"/>
          </a:xfrm>
          <a:custGeom>
            <a:avLst/>
            <a:gdLst>
              <a:gd name="T0" fmla="*/ 0 w 40"/>
              <a:gd name="T1" fmla="*/ 6 h 56"/>
              <a:gd name="T2" fmla="*/ 40 w 40"/>
              <a:gd name="T3" fmla="*/ 0 h 56"/>
              <a:gd name="T4" fmla="*/ 40 w 40"/>
              <a:gd name="T5" fmla="*/ 44 h 56"/>
              <a:gd name="T6" fmla="*/ 28 w 40"/>
              <a:gd name="T7" fmla="*/ 56 h 56"/>
              <a:gd name="T8" fmla="*/ 9 w 40"/>
              <a:gd name="T9" fmla="*/ 50 h 56"/>
              <a:gd name="T10" fmla="*/ 0 w 40"/>
              <a:gd name="T11" fmla="*/ 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" h="56">
                <a:moveTo>
                  <a:pt x="0" y="6"/>
                </a:moveTo>
                <a:lnTo>
                  <a:pt x="40" y="0"/>
                </a:lnTo>
                <a:lnTo>
                  <a:pt x="40" y="44"/>
                </a:lnTo>
                <a:lnTo>
                  <a:pt x="28" y="56"/>
                </a:lnTo>
                <a:lnTo>
                  <a:pt x="9" y="50"/>
                </a:lnTo>
                <a:lnTo>
                  <a:pt x="0" y="6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5882349" y="2441942"/>
            <a:ext cx="184132" cy="184132"/>
          </a:xfrm>
          <a:prstGeom prst="ellipse">
            <a:avLst/>
          </a:prstGeom>
          <a:noFill/>
          <a:ln w="28575">
            <a:solidFill>
              <a:srgbClr val="E3B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4" name="组合 163"/>
          <p:cNvGrpSpPr/>
          <p:nvPr/>
        </p:nvGrpSpPr>
        <p:grpSpPr>
          <a:xfrm>
            <a:off x="4729324" y="2133103"/>
            <a:ext cx="2570328" cy="1712961"/>
            <a:chOff x="4310266" y="751097"/>
            <a:chExt cx="3408444" cy="2271513"/>
          </a:xfrm>
          <a:noFill/>
        </p:grpSpPr>
        <p:sp>
          <p:nvSpPr>
            <p:cNvPr id="158" name="任意多边形 157"/>
            <p:cNvSpPr/>
            <p:nvPr/>
          </p:nvSpPr>
          <p:spPr>
            <a:xfrm>
              <a:off x="4846256" y="1703642"/>
              <a:ext cx="1058683" cy="1316899"/>
            </a:xfrm>
            <a:custGeom>
              <a:avLst/>
              <a:gdLst>
                <a:gd name="connsiteX0" fmla="*/ 361950 w 1171575"/>
                <a:gd name="connsiteY0" fmla="*/ 0 h 1457325"/>
                <a:gd name="connsiteX1" fmla="*/ 0 w 1171575"/>
                <a:gd name="connsiteY1" fmla="*/ 809625 h 1457325"/>
                <a:gd name="connsiteX2" fmla="*/ 1171575 w 1171575"/>
                <a:gd name="connsiteY2" fmla="*/ 1457325 h 1457325"/>
                <a:gd name="connsiteX3" fmla="*/ 1152525 w 1171575"/>
                <a:gd name="connsiteY3" fmla="*/ 247650 h 1457325"/>
                <a:gd name="connsiteX4" fmla="*/ 361950 w 1171575"/>
                <a:gd name="connsiteY4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5" h="1457325">
                  <a:moveTo>
                    <a:pt x="361950" y="0"/>
                  </a:moveTo>
                  <a:lnTo>
                    <a:pt x="0" y="809625"/>
                  </a:lnTo>
                  <a:lnTo>
                    <a:pt x="1171575" y="1457325"/>
                  </a:lnTo>
                  <a:lnTo>
                    <a:pt x="1152525" y="247650"/>
                  </a:lnTo>
                  <a:lnTo>
                    <a:pt x="361950" y="0"/>
                  </a:lnTo>
                  <a:close/>
                </a:path>
              </a:pathLst>
            </a:custGeom>
            <a:grpFill/>
            <a:ln w="28575">
              <a:solidFill>
                <a:srgbClr val="E3BA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4310266" y="751097"/>
              <a:ext cx="3408444" cy="2271513"/>
              <a:chOff x="4080483" y="1124816"/>
              <a:chExt cx="3771900" cy="2513732"/>
            </a:xfrm>
            <a:grpFill/>
          </p:grpSpPr>
          <p:sp>
            <p:nvSpPr>
              <p:cNvPr id="155" name="任意多边形 154"/>
              <p:cNvSpPr/>
              <p:nvPr/>
            </p:nvSpPr>
            <p:spPr>
              <a:xfrm>
                <a:off x="5829300" y="2152649"/>
                <a:ext cx="1200150" cy="1485899"/>
              </a:xfrm>
              <a:custGeom>
                <a:avLst/>
                <a:gdLst>
                  <a:gd name="connsiteX0" fmla="*/ 0 w 1200150"/>
                  <a:gd name="connsiteY0" fmla="*/ 304800 h 1485900"/>
                  <a:gd name="connsiteX1" fmla="*/ 914400 w 1200150"/>
                  <a:gd name="connsiteY1" fmla="*/ 0 h 1485900"/>
                  <a:gd name="connsiteX2" fmla="*/ 1200150 w 1200150"/>
                  <a:gd name="connsiteY2" fmla="*/ 942975 h 1485900"/>
                  <a:gd name="connsiteX3" fmla="*/ 0 w 1200150"/>
                  <a:gd name="connsiteY3" fmla="*/ 1485900 h 1485900"/>
                  <a:gd name="connsiteX4" fmla="*/ 0 w 1200150"/>
                  <a:gd name="connsiteY4" fmla="*/ 3048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0150" h="1485900">
                    <a:moveTo>
                      <a:pt x="0" y="304800"/>
                    </a:moveTo>
                    <a:lnTo>
                      <a:pt x="914400" y="0"/>
                    </a:lnTo>
                    <a:lnTo>
                      <a:pt x="1200150" y="942975"/>
                    </a:lnTo>
                    <a:lnTo>
                      <a:pt x="0" y="1485900"/>
                    </a:lnTo>
                    <a:lnTo>
                      <a:pt x="0" y="304800"/>
                    </a:lnTo>
                    <a:close/>
                  </a:path>
                </a:pathLst>
              </a:custGeom>
              <a:grpFill/>
              <a:ln w="28575">
                <a:solidFill>
                  <a:srgbClr val="E3BA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任意多边形 152"/>
              <p:cNvSpPr/>
              <p:nvPr/>
            </p:nvSpPr>
            <p:spPr>
              <a:xfrm>
                <a:off x="4080483" y="1124816"/>
                <a:ext cx="3771900" cy="1438275"/>
              </a:xfrm>
              <a:custGeom>
                <a:avLst/>
                <a:gdLst>
                  <a:gd name="connsiteX0" fmla="*/ 0 w 3771900"/>
                  <a:gd name="connsiteY0" fmla="*/ 723900 h 1438275"/>
                  <a:gd name="connsiteX1" fmla="*/ 1800225 w 3771900"/>
                  <a:gd name="connsiteY1" fmla="*/ 1438275 h 1438275"/>
                  <a:gd name="connsiteX2" fmla="*/ 3771900 w 3771900"/>
                  <a:gd name="connsiteY2" fmla="*/ 781050 h 1438275"/>
                  <a:gd name="connsiteX3" fmla="*/ 1895475 w 3771900"/>
                  <a:gd name="connsiteY3" fmla="*/ 0 h 1438275"/>
                  <a:gd name="connsiteX4" fmla="*/ 0 w 3771900"/>
                  <a:gd name="connsiteY4" fmla="*/ 723900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71900" h="1438275">
                    <a:moveTo>
                      <a:pt x="0" y="723900"/>
                    </a:moveTo>
                    <a:lnTo>
                      <a:pt x="1800225" y="1438275"/>
                    </a:lnTo>
                    <a:lnTo>
                      <a:pt x="3771900" y="781050"/>
                    </a:lnTo>
                    <a:lnTo>
                      <a:pt x="1895475" y="0"/>
                    </a:lnTo>
                    <a:lnTo>
                      <a:pt x="0" y="723900"/>
                    </a:lnTo>
                    <a:close/>
                  </a:path>
                </a:pathLst>
              </a:custGeom>
              <a:grpFill/>
              <a:ln w="28575">
                <a:solidFill>
                  <a:srgbClr val="E3BA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8" name="任意多边形 167"/>
          <p:cNvSpPr/>
          <p:nvPr/>
        </p:nvSpPr>
        <p:spPr>
          <a:xfrm>
            <a:off x="5777147" y="3046220"/>
            <a:ext cx="148384" cy="812614"/>
          </a:xfrm>
          <a:custGeom>
            <a:avLst/>
            <a:gdLst>
              <a:gd name="connsiteX0" fmla="*/ 0 w 196768"/>
              <a:gd name="connsiteY0" fmla="*/ 0 h 1077586"/>
              <a:gd name="connsiteX1" fmla="*/ 180690 w 196768"/>
              <a:gd name="connsiteY1" fmla="*/ 56602 h 1077586"/>
              <a:gd name="connsiteX2" fmla="*/ 196768 w 196768"/>
              <a:gd name="connsiteY2" fmla="*/ 1077586 h 1077586"/>
              <a:gd name="connsiteX3" fmla="*/ 0 w 196768"/>
              <a:gd name="connsiteY3" fmla="*/ 968804 h 1077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68" h="1077586">
                <a:moveTo>
                  <a:pt x="0" y="0"/>
                </a:moveTo>
                <a:lnTo>
                  <a:pt x="180690" y="56602"/>
                </a:lnTo>
                <a:lnTo>
                  <a:pt x="196768" y="1077586"/>
                </a:lnTo>
                <a:lnTo>
                  <a:pt x="0" y="968804"/>
                </a:lnTo>
                <a:close/>
              </a:path>
            </a:pathLst>
          </a:custGeom>
          <a:noFill/>
          <a:ln w="28575">
            <a:solidFill>
              <a:srgbClr val="E3B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5901300" y="2496342"/>
            <a:ext cx="133418" cy="133418"/>
          </a:xfrm>
          <a:prstGeom prst="ellipse">
            <a:avLst/>
          </a:prstGeom>
          <a:noFill/>
          <a:ln w="28575">
            <a:solidFill>
              <a:srgbClr val="E3BA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/>
          <p:cNvGrpSpPr/>
          <p:nvPr/>
        </p:nvGrpSpPr>
        <p:grpSpPr>
          <a:xfrm>
            <a:off x="5016944" y="3392914"/>
            <a:ext cx="82603" cy="577449"/>
            <a:chOff x="9526588" y="2882397"/>
            <a:chExt cx="109538" cy="478458"/>
          </a:xfrm>
          <a:noFill/>
        </p:grpSpPr>
        <p:cxnSp>
          <p:nvCxnSpPr>
            <p:cNvPr id="185" name="直接连接符 184"/>
            <p:cNvCxnSpPr/>
            <p:nvPr/>
          </p:nvCxnSpPr>
          <p:spPr>
            <a:xfrm>
              <a:off x="9526588" y="2882397"/>
              <a:ext cx="0" cy="478458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9538759" y="2882397"/>
              <a:ext cx="0" cy="424134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9550930" y="2882397"/>
              <a:ext cx="0" cy="396973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9563101" y="2882397"/>
              <a:ext cx="0" cy="302953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9575272" y="2882397"/>
              <a:ext cx="0" cy="415776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9587443" y="2882397"/>
              <a:ext cx="0" cy="478458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9599614" y="2882397"/>
              <a:ext cx="0" cy="302953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9611785" y="2882397"/>
              <a:ext cx="0" cy="345784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9623956" y="2882397"/>
              <a:ext cx="0" cy="292507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9636126" y="2882397"/>
              <a:ext cx="0" cy="478458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2" name="直接连接符 171"/>
          <p:cNvCxnSpPr>
            <a:stCxn id="170" idx="3"/>
          </p:cNvCxnSpPr>
          <p:nvPr/>
        </p:nvCxnSpPr>
        <p:spPr>
          <a:xfrm flipH="1">
            <a:off x="5072834" y="2610221"/>
            <a:ext cx="848004" cy="112725"/>
          </a:xfrm>
          <a:prstGeom prst="line">
            <a:avLst/>
          </a:prstGeom>
          <a:noFill/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2" name="组合 181"/>
          <p:cNvGrpSpPr/>
          <p:nvPr/>
        </p:nvGrpSpPr>
        <p:grpSpPr>
          <a:xfrm>
            <a:off x="4997563" y="2722945"/>
            <a:ext cx="121366" cy="712153"/>
            <a:chOff x="4765786" y="1608853"/>
            <a:chExt cx="160940" cy="944367"/>
          </a:xfrm>
          <a:noFill/>
        </p:grpSpPr>
        <p:cxnSp>
          <p:nvCxnSpPr>
            <p:cNvPr id="177" name="直接连接符 176"/>
            <p:cNvCxnSpPr>
              <a:endCxn id="180" idx="0"/>
            </p:cNvCxnSpPr>
            <p:nvPr/>
          </p:nvCxnSpPr>
          <p:spPr>
            <a:xfrm>
              <a:off x="4846256" y="1608853"/>
              <a:ext cx="0" cy="782167"/>
            </a:xfrm>
            <a:prstGeom prst="lin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椭圆 179"/>
            <p:cNvSpPr/>
            <p:nvPr/>
          </p:nvSpPr>
          <p:spPr>
            <a:xfrm>
              <a:off x="4765786" y="2391020"/>
              <a:ext cx="160940" cy="162200"/>
            </a:xfrm>
            <a:prstGeom prst="ellipse">
              <a:avLst/>
            </a:prstGeom>
            <a:grpFill/>
            <a:ln w="28575">
              <a:solidFill>
                <a:srgbClr val="E3BA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-85029" y="-1946446"/>
            <a:ext cx="1816074" cy="1946446"/>
            <a:chOff x="1616005" y="186657"/>
            <a:chExt cx="1816074" cy="1946446"/>
          </a:xfrm>
        </p:grpSpPr>
        <p:grpSp>
          <p:nvGrpSpPr>
            <p:cNvPr id="334" name="组合 333"/>
            <p:cNvGrpSpPr/>
            <p:nvPr/>
          </p:nvGrpSpPr>
          <p:grpSpPr>
            <a:xfrm>
              <a:off x="1616005" y="186657"/>
              <a:ext cx="1816074" cy="1946446"/>
              <a:chOff x="8206875" y="1893247"/>
              <a:chExt cx="5497416" cy="5892063"/>
            </a:xfrm>
          </p:grpSpPr>
          <p:grpSp>
            <p:nvGrpSpPr>
              <p:cNvPr id="322" name="组合 321"/>
              <p:cNvGrpSpPr/>
              <p:nvPr/>
            </p:nvGrpSpPr>
            <p:grpSpPr>
              <a:xfrm>
                <a:off x="9306829" y="3387848"/>
                <a:ext cx="4397462" cy="4397462"/>
                <a:chOff x="8843096" y="1845159"/>
                <a:chExt cx="4397462" cy="4397462"/>
              </a:xfrm>
            </p:grpSpPr>
            <p:sp>
              <p:nvSpPr>
                <p:cNvPr id="320" name="椭圆 319"/>
                <p:cNvSpPr/>
                <p:nvPr/>
              </p:nvSpPr>
              <p:spPr>
                <a:xfrm>
                  <a:off x="8843096" y="1845159"/>
                  <a:ext cx="4397462" cy="439746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50000"/>
                      </a:schemeClr>
                    </a:gs>
                    <a:gs pos="45000">
                      <a:schemeClr val="tx1"/>
                    </a:gs>
                  </a:gsLst>
                  <a:lin ang="54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椭圆 320"/>
                <p:cNvSpPr/>
                <p:nvPr/>
              </p:nvSpPr>
              <p:spPr>
                <a:xfrm>
                  <a:off x="8843096" y="1845159"/>
                  <a:ext cx="4397462" cy="4397462"/>
                </a:xfrm>
                <a:prstGeom prst="ellipse">
                  <a:avLst/>
                </a:prstGeom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2000">
                      <a:schemeClr val="tx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5" name="椭圆 324"/>
              <p:cNvSpPr/>
              <p:nvPr/>
            </p:nvSpPr>
            <p:spPr>
              <a:xfrm>
                <a:off x="9452791" y="3230134"/>
                <a:ext cx="800888" cy="8008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scene3d>
                <a:camera prst="orthographicFront">
                  <a:rot lat="19246911" lon="2749539" rev="20778763"/>
                </a:camera>
                <a:lightRig rig="threePt" dir="t"/>
              </a:scene3d>
              <a:sp3d extrusionH="889000">
                <a:extrusionClr>
                  <a:schemeClr val="tx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9432682" y="2922750"/>
                <a:ext cx="449943" cy="740229"/>
              </a:xfrm>
              <a:custGeom>
                <a:avLst/>
                <a:gdLst>
                  <a:gd name="connsiteX0" fmla="*/ 0 w 449943"/>
                  <a:gd name="connsiteY0" fmla="*/ 0 h 740229"/>
                  <a:gd name="connsiteX1" fmla="*/ 0 w 449943"/>
                  <a:gd name="connsiteY1" fmla="*/ 130629 h 740229"/>
                  <a:gd name="connsiteX2" fmla="*/ 29029 w 449943"/>
                  <a:gd name="connsiteY2" fmla="*/ 203200 h 740229"/>
                  <a:gd name="connsiteX3" fmla="*/ 29029 w 449943"/>
                  <a:gd name="connsiteY3" fmla="*/ 290286 h 740229"/>
                  <a:gd name="connsiteX4" fmla="*/ 130629 w 449943"/>
                  <a:gd name="connsiteY4" fmla="*/ 333829 h 740229"/>
                  <a:gd name="connsiteX5" fmla="*/ 159658 w 449943"/>
                  <a:gd name="connsiteY5" fmla="*/ 406400 h 740229"/>
                  <a:gd name="connsiteX6" fmla="*/ 261258 w 449943"/>
                  <a:gd name="connsiteY6" fmla="*/ 478971 h 740229"/>
                  <a:gd name="connsiteX7" fmla="*/ 261258 w 449943"/>
                  <a:gd name="connsiteY7" fmla="*/ 478971 h 740229"/>
                  <a:gd name="connsiteX8" fmla="*/ 377372 w 449943"/>
                  <a:gd name="connsiteY8" fmla="*/ 478971 h 740229"/>
                  <a:gd name="connsiteX9" fmla="*/ 435429 w 449943"/>
                  <a:gd name="connsiteY9" fmla="*/ 537029 h 740229"/>
                  <a:gd name="connsiteX10" fmla="*/ 435429 w 449943"/>
                  <a:gd name="connsiteY10" fmla="*/ 595086 h 740229"/>
                  <a:gd name="connsiteX11" fmla="*/ 435429 w 449943"/>
                  <a:gd name="connsiteY11" fmla="*/ 595086 h 740229"/>
                  <a:gd name="connsiteX12" fmla="*/ 449943 w 449943"/>
                  <a:gd name="connsiteY12" fmla="*/ 740229 h 74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9943" h="740229">
                    <a:moveTo>
                      <a:pt x="0" y="0"/>
                    </a:moveTo>
                    <a:lnTo>
                      <a:pt x="0" y="130629"/>
                    </a:lnTo>
                    <a:lnTo>
                      <a:pt x="29029" y="203200"/>
                    </a:lnTo>
                    <a:lnTo>
                      <a:pt x="29029" y="290286"/>
                    </a:lnTo>
                    <a:lnTo>
                      <a:pt x="130629" y="333829"/>
                    </a:lnTo>
                    <a:lnTo>
                      <a:pt x="159658" y="406400"/>
                    </a:lnTo>
                    <a:lnTo>
                      <a:pt x="261258" y="478971"/>
                    </a:lnTo>
                    <a:lnTo>
                      <a:pt x="261258" y="478971"/>
                    </a:lnTo>
                    <a:lnTo>
                      <a:pt x="377372" y="478971"/>
                    </a:lnTo>
                    <a:lnTo>
                      <a:pt x="435429" y="537029"/>
                    </a:lnTo>
                    <a:lnTo>
                      <a:pt x="435429" y="595086"/>
                    </a:lnTo>
                    <a:lnTo>
                      <a:pt x="435429" y="595086"/>
                    </a:lnTo>
                    <a:lnTo>
                      <a:pt x="449943" y="740229"/>
                    </a:lnTo>
                  </a:path>
                </a:pathLst>
              </a:custGeom>
              <a:noFill/>
              <a:ln w="127000">
                <a:solidFill>
                  <a:srgbClr val="A89A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6" name="组合 325"/>
              <p:cNvGrpSpPr/>
              <p:nvPr/>
            </p:nvGrpSpPr>
            <p:grpSpPr>
              <a:xfrm rot="16391938" flipV="1">
                <a:off x="8453731" y="1646391"/>
                <a:ext cx="1316038" cy="1809750"/>
                <a:chOff x="9420226" y="3457575"/>
                <a:chExt cx="1316038" cy="1809750"/>
              </a:xfrm>
            </p:grpSpPr>
            <p:sp>
              <p:nvSpPr>
                <p:cNvPr id="327" name="Freeform 694"/>
                <p:cNvSpPr>
                  <a:spLocks/>
                </p:cNvSpPr>
                <p:nvPr/>
              </p:nvSpPr>
              <p:spPr bwMode="auto">
                <a:xfrm flipH="1">
                  <a:off x="9420226" y="3457575"/>
                  <a:ext cx="1316038" cy="1809750"/>
                </a:xfrm>
                <a:custGeom>
                  <a:avLst/>
                  <a:gdLst>
                    <a:gd name="T0" fmla="*/ 767 w 767"/>
                    <a:gd name="T1" fmla="*/ 244 h 1054"/>
                    <a:gd name="T2" fmla="*/ 0 w 767"/>
                    <a:gd name="T3" fmla="*/ 833 h 1054"/>
                    <a:gd name="T4" fmla="*/ 767 w 767"/>
                    <a:gd name="T5" fmla="*/ 244 h 10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67" h="1054">
                      <a:moveTo>
                        <a:pt x="767" y="244"/>
                      </a:moveTo>
                      <a:cubicBezTo>
                        <a:pt x="767" y="244"/>
                        <a:pt x="78" y="0"/>
                        <a:pt x="0" y="833"/>
                      </a:cubicBezTo>
                      <a:cubicBezTo>
                        <a:pt x="0" y="833"/>
                        <a:pt x="678" y="1054"/>
                        <a:pt x="767" y="244"/>
                      </a:cubicBezTo>
                      <a:close/>
                    </a:path>
                  </a:pathLst>
                </a:custGeom>
                <a:solidFill>
                  <a:srgbClr val="F9A0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695"/>
                <p:cNvSpPr>
                  <a:spLocks/>
                </p:cNvSpPr>
                <p:nvPr/>
              </p:nvSpPr>
              <p:spPr bwMode="auto">
                <a:xfrm flipH="1">
                  <a:off x="9474201" y="3549650"/>
                  <a:ext cx="936625" cy="1422400"/>
                </a:xfrm>
                <a:custGeom>
                  <a:avLst/>
                  <a:gdLst>
                    <a:gd name="T0" fmla="*/ 546 w 546"/>
                    <a:gd name="T1" fmla="*/ 214 h 829"/>
                    <a:gd name="T2" fmla="*/ 0 w 546"/>
                    <a:gd name="T3" fmla="*/ 634 h 829"/>
                    <a:gd name="T4" fmla="*/ 546 w 546"/>
                    <a:gd name="T5" fmla="*/ 214 h 8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6" h="829">
                      <a:moveTo>
                        <a:pt x="546" y="214"/>
                      </a:moveTo>
                      <a:cubicBezTo>
                        <a:pt x="546" y="214"/>
                        <a:pt x="24" y="0"/>
                        <a:pt x="0" y="634"/>
                      </a:cubicBezTo>
                      <a:cubicBezTo>
                        <a:pt x="0" y="634"/>
                        <a:pt x="512" y="829"/>
                        <a:pt x="546" y="214"/>
                      </a:cubicBezTo>
                      <a:close/>
                    </a:path>
                  </a:pathLst>
                </a:custGeom>
                <a:solidFill>
                  <a:srgbClr val="FAC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9" name="Freeform 696">
                  <a:hlinkClick r:id="rId4"/>
                </p:cNvPr>
                <p:cNvSpPr>
                  <a:spLocks/>
                </p:cNvSpPr>
                <p:nvPr/>
              </p:nvSpPr>
              <p:spPr bwMode="auto">
                <a:xfrm flipH="1">
                  <a:off x="9521826" y="3697288"/>
                  <a:ext cx="620713" cy="952500"/>
                </a:xfrm>
                <a:custGeom>
                  <a:avLst/>
                  <a:gdLst>
                    <a:gd name="T0" fmla="*/ 362 w 362"/>
                    <a:gd name="T1" fmla="*/ 145 h 555"/>
                    <a:gd name="T2" fmla="*/ 0 w 362"/>
                    <a:gd name="T3" fmla="*/ 423 h 555"/>
                    <a:gd name="T4" fmla="*/ 362 w 362"/>
                    <a:gd name="T5" fmla="*/ 145 h 5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2" h="555">
                      <a:moveTo>
                        <a:pt x="362" y="145"/>
                      </a:moveTo>
                      <a:cubicBezTo>
                        <a:pt x="362" y="145"/>
                        <a:pt x="14" y="0"/>
                        <a:pt x="0" y="423"/>
                      </a:cubicBezTo>
                      <a:cubicBezTo>
                        <a:pt x="0" y="423"/>
                        <a:pt x="342" y="555"/>
                        <a:pt x="362" y="145"/>
                      </a:cubicBezTo>
                      <a:close/>
                    </a:path>
                  </a:pathLst>
                </a:custGeom>
                <a:solidFill>
                  <a:srgbClr val="F7DA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36" name="文本框 335"/>
            <p:cNvSpPr txBox="1"/>
            <p:nvPr/>
          </p:nvSpPr>
          <p:spPr>
            <a:xfrm rot="19344648">
              <a:off x="2148094" y="907383"/>
              <a:ext cx="12177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</a:rPr>
                <a:t>离开朋友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9" name="组合 338"/>
          <p:cNvGrpSpPr/>
          <p:nvPr/>
        </p:nvGrpSpPr>
        <p:grpSpPr>
          <a:xfrm>
            <a:off x="9037144" y="-3497772"/>
            <a:ext cx="3904833" cy="3904833"/>
            <a:chOff x="7735525" y="-1238251"/>
            <a:chExt cx="3904833" cy="3904833"/>
          </a:xfrm>
        </p:grpSpPr>
        <p:pic>
          <p:nvPicPr>
            <p:cNvPr id="319" name="图片 318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223" b="95020" l="27637" r="78906">
                          <a14:foregroundMark x1="60254" y1="76660" x2="59766" y2="864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878670">
              <a:off x="7735525" y="-1238251"/>
              <a:ext cx="3904833" cy="3904833"/>
            </a:xfrm>
            <a:prstGeom prst="rect">
              <a:avLst/>
            </a:prstGeom>
          </p:spPr>
        </p:pic>
        <p:sp>
          <p:nvSpPr>
            <p:cNvPr id="338" name="文本框 337"/>
            <p:cNvSpPr txBox="1"/>
            <p:nvPr/>
          </p:nvSpPr>
          <p:spPr>
            <a:xfrm rot="1547187">
              <a:off x="8612934" y="701791"/>
              <a:ext cx="12177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</a:rPr>
                <a:t>离开</a:t>
              </a:r>
              <a:r>
                <a:rPr lang="zh-CN" altLang="en-US" sz="3200" dirty="0">
                  <a:solidFill>
                    <a:schemeClr val="bg1"/>
                  </a:solidFill>
                </a:rPr>
                <a:t>寝室</a:t>
              </a:r>
            </a:p>
          </p:txBody>
        </p:sp>
      </p:grpSp>
      <p:grpSp>
        <p:nvGrpSpPr>
          <p:cNvPr id="340" name="组合 339"/>
          <p:cNvGrpSpPr/>
          <p:nvPr/>
        </p:nvGrpSpPr>
        <p:grpSpPr>
          <a:xfrm rot="4912529">
            <a:off x="8701073" y="-3462390"/>
            <a:ext cx="1816074" cy="1946446"/>
            <a:chOff x="1616005" y="186657"/>
            <a:chExt cx="1816074" cy="1946446"/>
          </a:xfrm>
        </p:grpSpPr>
        <p:grpSp>
          <p:nvGrpSpPr>
            <p:cNvPr id="341" name="组合 340"/>
            <p:cNvGrpSpPr/>
            <p:nvPr/>
          </p:nvGrpSpPr>
          <p:grpSpPr>
            <a:xfrm>
              <a:off x="1616005" y="186657"/>
              <a:ext cx="1816074" cy="1946446"/>
              <a:chOff x="8206875" y="1893247"/>
              <a:chExt cx="5497416" cy="5892063"/>
            </a:xfrm>
          </p:grpSpPr>
          <p:grpSp>
            <p:nvGrpSpPr>
              <p:cNvPr id="343" name="组合 342"/>
              <p:cNvGrpSpPr/>
              <p:nvPr/>
            </p:nvGrpSpPr>
            <p:grpSpPr>
              <a:xfrm>
                <a:off x="9306829" y="3387848"/>
                <a:ext cx="4397462" cy="4397462"/>
                <a:chOff x="8843096" y="1845159"/>
                <a:chExt cx="4397462" cy="4397462"/>
              </a:xfrm>
            </p:grpSpPr>
            <p:sp>
              <p:nvSpPr>
                <p:cNvPr id="350" name="椭圆 349"/>
                <p:cNvSpPr/>
                <p:nvPr/>
              </p:nvSpPr>
              <p:spPr>
                <a:xfrm>
                  <a:off x="8843096" y="1845159"/>
                  <a:ext cx="4397462" cy="4397462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50000"/>
                      </a:schemeClr>
                    </a:gs>
                    <a:gs pos="45000">
                      <a:schemeClr val="tx1"/>
                    </a:gs>
                  </a:gsLst>
                  <a:lin ang="5400000" scaled="0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1" name="椭圆 350"/>
                <p:cNvSpPr/>
                <p:nvPr/>
              </p:nvSpPr>
              <p:spPr>
                <a:xfrm>
                  <a:off x="8843096" y="1845159"/>
                  <a:ext cx="4397462" cy="4397462"/>
                </a:xfrm>
                <a:prstGeom prst="ellipse">
                  <a:avLst/>
                </a:prstGeom>
                <a:gradFill>
                  <a:gsLst>
                    <a:gs pos="100000">
                      <a:schemeClr val="tx1">
                        <a:alpha val="0"/>
                      </a:schemeClr>
                    </a:gs>
                    <a:gs pos="2000">
                      <a:schemeClr val="tx1">
                        <a:alpha val="38000"/>
                      </a:schemeClr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44" name="椭圆 343"/>
              <p:cNvSpPr/>
              <p:nvPr/>
            </p:nvSpPr>
            <p:spPr>
              <a:xfrm>
                <a:off x="9452791" y="3230134"/>
                <a:ext cx="800888" cy="80088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scene3d>
                <a:camera prst="orthographicFront">
                  <a:rot lat="19246911" lon="2749539" rev="20778763"/>
                </a:camera>
                <a:lightRig rig="threePt" dir="t"/>
              </a:scene3d>
              <a:sp3d extrusionH="889000">
                <a:extrusionClr>
                  <a:schemeClr val="tx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任意多边形 344"/>
              <p:cNvSpPr/>
              <p:nvPr/>
            </p:nvSpPr>
            <p:spPr>
              <a:xfrm>
                <a:off x="9432682" y="2922750"/>
                <a:ext cx="449943" cy="740229"/>
              </a:xfrm>
              <a:custGeom>
                <a:avLst/>
                <a:gdLst>
                  <a:gd name="connsiteX0" fmla="*/ 0 w 449943"/>
                  <a:gd name="connsiteY0" fmla="*/ 0 h 740229"/>
                  <a:gd name="connsiteX1" fmla="*/ 0 w 449943"/>
                  <a:gd name="connsiteY1" fmla="*/ 130629 h 740229"/>
                  <a:gd name="connsiteX2" fmla="*/ 29029 w 449943"/>
                  <a:gd name="connsiteY2" fmla="*/ 203200 h 740229"/>
                  <a:gd name="connsiteX3" fmla="*/ 29029 w 449943"/>
                  <a:gd name="connsiteY3" fmla="*/ 290286 h 740229"/>
                  <a:gd name="connsiteX4" fmla="*/ 130629 w 449943"/>
                  <a:gd name="connsiteY4" fmla="*/ 333829 h 740229"/>
                  <a:gd name="connsiteX5" fmla="*/ 159658 w 449943"/>
                  <a:gd name="connsiteY5" fmla="*/ 406400 h 740229"/>
                  <a:gd name="connsiteX6" fmla="*/ 261258 w 449943"/>
                  <a:gd name="connsiteY6" fmla="*/ 478971 h 740229"/>
                  <a:gd name="connsiteX7" fmla="*/ 261258 w 449943"/>
                  <a:gd name="connsiteY7" fmla="*/ 478971 h 740229"/>
                  <a:gd name="connsiteX8" fmla="*/ 377372 w 449943"/>
                  <a:gd name="connsiteY8" fmla="*/ 478971 h 740229"/>
                  <a:gd name="connsiteX9" fmla="*/ 435429 w 449943"/>
                  <a:gd name="connsiteY9" fmla="*/ 537029 h 740229"/>
                  <a:gd name="connsiteX10" fmla="*/ 435429 w 449943"/>
                  <a:gd name="connsiteY10" fmla="*/ 595086 h 740229"/>
                  <a:gd name="connsiteX11" fmla="*/ 435429 w 449943"/>
                  <a:gd name="connsiteY11" fmla="*/ 595086 h 740229"/>
                  <a:gd name="connsiteX12" fmla="*/ 449943 w 449943"/>
                  <a:gd name="connsiteY12" fmla="*/ 740229 h 740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49943" h="740229">
                    <a:moveTo>
                      <a:pt x="0" y="0"/>
                    </a:moveTo>
                    <a:lnTo>
                      <a:pt x="0" y="130629"/>
                    </a:lnTo>
                    <a:lnTo>
                      <a:pt x="29029" y="203200"/>
                    </a:lnTo>
                    <a:lnTo>
                      <a:pt x="29029" y="290286"/>
                    </a:lnTo>
                    <a:lnTo>
                      <a:pt x="130629" y="333829"/>
                    </a:lnTo>
                    <a:lnTo>
                      <a:pt x="159658" y="406400"/>
                    </a:lnTo>
                    <a:lnTo>
                      <a:pt x="261258" y="478971"/>
                    </a:lnTo>
                    <a:lnTo>
                      <a:pt x="261258" y="478971"/>
                    </a:lnTo>
                    <a:lnTo>
                      <a:pt x="377372" y="478971"/>
                    </a:lnTo>
                    <a:lnTo>
                      <a:pt x="435429" y="537029"/>
                    </a:lnTo>
                    <a:lnTo>
                      <a:pt x="435429" y="595086"/>
                    </a:lnTo>
                    <a:lnTo>
                      <a:pt x="435429" y="595086"/>
                    </a:lnTo>
                    <a:lnTo>
                      <a:pt x="449943" y="740229"/>
                    </a:lnTo>
                  </a:path>
                </a:pathLst>
              </a:custGeom>
              <a:noFill/>
              <a:ln w="127000">
                <a:solidFill>
                  <a:srgbClr val="A89A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6" name="组合 345"/>
              <p:cNvGrpSpPr/>
              <p:nvPr/>
            </p:nvGrpSpPr>
            <p:grpSpPr>
              <a:xfrm rot="16391938" flipV="1">
                <a:off x="8453731" y="1646391"/>
                <a:ext cx="1316038" cy="1809750"/>
                <a:chOff x="9420226" y="3457575"/>
                <a:chExt cx="1316038" cy="1809750"/>
              </a:xfrm>
            </p:grpSpPr>
            <p:sp>
              <p:nvSpPr>
                <p:cNvPr id="347" name="Freeform 694"/>
                <p:cNvSpPr>
                  <a:spLocks/>
                </p:cNvSpPr>
                <p:nvPr/>
              </p:nvSpPr>
              <p:spPr bwMode="auto">
                <a:xfrm flipH="1">
                  <a:off x="9420226" y="3457575"/>
                  <a:ext cx="1316038" cy="1809750"/>
                </a:xfrm>
                <a:custGeom>
                  <a:avLst/>
                  <a:gdLst>
                    <a:gd name="T0" fmla="*/ 767 w 767"/>
                    <a:gd name="T1" fmla="*/ 244 h 1054"/>
                    <a:gd name="T2" fmla="*/ 0 w 767"/>
                    <a:gd name="T3" fmla="*/ 833 h 1054"/>
                    <a:gd name="T4" fmla="*/ 767 w 767"/>
                    <a:gd name="T5" fmla="*/ 244 h 10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67" h="1054">
                      <a:moveTo>
                        <a:pt x="767" y="244"/>
                      </a:moveTo>
                      <a:cubicBezTo>
                        <a:pt x="767" y="244"/>
                        <a:pt x="78" y="0"/>
                        <a:pt x="0" y="833"/>
                      </a:cubicBezTo>
                      <a:cubicBezTo>
                        <a:pt x="0" y="833"/>
                        <a:pt x="678" y="1054"/>
                        <a:pt x="767" y="244"/>
                      </a:cubicBezTo>
                      <a:close/>
                    </a:path>
                  </a:pathLst>
                </a:custGeom>
                <a:solidFill>
                  <a:srgbClr val="F9A02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8" name="Freeform 695"/>
                <p:cNvSpPr>
                  <a:spLocks/>
                </p:cNvSpPr>
                <p:nvPr/>
              </p:nvSpPr>
              <p:spPr bwMode="auto">
                <a:xfrm flipH="1">
                  <a:off x="9474201" y="3549650"/>
                  <a:ext cx="936625" cy="1422400"/>
                </a:xfrm>
                <a:custGeom>
                  <a:avLst/>
                  <a:gdLst>
                    <a:gd name="T0" fmla="*/ 546 w 546"/>
                    <a:gd name="T1" fmla="*/ 214 h 829"/>
                    <a:gd name="T2" fmla="*/ 0 w 546"/>
                    <a:gd name="T3" fmla="*/ 634 h 829"/>
                    <a:gd name="T4" fmla="*/ 546 w 546"/>
                    <a:gd name="T5" fmla="*/ 214 h 8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46" h="829">
                      <a:moveTo>
                        <a:pt x="546" y="214"/>
                      </a:moveTo>
                      <a:cubicBezTo>
                        <a:pt x="546" y="214"/>
                        <a:pt x="24" y="0"/>
                        <a:pt x="0" y="634"/>
                      </a:cubicBezTo>
                      <a:cubicBezTo>
                        <a:pt x="0" y="634"/>
                        <a:pt x="512" y="829"/>
                        <a:pt x="546" y="214"/>
                      </a:cubicBezTo>
                      <a:close/>
                    </a:path>
                  </a:pathLst>
                </a:custGeom>
                <a:solidFill>
                  <a:srgbClr val="FAC5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9" name="Freeform 696">
                  <a:hlinkClick r:id="rId4"/>
                </p:cNvPr>
                <p:cNvSpPr>
                  <a:spLocks/>
                </p:cNvSpPr>
                <p:nvPr/>
              </p:nvSpPr>
              <p:spPr bwMode="auto">
                <a:xfrm flipH="1">
                  <a:off x="9521826" y="3697288"/>
                  <a:ext cx="620713" cy="952500"/>
                </a:xfrm>
                <a:custGeom>
                  <a:avLst/>
                  <a:gdLst>
                    <a:gd name="T0" fmla="*/ 362 w 362"/>
                    <a:gd name="T1" fmla="*/ 145 h 555"/>
                    <a:gd name="T2" fmla="*/ 0 w 362"/>
                    <a:gd name="T3" fmla="*/ 423 h 555"/>
                    <a:gd name="T4" fmla="*/ 362 w 362"/>
                    <a:gd name="T5" fmla="*/ 145 h 5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62" h="555">
                      <a:moveTo>
                        <a:pt x="362" y="145"/>
                      </a:moveTo>
                      <a:cubicBezTo>
                        <a:pt x="362" y="145"/>
                        <a:pt x="14" y="0"/>
                        <a:pt x="0" y="423"/>
                      </a:cubicBezTo>
                      <a:cubicBezTo>
                        <a:pt x="0" y="423"/>
                        <a:pt x="342" y="555"/>
                        <a:pt x="362" y="145"/>
                      </a:cubicBezTo>
                      <a:close/>
                    </a:path>
                  </a:pathLst>
                </a:custGeom>
                <a:solidFill>
                  <a:srgbClr val="F7DA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42" name="文本框 341"/>
            <p:cNvSpPr txBox="1"/>
            <p:nvPr/>
          </p:nvSpPr>
          <p:spPr>
            <a:xfrm rot="19344648">
              <a:off x="2148094" y="907384"/>
              <a:ext cx="12177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</a:rPr>
                <a:t>离开同学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4" name="组合 363"/>
          <p:cNvGrpSpPr/>
          <p:nvPr/>
        </p:nvGrpSpPr>
        <p:grpSpPr>
          <a:xfrm rot="16400955">
            <a:off x="567036" y="-3762542"/>
            <a:ext cx="3904833" cy="3904833"/>
            <a:chOff x="7735525" y="-1238251"/>
            <a:chExt cx="3904833" cy="3904833"/>
          </a:xfrm>
        </p:grpSpPr>
        <p:pic>
          <p:nvPicPr>
            <p:cNvPr id="365" name="图片 36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3223" b="95020" l="27637" r="78906">
                          <a14:foregroundMark x1="60254" y1="76660" x2="59766" y2="864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878670">
              <a:off x="7735525" y="-1238251"/>
              <a:ext cx="3904833" cy="3904833"/>
            </a:xfrm>
            <a:prstGeom prst="rect">
              <a:avLst/>
            </a:prstGeom>
          </p:spPr>
        </p:pic>
        <p:sp>
          <p:nvSpPr>
            <p:cNvPr id="366" name="文本框 365"/>
            <p:cNvSpPr txBox="1"/>
            <p:nvPr/>
          </p:nvSpPr>
          <p:spPr>
            <a:xfrm rot="1547187">
              <a:off x="8500785" y="708356"/>
              <a:ext cx="12177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</a:rPr>
                <a:t>离开老师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94" name="直接连接符 393"/>
          <p:cNvCxnSpPr>
            <a:endCxn id="180" idx="2"/>
          </p:cNvCxnSpPr>
          <p:nvPr/>
        </p:nvCxnSpPr>
        <p:spPr>
          <a:xfrm>
            <a:off x="-96694" y="3357463"/>
            <a:ext cx="5094257" cy="16477"/>
          </a:xfrm>
          <a:prstGeom prst="line">
            <a:avLst/>
          </a:prstGeom>
          <a:ln w="28575">
            <a:solidFill>
              <a:srgbClr val="E3BA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6" name="组合 395"/>
          <p:cNvGrpSpPr/>
          <p:nvPr/>
        </p:nvGrpSpPr>
        <p:grpSpPr>
          <a:xfrm>
            <a:off x="4740499" y="2133809"/>
            <a:ext cx="2570328" cy="8655279"/>
            <a:chOff x="4729324" y="2133103"/>
            <a:chExt cx="2570328" cy="8655279"/>
          </a:xfrm>
        </p:grpSpPr>
        <p:grpSp>
          <p:nvGrpSpPr>
            <p:cNvPr id="397" name="组合 396"/>
            <p:cNvGrpSpPr/>
            <p:nvPr/>
          </p:nvGrpSpPr>
          <p:grpSpPr>
            <a:xfrm>
              <a:off x="4729324" y="2133103"/>
              <a:ext cx="2570328" cy="4104513"/>
              <a:chOff x="4310266" y="751097"/>
              <a:chExt cx="3408444" cy="5442888"/>
            </a:xfrm>
          </p:grpSpPr>
          <p:grpSp>
            <p:nvGrpSpPr>
              <p:cNvPr id="533" name="组合 532"/>
              <p:cNvGrpSpPr/>
              <p:nvPr/>
            </p:nvGrpSpPr>
            <p:grpSpPr>
              <a:xfrm>
                <a:off x="4991100" y="2119791"/>
                <a:ext cx="2209799" cy="4074194"/>
                <a:chOff x="4090414" y="877324"/>
                <a:chExt cx="2741681" cy="5054821"/>
              </a:xfrm>
            </p:grpSpPr>
            <p:grpSp>
              <p:nvGrpSpPr>
                <p:cNvPr id="534" name="组合 533"/>
                <p:cNvGrpSpPr/>
                <p:nvPr/>
              </p:nvGrpSpPr>
              <p:grpSpPr>
                <a:xfrm>
                  <a:off x="4090414" y="1748664"/>
                  <a:ext cx="2741681" cy="3782039"/>
                  <a:chOff x="7485017" y="1144460"/>
                  <a:chExt cx="2741681" cy="3782039"/>
                </a:xfrm>
              </p:grpSpPr>
              <p:grpSp>
                <p:nvGrpSpPr>
                  <p:cNvPr id="599" name="组合 598"/>
                  <p:cNvGrpSpPr/>
                  <p:nvPr/>
                </p:nvGrpSpPr>
                <p:grpSpPr>
                  <a:xfrm>
                    <a:off x="8679146" y="1144460"/>
                    <a:ext cx="1547552" cy="2011561"/>
                    <a:chOff x="8679146" y="1144460"/>
                    <a:chExt cx="1547552" cy="2011561"/>
                  </a:xfrm>
                </p:grpSpPr>
                <p:sp>
                  <p:nvSpPr>
                    <p:cNvPr id="608" name="Freeform 7"/>
                    <p:cNvSpPr>
                      <a:spLocks/>
                    </p:cNvSpPr>
                    <p:nvPr/>
                  </p:nvSpPr>
                  <p:spPr bwMode="auto">
                    <a:xfrm>
                      <a:off x="9708255" y="1144460"/>
                      <a:ext cx="518443" cy="712860"/>
                    </a:xfrm>
                    <a:custGeom>
                      <a:avLst/>
                      <a:gdLst>
                        <a:gd name="T0" fmla="*/ 0 w 156"/>
                        <a:gd name="T1" fmla="*/ 185 h 215"/>
                        <a:gd name="T2" fmla="*/ 29 w 156"/>
                        <a:gd name="T3" fmla="*/ 109 h 215"/>
                        <a:gd name="T4" fmla="*/ 91 w 156"/>
                        <a:gd name="T5" fmla="*/ 4 h 215"/>
                        <a:gd name="T6" fmla="*/ 106 w 156"/>
                        <a:gd name="T7" fmla="*/ 15 h 215"/>
                        <a:gd name="T8" fmla="*/ 101 w 156"/>
                        <a:gd name="T9" fmla="*/ 23 h 215"/>
                        <a:gd name="T10" fmla="*/ 131 w 156"/>
                        <a:gd name="T11" fmla="*/ 16 h 215"/>
                        <a:gd name="T12" fmla="*/ 125 w 156"/>
                        <a:gd name="T13" fmla="*/ 40 h 215"/>
                        <a:gd name="T14" fmla="*/ 145 w 156"/>
                        <a:gd name="T15" fmla="*/ 37 h 215"/>
                        <a:gd name="T16" fmla="*/ 116 w 156"/>
                        <a:gd name="T17" fmla="*/ 132 h 215"/>
                        <a:gd name="T18" fmla="*/ 61 w 156"/>
                        <a:gd name="T19" fmla="*/ 202 h 215"/>
                        <a:gd name="T20" fmla="*/ 48 w 156"/>
                        <a:gd name="T21" fmla="*/ 215 h 215"/>
                        <a:gd name="T22" fmla="*/ 0 w 156"/>
                        <a:gd name="T23" fmla="*/ 185 h 2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56" h="215">
                          <a:moveTo>
                            <a:pt x="0" y="185"/>
                          </a:moveTo>
                          <a:cubicBezTo>
                            <a:pt x="29" y="109"/>
                            <a:pt x="29" y="109"/>
                            <a:pt x="29" y="109"/>
                          </a:cubicBezTo>
                          <a:cubicBezTo>
                            <a:pt x="29" y="109"/>
                            <a:pt x="60" y="10"/>
                            <a:pt x="91" y="4"/>
                          </a:cubicBezTo>
                          <a:cubicBezTo>
                            <a:pt x="91" y="4"/>
                            <a:pt x="113" y="0"/>
                            <a:pt x="106" y="15"/>
                          </a:cubicBezTo>
                          <a:cubicBezTo>
                            <a:pt x="101" y="23"/>
                            <a:pt x="101" y="23"/>
                            <a:pt x="101" y="23"/>
                          </a:cubicBezTo>
                          <a:cubicBezTo>
                            <a:pt x="101" y="23"/>
                            <a:pt x="120" y="7"/>
                            <a:pt x="131" y="16"/>
                          </a:cubicBezTo>
                          <a:cubicBezTo>
                            <a:pt x="131" y="16"/>
                            <a:pt x="138" y="21"/>
                            <a:pt x="125" y="40"/>
                          </a:cubicBezTo>
                          <a:cubicBezTo>
                            <a:pt x="125" y="40"/>
                            <a:pt x="133" y="25"/>
                            <a:pt x="145" y="37"/>
                          </a:cubicBezTo>
                          <a:cubicBezTo>
                            <a:pt x="156" y="49"/>
                            <a:pt x="128" y="74"/>
                            <a:pt x="116" y="132"/>
                          </a:cubicBezTo>
                          <a:cubicBezTo>
                            <a:pt x="105" y="189"/>
                            <a:pt x="61" y="202"/>
                            <a:pt x="61" y="202"/>
                          </a:cubicBezTo>
                          <a:cubicBezTo>
                            <a:pt x="48" y="215"/>
                            <a:pt x="48" y="215"/>
                            <a:pt x="48" y="215"/>
                          </a:cubicBezTo>
                          <a:lnTo>
                            <a:pt x="0" y="185"/>
                          </a:lnTo>
                          <a:close/>
                        </a:path>
                      </a:pathLst>
                    </a:custGeom>
                    <a:solidFill>
                      <a:srgbClr val="F9DAB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9" name="Freeform 8"/>
                    <p:cNvSpPr>
                      <a:spLocks/>
                    </p:cNvSpPr>
                    <p:nvPr/>
                  </p:nvSpPr>
                  <p:spPr bwMode="auto">
                    <a:xfrm>
                      <a:off x="9708255" y="1344061"/>
                      <a:ext cx="204786" cy="508074"/>
                    </a:xfrm>
                    <a:custGeom>
                      <a:avLst/>
                      <a:gdLst>
                        <a:gd name="T0" fmla="*/ 7 w 62"/>
                        <a:gd name="T1" fmla="*/ 115 h 153"/>
                        <a:gd name="T2" fmla="*/ 7 w 62"/>
                        <a:gd name="T3" fmla="*/ 85 h 153"/>
                        <a:gd name="T4" fmla="*/ 38 w 62"/>
                        <a:gd name="T5" fmla="*/ 2 h 153"/>
                        <a:gd name="T6" fmla="*/ 47 w 62"/>
                        <a:gd name="T7" fmla="*/ 20 h 153"/>
                        <a:gd name="T8" fmla="*/ 48 w 62"/>
                        <a:gd name="T9" fmla="*/ 76 h 153"/>
                        <a:gd name="T10" fmla="*/ 7 w 62"/>
                        <a:gd name="T11" fmla="*/ 115 h 1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62" h="153">
                          <a:moveTo>
                            <a:pt x="7" y="115"/>
                          </a:moveTo>
                          <a:cubicBezTo>
                            <a:pt x="7" y="115"/>
                            <a:pt x="0" y="113"/>
                            <a:pt x="7" y="85"/>
                          </a:cubicBezTo>
                          <a:cubicBezTo>
                            <a:pt x="14" y="57"/>
                            <a:pt x="30" y="0"/>
                            <a:pt x="38" y="2"/>
                          </a:cubicBezTo>
                          <a:cubicBezTo>
                            <a:pt x="45" y="3"/>
                            <a:pt x="50" y="11"/>
                            <a:pt x="47" y="20"/>
                          </a:cubicBezTo>
                          <a:cubicBezTo>
                            <a:pt x="45" y="28"/>
                            <a:pt x="41" y="61"/>
                            <a:pt x="48" y="76"/>
                          </a:cubicBezTo>
                          <a:cubicBezTo>
                            <a:pt x="48" y="76"/>
                            <a:pt x="62" y="153"/>
                            <a:pt x="7" y="115"/>
                          </a:cubicBezTo>
                          <a:close/>
                        </a:path>
                      </a:pathLst>
                    </a:custGeom>
                    <a:solidFill>
                      <a:srgbClr val="F9DAB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0" name="Freeform 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9708255" y="1144460"/>
                      <a:ext cx="489930" cy="712860"/>
                    </a:xfrm>
                    <a:custGeom>
                      <a:avLst/>
                      <a:gdLst>
                        <a:gd name="T0" fmla="*/ 145 w 148"/>
                        <a:gd name="T1" fmla="*/ 37 h 215"/>
                        <a:gd name="T2" fmla="*/ 141 w 148"/>
                        <a:gd name="T3" fmla="*/ 34 h 215"/>
                        <a:gd name="T4" fmla="*/ 141 w 148"/>
                        <a:gd name="T5" fmla="*/ 39 h 215"/>
                        <a:gd name="T6" fmla="*/ 122 w 148"/>
                        <a:gd name="T7" fmla="*/ 88 h 215"/>
                        <a:gd name="T8" fmla="*/ 103 w 148"/>
                        <a:gd name="T9" fmla="*/ 94 h 215"/>
                        <a:gd name="T10" fmla="*/ 130 w 148"/>
                        <a:gd name="T11" fmla="*/ 34 h 215"/>
                        <a:gd name="T12" fmla="*/ 126 w 148"/>
                        <a:gd name="T13" fmla="*/ 38 h 215"/>
                        <a:gd name="T14" fmla="*/ 133 w 148"/>
                        <a:gd name="T15" fmla="*/ 20 h 215"/>
                        <a:gd name="T16" fmla="*/ 113 w 148"/>
                        <a:gd name="T17" fmla="*/ 57 h 215"/>
                        <a:gd name="T18" fmla="*/ 83 w 148"/>
                        <a:gd name="T19" fmla="*/ 64 h 215"/>
                        <a:gd name="T20" fmla="*/ 104 w 148"/>
                        <a:gd name="T21" fmla="*/ 26 h 215"/>
                        <a:gd name="T22" fmla="*/ 101 w 148"/>
                        <a:gd name="T23" fmla="*/ 23 h 215"/>
                        <a:gd name="T24" fmla="*/ 91 w 148"/>
                        <a:gd name="T25" fmla="*/ 4 h 215"/>
                        <a:gd name="T26" fmla="*/ 83 w 148"/>
                        <a:gd name="T27" fmla="*/ 7 h 215"/>
                        <a:gd name="T28" fmla="*/ 96 w 148"/>
                        <a:gd name="T29" fmla="*/ 21 h 215"/>
                        <a:gd name="T30" fmla="*/ 83 w 148"/>
                        <a:gd name="T31" fmla="*/ 49 h 215"/>
                        <a:gd name="T32" fmla="*/ 48 w 148"/>
                        <a:gd name="T33" fmla="*/ 62 h 215"/>
                        <a:gd name="T34" fmla="*/ 45 w 148"/>
                        <a:gd name="T35" fmla="*/ 67 h 215"/>
                        <a:gd name="T36" fmla="*/ 45 w 148"/>
                        <a:gd name="T37" fmla="*/ 68 h 215"/>
                        <a:gd name="T38" fmla="*/ 46 w 148"/>
                        <a:gd name="T39" fmla="*/ 108 h 215"/>
                        <a:gd name="T40" fmla="*/ 43 w 148"/>
                        <a:gd name="T41" fmla="*/ 156 h 215"/>
                        <a:gd name="T42" fmla="*/ 23 w 148"/>
                        <a:gd name="T43" fmla="*/ 159 h 215"/>
                        <a:gd name="T44" fmla="*/ 18 w 148"/>
                        <a:gd name="T45" fmla="*/ 158 h 215"/>
                        <a:gd name="T46" fmla="*/ 14 w 148"/>
                        <a:gd name="T47" fmla="*/ 149 h 215"/>
                        <a:gd name="T48" fmla="*/ 21 w 148"/>
                        <a:gd name="T49" fmla="*/ 97 h 215"/>
                        <a:gd name="T50" fmla="*/ 7 w 148"/>
                        <a:gd name="T51" fmla="*/ 145 h 215"/>
                        <a:gd name="T52" fmla="*/ 4 w 148"/>
                        <a:gd name="T53" fmla="*/ 158 h 215"/>
                        <a:gd name="T54" fmla="*/ 4 w 148"/>
                        <a:gd name="T55" fmla="*/ 172 h 215"/>
                        <a:gd name="T56" fmla="*/ 0 w 148"/>
                        <a:gd name="T57" fmla="*/ 185 h 215"/>
                        <a:gd name="T58" fmla="*/ 61 w 148"/>
                        <a:gd name="T59" fmla="*/ 202 h 215"/>
                        <a:gd name="T60" fmla="*/ 140 w 148"/>
                        <a:gd name="T61" fmla="*/ 67 h 215"/>
                        <a:gd name="T62" fmla="*/ 102 w 148"/>
                        <a:gd name="T63" fmla="*/ 139 h 215"/>
                        <a:gd name="T64" fmla="*/ 92 w 148"/>
                        <a:gd name="T65" fmla="*/ 171 h 215"/>
                        <a:gd name="T66" fmla="*/ 58 w 148"/>
                        <a:gd name="T67" fmla="*/ 148 h 215"/>
                        <a:gd name="T68" fmla="*/ 55 w 148"/>
                        <a:gd name="T69" fmla="*/ 94 h 215"/>
                        <a:gd name="T70" fmla="*/ 87 w 148"/>
                        <a:gd name="T71" fmla="*/ 107 h 215"/>
                        <a:gd name="T72" fmla="*/ 102 w 148"/>
                        <a:gd name="T73" fmla="*/ 139 h 2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8" h="215">
                          <a:moveTo>
                            <a:pt x="147" y="47"/>
                          </a:moveTo>
                          <a:cubicBezTo>
                            <a:pt x="148" y="44"/>
                            <a:pt x="147" y="40"/>
                            <a:pt x="145" y="37"/>
                          </a:cubicBezTo>
                          <a:cubicBezTo>
                            <a:pt x="145" y="37"/>
                            <a:pt x="145" y="37"/>
                            <a:pt x="145" y="37"/>
                          </a:cubicBezTo>
                          <a:cubicBezTo>
                            <a:pt x="143" y="36"/>
                            <a:pt x="142" y="35"/>
                            <a:pt x="141" y="34"/>
                          </a:cubicBezTo>
                          <a:cubicBezTo>
                            <a:pt x="140" y="34"/>
                            <a:pt x="140" y="34"/>
                            <a:pt x="139" y="33"/>
                          </a:cubicBezTo>
                          <a:cubicBezTo>
                            <a:pt x="141" y="35"/>
                            <a:pt x="140" y="38"/>
                            <a:pt x="141" y="39"/>
                          </a:cubicBezTo>
                          <a:cubicBezTo>
                            <a:pt x="143" y="46"/>
                            <a:pt x="143" y="49"/>
                            <a:pt x="140" y="56"/>
                          </a:cubicBezTo>
                          <a:cubicBezTo>
                            <a:pt x="135" y="67"/>
                            <a:pt x="127" y="77"/>
                            <a:pt x="122" y="88"/>
                          </a:cubicBezTo>
                          <a:cubicBezTo>
                            <a:pt x="120" y="93"/>
                            <a:pt x="118" y="107"/>
                            <a:pt x="110" y="101"/>
                          </a:cubicBezTo>
                          <a:cubicBezTo>
                            <a:pt x="108" y="100"/>
                            <a:pt x="105" y="96"/>
                            <a:pt x="103" y="94"/>
                          </a:cubicBezTo>
                          <a:cubicBezTo>
                            <a:pt x="95" y="87"/>
                            <a:pt x="109" y="75"/>
                            <a:pt x="114" y="69"/>
                          </a:cubicBezTo>
                          <a:cubicBezTo>
                            <a:pt x="121" y="58"/>
                            <a:pt x="127" y="47"/>
                            <a:pt x="130" y="34"/>
                          </a:cubicBezTo>
                          <a:cubicBezTo>
                            <a:pt x="130" y="34"/>
                            <a:pt x="130" y="34"/>
                            <a:pt x="130" y="34"/>
                          </a:cubicBezTo>
                          <a:cubicBezTo>
                            <a:pt x="128" y="36"/>
                            <a:pt x="127" y="37"/>
                            <a:pt x="126" y="38"/>
                          </a:cubicBezTo>
                          <a:cubicBezTo>
                            <a:pt x="132" y="29"/>
                            <a:pt x="133" y="23"/>
                            <a:pt x="133" y="20"/>
                          </a:cubicBezTo>
                          <a:cubicBezTo>
                            <a:pt x="133" y="20"/>
                            <a:pt x="133" y="20"/>
                            <a:pt x="133" y="20"/>
                          </a:cubicBezTo>
                          <a:cubicBezTo>
                            <a:pt x="129" y="22"/>
                            <a:pt x="129" y="27"/>
                            <a:pt x="127" y="31"/>
                          </a:cubicBezTo>
                          <a:cubicBezTo>
                            <a:pt x="124" y="40"/>
                            <a:pt x="119" y="49"/>
                            <a:pt x="113" y="57"/>
                          </a:cubicBezTo>
                          <a:cubicBezTo>
                            <a:pt x="108" y="65"/>
                            <a:pt x="97" y="84"/>
                            <a:pt x="85" y="79"/>
                          </a:cubicBezTo>
                          <a:cubicBezTo>
                            <a:pt x="78" y="76"/>
                            <a:pt x="80" y="70"/>
                            <a:pt x="83" y="64"/>
                          </a:cubicBezTo>
                          <a:cubicBezTo>
                            <a:pt x="87" y="58"/>
                            <a:pt x="91" y="52"/>
                            <a:pt x="94" y="45"/>
                          </a:cubicBezTo>
                          <a:cubicBezTo>
                            <a:pt x="98" y="39"/>
                            <a:pt x="99" y="31"/>
                            <a:pt x="104" y="26"/>
                          </a:cubicBezTo>
                          <a:cubicBezTo>
                            <a:pt x="109" y="20"/>
                            <a:pt x="117" y="18"/>
                            <a:pt x="123" y="13"/>
                          </a:cubicBezTo>
                          <a:cubicBezTo>
                            <a:pt x="113" y="13"/>
                            <a:pt x="101" y="23"/>
                            <a:pt x="101" y="23"/>
                          </a:cubicBezTo>
                          <a:cubicBezTo>
                            <a:pt x="106" y="15"/>
                            <a:pt x="106" y="15"/>
                            <a:pt x="106" y="15"/>
                          </a:cubicBezTo>
                          <a:cubicBezTo>
                            <a:pt x="113" y="0"/>
                            <a:pt x="91" y="4"/>
                            <a:pt x="91" y="4"/>
                          </a:cubicBezTo>
                          <a:cubicBezTo>
                            <a:pt x="89" y="4"/>
                            <a:pt x="86" y="6"/>
                            <a:pt x="83" y="7"/>
                          </a:cubicBezTo>
                          <a:cubicBezTo>
                            <a:pt x="83" y="7"/>
                            <a:pt x="83" y="7"/>
                            <a:pt x="83" y="7"/>
                          </a:cubicBezTo>
                          <a:cubicBezTo>
                            <a:pt x="88" y="7"/>
                            <a:pt x="99" y="7"/>
                            <a:pt x="99" y="11"/>
                          </a:cubicBezTo>
                          <a:cubicBezTo>
                            <a:pt x="98" y="15"/>
                            <a:pt x="98" y="16"/>
                            <a:pt x="96" y="21"/>
                          </a:cubicBezTo>
                          <a:cubicBezTo>
                            <a:pt x="94" y="25"/>
                            <a:pt x="93" y="28"/>
                            <a:pt x="91" y="31"/>
                          </a:cubicBezTo>
                          <a:cubicBezTo>
                            <a:pt x="89" y="37"/>
                            <a:pt x="86" y="43"/>
                            <a:pt x="83" y="49"/>
                          </a:cubicBezTo>
                          <a:cubicBezTo>
                            <a:pt x="78" y="57"/>
                            <a:pt x="73" y="68"/>
                            <a:pt x="63" y="72"/>
                          </a:cubicBezTo>
                          <a:cubicBezTo>
                            <a:pt x="54" y="75"/>
                            <a:pt x="54" y="65"/>
                            <a:pt x="48" y="62"/>
                          </a:cubicBezTo>
                          <a:cubicBezTo>
                            <a:pt x="47" y="63"/>
                            <a:pt x="47" y="63"/>
                            <a:pt x="47" y="64"/>
                          </a:cubicBezTo>
                          <a:cubicBezTo>
                            <a:pt x="46" y="65"/>
                            <a:pt x="46" y="66"/>
                            <a:pt x="45" y="67"/>
                          </a:cubicBezTo>
                          <a:cubicBezTo>
                            <a:pt x="45" y="66"/>
                            <a:pt x="45" y="66"/>
                            <a:pt x="45" y="66"/>
                          </a:cubicBezTo>
                          <a:cubicBezTo>
                            <a:pt x="45" y="67"/>
                            <a:pt x="44" y="68"/>
                            <a:pt x="45" y="68"/>
                          </a:cubicBezTo>
                          <a:cubicBezTo>
                            <a:pt x="49" y="75"/>
                            <a:pt x="46" y="86"/>
                            <a:pt x="44" y="95"/>
                          </a:cubicBezTo>
                          <a:cubicBezTo>
                            <a:pt x="45" y="99"/>
                            <a:pt x="46" y="104"/>
                            <a:pt x="46" y="108"/>
                          </a:cubicBezTo>
                          <a:cubicBezTo>
                            <a:pt x="48" y="119"/>
                            <a:pt x="50" y="131"/>
                            <a:pt x="48" y="142"/>
                          </a:cubicBezTo>
                          <a:cubicBezTo>
                            <a:pt x="49" y="147"/>
                            <a:pt x="48" y="153"/>
                            <a:pt x="43" y="156"/>
                          </a:cubicBezTo>
                          <a:cubicBezTo>
                            <a:pt x="38" y="158"/>
                            <a:pt x="29" y="161"/>
                            <a:pt x="22" y="160"/>
                          </a:cubicBezTo>
                          <a:cubicBezTo>
                            <a:pt x="23" y="159"/>
                            <a:pt x="23" y="159"/>
                            <a:pt x="23" y="159"/>
                          </a:cubicBezTo>
                          <a:cubicBezTo>
                            <a:pt x="22" y="159"/>
                            <a:pt x="21" y="158"/>
                            <a:pt x="20" y="158"/>
                          </a:cubicBezTo>
                          <a:cubicBezTo>
                            <a:pt x="19" y="158"/>
                            <a:pt x="19" y="158"/>
                            <a:pt x="18" y="158"/>
                          </a:cubicBezTo>
                          <a:cubicBezTo>
                            <a:pt x="17" y="158"/>
                            <a:pt x="16" y="157"/>
                            <a:pt x="16" y="156"/>
                          </a:cubicBezTo>
                          <a:cubicBezTo>
                            <a:pt x="15" y="154"/>
                            <a:pt x="14" y="152"/>
                            <a:pt x="14" y="149"/>
                          </a:cubicBezTo>
                          <a:cubicBezTo>
                            <a:pt x="8" y="133"/>
                            <a:pt x="15" y="113"/>
                            <a:pt x="22" y="98"/>
                          </a:cubicBezTo>
                          <a:cubicBezTo>
                            <a:pt x="22" y="98"/>
                            <a:pt x="22" y="97"/>
                            <a:pt x="21" y="97"/>
                          </a:cubicBezTo>
                          <a:cubicBezTo>
                            <a:pt x="20" y="98"/>
                            <a:pt x="20" y="99"/>
                            <a:pt x="20" y="100"/>
                          </a:cubicBezTo>
                          <a:cubicBezTo>
                            <a:pt x="14" y="116"/>
                            <a:pt x="10" y="133"/>
                            <a:pt x="7" y="145"/>
                          </a:cubicBezTo>
                          <a:cubicBezTo>
                            <a:pt x="5" y="150"/>
                            <a:pt x="4" y="154"/>
                            <a:pt x="4" y="158"/>
                          </a:cubicBezTo>
                          <a:cubicBezTo>
                            <a:pt x="4" y="158"/>
                            <a:pt x="4" y="158"/>
                            <a:pt x="4" y="158"/>
                          </a:cubicBezTo>
                          <a:cubicBezTo>
                            <a:pt x="3" y="166"/>
                            <a:pt x="4" y="170"/>
                            <a:pt x="4" y="172"/>
                          </a:cubicBezTo>
                          <a:cubicBezTo>
                            <a:pt x="4" y="172"/>
                            <a:pt x="4" y="172"/>
                            <a:pt x="4" y="172"/>
                          </a:cubicBezTo>
                          <a:cubicBezTo>
                            <a:pt x="5" y="173"/>
                            <a:pt x="5" y="173"/>
                            <a:pt x="5" y="173"/>
                          </a:cubicBezTo>
                          <a:cubicBezTo>
                            <a:pt x="0" y="185"/>
                            <a:pt x="0" y="185"/>
                            <a:pt x="0" y="185"/>
                          </a:cubicBezTo>
                          <a:cubicBezTo>
                            <a:pt x="48" y="215"/>
                            <a:pt x="48" y="215"/>
                            <a:pt x="48" y="215"/>
                          </a:cubicBezTo>
                          <a:cubicBezTo>
                            <a:pt x="61" y="202"/>
                            <a:pt x="61" y="202"/>
                            <a:pt x="61" y="202"/>
                          </a:cubicBezTo>
                          <a:cubicBezTo>
                            <a:pt x="61" y="202"/>
                            <a:pt x="105" y="189"/>
                            <a:pt x="116" y="132"/>
                          </a:cubicBezTo>
                          <a:cubicBezTo>
                            <a:pt x="122" y="103"/>
                            <a:pt x="132" y="82"/>
                            <a:pt x="140" y="67"/>
                          </a:cubicBezTo>
                          <a:cubicBezTo>
                            <a:pt x="142" y="60"/>
                            <a:pt x="145" y="54"/>
                            <a:pt x="147" y="47"/>
                          </a:cubicBezTo>
                          <a:close/>
                          <a:moveTo>
                            <a:pt x="102" y="139"/>
                          </a:moveTo>
                          <a:cubicBezTo>
                            <a:pt x="101" y="145"/>
                            <a:pt x="99" y="151"/>
                            <a:pt x="97" y="157"/>
                          </a:cubicBezTo>
                          <a:cubicBezTo>
                            <a:pt x="96" y="161"/>
                            <a:pt x="95" y="167"/>
                            <a:pt x="92" y="171"/>
                          </a:cubicBezTo>
                          <a:cubicBezTo>
                            <a:pt x="78" y="191"/>
                            <a:pt x="52" y="178"/>
                            <a:pt x="55" y="155"/>
                          </a:cubicBezTo>
                          <a:cubicBezTo>
                            <a:pt x="55" y="152"/>
                            <a:pt x="56" y="150"/>
                            <a:pt x="58" y="148"/>
                          </a:cubicBezTo>
                          <a:cubicBezTo>
                            <a:pt x="55" y="139"/>
                            <a:pt x="53" y="130"/>
                            <a:pt x="52" y="121"/>
                          </a:cubicBezTo>
                          <a:cubicBezTo>
                            <a:pt x="50" y="112"/>
                            <a:pt x="48" y="101"/>
                            <a:pt x="55" y="94"/>
                          </a:cubicBezTo>
                          <a:cubicBezTo>
                            <a:pt x="60" y="88"/>
                            <a:pt x="69" y="88"/>
                            <a:pt x="75" y="92"/>
                          </a:cubicBezTo>
                          <a:cubicBezTo>
                            <a:pt x="81" y="95"/>
                            <a:pt x="82" y="103"/>
                            <a:pt x="87" y="107"/>
                          </a:cubicBezTo>
                          <a:cubicBezTo>
                            <a:pt x="90" y="109"/>
                            <a:pt x="94" y="109"/>
                            <a:pt x="97" y="111"/>
                          </a:cubicBezTo>
                          <a:cubicBezTo>
                            <a:pt x="104" y="118"/>
                            <a:pt x="102" y="131"/>
                            <a:pt x="102" y="139"/>
                          </a:cubicBezTo>
                          <a:close/>
                        </a:path>
                      </a:pathLst>
                    </a:custGeom>
                    <a:solidFill>
                      <a:srgbClr val="F7CEA6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1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8679146" y="1740669"/>
                      <a:ext cx="1223526" cy="1386836"/>
                    </a:xfrm>
                    <a:custGeom>
                      <a:avLst/>
                      <a:gdLst>
                        <a:gd name="T0" fmla="*/ 313 w 368"/>
                        <a:gd name="T1" fmla="*/ 0 h 417"/>
                        <a:gd name="T2" fmla="*/ 80 w 368"/>
                        <a:gd name="T3" fmla="*/ 324 h 417"/>
                        <a:gd name="T4" fmla="*/ 0 w 368"/>
                        <a:gd name="T5" fmla="*/ 356 h 417"/>
                        <a:gd name="T6" fmla="*/ 2 w 368"/>
                        <a:gd name="T7" fmla="*/ 363 h 417"/>
                        <a:gd name="T8" fmla="*/ 44 w 368"/>
                        <a:gd name="T9" fmla="*/ 362 h 417"/>
                        <a:gd name="T10" fmla="*/ 44 w 368"/>
                        <a:gd name="T11" fmla="*/ 362 h 417"/>
                        <a:gd name="T12" fmla="*/ 64 w 368"/>
                        <a:gd name="T13" fmla="*/ 356 h 417"/>
                        <a:gd name="T14" fmla="*/ 116 w 368"/>
                        <a:gd name="T15" fmla="*/ 393 h 417"/>
                        <a:gd name="T16" fmla="*/ 119 w 368"/>
                        <a:gd name="T17" fmla="*/ 408 h 417"/>
                        <a:gd name="T18" fmla="*/ 119 w 368"/>
                        <a:gd name="T19" fmla="*/ 408 h 417"/>
                        <a:gd name="T20" fmla="*/ 122 w 368"/>
                        <a:gd name="T21" fmla="*/ 417 h 417"/>
                        <a:gd name="T22" fmla="*/ 150 w 368"/>
                        <a:gd name="T23" fmla="*/ 348 h 417"/>
                        <a:gd name="T24" fmla="*/ 363 w 368"/>
                        <a:gd name="T25" fmla="*/ 42 h 417"/>
                        <a:gd name="T26" fmla="*/ 313 w 368"/>
                        <a:gd name="T27" fmla="*/ 0 h 4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368" h="417">
                          <a:moveTo>
                            <a:pt x="313" y="0"/>
                          </a:moveTo>
                          <a:cubicBezTo>
                            <a:pt x="80" y="324"/>
                            <a:pt x="80" y="324"/>
                            <a:pt x="80" y="324"/>
                          </a:cubicBezTo>
                          <a:cubicBezTo>
                            <a:pt x="80" y="324"/>
                            <a:pt x="58" y="356"/>
                            <a:pt x="0" y="356"/>
                          </a:cubicBezTo>
                          <a:cubicBezTo>
                            <a:pt x="1" y="358"/>
                            <a:pt x="2" y="360"/>
                            <a:pt x="2" y="363"/>
                          </a:cubicBezTo>
                          <a:cubicBezTo>
                            <a:pt x="16" y="360"/>
                            <a:pt x="30" y="360"/>
                            <a:pt x="44" y="362"/>
                          </a:cubicBezTo>
                          <a:cubicBezTo>
                            <a:pt x="44" y="362"/>
                            <a:pt x="44" y="362"/>
                            <a:pt x="44" y="362"/>
                          </a:cubicBezTo>
                          <a:cubicBezTo>
                            <a:pt x="50" y="359"/>
                            <a:pt x="57" y="357"/>
                            <a:pt x="64" y="356"/>
                          </a:cubicBezTo>
                          <a:cubicBezTo>
                            <a:pt x="90" y="355"/>
                            <a:pt x="108" y="371"/>
                            <a:pt x="116" y="393"/>
                          </a:cubicBezTo>
                          <a:cubicBezTo>
                            <a:pt x="118" y="398"/>
                            <a:pt x="118" y="403"/>
                            <a:pt x="119" y="408"/>
                          </a:cubicBezTo>
                          <a:cubicBezTo>
                            <a:pt x="119" y="408"/>
                            <a:pt x="119" y="408"/>
                            <a:pt x="119" y="408"/>
                          </a:cubicBezTo>
                          <a:cubicBezTo>
                            <a:pt x="120" y="410"/>
                            <a:pt x="120" y="415"/>
                            <a:pt x="122" y="417"/>
                          </a:cubicBezTo>
                          <a:cubicBezTo>
                            <a:pt x="122" y="391"/>
                            <a:pt x="140" y="363"/>
                            <a:pt x="150" y="348"/>
                          </a:cubicBezTo>
                          <a:cubicBezTo>
                            <a:pt x="161" y="331"/>
                            <a:pt x="323" y="157"/>
                            <a:pt x="363" y="42"/>
                          </a:cubicBezTo>
                          <a:cubicBezTo>
                            <a:pt x="363" y="42"/>
                            <a:pt x="368" y="32"/>
                            <a:pt x="313" y="0"/>
                          </a:cubicBezTo>
                          <a:close/>
                        </a:path>
                      </a:pathLst>
                    </a:custGeom>
                    <a:solidFill>
                      <a:srgbClr val="F9F7F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2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8679146" y="1836582"/>
                      <a:ext cx="1213157" cy="1319439"/>
                    </a:xfrm>
                    <a:custGeom>
                      <a:avLst/>
                      <a:gdLst>
                        <a:gd name="T0" fmla="*/ 354 w 365"/>
                        <a:gd name="T1" fmla="*/ 0 h 397"/>
                        <a:gd name="T2" fmla="*/ 244 w 365"/>
                        <a:gd name="T3" fmla="*/ 185 h 397"/>
                        <a:gd name="T4" fmla="*/ 194 w 365"/>
                        <a:gd name="T5" fmla="*/ 237 h 397"/>
                        <a:gd name="T6" fmla="*/ 169 w 365"/>
                        <a:gd name="T7" fmla="*/ 263 h 397"/>
                        <a:gd name="T8" fmla="*/ 148 w 365"/>
                        <a:gd name="T9" fmla="*/ 287 h 397"/>
                        <a:gd name="T10" fmla="*/ 113 w 365"/>
                        <a:gd name="T11" fmla="*/ 280 h 397"/>
                        <a:gd name="T12" fmla="*/ 74 w 365"/>
                        <a:gd name="T13" fmla="*/ 290 h 397"/>
                        <a:gd name="T14" fmla="*/ 42 w 365"/>
                        <a:gd name="T15" fmla="*/ 319 h 397"/>
                        <a:gd name="T16" fmla="*/ 43 w 365"/>
                        <a:gd name="T17" fmla="*/ 321 h 397"/>
                        <a:gd name="T18" fmla="*/ 0 w 365"/>
                        <a:gd name="T19" fmla="*/ 327 h 397"/>
                        <a:gd name="T20" fmla="*/ 2 w 365"/>
                        <a:gd name="T21" fmla="*/ 334 h 397"/>
                        <a:gd name="T22" fmla="*/ 44 w 365"/>
                        <a:gd name="T23" fmla="*/ 333 h 397"/>
                        <a:gd name="T24" fmla="*/ 44 w 365"/>
                        <a:gd name="T25" fmla="*/ 333 h 397"/>
                        <a:gd name="T26" fmla="*/ 64 w 365"/>
                        <a:gd name="T27" fmla="*/ 327 h 397"/>
                        <a:gd name="T28" fmla="*/ 91 w 365"/>
                        <a:gd name="T29" fmla="*/ 334 h 397"/>
                        <a:gd name="T30" fmla="*/ 98 w 365"/>
                        <a:gd name="T31" fmla="*/ 339 h 397"/>
                        <a:gd name="T32" fmla="*/ 116 w 365"/>
                        <a:gd name="T33" fmla="*/ 364 h 397"/>
                        <a:gd name="T34" fmla="*/ 119 w 365"/>
                        <a:gd name="T35" fmla="*/ 379 h 397"/>
                        <a:gd name="T36" fmla="*/ 118 w 365"/>
                        <a:gd name="T37" fmla="*/ 378 h 397"/>
                        <a:gd name="T38" fmla="*/ 120 w 365"/>
                        <a:gd name="T39" fmla="*/ 397 h 397"/>
                        <a:gd name="T40" fmla="*/ 150 w 365"/>
                        <a:gd name="T41" fmla="*/ 319 h 397"/>
                        <a:gd name="T42" fmla="*/ 363 w 365"/>
                        <a:gd name="T43" fmla="*/ 13 h 397"/>
                        <a:gd name="T44" fmla="*/ 354 w 365"/>
                        <a:gd name="T45" fmla="*/ 0 h 3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65" h="397">
                          <a:moveTo>
                            <a:pt x="354" y="0"/>
                          </a:moveTo>
                          <a:cubicBezTo>
                            <a:pt x="322" y="62"/>
                            <a:pt x="292" y="131"/>
                            <a:pt x="244" y="185"/>
                          </a:cubicBezTo>
                          <a:cubicBezTo>
                            <a:pt x="228" y="203"/>
                            <a:pt x="211" y="220"/>
                            <a:pt x="194" y="237"/>
                          </a:cubicBezTo>
                          <a:cubicBezTo>
                            <a:pt x="185" y="246"/>
                            <a:pt x="177" y="255"/>
                            <a:pt x="169" y="263"/>
                          </a:cubicBezTo>
                          <a:cubicBezTo>
                            <a:pt x="162" y="271"/>
                            <a:pt x="157" y="280"/>
                            <a:pt x="148" y="287"/>
                          </a:cubicBezTo>
                          <a:cubicBezTo>
                            <a:pt x="140" y="295"/>
                            <a:pt x="124" y="277"/>
                            <a:pt x="113" y="280"/>
                          </a:cubicBezTo>
                          <a:cubicBezTo>
                            <a:pt x="100" y="284"/>
                            <a:pt x="88" y="287"/>
                            <a:pt x="74" y="290"/>
                          </a:cubicBezTo>
                          <a:cubicBezTo>
                            <a:pt x="63" y="293"/>
                            <a:pt x="52" y="314"/>
                            <a:pt x="42" y="319"/>
                          </a:cubicBezTo>
                          <a:cubicBezTo>
                            <a:pt x="42" y="320"/>
                            <a:pt x="43" y="320"/>
                            <a:pt x="43" y="321"/>
                          </a:cubicBezTo>
                          <a:cubicBezTo>
                            <a:pt x="29" y="323"/>
                            <a:pt x="15" y="325"/>
                            <a:pt x="0" y="327"/>
                          </a:cubicBezTo>
                          <a:cubicBezTo>
                            <a:pt x="1" y="329"/>
                            <a:pt x="2" y="331"/>
                            <a:pt x="2" y="334"/>
                          </a:cubicBezTo>
                          <a:cubicBezTo>
                            <a:pt x="16" y="331"/>
                            <a:pt x="30" y="331"/>
                            <a:pt x="44" y="333"/>
                          </a:cubicBezTo>
                          <a:cubicBezTo>
                            <a:pt x="44" y="333"/>
                            <a:pt x="44" y="333"/>
                            <a:pt x="44" y="333"/>
                          </a:cubicBezTo>
                          <a:cubicBezTo>
                            <a:pt x="50" y="330"/>
                            <a:pt x="57" y="328"/>
                            <a:pt x="64" y="327"/>
                          </a:cubicBezTo>
                          <a:cubicBezTo>
                            <a:pt x="74" y="327"/>
                            <a:pt x="83" y="329"/>
                            <a:pt x="91" y="334"/>
                          </a:cubicBezTo>
                          <a:cubicBezTo>
                            <a:pt x="94" y="335"/>
                            <a:pt x="96" y="337"/>
                            <a:pt x="98" y="339"/>
                          </a:cubicBezTo>
                          <a:cubicBezTo>
                            <a:pt x="106" y="345"/>
                            <a:pt x="112" y="354"/>
                            <a:pt x="116" y="364"/>
                          </a:cubicBezTo>
                          <a:cubicBezTo>
                            <a:pt x="118" y="369"/>
                            <a:pt x="118" y="374"/>
                            <a:pt x="119" y="379"/>
                          </a:cubicBezTo>
                          <a:cubicBezTo>
                            <a:pt x="119" y="379"/>
                            <a:pt x="118" y="378"/>
                            <a:pt x="118" y="378"/>
                          </a:cubicBezTo>
                          <a:cubicBezTo>
                            <a:pt x="119" y="380"/>
                            <a:pt x="119" y="395"/>
                            <a:pt x="120" y="397"/>
                          </a:cubicBezTo>
                          <a:cubicBezTo>
                            <a:pt x="121" y="391"/>
                            <a:pt x="126" y="355"/>
                            <a:pt x="150" y="319"/>
                          </a:cubicBezTo>
                          <a:cubicBezTo>
                            <a:pt x="161" y="302"/>
                            <a:pt x="323" y="128"/>
                            <a:pt x="363" y="13"/>
                          </a:cubicBezTo>
                          <a:cubicBezTo>
                            <a:pt x="363" y="13"/>
                            <a:pt x="365" y="9"/>
                            <a:pt x="354" y="0"/>
                          </a:cubicBezTo>
                          <a:close/>
                        </a:path>
                      </a:pathLst>
                    </a:custGeom>
                    <a:solidFill>
                      <a:srgbClr val="DDDAD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3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9690110" y="1704378"/>
                      <a:ext cx="233299" cy="220339"/>
                    </a:xfrm>
                    <a:custGeom>
                      <a:avLst/>
                      <a:gdLst>
                        <a:gd name="T0" fmla="*/ 69 w 70"/>
                        <a:gd name="T1" fmla="*/ 37 h 66"/>
                        <a:gd name="T2" fmla="*/ 58 w 70"/>
                        <a:gd name="T3" fmla="*/ 27 h 66"/>
                        <a:gd name="T4" fmla="*/ 14 w 70"/>
                        <a:gd name="T5" fmla="*/ 0 h 66"/>
                        <a:gd name="T6" fmla="*/ 13 w 70"/>
                        <a:gd name="T7" fmla="*/ 1 h 66"/>
                        <a:gd name="T8" fmla="*/ 3 w 70"/>
                        <a:gd name="T9" fmla="*/ 24 h 66"/>
                        <a:gd name="T10" fmla="*/ 0 w 70"/>
                        <a:gd name="T11" fmla="*/ 30 h 66"/>
                        <a:gd name="T12" fmla="*/ 48 w 70"/>
                        <a:gd name="T13" fmla="*/ 66 h 66"/>
                        <a:gd name="T14" fmla="*/ 59 w 70"/>
                        <a:gd name="T15" fmla="*/ 50 h 66"/>
                        <a:gd name="T16" fmla="*/ 65 w 70"/>
                        <a:gd name="T17" fmla="*/ 42 h 66"/>
                        <a:gd name="T18" fmla="*/ 68 w 70"/>
                        <a:gd name="T19" fmla="*/ 39 h 66"/>
                        <a:gd name="T20" fmla="*/ 69 w 70"/>
                        <a:gd name="T21" fmla="*/ 37 h 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70" h="66">
                          <a:moveTo>
                            <a:pt x="69" y="37"/>
                          </a:moveTo>
                          <a:cubicBezTo>
                            <a:pt x="67" y="34"/>
                            <a:pt x="63" y="30"/>
                            <a:pt x="58" y="27"/>
                          </a:cubicBezTo>
                          <a:cubicBezTo>
                            <a:pt x="41" y="17"/>
                            <a:pt x="25" y="2"/>
                            <a:pt x="14" y="0"/>
                          </a:cubicBezTo>
                          <a:cubicBezTo>
                            <a:pt x="14" y="0"/>
                            <a:pt x="14" y="1"/>
                            <a:pt x="13" y="1"/>
                          </a:cubicBezTo>
                          <a:cubicBezTo>
                            <a:pt x="10" y="9"/>
                            <a:pt x="8" y="17"/>
                            <a:pt x="3" y="24"/>
                          </a:cubicBezTo>
                          <a:cubicBezTo>
                            <a:pt x="2" y="26"/>
                            <a:pt x="1" y="28"/>
                            <a:pt x="0" y="30"/>
                          </a:cubicBezTo>
                          <a:cubicBezTo>
                            <a:pt x="11" y="35"/>
                            <a:pt x="39" y="50"/>
                            <a:pt x="48" y="66"/>
                          </a:cubicBezTo>
                          <a:cubicBezTo>
                            <a:pt x="50" y="63"/>
                            <a:pt x="56" y="53"/>
                            <a:pt x="59" y="50"/>
                          </a:cubicBezTo>
                          <a:cubicBezTo>
                            <a:pt x="61" y="48"/>
                            <a:pt x="63" y="45"/>
                            <a:pt x="65" y="42"/>
                          </a:cubicBezTo>
                          <a:cubicBezTo>
                            <a:pt x="66" y="41"/>
                            <a:pt x="70" y="34"/>
                            <a:pt x="68" y="39"/>
                          </a:cubicBezTo>
                          <a:cubicBezTo>
                            <a:pt x="68" y="38"/>
                            <a:pt x="69" y="38"/>
                            <a:pt x="69" y="37"/>
                          </a:cubicBezTo>
                          <a:close/>
                        </a:path>
                      </a:pathLst>
                    </a:custGeom>
                    <a:solidFill>
                      <a:srgbClr val="DDDAD4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4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9669372" y="1642165"/>
                      <a:ext cx="269590" cy="259222"/>
                    </a:xfrm>
                    <a:custGeom>
                      <a:avLst/>
                      <a:gdLst>
                        <a:gd name="T0" fmla="*/ 65 w 81"/>
                        <a:gd name="T1" fmla="*/ 77 h 78"/>
                        <a:gd name="T2" fmla="*/ 74 w 81"/>
                        <a:gd name="T3" fmla="*/ 71 h 78"/>
                        <a:gd name="T4" fmla="*/ 78 w 81"/>
                        <a:gd name="T5" fmla="*/ 52 h 78"/>
                        <a:gd name="T6" fmla="*/ 64 w 81"/>
                        <a:gd name="T7" fmla="*/ 38 h 78"/>
                        <a:gd name="T8" fmla="*/ 10 w 81"/>
                        <a:gd name="T9" fmla="*/ 15 h 78"/>
                        <a:gd name="T10" fmla="*/ 0 w 81"/>
                        <a:gd name="T11" fmla="*/ 38 h 78"/>
                        <a:gd name="T12" fmla="*/ 65 w 81"/>
                        <a:gd name="T13" fmla="*/ 77 h 7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1" h="78">
                          <a:moveTo>
                            <a:pt x="65" y="77"/>
                          </a:moveTo>
                          <a:cubicBezTo>
                            <a:pt x="65" y="77"/>
                            <a:pt x="69" y="78"/>
                            <a:pt x="74" y="71"/>
                          </a:cubicBezTo>
                          <a:cubicBezTo>
                            <a:pt x="77" y="66"/>
                            <a:pt x="81" y="55"/>
                            <a:pt x="78" y="52"/>
                          </a:cubicBezTo>
                          <a:cubicBezTo>
                            <a:pt x="76" y="49"/>
                            <a:pt x="72" y="43"/>
                            <a:pt x="64" y="38"/>
                          </a:cubicBezTo>
                          <a:cubicBezTo>
                            <a:pt x="41" y="24"/>
                            <a:pt x="18" y="0"/>
                            <a:pt x="10" y="15"/>
                          </a:cubicBezTo>
                          <a:cubicBezTo>
                            <a:pt x="2" y="30"/>
                            <a:pt x="0" y="38"/>
                            <a:pt x="0" y="38"/>
                          </a:cubicBezTo>
                          <a:cubicBezTo>
                            <a:pt x="0" y="38"/>
                            <a:pt x="50" y="57"/>
                            <a:pt x="65" y="77"/>
                          </a:cubicBezTo>
                          <a:close/>
                        </a:path>
                      </a:pathLst>
                    </a:custGeom>
                    <a:solidFill>
                      <a:srgbClr val="F9F7F2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00" name="组合 599"/>
                  <p:cNvGrpSpPr/>
                  <p:nvPr/>
                </p:nvGrpSpPr>
                <p:grpSpPr>
                  <a:xfrm rot="10954965">
                    <a:off x="7485017" y="2914938"/>
                    <a:ext cx="1547552" cy="2011561"/>
                    <a:chOff x="8679146" y="1144460"/>
                    <a:chExt cx="1547552" cy="2011561"/>
                  </a:xfrm>
                  <a:solidFill>
                    <a:schemeClr val="accent1">
                      <a:alpha val="0"/>
                    </a:schemeClr>
                  </a:solidFill>
                </p:grpSpPr>
                <p:sp>
                  <p:nvSpPr>
                    <p:cNvPr id="601" name="Freeform 7"/>
                    <p:cNvSpPr>
                      <a:spLocks/>
                    </p:cNvSpPr>
                    <p:nvPr/>
                  </p:nvSpPr>
                  <p:spPr bwMode="auto">
                    <a:xfrm>
                      <a:off x="9708255" y="1144460"/>
                      <a:ext cx="518443" cy="712860"/>
                    </a:xfrm>
                    <a:custGeom>
                      <a:avLst/>
                      <a:gdLst>
                        <a:gd name="T0" fmla="*/ 0 w 156"/>
                        <a:gd name="T1" fmla="*/ 185 h 215"/>
                        <a:gd name="T2" fmla="*/ 29 w 156"/>
                        <a:gd name="T3" fmla="*/ 109 h 215"/>
                        <a:gd name="T4" fmla="*/ 91 w 156"/>
                        <a:gd name="T5" fmla="*/ 4 h 215"/>
                        <a:gd name="T6" fmla="*/ 106 w 156"/>
                        <a:gd name="T7" fmla="*/ 15 h 215"/>
                        <a:gd name="T8" fmla="*/ 101 w 156"/>
                        <a:gd name="T9" fmla="*/ 23 h 215"/>
                        <a:gd name="T10" fmla="*/ 131 w 156"/>
                        <a:gd name="T11" fmla="*/ 16 h 215"/>
                        <a:gd name="T12" fmla="*/ 125 w 156"/>
                        <a:gd name="T13" fmla="*/ 40 h 215"/>
                        <a:gd name="T14" fmla="*/ 145 w 156"/>
                        <a:gd name="T15" fmla="*/ 37 h 215"/>
                        <a:gd name="T16" fmla="*/ 116 w 156"/>
                        <a:gd name="T17" fmla="*/ 132 h 215"/>
                        <a:gd name="T18" fmla="*/ 61 w 156"/>
                        <a:gd name="T19" fmla="*/ 202 h 215"/>
                        <a:gd name="T20" fmla="*/ 48 w 156"/>
                        <a:gd name="T21" fmla="*/ 215 h 215"/>
                        <a:gd name="T22" fmla="*/ 0 w 156"/>
                        <a:gd name="T23" fmla="*/ 185 h 2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156" h="215">
                          <a:moveTo>
                            <a:pt x="0" y="185"/>
                          </a:moveTo>
                          <a:cubicBezTo>
                            <a:pt x="29" y="109"/>
                            <a:pt x="29" y="109"/>
                            <a:pt x="29" y="109"/>
                          </a:cubicBezTo>
                          <a:cubicBezTo>
                            <a:pt x="29" y="109"/>
                            <a:pt x="60" y="10"/>
                            <a:pt x="91" y="4"/>
                          </a:cubicBezTo>
                          <a:cubicBezTo>
                            <a:pt x="91" y="4"/>
                            <a:pt x="113" y="0"/>
                            <a:pt x="106" y="15"/>
                          </a:cubicBezTo>
                          <a:cubicBezTo>
                            <a:pt x="101" y="23"/>
                            <a:pt x="101" y="23"/>
                            <a:pt x="101" y="23"/>
                          </a:cubicBezTo>
                          <a:cubicBezTo>
                            <a:pt x="101" y="23"/>
                            <a:pt x="120" y="7"/>
                            <a:pt x="131" y="16"/>
                          </a:cubicBezTo>
                          <a:cubicBezTo>
                            <a:pt x="131" y="16"/>
                            <a:pt x="138" y="21"/>
                            <a:pt x="125" y="40"/>
                          </a:cubicBezTo>
                          <a:cubicBezTo>
                            <a:pt x="125" y="40"/>
                            <a:pt x="133" y="25"/>
                            <a:pt x="145" y="37"/>
                          </a:cubicBezTo>
                          <a:cubicBezTo>
                            <a:pt x="156" y="49"/>
                            <a:pt x="128" y="74"/>
                            <a:pt x="116" y="132"/>
                          </a:cubicBezTo>
                          <a:cubicBezTo>
                            <a:pt x="105" y="189"/>
                            <a:pt x="61" y="202"/>
                            <a:pt x="61" y="202"/>
                          </a:cubicBezTo>
                          <a:cubicBezTo>
                            <a:pt x="48" y="215"/>
                            <a:pt x="48" y="215"/>
                            <a:pt x="48" y="215"/>
                          </a:cubicBezTo>
                          <a:lnTo>
                            <a:pt x="0" y="185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2" name="Freeform 8"/>
                    <p:cNvSpPr>
                      <a:spLocks/>
                    </p:cNvSpPr>
                    <p:nvPr/>
                  </p:nvSpPr>
                  <p:spPr bwMode="auto">
                    <a:xfrm>
                      <a:off x="9708255" y="1344061"/>
                      <a:ext cx="204786" cy="508074"/>
                    </a:xfrm>
                    <a:custGeom>
                      <a:avLst/>
                      <a:gdLst>
                        <a:gd name="T0" fmla="*/ 7 w 62"/>
                        <a:gd name="T1" fmla="*/ 115 h 153"/>
                        <a:gd name="T2" fmla="*/ 7 w 62"/>
                        <a:gd name="T3" fmla="*/ 85 h 153"/>
                        <a:gd name="T4" fmla="*/ 38 w 62"/>
                        <a:gd name="T5" fmla="*/ 2 h 153"/>
                        <a:gd name="T6" fmla="*/ 47 w 62"/>
                        <a:gd name="T7" fmla="*/ 20 h 153"/>
                        <a:gd name="T8" fmla="*/ 48 w 62"/>
                        <a:gd name="T9" fmla="*/ 76 h 153"/>
                        <a:gd name="T10" fmla="*/ 7 w 62"/>
                        <a:gd name="T11" fmla="*/ 115 h 15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62" h="153">
                          <a:moveTo>
                            <a:pt x="7" y="115"/>
                          </a:moveTo>
                          <a:cubicBezTo>
                            <a:pt x="7" y="115"/>
                            <a:pt x="0" y="113"/>
                            <a:pt x="7" y="85"/>
                          </a:cubicBezTo>
                          <a:cubicBezTo>
                            <a:pt x="14" y="57"/>
                            <a:pt x="30" y="0"/>
                            <a:pt x="38" y="2"/>
                          </a:cubicBezTo>
                          <a:cubicBezTo>
                            <a:pt x="45" y="3"/>
                            <a:pt x="50" y="11"/>
                            <a:pt x="47" y="20"/>
                          </a:cubicBezTo>
                          <a:cubicBezTo>
                            <a:pt x="45" y="28"/>
                            <a:pt x="41" y="61"/>
                            <a:pt x="48" y="76"/>
                          </a:cubicBezTo>
                          <a:cubicBezTo>
                            <a:pt x="48" y="76"/>
                            <a:pt x="62" y="153"/>
                            <a:pt x="7" y="115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3" name="Freeform 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9708255" y="1144460"/>
                      <a:ext cx="489930" cy="712860"/>
                    </a:xfrm>
                    <a:custGeom>
                      <a:avLst/>
                      <a:gdLst>
                        <a:gd name="T0" fmla="*/ 145 w 148"/>
                        <a:gd name="T1" fmla="*/ 37 h 215"/>
                        <a:gd name="T2" fmla="*/ 141 w 148"/>
                        <a:gd name="T3" fmla="*/ 34 h 215"/>
                        <a:gd name="T4" fmla="*/ 141 w 148"/>
                        <a:gd name="T5" fmla="*/ 39 h 215"/>
                        <a:gd name="T6" fmla="*/ 122 w 148"/>
                        <a:gd name="T7" fmla="*/ 88 h 215"/>
                        <a:gd name="T8" fmla="*/ 103 w 148"/>
                        <a:gd name="T9" fmla="*/ 94 h 215"/>
                        <a:gd name="T10" fmla="*/ 130 w 148"/>
                        <a:gd name="T11" fmla="*/ 34 h 215"/>
                        <a:gd name="T12" fmla="*/ 126 w 148"/>
                        <a:gd name="T13" fmla="*/ 38 h 215"/>
                        <a:gd name="T14" fmla="*/ 133 w 148"/>
                        <a:gd name="T15" fmla="*/ 20 h 215"/>
                        <a:gd name="T16" fmla="*/ 113 w 148"/>
                        <a:gd name="T17" fmla="*/ 57 h 215"/>
                        <a:gd name="T18" fmla="*/ 83 w 148"/>
                        <a:gd name="T19" fmla="*/ 64 h 215"/>
                        <a:gd name="T20" fmla="*/ 104 w 148"/>
                        <a:gd name="T21" fmla="*/ 26 h 215"/>
                        <a:gd name="T22" fmla="*/ 101 w 148"/>
                        <a:gd name="T23" fmla="*/ 23 h 215"/>
                        <a:gd name="T24" fmla="*/ 91 w 148"/>
                        <a:gd name="T25" fmla="*/ 4 h 215"/>
                        <a:gd name="T26" fmla="*/ 83 w 148"/>
                        <a:gd name="T27" fmla="*/ 7 h 215"/>
                        <a:gd name="T28" fmla="*/ 96 w 148"/>
                        <a:gd name="T29" fmla="*/ 21 h 215"/>
                        <a:gd name="T30" fmla="*/ 83 w 148"/>
                        <a:gd name="T31" fmla="*/ 49 h 215"/>
                        <a:gd name="T32" fmla="*/ 48 w 148"/>
                        <a:gd name="T33" fmla="*/ 62 h 215"/>
                        <a:gd name="T34" fmla="*/ 45 w 148"/>
                        <a:gd name="T35" fmla="*/ 67 h 215"/>
                        <a:gd name="T36" fmla="*/ 45 w 148"/>
                        <a:gd name="T37" fmla="*/ 68 h 215"/>
                        <a:gd name="T38" fmla="*/ 46 w 148"/>
                        <a:gd name="T39" fmla="*/ 108 h 215"/>
                        <a:gd name="T40" fmla="*/ 43 w 148"/>
                        <a:gd name="T41" fmla="*/ 156 h 215"/>
                        <a:gd name="T42" fmla="*/ 23 w 148"/>
                        <a:gd name="T43" fmla="*/ 159 h 215"/>
                        <a:gd name="T44" fmla="*/ 18 w 148"/>
                        <a:gd name="T45" fmla="*/ 158 h 215"/>
                        <a:gd name="T46" fmla="*/ 14 w 148"/>
                        <a:gd name="T47" fmla="*/ 149 h 215"/>
                        <a:gd name="T48" fmla="*/ 21 w 148"/>
                        <a:gd name="T49" fmla="*/ 97 h 215"/>
                        <a:gd name="T50" fmla="*/ 7 w 148"/>
                        <a:gd name="T51" fmla="*/ 145 h 215"/>
                        <a:gd name="T52" fmla="*/ 4 w 148"/>
                        <a:gd name="T53" fmla="*/ 158 h 215"/>
                        <a:gd name="T54" fmla="*/ 4 w 148"/>
                        <a:gd name="T55" fmla="*/ 172 h 215"/>
                        <a:gd name="T56" fmla="*/ 0 w 148"/>
                        <a:gd name="T57" fmla="*/ 185 h 215"/>
                        <a:gd name="T58" fmla="*/ 61 w 148"/>
                        <a:gd name="T59" fmla="*/ 202 h 215"/>
                        <a:gd name="T60" fmla="*/ 140 w 148"/>
                        <a:gd name="T61" fmla="*/ 67 h 215"/>
                        <a:gd name="T62" fmla="*/ 102 w 148"/>
                        <a:gd name="T63" fmla="*/ 139 h 215"/>
                        <a:gd name="T64" fmla="*/ 92 w 148"/>
                        <a:gd name="T65" fmla="*/ 171 h 215"/>
                        <a:gd name="T66" fmla="*/ 58 w 148"/>
                        <a:gd name="T67" fmla="*/ 148 h 215"/>
                        <a:gd name="T68" fmla="*/ 55 w 148"/>
                        <a:gd name="T69" fmla="*/ 94 h 215"/>
                        <a:gd name="T70" fmla="*/ 87 w 148"/>
                        <a:gd name="T71" fmla="*/ 107 h 215"/>
                        <a:gd name="T72" fmla="*/ 102 w 148"/>
                        <a:gd name="T73" fmla="*/ 139 h 2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148" h="215">
                          <a:moveTo>
                            <a:pt x="147" y="47"/>
                          </a:moveTo>
                          <a:cubicBezTo>
                            <a:pt x="148" y="44"/>
                            <a:pt x="147" y="40"/>
                            <a:pt x="145" y="37"/>
                          </a:cubicBezTo>
                          <a:cubicBezTo>
                            <a:pt x="145" y="37"/>
                            <a:pt x="145" y="37"/>
                            <a:pt x="145" y="37"/>
                          </a:cubicBezTo>
                          <a:cubicBezTo>
                            <a:pt x="143" y="36"/>
                            <a:pt x="142" y="35"/>
                            <a:pt x="141" y="34"/>
                          </a:cubicBezTo>
                          <a:cubicBezTo>
                            <a:pt x="140" y="34"/>
                            <a:pt x="140" y="34"/>
                            <a:pt x="139" y="33"/>
                          </a:cubicBezTo>
                          <a:cubicBezTo>
                            <a:pt x="141" y="35"/>
                            <a:pt x="140" y="38"/>
                            <a:pt x="141" y="39"/>
                          </a:cubicBezTo>
                          <a:cubicBezTo>
                            <a:pt x="143" y="46"/>
                            <a:pt x="143" y="49"/>
                            <a:pt x="140" y="56"/>
                          </a:cubicBezTo>
                          <a:cubicBezTo>
                            <a:pt x="135" y="67"/>
                            <a:pt x="127" y="77"/>
                            <a:pt x="122" y="88"/>
                          </a:cubicBezTo>
                          <a:cubicBezTo>
                            <a:pt x="120" y="93"/>
                            <a:pt x="118" y="107"/>
                            <a:pt x="110" y="101"/>
                          </a:cubicBezTo>
                          <a:cubicBezTo>
                            <a:pt x="108" y="100"/>
                            <a:pt x="105" y="96"/>
                            <a:pt x="103" y="94"/>
                          </a:cubicBezTo>
                          <a:cubicBezTo>
                            <a:pt x="95" y="87"/>
                            <a:pt x="109" y="75"/>
                            <a:pt x="114" y="69"/>
                          </a:cubicBezTo>
                          <a:cubicBezTo>
                            <a:pt x="121" y="58"/>
                            <a:pt x="127" y="47"/>
                            <a:pt x="130" y="34"/>
                          </a:cubicBezTo>
                          <a:cubicBezTo>
                            <a:pt x="130" y="34"/>
                            <a:pt x="130" y="34"/>
                            <a:pt x="130" y="34"/>
                          </a:cubicBezTo>
                          <a:cubicBezTo>
                            <a:pt x="128" y="36"/>
                            <a:pt x="127" y="37"/>
                            <a:pt x="126" y="38"/>
                          </a:cubicBezTo>
                          <a:cubicBezTo>
                            <a:pt x="132" y="29"/>
                            <a:pt x="133" y="23"/>
                            <a:pt x="133" y="20"/>
                          </a:cubicBezTo>
                          <a:cubicBezTo>
                            <a:pt x="133" y="20"/>
                            <a:pt x="133" y="20"/>
                            <a:pt x="133" y="20"/>
                          </a:cubicBezTo>
                          <a:cubicBezTo>
                            <a:pt x="129" y="22"/>
                            <a:pt x="129" y="27"/>
                            <a:pt x="127" y="31"/>
                          </a:cubicBezTo>
                          <a:cubicBezTo>
                            <a:pt x="124" y="40"/>
                            <a:pt x="119" y="49"/>
                            <a:pt x="113" y="57"/>
                          </a:cubicBezTo>
                          <a:cubicBezTo>
                            <a:pt x="108" y="65"/>
                            <a:pt x="97" y="84"/>
                            <a:pt x="85" y="79"/>
                          </a:cubicBezTo>
                          <a:cubicBezTo>
                            <a:pt x="78" y="76"/>
                            <a:pt x="80" y="70"/>
                            <a:pt x="83" y="64"/>
                          </a:cubicBezTo>
                          <a:cubicBezTo>
                            <a:pt x="87" y="58"/>
                            <a:pt x="91" y="52"/>
                            <a:pt x="94" y="45"/>
                          </a:cubicBezTo>
                          <a:cubicBezTo>
                            <a:pt x="98" y="39"/>
                            <a:pt x="99" y="31"/>
                            <a:pt x="104" y="26"/>
                          </a:cubicBezTo>
                          <a:cubicBezTo>
                            <a:pt x="109" y="20"/>
                            <a:pt x="117" y="18"/>
                            <a:pt x="123" y="13"/>
                          </a:cubicBezTo>
                          <a:cubicBezTo>
                            <a:pt x="113" y="13"/>
                            <a:pt x="101" y="23"/>
                            <a:pt x="101" y="23"/>
                          </a:cubicBezTo>
                          <a:cubicBezTo>
                            <a:pt x="106" y="15"/>
                            <a:pt x="106" y="15"/>
                            <a:pt x="106" y="15"/>
                          </a:cubicBezTo>
                          <a:cubicBezTo>
                            <a:pt x="113" y="0"/>
                            <a:pt x="91" y="4"/>
                            <a:pt x="91" y="4"/>
                          </a:cubicBezTo>
                          <a:cubicBezTo>
                            <a:pt x="89" y="4"/>
                            <a:pt x="86" y="6"/>
                            <a:pt x="83" y="7"/>
                          </a:cubicBezTo>
                          <a:cubicBezTo>
                            <a:pt x="83" y="7"/>
                            <a:pt x="83" y="7"/>
                            <a:pt x="83" y="7"/>
                          </a:cubicBezTo>
                          <a:cubicBezTo>
                            <a:pt x="88" y="7"/>
                            <a:pt x="99" y="7"/>
                            <a:pt x="99" y="11"/>
                          </a:cubicBezTo>
                          <a:cubicBezTo>
                            <a:pt x="98" y="15"/>
                            <a:pt x="98" y="16"/>
                            <a:pt x="96" y="21"/>
                          </a:cubicBezTo>
                          <a:cubicBezTo>
                            <a:pt x="94" y="25"/>
                            <a:pt x="93" y="28"/>
                            <a:pt x="91" y="31"/>
                          </a:cubicBezTo>
                          <a:cubicBezTo>
                            <a:pt x="89" y="37"/>
                            <a:pt x="86" y="43"/>
                            <a:pt x="83" y="49"/>
                          </a:cubicBezTo>
                          <a:cubicBezTo>
                            <a:pt x="78" y="57"/>
                            <a:pt x="73" y="68"/>
                            <a:pt x="63" y="72"/>
                          </a:cubicBezTo>
                          <a:cubicBezTo>
                            <a:pt x="54" y="75"/>
                            <a:pt x="54" y="65"/>
                            <a:pt x="48" y="62"/>
                          </a:cubicBezTo>
                          <a:cubicBezTo>
                            <a:pt x="47" y="63"/>
                            <a:pt x="47" y="63"/>
                            <a:pt x="47" y="64"/>
                          </a:cubicBezTo>
                          <a:cubicBezTo>
                            <a:pt x="46" y="65"/>
                            <a:pt x="46" y="66"/>
                            <a:pt x="45" y="67"/>
                          </a:cubicBezTo>
                          <a:cubicBezTo>
                            <a:pt x="45" y="66"/>
                            <a:pt x="45" y="66"/>
                            <a:pt x="45" y="66"/>
                          </a:cubicBezTo>
                          <a:cubicBezTo>
                            <a:pt x="45" y="67"/>
                            <a:pt x="44" y="68"/>
                            <a:pt x="45" y="68"/>
                          </a:cubicBezTo>
                          <a:cubicBezTo>
                            <a:pt x="49" y="75"/>
                            <a:pt x="46" y="86"/>
                            <a:pt x="44" y="95"/>
                          </a:cubicBezTo>
                          <a:cubicBezTo>
                            <a:pt x="45" y="99"/>
                            <a:pt x="46" y="104"/>
                            <a:pt x="46" y="108"/>
                          </a:cubicBezTo>
                          <a:cubicBezTo>
                            <a:pt x="48" y="119"/>
                            <a:pt x="50" y="131"/>
                            <a:pt x="48" y="142"/>
                          </a:cubicBezTo>
                          <a:cubicBezTo>
                            <a:pt x="49" y="147"/>
                            <a:pt x="48" y="153"/>
                            <a:pt x="43" y="156"/>
                          </a:cubicBezTo>
                          <a:cubicBezTo>
                            <a:pt x="38" y="158"/>
                            <a:pt x="29" y="161"/>
                            <a:pt x="22" y="160"/>
                          </a:cubicBezTo>
                          <a:cubicBezTo>
                            <a:pt x="23" y="159"/>
                            <a:pt x="23" y="159"/>
                            <a:pt x="23" y="159"/>
                          </a:cubicBezTo>
                          <a:cubicBezTo>
                            <a:pt x="22" y="159"/>
                            <a:pt x="21" y="158"/>
                            <a:pt x="20" y="158"/>
                          </a:cubicBezTo>
                          <a:cubicBezTo>
                            <a:pt x="19" y="158"/>
                            <a:pt x="19" y="158"/>
                            <a:pt x="18" y="158"/>
                          </a:cubicBezTo>
                          <a:cubicBezTo>
                            <a:pt x="17" y="158"/>
                            <a:pt x="16" y="157"/>
                            <a:pt x="16" y="156"/>
                          </a:cubicBezTo>
                          <a:cubicBezTo>
                            <a:pt x="15" y="154"/>
                            <a:pt x="14" y="152"/>
                            <a:pt x="14" y="149"/>
                          </a:cubicBezTo>
                          <a:cubicBezTo>
                            <a:pt x="8" y="133"/>
                            <a:pt x="15" y="113"/>
                            <a:pt x="22" y="98"/>
                          </a:cubicBezTo>
                          <a:cubicBezTo>
                            <a:pt x="22" y="98"/>
                            <a:pt x="22" y="97"/>
                            <a:pt x="21" y="97"/>
                          </a:cubicBezTo>
                          <a:cubicBezTo>
                            <a:pt x="20" y="98"/>
                            <a:pt x="20" y="99"/>
                            <a:pt x="20" y="100"/>
                          </a:cubicBezTo>
                          <a:cubicBezTo>
                            <a:pt x="14" y="116"/>
                            <a:pt x="10" y="133"/>
                            <a:pt x="7" y="145"/>
                          </a:cubicBezTo>
                          <a:cubicBezTo>
                            <a:pt x="5" y="150"/>
                            <a:pt x="4" y="154"/>
                            <a:pt x="4" y="158"/>
                          </a:cubicBezTo>
                          <a:cubicBezTo>
                            <a:pt x="4" y="158"/>
                            <a:pt x="4" y="158"/>
                            <a:pt x="4" y="158"/>
                          </a:cubicBezTo>
                          <a:cubicBezTo>
                            <a:pt x="3" y="166"/>
                            <a:pt x="4" y="170"/>
                            <a:pt x="4" y="172"/>
                          </a:cubicBezTo>
                          <a:cubicBezTo>
                            <a:pt x="4" y="172"/>
                            <a:pt x="4" y="172"/>
                            <a:pt x="4" y="172"/>
                          </a:cubicBezTo>
                          <a:cubicBezTo>
                            <a:pt x="5" y="173"/>
                            <a:pt x="5" y="173"/>
                            <a:pt x="5" y="173"/>
                          </a:cubicBezTo>
                          <a:cubicBezTo>
                            <a:pt x="0" y="185"/>
                            <a:pt x="0" y="185"/>
                            <a:pt x="0" y="185"/>
                          </a:cubicBezTo>
                          <a:cubicBezTo>
                            <a:pt x="48" y="215"/>
                            <a:pt x="48" y="215"/>
                            <a:pt x="48" y="215"/>
                          </a:cubicBezTo>
                          <a:cubicBezTo>
                            <a:pt x="61" y="202"/>
                            <a:pt x="61" y="202"/>
                            <a:pt x="61" y="202"/>
                          </a:cubicBezTo>
                          <a:cubicBezTo>
                            <a:pt x="61" y="202"/>
                            <a:pt x="105" y="189"/>
                            <a:pt x="116" y="132"/>
                          </a:cubicBezTo>
                          <a:cubicBezTo>
                            <a:pt x="122" y="103"/>
                            <a:pt x="132" y="82"/>
                            <a:pt x="140" y="67"/>
                          </a:cubicBezTo>
                          <a:cubicBezTo>
                            <a:pt x="142" y="60"/>
                            <a:pt x="145" y="54"/>
                            <a:pt x="147" y="47"/>
                          </a:cubicBezTo>
                          <a:close/>
                          <a:moveTo>
                            <a:pt x="102" y="139"/>
                          </a:moveTo>
                          <a:cubicBezTo>
                            <a:pt x="101" y="145"/>
                            <a:pt x="99" y="151"/>
                            <a:pt x="97" y="157"/>
                          </a:cubicBezTo>
                          <a:cubicBezTo>
                            <a:pt x="96" y="161"/>
                            <a:pt x="95" y="167"/>
                            <a:pt x="92" y="171"/>
                          </a:cubicBezTo>
                          <a:cubicBezTo>
                            <a:pt x="78" y="191"/>
                            <a:pt x="52" y="178"/>
                            <a:pt x="55" y="155"/>
                          </a:cubicBezTo>
                          <a:cubicBezTo>
                            <a:pt x="55" y="152"/>
                            <a:pt x="56" y="150"/>
                            <a:pt x="58" y="148"/>
                          </a:cubicBezTo>
                          <a:cubicBezTo>
                            <a:pt x="55" y="139"/>
                            <a:pt x="53" y="130"/>
                            <a:pt x="52" y="121"/>
                          </a:cubicBezTo>
                          <a:cubicBezTo>
                            <a:pt x="50" y="112"/>
                            <a:pt x="48" y="101"/>
                            <a:pt x="55" y="94"/>
                          </a:cubicBezTo>
                          <a:cubicBezTo>
                            <a:pt x="60" y="88"/>
                            <a:pt x="69" y="88"/>
                            <a:pt x="75" y="92"/>
                          </a:cubicBezTo>
                          <a:cubicBezTo>
                            <a:pt x="81" y="95"/>
                            <a:pt x="82" y="103"/>
                            <a:pt x="87" y="107"/>
                          </a:cubicBezTo>
                          <a:cubicBezTo>
                            <a:pt x="90" y="109"/>
                            <a:pt x="94" y="109"/>
                            <a:pt x="97" y="111"/>
                          </a:cubicBezTo>
                          <a:cubicBezTo>
                            <a:pt x="104" y="118"/>
                            <a:pt x="102" y="131"/>
                            <a:pt x="102" y="139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8679146" y="1740669"/>
                      <a:ext cx="1223526" cy="1386836"/>
                    </a:xfrm>
                    <a:custGeom>
                      <a:avLst/>
                      <a:gdLst>
                        <a:gd name="T0" fmla="*/ 313 w 368"/>
                        <a:gd name="T1" fmla="*/ 0 h 417"/>
                        <a:gd name="T2" fmla="*/ 80 w 368"/>
                        <a:gd name="T3" fmla="*/ 324 h 417"/>
                        <a:gd name="T4" fmla="*/ 0 w 368"/>
                        <a:gd name="T5" fmla="*/ 356 h 417"/>
                        <a:gd name="T6" fmla="*/ 2 w 368"/>
                        <a:gd name="T7" fmla="*/ 363 h 417"/>
                        <a:gd name="T8" fmla="*/ 44 w 368"/>
                        <a:gd name="T9" fmla="*/ 362 h 417"/>
                        <a:gd name="T10" fmla="*/ 44 w 368"/>
                        <a:gd name="T11" fmla="*/ 362 h 417"/>
                        <a:gd name="T12" fmla="*/ 64 w 368"/>
                        <a:gd name="T13" fmla="*/ 356 h 417"/>
                        <a:gd name="T14" fmla="*/ 116 w 368"/>
                        <a:gd name="T15" fmla="*/ 393 h 417"/>
                        <a:gd name="T16" fmla="*/ 119 w 368"/>
                        <a:gd name="T17" fmla="*/ 408 h 417"/>
                        <a:gd name="T18" fmla="*/ 119 w 368"/>
                        <a:gd name="T19" fmla="*/ 408 h 417"/>
                        <a:gd name="T20" fmla="*/ 122 w 368"/>
                        <a:gd name="T21" fmla="*/ 417 h 417"/>
                        <a:gd name="T22" fmla="*/ 150 w 368"/>
                        <a:gd name="T23" fmla="*/ 348 h 417"/>
                        <a:gd name="T24" fmla="*/ 363 w 368"/>
                        <a:gd name="T25" fmla="*/ 42 h 417"/>
                        <a:gd name="T26" fmla="*/ 313 w 368"/>
                        <a:gd name="T27" fmla="*/ 0 h 41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368" h="417">
                          <a:moveTo>
                            <a:pt x="313" y="0"/>
                          </a:moveTo>
                          <a:cubicBezTo>
                            <a:pt x="80" y="324"/>
                            <a:pt x="80" y="324"/>
                            <a:pt x="80" y="324"/>
                          </a:cubicBezTo>
                          <a:cubicBezTo>
                            <a:pt x="80" y="324"/>
                            <a:pt x="58" y="356"/>
                            <a:pt x="0" y="356"/>
                          </a:cubicBezTo>
                          <a:cubicBezTo>
                            <a:pt x="1" y="358"/>
                            <a:pt x="2" y="360"/>
                            <a:pt x="2" y="363"/>
                          </a:cubicBezTo>
                          <a:cubicBezTo>
                            <a:pt x="16" y="360"/>
                            <a:pt x="30" y="360"/>
                            <a:pt x="44" y="362"/>
                          </a:cubicBezTo>
                          <a:cubicBezTo>
                            <a:pt x="44" y="362"/>
                            <a:pt x="44" y="362"/>
                            <a:pt x="44" y="362"/>
                          </a:cubicBezTo>
                          <a:cubicBezTo>
                            <a:pt x="50" y="359"/>
                            <a:pt x="57" y="357"/>
                            <a:pt x="64" y="356"/>
                          </a:cubicBezTo>
                          <a:cubicBezTo>
                            <a:pt x="90" y="355"/>
                            <a:pt x="108" y="371"/>
                            <a:pt x="116" y="393"/>
                          </a:cubicBezTo>
                          <a:cubicBezTo>
                            <a:pt x="118" y="398"/>
                            <a:pt x="118" y="403"/>
                            <a:pt x="119" y="408"/>
                          </a:cubicBezTo>
                          <a:cubicBezTo>
                            <a:pt x="119" y="408"/>
                            <a:pt x="119" y="408"/>
                            <a:pt x="119" y="408"/>
                          </a:cubicBezTo>
                          <a:cubicBezTo>
                            <a:pt x="120" y="410"/>
                            <a:pt x="120" y="415"/>
                            <a:pt x="122" y="417"/>
                          </a:cubicBezTo>
                          <a:cubicBezTo>
                            <a:pt x="122" y="391"/>
                            <a:pt x="140" y="363"/>
                            <a:pt x="150" y="348"/>
                          </a:cubicBezTo>
                          <a:cubicBezTo>
                            <a:pt x="161" y="331"/>
                            <a:pt x="323" y="157"/>
                            <a:pt x="363" y="42"/>
                          </a:cubicBezTo>
                          <a:cubicBezTo>
                            <a:pt x="363" y="42"/>
                            <a:pt x="368" y="32"/>
                            <a:pt x="313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8679146" y="1836582"/>
                      <a:ext cx="1213157" cy="1319439"/>
                    </a:xfrm>
                    <a:custGeom>
                      <a:avLst/>
                      <a:gdLst>
                        <a:gd name="T0" fmla="*/ 354 w 365"/>
                        <a:gd name="T1" fmla="*/ 0 h 397"/>
                        <a:gd name="T2" fmla="*/ 244 w 365"/>
                        <a:gd name="T3" fmla="*/ 185 h 397"/>
                        <a:gd name="T4" fmla="*/ 194 w 365"/>
                        <a:gd name="T5" fmla="*/ 237 h 397"/>
                        <a:gd name="T6" fmla="*/ 169 w 365"/>
                        <a:gd name="T7" fmla="*/ 263 h 397"/>
                        <a:gd name="T8" fmla="*/ 148 w 365"/>
                        <a:gd name="T9" fmla="*/ 287 h 397"/>
                        <a:gd name="T10" fmla="*/ 113 w 365"/>
                        <a:gd name="T11" fmla="*/ 280 h 397"/>
                        <a:gd name="T12" fmla="*/ 74 w 365"/>
                        <a:gd name="T13" fmla="*/ 290 h 397"/>
                        <a:gd name="T14" fmla="*/ 42 w 365"/>
                        <a:gd name="T15" fmla="*/ 319 h 397"/>
                        <a:gd name="T16" fmla="*/ 43 w 365"/>
                        <a:gd name="T17" fmla="*/ 321 h 397"/>
                        <a:gd name="T18" fmla="*/ 0 w 365"/>
                        <a:gd name="T19" fmla="*/ 327 h 397"/>
                        <a:gd name="T20" fmla="*/ 2 w 365"/>
                        <a:gd name="T21" fmla="*/ 334 h 397"/>
                        <a:gd name="T22" fmla="*/ 44 w 365"/>
                        <a:gd name="T23" fmla="*/ 333 h 397"/>
                        <a:gd name="T24" fmla="*/ 44 w 365"/>
                        <a:gd name="T25" fmla="*/ 333 h 397"/>
                        <a:gd name="T26" fmla="*/ 64 w 365"/>
                        <a:gd name="T27" fmla="*/ 327 h 397"/>
                        <a:gd name="T28" fmla="*/ 91 w 365"/>
                        <a:gd name="T29" fmla="*/ 334 h 397"/>
                        <a:gd name="T30" fmla="*/ 98 w 365"/>
                        <a:gd name="T31" fmla="*/ 339 h 397"/>
                        <a:gd name="T32" fmla="*/ 116 w 365"/>
                        <a:gd name="T33" fmla="*/ 364 h 397"/>
                        <a:gd name="T34" fmla="*/ 119 w 365"/>
                        <a:gd name="T35" fmla="*/ 379 h 397"/>
                        <a:gd name="T36" fmla="*/ 118 w 365"/>
                        <a:gd name="T37" fmla="*/ 378 h 397"/>
                        <a:gd name="T38" fmla="*/ 120 w 365"/>
                        <a:gd name="T39" fmla="*/ 397 h 397"/>
                        <a:gd name="T40" fmla="*/ 150 w 365"/>
                        <a:gd name="T41" fmla="*/ 319 h 397"/>
                        <a:gd name="T42" fmla="*/ 363 w 365"/>
                        <a:gd name="T43" fmla="*/ 13 h 397"/>
                        <a:gd name="T44" fmla="*/ 354 w 365"/>
                        <a:gd name="T45" fmla="*/ 0 h 3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</a:cxnLst>
                      <a:rect l="0" t="0" r="r" b="b"/>
                      <a:pathLst>
                        <a:path w="365" h="397">
                          <a:moveTo>
                            <a:pt x="354" y="0"/>
                          </a:moveTo>
                          <a:cubicBezTo>
                            <a:pt x="322" y="62"/>
                            <a:pt x="292" y="131"/>
                            <a:pt x="244" y="185"/>
                          </a:cubicBezTo>
                          <a:cubicBezTo>
                            <a:pt x="228" y="203"/>
                            <a:pt x="211" y="220"/>
                            <a:pt x="194" y="237"/>
                          </a:cubicBezTo>
                          <a:cubicBezTo>
                            <a:pt x="185" y="246"/>
                            <a:pt x="177" y="255"/>
                            <a:pt x="169" y="263"/>
                          </a:cubicBezTo>
                          <a:cubicBezTo>
                            <a:pt x="162" y="271"/>
                            <a:pt x="157" y="280"/>
                            <a:pt x="148" y="287"/>
                          </a:cubicBezTo>
                          <a:cubicBezTo>
                            <a:pt x="140" y="295"/>
                            <a:pt x="124" y="277"/>
                            <a:pt x="113" y="280"/>
                          </a:cubicBezTo>
                          <a:cubicBezTo>
                            <a:pt x="100" y="284"/>
                            <a:pt x="88" y="287"/>
                            <a:pt x="74" y="290"/>
                          </a:cubicBezTo>
                          <a:cubicBezTo>
                            <a:pt x="63" y="293"/>
                            <a:pt x="52" y="314"/>
                            <a:pt x="42" y="319"/>
                          </a:cubicBezTo>
                          <a:cubicBezTo>
                            <a:pt x="42" y="320"/>
                            <a:pt x="43" y="320"/>
                            <a:pt x="43" y="321"/>
                          </a:cubicBezTo>
                          <a:cubicBezTo>
                            <a:pt x="29" y="323"/>
                            <a:pt x="15" y="325"/>
                            <a:pt x="0" y="327"/>
                          </a:cubicBezTo>
                          <a:cubicBezTo>
                            <a:pt x="1" y="329"/>
                            <a:pt x="2" y="331"/>
                            <a:pt x="2" y="334"/>
                          </a:cubicBezTo>
                          <a:cubicBezTo>
                            <a:pt x="16" y="331"/>
                            <a:pt x="30" y="331"/>
                            <a:pt x="44" y="333"/>
                          </a:cubicBezTo>
                          <a:cubicBezTo>
                            <a:pt x="44" y="333"/>
                            <a:pt x="44" y="333"/>
                            <a:pt x="44" y="333"/>
                          </a:cubicBezTo>
                          <a:cubicBezTo>
                            <a:pt x="50" y="330"/>
                            <a:pt x="57" y="328"/>
                            <a:pt x="64" y="327"/>
                          </a:cubicBezTo>
                          <a:cubicBezTo>
                            <a:pt x="74" y="327"/>
                            <a:pt x="83" y="329"/>
                            <a:pt x="91" y="334"/>
                          </a:cubicBezTo>
                          <a:cubicBezTo>
                            <a:pt x="94" y="335"/>
                            <a:pt x="96" y="337"/>
                            <a:pt x="98" y="339"/>
                          </a:cubicBezTo>
                          <a:cubicBezTo>
                            <a:pt x="106" y="345"/>
                            <a:pt x="112" y="354"/>
                            <a:pt x="116" y="364"/>
                          </a:cubicBezTo>
                          <a:cubicBezTo>
                            <a:pt x="118" y="369"/>
                            <a:pt x="118" y="374"/>
                            <a:pt x="119" y="379"/>
                          </a:cubicBezTo>
                          <a:cubicBezTo>
                            <a:pt x="119" y="379"/>
                            <a:pt x="118" y="378"/>
                            <a:pt x="118" y="378"/>
                          </a:cubicBezTo>
                          <a:cubicBezTo>
                            <a:pt x="119" y="380"/>
                            <a:pt x="119" y="395"/>
                            <a:pt x="120" y="397"/>
                          </a:cubicBezTo>
                          <a:cubicBezTo>
                            <a:pt x="121" y="391"/>
                            <a:pt x="126" y="355"/>
                            <a:pt x="150" y="319"/>
                          </a:cubicBezTo>
                          <a:cubicBezTo>
                            <a:pt x="161" y="302"/>
                            <a:pt x="323" y="128"/>
                            <a:pt x="363" y="13"/>
                          </a:cubicBezTo>
                          <a:cubicBezTo>
                            <a:pt x="363" y="13"/>
                            <a:pt x="365" y="9"/>
                            <a:pt x="354" y="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6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9690110" y="1704378"/>
                      <a:ext cx="233299" cy="220339"/>
                    </a:xfrm>
                    <a:custGeom>
                      <a:avLst/>
                      <a:gdLst>
                        <a:gd name="T0" fmla="*/ 69 w 70"/>
                        <a:gd name="T1" fmla="*/ 37 h 66"/>
                        <a:gd name="T2" fmla="*/ 58 w 70"/>
                        <a:gd name="T3" fmla="*/ 27 h 66"/>
                        <a:gd name="T4" fmla="*/ 14 w 70"/>
                        <a:gd name="T5" fmla="*/ 0 h 66"/>
                        <a:gd name="T6" fmla="*/ 13 w 70"/>
                        <a:gd name="T7" fmla="*/ 1 h 66"/>
                        <a:gd name="T8" fmla="*/ 3 w 70"/>
                        <a:gd name="T9" fmla="*/ 24 h 66"/>
                        <a:gd name="T10" fmla="*/ 0 w 70"/>
                        <a:gd name="T11" fmla="*/ 30 h 66"/>
                        <a:gd name="T12" fmla="*/ 48 w 70"/>
                        <a:gd name="T13" fmla="*/ 66 h 66"/>
                        <a:gd name="T14" fmla="*/ 59 w 70"/>
                        <a:gd name="T15" fmla="*/ 50 h 66"/>
                        <a:gd name="T16" fmla="*/ 65 w 70"/>
                        <a:gd name="T17" fmla="*/ 42 h 66"/>
                        <a:gd name="T18" fmla="*/ 68 w 70"/>
                        <a:gd name="T19" fmla="*/ 39 h 66"/>
                        <a:gd name="T20" fmla="*/ 69 w 70"/>
                        <a:gd name="T21" fmla="*/ 37 h 6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70" h="66">
                          <a:moveTo>
                            <a:pt x="69" y="37"/>
                          </a:moveTo>
                          <a:cubicBezTo>
                            <a:pt x="67" y="34"/>
                            <a:pt x="63" y="30"/>
                            <a:pt x="58" y="27"/>
                          </a:cubicBezTo>
                          <a:cubicBezTo>
                            <a:pt x="41" y="17"/>
                            <a:pt x="25" y="2"/>
                            <a:pt x="14" y="0"/>
                          </a:cubicBezTo>
                          <a:cubicBezTo>
                            <a:pt x="14" y="0"/>
                            <a:pt x="14" y="1"/>
                            <a:pt x="13" y="1"/>
                          </a:cubicBezTo>
                          <a:cubicBezTo>
                            <a:pt x="10" y="9"/>
                            <a:pt x="8" y="17"/>
                            <a:pt x="3" y="24"/>
                          </a:cubicBezTo>
                          <a:cubicBezTo>
                            <a:pt x="2" y="26"/>
                            <a:pt x="1" y="28"/>
                            <a:pt x="0" y="30"/>
                          </a:cubicBezTo>
                          <a:cubicBezTo>
                            <a:pt x="11" y="35"/>
                            <a:pt x="39" y="50"/>
                            <a:pt x="48" y="66"/>
                          </a:cubicBezTo>
                          <a:cubicBezTo>
                            <a:pt x="50" y="63"/>
                            <a:pt x="56" y="53"/>
                            <a:pt x="59" y="50"/>
                          </a:cubicBezTo>
                          <a:cubicBezTo>
                            <a:pt x="61" y="48"/>
                            <a:pt x="63" y="45"/>
                            <a:pt x="65" y="42"/>
                          </a:cubicBezTo>
                          <a:cubicBezTo>
                            <a:pt x="66" y="41"/>
                            <a:pt x="70" y="34"/>
                            <a:pt x="68" y="39"/>
                          </a:cubicBezTo>
                          <a:cubicBezTo>
                            <a:pt x="68" y="38"/>
                            <a:pt x="69" y="38"/>
                            <a:pt x="69" y="37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7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9669372" y="1642165"/>
                      <a:ext cx="269590" cy="259222"/>
                    </a:xfrm>
                    <a:custGeom>
                      <a:avLst/>
                      <a:gdLst>
                        <a:gd name="T0" fmla="*/ 65 w 81"/>
                        <a:gd name="T1" fmla="*/ 77 h 78"/>
                        <a:gd name="T2" fmla="*/ 74 w 81"/>
                        <a:gd name="T3" fmla="*/ 71 h 78"/>
                        <a:gd name="T4" fmla="*/ 78 w 81"/>
                        <a:gd name="T5" fmla="*/ 52 h 78"/>
                        <a:gd name="T6" fmla="*/ 64 w 81"/>
                        <a:gd name="T7" fmla="*/ 38 h 78"/>
                        <a:gd name="T8" fmla="*/ 10 w 81"/>
                        <a:gd name="T9" fmla="*/ 15 h 78"/>
                        <a:gd name="T10" fmla="*/ 0 w 81"/>
                        <a:gd name="T11" fmla="*/ 38 h 78"/>
                        <a:gd name="T12" fmla="*/ 65 w 81"/>
                        <a:gd name="T13" fmla="*/ 77 h 7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81" h="78">
                          <a:moveTo>
                            <a:pt x="65" y="77"/>
                          </a:moveTo>
                          <a:cubicBezTo>
                            <a:pt x="65" y="77"/>
                            <a:pt x="69" y="78"/>
                            <a:pt x="74" y="71"/>
                          </a:cubicBezTo>
                          <a:cubicBezTo>
                            <a:pt x="77" y="66"/>
                            <a:pt x="81" y="55"/>
                            <a:pt x="78" y="52"/>
                          </a:cubicBezTo>
                          <a:cubicBezTo>
                            <a:pt x="76" y="49"/>
                            <a:pt x="72" y="43"/>
                            <a:pt x="64" y="38"/>
                          </a:cubicBezTo>
                          <a:cubicBezTo>
                            <a:pt x="41" y="24"/>
                            <a:pt x="18" y="0"/>
                            <a:pt x="10" y="15"/>
                          </a:cubicBezTo>
                          <a:cubicBezTo>
                            <a:pt x="2" y="30"/>
                            <a:pt x="0" y="38"/>
                            <a:pt x="0" y="38"/>
                          </a:cubicBezTo>
                          <a:cubicBezTo>
                            <a:pt x="0" y="38"/>
                            <a:pt x="50" y="57"/>
                            <a:pt x="65" y="77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35" name="组合 534"/>
                <p:cNvGrpSpPr/>
                <p:nvPr/>
              </p:nvGrpSpPr>
              <p:grpSpPr>
                <a:xfrm>
                  <a:off x="4118451" y="877324"/>
                  <a:ext cx="2296704" cy="5054821"/>
                  <a:chOff x="7471173" y="403086"/>
                  <a:chExt cx="2296704" cy="5054821"/>
                </a:xfrm>
              </p:grpSpPr>
              <p:sp>
                <p:nvSpPr>
                  <p:cNvPr id="536" name="Freeform 14"/>
                  <p:cNvSpPr>
                    <a:spLocks/>
                  </p:cNvSpPr>
                  <p:nvPr/>
                </p:nvSpPr>
                <p:spPr bwMode="auto">
                  <a:xfrm>
                    <a:off x="8443253" y="3936277"/>
                    <a:ext cx="756927" cy="1451641"/>
                  </a:xfrm>
                  <a:custGeom>
                    <a:avLst/>
                    <a:gdLst>
                      <a:gd name="T0" fmla="*/ 11 w 228"/>
                      <a:gd name="T1" fmla="*/ 0 h 437"/>
                      <a:gd name="T2" fmla="*/ 61 w 228"/>
                      <a:gd name="T3" fmla="*/ 120 h 437"/>
                      <a:gd name="T4" fmla="*/ 58 w 228"/>
                      <a:gd name="T5" fmla="*/ 418 h 437"/>
                      <a:gd name="T6" fmla="*/ 105 w 228"/>
                      <a:gd name="T7" fmla="*/ 437 h 437"/>
                      <a:gd name="T8" fmla="*/ 103 w 228"/>
                      <a:gd name="T9" fmla="*/ 132 h 437"/>
                      <a:gd name="T10" fmla="*/ 134 w 228"/>
                      <a:gd name="T11" fmla="*/ 130 h 437"/>
                      <a:gd name="T12" fmla="*/ 155 w 228"/>
                      <a:gd name="T13" fmla="*/ 427 h 437"/>
                      <a:gd name="T14" fmla="*/ 188 w 228"/>
                      <a:gd name="T15" fmla="*/ 402 h 437"/>
                      <a:gd name="T16" fmla="*/ 210 w 228"/>
                      <a:gd name="T17" fmla="*/ 381 h 437"/>
                      <a:gd name="T18" fmla="*/ 174 w 228"/>
                      <a:gd name="T19" fmla="*/ 124 h 437"/>
                      <a:gd name="T20" fmla="*/ 210 w 228"/>
                      <a:gd name="T21" fmla="*/ 0 h 437"/>
                      <a:gd name="T22" fmla="*/ 11 w 228"/>
                      <a:gd name="T23" fmla="*/ 0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28" h="437">
                        <a:moveTo>
                          <a:pt x="11" y="0"/>
                        </a:moveTo>
                        <a:cubicBezTo>
                          <a:pt x="11" y="0"/>
                          <a:pt x="0" y="108"/>
                          <a:pt x="61" y="120"/>
                        </a:cubicBezTo>
                        <a:cubicBezTo>
                          <a:pt x="58" y="418"/>
                          <a:pt x="58" y="418"/>
                          <a:pt x="58" y="418"/>
                        </a:cubicBezTo>
                        <a:cubicBezTo>
                          <a:pt x="105" y="437"/>
                          <a:pt x="105" y="437"/>
                          <a:pt x="105" y="437"/>
                        </a:cubicBezTo>
                        <a:cubicBezTo>
                          <a:pt x="103" y="132"/>
                          <a:pt x="103" y="132"/>
                          <a:pt x="103" y="132"/>
                        </a:cubicBezTo>
                        <a:cubicBezTo>
                          <a:pt x="103" y="132"/>
                          <a:pt x="124" y="135"/>
                          <a:pt x="134" y="130"/>
                        </a:cubicBezTo>
                        <a:cubicBezTo>
                          <a:pt x="155" y="427"/>
                          <a:pt x="155" y="427"/>
                          <a:pt x="155" y="427"/>
                        </a:cubicBezTo>
                        <a:cubicBezTo>
                          <a:pt x="188" y="402"/>
                          <a:pt x="188" y="402"/>
                          <a:pt x="188" y="402"/>
                        </a:cubicBezTo>
                        <a:cubicBezTo>
                          <a:pt x="210" y="381"/>
                          <a:pt x="210" y="381"/>
                          <a:pt x="210" y="381"/>
                        </a:cubicBezTo>
                        <a:cubicBezTo>
                          <a:pt x="174" y="124"/>
                          <a:pt x="174" y="124"/>
                          <a:pt x="174" y="124"/>
                        </a:cubicBezTo>
                        <a:cubicBezTo>
                          <a:pt x="174" y="124"/>
                          <a:pt x="228" y="93"/>
                          <a:pt x="210" y="0"/>
                        </a:cubicBez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1F46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7" name="Freeform 15">
                    <a:hlinkClick r:id="rId4"/>
                  </p:cNvPr>
                  <p:cNvSpPr>
                    <a:spLocks/>
                  </p:cNvSpPr>
                  <p:nvPr/>
                </p:nvSpPr>
                <p:spPr bwMode="auto">
                  <a:xfrm>
                    <a:off x="8489913" y="3941461"/>
                    <a:ext cx="710267" cy="1446456"/>
                  </a:xfrm>
                  <a:custGeom>
                    <a:avLst/>
                    <a:gdLst>
                      <a:gd name="T0" fmla="*/ 142 w 214"/>
                      <a:gd name="T1" fmla="*/ 153 h 436"/>
                      <a:gd name="T2" fmla="*/ 161 w 214"/>
                      <a:gd name="T3" fmla="*/ 131 h 436"/>
                      <a:gd name="T4" fmla="*/ 160 w 214"/>
                      <a:gd name="T5" fmla="*/ 123 h 436"/>
                      <a:gd name="T6" fmla="*/ 196 w 214"/>
                      <a:gd name="T7" fmla="*/ 0 h 436"/>
                      <a:gd name="T8" fmla="*/ 196 w 214"/>
                      <a:gd name="T9" fmla="*/ 5 h 436"/>
                      <a:gd name="T10" fmla="*/ 90 w 214"/>
                      <a:gd name="T11" fmla="*/ 110 h 436"/>
                      <a:gd name="T12" fmla="*/ 9 w 214"/>
                      <a:gd name="T13" fmla="*/ 71 h 436"/>
                      <a:gd name="T14" fmla="*/ 0 w 214"/>
                      <a:gd name="T15" fmla="*/ 62 h 436"/>
                      <a:gd name="T16" fmla="*/ 47 w 214"/>
                      <a:gd name="T17" fmla="*/ 119 h 436"/>
                      <a:gd name="T18" fmla="*/ 47 w 214"/>
                      <a:gd name="T19" fmla="*/ 128 h 436"/>
                      <a:gd name="T20" fmla="*/ 65 w 214"/>
                      <a:gd name="T21" fmla="*/ 147 h 436"/>
                      <a:gd name="T22" fmla="*/ 67 w 214"/>
                      <a:gd name="T23" fmla="*/ 155 h 436"/>
                      <a:gd name="T24" fmla="*/ 69 w 214"/>
                      <a:gd name="T25" fmla="*/ 165 h 436"/>
                      <a:gd name="T26" fmla="*/ 68 w 214"/>
                      <a:gd name="T27" fmla="*/ 427 h 436"/>
                      <a:gd name="T28" fmla="*/ 91 w 214"/>
                      <a:gd name="T29" fmla="*/ 436 h 436"/>
                      <a:gd name="T30" fmla="*/ 89 w 214"/>
                      <a:gd name="T31" fmla="*/ 131 h 436"/>
                      <a:gd name="T32" fmla="*/ 120 w 214"/>
                      <a:gd name="T33" fmla="*/ 129 h 436"/>
                      <a:gd name="T34" fmla="*/ 141 w 214"/>
                      <a:gd name="T35" fmla="*/ 426 h 436"/>
                      <a:gd name="T36" fmla="*/ 169 w 214"/>
                      <a:gd name="T37" fmla="*/ 404 h 436"/>
                      <a:gd name="T38" fmla="*/ 167 w 214"/>
                      <a:gd name="T39" fmla="*/ 394 h 436"/>
                      <a:gd name="T40" fmla="*/ 142 w 214"/>
                      <a:gd name="T41" fmla="*/ 153 h 4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14" h="436">
                        <a:moveTo>
                          <a:pt x="142" y="153"/>
                        </a:moveTo>
                        <a:cubicBezTo>
                          <a:pt x="142" y="140"/>
                          <a:pt x="151" y="133"/>
                          <a:pt x="161" y="131"/>
                        </a:cubicBezTo>
                        <a:cubicBezTo>
                          <a:pt x="160" y="123"/>
                          <a:pt x="160" y="123"/>
                          <a:pt x="160" y="123"/>
                        </a:cubicBezTo>
                        <a:cubicBezTo>
                          <a:pt x="160" y="123"/>
                          <a:pt x="214" y="93"/>
                          <a:pt x="196" y="0"/>
                        </a:cubicBezTo>
                        <a:cubicBezTo>
                          <a:pt x="196" y="2"/>
                          <a:pt x="196" y="3"/>
                          <a:pt x="196" y="5"/>
                        </a:cubicBezTo>
                        <a:cubicBezTo>
                          <a:pt x="196" y="63"/>
                          <a:pt x="147" y="110"/>
                          <a:pt x="90" y="110"/>
                        </a:cubicBezTo>
                        <a:cubicBezTo>
                          <a:pt x="58" y="109"/>
                          <a:pt x="29" y="94"/>
                          <a:pt x="9" y="71"/>
                        </a:cubicBezTo>
                        <a:cubicBezTo>
                          <a:pt x="6" y="68"/>
                          <a:pt x="3" y="65"/>
                          <a:pt x="0" y="62"/>
                        </a:cubicBezTo>
                        <a:cubicBezTo>
                          <a:pt x="6" y="88"/>
                          <a:pt x="19" y="113"/>
                          <a:pt x="47" y="119"/>
                        </a:cubicBezTo>
                        <a:cubicBezTo>
                          <a:pt x="47" y="128"/>
                          <a:pt x="47" y="128"/>
                          <a:pt x="47" y="128"/>
                        </a:cubicBezTo>
                        <a:cubicBezTo>
                          <a:pt x="56" y="129"/>
                          <a:pt x="65" y="135"/>
                          <a:pt x="65" y="147"/>
                        </a:cubicBezTo>
                        <a:cubicBezTo>
                          <a:pt x="66" y="149"/>
                          <a:pt x="67" y="152"/>
                          <a:pt x="67" y="155"/>
                        </a:cubicBezTo>
                        <a:cubicBezTo>
                          <a:pt x="68" y="158"/>
                          <a:pt x="69" y="161"/>
                          <a:pt x="69" y="165"/>
                        </a:cubicBezTo>
                        <a:cubicBezTo>
                          <a:pt x="68" y="252"/>
                          <a:pt x="68" y="339"/>
                          <a:pt x="68" y="427"/>
                        </a:cubicBezTo>
                        <a:cubicBezTo>
                          <a:pt x="91" y="436"/>
                          <a:pt x="91" y="436"/>
                          <a:pt x="91" y="436"/>
                        </a:cubicBezTo>
                        <a:cubicBezTo>
                          <a:pt x="89" y="131"/>
                          <a:pt x="89" y="131"/>
                          <a:pt x="89" y="131"/>
                        </a:cubicBezTo>
                        <a:cubicBezTo>
                          <a:pt x="89" y="131"/>
                          <a:pt x="110" y="134"/>
                          <a:pt x="120" y="129"/>
                        </a:cubicBezTo>
                        <a:cubicBezTo>
                          <a:pt x="141" y="426"/>
                          <a:pt x="141" y="426"/>
                          <a:pt x="141" y="426"/>
                        </a:cubicBezTo>
                        <a:cubicBezTo>
                          <a:pt x="169" y="404"/>
                          <a:pt x="169" y="404"/>
                          <a:pt x="169" y="404"/>
                        </a:cubicBezTo>
                        <a:cubicBezTo>
                          <a:pt x="168" y="401"/>
                          <a:pt x="167" y="398"/>
                          <a:pt x="167" y="394"/>
                        </a:cubicBezTo>
                        <a:cubicBezTo>
                          <a:pt x="162" y="313"/>
                          <a:pt x="138" y="235"/>
                          <a:pt x="142" y="153"/>
                        </a:cubicBezTo>
                        <a:close/>
                      </a:path>
                    </a:pathLst>
                  </a:custGeom>
                  <a:solidFill>
                    <a:srgbClr val="1B32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8" name="Freeform 16"/>
                  <p:cNvSpPr>
                    <a:spLocks/>
                  </p:cNvSpPr>
                  <p:nvPr/>
                </p:nvSpPr>
                <p:spPr bwMode="auto">
                  <a:xfrm>
                    <a:off x="8476953" y="3861102"/>
                    <a:ext cx="668792" cy="189233"/>
                  </a:xfrm>
                  <a:custGeom>
                    <a:avLst/>
                    <a:gdLst>
                      <a:gd name="T0" fmla="*/ 1 w 201"/>
                      <a:gd name="T1" fmla="*/ 19 h 57"/>
                      <a:gd name="T2" fmla="*/ 0 w 201"/>
                      <a:gd name="T3" fmla="*/ 31 h 57"/>
                      <a:gd name="T4" fmla="*/ 68 w 201"/>
                      <a:gd name="T5" fmla="*/ 30 h 57"/>
                      <a:gd name="T6" fmla="*/ 102 w 201"/>
                      <a:gd name="T7" fmla="*/ 56 h 57"/>
                      <a:gd name="T8" fmla="*/ 132 w 201"/>
                      <a:gd name="T9" fmla="*/ 30 h 57"/>
                      <a:gd name="T10" fmla="*/ 201 w 201"/>
                      <a:gd name="T11" fmla="*/ 28 h 57"/>
                      <a:gd name="T12" fmla="*/ 200 w 201"/>
                      <a:gd name="T13" fmla="*/ 18 h 57"/>
                      <a:gd name="T14" fmla="*/ 1 w 201"/>
                      <a:gd name="T15" fmla="*/ 19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1" h="57">
                        <a:moveTo>
                          <a:pt x="1" y="19"/>
                        </a:move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1"/>
                          <a:pt x="34" y="28"/>
                          <a:pt x="68" y="30"/>
                        </a:cubicBezTo>
                        <a:cubicBezTo>
                          <a:pt x="81" y="30"/>
                          <a:pt x="88" y="56"/>
                          <a:pt x="102" y="56"/>
                        </a:cubicBezTo>
                        <a:cubicBezTo>
                          <a:pt x="117" y="57"/>
                          <a:pt x="119" y="30"/>
                          <a:pt x="132" y="30"/>
                        </a:cubicBezTo>
                        <a:cubicBezTo>
                          <a:pt x="156" y="28"/>
                          <a:pt x="190" y="33"/>
                          <a:pt x="201" y="28"/>
                        </a:cubicBezTo>
                        <a:cubicBezTo>
                          <a:pt x="200" y="18"/>
                          <a:pt x="200" y="18"/>
                          <a:pt x="200" y="18"/>
                        </a:cubicBezTo>
                        <a:cubicBezTo>
                          <a:pt x="200" y="18"/>
                          <a:pt x="87" y="0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1B324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39" name="Freeform 17"/>
                  <p:cNvSpPr>
                    <a:spLocks/>
                  </p:cNvSpPr>
                  <p:nvPr/>
                </p:nvSpPr>
                <p:spPr bwMode="auto">
                  <a:xfrm>
                    <a:off x="8243653" y="2834584"/>
                    <a:ext cx="266999" cy="959120"/>
                  </a:xfrm>
                  <a:custGeom>
                    <a:avLst/>
                    <a:gdLst>
                      <a:gd name="T0" fmla="*/ 80 w 80"/>
                      <a:gd name="T1" fmla="*/ 32 h 289"/>
                      <a:gd name="T2" fmla="*/ 33 w 80"/>
                      <a:gd name="T3" fmla="*/ 42 h 289"/>
                      <a:gd name="T4" fmla="*/ 1 w 80"/>
                      <a:gd name="T5" fmla="*/ 194 h 289"/>
                      <a:gd name="T6" fmla="*/ 74 w 80"/>
                      <a:gd name="T7" fmla="*/ 282 h 289"/>
                      <a:gd name="T8" fmla="*/ 80 w 80"/>
                      <a:gd name="T9" fmla="*/ 32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0" h="289">
                        <a:moveTo>
                          <a:pt x="80" y="32"/>
                        </a:moveTo>
                        <a:cubicBezTo>
                          <a:pt x="80" y="32"/>
                          <a:pt x="53" y="0"/>
                          <a:pt x="33" y="42"/>
                        </a:cubicBezTo>
                        <a:cubicBezTo>
                          <a:pt x="12" y="84"/>
                          <a:pt x="2" y="161"/>
                          <a:pt x="1" y="194"/>
                        </a:cubicBezTo>
                        <a:cubicBezTo>
                          <a:pt x="0" y="226"/>
                          <a:pt x="46" y="289"/>
                          <a:pt x="74" y="282"/>
                        </a:cubicBezTo>
                        <a:lnTo>
                          <a:pt x="80" y="32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0" name="Freeform 18"/>
                  <p:cNvSpPr>
                    <a:spLocks/>
                  </p:cNvSpPr>
                  <p:nvPr/>
                </p:nvSpPr>
                <p:spPr bwMode="auto">
                  <a:xfrm>
                    <a:off x="8243653" y="2834584"/>
                    <a:ext cx="266999" cy="959120"/>
                  </a:xfrm>
                  <a:custGeom>
                    <a:avLst/>
                    <a:gdLst>
                      <a:gd name="T0" fmla="*/ 33 w 80"/>
                      <a:gd name="T1" fmla="*/ 42 h 289"/>
                      <a:gd name="T2" fmla="*/ 32 w 80"/>
                      <a:gd name="T3" fmla="*/ 43 h 289"/>
                      <a:gd name="T4" fmla="*/ 33 w 80"/>
                      <a:gd name="T5" fmla="*/ 43 h 289"/>
                      <a:gd name="T6" fmla="*/ 59 w 80"/>
                      <a:gd name="T7" fmla="*/ 63 h 289"/>
                      <a:gd name="T8" fmla="*/ 55 w 80"/>
                      <a:gd name="T9" fmla="*/ 107 h 289"/>
                      <a:gd name="T10" fmla="*/ 51 w 80"/>
                      <a:gd name="T11" fmla="*/ 147 h 289"/>
                      <a:gd name="T12" fmla="*/ 49 w 80"/>
                      <a:gd name="T13" fmla="*/ 176 h 289"/>
                      <a:gd name="T14" fmla="*/ 34 w 80"/>
                      <a:gd name="T15" fmla="*/ 184 h 289"/>
                      <a:gd name="T16" fmla="*/ 55 w 80"/>
                      <a:gd name="T17" fmla="*/ 211 h 289"/>
                      <a:gd name="T18" fmla="*/ 55 w 80"/>
                      <a:gd name="T19" fmla="*/ 263 h 289"/>
                      <a:gd name="T20" fmla="*/ 32 w 80"/>
                      <a:gd name="T21" fmla="*/ 247 h 289"/>
                      <a:gd name="T22" fmla="*/ 20 w 80"/>
                      <a:gd name="T23" fmla="*/ 229 h 289"/>
                      <a:gd name="T24" fmla="*/ 10 w 80"/>
                      <a:gd name="T25" fmla="*/ 205 h 289"/>
                      <a:gd name="T26" fmla="*/ 1 w 80"/>
                      <a:gd name="T27" fmla="*/ 194 h 289"/>
                      <a:gd name="T28" fmla="*/ 74 w 80"/>
                      <a:gd name="T29" fmla="*/ 282 h 289"/>
                      <a:gd name="T30" fmla="*/ 80 w 80"/>
                      <a:gd name="T31" fmla="*/ 32 h 289"/>
                      <a:gd name="T32" fmla="*/ 33 w 80"/>
                      <a:gd name="T33" fmla="*/ 42 h 2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80" h="289">
                        <a:moveTo>
                          <a:pt x="33" y="42"/>
                        </a:moveTo>
                        <a:cubicBezTo>
                          <a:pt x="33" y="42"/>
                          <a:pt x="32" y="43"/>
                          <a:pt x="32" y="43"/>
                        </a:cubicBezTo>
                        <a:cubicBezTo>
                          <a:pt x="33" y="43"/>
                          <a:pt x="33" y="43"/>
                          <a:pt x="33" y="43"/>
                        </a:cubicBezTo>
                        <a:cubicBezTo>
                          <a:pt x="44" y="26"/>
                          <a:pt x="61" y="42"/>
                          <a:pt x="59" y="63"/>
                        </a:cubicBezTo>
                        <a:cubicBezTo>
                          <a:pt x="58" y="78"/>
                          <a:pt x="58" y="93"/>
                          <a:pt x="55" y="107"/>
                        </a:cubicBezTo>
                        <a:cubicBezTo>
                          <a:pt x="53" y="120"/>
                          <a:pt x="51" y="133"/>
                          <a:pt x="51" y="147"/>
                        </a:cubicBezTo>
                        <a:cubicBezTo>
                          <a:pt x="51" y="157"/>
                          <a:pt x="55" y="166"/>
                          <a:pt x="49" y="176"/>
                        </a:cubicBezTo>
                        <a:cubicBezTo>
                          <a:pt x="46" y="180"/>
                          <a:pt x="39" y="181"/>
                          <a:pt x="34" y="184"/>
                        </a:cubicBezTo>
                        <a:cubicBezTo>
                          <a:pt x="43" y="192"/>
                          <a:pt x="51" y="199"/>
                          <a:pt x="55" y="211"/>
                        </a:cubicBezTo>
                        <a:cubicBezTo>
                          <a:pt x="57" y="218"/>
                          <a:pt x="60" y="256"/>
                          <a:pt x="55" y="263"/>
                        </a:cubicBezTo>
                        <a:cubicBezTo>
                          <a:pt x="50" y="270"/>
                          <a:pt x="38" y="252"/>
                          <a:pt x="32" y="247"/>
                        </a:cubicBezTo>
                        <a:cubicBezTo>
                          <a:pt x="27" y="242"/>
                          <a:pt x="23" y="235"/>
                          <a:pt x="20" y="229"/>
                        </a:cubicBezTo>
                        <a:cubicBezTo>
                          <a:pt x="17" y="221"/>
                          <a:pt x="13" y="213"/>
                          <a:pt x="10" y="205"/>
                        </a:cubicBezTo>
                        <a:cubicBezTo>
                          <a:pt x="8" y="199"/>
                          <a:pt x="1" y="173"/>
                          <a:pt x="1" y="194"/>
                        </a:cubicBezTo>
                        <a:cubicBezTo>
                          <a:pt x="0" y="226"/>
                          <a:pt x="46" y="289"/>
                          <a:pt x="74" y="282"/>
                        </a:cubicBezTo>
                        <a:cubicBezTo>
                          <a:pt x="80" y="32"/>
                          <a:pt x="80" y="32"/>
                          <a:pt x="80" y="32"/>
                        </a:cubicBezTo>
                        <a:cubicBezTo>
                          <a:pt x="80" y="32"/>
                          <a:pt x="53" y="0"/>
                          <a:pt x="33" y="42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1" name="Freeform 19"/>
                  <p:cNvSpPr>
                    <a:spLocks/>
                  </p:cNvSpPr>
                  <p:nvPr/>
                </p:nvSpPr>
                <p:spPr bwMode="auto">
                  <a:xfrm>
                    <a:off x="8401778" y="2886429"/>
                    <a:ext cx="793218" cy="1049848"/>
                  </a:xfrm>
                  <a:custGeom>
                    <a:avLst/>
                    <a:gdLst>
                      <a:gd name="T0" fmla="*/ 25 w 238"/>
                      <a:gd name="T1" fmla="*/ 16 h 316"/>
                      <a:gd name="T2" fmla="*/ 179 w 238"/>
                      <a:gd name="T3" fmla="*/ 4 h 316"/>
                      <a:gd name="T4" fmla="*/ 198 w 238"/>
                      <a:gd name="T5" fmla="*/ 26 h 316"/>
                      <a:gd name="T6" fmla="*/ 226 w 238"/>
                      <a:gd name="T7" fmla="*/ 220 h 316"/>
                      <a:gd name="T8" fmla="*/ 222 w 238"/>
                      <a:gd name="T9" fmla="*/ 316 h 316"/>
                      <a:gd name="T10" fmla="*/ 23 w 238"/>
                      <a:gd name="T11" fmla="*/ 316 h 316"/>
                      <a:gd name="T12" fmla="*/ 25 w 238"/>
                      <a:gd name="T13" fmla="*/ 16 h 3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38" h="316">
                        <a:moveTo>
                          <a:pt x="25" y="16"/>
                        </a:moveTo>
                        <a:cubicBezTo>
                          <a:pt x="25" y="16"/>
                          <a:pt x="59" y="0"/>
                          <a:pt x="179" y="4"/>
                        </a:cubicBezTo>
                        <a:cubicBezTo>
                          <a:pt x="179" y="4"/>
                          <a:pt x="194" y="8"/>
                          <a:pt x="198" y="26"/>
                        </a:cubicBezTo>
                        <a:cubicBezTo>
                          <a:pt x="201" y="37"/>
                          <a:pt x="206" y="131"/>
                          <a:pt x="226" y="220"/>
                        </a:cubicBezTo>
                        <a:cubicBezTo>
                          <a:pt x="238" y="276"/>
                          <a:pt x="222" y="316"/>
                          <a:pt x="222" y="316"/>
                        </a:cubicBezTo>
                        <a:cubicBezTo>
                          <a:pt x="23" y="316"/>
                          <a:pt x="23" y="316"/>
                          <a:pt x="23" y="316"/>
                        </a:cubicBezTo>
                        <a:cubicBezTo>
                          <a:pt x="23" y="316"/>
                          <a:pt x="0" y="47"/>
                          <a:pt x="25" y="16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2" name="Freeform 20"/>
                  <p:cNvSpPr>
                    <a:spLocks/>
                  </p:cNvSpPr>
                  <p:nvPr/>
                </p:nvSpPr>
                <p:spPr bwMode="auto">
                  <a:xfrm>
                    <a:off x="8938367" y="2896798"/>
                    <a:ext cx="225524" cy="798402"/>
                  </a:xfrm>
                  <a:custGeom>
                    <a:avLst/>
                    <a:gdLst>
                      <a:gd name="T0" fmla="*/ 65 w 68"/>
                      <a:gd name="T1" fmla="*/ 217 h 240"/>
                      <a:gd name="T2" fmla="*/ 38 w 68"/>
                      <a:gd name="T3" fmla="*/ 23 h 240"/>
                      <a:gd name="T4" fmla="*/ 18 w 68"/>
                      <a:gd name="T5" fmla="*/ 1 h 240"/>
                      <a:gd name="T6" fmla="*/ 0 w 68"/>
                      <a:gd name="T7" fmla="*/ 0 h 240"/>
                      <a:gd name="T8" fmla="*/ 4 w 68"/>
                      <a:gd name="T9" fmla="*/ 22 h 240"/>
                      <a:gd name="T10" fmla="*/ 21 w 68"/>
                      <a:gd name="T11" fmla="*/ 33 h 240"/>
                      <a:gd name="T12" fmla="*/ 29 w 68"/>
                      <a:gd name="T13" fmla="*/ 53 h 240"/>
                      <a:gd name="T14" fmla="*/ 33 w 68"/>
                      <a:gd name="T15" fmla="*/ 99 h 240"/>
                      <a:gd name="T16" fmla="*/ 61 w 68"/>
                      <a:gd name="T17" fmla="*/ 218 h 240"/>
                      <a:gd name="T18" fmla="*/ 68 w 68"/>
                      <a:gd name="T19" fmla="*/ 240 h 240"/>
                      <a:gd name="T20" fmla="*/ 65 w 68"/>
                      <a:gd name="T21" fmla="*/ 217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8" h="240">
                        <a:moveTo>
                          <a:pt x="65" y="217"/>
                        </a:moveTo>
                        <a:cubicBezTo>
                          <a:pt x="45" y="128"/>
                          <a:pt x="41" y="34"/>
                          <a:pt x="38" y="23"/>
                        </a:cubicBezTo>
                        <a:cubicBezTo>
                          <a:pt x="34" y="4"/>
                          <a:pt x="18" y="1"/>
                          <a:pt x="18" y="1"/>
                        </a:cubicBezTo>
                        <a:cubicBezTo>
                          <a:pt x="11" y="1"/>
                          <a:pt x="6" y="0"/>
                          <a:pt x="0" y="0"/>
                        </a:cubicBezTo>
                        <a:cubicBezTo>
                          <a:pt x="1" y="7"/>
                          <a:pt x="3" y="14"/>
                          <a:pt x="4" y="22"/>
                        </a:cubicBezTo>
                        <a:cubicBezTo>
                          <a:pt x="4" y="20"/>
                          <a:pt x="19" y="31"/>
                          <a:pt x="21" y="33"/>
                        </a:cubicBezTo>
                        <a:cubicBezTo>
                          <a:pt x="25" y="39"/>
                          <a:pt x="27" y="46"/>
                          <a:pt x="29" y="53"/>
                        </a:cubicBezTo>
                        <a:cubicBezTo>
                          <a:pt x="32" y="68"/>
                          <a:pt x="30" y="84"/>
                          <a:pt x="33" y="99"/>
                        </a:cubicBezTo>
                        <a:cubicBezTo>
                          <a:pt x="42" y="139"/>
                          <a:pt x="46" y="178"/>
                          <a:pt x="61" y="218"/>
                        </a:cubicBezTo>
                        <a:cubicBezTo>
                          <a:pt x="63" y="225"/>
                          <a:pt x="66" y="233"/>
                          <a:pt x="68" y="240"/>
                        </a:cubicBezTo>
                        <a:cubicBezTo>
                          <a:pt x="68" y="233"/>
                          <a:pt x="66" y="225"/>
                          <a:pt x="65" y="217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3" name="Freeform 21"/>
                  <p:cNvSpPr>
                    <a:spLocks/>
                  </p:cNvSpPr>
                  <p:nvPr/>
                </p:nvSpPr>
                <p:spPr bwMode="auto">
                  <a:xfrm>
                    <a:off x="8119227" y="5094997"/>
                    <a:ext cx="712860" cy="362910"/>
                  </a:xfrm>
                  <a:custGeom>
                    <a:avLst/>
                    <a:gdLst>
                      <a:gd name="T0" fmla="*/ 23 w 214"/>
                      <a:gd name="T1" fmla="*/ 108 h 109"/>
                      <a:gd name="T2" fmla="*/ 206 w 214"/>
                      <a:gd name="T3" fmla="*/ 95 h 109"/>
                      <a:gd name="T4" fmla="*/ 107 w 214"/>
                      <a:gd name="T5" fmla="*/ 2 h 109"/>
                      <a:gd name="T6" fmla="*/ 23 w 214"/>
                      <a:gd name="T7" fmla="*/ 108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4" h="109">
                        <a:moveTo>
                          <a:pt x="23" y="108"/>
                        </a:moveTo>
                        <a:cubicBezTo>
                          <a:pt x="23" y="108"/>
                          <a:pt x="161" y="109"/>
                          <a:pt x="206" y="95"/>
                        </a:cubicBezTo>
                        <a:cubicBezTo>
                          <a:pt x="206" y="95"/>
                          <a:pt x="214" y="5"/>
                          <a:pt x="107" y="2"/>
                        </a:cubicBezTo>
                        <a:cubicBezTo>
                          <a:pt x="0" y="0"/>
                          <a:pt x="4" y="101"/>
                          <a:pt x="23" y="108"/>
                        </a:cubicBezTo>
                        <a:close/>
                      </a:path>
                    </a:pathLst>
                  </a:custGeom>
                  <a:solidFill>
                    <a:srgbClr val="2A28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4" name="Freeform 22"/>
                  <p:cNvSpPr>
                    <a:spLocks/>
                  </p:cNvSpPr>
                  <p:nvPr/>
                </p:nvSpPr>
                <p:spPr bwMode="auto">
                  <a:xfrm>
                    <a:off x="8173663" y="5100181"/>
                    <a:ext cx="567696" cy="311066"/>
                  </a:xfrm>
                  <a:custGeom>
                    <a:avLst/>
                    <a:gdLst>
                      <a:gd name="T0" fmla="*/ 171 w 171"/>
                      <a:gd name="T1" fmla="*/ 33 h 94"/>
                      <a:gd name="T2" fmla="*/ 91 w 171"/>
                      <a:gd name="T3" fmla="*/ 1 h 94"/>
                      <a:gd name="T4" fmla="*/ 0 w 171"/>
                      <a:gd name="T5" fmla="*/ 54 h 94"/>
                      <a:gd name="T6" fmla="*/ 171 w 171"/>
                      <a:gd name="T7" fmla="*/ 33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1" h="94">
                        <a:moveTo>
                          <a:pt x="171" y="33"/>
                        </a:moveTo>
                        <a:cubicBezTo>
                          <a:pt x="157" y="16"/>
                          <a:pt x="132" y="2"/>
                          <a:pt x="91" y="1"/>
                        </a:cubicBezTo>
                        <a:cubicBezTo>
                          <a:pt x="35" y="0"/>
                          <a:pt x="10" y="27"/>
                          <a:pt x="0" y="54"/>
                        </a:cubicBezTo>
                        <a:cubicBezTo>
                          <a:pt x="31" y="94"/>
                          <a:pt x="157" y="87"/>
                          <a:pt x="171" y="33"/>
                        </a:cubicBezTo>
                        <a:close/>
                      </a:path>
                    </a:pathLst>
                  </a:custGeom>
                  <a:solidFill>
                    <a:srgbClr val="35345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5" name="Freeform 23"/>
                  <p:cNvSpPr>
                    <a:spLocks/>
                  </p:cNvSpPr>
                  <p:nvPr/>
                </p:nvSpPr>
                <p:spPr bwMode="auto">
                  <a:xfrm>
                    <a:off x="8300682" y="5170172"/>
                    <a:ext cx="93320" cy="49253"/>
                  </a:xfrm>
                  <a:custGeom>
                    <a:avLst/>
                    <a:gdLst>
                      <a:gd name="T0" fmla="*/ 28 w 28"/>
                      <a:gd name="T1" fmla="*/ 7 h 15"/>
                      <a:gd name="T2" fmla="*/ 14 w 28"/>
                      <a:gd name="T3" fmla="*/ 15 h 15"/>
                      <a:gd name="T4" fmla="*/ 0 w 28"/>
                      <a:gd name="T5" fmla="*/ 7 h 15"/>
                      <a:gd name="T6" fmla="*/ 14 w 28"/>
                      <a:gd name="T7" fmla="*/ 0 h 15"/>
                      <a:gd name="T8" fmla="*/ 28 w 28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5">
                        <a:moveTo>
                          <a:pt x="28" y="7"/>
                        </a:moveTo>
                        <a:cubicBezTo>
                          <a:pt x="28" y="12"/>
                          <a:pt x="22" y="15"/>
                          <a:pt x="14" y="15"/>
                        </a:cubicBezTo>
                        <a:cubicBezTo>
                          <a:pt x="6" y="15"/>
                          <a:pt x="0" y="11"/>
                          <a:pt x="0" y="7"/>
                        </a:cubicBezTo>
                        <a:cubicBezTo>
                          <a:pt x="0" y="3"/>
                          <a:pt x="7" y="0"/>
                          <a:pt x="14" y="0"/>
                        </a:cubicBezTo>
                        <a:cubicBezTo>
                          <a:pt x="22" y="0"/>
                          <a:pt x="28" y="3"/>
                          <a:pt x="28" y="7"/>
                        </a:cubicBezTo>
                        <a:close/>
                      </a:path>
                    </a:pathLst>
                  </a:custGeom>
                  <a:solidFill>
                    <a:srgbClr val="4848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6" name="Freeform 24"/>
                  <p:cNvSpPr>
                    <a:spLocks/>
                  </p:cNvSpPr>
                  <p:nvPr/>
                </p:nvSpPr>
                <p:spPr bwMode="auto">
                  <a:xfrm>
                    <a:off x="8917630" y="5094997"/>
                    <a:ext cx="715452" cy="362910"/>
                  </a:xfrm>
                  <a:custGeom>
                    <a:avLst/>
                    <a:gdLst>
                      <a:gd name="T0" fmla="*/ 192 w 215"/>
                      <a:gd name="T1" fmla="*/ 108 h 109"/>
                      <a:gd name="T2" fmla="*/ 9 w 215"/>
                      <a:gd name="T3" fmla="*/ 95 h 109"/>
                      <a:gd name="T4" fmla="*/ 107 w 215"/>
                      <a:gd name="T5" fmla="*/ 2 h 109"/>
                      <a:gd name="T6" fmla="*/ 192 w 215"/>
                      <a:gd name="T7" fmla="*/ 108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5" h="109">
                        <a:moveTo>
                          <a:pt x="192" y="108"/>
                        </a:moveTo>
                        <a:cubicBezTo>
                          <a:pt x="192" y="108"/>
                          <a:pt x="53" y="109"/>
                          <a:pt x="9" y="95"/>
                        </a:cubicBezTo>
                        <a:cubicBezTo>
                          <a:pt x="9" y="95"/>
                          <a:pt x="0" y="5"/>
                          <a:pt x="107" y="2"/>
                        </a:cubicBezTo>
                        <a:cubicBezTo>
                          <a:pt x="215" y="0"/>
                          <a:pt x="211" y="101"/>
                          <a:pt x="192" y="108"/>
                        </a:cubicBezTo>
                        <a:close/>
                      </a:path>
                    </a:pathLst>
                  </a:custGeom>
                  <a:solidFill>
                    <a:srgbClr val="2A28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7" name="Freeform 25"/>
                  <p:cNvSpPr>
                    <a:spLocks/>
                  </p:cNvSpPr>
                  <p:nvPr/>
                </p:nvSpPr>
                <p:spPr bwMode="auto">
                  <a:xfrm>
                    <a:off x="9010949" y="5100181"/>
                    <a:ext cx="565103" cy="311066"/>
                  </a:xfrm>
                  <a:custGeom>
                    <a:avLst/>
                    <a:gdLst>
                      <a:gd name="T0" fmla="*/ 0 w 170"/>
                      <a:gd name="T1" fmla="*/ 33 h 94"/>
                      <a:gd name="T2" fmla="*/ 79 w 170"/>
                      <a:gd name="T3" fmla="*/ 1 h 94"/>
                      <a:gd name="T4" fmla="*/ 170 w 170"/>
                      <a:gd name="T5" fmla="*/ 54 h 94"/>
                      <a:gd name="T6" fmla="*/ 0 w 170"/>
                      <a:gd name="T7" fmla="*/ 33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0" h="94">
                        <a:moveTo>
                          <a:pt x="0" y="33"/>
                        </a:moveTo>
                        <a:cubicBezTo>
                          <a:pt x="14" y="16"/>
                          <a:pt x="38" y="2"/>
                          <a:pt x="79" y="1"/>
                        </a:cubicBezTo>
                        <a:cubicBezTo>
                          <a:pt x="135" y="0"/>
                          <a:pt x="161" y="27"/>
                          <a:pt x="170" y="54"/>
                        </a:cubicBezTo>
                        <a:cubicBezTo>
                          <a:pt x="140" y="94"/>
                          <a:pt x="13" y="87"/>
                          <a:pt x="0" y="33"/>
                        </a:cubicBezTo>
                        <a:close/>
                      </a:path>
                    </a:pathLst>
                  </a:custGeom>
                  <a:solidFill>
                    <a:srgbClr val="35345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8" name="Freeform 26"/>
                  <p:cNvSpPr>
                    <a:spLocks/>
                  </p:cNvSpPr>
                  <p:nvPr/>
                </p:nvSpPr>
                <p:spPr bwMode="auto">
                  <a:xfrm>
                    <a:off x="9358306" y="5170172"/>
                    <a:ext cx="93320" cy="49253"/>
                  </a:xfrm>
                  <a:custGeom>
                    <a:avLst/>
                    <a:gdLst>
                      <a:gd name="T0" fmla="*/ 0 w 28"/>
                      <a:gd name="T1" fmla="*/ 7 h 15"/>
                      <a:gd name="T2" fmla="*/ 14 w 28"/>
                      <a:gd name="T3" fmla="*/ 15 h 15"/>
                      <a:gd name="T4" fmla="*/ 28 w 28"/>
                      <a:gd name="T5" fmla="*/ 7 h 15"/>
                      <a:gd name="T6" fmla="*/ 14 w 28"/>
                      <a:gd name="T7" fmla="*/ 0 h 15"/>
                      <a:gd name="T8" fmla="*/ 0 w 28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5">
                        <a:moveTo>
                          <a:pt x="0" y="7"/>
                        </a:moveTo>
                        <a:cubicBezTo>
                          <a:pt x="0" y="12"/>
                          <a:pt x="6" y="15"/>
                          <a:pt x="14" y="15"/>
                        </a:cubicBezTo>
                        <a:cubicBezTo>
                          <a:pt x="22" y="15"/>
                          <a:pt x="28" y="11"/>
                          <a:pt x="28" y="7"/>
                        </a:cubicBezTo>
                        <a:cubicBezTo>
                          <a:pt x="28" y="3"/>
                          <a:pt x="22" y="0"/>
                          <a:pt x="14" y="0"/>
                        </a:cubicBezTo>
                        <a:cubicBezTo>
                          <a:pt x="6" y="0"/>
                          <a:pt x="0" y="3"/>
                          <a:pt x="0" y="7"/>
                        </a:cubicBezTo>
                        <a:close/>
                      </a:path>
                    </a:pathLst>
                  </a:custGeom>
                  <a:solidFill>
                    <a:srgbClr val="48486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49" name="Freeform 27"/>
                  <p:cNvSpPr>
                    <a:spLocks/>
                  </p:cNvSpPr>
                  <p:nvPr/>
                </p:nvSpPr>
                <p:spPr bwMode="auto">
                  <a:xfrm>
                    <a:off x="8458807" y="2741265"/>
                    <a:ext cx="259222" cy="285144"/>
                  </a:xfrm>
                  <a:custGeom>
                    <a:avLst/>
                    <a:gdLst>
                      <a:gd name="T0" fmla="*/ 7 w 78"/>
                      <a:gd name="T1" fmla="*/ 0 h 86"/>
                      <a:gd name="T2" fmla="*/ 4 w 78"/>
                      <a:gd name="T3" fmla="*/ 60 h 86"/>
                      <a:gd name="T4" fmla="*/ 30 w 78"/>
                      <a:gd name="T5" fmla="*/ 81 h 86"/>
                      <a:gd name="T6" fmla="*/ 76 w 78"/>
                      <a:gd name="T7" fmla="*/ 71 h 86"/>
                      <a:gd name="T8" fmla="*/ 78 w 78"/>
                      <a:gd name="T9" fmla="*/ 54 h 86"/>
                      <a:gd name="T10" fmla="*/ 7 w 78"/>
                      <a:gd name="T11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8" h="86">
                        <a:moveTo>
                          <a:pt x="7" y="0"/>
                        </a:moveTo>
                        <a:cubicBezTo>
                          <a:pt x="7" y="0"/>
                          <a:pt x="0" y="51"/>
                          <a:pt x="4" y="60"/>
                        </a:cubicBezTo>
                        <a:cubicBezTo>
                          <a:pt x="7" y="70"/>
                          <a:pt x="17" y="79"/>
                          <a:pt x="30" y="81"/>
                        </a:cubicBezTo>
                        <a:cubicBezTo>
                          <a:pt x="64" y="86"/>
                          <a:pt x="76" y="71"/>
                          <a:pt x="76" y="71"/>
                        </a:cubicBezTo>
                        <a:cubicBezTo>
                          <a:pt x="78" y="54"/>
                          <a:pt x="78" y="54"/>
                          <a:pt x="78" y="54"/>
                        </a:cubicBez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0" name="Freeform 28"/>
                  <p:cNvSpPr>
                    <a:spLocks/>
                  </p:cNvSpPr>
                  <p:nvPr/>
                </p:nvSpPr>
                <p:spPr bwMode="auto">
                  <a:xfrm>
                    <a:off x="8445846" y="2702382"/>
                    <a:ext cx="266999" cy="285144"/>
                  </a:xfrm>
                  <a:custGeom>
                    <a:avLst/>
                    <a:gdLst>
                      <a:gd name="T0" fmla="*/ 7 w 80"/>
                      <a:gd name="T1" fmla="*/ 0 h 86"/>
                      <a:gd name="T2" fmla="*/ 3 w 80"/>
                      <a:gd name="T3" fmla="*/ 60 h 86"/>
                      <a:gd name="T4" fmla="*/ 30 w 80"/>
                      <a:gd name="T5" fmla="*/ 81 h 86"/>
                      <a:gd name="T6" fmla="*/ 74 w 80"/>
                      <a:gd name="T7" fmla="*/ 82 h 86"/>
                      <a:gd name="T8" fmla="*/ 80 w 80"/>
                      <a:gd name="T9" fmla="*/ 48 h 86"/>
                      <a:gd name="T10" fmla="*/ 7 w 80"/>
                      <a:gd name="T11" fmla="*/ 0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0" h="86">
                        <a:moveTo>
                          <a:pt x="7" y="0"/>
                        </a:moveTo>
                        <a:cubicBezTo>
                          <a:pt x="7" y="0"/>
                          <a:pt x="0" y="51"/>
                          <a:pt x="3" y="60"/>
                        </a:cubicBezTo>
                        <a:cubicBezTo>
                          <a:pt x="7" y="70"/>
                          <a:pt x="17" y="79"/>
                          <a:pt x="30" y="81"/>
                        </a:cubicBezTo>
                        <a:cubicBezTo>
                          <a:pt x="63" y="86"/>
                          <a:pt x="74" y="82"/>
                          <a:pt x="74" y="82"/>
                        </a:cubicBezTo>
                        <a:cubicBezTo>
                          <a:pt x="80" y="48"/>
                          <a:pt x="80" y="48"/>
                          <a:pt x="80" y="48"/>
                        </a:cubicBez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1" name="Freeform 29"/>
                  <p:cNvSpPr>
                    <a:spLocks/>
                  </p:cNvSpPr>
                  <p:nvPr/>
                </p:nvSpPr>
                <p:spPr bwMode="auto">
                  <a:xfrm>
                    <a:off x="8811348" y="2754227"/>
                    <a:ext cx="259222" cy="222931"/>
                  </a:xfrm>
                  <a:custGeom>
                    <a:avLst/>
                    <a:gdLst>
                      <a:gd name="T0" fmla="*/ 78 w 78"/>
                      <a:gd name="T1" fmla="*/ 0 h 67"/>
                      <a:gd name="T2" fmla="*/ 72 w 78"/>
                      <a:gd name="T3" fmla="*/ 46 h 67"/>
                      <a:gd name="T4" fmla="*/ 0 w 78"/>
                      <a:gd name="T5" fmla="*/ 67 h 67"/>
                      <a:gd name="T6" fmla="*/ 13 w 78"/>
                      <a:gd name="T7" fmla="*/ 15 h 67"/>
                      <a:gd name="T8" fmla="*/ 78 w 78"/>
                      <a:gd name="T9" fmla="*/ 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8" h="67">
                        <a:moveTo>
                          <a:pt x="78" y="0"/>
                        </a:moveTo>
                        <a:cubicBezTo>
                          <a:pt x="78" y="0"/>
                          <a:pt x="75" y="42"/>
                          <a:pt x="72" y="46"/>
                        </a:cubicBezTo>
                        <a:cubicBezTo>
                          <a:pt x="69" y="51"/>
                          <a:pt x="66" y="65"/>
                          <a:pt x="0" y="67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lnTo>
                          <a:pt x="78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2" name="Freeform 30"/>
                  <p:cNvSpPr>
                    <a:spLocks/>
                  </p:cNvSpPr>
                  <p:nvPr/>
                </p:nvSpPr>
                <p:spPr bwMode="auto">
                  <a:xfrm>
                    <a:off x="8829494" y="2725711"/>
                    <a:ext cx="259222" cy="220339"/>
                  </a:xfrm>
                  <a:custGeom>
                    <a:avLst/>
                    <a:gdLst>
                      <a:gd name="T0" fmla="*/ 78 w 78"/>
                      <a:gd name="T1" fmla="*/ 0 h 67"/>
                      <a:gd name="T2" fmla="*/ 72 w 78"/>
                      <a:gd name="T3" fmla="*/ 46 h 67"/>
                      <a:gd name="T4" fmla="*/ 0 w 78"/>
                      <a:gd name="T5" fmla="*/ 67 h 67"/>
                      <a:gd name="T6" fmla="*/ 12 w 78"/>
                      <a:gd name="T7" fmla="*/ 15 h 67"/>
                      <a:gd name="T8" fmla="*/ 78 w 78"/>
                      <a:gd name="T9" fmla="*/ 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8" h="67">
                        <a:moveTo>
                          <a:pt x="78" y="0"/>
                        </a:moveTo>
                        <a:cubicBezTo>
                          <a:pt x="78" y="0"/>
                          <a:pt x="75" y="42"/>
                          <a:pt x="72" y="46"/>
                        </a:cubicBezTo>
                        <a:cubicBezTo>
                          <a:pt x="69" y="51"/>
                          <a:pt x="66" y="65"/>
                          <a:pt x="0" y="67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lnTo>
                          <a:pt x="78" y="0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3" name="Freeform 31"/>
                  <p:cNvSpPr>
                    <a:spLocks/>
                  </p:cNvSpPr>
                  <p:nvPr/>
                </p:nvSpPr>
                <p:spPr bwMode="auto">
                  <a:xfrm>
                    <a:off x="8456215" y="2710158"/>
                    <a:ext cx="279959" cy="235892"/>
                  </a:xfrm>
                  <a:custGeom>
                    <a:avLst/>
                    <a:gdLst>
                      <a:gd name="T0" fmla="*/ 3 w 84"/>
                      <a:gd name="T1" fmla="*/ 16 h 71"/>
                      <a:gd name="T2" fmla="*/ 1 w 84"/>
                      <a:gd name="T3" fmla="*/ 11 h 71"/>
                      <a:gd name="T4" fmla="*/ 7 w 84"/>
                      <a:gd name="T5" fmla="*/ 1 h 71"/>
                      <a:gd name="T6" fmla="*/ 21 w 84"/>
                      <a:gd name="T7" fmla="*/ 10 h 71"/>
                      <a:gd name="T8" fmla="*/ 49 w 84"/>
                      <a:gd name="T9" fmla="*/ 28 h 71"/>
                      <a:gd name="T10" fmla="*/ 74 w 84"/>
                      <a:gd name="T11" fmla="*/ 46 h 71"/>
                      <a:gd name="T12" fmla="*/ 74 w 84"/>
                      <a:gd name="T13" fmla="*/ 70 h 71"/>
                      <a:gd name="T14" fmla="*/ 59 w 84"/>
                      <a:gd name="T15" fmla="*/ 52 h 71"/>
                      <a:gd name="T16" fmla="*/ 46 w 84"/>
                      <a:gd name="T17" fmla="*/ 45 h 71"/>
                      <a:gd name="T18" fmla="*/ 31 w 84"/>
                      <a:gd name="T19" fmla="*/ 36 h 71"/>
                      <a:gd name="T20" fmla="*/ 10 w 84"/>
                      <a:gd name="T21" fmla="*/ 22 h 71"/>
                      <a:gd name="T22" fmla="*/ 3 w 84"/>
                      <a:gd name="T23" fmla="*/ 16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4" h="71">
                        <a:moveTo>
                          <a:pt x="3" y="16"/>
                        </a:moveTo>
                        <a:cubicBezTo>
                          <a:pt x="2" y="14"/>
                          <a:pt x="1" y="12"/>
                          <a:pt x="1" y="11"/>
                        </a:cubicBezTo>
                        <a:cubicBezTo>
                          <a:pt x="0" y="6"/>
                          <a:pt x="0" y="0"/>
                          <a:pt x="7" y="1"/>
                        </a:cubicBezTo>
                        <a:cubicBezTo>
                          <a:pt x="12" y="2"/>
                          <a:pt x="17" y="7"/>
                          <a:pt x="21" y="10"/>
                        </a:cubicBezTo>
                        <a:cubicBezTo>
                          <a:pt x="31" y="15"/>
                          <a:pt x="40" y="21"/>
                          <a:pt x="49" y="28"/>
                        </a:cubicBezTo>
                        <a:cubicBezTo>
                          <a:pt x="57" y="34"/>
                          <a:pt x="67" y="39"/>
                          <a:pt x="74" y="46"/>
                        </a:cubicBezTo>
                        <a:cubicBezTo>
                          <a:pt x="76" y="48"/>
                          <a:pt x="84" y="68"/>
                          <a:pt x="74" y="70"/>
                        </a:cubicBezTo>
                        <a:cubicBezTo>
                          <a:pt x="63" y="71"/>
                          <a:pt x="67" y="57"/>
                          <a:pt x="59" y="52"/>
                        </a:cubicBezTo>
                        <a:cubicBezTo>
                          <a:pt x="54" y="50"/>
                          <a:pt x="51" y="48"/>
                          <a:pt x="46" y="45"/>
                        </a:cubicBezTo>
                        <a:cubicBezTo>
                          <a:pt x="42" y="41"/>
                          <a:pt x="36" y="40"/>
                          <a:pt x="31" y="36"/>
                        </a:cubicBezTo>
                        <a:cubicBezTo>
                          <a:pt x="24" y="31"/>
                          <a:pt x="17" y="26"/>
                          <a:pt x="10" y="22"/>
                        </a:cubicBezTo>
                        <a:cubicBezTo>
                          <a:pt x="7" y="20"/>
                          <a:pt x="4" y="18"/>
                          <a:pt x="3" y="16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4" name="Freeform 32"/>
                  <p:cNvSpPr>
                    <a:spLocks/>
                  </p:cNvSpPr>
                  <p:nvPr/>
                </p:nvSpPr>
                <p:spPr bwMode="auto">
                  <a:xfrm>
                    <a:off x="8832086" y="2749042"/>
                    <a:ext cx="266999" cy="155533"/>
                  </a:xfrm>
                  <a:custGeom>
                    <a:avLst/>
                    <a:gdLst>
                      <a:gd name="T0" fmla="*/ 70 w 80"/>
                      <a:gd name="T1" fmla="*/ 3 h 47"/>
                      <a:gd name="T2" fmla="*/ 48 w 80"/>
                      <a:gd name="T3" fmla="*/ 11 h 47"/>
                      <a:gd name="T4" fmla="*/ 25 w 80"/>
                      <a:gd name="T5" fmla="*/ 18 h 47"/>
                      <a:gd name="T6" fmla="*/ 4 w 80"/>
                      <a:gd name="T7" fmla="*/ 36 h 47"/>
                      <a:gd name="T8" fmla="*/ 0 w 80"/>
                      <a:gd name="T9" fmla="*/ 47 h 47"/>
                      <a:gd name="T10" fmla="*/ 24 w 80"/>
                      <a:gd name="T11" fmla="*/ 33 h 47"/>
                      <a:gd name="T12" fmla="*/ 62 w 80"/>
                      <a:gd name="T13" fmla="*/ 19 h 47"/>
                      <a:gd name="T14" fmla="*/ 80 w 80"/>
                      <a:gd name="T15" fmla="*/ 5 h 47"/>
                      <a:gd name="T16" fmla="*/ 70 w 80"/>
                      <a:gd name="T17" fmla="*/ 3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0" h="47">
                        <a:moveTo>
                          <a:pt x="70" y="3"/>
                        </a:moveTo>
                        <a:cubicBezTo>
                          <a:pt x="62" y="2"/>
                          <a:pt x="54" y="8"/>
                          <a:pt x="48" y="11"/>
                        </a:cubicBezTo>
                        <a:cubicBezTo>
                          <a:pt x="40" y="15"/>
                          <a:pt x="33" y="16"/>
                          <a:pt x="25" y="18"/>
                        </a:cubicBezTo>
                        <a:cubicBezTo>
                          <a:pt x="15" y="20"/>
                          <a:pt x="8" y="28"/>
                          <a:pt x="4" y="36"/>
                        </a:cubicBezTo>
                        <a:cubicBezTo>
                          <a:pt x="3" y="40"/>
                          <a:pt x="2" y="44"/>
                          <a:pt x="0" y="47"/>
                        </a:cubicBezTo>
                        <a:cubicBezTo>
                          <a:pt x="9" y="45"/>
                          <a:pt x="17" y="38"/>
                          <a:pt x="24" y="33"/>
                        </a:cubicBezTo>
                        <a:cubicBezTo>
                          <a:pt x="36" y="25"/>
                          <a:pt x="49" y="19"/>
                          <a:pt x="62" y="19"/>
                        </a:cubicBezTo>
                        <a:cubicBezTo>
                          <a:pt x="69" y="18"/>
                          <a:pt x="80" y="14"/>
                          <a:pt x="80" y="5"/>
                        </a:cubicBezTo>
                        <a:cubicBezTo>
                          <a:pt x="80" y="0"/>
                          <a:pt x="75" y="4"/>
                          <a:pt x="70" y="3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5" name="Freeform 33"/>
                  <p:cNvSpPr>
                    <a:spLocks/>
                  </p:cNvSpPr>
                  <p:nvPr/>
                </p:nvSpPr>
                <p:spPr bwMode="auto">
                  <a:xfrm>
                    <a:off x="8565088" y="2943457"/>
                    <a:ext cx="445861" cy="992819"/>
                  </a:xfrm>
                  <a:custGeom>
                    <a:avLst/>
                    <a:gdLst>
                      <a:gd name="T0" fmla="*/ 49 w 172"/>
                      <a:gd name="T1" fmla="*/ 0 h 383"/>
                      <a:gd name="T2" fmla="*/ 0 w 172"/>
                      <a:gd name="T3" fmla="*/ 281 h 383"/>
                      <a:gd name="T4" fmla="*/ 59 w 172"/>
                      <a:gd name="T5" fmla="*/ 383 h 383"/>
                      <a:gd name="T6" fmla="*/ 127 w 172"/>
                      <a:gd name="T7" fmla="*/ 383 h 383"/>
                      <a:gd name="T8" fmla="*/ 172 w 172"/>
                      <a:gd name="T9" fmla="*/ 296 h 383"/>
                      <a:gd name="T10" fmla="*/ 102 w 172"/>
                      <a:gd name="T11" fmla="*/ 0 h 383"/>
                      <a:gd name="T12" fmla="*/ 49 w 172"/>
                      <a:gd name="T13" fmla="*/ 0 h 3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2" h="383">
                        <a:moveTo>
                          <a:pt x="49" y="0"/>
                        </a:moveTo>
                        <a:lnTo>
                          <a:pt x="0" y="281"/>
                        </a:lnTo>
                        <a:lnTo>
                          <a:pt x="59" y="383"/>
                        </a:lnTo>
                        <a:lnTo>
                          <a:pt x="127" y="383"/>
                        </a:lnTo>
                        <a:lnTo>
                          <a:pt x="172" y="296"/>
                        </a:lnTo>
                        <a:lnTo>
                          <a:pt x="102" y="0"/>
                        </a:lnTo>
                        <a:lnTo>
                          <a:pt x="49" y="0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6" name="Freeform 34"/>
                  <p:cNvSpPr>
                    <a:spLocks/>
                  </p:cNvSpPr>
                  <p:nvPr/>
                </p:nvSpPr>
                <p:spPr bwMode="auto">
                  <a:xfrm>
                    <a:off x="8598786" y="2943457"/>
                    <a:ext cx="383648" cy="1060217"/>
                  </a:xfrm>
                  <a:custGeom>
                    <a:avLst/>
                    <a:gdLst>
                      <a:gd name="T0" fmla="*/ 34 w 115"/>
                      <a:gd name="T1" fmla="*/ 2 h 319"/>
                      <a:gd name="T2" fmla="*/ 0 w 115"/>
                      <a:gd name="T3" fmla="*/ 222 h 319"/>
                      <a:gd name="T4" fmla="*/ 64 w 115"/>
                      <a:gd name="T5" fmla="*/ 319 h 319"/>
                      <a:gd name="T6" fmla="*/ 115 w 115"/>
                      <a:gd name="T7" fmla="*/ 232 h 319"/>
                      <a:gd name="T8" fmla="*/ 57 w 115"/>
                      <a:gd name="T9" fmla="*/ 0 h 319"/>
                      <a:gd name="T10" fmla="*/ 34 w 115"/>
                      <a:gd name="T11" fmla="*/ 2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5" h="319">
                        <a:moveTo>
                          <a:pt x="34" y="2"/>
                        </a:moveTo>
                        <a:cubicBezTo>
                          <a:pt x="34" y="2"/>
                          <a:pt x="11" y="116"/>
                          <a:pt x="0" y="222"/>
                        </a:cubicBezTo>
                        <a:cubicBezTo>
                          <a:pt x="64" y="319"/>
                          <a:pt x="64" y="319"/>
                          <a:pt x="64" y="319"/>
                        </a:cubicBezTo>
                        <a:cubicBezTo>
                          <a:pt x="115" y="232"/>
                          <a:pt x="115" y="232"/>
                          <a:pt x="115" y="232"/>
                        </a:cubicBezTo>
                        <a:cubicBezTo>
                          <a:pt x="115" y="232"/>
                          <a:pt x="96" y="108"/>
                          <a:pt x="57" y="0"/>
                        </a:cubicBezTo>
                        <a:lnTo>
                          <a:pt x="34" y="2"/>
                        </a:lnTo>
                        <a:close/>
                      </a:path>
                    </a:pathLst>
                  </a:custGeom>
                  <a:solidFill>
                    <a:srgbClr val="A8321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7" name="Freeform 35"/>
                  <p:cNvSpPr>
                    <a:spLocks/>
                  </p:cNvSpPr>
                  <p:nvPr/>
                </p:nvSpPr>
                <p:spPr bwMode="auto">
                  <a:xfrm>
                    <a:off x="8764688" y="2943457"/>
                    <a:ext cx="217746" cy="1060217"/>
                  </a:xfrm>
                  <a:custGeom>
                    <a:avLst/>
                    <a:gdLst>
                      <a:gd name="T0" fmla="*/ 7 w 65"/>
                      <a:gd name="T1" fmla="*/ 0 h 319"/>
                      <a:gd name="T2" fmla="*/ 3 w 65"/>
                      <a:gd name="T3" fmla="*/ 1 h 319"/>
                      <a:gd name="T4" fmla="*/ 0 w 65"/>
                      <a:gd name="T5" fmla="*/ 2 h 319"/>
                      <a:gd name="T6" fmla="*/ 14 w 65"/>
                      <a:gd name="T7" fmla="*/ 319 h 319"/>
                      <a:gd name="T8" fmla="*/ 65 w 65"/>
                      <a:gd name="T9" fmla="*/ 232 h 319"/>
                      <a:gd name="T10" fmla="*/ 7 w 65"/>
                      <a:gd name="T11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5" h="319">
                        <a:moveTo>
                          <a:pt x="7" y="0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4" y="319"/>
                          <a:pt x="14" y="319"/>
                          <a:pt x="14" y="319"/>
                        </a:cubicBezTo>
                        <a:cubicBezTo>
                          <a:pt x="65" y="232"/>
                          <a:pt x="65" y="232"/>
                          <a:pt x="65" y="232"/>
                        </a:cubicBezTo>
                        <a:cubicBezTo>
                          <a:pt x="65" y="232"/>
                          <a:pt x="46" y="108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9B271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8" name="Freeform 36"/>
                  <p:cNvSpPr>
                    <a:spLocks/>
                  </p:cNvSpPr>
                  <p:nvPr/>
                </p:nvSpPr>
                <p:spPr bwMode="auto">
                  <a:xfrm>
                    <a:off x="8655815" y="3026408"/>
                    <a:ext cx="191824" cy="248853"/>
                  </a:xfrm>
                  <a:custGeom>
                    <a:avLst/>
                    <a:gdLst>
                      <a:gd name="T0" fmla="*/ 49 w 58"/>
                      <a:gd name="T1" fmla="*/ 0 h 75"/>
                      <a:gd name="T2" fmla="*/ 49 w 58"/>
                      <a:gd name="T3" fmla="*/ 0 h 75"/>
                      <a:gd name="T4" fmla="*/ 5 w 58"/>
                      <a:gd name="T5" fmla="*/ 42 h 75"/>
                      <a:gd name="T6" fmla="*/ 0 w 58"/>
                      <a:gd name="T7" fmla="*/ 75 h 75"/>
                      <a:gd name="T8" fmla="*/ 0 w 58"/>
                      <a:gd name="T9" fmla="*/ 75 h 75"/>
                      <a:gd name="T10" fmla="*/ 58 w 58"/>
                      <a:gd name="T11" fmla="*/ 30 h 75"/>
                      <a:gd name="T12" fmla="*/ 49 w 58"/>
                      <a:gd name="T13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8" h="75">
                        <a:moveTo>
                          <a:pt x="49" y="0"/>
                        </a:moveTo>
                        <a:cubicBezTo>
                          <a:pt x="49" y="0"/>
                          <a:pt x="49" y="0"/>
                          <a:pt x="49" y="0"/>
                        </a:cubicBezTo>
                        <a:cubicBezTo>
                          <a:pt x="49" y="0"/>
                          <a:pt x="40" y="19"/>
                          <a:pt x="5" y="42"/>
                        </a:cubicBezTo>
                        <a:cubicBezTo>
                          <a:pt x="3" y="52"/>
                          <a:pt x="1" y="63"/>
                          <a:pt x="0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0" y="75"/>
                          <a:pt x="40" y="62"/>
                          <a:pt x="58" y="30"/>
                        </a:cubicBezTo>
                        <a:cubicBezTo>
                          <a:pt x="55" y="20"/>
                          <a:pt x="52" y="10"/>
                          <a:pt x="49" y="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59" name="Freeform 37"/>
                  <p:cNvSpPr>
                    <a:spLocks/>
                  </p:cNvSpPr>
                  <p:nvPr/>
                </p:nvSpPr>
                <p:spPr bwMode="auto">
                  <a:xfrm>
                    <a:off x="8611748" y="3262301"/>
                    <a:ext cx="300697" cy="295513"/>
                  </a:xfrm>
                  <a:custGeom>
                    <a:avLst/>
                    <a:gdLst>
                      <a:gd name="T0" fmla="*/ 90 w 90"/>
                      <a:gd name="T1" fmla="*/ 33 h 89"/>
                      <a:gd name="T2" fmla="*/ 90 w 90"/>
                      <a:gd name="T3" fmla="*/ 33 h 89"/>
                      <a:gd name="T4" fmla="*/ 82 w 90"/>
                      <a:gd name="T5" fmla="*/ 0 h 89"/>
                      <a:gd name="T6" fmla="*/ 82 w 90"/>
                      <a:gd name="T7" fmla="*/ 0 h 89"/>
                      <a:gd name="T8" fmla="*/ 5 w 90"/>
                      <a:gd name="T9" fmla="*/ 53 h 89"/>
                      <a:gd name="T10" fmla="*/ 5 w 90"/>
                      <a:gd name="T11" fmla="*/ 53 h 89"/>
                      <a:gd name="T12" fmla="*/ 0 w 90"/>
                      <a:gd name="T13" fmla="*/ 89 h 89"/>
                      <a:gd name="T14" fmla="*/ 90 w 90"/>
                      <a:gd name="T15" fmla="*/ 33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0" h="89">
                        <a:moveTo>
                          <a:pt x="90" y="33"/>
                        </a:moveTo>
                        <a:cubicBezTo>
                          <a:pt x="90" y="33"/>
                          <a:pt x="90" y="33"/>
                          <a:pt x="90" y="33"/>
                        </a:cubicBezTo>
                        <a:cubicBezTo>
                          <a:pt x="88" y="22"/>
                          <a:pt x="85" y="11"/>
                          <a:pt x="82" y="0"/>
                        </a:cubicBezTo>
                        <a:cubicBezTo>
                          <a:pt x="82" y="0"/>
                          <a:pt x="82" y="0"/>
                          <a:pt x="82" y="0"/>
                        </a:cubicBezTo>
                        <a:cubicBezTo>
                          <a:pt x="41" y="36"/>
                          <a:pt x="5" y="53"/>
                          <a:pt x="5" y="53"/>
                        </a:cubicBezTo>
                        <a:cubicBezTo>
                          <a:pt x="5" y="53"/>
                          <a:pt x="5" y="53"/>
                          <a:pt x="5" y="53"/>
                        </a:cubicBezTo>
                        <a:cubicBezTo>
                          <a:pt x="3" y="65"/>
                          <a:pt x="2" y="77"/>
                          <a:pt x="0" y="89"/>
                        </a:cubicBezTo>
                        <a:cubicBezTo>
                          <a:pt x="53" y="83"/>
                          <a:pt x="90" y="33"/>
                          <a:pt x="90" y="33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0" name="Freeform 38"/>
                  <p:cNvSpPr>
                    <a:spLocks/>
                  </p:cNvSpPr>
                  <p:nvPr/>
                </p:nvSpPr>
                <p:spPr bwMode="auto">
                  <a:xfrm>
                    <a:off x="8663592" y="3511154"/>
                    <a:ext cx="298106" cy="339581"/>
                  </a:xfrm>
                  <a:custGeom>
                    <a:avLst/>
                    <a:gdLst>
                      <a:gd name="T0" fmla="*/ 15 w 90"/>
                      <a:gd name="T1" fmla="*/ 102 h 102"/>
                      <a:gd name="T2" fmla="*/ 90 w 90"/>
                      <a:gd name="T3" fmla="*/ 29 h 102"/>
                      <a:gd name="T4" fmla="*/ 90 w 90"/>
                      <a:gd name="T5" fmla="*/ 29 h 102"/>
                      <a:gd name="T6" fmla="*/ 85 w 90"/>
                      <a:gd name="T7" fmla="*/ 0 h 102"/>
                      <a:gd name="T8" fmla="*/ 85 w 90"/>
                      <a:gd name="T9" fmla="*/ 0 h 102"/>
                      <a:gd name="T10" fmla="*/ 0 w 90"/>
                      <a:gd name="T11" fmla="*/ 81 h 102"/>
                      <a:gd name="T12" fmla="*/ 15 w 90"/>
                      <a:gd name="T13" fmla="*/ 102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0" h="102">
                        <a:moveTo>
                          <a:pt x="15" y="102"/>
                        </a:moveTo>
                        <a:cubicBezTo>
                          <a:pt x="54" y="86"/>
                          <a:pt x="90" y="29"/>
                          <a:pt x="90" y="29"/>
                        </a:cubicBezTo>
                        <a:cubicBezTo>
                          <a:pt x="90" y="29"/>
                          <a:pt x="90" y="29"/>
                          <a:pt x="90" y="29"/>
                        </a:cubicBezTo>
                        <a:cubicBezTo>
                          <a:pt x="89" y="20"/>
                          <a:pt x="87" y="11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ubicBezTo>
                          <a:pt x="54" y="47"/>
                          <a:pt x="0" y="80"/>
                          <a:pt x="0" y="81"/>
                        </a:cubicBezTo>
                        <a:lnTo>
                          <a:pt x="15" y="102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1" name="Freeform 39"/>
                  <p:cNvSpPr>
                    <a:spLocks/>
                  </p:cNvSpPr>
                  <p:nvPr/>
                </p:nvSpPr>
                <p:spPr bwMode="auto">
                  <a:xfrm>
                    <a:off x="8676553" y="2850138"/>
                    <a:ext cx="178864" cy="119242"/>
                  </a:xfrm>
                  <a:custGeom>
                    <a:avLst/>
                    <a:gdLst>
                      <a:gd name="T0" fmla="*/ 1 w 54"/>
                      <a:gd name="T1" fmla="*/ 3 h 36"/>
                      <a:gd name="T2" fmla="*/ 10 w 54"/>
                      <a:gd name="T3" fmla="*/ 34 h 36"/>
                      <a:gd name="T4" fmla="*/ 34 w 54"/>
                      <a:gd name="T5" fmla="*/ 34 h 36"/>
                      <a:gd name="T6" fmla="*/ 48 w 54"/>
                      <a:gd name="T7" fmla="*/ 0 h 36"/>
                      <a:gd name="T8" fmla="*/ 1 w 54"/>
                      <a:gd name="T9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4" h="36">
                        <a:moveTo>
                          <a:pt x="1" y="3"/>
                        </a:moveTo>
                        <a:cubicBezTo>
                          <a:pt x="0" y="8"/>
                          <a:pt x="1" y="30"/>
                          <a:pt x="10" y="34"/>
                        </a:cubicBezTo>
                        <a:cubicBezTo>
                          <a:pt x="14" y="36"/>
                          <a:pt x="24" y="36"/>
                          <a:pt x="34" y="34"/>
                        </a:cubicBezTo>
                        <a:cubicBezTo>
                          <a:pt x="54" y="30"/>
                          <a:pt x="48" y="0"/>
                          <a:pt x="48" y="0"/>
                        </a:cubicBezTo>
                        <a:lnTo>
                          <a:pt x="1" y="3"/>
                        </a:lnTo>
                        <a:close/>
                      </a:path>
                    </a:pathLst>
                  </a:custGeom>
                  <a:solidFill>
                    <a:srgbClr val="9B271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2" name="Freeform 40"/>
                  <p:cNvSpPr>
                    <a:spLocks/>
                  </p:cNvSpPr>
                  <p:nvPr/>
                </p:nvSpPr>
                <p:spPr bwMode="auto">
                  <a:xfrm>
                    <a:off x="7771870" y="483446"/>
                    <a:ext cx="1692718" cy="2436683"/>
                  </a:xfrm>
                  <a:custGeom>
                    <a:avLst/>
                    <a:gdLst>
                      <a:gd name="T0" fmla="*/ 4 w 509"/>
                      <a:gd name="T1" fmla="*/ 347 h 734"/>
                      <a:gd name="T2" fmla="*/ 11 w 509"/>
                      <a:gd name="T3" fmla="*/ 595 h 734"/>
                      <a:gd name="T4" fmla="*/ 65 w 509"/>
                      <a:gd name="T5" fmla="*/ 669 h 734"/>
                      <a:gd name="T6" fmla="*/ 224 w 509"/>
                      <a:gd name="T7" fmla="*/ 692 h 734"/>
                      <a:gd name="T8" fmla="*/ 296 w 509"/>
                      <a:gd name="T9" fmla="*/ 731 h 734"/>
                      <a:gd name="T10" fmla="*/ 344 w 509"/>
                      <a:gd name="T11" fmla="*/ 703 h 734"/>
                      <a:gd name="T12" fmla="*/ 457 w 509"/>
                      <a:gd name="T13" fmla="*/ 678 h 734"/>
                      <a:gd name="T14" fmla="*/ 490 w 509"/>
                      <a:gd name="T15" fmla="*/ 614 h 734"/>
                      <a:gd name="T16" fmla="*/ 493 w 509"/>
                      <a:gd name="T17" fmla="*/ 319 h 734"/>
                      <a:gd name="T18" fmla="*/ 416 w 509"/>
                      <a:gd name="T19" fmla="*/ 135 h 734"/>
                      <a:gd name="T20" fmla="*/ 4 w 509"/>
                      <a:gd name="T21" fmla="*/ 347 h 7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09" h="734">
                        <a:moveTo>
                          <a:pt x="4" y="347"/>
                        </a:moveTo>
                        <a:cubicBezTo>
                          <a:pt x="4" y="347"/>
                          <a:pt x="0" y="536"/>
                          <a:pt x="11" y="595"/>
                        </a:cubicBezTo>
                        <a:cubicBezTo>
                          <a:pt x="21" y="654"/>
                          <a:pt x="32" y="660"/>
                          <a:pt x="65" y="669"/>
                        </a:cubicBezTo>
                        <a:cubicBezTo>
                          <a:pt x="99" y="677"/>
                          <a:pt x="209" y="682"/>
                          <a:pt x="224" y="692"/>
                        </a:cubicBezTo>
                        <a:cubicBezTo>
                          <a:pt x="240" y="702"/>
                          <a:pt x="273" y="734"/>
                          <a:pt x="296" y="731"/>
                        </a:cubicBezTo>
                        <a:cubicBezTo>
                          <a:pt x="319" y="728"/>
                          <a:pt x="330" y="706"/>
                          <a:pt x="344" y="703"/>
                        </a:cubicBezTo>
                        <a:cubicBezTo>
                          <a:pt x="358" y="699"/>
                          <a:pt x="439" y="684"/>
                          <a:pt x="457" y="678"/>
                        </a:cubicBezTo>
                        <a:cubicBezTo>
                          <a:pt x="475" y="672"/>
                          <a:pt x="488" y="656"/>
                          <a:pt x="490" y="614"/>
                        </a:cubicBezTo>
                        <a:cubicBezTo>
                          <a:pt x="493" y="572"/>
                          <a:pt x="509" y="401"/>
                          <a:pt x="493" y="319"/>
                        </a:cubicBezTo>
                        <a:cubicBezTo>
                          <a:pt x="477" y="236"/>
                          <a:pt x="467" y="168"/>
                          <a:pt x="416" y="135"/>
                        </a:cubicBezTo>
                        <a:cubicBezTo>
                          <a:pt x="400" y="119"/>
                          <a:pt x="11" y="0"/>
                          <a:pt x="4" y="347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3" name="Freeform 41"/>
                  <p:cNvSpPr>
                    <a:spLocks/>
                  </p:cNvSpPr>
                  <p:nvPr/>
                </p:nvSpPr>
                <p:spPr bwMode="auto">
                  <a:xfrm>
                    <a:off x="9345344" y="1717340"/>
                    <a:ext cx="352541" cy="495114"/>
                  </a:xfrm>
                  <a:custGeom>
                    <a:avLst/>
                    <a:gdLst>
                      <a:gd name="T0" fmla="*/ 12 w 106"/>
                      <a:gd name="T1" fmla="*/ 149 h 149"/>
                      <a:gd name="T2" fmla="*/ 67 w 106"/>
                      <a:gd name="T3" fmla="*/ 24 h 149"/>
                      <a:gd name="T4" fmla="*/ 0 w 106"/>
                      <a:gd name="T5" fmla="*/ 49 h 149"/>
                      <a:gd name="T6" fmla="*/ 12 w 106"/>
                      <a:gd name="T7" fmla="*/ 149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6" h="149">
                        <a:moveTo>
                          <a:pt x="12" y="149"/>
                        </a:moveTo>
                        <a:cubicBezTo>
                          <a:pt x="99" y="149"/>
                          <a:pt x="106" y="49"/>
                          <a:pt x="67" y="24"/>
                        </a:cubicBezTo>
                        <a:cubicBezTo>
                          <a:pt x="29" y="0"/>
                          <a:pt x="0" y="49"/>
                          <a:pt x="0" y="49"/>
                        </a:cubicBezTo>
                        <a:lnTo>
                          <a:pt x="12" y="149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" name="Freeform 42"/>
                  <p:cNvSpPr>
                    <a:spLocks/>
                  </p:cNvSpPr>
                  <p:nvPr/>
                </p:nvSpPr>
                <p:spPr bwMode="auto">
                  <a:xfrm>
                    <a:off x="7504871" y="1735485"/>
                    <a:ext cx="352541" cy="438085"/>
                  </a:xfrm>
                  <a:custGeom>
                    <a:avLst/>
                    <a:gdLst>
                      <a:gd name="T0" fmla="*/ 92 w 106"/>
                      <a:gd name="T1" fmla="*/ 127 h 132"/>
                      <a:gd name="T2" fmla="*/ 28 w 106"/>
                      <a:gd name="T3" fmla="*/ 104 h 132"/>
                      <a:gd name="T4" fmla="*/ 56 w 106"/>
                      <a:gd name="T5" fmla="*/ 1 h 132"/>
                      <a:gd name="T6" fmla="*/ 100 w 106"/>
                      <a:gd name="T7" fmla="*/ 55 h 132"/>
                      <a:gd name="T8" fmla="*/ 92 w 106"/>
                      <a:gd name="T9" fmla="*/ 127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6" h="132">
                        <a:moveTo>
                          <a:pt x="92" y="127"/>
                        </a:moveTo>
                        <a:cubicBezTo>
                          <a:pt x="92" y="127"/>
                          <a:pt x="57" y="132"/>
                          <a:pt x="28" y="104"/>
                        </a:cubicBezTo>
                        <a:cubicBezTo>
                          <a:pt x="0" y="76"/>
                          <a:pt x="7" y="2"/>
                          <a:pt x="56" y="1"/>
                        </a:cubicBezTo>
                        <a:cubicBezTo>
                          <a:pt x="106" y="0"/>
                          <a:pt x="100" y="55"/>
                          <a:pt x="100" y="55"/>
                        </a:cubicBezTo>
                        <a:lnTo>
                          <a:pt x="92" y="127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" name="Freeform 43">
                    <a:hlinkClick r:id="rId4"/>
                  </p:cNvPr>
                  <p:cNvSpPr>
                    <a:spLocks/>
                  </p:cNvSpPr>
                  <p:nvPr/>
                </p:nvSpPr>
                <p:spPr bwMode="auto">
                  <a:xfrm>
                    <a:off x="7787423" y="403086"/>
                    <a:ext cx="1617543" cy="2423723"/>
                  </a:xfrm>
                  <a:custGeom>
                    <a:avLst/>
                    <a:gdLst>
                      <a:gd name="T0" fmla="*/ 10 w 486"/>
                      <a:gd name="T1" fmla="*/ 347 h 730"/>
                      <a:gd name="T2" fmla="*/ 3 w 486"/>
                      <a:gd name="T3" fmla="*/ 536 h 730"/>
                      <a:gd name="T4" fmla="*/ 8 w 486"/>
                      <a:gd name="T5" fmla="*/ 603 h 730"/>
                      <a:gd name="T6" fmla="*/ 69 w 486"/>
                      <a:gd name="T7" fmla="*/ 669 h 730"/>
                      <a:gd name="T8" fmla="*/ 198 w 486"/>
                      <a:gd name="T9" fmla="*/ 701 h 730"/>
                      <a:gd name="T10" fmla="*/ 285 w 486"/>
                      <a:gd name="T11" fmla="*/ 729 h 730"/>
                      <a:gd name="T12" fmla="*/ 333 w 486"/>
                      <a:gd name="T13" fmla="*/ 710 h 730"/>
                      <a:gd name="T14" fmla="*/ 444 w 486"/>
                      <a:gd name="T15" fmla="*/ 677 h 730"/>
                      <a:gd name="T16" fmla="*/ 476 w 486"/>
                      <a:gd name="T17" fmla="*/ 613 h 730"/>
                      <a:gd name="T18" fmla="*/ 471 w 486"/>
                      <a:gd name="T19" fmla="*/ 317 h 730"/>
                      <a:gd name="T20" fmla="*/ 406 w 486"/>
                      <a:gd name="T21" fmla="*/ 134 h 730"/>
                      <a:gd name="T22" fmla="*/ 10 w 486"/>
                      <a:gd name="T23" fmla="*/ 347 h 7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486" h="730">
                        <a:moveTo>
                          <a:pt x="10" y="347"/>
                        </a:moveTo>
                        <a:cubicBezTo>
                          <a:pt x="10" y="347"/>
                          <a:pt x="0" y="458"/>
                          <a:pt x="3" y="536"/>
                        </a:cubicBezTo>
                        <a:cubicBezTo>
                          <a:pt x="4" y="560"/>
                          <a:pt x="6" y="589"/>
                          <a:pt x="8" y="603"/>
                        </a:cubicBezTo>
                        <a:cubicBezTo>
                          <a:pt x="18" y="662"/>
                          <a:pt x="36" y="660"/>
                          <a:pt x="69" y="669"/>
                        </a:cubicBezTo>
                        <a:cubicBezTo>
                          <a:pt x="78" y="671"/>
                          <a:pt x="151" y="683"/>
                          <a:pt x="198" y="701"/>
                        </a:cubicBezTo>
                        <a:cubicBezTo>
                          <a:pt x="229" y="712"/>
                          <a:pt x="252" y="728"/>
                          <a:pt x="285" y="729"/>
                        </a:cubicBezTo>
                        <a:cubicBezTo>
                          <a:pt x="311" y="730"/>
                          <a:pt x="310" y="716"/>
                          <a:pt x="333" y="710"/>
                        </a:cubicBezTo>
                        <a:cubicBezTo>
                          <a:pt x="391" y="695"/>
                          <a:pt x="438" y="679"/>
                          <a:pt x="444" y="677"/>
                        </a:cubicBezTo>
                        <a:cubicBezTo>
                          <a:pt x="461" y="671"/>
                          <a:pt x="474" y="655"/>
                          <a:pt x="476" y="613"/>
                        </a:cubicBezTo>
                        <a:cubicBezTo>
                          <a:pt x="479" y="571"/>
                          <a:pt x="486" y="400"/>
                          <a:pt x="471" y="317"/>
                        </a:cubicBezTo>
                        <a:cubicBezTo>
                          <a:pt x="456" y="235"/>
                          <a:pt x="455" y="167"/>
                          <a:pt x="406" y="134"/>
                        </a:cubicBezTo>
                        <a:cubicBezTo>
                          <a:pt x="391" y="118"/>
                          <a:pt x="18" y="0"/>
                          <a:pt x="10" y="347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" name="Freeform 44"/>
                  <p:cNvSpPr>
                    <a:spLocks/>
                  </p:cNvSpPr>
                  <p:nvPr/>
                </p:nvSpPr>
                <p:spPr bwMode="auto">
                  <a:xfrm>
                    <a:off x="7847044" y="460115"/>
                    <a:ext cx="1423128" cy="969489"/>
                  </a:xfrm>
                  <a:custGeom>
                    <a:avLst/>
                    <a:gdLst>
                      <a:gd name="T0" fmla="*/ 124 w 428"/>
                      <a:gd name="T1" fmla="*/ 291 h 292"/>
                      <a:gd name="T2" fmla="*/ 258 w 428"/>
                      <a:gd name="T3" fmla="*/ 279 h 292"/>
                      <a:gd name="T4" fmla="*/ 428 w 428"/>
                      <a:gd name="T5" fmla="*/ 202 h 292"/>
                      <a:gd name="T6" fmla="*/ 388 w 428"/>
                      <a:gd name="T7" fmla="*/ 117 h 292"/>
                      <a:gd name="T8" fmla="*/ 0 w 428"/>
                      <a:gd name="T9" fmla="*/ 261 h 292"/>
                      <a:gd name="T10" fmla="*/ 54 w 428"/>
                      <a:gd name="T11" fmla="*/ 278 h 292"/>
                      <a:gd name="T12" fmla="*/ 124 w 428"/>
                      <a:gd name="T13" fmla="*/ 291 h 2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8" h="292">
                        <a:moveTo>
                          <a:pt x="124" y="291"/>
                        </a:moveTo>
                        <a:cubicBezTo>
                          <a:pt x="170" y="290"/>
                          <a:pt x="210" y="287"/>
                          <a:pt x="258" y="279"/>
                        </a:cubicBezTo>
                        <a:cubicBezTo>
                          <a:pt x="324" y="269"/>
                          <a:pt x="373" y="228"/>
                          <a:pt x="428" y="202"/>
                        </a:cubicBezTo>
                        <a:cubicBezTo>
                          <a:pt x="420" y="158"/>
                          <a:pt x="419" y="138"/>
                          <a:pt x="388" y="117"/>
                        </a:cubicBezTo>
                        <a:cubicBezTo>
                          <a:pt x="374" y="102"/>
                          <a:pt x="53" y="0"/>
                          <a:pt x="0" y="261"/>
                        </a:cubicBezTo>
                        <a:cubicBezTo>
                          <a:pt x="18" y="267"/>
                          <a:pt x="36" y="273"/>
                          <a:pt x="54" y="278"/>
                        </a:cubicBezTo>
                        <a:cubicBezTo>
                          <a:pt x="76" y="279"/>
                          <a:pt x="101" y="292"/>
                          <a:pt x="124" y="291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7" name="Freeform 45"/>
                  <p:cNvSpPr>
                    <a:spLocks/>
                  </p:cNvSpPr>
                  <p:nvPr/>
                </p:nvSpPr>
                <p:spPr bwMode="auto">
                  <a:xfrm>
                    <a:off x="7621522" y="996704"/>
                    <a:ext cx="375872" cy="1257225"/>
                  </a:xfrm>
                  <a:custGeom>
                    <a:avLst/>
                    <a:gdLst>
                      <a:gd name="T0" fmla="*/ 12 w 113"/>
                      <a:gd name="T1" fmla="*/ 0 h 378"/>
                      <a:gd name="T2" fmla="*/ 7 w 113"/>
                      <a:gd name="T3" fmla="*/ 226 h 378"/>
                      <a:gd name="T4" fmla="*/ 66 w 113"/>
                      <a:gd name="T5" fmla="*/ 271 h 378"/>
                      <a:gd name="T6" fmla="*/ 76 w 113"/>
                      <a:gd name="T7" fmla="*/ 371 h 378"/>
                      <a:gd name="T8" fmla="*/ 94 w 113"/>
                      <a:gd name="T9" fmla="*/ 378 h 378"/>
                      <a:gd name="T10" fmla="*/ 111 w 113"/>
                      <a:gd name="T11" fmla="*/ 371 h 378"/>
                      <a:gd name="T12" fmla="*/ 113 w 113"/>
                      <a:gd name="T13" fmla="*/ 36 h 378"/>
                      <a:gd name="T14" fmla="*/ 12 w 113"/>
                      <a:gd name="T15" fmla="*/ 0 h 3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13" h="378">
                        <a:moveTo>
                          <a:pt x="12" y="0"/>
                        </a:moveTo>
                        <a:cubicBezTo>
                          <a:pt x="12" y="0"/>
                          <a:pt x="0" y="165"/>
                          <a:pt x="7" y="226"/>
                        </a:cubicBezTo>
                        <a:cubicBezTo>
                          <a:pt x="7" y="226"/>
                          <a:pt x="59" y="207"/>
                          <a:pt x="66" y="271"/>
                        </a:cubicBezTo>
                        <a:cubicBezTo>
                          <a:pt x="73" y="337"/>
                          <a:pt x="76" y="371"/>
                          <a:pt x="76" y="371"/>
                        </a:cubicBezTo>
                        <a:cubicBezTo>
                          <a:pt x="76" y="371"/>
                          <a:pt x="77" y="377"/>
                          <a:pt x="94" y="378"/>
                        </a:cubicBezTo>
                        <a:cubicBezTo>
                          <a:pt x="110" y="378"/>
                          <a:pt x="111" y="371"/>
                          <a:pt x="111" y="371"/>
                        </a:cubicBezTo>
                        <a:cubicBezTo>
                          <a:pt x="113" y="36"/>
                          <a:pt x="113" y="36"/>
                          <a:pt x="113" y="36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8" name="Freeform 46"/>
                  <p:cNvSpPr>
                    <a:spLocks/>
                  </p:cNvSpPr>
                  <p:nvPr/>
                </p:nvSpPr>
                <p:spPr bwMode="auto">
                  <a:xfrm>
                    <a:off x="7637075" y="1655127"/>
                    <a:ext cx="171086" cy="139980"/>
                  </a:xfrm>
                  <a:custGeom>
                    <a:avLst/>
                    <a:gdLst>
                      <a:gd name="T0" fmla="*/ 51 w 51"/>
                      <a:gd name="T1" fmla="*/ 42 h 42"/>
                      <a:gd name="T2" fmla="*/ 51 w 51"/>
                      <a:gd name="T3" fmla="*/ 41 h 42"/>
                      <a:gd name="T4" fmla="*/ 51 w 51"/>
                      <a:gd name="T5" fmla="*/ 39 h 42"/>
                      <a:gd name="T6" fmla="*/ 34 w 51"/>
                      <a:gd name="T7" fmla="*/ 0 h 42"/>
                      <a:gd name="T8" fmla="*/ 0 w 51"/>
                      <a:gd name="T9" fmla="*/ 1 h 42"/>
                      <a:gd name="T10" fmla="*/ 2 w 51"/>
                      <a:gd name="T11" fmla="*/ 28 h 42"/>
                      <a:gd name="T12" fmla="*/ 51 w 51"/>
                      <a:gd name="T13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1" h="42">
                        <a:moveTo>
                          <a:pt x="51" y="42"/>
                        </a:moveTo>
                        <a:cubicBezTo>
                          <a:pt x="51" y="42"/>
                          <a:pt x="51" y="41"/>
                          <a:pt x="51" y="41"/>
                        </a:cubicBezTo>
                        <a:cubicBezTo>
                          <a:pt x="51" y="40"/>
                          <a:pt x="51" y="39"/>
                          <a:pt x="51" y="39"/>
                        </a:cubicBezTo>
                        <a:cubicBezTo>
                          <a:pt x="48" y="25"/>
                          <a:pt x="42" y="12"/>
                          <a:pt x="34" y="0"/>
                        </a:cubicBezTo>
                        <a:cubicBezTo>
                          <a:pt x="23" y="0"/>
                          <a:pt x="11" y="1"/>
                          <a:pt x="0" y="1"/>
                        </a:cubicBezTo>
                        <a:cubicBezTo>
                          <a:pt x="1" y="11"/>
                          <a:pt x="1" y="20"/>
                          <a:pt x="2" y="28"/>
                        </a:cubicBezTo>
                        <a:cubicBezTo>
                          <a:pt x="2" y="28"/>
                          <a:pt x="34" y="16"/>
                          <a:pt x="51" y="42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9" name="Freeform 47"/>
                  <p:cNvSpPr>
                    <a:spLocks/>
                  </p:cNvSpPr>
                  <p:nvPr/>
                </p:nvSpPr>
                <p:spPr bwMode="auto">
                  <a:xfrm>
                    <a:off x="7647444" y="1048549"/>
                    <a:ext cx="355134" cy="300697"/>
                  </a:xfrm>
                  <a:custGeom>
                    <a:avLst/>
                    <a:gdLst>
                      <a:gd name="T0" fmla="*/ 1 w 107"/>
                      <a:gd name="T1" fmla="*/ 0 h 91"/>
                      <a:gd name="T2" fmla="*/ 0 w 107"/>
                      <a:gd name="T3" fmla="*/ 49 h 91"/>
                      <a:gd name="T4" fmla="*/ 105 w 107"/>
                      <a:gd name="T5" fmla="*/ 91 h 91"/>
                      <a:gd name="T6" fmla="*/ 107 w 107"/>
                      <a:gd name="T7" fmla="*/ 48 h 91"/>
                      <a:gd name="T8" fmla="*/ 1 w 107"/>
                      <a:gd name="T9" fmla="*/ 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7" h="91">
                        <a:moveTo>
                          <a:pt x="1" y="0"/>
                        </a:moveTo>
                        <a:cubicBezTo>
                          <a:pt x="0" y="49"/>
                          <a:pt x="0" y="49"/>
                          <a:pt x="0" y="49"/>
                        </a:cubicBezTo>
                        <a:cubicBezTo>
                          <a:pt x="0" y="49"/>
                          <a:pt x="52" y="90"/>
                          <a:pt x="105" y="91"/>
                        </a:cubicBezTo>
                        <a:cubicBezTo>
                          <a:pt x="107" y="48"/>
                          <a:pt x="107" y="48"/>
                          <a:pt x="107" y="48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0" name="Freeform 48"/>
                  <p:cNvSpPr>
                    <a:spLocks/>
                  </p:cNvSpPr>
                  <p:nvPr/>
                </p:nvSpPr>
                <p:spPr bwMode="auto">
                  <a:xfrm>
                    <a:off x="7471173" y="441970"/>
                    <a:ext cx="2296704" cy="1858620"/>
                  </a:xfrm>
                  <a:custGeom>
                    <a:avLst/>
                    <a:gdLst>
                      <a:gd name="T0" fmla="*/ 140 w 690"/>
                      <a:gd name="T1" fmla="*/ 10 h 559"/>
                      <a:gd name="T2" fmla="*/ 246 w 690"/>
                      <a:gd name="T3" fmla="*/ 70 h 559"/>
                      <a:gd name="T4" fmla="*/ 440 w 690"/>
                      <a:gd name="T5" fmla="*/ 4 h 559"/>
                      <a:gd name="T6" fmla="*/ 565 w 690"/>
                      <a:gd name="T7" fmla="*/ 104 h 559"/>
                      <a:gd name="T8" fmla="*/ 674 w 690"/>
                      <a:gd name="T9" fmla="*/ 155 h 559"/>
                      <a:gd name="T10" fmla="*/ 630 w 690"/>
                      <a:gd name="T11" fmla="*/ 408 h 559"/>
                      <a:gd name="T12" fmla="*/ 575 w 690"/>
                      <a:gd name="T13" fmla="*/ 418 h 559"/>
                      <a:gd name="T14" fmla="*/ 566 w 690"/>
                      <a:gd name="T15" fmla="*/ 550 h 559"/>
                      <a:gd name="T16" fmla="*/ 542 w 690"/>
                      <a:gd name="T17" fmla="*/ 559 h 559"/>
                      <a:gd name="T18" fmla="*/ 522 w 690"/>
                      <a:gd name="T19" fmla="*/ 550 h 559"/>
                      <a:gd name="T20" fmla="*/ 524 w 690"/>
                      <a:gd name="T21" fmla="*/ 303 h 559"/>
                      <a:gd name="T22" fmla="*/ 507 w 690"/>
                      <a:gd name="T23" fmla="*/ 208 h 559"/>
                      <a:gd name="T24" fmla="*/ 197 w 690"/>
                      <a:gd name="T25" fmla="*/ 270 h 559"/>
                      <a:gd name="T26" fmla="*/ 0 w 690"/>
                      <a:gd name="T27" fmla="*/ 48 h 559"/>
                      <a:gd name="T28" fmla="*/ 68 w 690"/>
                      <a:gd name="T29" fmla="*/ 87 h 559"/>
                      <a:gd name="T30" fmla="*/ 84 w 690"/>
                      <a:gd name="T31" fmla="*/ 13 h 559"/>
                      <a:gd name="T32" fmla="*/ 114 w 690"/>
                      <a:gd name="T33" fmla="*/ 64 h 559"/>
                      <a:gd name="T34" fmla="*/ 140 w 690"/>
                      <a:gd name="T35" fmla="*/ 10 h 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690" h="559">
                        <a:moveTo>
                          <a:pt x="140" y="10"/>
                        </a:moveTo>
                        <a:cubicBezTo>
                          <a:pt x="140" y="10"/>
                          <a:pt x="155" y="81"/>
                          <a:pt x="246" y="70"/>
                        </a:cubicBezTo>
                        <a:cubicBezTo>
                          <a:pt x="336" y="59"/>
                          <a:pt x="367" y="0"/>
                          <a:pt x="440" y="4"/>
                        </a:cubicBezTo>
                        <a:cubicBezTo>
                          <a:pt x="513" y="8"/>
                          <a:pt x="565" y="57"/>
                          <a:pt x="565" y="104"/>
                        </a:cubicBezTo>
                        <a:cubicBezTo>
                          <a:pt x="565" y="104"/>
                          <a:pt x="646" y="79"/>
                          <a:pt x="674" y="155"/>
                        </a:cubicBezTo>
                        <a:cubicBezTo>
                          <a:pt x="690" y="201"/>
                          <a:pt x="662" y="277"/>
                          <a:pt x="630" y="408"/>
                        </a:cubicBezTo>
                        <a:cubicBezTo>
                          <a:pt x="630" y="409"/>
                          <a:pt x="605" y="388"/>
                          <a:pt x="575" y="418"/>
                        </a:cubicBezTo>
                        <a:cubicBezTo>
                          <a:pt x="558" y="435"/>
                          <a:pt x="566" y="550"/>
                          <a:pt x="566" y="550"/>
                        </a:cubicBezTo>
                        <a:cubicBezTo>
                          <a:pt x="566" y="550"/>
                          <a:pt x="562" y="559"/>
                          <a:pt x="542" y="559"/>
                        </a:cubicBezTo>
                        <a:cubicBezTo>
                          <a:pt x="523" y="559"/>
                          <a:pt x="522" y="550"/>
                          <a:pt x="522" y="550"/>
                        </a:cubicBezTo>
                        <a:cubicBezTo>
                          <a:pt x="522" y="550"/>
                          <a:pt x="522" y="415"/>
                          <a:pt x="524" y="303"/>
                        </a:cubicBezTo>
                        <a:cubicBezTo>
                          <a:pt x="526" y="257"/>
                          <a:pt x="514" y="222"/>
                          <a:pt x="507" y="208"/>
                        </a:cubicBezTo>
                        <a:cubicBezTo>
                          <a:pt x="507" y="208"/>
                          <a:pt x="368" y="308"/>
                          <a:pt x="197" y="270"/>
                        </a:cubicBezTo>
                        <a:cubicBezTo>
                          <a:pt x="26" y="232"/>
                          <a:pt x="10" y="125"/>
                          <a:pt x="0" y="48"/>
                        </a:cubicBezTo>
                        <a:cubicBezTo>
                          <a:pt x="0" y="48"/>
                          <a:pt x="27" y="72"/>
                          <a:pt x="68" y="87"/>
                        </a:cubicBezTo>
                        <a:cubicBezTo>
                          <a:pt x="68" y="87"/>
                          <a:pt x="54" y="38"/>
                          <a:pt x="84" y="13"/>
                        </a:cubicBezTo>
                        <a:cubicBezTo>
                          <a:pt x="84" y="13"/>
                          <a:pt x="90" y="49"/>
                          <a:pt x="114" y="64"/>
                        </a:cubicBezTo>
                        <a:cubicBezTo>
                          <a:pt x="114" y="64"/>
                          <a:pt x="102" y="35"/>
                          <a:pt x="140" y="10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1" name="Freeform 49"/>
                  <p:cNvSpPr>
                    <a:spLocks/>
                  </p:cNvSpPr>
                  <p:nvPr/>
                </p:nvSpPr>
                <p:spPr bwMode="auto">
                  <a:xfrm>
                    <a:off x="9355713" y="1662903"/>
                    <a:ext cx="248853" cy="204786"/>
                  </a:xfrm>
                  <a:custGeom>
                    <a:avLst/>
                    <a:gdLst>
                      <a:gd name="T0" fmla="*/ 30 w 75"/>
                      <a:gd name="T1" fmla="*/ 7 h 62"/>
                      <a:gd name="T2" fmla="*/ 3 w 75"/>
                      <a:gd name="T3" fmla="*/ 62 h 62"/>
                      <a:gd name="T4" fmla="*/ 4 w 75"/>
                      <a:gd name="T5" fmla="*/ 62 h 62"/>
                      <a:gd name="T6" fmla="*/ 9 w 75"/>
                      <a:gd name="T7" fmla="*/ 51 h 62"/>
                      <a:gd name="T8" fmla="*/ 64 w 75"/>
                      <a:gd name="T9" fmla="*/ 41 h 62"/>
                      <a:gd name="T10" fmla="*/ 67 w 75"/>
                      <a:gd name="T11" fmla="*/ 30 h 62"/>
                      <a:gd name="T12" fmla="*/ 68 w 75"/>
                      <a:gd name="T13" fmla="*/ 25 h 62"/>
                      <a:gd name="T14" fmla="*/ 70 w 75"/>
                      <a:gd name="T15" fmla="*/ 19 h 62"/>
                      <a:gd name="T16" fmla="*/ 72 w 75"/>
                      <a:gd name="T17" fmla="*/ 12 h 62"/>
                      <a:gd name="T18" fmla="*/ 72 w 75"/>
                      <a:gd name="T19" fmla="*/ 10 h 62"/>
                      <a:gd name="T20" fmla="*/ 75 w 75"/>
                      <a:gd name="T21" fmla="*/ 0 h 62"/>
                      <a:gd name="T22" fmla="*/ 75 w 75"/>
                      <a:gd name="T23" fmla="*/ 0 h 62"/>
                      <a:gd name="T24" fmla="*/ 30 w 75"/>
                      <a:gd name="T25" fmla="*/ 7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5" h="62">
                        <a:moveTo>
                          <a:pt x="30" y="7"/>
                        </a:moveTo>
                        <a:cubicBezTo>
                          <a:pt x="12" y="32"/>
                          <a:pt x="0" y="59"/>
                          <a:pt x="3" y="62"/>
                        </a:cubicBezTo>
                        <a:cubicBezTo>
                          <a:pt x="3" y="62"/>
                          <a:pt x="4" y="62"/>
                          <a:pt x="4" y="62"/>
                        </a:cubicBezTo>
                        <a:cubicBezTo>
                          <a:pt x="5" y="57"/>
                          <a:pt x="7" y="53"/>
                          <a:pt x="9" y="51"/>
                        </a:cubicBezTo>
                        <a:cubicBezTo>
                          <a:pt x="39" y="21"/>
                          <a:pt x="64" y="42"/>
                          <a:pt x="64" y="41"/>
                        </a:cubicBezTo>
                        <a:cubicBezTo>
                          <a:pt x="65" y="38"/>
                          <a:pt x="66" y="34"/>
                          <a:pt x="67" y="30"/>
                        </a:cubicBezTo>
                        <a:cubicBezTo>
                          <a:pt x="68" y="28"/>
                          <a:pt x="68" y="27"/>
                          <a:pt x="68" y="25"/>
                        </a:cubicBezTo>
                        <a:cubicBezTo>
                          <a:pt x="69" y="23"/>
                          <a:pt x="69" y="21"/>
                          <a:pt x="70" y="19"/>
                        </a:cubicBezTo>
                        <a:cubicBezTo>
                          <a:pt x="71" y="17"/>
                          <a:pt x="71" y="14"/>
                          <a:pt x="72" y="12"/>
                        </a:cubicBezTo>
                        <a:cubicBezTo>
                          <a:pt x="72" y="11"/>
                          <a:pt x="72" y="10"/>
                          <a:pt x="72" y="10"/>
                        </a:cubicBezTo>
                        <a:cubicBezTo>
                          <a:pt x="73" y="6"/>
                          <a:pt x="74" y="3"/>
                          <a:pt x="75" y="0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60" y="1"/>
                          <a:pt x="45" y="3"/>
                          <a:pt x="30" y="7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2" name="Freeform 50"/>
                  <p:cNvSpPr>
                    <a:spLocks/>
                  </p:cNvSpPr>
                  <p:nvPr/>
                </p:nvSpPr>
                <p:spPr bwMode="auto">
                  <a:xfrm>
                    <a:off x="7979247" y="1421828"/>
                    <a:ext cx="222931" cy="222931"/>
                  </a:xfrm>
                  <a:custGeom>
                    <a:avLst/>
                    <a:gdLst>
                      <a:gd name="T0" fmla="*/ 67 w 67"/>
                      <a:gd name="T1" fmla="*/ 28 h 67"/>
                      <a:gd name="T2" fmla="*/ 33 w 67"/>
                      <a:gd name="T3" fmla="*/ 3 h 67"/>
                      <a:gd name="T4" fmla="*/ 1 w 67"/>
                      <a:gd name="T5" fmla="*/ 41 h 67"/>
                      <a:gd name="T6" fmla="*/ 0 w 67"/>
                      <a:gd name="T7" fmla="*/ 67 h 67"/>
                      <a:gd name="T8" fmla="*/ 67 w 67"/>
                      <a:gd name="T9" fmla="*/ 28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7" h="67">
                        <a:moveTo>
                          <a:pt x="67" y="28"/>
                        </a:moveTo>
                        <a:cubicBezTo>
                          <a:pt x="67" y="28"/>
                          <a:pt x="55" y="0"/>
                          <a:pt x="33" y="3"/>
                        </a:cubicBezTo>
                        <a:cubicBezTo>
                          <a:pt x="11" y="6"/>
                          <a:pt x="1" y="41"/>
                          <a:pt x="1" y="41"/>
                        </a:cubicBezTo>
                        <a:cubicBezTo>
                          <a:pt x="0" y="67"/>
                          <a:pt x="0" y="67"/>
                          <a:pt x="0" y="67"/>
                        </a:cubicBezTo>
                        <a:cubicBezTo>
                          <a:pt x="0" y="67"/>
                          <a:pt x="29" y="24"/>
                          <a:pt x="67" y="28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3" name="Freeform 51"/>
                  <p:cNvSpPr>
                    <a:spLocks/>
                  </p:cNvSpPr>
                  <p:nvPr/>
                </p:nvSpPr>
                <p:spPr bwMode="auto">
                  <a:xfrm>
                    <a:off x="8959105" y="1468488"/>
                    <a:ext cx="217746" cy="225524"/>
                  </a:xfrm>
                  <a:custGeom>
                    <a:avLst/>
                    <a:gdLst>
                      <a:gd name="T0" fmla="*/ 20 w 66"/>
                      <a:gd name="T1" fmla="*/ 0 h 68"/>
                      <a:gd name="T2" fmla="*/ 1 w 66"/>
                      <a:gd name="T3" fmla="*/ 36 h 68"/>
                      <a:gd name="T4" fmla="*/ 49 w 66"/>
                      <a:gd name="T5" fmla="*/ 68 h 68"/>
                      <a:gd name="T6" fmla="*/ 63 w 66"/>
                      <a:gd name="T7" fmla="*/ 48 h 68"/>
                      <a:gd name="T8" fmla="*/ 20 w 66"/>
                      <a:gd name="T9" fmla="*/ 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6" h="68">
                        <a:moveTo>
                          <a:pt x="20" y="0"/>
                        </a:moveTo>
                        <a:cubicBezTo>
                          <a:pt x="20" y="0"/>
                          <a:pt x="0" y="18"/>
                          <a:pt x="1" y="36"/>
                        </a:cubicBezTo>
                        <a:cubicBezTo>
                          <a:pt x="1" y="36"/>
                          <a:pt x="33" y="33"/>
                          <a:pt x="49" y="68"/>
                        </a:cubicBezTo>
                        <a:cubicBezTo>
                          <a:pt x="49" y="68"/>
                          <a:pt x="66" y="61"/>
                          <a:pt x="63" y="48"/>
                        </a:cubicBezTo>
                        <a:cubicBezTo>
                          <a:pt x="60" y="35"/>
                          <a:pt x="46" y="1"/>
                          <a:pt x="20" y="0"/>
                        </a:cubicBezTo>
                        <a:close/>
                      </a:path>
                    </a:pathLst>
                  </a:custGeom>
                  <a:solidFill>
                    <a:srgbClr val="44302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4" name="Freeform 52"/>
                  <p:cNvSpPr>
                    <a:spLocks/>
                  </p:cNvSpPr>
                  <p:nvPr/>
                </p:nvSpPr>
                <p:spPr bwMode="auto">
                  <a:xfrm>
                    <a:off x="8077752" y="1712156"/>
                    <a:ext cx="233299" cy="230708"/>
                  </a:xfrm>
                  <a:custGeom>
                    <a:avLst/>
                    <a:gdLst>
                      <a:gd name="T0" fmla="*/ 69 w 70"/>
                      <a:gd name="T1" fmla="*/ 37 h 70"/>
                      <a:gd name="T2" fmla="*/ 33 w 70"/>
                      <a:gd name="T3" fmla="*/ 69 h 70"/>
                      <a:gd name="T4" fmla="*/ 1 w 70"/>
                      <a:gd name="T5" fmla="*/ 33 h 70"/>
                      <a:gd name="T6" fmla="*/ 37 w 70"/>
                      <a:gd name="T7" fmla="*/ 1 h 70"/>
                      <a:gd name="T8" fmla="*/ 69 w 70"/>
                      <a:gd name="T9" fmla="*/ 37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0" h="70">
                        <a:moveTo>
                          <a:pt x="69" y="37"/>
                        </a:moveTo>
                        <a:cubicBezTo>
                          <a:pt x="68" y="55"/>
                          <a:pt x="52" y="70"/>
                          <a:pt x="33" y="69"/>
                        </a:cubicBezTo>
                        <a:cubicBezTo>
                          <a:pt x="15" y="68"/>
                          <a:pt x="0" y="52"/>
                          <a:pt x="1" y="33"/>
                        </a:cubicBezTo>
                        <a:cubicBezTo>
                          <a:pt x="2" y="14"/>
                          <a:pt x="18" y="0"/>
                          <a:pt x="37" y="1"/>
                        </a:cubicBezTo>
                        <a:cubicBezTo>
                          <a:pt x="56" y="2"/>
                          <a:pt x="70" y="1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5" name="Freeform 53"/>
                  <p:cNvSpPr>
                    <a:spLocks/>
                  </p:cNvSpPr>
                  <p:nvPr/>
                </p:nvSpPr>
                <p:spPr bwMode="auto">
                  <a:xfrm>
                    <a:off x="8147741" y="1727709"/>
                    <a:ext cx="124426" cy="101097"/>
                  </a:xfrm>
                  <a:custGeom>
                    <a:avLst/>
                    <a:gdLst>
                      <a:gd name="T0" fmla="*/ 35 w 38"/>
                      <a:gd name="T1" fmla="*/ 21 h 30"/>
                      <a:gd name="T2" fmla="*/ 14 w 38"/>
                      <a:gd name="T3" fmla="*/ 26 h 30"/>
                      <a:gd name="T4" fmla="*/ 3 w 38"/>
                      <a:gd name="T5" fmla="*/ 8 h 30"/>
                      <a:gd name="T6" fmla="*/ 24 w 38"/>
                      <a:gd name="T7" fmla="*/ 3 h 30"/>
                      <a:gd name="T8" fmla="*/ 35 w 38"/>
                      <a:gd name="T9" fmla="*/ 21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0">
                        <a:moveTo>
                          <a:pt x="35" y="21"/>
                        </a:moveTo>
                        <a:cubicBezTo>
                          <a:pt x="32" y="28"/>
                          <a:pt x="23" y="30"/>
                          <a:pt x="14" y="26"/>
                        </a:cubicBezTo>
                        <a:cubicBezTo>
                          <a:pt x="5" y="22"/>
                          <a:pt x="0" y="14"/>
                          <a:pt x="3" y="8"/>
                        </a:cubicBezTo>
                        <a:cubicBezTo>
                          <a:pt x="6" y="2"/>
                          <a:pt x="15" y="0"/>
                          <a:pt x="24" y="3"/>
                        </a:cubicBezTo>
                        <a:cubicBezTo>
                          <a:pt x="33" y="7"/>
                          <a:pt x="38" y="15"/>
                          <a:pt x="35" y="21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6" name="Freeform 54"/>
                  <p:cNvSpPr>
                    <a:spLocks/>
                  </p:cNvSpPr>
                  <p:nvPr/>
                </p:nvSpPr>
                <p:spPr bwMode="auto">
                  <a:xfrm>
                    <a:off x="8886523" y="1712156"/>
                    <a:ext cx="230708" cy="230708"/>
                  </a:xfrm>
                  <a:custGeom>
                    <a:avLst/>
                    <a:gdLst>
                      <a:gd name="T0" fmla="*/ 69 w 70"/>
                      <a:gd name="T1" fmla="*/ 37 h 70"/>
                      <a:gd name="T2" fmla="*/ 33 w 70"/>
                      <a:gd name="T3" fmla="*/ 69 h 70"/>
                      <a:gd name="T4" fmla="*/ 1 w 70"/>
                      <a:gd name="T5" fmla="*/ 33 h 70"/>
                      <a:gd name="T6" fmla="*/ 37 w 70"/>
                      <a:gd name="T7" fmla="*/ 1 h 70"/>
                      <a:gd name="T8" fmla="*/ 69 w 70"/>
                      <a:gd name="T9" fmla="*/ 37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0" h="70">
                        <a:moveTo>
                          <a:pt x="69" y="37"/>
                        </a:moveTo>
                        <a:cubicBezTo>
                          <a:pt x="68" y="55"/>
                          <a:pt x="52" y="70"/>
                          <a:pt x="33" y="69"/>
                        </a:cubicBezTo>
                        <a:cubicBezTo>
                          <a:pt x="14" y="68"/>
                          <a:pt x="0" y="52"/>
                          <a:pt x="1" y="33"/>
                        </a:cubicBezTo>
                        <a:cubicBezTo>
                          <a:pt x="2" y="14"/>
                          <a:pt x="18" y="0"/>
                          <a:pt x="37" y="1"/>
                        </a:cubicBezTo>
                        <a:cubicBezTo>
                          <a:pt x="56" y="2"/>
                          <a:pt x="70" y="1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7" name="Freeform 55"/>
                  <p:cNvSpPr>
                    <a:spLocks/>
                  </p:cNvSpPr>
                  <p:nvPr/>
                </p:nvSpPr>
                <p:spPr bwMode="auto">
                  <a:xfrm>
                    <a:off x="8956512" y="1727709"/>
                    <a:ext cx="121835" cy="101097"/>
                  </a:xfrm>
                  <a:custGeom>
                    <a:avLst/>
                    <a:gdLst>
                      <a:gd name="T0" fmla="*/ 35 w 37"/>
                      <a:gd name="T1" fmla="*/ 21 h 30"/>
                      <a:gd name="T2" fmla="*/ 14 w 37"/>
                      <a:gd name="T3" fmla="*/ 26 h 30"/>
                      <a:gd name="T4" fmla="*/ 3 w 37"/>
                      <a:gd name="T5" fmla="*/ 8 h 30"/>
                      <a:gd name="T6" fmla="*/ 24 w 37"/>
                      <a:gd name="T7" fmla="*/ 3 h 30"/>
                      <a:gd name="T8" fmla="*/ 35 w 37"/>
                      <a:gd name="T9" fmla="*/ 21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" h="30">
                        <a:moveTo>
                          <a:pt x="35" y="21"/>
                        </a:moveTo>
                        <a:cubicBezTo>
                          <a:pt x="32" y="28"/>
                          <a:pt x="23" y="30"/>
                          <a:pt x="14" y="26"/>
                        </a:cubicBezTo>
                        <a:cubicBezTo>
                          <a:pt x="5" y="22"/>
                          <a:pt x="0" y="14"/>
                          <a:pt x="3" y="8"/>
                        </a:cubicBezTo>
                        <a:cubicBezTo>
                          <a:pt x="5" y="2"/>
                          <a:pt x="15" y="0"/>
                          <a:pt x="24" y="3"/>
                        </a:cubicBezTo>
                        <a:cubicBezTo>
                          <a:pt x="32" y="7"/>
                          <a:pt x="37" y="15"/>
                          <a:pt x="35" y="21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8" name="Freeform 56"/>
                  <p:cNvSpPr>
                    <a:spLocks/>
                  </p:cNvSpPr>
                  <p:nvPr/>
                </p:nvSpPr>
                <p:spPr bwMode="auto">
                  <a:xfrm>
                    <a:off x="8313642" y="1875465"/>
                    <a:ext cx="614356" cy="689529"/>
                  </a:xfrm>
                  <a:custGeom>
                    <a:avLst/>
                    <a:gdLst>
                      <a:gd name="T0" fmla="*/ 49 w 185"/>
                      <a:gd name="T1" fmla="*/ 22 h 208"/>
                      <a:gd name="T2" fmla="*/ 46 w 185"/>
                      <a:gd name="T3" fmla="*/ 167 h 208"/>
                      <a:gd name="T4" fmla="*/ 166 w 185"/>
                      <a:gd name="T5" fmla="*/ 157 h 208"/>
                      <a:gd name="T6" fmla="*/ 135 w 185"/>
                      <a:gd name="T7" fmla="*/ 20 h 208"/>
                      <a:gd name="T8" fmla="*/ 95 w 185"/>
                      <a:gd name="T9" fmla="*/ 1 h 208"/>
                      <a:gd name="T10" fmla="*/ 49 w 185"/>
                      <a:gd name="T11" fmla="*/ 22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5" h="208">
                        <a:moveTo>
                          <a:pt x="49" y="22"/>
                        </a:moveTo>
                        <a:cubicBezTo>
                          <a:pt x="49" y="22"/>
                          <a:pt x="0" y="126"/>
                          <a:pt x="46" y="167"/>
                        </a:cubicBezTo>
                        <a:cubicBezTo>
                          <a:pt x="93" y="208"/>
                          <a:pt x="155" y="186"/>
                          <a:pt x="166" y="157"/>
                        </a:cubicBezTo>
                        <a:cubicBezTo>
                          <a:pt x="185" y="107"/>
                          <a:pt x="142" y="90"/>
                          <a:pt x="135" y="20"/>
                        </a:cubicBezTo>
                        <a:cubicBezTo>
                          <a:pt x="135" y="20"/>
                          <a:pt x="122" y="2"/>
                          <a:pt x="95" y="1"/>
                        </a:cubicBezTo>
                        <a:cubicBezTo>
                          <a:pt x="68" y="0"/>
                          <a:pt x="49" y="22"/>
                          <a:pt x="49" y="22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9" name="Freeform 57"/>
                  <p:cNvSpPr>
                    <a:spLocks/>
                  </p:cNvSpPr>
                  <p:nvPr/>
                </p:nvSpPr>
                <p:spPr bwMode="auto">
                  <a:xfrm>
                    <a:off x="8342158" y="1865096"/>
                    <a:ext cx="549550" cy="609172"/>
                  </a:xfrm>
                  <a:custGeom>
                    <a:avLst/>
                    <a:gdLst>
                      <a:gd name="T0" fmla="*/ 44 w 165"/>
                      <a:gd name="T1" fmla="*/ 21 h 184"/>
                      <a:gd name="T2" fmla="*/ 42 w 165"/>
                      <a:gd name="T3" fmla="*/ 146 h 184"/>
                      <a:gd name="T4" fmla="*/ 148 w 165"/>
                      <a:gd name="T5" fmla="*/ 137 h 184"/>
                      <a:gd name="T6" fmla="*/ 122 w 165"/>
                      <a:gd name="T7" fmla="*/ 16 h 184"/>
                      <a:gd name="T8" fmla="*/ 85 w 165"/>
                      <a:gd name="T9" fmla="*/ 1 h 184"/>
                      <a:gd name="T10" fmla="*/ 44 w 165"/>
                      <a:gd name="T11" fmla="*/ 21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65" h="184">
                        <a:moveTo>
                          <a:pt x="44" y="21"/>
                        </a:moveTo>
                        <a:cubicBezTo>
                          <a:pt x="44" y="21"/>
                          <a:pt x="0" y="109"/>
                          <a:pt x="42" y="146"/>
                        </a:cubicBezTo>
                        <a:cubicBezTo>
                          <a:pt x="83" y="184"/>
                          <a:pt x="139" y="164"/>
                          <a:pt x="148" y="137"/>
                        </a:cubicBezTo>
                        <a:cubicBezTo>
                          <a:pt x="165" y="91"/>
                          <a:pt x="128" y="80"/>
                          <a:pt x="122" y="16"/>
                        </a:cubicBezTo>
                        <a:cubicBezTo>
                          <a:pt x="122" y="16"/>
                          <a:pt x="109" y="2"/>
                          <a:pt x="85" y="1"/>
                        </a:cubicBezTo>
                        <a:cubicBezTo>
                          <a:pt x="61" y="0"/>
                          <a:pt x="44" y="21"/>
                          <a:pt x="44" y="21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0" name="Freeform 58"/>
                  <p:cNvSpPr>
                    <a:spLocks/>
                  </p:cNvSpPr>
                  <p:nvPr/>
                </p:nvSpPr>
                <p:spPr bwMode="auto">
                  <a:xfrm>
                    <a:off x="8336973" y="2443161"/>
                    <a:ext cx="743967" cy="404386"/>
                  </a:xfrm>
                  <a:custGeom>
                    <a:avLst/>
                    <a:gdLst>
                      <a:gd name="T0" fmla="*/ 0 w 224"/>
                      <a:gd name="T1" fmla="*/ 52 h 122"/>
                      <a:gd name="T2" fmla="*/ 217 w 224"/>
                      <a:gd name="T3" fmla="*/ 1 h 122"/>
                      <a:gd name="T4" fmla="*/ 222 w 224"/>
                      <a:gd name="T5" fmla="*/ 2 h 122"/>
                      <a:gd name="T6" fmla="*/ 223 w 224"/>
                      <a:gd name="T7" fmla="*/ 5 h 122"/>
                      <a:gd name="T8" fmla="*/ 0 w 224"/>
                      <a:gd name="T9" fmla="*/ 52 h 1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4" h="122">
                        <a:moveTo>
                          <a:pt x="0" y="52"/>
                        </a:moveTo>
                        <a:cubicBezTo>
                          <a:pt x="0" y="52"/>
                          <a:pt x="136" y="111"/>
                          <a:pt x="217" y="1"/>
                        </a:cubicBezTo>
                        <a:cubicBezTo>
                          <a:pt x="217" y="1"/>
                          <a:pt x="220" y="0"/>
                          <a:pt x="222" y="2"/>
                        </a:cubicBezTo>
                        <a:cubicBezTo>
                          <a:pt x="224" y="3"/>
                          <a:pt x="223" y="5"/>
                          <a:pt x="223" y="5"/>
                        </a:cubicBezTo>
                        <a:cubicBezTo>
                          <a:pt x="223" y="5"/>
                          <a:pt x="145" y="122"/>
                          <a:pt x="0" y="52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1" name="Freeform 59"/>
                  <p:cNvSpPr>
                    <a:spLocks/>
                  </p:cNvSpPr>
                  <p:nvPr/>
                </p:nvSpPr>
                <p:spPr bwMode="auto">
                  <a:xfrm>
                    <a:off x="8997988" y="2323919"/>
                    <a:ext cx="139980" cy="119242"/>
                  </a:xfrm>
                  <a:custGeom>
                    <a:avLst/>
                    <a:gdLst>
                      <a:gd name="T0" fmla="*/ 1 w 42"/>
                      <a:gd name="T1" fmla="*/ 19 h 36"/>
                      <a:gd name="T2" fmla="*/ 32 w 42"/>
                      <a:gd name="T3" fmla="*/ 33 h 36"/>
                      <a:gd name="T4" fmla="*/ 38 w 42"/>
                      <a:gd name="T5" fmla="*/ 36 h 36"/>
                      <a:gd name="T6" fmla="*/ 42 w 42"/>
                      <a:gd name="T7" fmla="*/ 33 h 36"/>
                      <a:gd name="T8" fmla="*/ 4 w 42"/>
                      <a:gd name="T9" fmla="*/ 14 h 36"/>
                      <a:gd name="T10" fmla="*/ 1 w 42"/>
                      <a:gd name="T11" fmla="*/ 16 h 36"/>
                      <a:gd name="T12" fmla="*/ 1 w 42"/>
                      <a:gd name="T13" fmla="*/ 19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36">
                        <a:moveTo>
                          <a:pt x="1" y="19"/>
                        </a:moveTo>
                        <a:cubicBezTo>
                          <a:pt x="1" y="19"/>
                          <a:pt x="25" y="7"/>
                          <a:pt x="32" y="33"/>
                        </a:cubicBezTo>
                        <a:cubicBezTo>
                          <a:pt x="32" y="33"/>
                          <a:pt x="34" y="36"/>
                          <a:pt x="38" y="36"/>
                        </a:cubicBezTo>
                        <a:cubicBezTo>
                          <a:pt x="42" y="36"/>
                          <a:pt x="42" y="33"/>
                          <a:pt x="42" y="33"/>
                        </a:cubicBezTo>
                        <a:cubicBezTo>
                          <a:pt x="42" y="33"/>
                          <a:pt x="38" y="0"/>
                          <a:pt x="4" y="14"/>
                        </a:cubicBezTo>
                        <a:cubicBezTo>
                          <a:pt x="3" y="15"/>
                          <a:pt x="2" y="15"/>
                          <a:pt x="1" y="16"/>
                        </a:cubicBezTo>
                        <a:cubicBezTo>
                          <a:pt x="0" y="17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47413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" name="Freeform 60"/>
                  <p:cNvSpPr>
                    <a:spLocks/>
                  </p:cNvSpPr>
                  <p:nvPr/>
                </p:nvSpPr>
                <p:spPr bwMode="auto">
                  <a:xfrm>
                    <a:off x="9386820" y="1958415"/>
                    <a:ext cx="292921" cy="254037"/>
                  </a:xfrm>
                  <a:custGeom>
                    <a:avLst/>
                    <a:gdLst>
                      <a:gd name="T0" fmla="*/ 10 w 88"/>
                      <a:gd name="T1" fmla="*/ 77 h 77"/>
                      <a:gd name="T2" fmla="*/ 0 w 88"/>
                      <a:gd name="T3" fmla="*/ 71 h 77"/>
                      <a:gd name="T4" fmla="*/ 72 w 88"/>
                      <a:gd name="T5" fmla="*/ 0 h 77"/>
                      <a:gd name="T6" fmla="*/ 10 w 88"/>
                      <a:gd name="T7" fmla="*/ 77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8" h="77">
                        <a:moveTo>
                          <a:pt x="10" y="77"/>
                        </a:moveTo>
                        <a:cubicBezTo>
                          <a:pt x="0" y="71"/>
                          <a:pt x="0" y="71"/>
                          <a:pt x="0" y="71"/>
                        </a:cubicBezTo>
                        <a:cubicBezTo>
                          <a:pt x="0" y="71"/>
                          <a:pt x="71" y="48"/>
                          <a:pt x="72" y="0"/>
                        </a:cubicBezTo>
                        <a:cubicBezTo>
                          <a:pt x="72" y="0"/>
                          <a:pt x="88" y="53"/>
                          <a:pt x="10" y="77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" name="Freeform 61"/>
                  <p:cNvSpPr>
                    <a:spLocks/>
                  </p:cNvSpPr>
                  <p:nvPr/>
                </p:nvSpPr>
                <p:spPr bwMode="auto">
                  <a:xfrm>
                    <a:off x="7585231" y="1800291"/>
                    <a:ext cx="222931" cy="269590"/>
                  </a:xfrm>
                  <a:custGeom>
                    <a:avLst/>
                    <a:gdLst>
                      <a:gd name="T0" fmla="*/ 55 w 67"/>
                      <a:gd name="T1" fmla="*/ 79 h 81"/>
                      <a:gd name="T2" fmla="*/ 25 w 67"/>
                      <a:gd name="T3" fmla="*/ 15 h 81"/>
                      <a:gd name="T4" fmla="*/ 20 w 67"/>
                      <a:gd name="T5" fmla="*/ 65 h 81"/>
                      <a:gd name="T6" fmla="*/ 55 w 67"/>
                      <a:gd name="T7" fmla="*/ 79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81">
                        <a:moveTo>
                          <a:pt x="55" y="79"/>
                        </a:moveTo>
                        <a:cubicBezTo>
                          <a:pt x="55" y="79"/>
                          <a:pt x="67" y="0"/>
                          <a:pt x="25" y="15"/>
                        </a:cubicBezTo>
                        <a:cubicBezTo>
                          <a:pt x="0" y="24"/>
                          <a:pt x="4" y="50"/>
                          <a:pt x="20" y="65"/>
                        </a:cubicBezTo>
                        <a:cubicBezTo>
                          <a:pt x="30" y="75"/>
                          <a:pt x="44" y="81"/>
                          <a:pt x="55" y="79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4" name="Freeform 62"/>
                  <p:cNvSpPr>
                    <a:spLocks/>
                  </p:cNvSpPr>
                  <p:nvPr/>
                </p:nvSpPr>
                <p:spPr bwMode="auto">
                  <a:xfrm>
                    <a:off x="7587822" y="1865096"/>
                    <a:ext cx="186640" cy="204786"/>
                  </a:xfrm>
                  <a:custGeom>
                    <a:avLst/>
                    <a:gdLst>
                      <a:gd name="T0" fmla="*/ 54 w 56"/>
                      <a:gd name="T1" fmla="*/ 59 h 62"/>
                      <a:gd name="T2" fmla="*/ 56 w 56"/>
                      <a:gd name="T3" fmla="*/ 39 h 62"/>
                      <a:gd name="T4" fmla="*/ 9 w 56"/>
                      <a:gd name="T5" fmla="*/ 31 h 62"/>
                      <a:gd name="T6" fmla="*/ 54 w 56"/>
                      <a:gd name="T7" fmla="*/ 59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6" h="62">
                        <a:moveTo>
                          <a:pt x="54" y="59"/>
                        </a:moveTo>
                        <a:cubicBezTo>
                          <a:pt x="56" y="39"/>
                          <a:pt x="56" y="39"/>
                          <a:pt x="56" y="39"/>
                        </a:cubicBezTo>
                        <a:cubicBezTo>
                          <a:pt x="56" y="39"/>
                          <a:pt x="0" y="0"/>
                          <a:pt x="9" y="31"/>
                        </a:cubicBezTo>
                        <a:cubicBezTo>
                          <a:pt x="18" y="62"/>
                          <a:pt x="54" y="59"/>
                          <a:pt x="54" y="59"/>
                        </a:cubicBezTo>
                        <a:close/>
                      </a:path>
                    </a:pathLst>
                  </a:custGeom>
                  <a:solidFill>
                    <a:srgbClr val="E5B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5" name="Freeform 63"/>
                  <p:cNvSpPr>
                    <a:spLocks/>
                  </p:cNvSpPr>
                  <p:nvPr/>
                </p:nvSpPr>
                <p:spPr bwMode="auto">
                  <a:xfrm>
                    <a:off x="8007761" y="1929902"/>
                    <a:ext cx="64806" cy="28515"/>
                  </a:xfrm>
                  <a:custGeom>
                    <a:avLst/>
                    <a:gdLst>
                      <a:gd name="T0" fmla="*/ 20 w 20"/>
                      <a:gd name="T1" fmla="*/ 5 h 8"/>
                      <a:gd name="T2" fmla="*/ 16 w 20"/>
                      <a:gd name="T3" fmla="*/ 8 h 8"/>
                      <a:gd name="T4" fmla="*/ 3 w 20"/>
                      <a:gd name="T5" fmla="*/ 7 h 8"/>
                      <a:gd name="T6" fmla="*/ 0 w 20"/>
                      <a:gd name="T7" fmla="*/ 3 h 8"/>
                      <a:gd name="T8" fmla="*/ 0 w 20"/>
                      <a:gd name="T9" fmla="*/ 3 h 8"/>
                      <a:gd name="T10" fmla="*/ 4 w 20"/>
                      <a:gd name="T11" fmla="*/ 0 h 8"/>
                      <a:gd name="T12" fmla="*/ 16 w 20"/>
                      <a:gd name="T13" fmla="*/ 1 h 8"/>
                      <a:gd name="T14" fmla="*/ 20 w 20"/>
                      <a:gd name="T15" fmla="*/ 5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0" h="8">
                        <a:moveTo>
                          <a:pt x="20" y="5"/>
                        </a:moveTo>
                        <a:cubicBezTo>
                          <a:pt x="19" y="7"/>
                          <a:pt x="18" y="8"/>
                          <a:pt x="16" y="8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7"/>
                          <a:pt x="0" y="6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8" y="1"/>
                          <a:pt x="20" y="3"/>
                          <a:pt x="20" y="5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Freeform 64"/>
                  <p:cNvSpPr>
                    <a:spLocks/>
                  </p:cNvSpPr>
                  <p:nvPr/>
                </p:nvSpPr>
                <p:spPr bwMode="auto">
                  <a:xfrm>
                    <a:off x="9150929" y="1948047"/>
                    <a:ext cx="57029" cy="18146"/>
                  </a:xfrm>
                  <a:custGeom>
                    <a:avLst/>
                    <a:gdLst>
                      <a:gd name="T0" fmla="*/ 16 w 17"/>
                      <a:gd name="T1" fmla="*/ 4 h 6"/>
                      <a:gd name="T2" fmla="*/ 14 w 17"/>
                      <a:gd name="T3" fmla="*/ 6 h 6"/>
                      <a:gd name="T4" fmla="*/ 2 w 17"/>
                      <a:gd name="T5" fmla="*/ 6 h 6"/>
                      <a:gd name="T6" fmla="*/ 0 w 17"/>
                      <a:gd name="T7" fmla="*/ 3 h 6"/>
                      <a:gd name="T8" fmla="*/ 0 w 17"/>
                      <a:gd name="T9" fmla="*/ 3 h 6"/>
                      <a:gd name="T10" fmla="*/ 2 w 17"/>
                      <a:gd name="T11" fmla="*/ 0 h 6"/>
                      <a:gd name="T12" fmla="*/ 14 w 17"/>
                      <a:gd name="T13" fmla="*/ 0 h 6"/>
                      <a:gd name="T14" fmla="*/ 16 w 17"/>
                      <a:gd name="T15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7" h="6">
                        <a:moveTo>
                          <a:pt x="16" y="4"/>
                        </a:moveTo>
                        <a:cubicBezTo>
                          <a:pt x="16" y="5"/>
                          <a:pt x="15" y="6"/>
                          <a:pt x="14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1" y="6"/>
                          <a:pt x="0" y="4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5" y="0"/>
                          <a:pt x="17" y="2"/>
                          <a:pt x="16" y="4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" name="Freeform 65"/>
                  <p:cNvSpPr>
                    <a:spLocks/>
                  </p:cNvSpPr>
                  <p:nvPr/>
                </p:nvSpPr>
                <p:spPr bwMode="auto">
                  <a:xfrm>
                    <a:off x="8622117" y="2730896"/>
                    <a:ext cx="160717" cy="54437"/>
                  </a:xfrm>
                  <a:custGeom>
                    <a:avLst/>
                    <a:gdLst>
                      <a:gd name="T0" fmla="*/ 48 w 48"/>
                      <a:gd name="T1" fmla="*/ 10 h 16"/>
                      <a:gd name="T2" fmla="*/ 24 w 48"/>
                      <a:gd name="T3" fmla="*/ 16 h 16"/>
                      <a:gd name="T4" fmla="*/ 0 w 48"/>
                      <a:gd name="T5" fmla="*/ 7 h 16"/>
                      <a:gd name="T6" fmla="*/ 24 w 48"/>
                      <a:gd name="T7" fmla="*/ 1 h 16"/>
                      <a:gd name="T8" fmla="*/ 48 w 48"/>
                      <a:gd name="T9" fmla="*/ 1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16">
                        <a:moveTo>
                          <a:pt x="48" y="10"/>
                        </a:moveTo>
                        <a:cubicBezTo>
                          <a:pt x="48" y="14"/>
                          <a:pt x="37" y="16"/>
                          <a:pt x="24" y="16"/>
                        </a:cubicBezTo>
                        <a:cubicBezTo>
                          <a:pt x="10" y="15"/>
                          <a:pt x="0" y="11"/>
                          <a:pt x="0" y="7"/>
                        </a:cubicBezTo>
                        <a:cubicBezTo>
                          <a:pt x="0" y="3"/>
                          <a:pt x="11" y="0"/>
                          <a:pt x="24" y="1"/>
                        </a:cubicBezTo>
                        <a:cubicBezTo>
                          <a:pt x="38" y="1"/>
                          <a:pt x="48" y="5"/>
                          <a:pt x="48" y="10"/>
                        </a:cubicBezTo>
                        <a:close/>
                      </a:path>
                    </a:pathLst>
                  </a:custGeom>
                  <a:solidFill>
                    <a:srgbClr val="FFE9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" name="Freeform 66"/>
                  <p:cNvSpPr>
                    <a:spLocks/>
                  </p:cNvSpPr>
                  <p:nvPr/>
                </p:nvSpPr>
                <p:spPr bwMode="auto">
                  <a:xfrm>
                    <a:off x="9280540" y="841171"/>
                    <a:ext cx="370688" cy="567696"/>
                  </a:xfrm>
                  <a:custGeom>
                    <a:avLst/>
                    <a:gdLst>
                      <a:gd name="T0" fmla="*/ 0 w 111"/>
                      <a:gd name="T1" fmla="*/ 90 h 171"/>
                      <a:gd name="T2" fmla="*/ 18 w 111"/>
                      <a:gd name="T3" fmla="*/ 154 h 171"/>
                      <a:gd name="T4" fmla="*/ 18 w 111"/>
                      <a:gd name="T5" fmla="*/ 171 h 171"/>
                      <a:gd name="T6" fmla="*/ 108 w 111"/>
                      <a:gd name="T7" fmla="*/ 69 h 171"/>
                      <a:gd name="T8" fmla="*/ 99 w 111"/>
                      <a:gd name="T9" fmla="*/ 30 h 171"/>
                      <a:gd name="T10" fmla="*/ 42 w 111"/>
                      <a:gd name="T11" fmla="*/ 20 h 171"/>
                      <a:gd name="T12" fmla="*/ 27 w 111"/>
                      <a:gd name="T13" fmla="*/ 59 h 171"/>
                      <a:gd name="T14" fmla="*/ 17 w 111"/>
                      <a:gd name="T15" fmla="*/ 76 h 171"/>
                      <a:gd name="T16" fmla="*/ 0 w 111"/>
                      <a:gd name="T17" fmla="*/ 90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11" h="171">
                        <a:moveTo>
                          <a:pt x="0" y="90"/>
                        </a:moveTo>
                        <a:cubicBezTo>
                          <a:pt x="17" y="106"/>
                          <a:pt x="18" y="132"/>
                          <a:pt x="18" y="154"/>
                        </a:cubicBezTo>
                        <a:cubicBezTo>
                          <a:pt x="18" y="160"/>
                          <a:pt x="18" y="165"/>
                          <a:pt x="18" y="171"/>
                        </a:cubicBezTo>
                        <a:cubicBezTo>
                          <a:pt x="42" y="155"/>
                          <a:pt x="103" y="94"/>
                          <a:pt x="108" y="69"/>
                        </a:cubicBezTo>
                        <a:cubicBezTo>
                          <a:pt x="111" y="55"/>
                          <a:pt x="103" y="43"/>
                          <a:pt x="99" y="30"/>
                        </a:cubicBezTo>
                        <a:cubicBezTo>
                          <a:pt x="96" y="20"/>
                          <a:pt x="74" y="0"/>
                          <a:pt x="42" y="20"/>
                        </a:cubicBezTo>
                        <a:cubicBezTo>
                          <a:pt x="36" y="33"/>
                          <a:pt x="33" y="46"/>
                          <a:pt x="27" y="59"/>
                        </a:cubicBezTo>
                        <a:cubicBezTo>
                          <a:pt x="24" y="65"/>
                          <a:pt x="21" y="71"/>
                          <a:pt x="17" y="76"/>
                        </a:cubicBezTo>
                        <a:cubicBezTo>
                          <a:pt x="12" y="82"/>
                          <a:pt x="5" y="85"/>
                          <a:pt x="0" y="90"/>
                        </a:cubicBezTo>
                        <a:close/>
                      </a:path>
                    </a:pathLst>
                  </a:custGeom>
                  <a:solidFill>
                    <a:srgbClr val="5139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Freeform 67"/>
                  <p:cNvSpPr>
                    <a:spLocks/>
                  </p:cNvSpPr>
                  <p:nvPr/>
                </p:nvSpPr>
                <p:spPr bwMode="auto">
                  <a:xfrm>
                    <a:off x="9093900" y="807472"/>
                    <a:ext cx="256630" cy="313659"/>
                  </a:xfrm>
                  <a:custGeom>
                    <a:avLst/>
                    <a:gdLst>
                      <a:gd name="T0" fmla="*/ 77 w 77"/>
                      <a:gd name="T1" fmla="*/ 5 h 94"/>
                      <a:gd name="T2" fmla="*/ 0 w 77"/>
                      <a:gd name="T3" fmla="*/ 94 h 94"/>
                      <a:gd name="T4" fmla="*/ 76 w 77"/>
                      <a:gd name="T5" fmla="*/ 8 h 94"/>
                      <a:gd name="T6" fmla="*/ 77 w 77"/>
                      <a:gd name="T7" fmla="*/ 5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94">
                        <a:moveTo>
                          <a:pt x="77" y="5"/>
                        </a:moveTo>
                        <a:cubicBezTo>
                          <a:pt x="60" y="0"/>
                          <a:pt x="17" y="83"/>
                          <a:pt x="0" y="94"/>
                        </a:cubicBezTo>
                        <a:cubicBezTo>
                          <a:pt x="35" y="87"/>
                          <a:pt x="70" y="41"/>
                          <a:pt x="76" y="8"/>
                        </a:cubicBezTo>
                        <a:lnTo>
                          <a:pt x="77" y="5"/>
                        </a:ln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Freeform 68"/>
                  <p:cNvSpPr>
                    <a:spLocks/>
                  </p:cNvSpPr>
                  <p:nvPr/>
                </p:nvSpPr>
                <p:spPr bwMode="auto">
                  <a:xfrm>
                    <a:off x="8653224" y="514552"/>
                    <a:ext cx="528812" cy="127019"/>
                  </a:xfrm>
                  <a:custGeom>
                    <a:avLst/>
                    <a:gdLst>
                      <a:gd name="T0" fmla="*/ 0 w 159"/>
                      <a:gd name="T1" fmla="*/ 37 h 38"/>
                      <a:gd name="T2" fmla="*/ 61 w 159"/>
                      <a:gd name="T3" fmla="*/ 4 h 38"/>
                      <a:gd name="T4" fmla="*/ 81 w 159"/>
                      <a:gd name="T5" fmla="*/ 1 h 38"/>
                      <a:gd name="T6" fmla="*/ 132 w 159"/>
                      <a:gd name="T7" fmla="*/ 13 h 38"/>
                      <a:gd name="T8" fmla="*/ 159 w 159"/>
                      <a:gd name="T9" fmla="*/ 36 h 38"/>
                      <a:gd name="T10" fmla="*/ 127 w 159"/>
                      <a:gd name="T11" fmla="*/ 35 h 38"/>
                      <a:gd name="T12" fmla="*/ 95 w 159"/>
                      <a:gd name="T13" fmla="*/ 31 h 38"/>
                      <a:gd name="T14" fmla="*/ 33 w 159"/>
                      <a:gd name="T15" fmla="*/ 30 h 38"/>
                      <a:gd name="T16" fmla="*/ 0 w 159"/>
                      <a:gd name="T17" fmla="*/ 37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9" h="38">
                        <a:moveTo>
                          <a:pt x="0" y="37"/>
                        </a:moveTo>
                        <a:cubicBezTo>
                          <a:pt x="21" y="28"/>
                          <a:pt x="39" y="12"/>
                          <a:pt x="61" y="4"/>
                        </a:cubicBezTo>
                        <a:cubicBezTo>
                          <a:pt x="68" y="2"/>
                          <a:pt x="74" y="1"/>
                          <a:pt x="81" y="1"/>
                        </a:cubicBezTo>
                        <a:cubicBezTo>
                          <a:pt x="100" y="0"/>
                          <a:pt x="116" y="3"/>
                          <a:pt x="132" y="13"/>
                        </a:cubicBezTo>
                        <a:cubicBezTo>
                          <a:pt x="141" y="18"/>
                          <a:pt x="155" y="27"/>
                          <a:pt x="159" y="36"/>
                        </a:cubicBezTo>
                        <a:cubicBezTo>
                          <a:pt x="158" y="35"/>
                          <a:pt x="130" y="35"/>
                          <a:pt x="127" y="35"/>
                        </a:cubicBezTo>
                        <a:cubicBezTo>
                          <a:pt x="116" y="34"/>
                          <a:pt x="106" y="33"/>
                          <a:pt x="95" y="31"/>
                        </a:cubicBezTo>
                        <a:cubicBezTo>
                          <a:pt x="75" y="29"/>
                          <a:pt x="54" y="27"/>
                          <a:pt x="33" y="30"/>
                        </a:cubicBezTo>
                        <a:cubicBezTo>
                          <a:pt x="22" y="31"/>
                          <a:pt x="11" y="38"/>
                          <a:pt x="0" y="37"/>
                        </a:cubicBezTo>
                        <a:close/>
                      </a:path>
                    </a:pathLst>
                  </a:custGeom>
                  <a:solidFill>
                    <a:srgbClr val="51393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Freeform 69"/>
                  <p:cNvSpPr>
                    <a:spLocks/>
                  </p:cNvSpPr>
                  <p:nvPr/>
                </p:nvSpPr>
                <p:spPr bwMode="auto">
                  <a:xfrm>
                    <a:off x="7701879" y="626017"/>
                    <a:ext cx="228115" cy="282552"/>
                  </a:xfrm>
                  <a:custGeom>
                    <a:avLst/>
                    <a:gdLst>
                      <a:gd name="T0" fmla="*/ 1 w 69"/>
                      <a:gd name="T1" fmla="*/ 0 h 85"/>
                      <a:gd name="T2" fmla="*/ 4 w 69"/>
                      <a:gd name="T3" fmla="*/ 21 h 85"/>
                      <a:gd name="T4" fmla="*/ 13 w 69"/>
                      <a:gd name="T5" fmla="*/ 41 h 85"/>
                      <a:gd name="T6" fmla="*/ 38 w 69"/>
                      <a:gd name="T7" fmla="*/ 68 h 85"/>
                      <a:gd name="T8" fmla="*/ 69 w 69"/>
                      <a:gd name="T9" fmla="*/ 85 h 85"/>
                      <a:gd name="T10" fmla="*/ 16 w 69"/>
                      <a:gd name="T11" fmla="*/ 30 h 85"/>
                      <a:gd name="T12" fmla="*/ 10 w 69"/>
                      <a:gd name="T13" fmla="*/ 14 h 85"/>
                      <a:gd name="T14" fmla="*/ 1 w 69"/>
                      <a:gd name="T15" fmla="*/ 0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9" h="85">
                        <a:moveTo>
                          <a:pt x="1" y="0"/>
                        </a:moveTo>
                        <a:cubicBezTo>
                          <a:pt x="0" y="7"/>
                          <a:pt x="3" y="15"/>
                          <a:pt x="4" y="21"/>
                        </a:cubicBezTo>
                        <a:cubicBezTo>
                          <a:pt x="6" y="28"/>
                          <a:pt x="9" y="35"/>
                          <a:pt x="13" y="41"/>
                        </a:cubicBezTo>
                        <a:cubicBezTo>
                          <a:pt x="19" y="52"/>
                          <a:pt x="27" y="62"/>
                          <a:pt x="38" y="68"/>
                        </a:cubicBezTo>
                        <a:cubicBezTo>
                          <a:pt x="47" y="74"/>
                          <a:pt x="58" y="84"/>
                          <a:pt x="69" y="85"/>
                        </a:cubicBezTo>
                        <a:cubicBezTo>
                          <a:pt x="44" y="73"/>
                          <a:pt x="28" y="55"/>
                          <a:pt x="16" y="30"/>
                        </a:cubicBezTo>
                        <a:cubicBezTo>
                          <a:pt x="13" y="25"/>
                          <a:pt x="12" y="19"/>
                          <a:pt x="10" y="14"/>
                        </a:cubicBezTo>
                        <a:cubicBezTo>
                          <a:pt x="8" y="10"/>
                          <a:pt x="6" y="3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Freeform 70"/>
                  <p:cNvSpPr>
                    <a:spLocks/>
                  </p:cNvSpPr>
                  <p:nvPr/>
                </p:nvSpPr>
                <p:spPr bwMode="auto">
                  <a:xfrm>
                    <a:off x="7878150" y="613056"/>
                    <a:ext cx="202193" cy="212562"/>
                  </a:xfrm>
                  <a:custGeom>
                    <a:avLst/>
                    <a:gdLst>
                      <a:gd name="T0" fmla="*/ 51 w 61"/>
                      <a:gd name="T1" fmla="*/ 57 h 64"/>
                      <a:gd name="T2" fmla="*/ 20 w 61"/>
                      <a:gd name="T3" fmla="*/ 28 h 64"/>
                      <a:gd name="T4" fmla="*/ 0 w 61"/>
                      <a:gd name="T5" fmla="*/ 0 h 64"/>
                      <a:gd name="T6" fmla="*/ 15 w 61"/>
                      <a:gd name="T7" fmla="*/ 39 h 64"/>
                      <a:gd name="T8" fmla="*/ 61 w 61"/>
                      <a:gd name="T9" fmla="*/ 64 h 64"/>
                      <a:gd name="T10" fmla="*/ 60 w 61"/>
                      <a:gd name="T11" fmla="*/ 63 h 64"/>
                      <a:gd name="T12" fmla="*/ 51 w 61"/>
                      <a:gd name="T13" fmla="*/ 57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1" h="64">
                        <a:moveTo>
                          <a:pt x="51" y="57"/>
                        </a:moveTo>
                        <a:cubicBezTo>
                          <a:pt x="40" y="50"/>
                          <a:pt x="27" y="39"/>
                          <a:pt x="20" y="28"/>
                        </a:cubicBezTo>
                        <a:cubicBezTo>
                          <a:pt x="14" y="17"/>
                          <a:pt x="9" y="9"/>
                          <a:pt x="0" y="0"/>
                        </a:cubicBezTo>
                        <a:cubicBezTo>
                          <a:pt x="2" y="12"/>
                          <a:pt x="8" y="30"/>
                          <a:pt x="15" y="39"/>
                        </a:cubicBezTo>
                        <a:cubicBezTo>
                          <a:pt x="24" y="52"/>
                          <a:pt x="45" y="61"/>
                          <a:pt x="61" y="64"/>
                        </a:cubicBezTo>
                        <a:cubicBezTo>
                          <a:pt x="61" y="63"/>
                          <a:pt x="60" y="63"/>
                          <a:pt x="60" y="63"/>
                        </a:cubicBezTo>
                        <a:cubicBezTo>
                          <a:pt x="57" y="62"/>
                          <a:pt x="54" y="60"/>
                          <a:pt x="51" y="57"/>
                        </a:cubicBezTo>
                        <a:close/>
                      </a:path>
                    </a:pathLst>
                  </a:custGeom>
                  <a:solidFill>
                    <a:srgbClr val="33242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Oval 71"/>
                  <p:cNvSpPr>
                    <a:spLocks noChangeArrowheads="1"/>
                  </p:cNvSpPr>
                  <p:nvPr/>
                </p:nvSpPr>
                <p:spPr bwMode="auto">
                  <a:xfrm>
                    <a:off x="8611748" y="2323919"/>
                    <a:ext cx="90728" cy="36291"/>
                  </a:xfrm>
                  <a:prstGeom prst="ellipse">
                    <a:avLst/>
                  </a:pr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Freeform 72"/>
                  <p:cNvSpPr>
                    <a:spLocks/>
                  </p:cNvSpPr>
                  <p:nvPr/>
                </p:nvSpPr>
                <p:spPr bwMode="auto">
                  <a:xfrm>
                    <a:off x="9368675" y="1841767"/>
                    <a:ext cx="222931" cy="269590"/>
                  </a:xfrm>
                  <a:custGeom>
                    <a:avLst/>
                    <a:gdLst>
                      <a:gd name="T0" fmla="*/ 12 w 67"/>
                      <a:gd name="T1" fmla="*/ 79 h 81"/>
                      <a:gd name="T2" fmla="*/ 41 w 67"/>
                      <a:gd name="T3" fmla="*/ 15 h 81"/>
                      <a:gd name="T4" fmla="*/ 47 w 67"/>
                      <a:gd name="T5" fmla="*/ 65 h 81"/>
                      <a:gd name="T6" fmla="*/ 12 w 67"/>
                      <a:gd name="T7" fmla="*/ 79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81">
                        <a:moveTo>
                          <a:pt x="12" y="79"/>
                        </a:moveTo>
                        <a:cubicBezTo>
                          <a:pt x="12" y="79"/>
                          <a:pt x="0" y="0"/>
                          <a:pt x="41" y="15"/>
                        </a:cubicBezTo>
                        <a:cubicBezTo>
                          <a:pt x="67" y="24"/>
                          <a:pt x="62" y="50"/>
                          <a:pt x="47" y="65"/>
                        </a:cubicBezTo>
                        <a:cubicBezTo>
                          <a:pt x="37" y="75"/>
                          <a:pt x="22" y="81"/>
                          <a:pt x="12" y="79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Freeform 73"/>
                  <p:cNvSpPr>
                    <a:spLocks/>
                  </p:cNvSpPr>
                  <p:nvPr/>
                </p:nvSpPr>
                <p:spPr bwMode="auto">
                  <a:xfrm>
                    <a:off x="9399782" y="1903980"/>
                    <a:ext cx="186640" cy="207377"/>
                  </a:xfrm>
                  <a:custGeom>
                    <a:avLst/>
                    <a:gdLst>
                      <a:gd name="T0" fmla="*/ 2 w 56"/>
                      <a:gd name="T1" fmla="*/ 59 h 62"/>
                      <a:gd name="T2" fmla="*/ 0 w 56"/>
                      <a:gd name="T3" fmla="*/ 39 h 62"/>
                      <a:gd name="T4" fmla="*/ 47 w 56"/>
                      <a:gd name="T5" fmla="*/ 31 h 62"/>
                      <a:gd name="T6" fmla="*/ 2 w 56"/>
                      <a:gd name="T7" fmla="*/ 59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6" h="62">
                        <a:moveTo>
                          <a:pt x="2" y="59"/>
                        </a:move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0" y="39"/>
                          <a:pt x="56" y="0"/>
                          <a:pt x="47" y="31"/>
                        </a:cubicBezTo>
                        <a:cubicBezTo>
                          <a:pt x="38" y="62"/>
                          <a:pt x="2" y="59"/>
                          <a:pt x="2" y="59"/>
                        </a:cubicBezTo>
                        <a:close/>
                      </a:path>
                    </a:pathLst>
                  </a:custGeom>
                  <a:solidFill>
                    <a:srgbClr val="E5BE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" name="Freeform 74"/>
                  <p:cNvSpPr>
                    <a:spLocks/>
                  </p:cNvSpPr>
                  <p:nvPr/>
                </p:nvSpPr>
                <p:spPr bwMode="auto">
                  <a:xfrm>
                    <a:off x="8902076" y="3117137"/>
                    <a:ext cx="127019" cy="178864"/>
                  </a:xfrm>
                  <a:custGeom>
                    <a:avLst/>
                    <a:gdLst>
                      <a:gd name="T0" fmla="*/ 0 w 49"/>
                      <a:gd name="T1" fmla="*/ 5 h 69"/>
                      <a:gd name="T2" fmla="*/ 46 w 49"/>
                      <a:gd name="T3" fmla="*/ 0 h 69"/>
                      <a:gd name="T4" fmla="*/ 49 w 49"/>
                      <a:gd name="T5" fmla="*/ 50 h 69"/>
                      <a:gd name="T6" fmla="*/ 35 w 49"/>
                      <a:gd name="T7" fmla="*/ 69 h 69"/>
                      <a:gd name="T8" fmla="*/ 12 w 49"/>
                      <a:gd name="T9" fmla="*/ 56 h 69"/>
                      <a:gd name="T10" fmla="*/ 0 w 49"/>
                      <a:gd name="T11" fmla="*/ 5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9" h="69">
                        <a:moveTo>
                          <a:pt x="0" y="5"/>
                        </a:moveTo>
                        <a:lnTo>
                          <a:pt x="46" y="0"/>
                        </a:lnTo>
                        <a:lnTo>
                          <a:pt x="49" y="50"/>
                        </a:lnTo>
                        <a:lnTo>
                          <a:pt x="35" y="69"/>
                        </a:lnTo>
                        <a:lnTo>
                          <a:pt x="12" y="56"/>
                        </a:ln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" name="Freeform 75"/>
                  <p:cNvSpPr>
                    <a:spLocks/>
                  </p:cNvSpPr>
                  <p:nvPr/>
                </p:nvSpPr>
                <p:spPr bwMode="auto">
                  <a:xfrm>
                    <a:off x="8912445" y="3117137"/>
                    <a:ext cx="108873" cy="158126"/>
                  </a:xfrm>
                  <a:custGeom>
                    <a:avLst/>
                    <a:gdLst>
                      <a:gd name="T0" fmla="*/ 0 w 42"/>
                      <a:gd name="T1" fmla="*/ 6 h 61"/>
                      <a:gd name="T2" fmla="*/ 42 w 42"/>
                      <a:gd name="T3" fmla="*/ 0 h 61"/>
                      <a:gd name="T4" fmla="*/ 42 w 42"/>
                      <a:gd name="T5" fmla="*/ 47 h 61"/>
                      <a:gd name="T6" fmla="*/ 31 w 42"/>
                      <a:gd name="T7" fmla="*/ 61 h 61"/>
                      <a:gd name="T8" fmla="*/ 9 w 42"/>
                      <a:gd name="T9" fmla="*/ 55 h 61"/>
                      <a:gd name="T10" fmla="*/ 0 w 42"/>
                      <a:gd name="T11" fmla="*/ 6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" h="61">
                        <a:moveTo>
                          <a:pt x="0" y="6"/>
                        </a:moveTo>
                        <a:lnTo>
                          <a:pt x="42" y="0"/>
                        </a:lnTo>
                        <a:lnTo>
                          <a:pt x="42" y="47"/>
                        </a:lnTo>
                        <a:lnTo>
                          <a:pt x="31" y="61"/>
                        </a:lnTo>
                        <a:lnTo>
                          <a:pt x="9" y="55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EFEFE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" name="Freeform 76"/>
                  <p:cNvSpPr>
                    <a:spLocks/>
                  </p:cNvSpPr>
                  <p:nvPr/>
                </p:nvSpPr>
                <p:spPr bwMode="auto">
                  <a:xfrm>
                    <a:off x="8915037" y="3119728"/>
                    <a:ext cx="103689" cy="145164"/>
                  </a:xfrm>
                  <a:custGeom>
                    <a:avLst/>
                    <a:gdLst>
                      <a:gd name="T0" fmla="*/ 0 w 40"/>
                      <a:gd name="T1" fmla="*/ 6 h 56"/>
                      <a:gd name="T2" fmla="*/ 40 w 40"/>
                      <a:gd name="T3" fmla="*/ 0 h 56"/>
                      <a:gd name="T4" fmla="*/ 40 w 40"/>
                      <a:gd name="T5" fmla="*/ 44 h 56"/>
                      <a:gd name="T6" fmla="*/ 28 w 40"/>
                      <a:gd name="T7" fmla="*/ 56 h 56"/>
                      <a:gd name="T8" fmla="*/ 9 w 40"/>
                      <a:gd name="T9" fmla="*/ 50 h 56"/>
                      <a:gd name="T10" fmla="*/ 0 w 40"/>
                      <a:gd name="T11" fmla="*/ 6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0" h="56">
                        <a:moveTo>
                          <a:pt x="0" y="6"/>
                        </a:moveTo>
                        <a:lnTo>
                          <a:pt x="40" y="0"/>
                        </a:lnTo>
                        <a:lnTo>
                          <a:pt x="40" y="44"/>
                        </a:lnTo>
                        <a:lnTo>
                          <a:pt x="28" y="56"/>
                        </a:lnTo>
                        <a:lnTo>
                          <a:pt x="9" y="50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508" name="组合 507"/>
              <p:cNvGrpSpPr/>
              <p:nvPr/>
            </p:nvGrpSpPr>
            <p:grpSpPr>
              <a:xfrm>
                <a:off x="4310266" y="751097"/>
                <a:ext cx="3408444" cy="2436342"/>
                <a:chOff x="4310266" y="751097"/>
                <a:chExt cx="3408444" cy="2436342"/>
              </a:xfrm>
            </p:grpSpPr>
            <p:sp>
              <p:nvSpPr>
                <p:cNvPr id="509" name="椭圆 508"/>
                <p:cNvSpPr/>
                <p:nvPr/>
              </p:nvSpPr>
              <p:spPr>
                <a:xfrm>
                  <a:off x="5839262" y="1160640"/>
                  <a:ext cx="244172" cy="24417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0" name="组合 509"/>
                <p:cNvGrpSpPr/>
                <p:nvPr/>
              </p:nvGrpSpPr>
              <p:grpSpPr>
                <a:xfrm>
                  <a:off x="4310266" y="751097"/>
                  <a:ext cx="3408444" cy="2271513"/>
                  <a:chOff x="4310266" y="751097"/>
                  <a:chExt cx="3408444" cy="2271513"/>
                </a:xfrm>
              </p:grpSpPr>
              <p:sp>
                <p:nvSpPr>
                  <p:cNvPr id="528" name="任意多边形 527"/>
                  <p:cNvSpPr/>
                  <p:nvPr/>
                </p:nvSpPr>
                <p:spPr>
                  <a:xfrm>
                    <a:off x="4846256" y="1703642"/>
                    <a:ext cx="1058683" cy="1316899"/>
                  </a:xfrm>
                  <a:custGeom>
                    <a:avLst/>
                    <a:gdLst>
                      <a:gd name="connsiteX0" fmla="*/ 361950 w 1171575"/>
                      <a:gd name="connsiteY0" fmla="*/ 0 h 1457325"/>
                      <a:gd name="connsiteX1" fmla="*/ 0 w 1171575"/>
                      <a:gd name="connsiteY1" fmla="*/ 809625 h 1457325"/>
                      <a:gd name="connsiteX2" fmla="*/ 1171575 w 1171575"/>
                      <a:gd name="connsiteY2" fmla="*/ 1457325 h 1457325"/>
                      <a:gd name="connsiteX3" fmla="*/ 1152525 w 1171575"/>
                      <a:gd name="connsiteY3" fmla="*/ 247650 h 1457325"/>
                      <a:gd name="connsiteX4" fmla="*/ 361950 w 1171575"/>
                      <a:gd name="connsiteY4" fmla="*/ 0 h 1457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1575" h="1457325">
                        <a:moveTo>
                          <a:pt x="361950" y="0"/>
                        </a:moveTo>
                        <a:lnTo>
                          <a:pt x="0" y="809625"/>
                        </a:lnTo>
                        <a:lnTo>
                          <a:pt x="1171575" y="1457325"/>
                        </a:lnTo>
                        <a:lnTo>
                          <a:pt x="1152525" y="247650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44566F"/>
                      </a:gs>
                      <a:gs pos="100000">
                        <a:srgbClr val="0293C6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529" name="组合 528"/>
                  <p:cNvGrpSpPr/>
                  <p:nvPr/>
                </p:nvGrpSpPr>
                <p:grpSpPr>
                  <a:xfrm>
                    <a:off x="4310266" y="751097"/>
                    <a:ext cx="3408444" cy="2271513"/>
                    <a:chOff x="4080483" y="1124816"/>
                    <a:chExt cx="3771900" cy="2513732"/>
                  </a:xfrm>
                </p:grpSpPr>
                <p:sp>
                  <p:nvSpPr>
                    <p:cNvPr id="530" name="任意多边形 529"/>
                    <p:cNvSpPr/>
                    <p:nvPr/>
                  </p:nvSpPr>
                  <p:spPr>
                    <a:xfrm>
                      <a:off x="5829300" y="2152649"/>
                      <a:ext cx="1200150" cy="1485899"/>
                    </a:xfrm>
                    <a:custGeom>
                      <a:avLst/>
                      <a:gdLst>
                        <a:gd name="connsiteX0" fmla="*/ 0 w 1200150"/>
                        <a:gd name="connsiteY0" fmla="*/ 304800 h 1485900"/>
                        <a:gd name="connsiteX1" fmla="*/ 914400 w 1200150"/>
                        <a:gd name="connsiteY1" fmla="*/ 0 h 1485900"/>
                        <a:gd name="connsiteX2" fmla="*/ 1200150 w 1200150"/>
                        <a:gd name="connsiteY2" fmla="*/ 942975 h 1485900"/>
                        <a:gd name="connsiteX3" fmla="*/ 0 w 1200150"/>
                        <a:gd name="connsiteY3" fmla="*/ 1485900 h 1485900"/>
                        <a:gd name="connsiteX4" fmla="*/ 0 w 1200150"/>
                        <a:gd name="connsiteY4" fmla="*/ 304800 h 1485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0150" h="1485900">
                          <a:moveTo>
                            <a:pt x="0" y="304800"/>
                          </a:moveTo>
                          <a:lnTo>
                            <a:pt x="914400" y="0"/>
                          </a:lnTo>
                          <a:lnTo>
                            <a:pt x="1200150" y="942975"/>
                          </a:lnTo>
                          <a:lnTo>
                            <a:pt x="0" y="1485900"/>
                          </a:lnTo>
                          <a:lnTo>
                            <a:pt x="0" y="30480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44566F"/>
                        </a:gs>
                        <a:gs pos="100000">
                          <a:srgbClr val="0293C6"/>
                        </a:gs>
                      </a:gsLst>
                      <a:lin ang="5400000" scaled="0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1" name="任意多边形 530"/>
                    <p:cNvSpPr/>
                    <p:nvPr/>
                  </p:nvSpPr>
                  <p:spPr>
                    <a:xfrm>
                      <a:off x="4080483" y="1124816"/>
                      <a:ext cx="3771900" cy="1438275"/>
                    </a:xfrm>
                    <a:custGeom>
                      <a:avLst/>
                      <a:gdLst>
                        <a:gd name="connsiteX0" fmla="*/ 0 w 3771900"/>
                        <a:gd name="connsiteY0" fmla="*/ 723900 h 1438275"/>
                        <a:gd name="connsiteX1" fmla="*/ 1800225 w 3771900"/>
                        <a:gd name="connsiteY1" fmla="*/ 1438275 h 1438275"/>
                        <a:gd name="connsiteX2" fmla="*/ 3771900 w 3771900"/>
                        <a:gd name="connsiteY2" fmla="*/ 781050 h 1438275"/>
                        <a:gd name="connsiteX3" fmla="*/ 1895475 w 3771900"/>
                        <a:gd name="connsiteY3" fmla="*/ 0 h 1438275"/>
                        <a:gd name="connsiteX4" fmla="*/ 0 w 3771900"/>
                        <a:gd name="connsiteY4" fmla="*/ 723900 h 143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71900" h="1438275">
                          <a:moveTo>
                            <a:pt x="0" y="723900"/>
                          </a:moveTo>
                          <a:lnTo>
                            <a:pt x="1800225" y="1438275"/>
                          </a:lnTo>
                          <a:lnTo>
                            <a:pt x="3771900" y="781050"/>
                          </a:lnTo>
                          <a:lnTo>
                            <a:pt x="1895475" y="0"/>
                          </a:lnTo>
                          <a:lnTo>
                            <a:pt x="0" y="723900"/>
                          </a:lnTo>
                          <a:close/>
                        </a:path>
                      </a:pathLst>
                    </a:custGeom>
                    <a:solidFill>
                      <a:srgbClr val="44566F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511" name="任意多边形 510"/>
                <p:cNvSpPr/>
                <p:nvPr/>
              </p:nvSpPr>
              <p:spPr>
                <a:xfrm>
                  <a:off x="5699757" y="1961958"/>
                  <a:ext cx="196768" cy="1077586"/>
                </a:xfrm>
                <a:custGeom>
                  <a:avLst/>
                  <a:gdLst>
                    <a:gd name="connsiteX0" fmla="*/ 0 w 196768"/>
                    <a:gd name="connsiteY0" fmla="*/ 0 h 1077586"/>
                    <a:gd name="connsiteX1" fmla="*/ 180690 w 196768"/>
                    <a:gd name="connsiteY1" fmla="*/ 56602 h 1077586"/>
                    <a:gd name="connsiteX2" fmla="*/ 196768 w 196768"/>
                    <a:gd name="connsiteY2" fmla="*/ 1077586 h 1077586"/>
                    <a:gd name="connsiteX3" fmla="*/ 0 w 196768"/>
                    <a:gd name="connsiteY3" fmla="*/ 968804 h 1077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6768" h="1077586">
                      <a:moveTo>
                        <a:pt x="0" y="0"/>
                      </a:moveTo>
                      <a:lnTo>
                        <a:pt x="180690" y="56602"/>
                      </a:lnTo>
                      <a:lnTo>
                        <a:pt x="196768" y="1077586"/>
                      </a:lnTo>
                      <a:lnTo>
                        <a:pt x="0" y="968804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2">
                        <a:alpha val="43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2" name="椭圆 511"/>
                <p:cNvSpPr/>
                <p:nvPr/>
              </p:nvSpPr>
              <p:spPr>
                <a:xfrm>
                  <a:off x="5864392" y="1232778"/>
                  <a:ext cx="176922" cy="176922"/>
                </a:xfrm>
                <a:prstGeom prst="ellipse">
                  <a:avLst/>
                </a:prstGeom>
                <a:solidFill>
                  <a:srgbClr val="44566F"/>
                </a:solidFill>
                <a:ln w="28575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13" name="组合 512"/>
                <p:cNvGrpSpPr/>
                <p:nvPr/>
              </p:nvGrpSpPr>
              <p:grpSpPr>
                <a:xfrm>
                  <a:off x="4691671" y="2421699"/>
                  <a:ext cx="109538" cy="765740"/>
                  <a:chOff x="9526588" y="2882397"/>
                  <a:chExt cx="109538" cy="478458"/>
                </a:xfrm>
              </p:grpSpPr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9526588" y="2882397"/>
                    <a:ext cx="0" cy="478458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9538759" y="2882397"/>
                    <a:ext cx="0" cy="424134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9550930" y="2882397"/>
                    <a:ext cx="0" cy="396973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9563101" y="2882397"/>
                    <a:ext cx="0" cy="302953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9575272" y="2882397"/>
                    <a:ext cx="0" cy="415776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9587443" y="2882397"/>
                    <a:ext cx="0" cy="478458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9599614" y="2882397"/>
                    <a:ext cx="0" cy="302953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9611785" y="2882397"/>
                    <a:ext cx="0" cy="345784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9623956" y="2882397"/>
                    <a:ext cx="0" cy="292507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9636126" y="2882397"/>
                    <a:ext cx="0" cy="478458"/>
                  </a:xfrm>
                  <a:prstGeom prst="line">
                    <a:avLst/>
                  </a:prstGeom>
                  <a:ln>
                    <a:solidFill>
                      <a:srgbClr val="44566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14" name="直接连接符 513"/>
                <p:cNvCxnSpPr>
                  <a:stCxn id="512" idx="3"/>
                </p:cNvCxnSpPr>
                <p:nvPr/>
              </p:nvCxnSpPr>
              <p:spPr>
                <a:xfrm flipH="1">
                  <a:off x="4765786" y="1383790"/>
                  <a:ext cx="1124516" cy="149481"/>
                </a:xfrm>
                <a:prstGeom prst="line">
                  <a:avLst/>
                </a:prstGeom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15" name="组合 514"/>
                <p:cNvGrpSpPr/>
                <p:nvPr/>
              </p:nvGrpSpPr>
              <p:grpSpPr>
                <a:xfrm>
                  <a:off x="4665970" y="1533271"/>
                  <a:ext cx="160940" cy="944367"/>
                  <a:chOff x="4765786" y="1608853"/>
                  <a:chExt cx="160940" cy="944367"/>
                </a:xfrm>
              </p:grpSpPr>
              <p:cxnSp>
                <p:nvCxnSpPr>
                  <p:cNvPr id="516" name="直接连接符 515"/>
                  <p:cNvCxnSpPr>
                    <a:endCxn id="517" idx="0"/>
                  </p:cNvCxnSpPr>
                  <p:nvPr/>
                </p:nvCxnSpPr>
                <p:spPr>
                  <a:xfrm>
                    <a:off x="4846256" y="1608853"/>
                    <a:ext cx="0" cy="782167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17" name="椭圆 516"/>
                  <p:cNvSpPr/>
                  <p:nvPr/>
                </p:nvSpPr>
                <p:spPr>
                  <a:xfrm>
                    <a:off x="4765786" y="2391020"/>
                    <a:ext cx="160940" cy="1622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solidFill>
                      <a:srgbClr val="44566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98" name="组合 397"/>
            <p:cNvGrpSpPr/>
            <p:nvPr/>
          </p:nvGrpSpPr>
          <p:grpSpPr>
            <a:xfrm flipV="1">
              <a:off x="4729324" y="6515100"/>
              <a:ext cx="2570328" cy="4273282"/>
              <a:chOff x="4310266" y="751097"/>
              <a:chExt cx="3408444" cy="5666688"/>
            </a:xfrm>
            <a:noFill/>
          </p:grpSpPr>
          <p:grpSp>
            <p:nvGrpSpPr>
              <p:cNvPr id="399" name="组合 398"/>
              <p:cNvGrpSpPr/>
              <p:nvPr/>
            </p:nvGrpSpPr>
            <p:grpSpPr>
              <a:xfrm>
                <a:off x="4991100" y="2119791"/>
                <a:ext cx="2209800" cy="4297994"/>
                <a:chOff x="7549885" y="769908"/>
                <a:chExt cx="2741681" cy="5332488"/>
              </a:xfrm>
              <a:grpFill/>
            </p:grpSpPr>
            <p:sp>
              <p:nvSpPr>
                <p:cNvPr id="424" name="Oval 6"/>
                <p:cNvSpPr>
                  <a:spLocks noChangeArrowheads="1"/>
                </p:cNvSpPr>
                <p:nvPr/>
              </p:nvSpPr>
              <p:spPr bwMode="auto">
                <a:xfrm>
                  <a:off x="7782647" y="5530703"/>
                  <a:ext cx="2294223" cy="571693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425" name="组合 424"/>
                <p:cNvGrpSpPr/>
                <p:nvPr/>
              </p:nvGrpSpPr>
              <p:grpSpPr>
                <a:xfrm>
                  <a:off x="7549885" y="769908"/>
                  <a:ext cx="2741681" cy="5054821"/>
                  <a:chOff x="4090414" y="877324"/>
                  <a:chExt cx="2741681" cy="5054821"/>
                </a:xfrm>
                <a:grpFill/>
              </p:grpSpPr>
              <p:grpSp>
                <p:nvGrpSpPr>
                  <p:cNvPr id="426" name="组合 425"/>
                  <p:cNvGrpSpPr/>
                  <p:nvPr/>
                </p:nvGrpSpPr>
                <p:grpSpPr>
                  <a:xfrm>
                    <a:off x="4090414" y="1748664"/>
                    <a:ext cx="2741681" cy="3782039"/>
                    <a:chOff x="7485017" y="1144460"/>
                    <a:chExt cx="2741681" cy="3782039"/>
                  </a:xfrm>
                  <a:grpFill/>
                </p:grpSpPr>
                <p:grpSp>
                  <p:nvGrpSpPr>
                    <p:cNvPr id="491" name="组合 490"/>
                    <p:cNvGrpSpPr/>
                    <p:nvPr/>
                  </p:nvGrpSpPr>
                  <p:grpSpPr>
                    <a:xfrm>
                      <a:off x="8679146" y="1144460"/>
                      <a:ext cx="1547552" cy="2011561"/>
                      <a:chOff x="8679146" y="1144460"/>
                      <a:chExt cx="1547552" cy="2011561"/>
                    </a:xfrm>
                    <a:grpFill/>
                  </p:grpSpPr>
                  <p:sp>
                    <p:nvSpPr>
                      <p:cNvPr id="500" name="Freeform 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708255" y="1144460"/>
                        <a:ext cx="518443" cy="712860"/>
                      </a:xfrm>
                      <a:custGeom>
                        <a:avLst/>
                        <a:gdLst>
                          <a:gd name="T0" fmla="*/ 0 w 156"/>
                          <a:gd name="T1" fmla="*/ 185 h 215"/>
                          <a:gd name="T2" fmla="*/ 29 w 156"/>
                          <a:gd name="T3" fmla="*/ 109 h 215"/>
                          <a:gd name="T4" fmla="*/ 91 w 156"/>
                          <a:gd name="T5" fmla="*/ 4 h 215"/>
                          <a:gd name="T6" fmla="*/ 106 w 156"/>
                          <a:gd name="T7" fmla="*/ 15 h 215"/>
                          <a:gd name="T8" fmla="*/ 101 w 156"/>
                          <a:gd name="T9" fmla="*/ 23 h 215"/>
                          <a:gd name="T10" fmla="*/ 131 w 156"/>
                          <a:gd name="T11" fmla="*/ 16 h 215"/>
                          <a:gd name="T12" fmla="*/ 125 w 156"/>
                          <a:gd name="T13" fmla="*/ 40 h 215"/>
                          <a:gd name="T14" fmla="*/ 145 w 156"/>
                          <a:gd name="T15" fmla="*/ 37 h 215"/>
                          <a:gd name="T16" fmla="*/ 116 w 156"/>
                          <a:gd name="T17" fmla="*/ 132 h 215"/>
                          <a:gd name="T18" fmla="*/ 61 w 156"/>
                          <a:gd name="T19" fmla="*/ 202 h 215"/>
                          <a:gd name="T20" fmla="*/ 48 w 156"/>
                          <a:gd name="T21" fmla="*/ 215 h 215"/>
                          <a:gd name="T22" fmla="*/ 0 w 156"/>
                          <a:gd name="T23" fmla="*/ 185 h 21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156" h="215">
                            <a:moveTo>
                              <a:pt x="0" y="185"/>
                            </a:moveTo>
                            <a:cubicBezTo>
                              <a:pt x="29" y="109"/>
                              <a:pt x="29" y="109"/>
                              <a:pt x="29" y="109"/>
                            </a:cubicBezTo>
                            <a:cubicBezTo>
                              <a:pt x="29" y="109"/>
                              <a:pt x="60" y="10"/>
                              <a:pt x="91" y="4"/>
                            </a:cubicBezTo>
                            <a:cubicBezTo>
                              <a:pt x="91" y="4"/>
                              <a:pt x="113" y="0"/>
                              <a:pt x="106" y="15"/>
                            </a:cubicBezTo>
                            <a:cubicBezTo>
                              <a:pt x="101" y="23"/>
                              <a:pt x="101" y="23"/>
                              <a:pt x="101" y="23"/>
                            </a:cubicBezTo>
                            <a:cubicBezTo>
                              <a:pt x="101" y="23"/>
                              <a:pt x="120" y="7"/>
                              <a:pt x="131" y="16"/>
                            </a:cubicBezTo>
                            <a:cubicBezTo>
                              <a:pt x="131" y="16"/>
                              <a:pt x="138" y="21"/>
                              <a:pt x="125" y="40"/>
                            </a:cubicBezTo>
                            <a:cubicBezTo>
                              <a:pt x="125" y="40"/>
                              <a:pt x="133" y="25"/>
                              <a:pt x="145" y="37"/>
                            </a:cubicBezTo>
                            <a:cubicBezTo>
                              <a:pt x="156" y="49"/>
                              <a:pt x="128" y="74"/>
                              <a:pt x="116" y="132"/>
                            </a:cubicBezTo>
                            <a:cubicBezTo>
                              <a:pt x="105" y="189"/>
                              <a:pt x="61" y="202"/>
                              <a:pt x="61" y="202"/>
                            </a:cubicBezTo>
                            <a:cubicBezTo>
                              <a:pt x="48" y="215"/>
                              <a:pt x="48" y="215"/>
                              <a:pt x="48" y="215"/>
                            </a:cubicBezTo>
                            <a:lnTo>
                              <a:pt x="0" y="185"/>
                            </a:ln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1" name="Freeform 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708255" y="1344061"/>
                        <a:ext cx="204786" cy="508074"/>
                      </a:xfrm>
                      <a:custGeom>
                        <a:avLst/>
                        <a:gdLst>
                          <a:gd name="T0" fmla="*/ 7 w 62"/>
                          <a:gd name="T1" fmla="*/ 115 h 153"/>
                          <a:gd name="T2" fmla="*/ 7 w 62"/>
                          <a:gd name="T3" fmla="*/ 85 h 153"/>
                          <a:gd name="T4" fmla="*/ 38 w 62"/>
                          <a:gd name="T5" fmla="*/ 2 h 153"/>
                          <a:gd name="T6" fmla="*/ 47 w 62"/>
                          <a:gd name="T7" fmla="*/ 20 h 153"/>
                          <a:gd name="T8" fmla="*/ 48 w 62"/>
                          <a:gd name="T9" fmla="*/ 76 h 153"/>
                          <a:gd name="T10" fmla="*/ 7 w 62"/>
                          <a:gd name="T11" fmla="*/ 115 h 15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62" h="153">
                            <a:moveTo>
                              <a:pt x="7" y="115"/>
                            </a:moveTo>
                            <a:cubicBezTo>
                              <a:pt x="7" y="115"/>
                              <a:pt x="0" y="113"/>
                              <a:pt x="7" y="85"/>
                            </a:cubicBezTo>
                            <a:cubicBezTo>
                              <a:pt x="14" y="57"/>
                              <a:pt x="30" y="0"/>
                              <a:pt x="38" y="2"/>
                            </a:cubicBezTo>
                            <a:cubicBezTo>
                              <a:pt x="45" y="3"/>
                              <a:pt x="50" y="11"/>
                              <a:pt x="47" y="20"/>
                            </a:cubicBezTo>
                            <a:cubicBezTo>
                              <a:pt x="45" y="28"/>
                              <a:pt x="41" y="61"/>
                              <a:pt x="48" y="76"/>
                            </a:cubicBezTo>
                            <a:cubicBezTo>
                              <a:pt x="48" y="76"/>
                              <a:pt x="62" y="153"/>
                              <a:pt x="7" y="115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2" name="Freeform 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9708255" y="1144460"/>
                        <a:ext cx="489930" cy="712860"/>
                      </a:xfrm>
                      <a:custGeom>
                        <a:avLst/>
                        <a:gdLst>
                          <a:gd name="T0" fmla="*/ 145 w 148"/>
                          <a:gd name="T1" fmla="*/ 37 h 215"/>
                          <a:gd name="T2" fmla="*/ 141 w 148"/>
                          <a:gd name="T3" fmla="*/ 34 h 215"/>
                          <a:gd name="T4" fmla="*/ 141 w 148"/>
                          <a:gd name="T5" fmla="*/ 39 h 215"/>
                          <a:gd name="T6" fmla="*/ 122 w 148"/>
                          <a:gd name="T7" fmla="*/ 88 h 215"/>
                          <a:gd name="T8" fmla="*/ 103 w 148"/>
                          <a:gd name="T9" fmla="*/ 94 h 215"/>
                          <a:gd name="T10" fmla="*/ 130 w 148"/>
                          <a:gd name="T11" fmla="*/ 34 h 215"/>
                          <a:gd name="T12" fmla="*/ 126 w 148"/>
                          <a:gd name="T13" fmla="*/ 38 h 215"/>
                          <a:gd name="T14" fmla="*/ 133 w 148"/>
                          <a:gd name="T15" fmla="*/ 20 h 215"/>
                          <a:gd name="T16" fmla="*/ 113 w 148"/>
                          <a:gd name="T17" fmla="*/ 57 h 215"/>
                          <a:gd name="T18" fmla="*/ 83 w 148"/>
                          <a:gd name="T19" fmla="*/ 64 h 215"/>
                          <a:gd name="T20" fmla="*/ 104 w 148"/>
                          <a:gd name="T21" fmla="*/ 26 h 215"/>
                          <a:gd name="T22" fmla="*/ 101 w 148"/>
                          <a:gd name="T23" fmla="*/ 23 h 215"/>
                          <a:gd name="T24" fmla="*/ 91 w 148"/>
                          <a:gd name="T25" fmla="*/ 4 h 215"/>
                          <a:gd name="T26" fmla="*/ 83 w 148"/>
                          <a:gd name="T27" fmla="*/ 7 h 215"/>
                          <a:gd name="T28" fmla="*/ 96 w 148"/>
                          <a:gd name="T29" fmla="*/ 21 h 215"/>
                          <a:gd name="T30" fmla="*/ 83 w 148"/>
                          <a:gd name="T31" fmla="*/ 49 h 215"/>
                          <a:gd name="T32" fmla="*/ 48 w 148"/>
                          <a:gd name="T33" fmla="*/ 62 h 215"/>
                          <a:gd name="T34" fmla="*/ 45 w 148"/>
                          <a:gd name="T35" fmla="*/ 67 h 215"/>
                          <a:gd name="T36" fmla="*/ 45 w 148"/>
                          <a:gd name="T37" fmla="*/ 68 h 215"/>
                          <a:gd name="T38" fmla="*/ 46 w 148"/>
                          <a:gd name="T39" fmla="*/ 108 h 215"/>
                          <a:gd name="T40" fmla="*/ 43 w 148"/>
                          <a:gd name="T41" fmla="*/ 156 h 215"/>
                          <a:gd name="T42" fmla="*/ 23 w 148"/>
                          <a:gd name="T43" fmla="*/ 159 h 215"/>
                          <a:gd name="T44" fmla="*/ 18 w 148"/>
                          <a:gd name="T45" fmla="*/ 158 h 215"/>
                          <a:gd name="T46" fmla="*/ 14 w 148"/>
                          <a:gd name="T47" fmla="*/ 149 h 215"/>
                          <a:gd name="T48" fmla="*/ 21 w 148"/>
                          <a:gd name="T49" fmla="*/ 97 h 215"/>
                          <a:gd name="T50" fmla="*/ 7 w 148"/>
                          <a:gd name="T51" fmla="*/ 145 h 215"/>
                          <a:gd name="T52" fmla="*/ 4 w 148"/>
                          <a:gd name="T53" fmla="*/ 158 h 215"/>
                          <a:gd name="T54" fmla="*/ 4 w 148"/>
                          <a:gd name="T55" fmla="*/ 172 h 215"/>
                          <a:gd name="T56" fmla="*/ 0 w 148"/>
                          <a:gd name="T57" fmla="*/ 185 h 215"/>
                          <a:gd name="T58" fmla="*/ 61 w 148"/>
                          <a:gd name="T59" fmla="*/ 202 h 215"/>
                          <a:gd name="T60" fmla="*/ 140 w 148"/>
                          <a:gd name="T61" fmla="*/ 67 h 215"/>
                          <a:gd name="T62" fmla="*/ 102 w 148"/>
                          <a:gd name="T63" fmla="*/ 139 h 215"/>
                          <a:gd name="T64" fmla="*/ 92 w 148"/>
                          <a:gd name="T65" fmla="*/ 171 h 215"/>
                          <a:gd name="T66" fmla="*/ 58 w 148"/>
                          <a:gd name="T67" fmla="*/ 148 h 215"/>
                          <a:gd name="T68" fmla="*/ 55 w 148"/>
                          <a:gd name="T69" fmla="*/ 94 h 215"/>
                          <a:gd name="T70" fmla="*/ 87 w 148"/>
                          <a:gd name="T71" fmla="*/ 107 h 215"/>
                          <a:gd name="T72" fmla="*/ 102 w 148"/>
                          <a:gd name="T73" fmla="*/ 139 h 21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</a:cxnLst>
                        <a:rect l="0" t="0" r="r" b="b"/>
                        <a:pathLst>
                          <a:path w="148" h="215">
                            <a:moveTo>
                              <a:pt x="147" y="47"/>
                            </a:moveTo>
                            <a:cubicBezTo>
                              <a:pt x="148" y="44"/>
                              <a:pt x="147" y="40"/>
                              <a:pt x="145" y="37"/>
                            </a:cubicBezTo>
                            <a:cubicBezTo>
                              <a:pt x="145" y="37"/>
                              <a:pt x="145" y="37"/>
                              <a:pt x="145" y="37"/>
                            </a:cubicBezTo>
                            <a:cubicBezTo>
                              <a:pt x="143" y="36"/>
                              <a:pt x="142" y="35"/>
                              <a:pt x="141" y="34"/>
                            </a:cubicBezTo>
                            <a:cubicBezTo>
                              <a:pt x="140" y="34"/>
                              <a:pt x="140" y="34"/>
                              <a:pt x="139" y="33"/>
                            </a:cubicBezTo>
                            <a:cubicBezTo>
                              <a:pt x="141" y="35"/>
                              <a:pt x="140" y="38"/>
                              <a:pt x="141" y="39"/>
                            </a:cubicBezTo>
                            <a:cubicBezTo>
                              <a:pt x="143" y="46"/>
                              <a:pt x="143" y="49"/>
                              <a:pt x="140" y="56"/>
                            </a:cubicBezTo>
                            <a:cubicBezTo>
                              <a:pt x="135" y="67"/>
                              <a:pt x="127" y="77"/>
                              <a:pt x="122" y="88"/>
                            </a:cubicBezTo>
                            <a:cubicBezTo>
                              <a:pt x="120" y="93"/>
                              <a:pt x="118" y="107"/>
                              <a:pt x="110" y="101"/>
                            </a:cubicBezTo>
                            <a:cubicBezTo>
                              <a:pt x="108" y="100"/>
                              <a:pt x="105" y="96"/>
                              <a:pt x="103" y="94"/>
                            </a:cubicBezTo>
                            <a:cubicBezTo>
                              <a:pt x="95" y="87"/>
                              <a:pt x="109" y="75"/>
                              <a:pt x="114" y="69"/>
                            </a:cubicBezTo>
                            <a:cubicBezTo>
                              <a:pt x="121" y="58"/>
                              <a:pt x="127" y="47"/>
                              <a:pt x="130" y="34"/>
                            </a:cubicBezTo>
                            <a:cubicBezTo>
                              <a:pt x="130" y="34"/>
                              <a:pt x="130" y="34"/>
                              <a:pt x="130" y="34"/>
                            </a:cubicBezTo>
                            <a:cubicBezTo>
                              <a:pt x="128" y="36"/>
                              <a:pt x="127" y="37"/>
                              <a:pt x="126" y="38"/>
                            </a:cubicBezTo>
                            <a:cubicBezTo>
                              <a:pt x="132" y="29"/>
                              <a:pt x="133" y="23"/>
                              <a:pt x="133" y="20"/>
                            </a:cubicBezTo>
                            <a:cubicBezTo>
                              <a:pt x="133" y="20"/>
                              <a:pt x="133" y="20"/>
                              <a:pt x="133" y="20"/>
                            </a:cubicBezTo>
                            <a:cubicBezTo>
                              <a:pt x="129" y="22"/>
                              <a:pt x="129" y="27"/>
                              <a:pt x="127" y="31"/>
                            </a:cubicBezTo>
                            <a:cubicBezTo>
                              <a:pt x="124" y="40"/>
                              <a:pt x="119" y="49"/>
                              <a:pt x="113" y="57"/>
                            </a:cubicBezTo>
                            <a:cubicBezTo>
                              <a:pt x="108" y="65"/>
                              <a:pt x="97" y="84"/>
                              <a:pt x="85" y="79"/>
                            </a:cubicBezTo>
                            <a:cubicBezTo>
                              <a:pt x="78" y="76"/>
                              <a:pt x="80" y="70"/>
                              <a:pt x="83" y="64"/>
                            </a:cubicBezTo>
                            <a:cubicBezTo>
                              <a:pt x="87" y="58"/>
                              <a:pt x="91" y="52"/>
                              <a:pt x="94" y="45"/>
                            </a:cubicBezTo>
                            <a:cubicBezTo>
                              <a:pt x="98" y="39"/>
                              <a:pt x="99" y="31"/>
                              <a:pt x="104" y="26"/>
                            </a:cubicBezTo>
                            <a:cubicBezTo>
                              <a:pt x="109" y="20"/>
                              <a:pt x="117" y="18"/>
                              <a:pt x="123" y="13"/>
                            </a:cubicBezTo>
                            <a:cubicBezTo>
                              <a:pt x="113" y="13"/>
                              <a:pt x="101" y="23"/>
                              <a:pt x="101" y="23"/>
                            </a:cubicBezTo>
                            <a:cubicBezTo>
                              <a:pt x="106" y="15"/>
                              <a:pt x="106" y="15"/>
                              <a:pt x="106" y="15"/>
                            </a:cubicBezTo>
                            <a:cubicBezTo>
                              <a:pt x="113" y="0"/>
                              <a:pt x="91" y="4"/>
                              <a:pt x="91" y="4"/>
                            </a:cubicBezTo>
                            <a:cubicBezTo>
                              <a:pt x="89" y="4"/>
                              <a:pt x="86" y="6"/>
                              <a:pt x="83" y="7"/>
                            </a:cubicBezTo>
                            <a:cubicBezTo>
                              <a:pt x="83" y="7"/>
                              <a:pt x="83" y="7"/>
                              <a:pt x="83" y="7"/>
                            </a:cubicBezTo>
                            <a:cubicBezTo>
                              <a:pt x="88" y="7"/>
                              <a:pt x="99" y="7"/>
                              <a:pt x="99" y="11"/>
                            </a:cubicBezTo>
                            <a:cubicBezTo>
                              <a:pt x="98" y="15"/>
                              <a:pt x="98" y="16"/>
                              <a:pt x="96" y="21"/>
                            </a:cubicBezTo>
                            <a:cubicBezTo>
                              <a:pt x="94" y="25"/>
                              <a:pt x="93" y="28"/>
                              <a:pt x="91" y="31"/>
                            </a:cubicBezTo>
                            <a:cubicBezTo>
                              <a:pt x="89" y="37"/>
                              <a:pt x="86" y="43"/>
                              <a:pt x="83" y="49"/>
                            </a:cubicBezTo>
                            <a:cubicBezTo>
                              <a:pt x="78" y="57"/>
                              <a:pt x="73" y="68"/>
                              <a:pt x="63" y="72"/>
                            </a:cubicBezTo>
                            <a:cubicBezTo>
                              <a:pt x="54" y="75"/>
                              <a:pt x="54" y="65"/>
                              <a:pt x="48" y="62"/>
                            </a:cubicBezTo>
                            <a:cubicBezTo>
                              <a:pt x="47" y="63"/>
                              <a:pt x="47" y="63"/>
                              <a:pt x="47" y="64"/>
                            </a:cubicBezTo>
                            <a:cubicBezTo>
                              <a:pt x="46" y="65"/>
                              <a:pt x="46" y="66"/>
                              <a:pt x="45" y="67"/>
                            </a:cubicBezTo>
                            <a:cubicBezTo>
                              <a:pt x="45" y="66"/>
                              <a:pt x="45" y="66"/>
                              <a:pt x="45" y="66"/>
                            </a:cubicBezTo>
                            <a:cubicBezTo>
                              <a:pt x="45" y="67"/>
                              <a:pt x="44" y="68"/>
                              <a:pt x="45" y="68"/>
                            </a:cubicBezTo>
                            <a:cubicBezTo>
                              <a:pt x="49" y="75"/>
                              <a:pt x="46" y="86"/>
                              <a:pt x="44" y="95"/>
                            </a:cubicBezTo>
                            <a:cubicBezTo>
                              <a:pt x="45" y="99"/>
                              <a:pt x="46" y="104"/>
                              <a:pt x="46" y="108"/>
                            </a:cubicBezTo>
                            <a:cubicBezTo>
                              <a:pt x="48" y="119"/>
                              <a:pt x="50" y="131"/>
                              <a:pt x="48" y="142"/>
                            </a:cubicBezTo>
                            <a:cubicBezTo>
                              <a:pt x="49" y="147"/>
                              <a:pt x="48" y="153"/>
                              <a:pt x="43" y="156"/>
                            </a:cubicBezTo>
                            <a:cubicBezTo>
                              <a:pt x="38" y="158"/>
                              <a:pt x="29" y="161"/>
                              <a:pt x="22" y="160"/>
                            </a:cubicBezTo>
                            <a:cubicBezTo>
                              <a:pt x="23" y="159"/>
                              <a:pt x="23" y="159"/>
                              <a:pt x="23" y="159"/>
                            </a:cubicBezTo>
                            <a:cubicBezTo>
                              <a:pt x="22" y="159"/>
                              <a:pt x="21" y="158"/>
                              <a:pt x="20" y="158"/>
                            </a:cubicBezTo>
                            <a:cubicBezTo>
                              <a:pt x="19" y="158"/>
                              <a:pt x="19" y="158"/>
                              <a:pt x="18" y="158"/>
                            </a:cubicBezTo>
                            <a:cubicBezTo>
                              <a:pt x="17" y="158"/>
                              <a:pt x="16" y="157"/>
                              <a:pt x="16" y="156"/>
                            </a:cubicBezTo>
                            <a:cubicBezTo>
                              <a:pt x="15" y="154"/>
                              <a:pt x="14" y="152"/>
                              <a:pt x="14" y="149"/>
                            </a:cubicBezTo>
                            <a:cubicBezTo>
                              <a:pt x="8" y="133"/>
                              <a:pt x="15" y="113"/>
                              <a:pt x="22" y="98"/>
                            </a:cubicBezTo>
                            <a:cubicBezTo>
                              <a:pt x="22" y="98"/>
                              <a:pt x="22" y="97"/>
                              <a:pt x="21" y="97"/>
                            </a:cubicBezTo>
                            <a:cubicBezTo>
                              <a:pt x="20" y="98"/>
                              <a:pt x="20" y="99"/>
                              <a:pt x="20" y="100"/>
                            </a:cubicBezTo>
                            <a:cubicBezTo>
                              <a:pt x="14" y="116"/>
                              <a:pt x="10" y="133"/>
                              <a:pt x="7" y="145"/>
                            </a:cubicBezTo>
                            <a:cubicBezTo>
                              <a:pt x="5" y="150"/>
                              <a:pt x="4" y="154"/>
                              <a:pt x="4" y="158"/>
                            </a:cubicBezTo>
                            <a:cubicBezTo>
                              <a:pt x="4" y="158"/>
                              <a:pt x="4" y="158"/>
                              <a:pt x="4" y="158"/>
                            </a:cubicBezTo>
                            <a:cubicBezTo>
                              <a:pt x="3" y="166"/>
                              <a:pt x="4" y="170"/>
                              <a:pt x="4" y="172"/>
                            </a:cubicBezTo>
                            <a:cubicBezTo>
                              <a:pt x="4" y="172"/>
                              <a:pt x="4" y="172"/>
                              <a:pt x="4" y="172"/>
                            </a:cubicBezTo>
                            <a:cubicBezTo>
                              <a:pt x="5" y="173"/>
                              <a:pt x="5" y="173"/>
                              <a:pt x="5" y="173"/>
                            </a:cubicBezTo>
                            <a:cubicBezTo>
                              <a:pt x="0" y="185"/>
                              <a:pt x="0" y="185"/>
                              <a:pt x="0" y="185"/>
                            </a:cubicBezTo>
                            <a:cubicBezTo>
                              <a:pt x="48" y="215"/>
                              <a:pt x="48" y="215"/>
                              <a:pt x="48" y="215"/>
                            </a:cubicBezTo>
                            <a:cubicBezTo>
                              <a:pt x="61" y="202"/>
                              <a:pt x="61" y="202"/>
                              <a:pt x="61" y="202"/>
                            </a:cubicBezTo>
                            <a:cubicBezTo>
                              <a:pt x="61" y="202"/>
                              <a:pt x="105" y="189"/>
                              <a:pt x="116" y="132"/>
                            </a:cubicBezTo>
                            <a:cubicBezTo>
                              <a:pt x="122" y="103"/>
                              <a:pt x="132" y="82"/>
                              <a:pt x="140" y="67"/>
                            </a:cubicBezTo>
                            <a:cubicBezTo>
                              <a:pt x="142" y="60"/>
                              <a:pt x="145" y="54"/>
                              <a:pt x="147" y="47"/>
                            </a:cubicBezTo>
                            <a:close/>
                            <a:moveTo>
                              <a:pt x="102" y="139"/>
                            </a:moveTo>
                            <a:cubicBezTo>
                              <a:pt x="101" y="145"/>
                              <a:pt x="99" y="151"/>
                              <a:pt x="97" y="157"/>
                            </a:cubicBezTo>
                            <a:cubicBezTo>
                              <a:pt x="96" y="161"/>
                              <a:pt x="95" y="167"/>
                              <a:pt x="92" y="171"/>
                            </a:cubicBezTo>
                            <a:cubicBezTo>
                              <a:pt x="78" y="191"/>
                              <a:pt x="52" y="178"/>
                              <a:pt x="55" y="155"/>
                            </a:cubicBezTo>
                            <a:cubicBezTo>
                              <a:pt x="55" y="152"/>
                              <a:pt x="56" y="150"/>
                              <a:pt x="58" y="148"/>
                            </a:cubicBezTo>
                            <a:cubicBezTo>
                              <a:pt x="55" y="139"/>
                              <a:pt x="53" y="130"/>
                              <a:pt x="52" y="121"/>
                            </a:cubicBezTo>
                            <a:cubicBezTo>
                              <a:pt x="50" y="112"/>
                              <a:pt x="48" y="101"/>
                              <a:pt x="55" y="94"/>
                            </a:cubicBezTo>
                            <a:cubicBezTo>
                              <a:pt x="60" y="88"/>
                              <a:pt x="69" y="88"/>
                              <a:pt x="75" y="92"/>
                            </a:cubicBezTo>
                            <a:cubicBezTo>
                              <a:pt x="81" y="95"/>
                              <a:pt x="82" y="103"/>
                              <a:pt x="87" y="107"/>
                            </a:cubicBezTo>
                            <a:cubicBezTo>
                              <a:pt x="90" y="109"/>
                              <a:pt x="94" y="109"/>
                              <a:pt x="97" y="111"/>
                            </a:cubicBezTo>
                            <a:cubicBezTo>
                              <a:pt x="104" y="118"/>
                              <a:pt x="102" y="131"/>
                              <a:pt x="102" y="139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3" name="Freeform 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679146" y="1740669"/>
                        <a:ext cx="1223526" cy="1386836"/>
                      </a:xfrm>
                      <a:custGeom>
                        <a:avLst/>
                        <a:gdLst>
                          <a:gd name="T0" fmla="*/ 313 w 368"/>
                          <a:gd name="T1" fmla="*/ 0 h 417"/>
                          <a:gd name="T2" fmla="*/ 80 w 368"/>
                          <a:gd name="T3" fmla="*/ 324 h 417"/>
                          <a:gd name="T4" fmla="*/ 0 w 368"/>
                          <a:gd name="T5" fmla="*/ 356 h 417"/>
                          <a:gd name="T6" fmla="*/ 2 w 368"/>
                          <a:gd name="T7" fmla="*/ 363 h 417"/>
                          <a:gd name="T8" fmla="*/ 44 w 368"/>
                          <a:gd name="T9" fmla="*/ 362 h 417"/>
                          <a:gd name="T10" fmla="*/ 44 w 368"/>
                          <a:gd name="T11" fmla="*/ 362 h 417"/>
                          <a:gd name="T12" fmla="*/ 64 w 368"/>
                          <a:gd name="T13" fmla="*/ 356 h 417"/>
                          <a:gd name="T14" fmla="*/ 116 w 368"/>
                          <a:gd name="T15" fmla="*/ 393 h 417"/>
                          <a:gd name="T16" fmla="*/ 119 w 368"/>
                          <a:gd name="T17" fmla="*/ 408 h 417"/>
                          <a:gd name="T18" fmla="*/ 119 w 368"/>
                          <a:gd name="T19" fmla="*/ 408 h 417"/>
                          <a:gd name="T20" fmla="*/ 122 w 368"/>
                          <a:gd name="T21" fmla="*/ 417 h 417"/>
                          <a:gd name="T22" fmla="*/ 150 w 368"/>
                          <a:gd name="T23" fmla="*/ 348 h 417"/>
                          <a:gd name="T24" fmla="*/ 363 w 368"/>
                          <a:gd name="T25" fmla="*/ 42 h 417"/>
                          <a:gd name="T26" fmla="*/ 313 w 368"/>
                          <a:gd name="T27" fmla="*/ 0 h 4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</a:cxnLst>
                        <a:rect l="0" t="0" r="r" b="b"/>
                        <a:pathLst>
                          <a:path w="368" h="417">
                            <a:moveTo>
                              <a:pt x="313" y="0"/>
                            </a:moveTo>
                            <a:cubicBezTo>
                              <a:pt x="80" y="324"/>
                              <a:pt x="80" y="324"/>
                              <a:pt x="80" y="324"/>
                            </a:cubicBezTo>
                            <a:cubicBezTo>
                              <a:pt x="80" y="324"/>
                              <a:pt x="58" y="356"/>
                              <a:pt x="0" y="356"/>
                            </a:cubicBezTo>
                            <a:cubicBezTo>
                              <a:pt x="1" y="358"/>
                              <a:pt x="2" y="360"/>
                              <a:pt x="2" y="363"/>
                            </a:cubicBezTo>
                            <a:cubicBezTo>
                              <a:pt x="16" y="360"/>
                              <a:pt x="30" y="360"/>
                              <a:pt x="44" y="362"/>
                            </a:cubicBezTo>
                            <a:cubicBezTo>
                              <a:pt x="44" y="362"/>
                              <a:pt x="44" y="362"/>
                              <a:pt x="44" y="362"/>
                            </a:cubicBezTo>
                            <a:cubicBezTo>
                              <a:pt x="50" y="359"/>
                              <a:pt x="57" y="357"/>
                              <a:pt x="64" y="356"/>
                            </a:cubicBezTo>
                            <a:cubicBezTo>
                              <a:pt x="90" y="355"/>
                              <a:pt x="108" y="371"/>
                              <a:pt x="116" y="393"/>
                            </a:cubicBezTo>
                            <a:cubicBezTo>
                              <a:pt x="118" y="398"/>
                              <a:pt x="118" y="403"/>
                              <a:pt x="119" y="408"/>
                            </a:cubicBezTo>
                            <a:cubicBezTo>
                              <a:pt x="119" y="408"/>
                              <a:pt x="119" y="408"/>
                              <a:pt x="119" y="408"/>
                            </a:cubicBezTo>
                            <a:cubicBezTo>
                              <a:pt x="120" y="410"/>
                              <a:pt x="120" y="415"/>
                              <a:pt x="122" y="417"/>
                            </a:cubicBezTo>
                            <a:cubicBezTo>
                              <a:pt x="122" y="391"/>
                              <a:pt x="140" y="363"/>
                              <a:pt x="150" y="348"/>
                            </a:cubicBezTo>
                            <a:cubicBezTo>
                              <a:pt x="161" y="331"/>
                              <a:pt x="323" y="157"/>
                              <a:pt x="363" y="42"/>
                            </a:cubicBezTo>
                            <a:cubicBezTo>
                              <a:pt x="363" y="42"/>
                              <a:pt x="368" y="32"/>
                              <a:pt x="313" y="0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4" name="Freeform 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679146" y="1836582"/>
                        <a:ext cx="1213157" cy="1319439"/>
                      </a:xfrm>
                      <a:custGeom>
                        <a:avLst/>
                        <a:gdLst>
                          <a:gd name="T0" fmla="*/ 354 w 365"/>
                          <a:gd name="T1" fmla="*/ 0 h 397"/>
                          <a:gd name="T2" fmla="*/ 244 w 365"/>
                          <a:gd name="T3" fmla="*/ 185 h 397"/>
                          <a:gd name="T4" fmla="*/ 194 w 365"/>
                          <a:gd name="T5" fmla="*/ 237 h 397"/>
                          <a:gd name="T6" fmla="*/ 169 w 365"/>
                          <a:gd name="T7" fmla="*/ 263 h 397"/>
                          <a:gd name="T8" fmla="*/ 148 w 365"/>
                          <a:gd name="T9" fmla="*/ 287 h 397"/>
                          <a:gd name="T10" fmla="*/ 113 w 365"/>
                          <a:gd name="T11" fmla="*/ 280 h 397"/>
                          <a:gd name="T12" fmla="*/ 74 w 365"/>
                          <a:gd name="T13" fmla="*/ 290 h 397"/>
                          <a:gd name="T14" fmla="*/ 42 w 365"/>
                          <a:gd name="T15" fmla="*/ 319 h 397"/>
                          <a:gd name="T16" fmla="*/ 43 w 365"/>
                          <a:gd name="T17" fmla="*/ 321 h 397"/>
                          <a:gd name="T18" fmla="*/ 0 w 365"/>
                          <a:gd name="T19" fmla="*/ 327 h 397"/>
                          <a:gd name="T20" fmla="*/ 2 w 365"/>
                          <a:gd name="T21" fmla="*/ 334 h 397"/>
                          <a:gd name="T22" fmla="*/ 44 w 365"/>
                          <a:gd name="T23" fmla="*/ 333 h 397"/>
                          <a:gd name="T24" fmla="*/ 44 w 365"/>
                          <a:gd name="T25" fmla="*/ 333 h 397"/>
                          <a:gd name="T26" fmla="*/ 64 w 365"/>
                          <a:gd name="T27" fmla="*/ 327 h 397"/>
                          <a:gd name="T28" fmla="*/ 91 w 365"/>
                          <a:gd name="T29" fmla="*/ 334 h 397"/>
                          <a:gd name="T30" fmla="*/ 98 w 365"/>
                          <a:gd name="T31" fmla="*/ 339 h 397"/>
                          <a:gd name="T32" fmla="*/ 116 w 365"/>
                          <a:gd name="T33" fmla="*/ 364 h 397"/>
                          <a:gd name="T34" fmla="*/ 119 w 365"/>
                          <a:gd name="T35" fmla="*/ 379 h 397"/>
                          <a:gd name="T36" fmla="*/ 118 w 365"/>
                          <a:gd name="T37" fmla="*/ 378 h 397"/>
                          <a:gd name="T38" fmla="*/ 120 w 365"/>
                          <a:gd name="T39" fmla="*/ 397 h 397"/>
                          <a:gd name="T40" fmla="*/ 150 w 365"/>
                          <a:gd name="T41" fmla="*/ 319 h 397"/>
                          <a:gd name="T42" fmla="*/ 363 w 365"/>
                          <a:gd name="T43" fmla="*/ 13 h 397"/>
                          <a:gd name="T44" fmla="*/ 354 w 365"/>
                          <a:gd name="T45" fmla="*/ 0 h 3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</a:cxnLst>
                        <a:rect l="0" t="0" r="r" b="b"/>
                        <a:pathLst>
                          <a:path w="365" h="397">
                            <a:moveTo>
                              <a:pt x="354" y="0"/>
                            </a:moveTo>
                            <a:cubicBezTo>
                              <a:pt x="322" y="62"/>
                              <a:pt x="292" y="131"/>
                              <a:pt x="244" y="185"/>
                            </a:cubicBezTo>
                            <a:cubicBezTo>
                              <a:pt x="228" y="203"/>
                              <a:pt x="211" y="220"/>
                              <a:pt x="194" y="237"/>
                            </a:cubicBezTo>
                            <a:cubicBezTo>
                              <a:pt x="185" y="246"/>
                              <a:pt x="177" y="255"/>
                              <a:pt x="169" y="263"/>
                            </a:cubicBezTo>
                            <a:cubicBezTo>
                              <a:pt x="162" y="271"/>
                              <a:pt x="157" y="280"/>
                              <a:pt x="148" y="287"/>
                            </a:cubicBezTo>
                            <a:cubicBezTo>
                              <a:pt x="140" y="295"/>
                              <a:pt x="124" y="277"/>
                              <a:pt x="113" y="280"/>
                            </a:cubicBezTo>
                            <a:cubicBezTo>
                              <a:pt x="100" y="284"/>
                              <a:pt x="88" y="287"/>
                              <a:pt x="74" y="290"/>
                            </a:cubicBezTo>
                            <a:cubicBezTo>
                              <a:pt x="63" y="293"/>
                              <a:pt x="52" y="314"/>
                              <a:pt x="42" y="319"/>
                            </a:cubicBezTo>
                            <a:cubicBezTo>
                              <a:pt x="42" y="320"/>
                              <a:pt x="43" y="320"/>
                              <a:pt x="43" y="321"/>
                            </a:cubicBezTo>
                            <a:cubicBezTo>
                              <a:pt x="29" y="323"/>
                              <a:pt x="15" y="325"/>
                              <a:pt x="0" y="327"/>
                            </a:cubicBezTo>
                            <a:cubicBezTo>
                              <a:pt x="1" y="329"/>
                              <a:pt x="2" y="331"/>
                              <a:pt x="2" y="334"/>
                            </a:cubicBezTo>
                            <a:cubicBezTo>
                              <a:pt x="16" y="331"/>
                              <a:pt x="30" y="331"/>
                              <a:pt x="44" y="333"/>
                            </a:cubicBezTo>
                            <a:cubicBezTo>
                              <a:pt x="44" y="333"/>
                              <a:pt x="44" y="333"/>
                              <a:pt x="44" y="333"/>
                            </a:cubicBezTo>
                            <a:cubicBezTo>
                              <a:pt x="50" y="330"/>
                              <a:pt x="57" y="328"/>
                              <a:pt x="64" y="327"/>
                            </a:cubicBezTo>
                            <a:cubicBezTo>
                              <a:pt x="74" y="327"/>
                              <a:pt x="83" y="329"/>
                              <a:pt x="91" y="334"/>
                            </a:cubicBezTo>
                            <a:cubicBezTo>
                              <a:pt x="94" y="335"/>
                              <a:pt x="96" y="337"/>
                              <a:pt x="98" y="339"/>
                            </a:cubicBezTo>
                            <a:cubicBezTo>
                              <a:pt x="106" y="345"/>
                              <a:pt x="112" y="354"/>
                              <a:pt x="116" y="364"/>
                            </a:cubicBezTo>
                            <a:cubicBezTo>
                              <a:pt x="118" y="369"/>
                              <a:pt x="118" y="374"/>
                              <a:pt x="119" y="379"/>
                            </a:cubicBezTo>
                            <a:cubicBezTo>
                              <a:pt x="119" y="379"/>
                              <a:pt x="118" y="378"/>
                              <a:pt x="118" y="378"/>
                            </a:cubicBezTo>
                            <a:cubicBezTo>
                              <a:pt x="119" y="380"/>
                              <a:pt x="119" y="395"/>
                              <a:pt x="120" y="397"/>
                            </a:cubicBezTo>
                            <a:cubicBezTo>
                              <a:pt x="121" y="391"/>
                              <a:pt x="126" y="355"/>
                              <a:pt x="150" y="319"/>
                            </a:cubicBezTo>
                            <a:cubicBezTo>
                              <a:pt x="161" y="302"/>
                              <a:pt x="323" y="128"/>
                              <a:pt x="363" y="13"/>
                            </a:cubicBezTo>
                            <a:cubicBezTo>
                              <a:pt x="363" y="13"/>
                              <a:pt x="365" y="9"/>
                              <a:pt x="354" y="0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5" name="Freeform 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690110" y="1704378"/>
                        <a:ext cx="233299" cy="220339"/>
                      </a:xfrm>
                      <a:custGeom>
                        <a:avLst/>
                        <a:gdLst>
                          <a:gd name="T0" fmla="*/ 69 w 70"/>
                          <a:gd name="T1" fmla="*/ 37 h 66"/>
                          <a:gd name="T2" fmla="*/ 58 w 70"/>
                          <a:gd name="T3" fmla="*/ 27 h 66"/>
                          <a:gd name="T4" fmla="*/ 14 w 70"/>
                          <a:gd name="T5" fmla="*/ 0 h 66"/>
                          <a:gd name="T6" fmla="*/ 13 w 70"/>
                          <a:gd name="T7" fmla="*/ 1 h 66"/>
                          <a:gd name="T8" fmla="*/ 3 w 70"/>
                          <a:gd name="T9" fmla="*/ 24 h 66"/>
                          <a:gd name="T10" fmla="*/ 0 w 70"/>
                          <a:gd name="T11" fmla="*/ 30 h 66"/>
                          <a:gd name="T12" fmla="*/ 48 w 70"/>
                          <a:gd name="T13" fmla="*/ 66 h 66"/>
                          <a:gd name="T14" fmla="*/ 59 w 70"/>
                          <a:gd name="T15" fmla="*/ 50 h 66"/>
                          <a:gd name="T16" fmla="*/ 65 w 70"/>
                          <a:gd name="T17" fmla="*/ 42 h 66"/>
                          <a:gd name="T18" fmla="*/ 68 w 70"/>
                          <a:gd name="T19" fmla="*/ 39 h 66"/>
                          <a:gd name="T20" fmla="*/ 69 w 70"/>
                          <a:gd name="T21" fmla="*/ 37 h 6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</a:cxnLst>
                        <a:rect l="0" t="0" r="r" b="b"/>
                        <a:pathLst>
                          <a:path w="70" h="66">
                            <a:moveTo>
                              <a:pt x="69" y="37"/>
                            </a:moveTo>
                            <a:cubicBezTo>
                              <a:pt x="67" y="34"/>
                              <a:pt x="63" y="30"/>
                              <a:pt x="58" y="27"/>
                            </a:cubicBezTo>
                            <a:cubicBezTo>
                              <a:pt x="41" y="17"/>
                              <a:pt x="25" y="2"/>
                              <a:pt x="14" y="0"/>
                            </a:cubicBezTo>
                            <a:cubicBezTo>
                              <a:pt x="14" y="0"/>
                              <a:pt x="14" y="1"/>
                              <a:pt x="13" y="1"/>
                            </a:cubicBezTo>
                            <a:cubicBezTo>
                              <a:pt x="10" y="9"/>
                              <a:pt x="8" y="17"/>
                              <a:pt x="3" y="24"/>
                            </a:cubicBezTo>
                            <a:cubicBezTo>
                              <a:pt x="2" y="26"/>
                              <a:pt x="1" y="28"/>
                              <a:pt x="0" y="30"/>
                            </a:cubicBezTo>
                            <a:cubicBezTo>
                              <a:pt x="11" y="35"/>
                              <a:pt x="39" y="50"/>
                              <a:pt x="48" y="66"/>
                            </a:cubicBezTo>
                            <a:cubicBezTo>
                              <a:pt x="50" y="63"/>
                              <a:pt x="56" y="53"/>
                              <a:pt x="59" y="50"/>
                            </a:cubicBezTo>
                            <a:cubicBezTo>
                              <a:pt x="61" y="48"/>
                              <a:pt x="63" y="45"/>
                              <a:pt x="65" y="42"/>
                            </a:cubicBezTo>
                            <a:cubicBezTo>
                              <a:pt x="66" y="41"/>
                              <a:pt x="70" y="34"/>
                              <a:pt x="68" y="39"/>
                            </a:cubicBezTo>
                            <a:cubicBezTo>
                              <a:pt x="68" y="38"/>
                              <a:pt x="69" y="38"/>
                              <a:pt x="69" y="37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506" name="Freeform 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669372" y="1642165"/>
                        <a:ext cx="269590" cy="259222"/>
                      </a:xfrm>
                      <a:custGeom>
                        <a:avLst/>
                        <a:gdLst>
                          <a:gd name="T0" fmla="*/ 65 w 81"/>
                          <a:gd name="T1" fmla="*/ 77 h 78"/>
                          <a:gd name="T2" fmla="*/ 74 w 81"/>
                          <a:gd name="T3" fmla="*/ 71 h 78"/>
                          <a:gd name="T4" fmla="*/ 78 w 81"/>
                          <a:gd name="T5" fmla="*/ 52 h 78"/>
                          <a:gd name="T6" fmla="*/ 64 w 81"/>
                          <a:gd name="T7" fmla="*/ 38 h 78"/>
                          <a:gd name="T8" fmla="*/ 10 w 81"/>
                          <a:gd name="T9" fmla="*/ 15 h 78"/>
                          <a:gd name="T10" fmla="*/ 0 w 81"/>
                          <a:gd name="T11" fmla="*/ 38 h 78"/>
                          <a:gd name="T12" fmla="*/ 65 w 81"/>
                          <a:gd name="T13" fmla="*/ 77 h 7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</a:cxnLst>
                        <a:rect l="0" t="0" r="r" b="b"/>
                        <a:pathLst>
                          <a:path w="81" h="78">
                            <a:moveTo>
                              <a:pt x="65" y="77"/>
                            </a:moveTo>
                            <a:cubicBezTo>
                              <a:pt x="65" y="77"/>
                              <a:pt x="69" y="78"/>
                              <a:pt x="74" y="71"/>
                            </a:cubicBezTo>
                            <a:cubicBezTo>
                              <a:pt x="77" y="66"/>
                              <a:pt x="81" y="55"/>
                              <a:pt x="78" y="52"/>
                            </a:cubicBezTo>
                            <a:cubicBezTo>
                              <a:pt x="76" y="49"/>
                              <a:pt x="72" y="43"/>
                              <a:pt x="64" y="38"/>
                            </a:cubicBezTo>
                            <a:cubicBezTo>
                              <a:pt x="41" y="24"/>
                              <a:pt x="18" y="0"/>
                              <a:pt x="10" y="15"/>
                            </a:cubicBezTo>
                            <a:cubicBezTo>
                              <a:pt x="2" y="30"/>
                              <a:pt x="0" y="38"/>
                              <a:pt x="0" y="38"/>
                            </a:cubicBezTo>
                            <a:cubicBezTo>
                              <a:pt x="0" y="38"/>
                              <a:pt x="50" y="57"/>
                              <a:pt x="65" y="77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92" name="组合 491"/>
                    <p:cNvGrpSpPr/>
                    <p:nvPr/>
                  </p:nvGrpSpPr>
                  <p:grpSpPr>
                    <a:xfrm rot="10954965">
                      <a:off x="7485017" y="2914938"/>
                      <a:ext cx="1547552" cy="2011561"/>
                      <a:chOff x="8679146" y="1144460"/>
                      <a:chExt cx="1547552" cy="2011561"/>
                    </a:xfrm>
                    <a:grpFill/>
                  </p:grpSpPr>
                  <p:sp>
                    <p:nvSpPr>
                      <p:cNvPr id="493" name="Freeform 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708255" y="1144460"/>
                        <a:ext cx="518443" cy="712860"/>
                      </a:xfrm>
                      <a:custGeom>
                        <a:avLst/>
                        <a:gdLst>
                          <a:gd name="T0" fmla="*/ 0 w 156"/>
                          <a:gd name="T1" fmla="*/ 185 h 215"/>
                          <a:gd name="T2" fmla="*/ 29 w 156"/>
                          <a:gd name="T3" fmla="*/ 109 h 215"/>
                          <a:gd name="T4" fmla="*/ 91 w 156"/>
                          <a:gd name="T5" fmla="*/ 4 h 215"/>
                          <a:gd name="T6" fmla="*/ 106 w 156"/>
                          <a:gd name="T7" fmla="*/ 15 h 215"/>
                          <a:gd name="T8" fmla="*/ 101 w 156"/>
                          <a:gd name="T9" fmla="*/ 23 h 215"/>
                          <a:gd name="T10" fmla="*/ 131 w 156"/>
                          <a:gd name="T11" fmla="*/ 16 h 215"/>
                          <a:gd name="T12" fmla="*/ 125 w 156"/>
                          <a:gd name="T13" fmla="*/ 40 h 215"/>
                          <a:gd name="T14" fmla="*/ 145 w 156"/>
                          <a:gd name="T15" fmla="*/ 37 h 215"/>
                          <a:gd name="T16" fmla="*/ 116 w 156"/>
                          <a:gd name="T17" fmla="*/ 132 h 215"/>
                          <a:gd name="T18" fmla="*/ 61 w 156"/>
                          <a:gd name="T19" fmla="*/ 202 h 215"/>
                          <a:gd name="T20" fmla="*/ 48 w 156"/>
                          <a:gd name="T21" fmla="*/ 215 h 215"/>
                          <a:gd name="T22" fmla="*/ 0 w 156"/>
                          <a:gd name="T23" fmla="*/ 185 h 21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156" h="215">
                            <a:moveTo>
                              <a:pt x="0" y="185"/>
                            </a:moveTo>
                            <a:cubicBezTo>
                              <a:pt x="29" y="109"/>
                              <a:pt x="29" y="109"/>
                              <a:pt x="29" y="109"/>
                            </a:cubicBezTo>
                            <a:cubicBezTo>
                              <a:pt x="29" y="109"/>
                              <a:pt x="60" y="10"/>
                              <a:pt x="91" y="4"/>
                            </a:cubicBezTo>
                            <a:cubicBezTo>
                              <a:pt x="91" y="4"/>
                              <a:pt x="113" y="0"/>
                              <a:pt x="106" y="15"/>
                            </a:cubicBezTo>
                            <a:cubicBezTo>
                              <a:pt x="101" y="23"/>
                              <a:pt x="101" y="23"/>
                              <a:pt x="101" y="23"/>
                            </a:cubicBezTo>
                            <a:cubicBezTo>
                              <a:pt x="101" y="23"/>
                              <a:pt x="120" y="7"/>
                              <a:pt x="131" y="16"/>
                            </a:cubicBezTo>
                            <a:cubicBezTo>
                              <a:pt x="131" y="16"/>
                              <a:pt x="138" y="21"/>
                              <a:pt x="125" y="40"/>
                            </a:cubicBezTo>
                            <a:cubicBezTo>
                              <a:pt x="125" y="40"/>
                              <a:pt x="133" y="25"/>
                              <a:pt x="145" y="37"/>
                            </a:cubicBezTo>
                            <a:cubicBezTo>
                              <a:pt x="156" y="49"/>
                              <a:pt x="128" y="74"/>
                              <a:pt x="116" y="132"/>
                            </a:cubicBezTo>
                            <a:cubicBezTo>
                              <a:pt x="105" y="189"/>
                              <a:pt x="61" y="202"/>
                              <a:pt x="61" y="202"/>
                            </a:cubicBezTo>
                            <a:cubicBezTo>
                              <a:pt x="48" y="215"/>
                              <a:pt x="48" y="215"/>
                              <a:pt x="48" y="215"/>
                            </a:cubicBezTo>
                            <a:lnTo>
                              <a:pt x="0" y="185"/>
                            </a:ln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4" name="Freeform 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708255" y="1344061"/>
                        <a:ext cx="204786" cy="508074"/>
                      </a:xfrm>
                      <a:custGeom>
                        <a:avLst/>
                        <a:gdLst>
                          <a:gd name="T0" fmla="*/ 7 w 62"/>
                          <a:gd name="T1" fmla="*/ 115 h 153"/>
                          <a:gd name="T2" fmla="*/ 7 w 62"/>
                          <a:gd name="T3" fmla="*/ 85 h 153"/>
                          <a:gd name="T4" fmla="*/ 38 w 62"/>
                          <a:gd name="T5" fmla="*/ 2 h 153"/>
                          <a:gd name="T6" fmla="*/ 47 w 62"/>
                          <a:gd name="T7" fmla="*/ 20 h 153"/>
                          <a:gd name="T8" fmla="*/ 48 w 62"/>
                          <a:gd name="T9" fmla="*/ 76 h 153"/>
                          <a:gd name="T10" fmla="*/ 7 w 62"/>
                          <a:gd name="T11" fmla="*/ 115 h 15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62" h="153">
                            <a:moveTo>
                              <a:pt x="7" y="115"/>
                            </a:moveTo>
                            <a:cubicBezTo>
                              <a:pt x="7" y="115"/>
                              <a:pt x="0" y="113"/>
                              <a:pt x="7" y="85"/>
                            </a:cubicBezTo>
                            <a:cubicBezTo>
                              <a:pt x="14" y="57"/>
                              <a:pt x="30" y="0"/>
                              <a:pt x="38" y="2"/>
                            </a:cubicBezTo>
                            <a:cubicBezTo>
                              <a:pt x="45" y="3"/>
                              <a:pt x="50" y="11"/>
                              <a:pt x="47" y="20"/>
                            </a:cubicBezTo>
                            <a:cubicBezTo>
                              <a:pt x="45" y="28"/>
                              <a:pt x="41" y="61"/>
                              <a:pt x="48" y="76"/>
                            </a:cubicBezTo>
                            <a:cubicBezTo>
                              <a:pt x="48" y="76"/>
                              <a:pt x="62" y="153"/>
                              <a:pt x="7" y="115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5" name="Freeform 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9708255" y="1144460"/>
                        <a:ext cx="489930" cy="712860"/>
                      </a:xfrm>
                      <a:custGeom>
                        <a:avLst/>
                        <a:gdLst>
                          <a:gd name="T0" fmla="*/ 145 w 148"/>
                          <a:gd name="T1" fmla="*/ 37 h 215"/>
                          <a:gd name="T2" fmla="*/ 141 w 148"/>
                          <a:gd name="T3" fmla="*/ 34 h 215"/>
                          <a:gd name="T4" fmla="*/ 141 w 148"/>
                          <a:gd name="T5" fmla="*/ 39 h 215"/>
                          <a:gd name="T6" fmla="*/ 122 w 148"/>
                          <a:gd name="T7" fmla="*/ 88 h 215"/>
                          <a:gd name="T8" fmla="*/ 103 w 148"/>
                          <a:gd name="T9" fmla="*/ 94 h 215"/>
                          <a:gd name="T10" fmla="*/ 130 w 148"/>
                          <a:gd name="T11" fmla="*/ 34 h 215"/>
                          <a:gd name="T12" fmla="*/ 126 w 148"/>
                          <a:gd name="T13" fmla="*/ 38 h 215"/>
                          <a:gd name="T14" fmla="*/ 133 w 148"/>
                          <a:gd name="T15" fmla="*/ 20 h 215"/>
                          <a:gd name="T16" fmla="*/ 113 w 148"/>
                          <a:gd name="T17" fmla="*/ 57 h 215"/>
                          <a:gd name="T18" fmla="*/ 83 w 148"/>
                          <a:gd name="T19" fmla="*/ 64 h 215"/>
                          <a:gd name="T20" fmla="*/ 104 w 148"/>
                          <a:gd name="T21" fmla="*/ 26 h 215"/>
                          <a:gd name="T22" fmla="*/ 101 w 148"/>
                          <a:gd name="T23" fmla="*/ 23 h 215"/>
                          <a:gd name="T24" fmla="*/ 91 w 148"/>
                          <a:gd name="T25" fmla="*/ 4 h 215"/>
                          <a:gd name="T26" fmla="*/ 83 w 148"/>
                          <a:gd name="T27" fmla="*/ 7 h 215"/>
                          <a:gd name="T28" fmla="*/ 96 w 148"/>
                          <a:gd name="T29" fmla="*/ 21 h 215"/>
                          <a:gd name="T30" fmla="*/ 83 w 148"/>
                          <a:gd name="T31" fmla="*/ 49 h 215"/>
                          <a:gd name="T32" fmla="*/ 48 w 148"/>
                          <a:gd name="T33" fmla="*/ 62 h 215"/>
                          <a:gd name="T34" fmla="*/ 45 w 148"/>
                          <a:gd name="T35" fmla="*/ 67 h 215"/>
                          <a:gd name="T36" fmla="*/ 45 w 148"/>
                          <a:gd name="T37" fmla="*/ 68 h 215"/>
                          <a:gd name="T38" fmla="*/ 46 w 148"/>
                          <a:gd name="T39" fmla="*/ 108 h 215"/>
                          <a:gd name="T40" fmla="*/ 43 w 148"/>
                          <a:gd name="T41" fmla="*/ 156 h 215"/>
                          <a:gd name="T42" fmla="*/ 23 w 148"/>
                          <a:gd name="T43" fmla="*/ 159 h 215"/>
                          <a:gd name="T44" fmla="*/ 18 w 148"/>
                          <a:gd name="T45" fmla="*/ 158 h 215"/>
                          <a:gd name="T46" fmla="*/ 14 w 148"/>
                          <a:gd name="T47" fmla="*/ 149 h 215"/>
                          <a:gd name="T48" fmla="*/ 21 w 148"/>
                          <a:gd name="T49" fmla="*/ 97 h 215"/>
                          <a:gd name="T50" fmla="*/ 7 w 148"/>
                          <a:gd name="T51" fmla="*/ 145 h 215"/>
                          <a:gd name="T52" fmla="*/ 4 w 148"/>
                          <a:gd name="T53" fmla="*/ 158 h 215"/>
                          <a:gd name="T54" fmla="*/ 4 w 148"/>
                          <a:gd name="T55" fmla="*/ 172 h 215"/>
                          <a:gd name="T56" fmla="*/ 0 w 148"/>
                          <a:gd name="T57" fmla="*/ 185 h 215"/>
                          <a:gd name="T58" fmla="*/ 61 w 148"/>
                          <a:gd name="T59" fmla="*/ 202 h 215"/>
                          <a:gd name="T60" fmla="*/ 140 w 148"/>
                          <a:gd name="T61" fmla="*/ 67 h 215"/>
                          <a:gd name="T62" fmla="*/ 102 w 148"/>
                          <a:gd name="T63" fmla="*/ 139 h 215"/>
                          <a:gd name="T64" fmla="*/ 92 w 148"/>
                          <a:gd name="T65" fmla="*/ 171 h 215"/>
                          <a:gd name="T66" fmla="*/ 58 w 148"/>
                          <a:gd name="T67" fmla="*/ 148 h 215"/>
                          <a:gd name="T68" fmla="*/ 55 w 148"/>
                          <a:gd name="T69" fmla="*/ 94 h 215"/>
                          <a:gd name="T70" fmla="*/ 87 w 148"/>
                          <a:gd name="T71" fmla="*/ 107 h 215"/>
                          <a:gd name="T72" fmla="*/ 102 w 148"/>
                          <a:gd name="T73" fmla="*/ 139 h 21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</a:cxnLst>
                        <a:rect l="0" t="0" r="r" b="b"/>
                        <a:pathLst>
                          <a:path w="148" h="215">
                            <a:moveTo>
                              <a:pt x="147" y="47"/>
                            </a:moveTo>
                            <a:cubicBezTo>
                              <a:pt x="148" y="44"/>
                              <a:pt x="147" y="40"/>
                              <a:pt x="145" y="37"/>
                            </a:cubicBezTo>
                            <a:cubicBezTo>
                              <a:pt x="145" y="37"/>
                              <a:pt x="145" y="37"/>
                              <a:pt x="145" y="37"/>
                            </a:cubicBezTo>
                            <a:cubicBezTo>
                              <a:pt x="143" y="36"/>
                              <a:pt x="142" y="35"/>
                              <a:pt x="141" y="34"/>
                            </a:cubicBezTo>
                            <a:cubicBezTo>
                              <a:pt x="140" y="34"/>
                              <a:pt x="140" y="34"/>
                              <a:pt x="139" y="33"/>
                            </a:cubicBezTo>
                            <a:cubicBezTo>
                              <a:pt x="141" y="35"/>
                              <a:pt x="140" y="38"/>
                              <a:pt x="141" y="39"/>
                            </a:cubicBezTo>
                            <a:cubicBezTo>
                              <a:pt x="143" y="46"/>
                              <a:pt x="143" y="49"/>
                              <a:pt x="140" y="56"/>
                            </a:cubicBezTo>
                            <a:cubicBezTo>
                              <a:pt x="135" y="67"/>
                              <a:pt x="127" y="77"/>
                              <a:pt x="122" y="88"/>
                            </a:cubicBezTo>
                            <a:cubicBezTo>
                              <a:pt x="120" y="93"/>
                              <a:pt x="118" y="107"/>
                              <a:pt x="110" y="101"/>
                            </a:cubicBezTo>
                            <a:cubicBezTo>
                              <a:pt x="108" y="100"/>
                              <a:pt x="105" y="96"/>
                              <a:pt x="103" y="94"/>
                            </a:cubicBezTo>
                            <a:cubicBezTo>
                              <a:pt x="95" y="87"/>
                              <a:pt x="109" y="75"/>
                              <a:pt x="114" y="69"/>
                            </a:cubicBezTo>
                            <a:cubicBezTo>
                              <a:pt x="121" y="58"/>
                              <a:pt x="127" y="47"/>
                              <a:pt x="130" y="34"/>
                            </a:cubicBezTo>
                            <a:cubicBezTo>
                              <a:pt x="130" y="34"/>
                              <a:pt x="130" y="34"/>
                              <a:pt x="130" y="34"/>
                            </a:cubicBezTo>
                            <a:cubicBezTo>
                              <a:pt x="128" y="36"/>
                              <a:pt x="127" y="37"/>
                              <a:pt x="126" y="38"/>
                            </a:cubicBezTo>
                            <a:cubicBezTo>
                              <a:pt x="132" y="29"/>
                              <a:pt x="133" y="23"/>
                              <a:pt x="133" y="20"/>
                            </a:cubicBezTo>
                            <a:cubicBezTo>
                              <a:pt x="133" y="20"/>
                              <a:pt x="133" y="20"/>
                              <a:pt x="133" y="20"/>
                            </a:cubicBezTo>
                            <a:cubicBezTo>
                              <a:pt x="129" y="22"/>
                              <a:pt x="129" y="27"/>
                              <a:pt x="127" y="31"/>
                            </a:cubicBezTo>
                            <a:cubicBezTo>
                              <a:pt x="124" y="40"/>
                              <a:pt x="119" y="49"/>
                              <a:pt x="113" y="57"/>
                            </a:cubicBezTo>
                            <a:cubicBezTo>
                              <a:pt x="108" y="65"/>
                              <a:pt x="97" y="84"/>
                              <a:pt x="85" y="79"/>
                            </a:cubicBezTo>
                            <a:cubicBezTo>
                              <a:pt x="78" y="76"/>
                              <a:pt x="80" y="70"/>
                              <a:pt x="83" y="64"/>
                            </a:cubicBezTo>
                            <a:cubicBezTo>
                              <a:pt x="87" y="58"/>
                              <a:pt x="91" y="52"/>
                              <a:pt x="94" y="45"/>
                            </a:cubicBezTo>
                            <a:cubicBezTo>
                              <a:pt x="98" y="39"/>
                              <a:pt x="99" y="31"/>
                              <a:pt x="104" y="26"/>
                            </a:cubicBezTo>
                            <a:cubicBezTo>
                              <a:pt x="109" y="20"/>
                              <a:pt x="117" y="18"/>
                              <a:pt x="123" y="13"/>
                            </a:cubicBezTo>
                            <a:cubicBezTo>
                              <a:pt x="113" y="13"/>
                              <a:pt x="101" y="23"/>
                              <a:pt x="101" y="23"/>
                            </a:cubicBezTo>
                            <a:cubicBezTo>
                              <a:pt x="106" y="15"/>
                              <a:pt x="106" y="15"/>
                              <a:pt x="106" y="15"/>
                            </a:cubicBezTo>
                            <a:cubicBezTo>
                              <a:pt x="113" y="0"/>
                              <a:pt x="91" y="4"/>
                              <a:pt x="91" y="4"/>
                            </a:cubicBezTo>
                            <a:cubicBezTo>
                              <a:pt x="89" y="4"/>
                              <a:pt x="86" y="6"/>
                              <a:pt x="83" y="7"/>
                            </a:cubicBezTo>
                            <a:cubicBezTo>
                              <a:pt x="83" y="7"/>
                              <a:pt x="83" y="7"/>
                              <a:pt x="83" y="7"/>
                            </a:cubicBezTo>
                            <a:cubicBezTo>
                              <a:pt x="88" y="7"/>
                              <a:pt x="99" y="7"/>
                              <a:pt x="99" y="11"/>
                            </a:cubicBezTo>
                            <a:cubicBezTo>
                              <a:pt x="98" y="15"/>
                              <a:pt x="98" y="16"/>
                              <a:pt x="96" y="21"/>
                            </a:cubicBezTo>
                            <a:cubicBezTo>
                              <a:pt x="94" y="25"/>
                              <a:pt x="93" y="28"/>
                              <a:pt x="91" y="31"/>
                            </a:cubicBezTo>
                            <a:cubicBezTo>
                              <a:pt x="89" y="37"/>
                              <a:pt x="86" y="43"/>
                              <a:pt x="83" y="49"/>
                            </a:cubicBezTo>
                            <a:cubicBezTo>
                              <a:pt x="78" y="57"/>
                              <a:pt x="73" y="68"/>
                              <a:pt x="63" y="72"/>
                            </a:cubicBezTo>
                            <a:cubicBezTo>
                              <a:pt x="54" y="75"/>
                              <a:pt x="54" y="65"/>
                              <a:pt x="48" y="62"/>
                            </a:cubicBezTo>
                            <a:cubicBezTo>
                              <a:pt x="47" y="63"/>
                              <a:pt x="47" y="63"/>
                              <a:pt x="47" y="64"/>
                            </a:cubicBezTo>
                            <a:cubicBezTo>
                              <a:pt x="46" y="65"/>
                              <a:pt x="46" y="66"/>
                              <a:pt x="45" y="67"/>
                            </a:cubicBezTo>
                            <a:cubicBezTo>
                              <a:pt x="45" y="66"/>
                              <a:pt x="45" y="66"/>
                              <a:pt x="45" y="66"/>
                            </a:cubicBezTo>
                            <a:cubicBezTo>
                              <a:pt x="45" y="67"/>
                              <a:pt x="44" y="68"/>
                              <a:pt x="45" y="68"/>
                            </a:cubicBezTo>
                            <a:cubicBezTo>
                              <a:pt x="49" y="75"/>
                              <a:pt x="46" y="86"/>
                              <a:pt x="44" y="95"/>
                            </a:cubicBezTo>
                            <a:cubicBezTo>
                              <a:pt x="45" y="99"/>
                              <a:pt x="46" y="104"/>
                              <a:pt x="46" y="108"/>
                            </a:cubicBezTo>
                            <a:cubicBezTo>
                              <a:pt x="48" y="119"/>
                              <a:pt x="50" y="131"/>
                              <a:pt x="48" y="142"/>
                            </a:cubicBezTo>
                            <a:cubicBezTo>
                              <a:pt x="49" y="147"/>
                              <a:pt x="48" y="153"/>
                              <a:pt x="43" y="156"/>
                            </a:cubicBezTo>
                            <a:cubicBezTo>
                              <a:pt x="38" y="158"/>
                              <a:pt x="29" y="161"/>
                              <a:pt x="22" y="160"/>
                            </a:cubicBezTo>
                            <a:cubicBezTo>
                              <a:pt x="23" y="159"/>
                              <a:pt x="23" y="159"/>
                              <a:pt x="23" y="159"/>
                            </a:cubicBezTo>
                            <a:cubicBezTo>
                              <a:pt x="22" y="159"/>
                              <a:pt x="21" y="158"/>
                              <a:pt x="20" y="158"/>
                            </a:cubicBezTo>
                            <a:cubicBezTo>
                              <a:pt x="19" y="158"/>
                              <a:pt x="19" y="158"/>
                              <a:pt x="18" y="158"/>
                            </a:cubicBezTo>
                            <a:cubicBezTo>
                              <a:pt x="17" y="158"/>
                              <a:pt x="16" y="157"/>
                              <a:pt x="16" y="156"/>
                            </a:cubicBezTo>
                            <a:cubicBezTo>
                              <a:pt x="15" y="154"/>
                              <a:pt x="14" y="152"/>
                              <a:pt x="14" y="149"/>
                            </a:cubicBezTo>
                            <a:cubicBezTo>
                              <a:pt x="8" y="133"/>
                              <a:pt x="15" y="113"/>
                              <a:pt x="22" y="98"/>
                            </a:cubicBezTo>
                            <a:cubicBezTo>
                              <a:pt x="22" y="98"/>
                              <a:pt x="22" y="97"/>
                              <a:pt x="21" y="97"/>
                            </a:cubicBezTo>
                            <a:cubicBezTo>
                              <a:pt x="20" y="98"/>
                              <a:pt x="20" y="99"/>
                              <a:pt x="20" y="100"/>
                            </a:cubicBezTo>
                            <a:cubicBezTo>
                              <a:pt x="14" y="116"/>
                              <a:pt x="10" y="133"/>
                              <a:pt x="7" y="145"/>
                            </a:cubicBezTo>
                            <a:cubicBezTo>
                              <a:pt x="5" y="150"/>
                              <a:pt x="4" y="154"/>
                              <a:pt x="4" y="158"/>
                            </a:cubicBezTo>
                            <a:cubicBezTo>
                              <a:pt x="4" y="158"/>
                              <a:pt x="4" y="158"/>
                              <a:pt x="4" y="158"/>
                            </a:cubicBezTo>
                            <a:cubicBezTo>
                              <a:pt x="3" y="166"/>
                              <a:pt x="4" y="170"/>
                              <a:pt x="4" y="172"/>
                            </a:cubicBezTo>
                            <a:cubicBezTo>
                              <a:pt x="4" y="172"/>
                              <a:pt x="4" y="172"/>
                              <a:pt x="4" y="172"/>
                            </a:cubicBezTo>
                            <a:cubicBezTo>
                              <a:pt x="5" y="173"/>
                              <a:pt x="5" y="173"/>
                              <a:pt x="5" y="173"/>
                            </a:cubicBezTo>
                            <a:cubicBezTo>
                              <a:pt x="0" y="185"/>
                              <a:pt x="0" y="185"/>
                              <a:pt x="0" y="185"/>
                            </a:cubicBezTo>
                            <a:cubicBezTo>
                              <a:pt x="48" y="215"/>
                              <a:pt x="48" y="215"/>
                              <a:pt x="48" y="215"/>
                            </a:cubicBezTo>
                            <a:cubicBezTo>
                              <a:pt x="61" y="202"/>
                              <a:pt x="61" y="202"/>
                              <a:pt x="61" y="202"/>
                            </a:cubicBezTo>
                            <a:cubicBezTo>
                              <a:pt x="61" y="202"/>
                              <a:pt x="105" y="189"/>
                              <a:pt x="116" y="132"/>
                            </a:cubicBezTo>
                            <a:cubicBezTo>
                              <a:pt x="122" y="103"/>
                              <a:pt x="132" y="82"/>
                              <a:pt x="140" y="67"/>
                            </a:cubicBezTo>
                            <a:cubicBezTo>
                              <a:pt x="142" y="60"/>
                              <a:pt x="145" y="54"/>
                              <a:pt x="147" y="47"/>
                            </a:cubicBezTo>
                            <a:close/>
                            <a:moveTo>
                              <a:pt x="102" y="139"/>
                            </a:moveTo>
                            <a:cubicBezTo>
                              <a:pt x="101" y="145"/>
                              <a:pt x="99" y="151"/>
                              <a:pt x="97" y="157"/>
                            </a:cubicBezTo>
                            <a:cubicBezTo>
                              <a:pt x="96" y="161"/>
                              <a:pt x="95" y="167"/>
                              <a:pt x="92" y="171"/>
                            </a:cubicBezTo>
                            <a:cubicBezTo>
                              <a:pt x="78" y="191"/>
                              <a:pt x="52" y="178"/>
                              <a:pt x="55" y="155"/>
                            </a:cubicBezTo>
                            <a:cubicBezTo>
                              <a:pt x="55" y="152"/>
                              <a:pt x="56" y="150"/>
                              <a:pt x="58" y="148"/>
                            </a:cubicBezTo>
                            <a:cubicBezTo>
                              <a:pt x="55" y="139"/>
                              <a:pt x="53" y="130"/>
                              <a:pt x="52" y="121"/>
                            </a:cubicBezTo>
                            <a:cubicBezTo>
                              <a:pt x="50" y="112"/>
                              <a:pt x="48" y="101"/>
                              <a:pt x="55" y="94"/>
                            </a:cubicBezTo>
                            <a:cubicBezTo>
                              <a:pt x="60" y="88"/>
                              <a:pt x="69" y="88"/>
                              <a:pt x="75" y="92"/>
                            </a:cubicBezTo>
                            <a:cubicBezTo>
                              <a:pt x="81" y="95"/>
                              <a:pt x="82" y="103"/>
                              <a:pt x="87" y="107"/>
                            </a:cubicBezTo>
                            <a:cubicBezTo>
                              <a:pt x="90" y="109"/>
                              <a:pt x="94" y="109"/>
                              <a:pt x="97" y="111"/>
                            </a:cubicBezTo>
                            <a:cubicBezTo>
                              <a:pt x="104" y="118"/>
                              <a:pt x="102" y="131"/>
                              <a:pt x="102" y="139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6" name="Freeform 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679146" y="1740669"/>
                        <a:ext cx="1223526" cy="1386836"/>
                      </a:xfrm>
                      <a:custGeom>
                        <a:avLst/>
                        <a:gdLst>
                          <a:gd name="T0" fmla="*/ 313 w 368"/>
                          <a:gd name="T1" fmla="*/ 0 h 417"/>
                          <a:gd name="T2" fmla="*/ 80 w 368"/>
                          <a:gd name="T3" fmla="*/ 324 h 417"/>
                          <a:gd name="T4" fmla="*/ 0 w 368"/>
                          <a:gd name="T5" fmla="*/ 356 h 417"/>
                          <a:gd name="T6" fmla="*/ 2 w 368"/>
                          <a:gd name="T7" fmla="*/ 363 h 417"/>
                          <a:gd name="T8" fmla="*/ 44 w 368"/>
                          <a:gd name="T9" fmla="*/ 362 h 417"/>
                          <a:gd name="T10" fmla="*/ 44 w 368"/>
                          <a:gd name="T11" fmla="*/ 362 h 417"/>
                          <a:gd name="T12" fmla="*/ 64 w 368"/>
                          <a:gd name="T13" fmla="*/ 356 h 417"/>
                          <a:gd name="T14" fmla="*/ 116 w 368"/>
                          <a:gd name="T15" fmla="*/ 393 h 417"/>
                          <a:gd name="T16" fmla="*/ 119 w 368"/>
                          <a:gd name="T17" fmla="*/ 408 h 417"/>
                          <a:gd name="T18" fmla="*/ 119 w 368"/>
                          <a:gd name="T19" fmla="*/ 408 h 417"/>
                          <a:gd name="T20" fmla="*/ 122 w 368"/>
                          <a:gd name="T21" fmla="*/ 417 h 417"/>
                          <a:gd name="T22" fmla="*/ 150 w 368"/>
                          <a:gd name="T23" fmla="*/ 348 h 417"/>
                          <a:gd name="T24" fmla="*/ 363 w 368"/>
                          <a:gd name="T25" fmla="*/ 42 h 417"/>
                          <a:gd name="T26" fmla="*/ 313 w 368"/>
                          <a:gd name="T27" fmla="*/ 0 h 41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</a:cxnLst>
                        <a:rect l="0" t="0" r="r" b="b"/>
                        <a:pathLst>
                          <a:path w="368" h="417">
                            <a:moveTo>
                              <a:pt x="313" y="0"/>
                            </a:moveTo>
                            <a:cubicBezTo>
                              <a:pt x="80" y="324"/>
                              <a:pt x="80" y="324"/>
                              <a:pt x="80" y="324"/>
                            </a:cubicBezTo>
                            <a:cubicBezTo>
                              <a:pt x="80" y="324"/>
                              <a:pt x="58" y="356"/>
                              <a:pt x="0" y="356"/>
                            </a:cubicBezTo>
                            <a:cubicBezTo>
                              <a:pt x="1" y="358"/>
                              <a:pt x="2" y="360"/>
                              <a:pt x="2" y="363"/>
                            </a:cubicBezTo>
                            <a:cubicBezTo>
                              <a:pt x="16" y="360"/>
                              <a:pt x="30" y="360"/>
                              <a:pt x="44" y="362"/>
                            </a:cubicBezTo>
                            <a:cubicBezTo>
                              <a:pt x="44" y="362"/>
                              <a:pt x="44" y="362"/>
                              <a:pt x="44" y="362"/>
                            </a:cubicBezTo>
                            <a:cubicBezTo>
                              <a:pt x="50" y="359"/>
                              <a:pt x="57" y="357"/>
                              <a:pt x="64" y="356"/>
                            </a:cubicBezTo>
                            <a:cubicBezTo>
                              <a:pt x="90" y="355"/>
                              <a:pt x="108" y="371"/>
                              <a:pt x="116" y="393"/>
                            </a:cubicBezTo>
                            <a:cubicBezTo>
                              <a:pt x="118" y="398"/>
                              <a:pt x="118" y="403"/>
                              <a:pt x="119" y="408"/>
                            </a:cubicBezTo>
                            <a:cubicBezTo>
                              <a:pt x="119" y="408"/>
                              <a:pt x="119" y="408"/>
                              <a:pt x="119" y="408"/>
                            </a:cubicBezTo>
                            <a:cubicBezTo>
                              <a:pt x="120" y="410"/>
                              <a:pt x="120" y="415"/>
                              <a:pt x="122" y="417"/>
                            </a:cubicBezTo>
                            <a:cubicBezTo>
                              <a:pt x="122" y="391"/>
                              <a:pt x="140" y="363"/>
                              <a:pt x="150" y="348"/>
                            </a:cubicBezTo>
                            <a:cubicBezTo>
                              <a:pt x="161" y="331"/>
                              <a:pt x="323" y="157"/>
                              <a:pt x="363" y="42"/>
                            </a:cubicBezTo>
                            <a:cubicBezTo>
                              <a:pt x="363" y="42"/>
                              <a:pt x="368" y="32"/>
                              <a:pt x="313" y="0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7" name="Freeform 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679146" y="1836582"/>
                        <a:ext cx="1213157" cy="1319439"/>
                      </a:xfrm>
                      <a:custGeom>
                        <a:avLst/>
                        <a:gdLst>
                          <a:gd name="T0" fmla="*/ 354 w 365"/>
                          <a:gd name="T1" fmla="*/ 0 h 397"/>
                          <a:gd name="T2" fmla="*/ 244 w 365"/>
                          <a:gd name="T3" fmla="*/ 185 h 397"/>
                          <a:gd name="T4" fmla="*/ 194 w 365"/>
                          <a:gd name="T5" fmla="*/ 237 h 397"/>
                          <a:gd name="T6" fmla="*/ 169 w 365"/>
                          <a:gd name="T7" fmla="*/ 263 h 397"/>
                          <a:gd name="T8" fmla="*/ 148 w 365"/>
                          <a:gd name="T9" fmla="*/ 287 h 397"/>
                          <a:gd name="T10" fmla="*/ 113 w 365"/>
                          <a:gd name="T11" fmla="*/ 280 h 397"/>
                          <a:gd name="T12" fmla="*/ 74 w 365"/>
                          <a:gd name="T13" fmla="*/ 290 h 397"/>
                          <a:gd name="T14" fmla="*/ 42 w 365"/>
                          <a:gd name="T15" fmla="*/ 319 h 397"/>
                          <a:gd name="T16" fmla="*/ 43 w 365"/>
                          <a:gd name="T17" fmla="*/ 321 h 397"/>
                          <a:gd name="T18" fmla="*/ 0 w 365"/>
                          <a:gd name="T19" fmla="*/ 327 h 397"/>
                          <a:gd name="T20" fmla="*/ 2 w 365"/>
                          <a:gd name="T21" fmla="*/ 334 h 397"/>
                          <a:gd name="T22" fmla="*/ 44 w 365"/>
                          <a:gd name="T23" fmla="*/ 333 h 397"/>
                          <a:gd name="T24" fmla="*/ 44 w 365"/>
                          <a:gd name="T25" fmla="*/ 333 h 397"/>
                          <a:gd name="T26" fmla="*/ 64 w 365"/>
                          <a:gd name="T27" fmla="*/ 327 h 397"/>
                          <a:gd name="T28" fmla="*/ 91 w 365"/>
                          <a:gd name="T29" fmla="*/ 334 h 397"/>
                          <a:gd name="T30" fmla="*/ 98 w 365"/>
                          <a:gd name="T31" fmla="*/ 339 h 397"/>
                          <a:gd name="T32" fmla="*/ 116 w 365"/>
                          <a:gd name="T33" fmla="*/ 364 h 397"/>
                          <a:gd name="T34" fmla="*/ 119 w 365"/>
                          <a:gd name="T35" fmla="*/ 379 h 397"/>
                          <a:gd name="T36" fmla="*/ 118 w 365"/>
                          <a:gd name="T37" fmla="*/ 378 h 397"/>
                          <a:gd name="T38" fmla="*/ 120 w 365"/>
                          <a:gd name="T39" fmla="*/ 397 h 397"/>
                          <a:gd name="T40" fmla="*/ 150 w 365"/>
                          <a:gd name="T41" fmla="*/ 319 h 397"/>
                          <a:gd name="T42" fmla="*/ 363 w 365"/>
                          <a:gd name="T43" fmla="*/ 13 h 397"/>
                          <a:gd name="T44" fmla="*/ 354 w 365"/>
                          <a:gd name="T45" fmla="*/ 0 h 397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</a:cxnLst>
                        <a:rect l="0" t="0" r="r" b="b"/>
                        <a:pathLst>
                          <a:path w="365" h="397">
                            <a:moveTo>
                              <a:pt x="354" y="0"/>
                            </a:moveTo>
                            <a:cubicBezTo>
                              <a:pt x="322" y="62"/>
                              <a:pt x="292" y="131"/>
                              <a:pt x="244" y="185"/>
                            </a:cubicBezTo>
                            <a:cubicBezTo>
                              <a:pt x="228" y="203"/>
                              <a:pt x="211" y="220"/>
                              <a:pt x="194" y="237"/>
                            </a:cubicBezTo>
                            <a:cubicBezTo>
                              <a:pt x="185" y="246"/>
                              <a:pt x="177" y="255"/>
                              <a:pt x="169" y="263"/>
                            </a:cubicBezTo>
                            <a:cubicBezTo>
                              <a:pt x="162" y="271"/>
                              <a:pt x="157" y="280"/>
                              <a:pt x="148" y="287"/>
                            </a:cubicBezTo>
                            <a:cubicBezTo>
                              <a:pt x="140" y="295"/>
                              <a:pt x="124" y="277"/>
                              <a:pt x="113" y="280"/>
                            </a:cubicBezTo>
                            <a:cubicBezTo>
                              <a:pt x="100" y="284"/>
                              <a:pt x="88" y="287"/>
                              <a:pt x="74" y="290"/>
                            </a:cubicBezTo>
                            <a:cubicBezTo>
                              <a:pt x="63" y="293"/>
                              <a:pt x="52" y="314"/>
                              <a:pt x="42" y="319"/>
                            </a:cubicBezTo>
                            <a:cubicBezTo>
                              <a:pt x="42" y="320"/>
                              <a:pt x="43" y="320"/>
                              <a:pt x="43" y="321"/>
                            </a:cubicBezTo>
                            <a:cubicBezTo>
                              <a:pt x="29" y="323"/>
                              <a:pt x="15" y="325"/>
                              <a:pt x="0" y="327"/>
                            </a:cubicBezTo>
                            <a:cubicBezTo>
                              <a:pt x="1" y="329"/>
                              <a:pt x="2" y="331"/>
                              <a:pt x="2" y="334"/>
                            </a:cubicBezTo>
                            <a:cubicBezTo>
                              <a:pt x="16" y="331"/>
                              <a:pt x="30" y="331"/>
                              <a:pt x="44" y="333"/>
                            </a:cubicBezTo>
                            <a:cubicBezTo>
                              <a:pt x="44" y="333"/>
                              <a:pt x="44" y="333"/>
                              <a:pt x="44" y="333"/>
                            </a:cubicBezTo>
                            <a:cubicBezTo>
                              <a:pt x="50" y="330"/>
                              <a:pt x="57" y="328"/>
                              <a:pt x="64" y="327"/>
                            </a:cubicBezTo>
                            <a:cubicBezTo>
                              <a:pt x="74" y="327"/>
                              <a:pt x="83" y="329"/>
                              <a:pt x="91" y="334"/>
                            </a:cubicBezTo>
                            <a:cubicBezTo>
                              <a:pt x="94" y="335"/>
                              <a:pt x="96" y="337"/>
                              <a:pt x="98" y="339"/>
                            </a:cubicBezTo>
                            <a:cubicBezTo>
                              <a:pt x="106" y="345"/>
                              <a:pt x="112" y="354"/>
                              <a:pt x="116" y="364"/>
                            </a:cubicBezTo>
                            <a:cubicBezTo>
                              <a:pt x="118" y="369"/>
                              <a:pt x="118" y="374"/>
                              <a:pt x="119" y="379"/>
                            </a:cubicBezTo>
                            <a:cubicBezTo>
                              <a:pt x="119" y="379"/>
                              <a:pt x="118" y="378"/>
                              <a:pt x="118" y="378"/>
                            </a:cubicBezTo>
                            <a:cubicBezTo>
                              <a:pt x="119" y="380"/>
                              <a:pt x="119" y="395"/>
                              <a:pt x="120" y="397"/>
                            </a:cubicBezTo>
                            <a:cubicBezTo>
                              <a:pt x="121" y="391"/>
                              <a:pt x="126" y="355"/>
                              <a:pt x="150" y="319"/>
                            </a:cubicBezTo>
                            <a:cubicBezTo>
                              <a:pt x="161" y="302"/>
                              <a:pt x="323" y="128"/>
                              <a:pt x="363" y="13"/>
                            </a:cubicBezTo>
                            <a:cubicBezTo>
                              <a:pt x="363" y="13"/>
                              <a:pt x="365" y="9"/>
                              <a:pt x="354" y="0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8" name="Freeform 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690110" y="1704378"/>
                        <a:ext cx="233299" cy="220339"/>
                      </a:xfrm>
                      <a:custGeom>
                        <a:avLst/>
                        <a:gdLst>
                          <a:gd name="T0" fmla="*/ 69 w 70"/>
                          <a:gd name="T1" fmla="*/ 37 h 66"/>
                          <a:gd name="T2" fmla="*/ 58 w 70"/>
                          <a:gd name="T3" fmla="*/ 27 h 66"/>
                          <a:gd name="T4" fmla="*/ 14 w 70"/>
                          <a:gd name="T5" fmla="*/ 0 h 66"/>
                          <a:gd name="T6" fmla="*/ 13 w 70"/>
                          <a:gd name="T7" fmla="*/ 1 h 66"/>
                          <a:gd name="T8" fmla="*/ 3 w 70"/>
                          <a:gd name="T9" fmla="*/ 24 h 66"/>
                          <a:gd name="T10" fmla="*/ 0 w 70"/>
                          <a:gd name="T11" fmla="*/ 30 h 66"/>
                          <a:gd name="T12" fmla="*/ 48 w 70"/>
                          <a:gd name="T13" fmla="*/ 66 h 66"/>
                          <a:gd name="T14" fmla="*/ 59 w 70"/>
                          <a:gd name="T15" fmla="*/ 50 h 66"/>
                          <a:gd name="T16" fmla="*/ 65 w 70"/>
                          <a:gd name="T17" fmla="*/ 42 h 66"/>
                          <a:gd name="T18" fmla="*/ 68 w 70"/>
                          <a:gd name="T19" fmla="*/ 39 h 66"/>
                          <a:gd name="T20" fmla="*/ 69 w 70"/>
                          <a:gd name="T21" fmla="*/ 37 h 6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</a:cxnLst>
                        <a:rect l="0" t="0" r="r" b="b"/>
                        <a:pathLst>
                          <a:path w="70" h="66">
                            <a:moveTo>
                              <a:pt x="69" y="37"/>
                            </a:moveTo>
                            <a:cubicBezTo>
                              <a:pt x="67" y="34"/>
                              <a:pt x="63" y="30"/>
                              <a:pt x="58" y="27"/>
                            </a:cubicBezTo>
                            <a:cubicBezTo>
                              <a:pt x="41" y="17"/>
                              <a:pt x="25" y="2"/>
                              <a:pt x="14" y="0"/>
                            </a:cubicBezTo>
                            <a:cubicBezTo>
                              <a:pt x="14" y="0"/>
                              <a:pt x="14" y="1"/>
                              <a:pt x="13" y="1"/>
                            </a:cubicBezTo>
                            <a:cubicBezTo>
                              <a:pt x="10" y="9"/>
                              <a:pt x="8" y="17"/>
                              <a:pt x="3" y="24"/>
                            </a:cubicBezTo>
                            <a:cubicBezTo>
                              <a:pt x="2" y="26"/>
                              <a:pt x="1" y="28"/>
                              <a:pt x="0" y="30"/>
                            </a:cubicBezTo>
                            <a:cubicBezTo>
                              <a:pt x="11" y="35"/>
                              <a:pt x="39" y="50"/>
                              <a:pt x="48" y="66"/>
                            </a:cubicBezTo>
                            <a:cubicBezTo>
                              <a:pt x="50" y="63"/>
                              <a:pt x="56" y="53"/>
                              <a:pt x="59" y="50"/>
                            </a:cubicBezTo>
                            <a:cubicBezTo>
                              <a:pt x="61" y="48"/>
                              <a:pt x="63" y="45"/>
                              <a:pt x="65" y="42"/>
                            </a:cubicBezTo>
                            <a:cubicBezTo>
                              <a:pt x="66" y="41"/>
                              <a:pt x="70" y="34"/>
                              <a:pt x="68" y="39"/>
                            </a:cubicBezTo>
                            <a:cubicBezTo>
                              <a:pt x="68" y="38"/>
                              <a:pt x="69" y="38"/>
                              <a:pt x="69" y="37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99" name="Freeform 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669372" y="1642165"/>
                        <a:ext cx="269590" cy="259222"/>
                      </a:xfrm>
                      <a:custGeom>
                        <a:avLst/>
                        <a:gdLst>
                          <a:gd name="T0" fmla="*/ 65 w 81"/>
                          <a:gd name="T1" fmla="*/ 77 h 78"/>
                          <a:gd name="T2" fmla="*/ 74 w 81"/>
                          <a:gd name="T3" fmla="*/ 71 h 78"/>
                          <a:gd name="T4" fmla="*/ 78 w 81"/>
                          <a:gd name="T5" fmla="*/ 52 h 78"/>
                          <a:gd name="T6" fmla="*/ 64 w 81"/>
                          <a:gd name="T7" fmla="*/ 38 h 78"/>
                          <a:gd name="T8" fmla="*/ 10 w 81"/>
                          <a:gd name="T9" fmla="*/ 15 h 78"/>
                          <a:gd name="T10" fmla="*/ 0 w 81"/>
                          <a:gd name="T11" fmla="*/ 38 h 78"/>
                          <a:gd name="T12" fmla="*/ 65 w 81"/>
                          <a:gd name="T13" fmla="*/ 77 h 7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</a:cxnLst>
                        <a:rect l="0" t="0" r="r" b="b"/>
                        <a:pathLst>
                          <a:path w="81" h="78">
                            <a:moveTo>
                              <a:pt x="65" y="77"/>
                            </a:moveTo>
                            <a:cubicBezTo>
                              <a:pt x="65" y="77"/>
                              <a:pt x="69" y="78"/>
                              <a:pt x="74" y="71"/>
                            </a:cubicBezTo>
                            <a:cubicBezTo>
                              <a:pt x="77" y="66"/>
                              <a:pt x="81" y="55"/>
                              <a:pt x="78" y="52"/>
                            </a:cubicBezTo>
                            <a:cubicBezTo>
                              <a:pt x="76" y="49"/>
                              <a:pt x="72" y="43"/>
                              <a:pt x="64" y="38"/>
                            </a:cubicBezTo>
                            <a:cubicBezTo>
                              <a:pt x="41" y="24"/>
                              <a:pt x="18" y="0"/>
                              <a:pt x="10" y="15"/>
                            </a:cubicBezTo>
                            <a:cubicBezTo>
                              <a:pt x="2" y="30"/>
                              <a:pt x="0" y="38"/>
                              <a:pt x="0" y="38"/>
                            </a:cubicBezTo>
                            <a:cubicBezTo>
                              <a:pt x="0" y="38"/>
                              <a:pt x="50" y="57"/>
                              <a:pt x="65" y="77"/>
                            </a:cubicBezTo>
                            <a:close/>
                          </a:path>
                        </a:pathLst>
                      </a:custGeom>
                      <a:grpFill/>
                      <a:ln w="9525">
                        <a:noFill/>
                        <a:round/>
                        <a:headEnd/>
                        <a:tailEnd/>
                      </a:ln>
                      <a:ex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27" name="组合 426"/>
                  <p:cNvGrpSpPr/>
                  <p:nvPr/>
                </p:nvGrpSpPr>
                <p:grpSpPr>
                  <a:xfrm>
                    <a:off x="4118451" y="877324"/>
                    <a:ext cx="2296704" cy="5054821"/>
                    <a:chOff x="7471173" y="403086"/>
                    <a:chExt cx="2296704" cy="5054821"/>
                  </a:xfrm>
                  <a:grpFill/>
                </p:grpSpPr>
                <p:sp>
                  <p:nvSpPr>
                    <p:cNvPr id="428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8443253" y="3936277"/>
                      <a:ext cx="756927" cy="1451641"/>
                    </a:xfrm>
                    <a:custGeom>
                      <a:avLst/>
                      <a:gdLst>
                        <a:gd name="T0" fmla="*/ 11 w 228"/>
                        <a:gd name="T1" fmla="*/ 0 h 437"/>
                        <a:gd name="T2" fmla="*/ 61 w 228"/>
                        <a:gd name="T3" fmla="*/ 120 h 437"/>
                        <a:gd name="T4" fmla="*/ 58 w 228"/>
                        <a:gd name="T5" fmla="*/ 418 h 437"/>
                        <a:gd name="T6" fmla="*/ 105 w 228"/>
                        <a:gd name="T7" fmla="*/ 437 h 437"/>
                        <a:gd name="T8" fmla="*/ 103 w 228"/>
                        <a:gd name="T9" fmla="*/ 132 h 437"/>
                        <a:gd name="T10" fmla="*/ 134 w 228"/>
                        <a:gd name="T11" fmla="*/ 130 h 437"/>
                        <a:gd name="T12" fmla="*/ 155 w 228"/>
                        <a:gd name="T13" fmla="*/ 427 h 437"/>
                        <a:gd name="T14" fmla="*/ 188 w 228"/>
                        <a:gd name="T15" fmla="*/ 402 h 437"/>
                        <a:gd name="T16" fmla="*/ 210 w 228"/>
                        <a:gd name="T17" fmla="*/ 381 h 437"/>
                        <a:gd name="T18" fmla="*/ 174 w 228"/>
                        <a:gd name="T19" fmla="*/ 124 h 437"/>
                        <a:gd name="T20" fmla="*/ 210 w 228"/>
                        <a:gd name="T21" fmla="*/ 0 h 437"/>
                        <a:gd name="T22" fmla="*/ 11 w 228"/>
                        <a:gd name="T23" fmla="*/ 0 h 4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228" h="437">
                          <a:moveTo>
                            <a:pt x="11" y="0"/>
                          </a:moveTo>
                          <a:cubicBezTo>
                            <a:pt x="11" y="0"/>
                            <a:pt x="0" y="108"/>
                            <a:pt x="61" y="120"/>
                          </a:cubicBezTo>
                          <a:cubicBezTo>
                            <a:pt x="58" y="418"/>
                            <a:pt x="58" y="418"/>
                            <a:pt x="58" y="418"/>
                          </a:cubicBezTo>
                          <a:cubicBezTo>
                            <a:pt x="105" y="437"/>
                            <a:pt x="105" y="437"/>
                            <a:pt x="105" y="437"/>
                          </a:cubicBezTo>
                          <a:cubicBezTo>
                            <a:pt x="103" y="132"/>
                            <a:pt x="103" y="132"/>
                            <a:pt x="103" y="132"/>
                          </a:cubicBezTo>
                          <a:cubicBezTo>
                            <a:pt x="103" y="132"/>
                            <a:pt x="124" y="135"/>
                            <a:pt x="134" y="130"/>
                          </a:cubicBezTo>
                          <a:cubicBezTo>
                            <a:pt x="155" y="427"/>
                            <a:pt x="155" y="427"/>
                            <a:pt x="155" y="427"/>
                          </a:cubicBezTo>
                          <a:cubicBezTo>
                            <a:pt x="188" y="402"/>
                            <a:pt x="188" y="402"/>
                            <a:pt x="188" y="402"/>
                          </a:cubicBezTo>
                          <a:cubicBezTo>
                            <a:pt x="210" y="381"/>
                            <a:pt x="210" y="381"/>
                            <a:pt x="210" y="381"/>
                          </a:cubicBezTo>
                          <a:cubicBezTo>
                            <a:pt x="174" y="124"/>
                            <a:pt x="174" y="124"/>
                            <a:pt x="174" y="124"/>
                          </a:cubicBezTo>
                          <a:cubicBezTo>
                            <a:pt x="174" y="124"/>
                            <a:pt x="228" y="93"/>
                            <a:pt x="210" y="0"/>
                          </a:cubicBezTo>
                          <a:lnTo>
                            <a:pt x="11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9" name="Freeform 15">
                      <a:hlinkClick r:id="rId4"/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489913" y="3941461"/>
                      <a:ext cx="710267" cy="1446456"/>
                    </a:xfrm>
                    <a:custGeom>
                      <a:avLst/>
                      <a:gdLst>
                        <a:gd name="T0" fmla="*/ 142 w 214"/>
                        <a:gd name="T1" fmla="*/ 153 h 436"/>
                        <a:gd name="T2" fmla="*/ 161 w 214"/>
                        <a:gd name="T3" fmla="*/ 131 h 436"/>
                        <a:gd name="T4" fmla="*/ 160 w 214"/>
                        <a:gd name="T5" fmla="*/ 123 h 436"/>
                        <a:gd name="T6" fmla="*/ 196 w 214"/>
                        <a:gd name="T7" fmla="*/ 0 h 436"/>
                        <a:gd name="T8" fmla="*/ 196 w 214"/>
                        <a:gd name="T9" fmla="*/ 5 h 436"/>
                        <a:gd name="T10" fmla="*/ 90 w 214"/>
                        <a:gd name="T11" fmla="*/ 110 h 436"/>
                        <a:gd name="T12" fmla="*/ 9 w 214"/>
                        <a:gd name="T13" fmla="*/ 71 h 436"/>
                        <a:gd name="T14" fmla="*/ 0 w 214"/>
                        <a:gd name="T15" fmla="*/ 62 h 436"/>
                        <a:gd name="T16" fmla="*/ 47 w 214"/>
                        <a:gd name="T17" fmla="*/ 119 h 436"/>
                        <a:gd name="T18" fmla="*/ 47 w 214"/>
                        <a:gd name="T19" fmla="*/ 128 h 436"/>
                        <a:gd name="T20" fmla="*/ 65 w 214"/>
                        <a:gd name="T21" fmla="*/ 147 h 436"/>
                        <a:gd name="T22" fmla="*/ 67 w 214"/>
                        <a:gd name="T23" fmla="*/ 155 h 436"/>
                        <a:gd name="T24" fmla="*/ 69 w 214"/>
                        <a:gd name="T25" fmla="*/ 165 h 436"/>
                        <a:gd name="T26" fmla="*/ 68 w 214"/>
                        <a:gd name="T27" fmla="*/ 427 h 436"/>
                        <a:gd name="T28" fmla="*/ 91 w 214"/>
                        <a:gd name="T29" fmla="*/ 436 h 436"/>
                        <a:gd name="T30" fmla="*/ 89 w 214"/>
                        <a:gd name="T31" fmla="*/ 131 h 436"/>
                        <a:gd name="T32" fmla="*/ 120 w 214"/>
                        <a:gd name="T33" fmla="*/ 129 h 436"/>
                        <a:gd name="T34" fmla="*/ 141 w 214"/>
                        <a:gd name="T35" fmla="*/ 426 h 436"/>
                        <a:gd name="T36" fmla="*/ 169 w 214"/>
                        <a:gd name="T37" fmla="*/ 404 h 436"/>
                        <a:gd name="T38" fmla="*/ 167 w 214"/>
                        <a:gd name="T39" fmla="*/ 394 h 436"/>
                        <a:gd name="T40" fmla="*/ 142 w 214"/>
                        <a:gd name="T41" fmla="*/ 153 h 4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</a:cxnLst>
                      <a:rect l="0" t="0" r="r" b="b"/>
                      <a:pathLst>
                        <a:path w="214" h="436">
                          <a:moveTo>
                            <a:pt x="142" y="153"/>
                          </a:moveTo>
                          <a:cubicBezTo>
                            <a:pt x="142" y="140"/>
                            <a:pt x="151" y="133"/>
                            <a:pt x="161" y="131"/>
                          </a:cubicBezTo>
                          <a:cubicBezTo>
                            <a:pt x="160" y="123"/>
                            <a:pt x="160" y="123"/>
                            <a:pt x="160" y="123"/>
                          </a:cubicBezTo>
                          <a:cubicBezTo>
                            <a:pt x="160" y="123"/>
                            <a:pt x="214" y="93"/>
                            <a:pt x="196" y="0"/>
                          </a:cubicBezTo>
                          <a:cubicBezTo>
                            <a:pt x="196" y="2"/>
                            <a:pt x="196" y="3"/>
                            <a:pt x="196" y="5"/>
                          </a:cubicBezTo>
                          <a:cubicBezTo>
                            <a:pt x="196" y="63"/>
                            <a:pt x="147" y="110"/>
                            <a:pt x="90" y="110"/>
                          </a:cubicBezTo>
                          <a:cubicBezTo>
                            <a:pt x="58" y="109"/>
                            <a:pt x="29" y="94"/>
                            <a:pt x="9" y="71"/>
                          </a:cubicBezTo>
                          <a:cubicBezTo>
                            <a:pt x="6" y="68"/>
                            <a:pt x="3" y="65"/>
                            <a:pt x="0" y="62"/>
                          </a:cubicBezTo>
                          <a:cubicBezTo>
                            <a:pt x="6" y="88"/>
                            <a:pt x="19" y="113"/>
                            <a:pt x="47" y="119"/>
                          </a:cubicBezTo>
                          <a:cubicBezTo>
                            <a:pt x="47" y="128"/>
                            <a:pt x="47" y="128"/>
                            <a:pt x="47" y="128"/>
                          </a:cubicBezTo>
                          <a:cubicBezTo>
                            <a:pt x="56" y="129"/>
                            <a:pt x="65" y="135"/>
                            <a:pt x="65" y="147"/>
                          </a:cubicBezTo>
                          <a:cubicBezTo>
                            <a:pt x="66" y="149"/>
                            <a:pt x="67" y="152"/>
                            <a:pt x="67" y="155"/>
                          </a:cubicBezTo>
                          <a:cubicBezTo>
                            <a:pt x="68" y="158"/>
                            <a:pt x="69" y="161"/>
                            <a:pt x="69" y="165"/>
                          </a:cubicBezTo>
                          <a:cubicBezTo>
                            <a:pt x="68" y="252"/>
                            <a:pt x="68" y="339"/>
                            <a:pt x="68" y="427"/>
                          </a:cubicBezTo>
                          <a:cubicBezTo>
                            <a:pt x="91" y="436"/>
                            <a:pt x="91" y="436"/>
                            <a:pt x="91" y="436"/>
                          </a:cubicBezTo>
                          <a:cubicBezTo>
                            <a:pt x="89" y="131"/>
                            <a:pt x="89" y="131"/>
                            <a:pt x="89" y="131"/>
                          </a:cubicBezTo>
                          <a:cubicBezTo>
                            <a:pt x="89" y="131"/>
                            <a:pt x="110" y="134"/>
                            <a:pt x="120" y="129"/>
                          </a:cubicBezTo>
                          <a:cubicBezTo>
                            <a:pt x="141" y="426"/>
                            <a:pt x="141" y="426"/>
                            <a:pt x="141" y="426"/>
                          </a:cubicBezTo>
                          <a:cubicBezTo>
                            <a:pt x="169" y="404"/>
                            <a:pt x="169" y="404"/>
                            <a:pt x="169" y="404"/>
                          </a:cubicBezTo>
                          <a:cubicBezTo>
                            <a:pt x="168" y="401"/>
                            <a:pt x="167" y="398"/>
                            <a:pt x="167" y="394"/>
                          </a:cubicBezTo>
                          <a:cubicBezTo>
                            <a:pt x="162" y="313"/>
                            <a:pt x="138" y="235"/>
                            <a:pt x="142" y="15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0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8476953" y="3861102"/>
                      <a:ext cx="668792" cy="189233"/>
                    </a:xfrm>
                    <a:custGeom>
                      <a:avLst/>
                      <a:gdLst>
                        <a:gd name="T0" fmla="*/ 1 w 201"/>
                        <a:gd name="T1" fmla="*/ 19 h 57"/>
                        <a:gd name="T2" fmla="*/ 0 w 201"/>
                        <a:gd name="T3" fmla="*/ 31 h 57"/>
                        <a:gd name="T4" fmla="*/ 68 w 201"/>
                        <a:gd name="T5" fmla="*/ 30 h 57"/>
                        <a:gd name="T6" fmla="*/ 102 w 201"/>
                        <a:gd name="T7" fmla="*/ 56 h 57"/>
                        <a:gd name="T8" fmla="*/ 132 w 201"/>
                        <a:gd name="T9" fmla="*/ 30 h 57"/>
                        <a:gd name="T10" fmla="*/ 201 w 201"/>
                        <a:gd name="T11" fmla="*/ 28 h 57"/>
                        <a:gd name="T12" fmla="*/ 200 w 201"/>
                        <a:gd name="T13" fmla="*/ 18 h 57"/>
                        <a:gd name="T14" fmla="*/ 1 w 201"/>
                        <a:gd name="T15" fmla="*/ 19 h 5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01" h="57">
                          <a:moveTo>
                            <a:pt x="1" y="19"/>
                          </a:moveTo>
                          <a:cubicBezTo>
                            <a:pt x="0" y="31"/>
                            <a:pt x="0" y="31"/>
                            <a:pt x="0" y="31"/>
                          </a:cubicBezTo>
                          <a:cubicBezTo>
                            <a:pt x="0" y="31"/>
                            <a:pt x="34" y="28"/>
                            <a:pt x="68" y="30"/>
                          </a:cubicBezTo>
                          <a:cubicBezTo>
                            <a:pt x="81" y="30"/>
                            <a:pt x="88" y="56"/>
                            <a:pt x="102" y="56"/>
                          </a:cubicBezTo>
                          <a:cubicBezTo>
                            <a:pt x="117" y="57"/>
                            <a:pt x="119" y="30"/>
                            <a:pt x="132" y="30"/>
                          </a:cubicBezTo>
                          <a:cubicBezTo>
                            <a:pt x="156" y="28"/>
                            <a:pt x="190" y="33"/>
                            <a:pt x="201" y="28"/>
                          </a:cubicBezTo>
                          <a:cubicBezTo>
                            <a:pt x="200" y="18"/>
                            <a:pt x="200" y="18"/>
                            <a:pt x="200" y="18"/>
                          </a:cubicBezTo>
                          <a:cubicBezTo>
                            <a:pt x="200" y="18"/>
                            <a:pt x="87" y="0"/>
                            <a:pt x="1" y="1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1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8243653" y="2834584"/>
                      <a:ext cx="266999" cy="959120"/>
                    </a:xfrm>
                    <a:custGeom>
                      <a:avLst/>
                      <a:gdLst>
                        <a:gd name="T0" fmla="*/ 80 w 80"/>
                        <a:gd name="T1" fmla="*/ 32 h 289"/>
                        <a:gd name="T2" fmla="*/ 33 w 80"/>
                        <a:gd name="T3" fmla="*/ 42 h 289"/>
                        <a:gd name="T4" fmla="*/ 1 w 80"/>
                        <a:gd name="T5" fmla="*/ 194 h 289"/>
                        <a:gd name="T6" fmla="*/ 74 w 80"/>
                        <a:gd name="T7" fmla="*/ 282 h 289"/>
                        <a:gd name="T8" fmla="*/ 80 w 80"/>
                        <a:gd name="T9" fmla="*/ 32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0" h="289">
                          <a:moveTo>
                            <a:pt x="80" y="32"/>
                          </a:moveTo>
                          <a:cubicBezTo>
                            <a:pt x="80" y="32"/>
                            <a:pt x="53" y="0"/>
                            <a:pt x="33" y="42"/>
                          </a:cubicBezTo>
                          <a:cubicBezTo>
                            <a:pt x="12" y="84"/>
                            <a:pt x="2" y="161"/>
                            <a:pt x="1" y="194"/>
                          </a:cubicBezTo>
                          <a:cubicBezTo>
                            <a:pt x="0" y="226"/>
                            <a:pt x="46" y="289"/>
                            <a:pt x="74" y="282"/>
                          </a:cubicBezTo>
                          <a:lnTo>
                            <a:pt x="80" y="32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2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8243653" y="2834584"/>
                      <a:ext cx="266999" cy="959120"/>
                    </a:xfrm>
                    <a:custGeom>
                      <a:avLst/>
                      <a:gdLst>
                        <a:gd name="T0" fmla="*/ 33 w 80"/>
                        <a:gd name="T1" fmla="*/ 42 h 289"/>
                        <a:gd name="T2" fmla="*/ 32 w 80"/>
                        <a:gd name="T3" fmla="*/ 43 h 289"/>
                        <a:gd name="T4" fmla="*/ 33 w 80"/>
                        <a:gd name="T5" fmla="*/ 43 h 289"/>
                        <a:gd name="T6" fmla="*/ 59 w 80"/>
                        <a:gd name="T7" fmla="*/ 63 h 289"/>
                        <a:gd name="T8" fmla="*/ 55 w 80"/>
                        <a:gd name="T9" fmla="*/ 107 h 289"/>
                        <a:gd name="T10" fmla="*/ 51 w 80"/>
                        <a:gd name="T11" fmla="*/ 147 h 289"/>
                        <a:gd name="T12" fmla="*/ 49 w 80"/>
                        <a:gd name="T13" fmla="*/ 176 h 289"/>
                        <a:gd name="T14" fmla="*/ 34 w 80"/>
                        <a:gd name="T15" fmla="*/ 184 h 289"/>
                        <a:gd name="T16" fmla="*/ 55 w 80"/>
                        <a:gd name="T17" fmla="*/ 211 h 289"/>
                        <a:gd name="T18" fmla="*/ 55 w 80"/>
                        <a:gd name="T19" fmla="*/ 263 h 289"/>
                        <a:gd name="T20" fmla="*/ 32 w 80"/>
                        <a:gd name="T21" fmla="*/ 247 h 289"/>
                        <a:gd name="T22" fmla="*/ 20 w 80"/>
                        <a:gd name="T23" fmla="*/ 229 h 289"/>
                        <a:gd name="T24" fmla="*/ 10 w 80"/>
                        <a:gd name="T25" fmla="*/ 205 h 289"/>
                        <a:gd name="T26" fmla="*/ 1 w 80"/>
                        <a:gd name="T27" fmla="*/ 194 h 289"/>
                        <a:gd name="T28" fmla="*/ 74 w 80"/>
                        <a:gd name="T29" fmla="*/ 282 h 289"/>
                        <a:gd name="T30" fmla="*/ 80 w 80"/>
                        <a:gd name="T31" fmla="*/ 32 h 289"/>
                        <a:gd name="T32" fmla="*/ 33 w 80"/>
                        <a:gd name="T33" fmla="*/ 42 h 2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</a:cxnLst>
                      <a:rect l="0" t="0" r="r" b="b"/>
                      <a:pathLst>
                        <a:path w="80" h="289">
                          <a:moveTo>
                            <a:pt x="33" y="42"/>
                          </a:moveTo>
                          <a:cubicBezTo>
                            <a:pt x="33" y="42"/>
                            <a:pt x="32" y="43"/>
                            <a:pt x="32" y="43"/>
                          </a:cubicBezTo>
                          <a:cubicBezTo>
                            <a:pt x="33" y="43"/>
                            <a:pt x="33" y="43"/>
                            <a:pt x="33" y="43"/>
                          </a:cubicBezTo>
                          <a:cubicBezTo>
                            <a:pt x="44" y="26"/>
                            <a:pt x="61" y="42"/>
                            <a:pt x="59" y="63"/>
                          </a:cubicBezTo>
                          <a:cubicBezTo>
                            <a:pt x="58" y="78"/>
                            <a:pt x="58" y="93"/>
                            <a:pt x="55" y="107"/>
                          </a:cubicBezTo>
                          <a:cubicBezTo>
                            <a:pt x="53" y="120"/>
                            <a:pt x="51" y="133"/>
                            <a:pt x="51" y="147"/>
                          </a:cubicBezTo>
                          <a:cubicBezTo>
                            <a:pt x="51" y="157"/>
                            <a:pt x="55" y="166"/>
                            <a:pt x="49" y="176"/>
                          </a:cubicBezTo>
                          <a:cubicBezTo>
                            <a:pt x="46" y="180"/>
                            <a:pt x="39" y="181"/>
                            <a:pt x="34" y="184"/>
                          </a:cubicBezTo>
                          <a:cubicBezTo>
                            <a:pt x="43" y="192"/>
                            <a:pt x="51" y="199"/>
                            <a:pt x="55" y="211"/>
                          </a:cubicBezTo>
                          <a:cubicBezTo>
                            <a:pt x="57" y="218"/>
                            <a:pt x="60" y="256"/>
                            <a:pt x="55" y="263"/>
                          </a:cubicBezTo>
                          <a:cubicBezTo>
                            <a:pt x="50" y="270"/>
                            <a:pt x="38" y="252"/>
                            <a:pt x="32" y="247"/>
                          </a:cubicBezTo>
                          <a:cubicBezTo>
                            <a:pt x="27" y="242"/>
                            <a:pt x="23" y="235"/>
                            <a:pt x="20" y="229"/>
                          </a:cubicBezTo>
                          <a:cubicBezTo>
                            <a:pt x="17" y="221"/>
                            <a:pt x="13" y="213"/>
                            <a:pt x="10" y="205"/>
                          </a:cubicBezTo>
                          <a:cubicBezTo>
                            <a:pt x="8" y="199"/>
                            <a:pt x="1" y="173"/>
                            <a:pt x="1" y="194"/>
                          </a:cubicBezTo>
                          <a:cubicBezTo>
                            <a:pt x="0" y="226"/>
                            <a:pt x="46" y="289"/>
                            <a:pt x="74" y="282"/>
                          </a:cubicBezTo>
                          <a:cubicBezTo>
                            <a:pt x="80" y="32"/>
                            <a:pt x="80" y="32"/>
                            <a:pt x="80" y="32"/>
                          </a:cubicBezTo>
                          <a:cubicBezTo>
                            <a:pt x="80" y="32"/>
                            <a:pt x="53" y="0"/>
                            <a:pt x="33" y="4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3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8401778" y="2886429"/>
                      <a:ext cx="793218" cy="1049848"/>
                    </a:xfrm>
                    <a:custGeom>
                      <a:avLst/>
                      <a:gdLst>
                        <a:gd name="T0" fmla="*/ 25 w 238"/>
                        <a:gd name="T1" fmla="*/ 16 h 316"/>
                        <a:gd name="T2" fmla="*/ 179 w 238"/>
                        <a:gd name="T3" fmla="*/ 4 h 316"/>
                        <a:gd name="T4" fmla="*/ 198 w 238"/>
                        <a:gd name="T5" fmla="*/ 26 h 316"/>
                        <a:gd name="T6" fmla="*/ 226 w 238"/>
                        <a:gd name="T7" fmla="*/ 220 h 316"/>
                        <a:gd name="T8" fmla="*/ 222 w 238"/>
                        <a:gd name="T9" fmla="*/ 316 h 316"/>
                        <a:gd name="T10" fmla="*/ 23 w 238"/>
                        <a:gd name="T11" fmla="*/ 316 h 316"/>
                        <a:gd name="T12" fmla="*/ 25 w 238"/>
                        <a:gd name="T13" fmla="*/ 16 h 3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238" h="316">
                          <a:moveTo>
                            <a:pt x="25" y="16"/>
                          </a:moveTo>
                          <a:cubicBezTo>
                            <a:pt x="25" y="16"/>
                            <a:pt x="59" y="0"/>
                            <a:pt x="179" y="4"/>
                          </a:cubicBezTo>
                          <a:cubicBezTo>
                            <a:pt x="179" y="4"/>
                            <a:pt x="194" y="8"/>
                            <a:pt x="198" y="26"/>
                          </a:cubicBezTo>
                          <a:cubicBezTo>
                            <a:pt x="201" y="37"/>
                            <a:pt x="206" y="131"/>
                            <a:pt x="226" y="220"/>
                          </a:cubicBezTo>
                          <a:cubicBezTo>
                            <a:pt x="238" y="276"/>
                            <a:pt x="222" y="316"/>
                            <a:pt x="222" y="316"/>
                          </a:cubicBezTo>
                          <a:cubicBezTo>
                            <a:pt x="23" y="316"/>
                            <a:pt x="23" y="316"/>
                            <a:pt x="23" y="316"/>
                          </a:cubicBezTo>
                          <a:cubicBezTo>
                            <a:pt x="23" y="316"/>
                            <a:pt x="0" y="47"/>
                            <a:pt x="25" y="16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4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8938367" y="2896798"/>
                      <a:ext cx="225524" cy="798402"/>
                    </a:xfrm>
                    <a:custGeom>
                      <a:avLst/>
                      <a:gdLst>
                        <a:gd name="T0" fmla="*/ 65 w 68"/>
                        <a:gd name="T1" fmla="*/ 217 h 240"/>
                        <a:gd name="T2" fmla="*/ 38 w 68"/>
                        <a:gd name="T3" fmla="*/ 23 h 240"/>
                        <a:gd name="T4" fmla="*/ 18 w 68"/>
                        <a:gd name="T5" fmla="*/ 1 h 240"/>
                        <a:gd name="T6" fmla="*/ 0 w 68"/>
                        <a:gd name="T7" fmla="*/ 0 h 240"/>
                        <a:gd name="T8" fmla="*/ 4 w 68"/>
                        <a:gd name="T9" fmla="*/ 22 h 240"/>
                        <a:gd name="T10" fmla="*/ 21 w 68"/>
                        <a:gd name="T11" fmla="*/ 33 h 240"/>
                        <a:gd name="T12" fmla="*/ 29 w 68"/>
                        <a:gd name="T13" fmla="*/ 53 h 240"/>
                        <a:gd name="T14" fmla="*/ 33 w 68"/>
                        <a:gd name="T15" fmla="*/ 99 h 240"/>
                        <a:gd name="T16" fmla="*/ 61 w 68"/>
                        <a:gd name="T17" fmla="*/ 218 h 240"/>
                        <a:gd name="T18" fmla="*/ 68 w 68"/>
                        <a:gd name="T19" fmla="*/ 240 h 240"/>
                        <a:gd name="T20" fmla="*/ 65 w 68"/>
                        <a:gd name="T21" fmla="*/ 217 h 2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8" h="240">
                          <a:moveTo>
                            <a:pt x="65" y="217"/>
                          </a:moveTo>
                          <a:cubicBezTo>
                            <a:pt x="45" y="128"/>
                            <a:pt x="41" y="34"/>
                            <a:pt x="38" y="23"/>
                          </a:cubicBezTo>
                          <a:cubicBezTo>
                            <a:pt x="34" y="4"/>
                            <a:pt x="18" y="1"/>
                            <a:pt x="18" y="1"/>
                          </a:cubicBezTo>
                          <a:cubicBezTo>
                            <a:pt x="11" y="1"/>
                            <a:pt x="6" y="0"/>
                            <a:pt x="0" y="0"/>
                          </a:cubicBezTo>
                          <a:cubicBezTo>
                            <a:pt x="1" y="7"/>
                            <a:pt x="3" y="14"/>
                            <a:pt x="4" y="22"/>
                          </a:cubicBezTo>
                          <a:cubicBezTo>
                            <a:pt x="4" y="20"/>
                            <a:pt x="19" y="31"/>
                            <a:pt x="21" y="33"/>
                          </a:cubicBezTo>
                          <a:cubicBezTo>
                            <a:pt x="25" y="39"/>
                            <a:pt x="27" y="46"/>
                            <a:pt x="29" y="53"/>
                          </a:cubicBezTo>
                          <a:cubicBezTo>
                            <a:pt x="32" y="68"/>
                            <a:pt x="30" y="84"/>
                            <a:pt x="33" y="99"/>
                          </a:cubicBezTo>
                          <a:cubicBezTo>
                            <a:pt x="42" y="139"/>
                            <a:pt x="46" y="178"/>
                            <a:pt x="61" y="218"/>
                          </a:cubicBezTo>
                          <a:cubicBezTo>
                            <a:pt x="63" y="225"/>
                            <a:pt x="66" y="233"/>
                            <a:pt x="68" y="240"/>
                          </a:cubicBezTo>
                          <a:cubicBezTo>
                            <a:pt x="68" y="233"/>
                            <a:pt x="66" y="225"/>
                            <a:pt x="65" y="21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5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8119227" y="5094997"/>
                      <a:ext cx="712860" cy="362910"/>
                    </a:xfrm>
                    <a:custGeom>
                      <a:avLst/>
                      <a:gdLst>
                        <a:gd name="T0" fmla="*/ 23 w 214"/>
                        <a:gd name="T1" fmla="*/ 108 h 109"/>
                        <a:gd name="T2" fmla="*/ 206 w 214"/>
                        <a:gd name="T3" fmla="*/ 95 h 109"/>
                        <a:gd name="T4" fmla="*/ 107 w 214"/>
                        <a:gd name="T5" fmla="*/ 2 h 109"/>
                        <a:gd name="T6" fmla="*/ 23 w 214"/>
                        <a:gd name="T7" fmla="*/ 108 h 10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214" h="109">
                          <a:moveTo>
                            <a:pt x="23" y="108"/>
                          </a:moveTo>
                          <a:cubicBezTo>
                            <a:pt x="23" y="108"/>
                            <a:pt x="161" y="109"/>
                            <a:pt x="206" y="95"/>
                          </a:cubicBezTo>
                          <a:cubicBezTo>
                            <a:pt x="206" y="95"/>
                            <a:pt x="214" y="5"/>
                            <a:pt x="107" y="2"/>
                          </a:cubicBezTo>
                          <a:cubicBezTo>
                            <a:pt x="0" y="0"/>
                            <a:pt x="4" y="101"/>
                            <a:pt x="23" y="108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6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8173663" y="5100181"/>
                      <a:ext cx="567696" cy="311066"/>
                    </a:xfrm>
                    <a:custGeom>
                      <a:avLst/>
                      <a:gdLst>
                        <a:gd name="T0" fmla="*/ 171 w 171"/>
                        <a:gd name="T1" fmla="*/ 33 h 94"/>
                        <a:gd name="T2" fmla="*/ 91 w 171"/>
                        <a:gd name="T3" fmla="*/ 1 h 94"/>
                        <a:gd name="T4" fmla="*/ 0 w 171"/>
                        <a:gd name="T5" fmla="*/ 54 h 94"/>
                        <a:gd name="T6" fmla="*/ 171 w 171"/>
                        <a:gd name="T7" fmla="*/ 33 h 9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71" h="94">
                          <a:moveTo>
                            <a:pt x="171" y="33"/>
                          </a:moveTo>
                          <a:cubicBezTo>
                            <a:pt x="157" y="16"/>
                            <a:pt x="132" y="2"/>
                            <a:pt x="91" y="1"/>
                          </a:cubicBezTo>
                          <a:cubicBezTo>
                            <a:pt x="35" y="0"/>
                            <a:pt x="10" y="27"/>
                            <a:pt x="0" y="54"/>
                          </a:cubicBezTo>
                          <a:cubicBezTo>
                            <a:pt x="31" y="94"/>
                            <a:pt x="157" y="87"/>
                            <a:pt x="171" y="3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7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8300682" y="5170172"/>
                      <a:ext cx="93320" cy="49253"/>
                    </a:xfrm>
                    <a:custGeom>
                      <a:avLst/>
                      <a:gdLst>
                        <a:gd name="T0" fmla="*/ 28 w 28"/>
                        <a:gd name="T1" fmla="*/ 7 h 15"/>
                        <a:gd name="T2" fmla="*/ 14 w 28"/>
                        <a:gd name="T3" fmla="*/ 15 h 15"/>
                        <a:gd name="T4" fmla="*/ 0 w 28"/>
                        <a:gd name="T5" fmla="*/ 7 h 15"/>
                        <a:gd name="T6" fmla="*/ 14 w 28"/>
                        <a:gd name="T7" fmla="*/ 0 h 15"/>
                        <a:gd name="T8" fmla="*/ 28 w 28"/>
                        <a:gd name="T9" fmla="*/ 7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" h="15">
                          <a:moveTo>
                            <a:pt x="28" y="7"/>
                          </a:moveTo>
                          <a:cubicBezTo>
                            <a:pt x="28" y="12"/>
                            <a:pt x="22" y="15"/>
                            <a:pt x="14" y="15"/>
                          </a:cubicBezTo>
                          <a:cubicBezTo>
                            <a:pt x="6" y="15"/>
                            <a:pt x="0" y="11"/>
                            <a:pt x="0" y="7"/>
                          </a:cubicBezTo>
                          <a:cubicBezTo>
                            <a:pt x="0" y="3"/>
                            <a:pt x="7" y="0"/>
                            <a:pt x="14" y="0"/>
                          </a:cubicBezTo>
                          <a:cubicBezTo>
                            <a:pt x="22" y="0"/>
                            <a:pt x="28" y="3"/>
                            <a:pt x="28" y="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8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8917630" y="5094997"/>
                      <a:ext cx="715452" cy="362910"/>
                    </a:xfrm>
                    <a:custGeom>
                      <a:avLst/>
                      <a:gdLst>
                        <a:gd name="T0" fmla="*/ 192 w 215"/>
                        <a:gd name="T1" fmla="*/ 108 h 109"/>
                        <a:gd name="T2" fmla="*/ 9 w 215"/>
                        <a:gd name="T3" fmla="*/ 95 h 109"/>
                        <a:gd name="T4" fmla="*/ 107 w 215"/>
                        <a:gd name="T5" fmla="*/ 2 h 109"/>
                        <a:gd name="T6" fmla="*/ 192 w 215"/>
                        <a:gd name="T7" fmla="*/ 108 h 10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215" h="109">
                          <a:moveTo>
                            <a:pt x="192" y="108"/>
                          </a:moveTo>
                          <a:cubicBezTo>
                            <a:pt x="192" y="108"/>
                            <a:pt x="53" y="109"/>
                            <a:pt x="9" y="95"/>
                          </a:cubicBezTo>
                          <a:cubicBezTo>
                            <a:pt x="9" y="95"/>
                            <a:pt x="0" y="5"/>
                            <a:pt x="107" y="2"/>
                          </a:cubicBezTo>
                          <a:cubicBezTo>
                            <a:pt x="215" y="0"/>
                            <a:pt x="211" y="101"/>
                            <a:pt x="192" y="108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9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9010949" y="5100181"/>
                      <a:ext cx="565103" cy="311066"/>
                    </a:xfrm>
                    <a:custGeom>
                      <a:avLst/>
                      <a:gdLst>
                        <a:gd name="T0" fmla="*/ 0 w 170"/>
                        <a:gd name="T1" fmla="*/ 33 h 94"/>
                        <a:gd name="T2" fmla="*/ 79 w 170"/>
                        <a:gd name="T3" fmla="*/ 1 h 94"/>
                        <a:gd name="T4" fmla="*/ 170 w 170"/>
                        <a:gd name="T5" fmla="*/ 54 h 94"/>
                        <a:gd name="T6" fmla="*/ 0 w 170"/>
                        <a:gd name="T7" fmla="*/ 33 h 9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70" h="94">
                          <a:moveTo>
                            <a:pt x="0" y="33"/>
                          </a:moveTo>
                          <a:cubicBezTo>
                            <a:pt x="14" y="16"/>
                            <a:pt x="38" y="2"/>
                            <a:pt x="79" y="1"/>
                          </a:cubicBezTo>
                          <a:cubicBezTo>
                            <a:pt x="135" y="0"/>
                            <a:pt x="161" y="27"/>
                            <a:pt x="170" y="54"/>
                          </a:cubicBezTo>
                          <a:cubicBezTo>
                            <a:pt x="140" y="94"/>
                            <a:pt x="13" y="87"/>
                            <a:pt x="0" y="3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0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9358306" y="5170172"/>
                      <a:ext cx="93320" cy="49253"/>
                    </a:xfrm>
                    <a:custGeom>
                      <a:avLst/>
                      <a:gdLst>
                        <a:gd name="T0" fmla="*/ 0 w 28"/>
                        <a:gd name="T1" fmla="*/ 7 h 15"/>
                        <a:gd name="T2" fmla="*/ 14 w 28"/>
                        <a:gd name="T3" fmla="*/ 15 h 15"/>
                        <a:gd name="T4" fmla="*/ 28 w 28"/>
                        <a:gd name="T5" fmla="*/ 7 h 15"/>
                        <a:gd name="T6" fmla="*/ 14 w 28"/>
                        <a:gd name="T7" fmla="*/ 0 h 15"/>
                        <a:gd name="T8" fmla="*/ 0 w 28"/>
                        <a:gd name="T9" fmla="*/ 7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8" h="15">
                          <a:moveTo>
                            <a:pt x="0" y="7"/>
                          </a:moveTo>
                          <a:cubicBezTo>
                            <a:pt x="0" y="12"/>
                            <a:pt x="6" y="15"/>
                            <a:pt x="14" y="15"/>
                          </a:cubicBezTo>
                          <a:cubicBezTo>
                            <a:pt x="22" y="15"/>
                            <a:pt x="28" y="11"/>
                            <a:pt x="28" y="7"/>
                          </a:cubicBezTo>
                          <a:cubicBezTo>
                            <a:pt x="28" y="3"/>
                            <a:pt x="22" y="0"/>
                            <a:pt x="14" y="0"/>
                          </a:cubicBezTo>
                          <a:cubicBezTo>
                            <a:pt x="6" y="0"/>
                            <a:pt x="0" y="3"/>
                            <a:pt x="0" y="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1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8458807" y="2741265"/>
                      <a:ext cx="259222" cy="285144"/>
                    </a:xfrm>
                    <a:custGeom>
                      <a:avLst/>
                      <a:gdLst>
                        <a:gd name="T0" fmla="*/ 7 w 78"/>
                        <a:gd name="T1" fmla="*/ 0 h 86"/>
                        <a:gd name="T2" fmla="*/ 4 w 78"/>
                        <a:gd name="T3" fmla="*/ 60 h 86"/>
                        <a:gd name="T4" fmla="*/ 30 w 78"/>
                        <a:gd name="T5" fmla="*/ 81 h 86"/>
                        <a:gd name="T6" fmla="*/ 76 w 78"/>
                        <a:gd name="T7" fmla="*/ 71 h 86"/>
                        <a:gd name="T8" fmla="*/ 78 w 78"/>
                        <a:gd name="T9" fmla="*/ 54 h 86"/>
                        <a:gd name="T10" fmla="*/ 7 w 78"/>
                        <a:gd name="T11" fmla="*/ 0 h 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78" h="86">
                          <a:moveTo>
                            <a:pt x="7" y="0"/>
                          </a:moveTo>
                          <a:cubicBezTo>
                            <a:pt x="7" y="0"/>
                            <a:pt x="0" y="51"/>
                            <a:pt x="4" y="60"/>
                          </a:cubicBezTo>
                          <a:cubicBezTo>
                            <a:pt x="7" y="70"/>
                            <a:pt x="17" y="79"/>
                            <a:pt x="30" y="81"/>
                          </a:cubicBezTo>
                          <a:cubicBezTo>
                            <a:pt x="64" y="86"/>
                            <a:pt x="76" y="71"/>
                            <a:pt x="76" y="71"/>
                          </a:cubicBezTo>
                          <a:cubicBezTo>
                            <a:pt x="78" y="54"/>
                            <a:pt x="78" y="54"/>
                            <a:pt x="78" y="54"/>
                          </a:cubicBezTo>
                          <a:lnTo>
                            <a:pt x="7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2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8445846" y="2702382"/>
                      <a:ext cx="266999" cy="285144"/>
                    </a:xfrm>
                    <a:custGeom>
                      <a:avLst/>
                      <a:gdLst>
                        <a:gd name="T0" fmla="*/ 7 w 80"/>
                        <a:gd name="T1" fmla="*/ 0 h 86"/>
                        <a:gd name="T2" fmla="*/ 3 w 80"/>
                        <a:gd name="T3" fmla="*/ 60 h 86"/>
                        <a:gd name="T4" fmla="*/ 30 w 80"/>
                        <a:gd name="T5" fmla="*/ 81 h 86"/>
                        <a:gd name="T6" fmla="*/ 74 w 80"/>
                        <a:gd name="T7" fmla="*/ 82 h 86"/>
                        <a:gd name="T8" fmla="*/ 80 w 80"/>
                        <a:gd name="T9" fmla="*/ 48 h 86"/>
                        <a:gd name="T10" fmla="*/ 7 w 80"/>
                        <a:gd name="T11" fmla="*/ 0 h 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80" h="86">
                          <a:moveTo>
                            <a:pt x="7" y="0"/>
                          </a:moveTo>
                          <a:cubicBezTo>
                            <a:pt x="7" y="0"/>
                            <a:pt x="0" y="51"/>
                            <a:pt x="3" y="60"/>
                          </a:cubicBezTo>
                          <a:cubicBezTo>
                            <a:pt x="7" y="70"/>
                            <a:pt x="17" y="79"/>
                            <a:pt x="30" y="81"/>
                          </a:cubicBezTo>
                          <a:cubicBezTo>
                            <a:pt x="63" y="86"/>
                            <a:pt x="74" y="82"/>
                            <a:pt x="74" y="82"/>
                          </a:cubicBezTo>
                          <a:cubicBezTo>
                            <a:pt x="80" y="48"/>
                            <a:pt x="80" y="48"/>
                            <a:pt x="80" y="48"/>
                          </a:cubicBezTo>
                          <a:lnTo>
                            <a:pt x="7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3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8811348" y="2754227"/>
                      <a:ext cx="259222" cy="222931"/>
                    </a:xfrm>
                    <a:custGeom>
                      <a:avLst/>
                      <a:gdLst>
                        <a:gd name="T0" fmla="*/ 78 w 78"/>
                        <a:gd name="T1" fmla="*/ 0 h 67"/>
                        <a:gd name="T2" fmla="*/ 72 w 78"/>
                        <a:gd name="T3" fmla="*/ 46 h 67"/>
                        <a:gd name="T4" fmla="*/ 0 w 78"/>
                        <a:gd name="T5" fmla="*/ 67 h 67"/>
                        <a:gd name="T6" fmla="*/ 13 w 78"/>
                        <a:gd name="T7" fmla="*/ 15 h 67"/>
                        <a:gd name="T8" fmla="*/ 78 w 78"/>
                        <a:gd name="T9" fmla="*/ 0 h 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8" h="67">
                          <a:moveTo>
                            <a:pt x="78" y="0"/>
                          </a:moveTo>
                          <a:cubicBezTo>
                            <a:pt x="78" y="0"/>
                            <a:pt x="75" y="42"/>
                            <a:pt x="72" y="46"/>
                          </a:cubicBezTo>
                          <a:cubicBezTo>
                            <a:pt x="69" y="51"/>
                            <a:pt x="66" y="65"/>
                            <a:pt x="0" y="67"/>
                          </a:cubicBezTo>
                          <a:cubicBezTo>
                            <a:pt x="13" y="15"/>
                            <a:pt x="13" y="15"/>
                            <a:pt x="13" y="15"/>
                          </a:cubicBez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4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8829494" y="2725711"/>
                      <a:ext cx="259222" cy="220339"/>
                    </a:xfrm>
                    <a:custGeom>
                      <a:avLst/>
                      <a:gdLst>
                        <a:gd name="T0" fmla="*/ 78 w 78"/>
                        <a:gd name="T1" fmla="*/ 0 h 67"/>
                        <a:gd name="T2" fmla="*/ 72 w 78"/>
                        <a:gd name="T3" fmla="*/ 46 h 67"/>
                        <a:gd name="T4" fmla="*/ 0 w 78"/>
                        <a:gd name="T5" fmla="*/ 67 h 67"/>
                        <a:gd name="T6" fmla="*/ 12 w 78"/>
                        <a:gd name="T7" fmla="*/ 15 h 67"/>
                        <a:gd name="T8" fmla="*/ 78 w 78"/>
                        <a:gd name="T9" fmla="*/ 0 h 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8" h="67">
                          <a:moveTo>
                            <a:pt x="78" y="0"/>
                          </a:moveTo>
                          <a:cubicBezTo>
                            <a:pt x="78" y="0"/>
                            <a:pt x="75" y="42"/>
                            <a:pt x="72" y="46"/>
                          </a:cubicBezTo>
                          <a:cubicBezTo>
                            <a:pt x="69" y="51"/>
                            <a:pt x="66" y="65"/>
                            <a:pt x="0" y="67"/>
                          </a:cubicBezTo>
                          <a:cubicBezTo>
                            <a:pt x="12" y="15"/>
                            <a:pt x="12" y="15"/>
                            <a:pt x="12" y="15"/>
                          </a:cubicBez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5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8456215" y="2710158"/>
                      <a:ext cx="279959" cy="235892"/>
                    </a:xfrm>
                    <a:custGeom>
                      <a:avLst/>
                      <a:gdLst>
                        <a:gd name="T0" fmla="*/ 3 w 84"/>
                        <a:gd name="T1" fmla="*/ 16 h 71"/>
                        <a:gd name="T2" fmla="*/ 1 w 84"/>
                        <a:gd name="T3" fmla="*/ 11 h 71"/>
                        <a:gd name="T4" fmla="*/ 7 w 84"/>
                        <a:gd name="T5" fmla="*/ 1 h 71"/>
                        <a:gd name="T6" fmla="*/ 21 w 84"/>
                        <a:gd name="T7" fmla="*/ 10 h 71"/>
                        <a:gd name="T8" fmla="*/ 49 w 84"/>
                        <a:gd name="T9" fmla="*/ 28 h 71"/>
                        <a:gd name="T10" fmla="*/ 74 w 84"/>
                        <a:gd name="T11" fmla="*/ 46 h 71"/>
                        <a:gd name="T12" fmla="*/ 74 w 84"/>
                        <a:gd name="T13" fmla="*/ 70 h 71"/>
                        <a:gd name="T14" fmla="*/ 59 w 84"/>
                        <a:gd name="T15" fmla="*/ 52 h 71"/>
                        <a:gd name="T16" fmla="*/ 46 w 84"/>
                        <a:gd name="T17" fmla="*/ 45 h 71"/>
                        <a:gd name="T18" fmla="*/ 31 w 84"/>
                        <a:gd name="T19" fmla="*/ 36 h 71"/>
                        <a:gd name="T20" fmla="*/ 10 w 84"/>
                        <a:gd name="T21" fmla="*/ 22 h 71"/>
                        <a:gd name="T22" fmla="*/ 3 w 84"/>
                        <a:gd name="T23" fmla="*/ 16 h 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84" h="71">
                          <a:moveTo>
                            <a:pt x="3" y="16"/>
                          </a:moveTo>
                          <a:cubicBezTo>
                            <a:pt x="2" y="14"/>
                            <a:pt x="1" y="12"/>
                            <a:pt x="1" y="11"/>
                          </a:cubicBezTo>
                          <a:cubicBezTo>
                            <a:pt x="0" y="6"/>
                            <a:pt x="0" y="0"/>
                            <a:pt x="7" y="1"/>
                          </a:cubicBezTo>
                          <a:cubicBezTo>
                            <a:pt x="12" y="2"/>
                            <a:pt x="17" y="7"/>
                            <a:pt x="21" y="10"/>
                          </a:cubicBezTo>
                          <a:cubicBezTo>
                            <a:pt x="31" y="15"/>
                            <a:pt x="40" y="21"/>
                            <a:pt x="49" y="28"/>
                          </a:cubicBezTo>
                          <a:cubicBezTo>
                            <a:pt x="57" y="34"/>
                            <a:pt x="67" y="39"/>
                            <a:pt x="74" y="46"/>
                          </a:cubicBezTo>
                          <a:cubicBezTo>
                            <a:pt x="76" y="48"/>
                            <a:pt x="84" y="68"/>
                            <a:pt x="74" y="70"/>
                          </a:cubicBezTo>
                          <a:cubicBezTo>
                            <a:pt x="63" y="71"/>
                            <a:pt x="67" y="57"/>
                            <a:pt x="59" y="52"/>
                          </a:cubicBezTo>
                          <a:cubicBezTo>
                            <a:pt x="54" y="50"/>
                            <a:pt x="51" y="48"/>
                            <a:pt x="46" y="45"/>
                          </a:cubicBezTo>
                          <a:cubicBezTo>
                            <a:pt x="42" y="41"/>
                            <a:pt x="36" y="40"/>
                            <a:pt x="31" y="36"/>
                          </a:cubicBezTo>
                          <a:cubicBezTo>
                            <a:pt x="24" y="31"/>
                            <a:pt x="17" y="26"/>
                            <a:pt x="10" y="22"/>
                          </a:cubicBezTo>
                          <a:cubicBezTo>
                            <a:pt x="7" y="20"/>
                            <a:pt x="4" y="18"/>
                            <a:pt x="3" y="16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6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8832086" y="2749042"/>
                      <a:ext cx="266999" cy="155533"/>
                    </a:xfrm>
                    <a:custGeom>
                      <a:avLst/>
                      <a:gdLst>
                        <a:gd name="T0" fmla="*/ 70 w 80"/>
                        <a:gd name="T1" fmla="*/ 3 h 47"/>
                        <a:gd name="T2" fmla="*/ 48 w 80"/>
                        <a:gd name="T3" fmla="*/ 11 h 47"/>
                        <a:gd name="T4" fmla="*/ 25 w 80"/>
                        <a:gd name="T5" fmla="*/ 18 h 47"/>
                        <a:gd name="T6" fmla="*/ 4 w 80"/>
                        <a:gd name="T7" fmla="*/ 36 h 47"/>
                        <a:gd name="T8" fmla="*/ 0 w 80"/>
                        <a:gd name="T9" fmla="*/ 47 h 47"/>
                        <a:gd name="T10" fmla="*/ 24 w 80"/>
                        <a:gd name="T11" fmla="*/ 33 h 47"/>
                        <a:gd name="T12" fmla="*/ 62 w 80"/>
                        <a:gd name="T13" fmla="*/ 19 h 47"/>
                        <a:gd name="T14" fmla="*/ 80 w 80"/>
                        <a:gd name="T15" fmla="*/ 5 h 47"/>
                        <a:gd name="T16" fmla="*/ 70 w 80"/>
                        <a:gd name="T17" fmla="*/ 3 h 4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80" h="47">
                          <a:moveTo>
                            <a:pt x="70" y="3"/>
                          </a:moveTo>
                          <a:cubicBezTo>
                            <a:pt x="62" y="2"/>
                            <a:pt x="54" y="8"/>
                            <a:pt x="48" y="11"/>
                          </a:cubicBezTo>
                          <a:cubicBezTo>
                            <a:pt x="40" y="15"/>
                            <a:pt x="33" y="16"/>
                            <a:pt x="25" y="18"/>
                          </a:cubicBezTo>
                          <a:cubicBezTo>
                            <a:pt x="15" y="20"/>
                            <a:pt x="8" y="28"/>
                            <a:pt x="4" y="36"/>
                          </a:cubicBezTo>
                          <a:cubicBezTo>
                            <a:pt x="3" y="40"/>
                            <a:pt x="2" y="44"/>
                            <a:pt x="0" y="47"/>
                          </a:cubicBezTo>
                          <a:cubicBezTo>
                            <a:pt x="9" y="45"/>
                            <a:pt x="17" y="38"/>
                            <a:pt x="24" y="33"/>
                          </a:cubicBezTo>
                          <a:cubicBezTo>
                            <a:pt x="36" y="25"/>
                            <a:pt x="49" y="19"/>
                            <a:pt x="62" y="19"/>
                          </a:cubicBezTo>
                          <a:cubicBezTo>
                            <a:pt x="69" y="18"/>
                            <a:pt x="80" y="14"/>
                            <a:pt x="80" y="5"/>
                          </a:cubicBezTo>
                          <a:cubicBezTo>
                            <a:pt x="80" y="0"/>
                            <a:pt x="75" y="4"/>
                            <a:pt x="70" y="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7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8565088" y="2943457"/>
                      <a:ext cx="445861" cy="992819"/>
                    </a:xfrm>
                    <a:custGeom>
                      <a:avLst/>
                      <a:gdLst>
                        <a:gd name="T0" fmla="*/ 49 w 172"/>
                        <a:gd name="T1" fmla="*/ 0 h 383"/>
                        <a:gd name="T2" fmla="*/ 0 w 172"/>
                        <a:gd name="T3" fmla="*/ 281 h 383"/>
                        <a:gd name="T4" fmla="*/ 59 w 172"/>
                        <a:gd name="T5" fmla="*/ 383 h 383"/>
                        <a:gd name="T6" fmla="*/ 127 w 172"/>
                        <a:gd name="T7" fmla="*/ 383 h 383"/>
                        <a:gd name="T8" fmla="*/ 172 w 172"/>
                        <a:gd name="T9" fmla="*/ 296 h 383"/>
                        <a:gd name="T10" fmla="*/ 102 w 172"/>
                        <a:gd name="T11" fmla="*/ 0 h 383"/>
                        <a:gd name="T12" fmla="*/ 49 w 172"/>
                        <a:gd name="T13" fmla="*/ 0 h 3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72" h="383">
                          <a:moveTo>
                            <a:pt x="49" y="0"/>
                          </a:moveTo>
                          <a:lnTo>
                            <a:pt x="0" y="281"/>
                          </a:lnTo>
                          <a:lnTo>
                            <a:pt x="59" y="383"/>
                          </a:lnTo>
                          <a:lnTo>
                            <a:pt x="127" y="383"/>
                          </a:lnTo>
                          <a:lnTo>
                            <a:pt x="172" y="296"/>
                          </a:lnTo>
                          <a:lnTo>
                            <a:pt x="102" y="0"/>
                          </a:lnTo>
                          <a:lnTo>
                            <a:pt x="49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8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8598786" y="2943457"/>
                      <a:ext cx="383648" cy="1060217"/>
                    </a:xfrm>
                    <a:custGeom>
                      <a:avLst/>
                      <a:gdLst>
                        <a:gd name="T0" fmla="*/ 34 w 115"/>
                        <a:gd name="T1" fmla="*/ 2 h 319"/>
                        <a:gd name="T2" fmla="*/ 0 w 115"/>
                        <a:gd name="T3" fmla="*/ 222 h 319"/>
                        <a:gd name="T4" fmla="*/ 64 w 115"/>
                        <a:gd name="T5" fmla="*/ 319 h 319"/>
                        <a:gd name="T6" fmla="*/ 115 w 115"/>
                        <a:gd name="T7" fmla="*/ 232 h 319"/>
                        <a:gd name="T8" fmla="*/ 57 w 115"/>
                        <a:gd name="T9" fmla="*/ 0 h 319"/>
                        <a:gd name="T10" fmla="*/ 34 w 115"/>
                        <a:gd name="T11" fmla="*/ 2 h 3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15" h="319">
                          <a:moveTo>
                            <a:pt x="34" y="2"/>
                          </a:moveTo>
                          <a:cubicBezTo>
                            <a:pt x="34" y="2"/>
                            <a:pt x="11" y="116"/>
                            <a:pt x="0" y="222"/>
                          </a:cubicBezTo>
                          <a:cubicBezTo>
                            <a:pt x="64" y="319"/>
                            <a:pt x="64" y="319"/>
                            <a:pt x="64" y="319"/>
                          </a:cubicBezTo>
                          <a:cubicBezTo>
                            <a:pt x="115" y="232"/>
                            <a:pt x="115" y="232"/>
                            <a:pt x="115" y="232"/>
                          </a:cubicBezTo>
                          <a:cubicBezTo>
                            <a:pt x="115" y="232"/>
                            <a:pt x="96" y="108"/>
                            <a:pt x="57" y="0"/>
                          </a:cubicBezTo>
                          <a:lnTo>
                            <a:pt x="34" y="2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8764688" y="2943457"/>
                      <a:ext cx="217746" cy="1060217"/>
                    </a:xfrm>
                    <a:custGeom>
                      <a:avLst/>
                      <a:gdLst>
                        <a:gd name="T0" fmla="*/ 7 w 65"/>
                        <a:gd name="T1" fmla="*/ 0 h 319"/>
                        <a:gd name="T2" fmla="*/ 3 w 65"/>
                        <a:gd name="T3" fmla="*/ 1 h 319"/>
                        <a:gd name="T4" fmla="*/ 0 w 65"/>
                        <a:gd name="T5" fmla="*/ 2 h 319"/>
                        <a:gd name="T6" fmla="*/ 14 w 65"/>
                        <a:gd name="T7" fmla="*/ 319 h 319"/>
                        <a:gd name="T8" fmla="*/ 65 w 65"/>
                        <a:gd name="T9" fmla="*/ 232 h 319"/>
                        <a:gd name="T10" fmla="*/ 7 w 65"/>
                        <a:gd name="T11" fmla="*/ 0 h 3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65" h="319">
                          <a:moveTo>
                            <a:pt x="7" y="0"/>
                          </a:moveTo>
                          <a:cubicBezTo>
                            <a:pt x="3" y="1"/>
                            <a:pt x="3" y="1"/>
                            <a:pt x="3" y="1"/>
                          </a:cubicBezTo>
                          <a:cubicBezTo>
                            <a:pt x="0" y="2"/>
                            <a:pt x="0" y="2"/>
                            <a:pt x="0" y="2"/>
                          </a:cubicBezTo>
                          <a:cubicBezTo>
                            <a:pt x="14" y="319"/>
                            <a:pt x="14" y="319"/>
                            <a:pt x="14" y="319"/>
                          </a:cubicBezTo>
                          <a:cubicBezTo>
                            <a:pt x="65" y="232"/>
                            <a:pt x="65" y="232"/>
                            <a:pt x="65" y="232"/>
                          </a:cubicBezTo>
                          <a:cubicBezTo>
                            <a:pt x="65" y="232"/>
                            <a:pt x="46" y="108"/>
                            <a:pt x="7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8655815" y="3026408"/>
                      <a:ext cx="191824" cy="248853"/>
                    </a:xfrm>
                    <a:custGeom>
                      <a:avLst/>
                      <a:gdLst>
                        <a:gd name="T0" fmla="*/ 49 w 58"/>
                        <a:gd name="T1" fmla="*/ 0 h 75"/>
                        <a:gd name="T2" fmla="*/ 49 w 58"/>
                        <a:gd name="T3" fmla="*/ 0 h 75"/>
                        <a:gd name="T4" fmla="*/ 5 w 58"/>
                        <a:gd name="T5" fmla="*/ 42 h 75"/>
                        <a:gd name="T6" fmla="*/ 0 w 58"/>
                        <a:gd name="T7" fmla="*/ 75 h 75"/>
                        <a:gd name="T8" fmla="*/ 0 w 58"/>
                        <a:gd name="T9" fmla="*/ 75 h 75"/>
                        <a:gd name="T10" fmla="*/ 58 w 58"/>
                        <a:gd name="T11" fmla="*/ 30 h 75"/>
                        <a:gd name="T12" fmla="*/ 49 w 58"/>
                        <a:gd name="T13" fmla="*/ 0 h 7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8" h="75">
                          <a:moveTo>
                            <a:pt x="49" y="0"/>
                          </a:moveTo>
                          <a:cubicBezTo>
                            <a:pt x="49" y="0"/>
                            <a:pt x="49" y="0"/>
                            <a:pt x="49" y="0"/>
                          </a:cubicBezTo>
                          <a:cubicBezTo>
                            <a:pt x="49" y="0"/>
                            <a:pt x="40" y="19"/>
                            <a:pt x="5" y="42"/>
                          </a:cubicBezTo>
                          <a:cubicBezTo>
                            <a:pt x="3" y="52"/>
                            <a:pt x="1" y="63"/>
                            <a:pt x="0" y="75"/>
                          </a:cubicBezTo>
                          <a:cubicBezTo>
                            <a:pt x="0" y="75"/>
                            <a:pt x="0" y="75"/>
                            <a:pt x="0" y="75"/>
                          </a:cubicBezTo>
                          <a:cubicBezTo>
                            <a:pt x="0" y="75"/>
                            <a:pt x="40" y="62"/>
                            <a:pt x="58" y="30"/>
                          </a:cubicBezTo>
                          <a:cubicBezTo>
                            <a:pt x="55" y="20"/>
                            <a:pt x="52" y="10"/>
                            <a:pt x="49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8611748" y="3262301"/>
                      <a:ext cx="300697" cy="295513"/>
                    </a:xfrm>
                    <a:custGeom>
                      <a:avLst/>
                      <a:gdLst>
                        <a:gd name="T0" fmla="*/ 90 w 90"/>
                        <a:gd name="T1" fmla="*/ 33 h 89"/>
                        <a:gd name="T2" fmla="*/ 90 w 90"/>
                        <a:gd name="T3" fmla="*/ 33 h 89"/>
                        <a:gd name="T4" fmla="*/ 82 w 90"/>
                        <a:gd name="T5" fmla="*/ 0 h 89"/>
                        <a:gd name="T6" fmla="*/ 82 w 90"/>
                        <a:gd name="T7" fmla="*/ 0 h 89"/>
                        <a:gd name="T8" fmla="*/ 5 w 90"/>
                        <a:gd name="T9" fmla="*/ 53 h 89"/>
                        <a:gd name="T10" fmla="*/ 5 w 90"/>
                        <a:gd name="T11" fmla="*/ 53 h 89"/>
                        <a:gd name="T12" fmla="*/ 0 w 90"/>
                        <a:gd name="T13" fmla="*/ 89 h 89"/>
                        <a:gd name="T14" fmla="*/ 90 w 90"/>
                        <a:gd name="T15" fmla="*/ 33 h 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90" h="89">
                          <a:moveTo>
                            <a:pt x="90" y="33"/>
                          </a:moveTo>
                          <a:cubicBezTo>
                            <a:pt x="90" y="33"/>
                            <a:pt x="90" y="33"/>
                            <a:pt x="90" y="33"/>
                          </a:cubicBezTo>
                          <a:cubicBezTo>
                            <a:pt x="88" y="22"/>
                            <a:pt x="85" y="11"/>
                            <a:pt x="82" y="0"/>
                          </a:cubicBezTo>
                          <a:cubicBezTo>
                            <a:pt x="82" y="0"/>
                            <a:pt x="82" y="0"/>
                            <a:pt x="82" y="0"/>
                          </a:cubicBezTo>
                          <a:cubicBezTo>
                            <a:pt x="41" y="36"/>
                            <a:pt x="5" y="53"/>
                            <a:pt x="5" y="53"/>
                          </a:cubicBezTo>
                          <a:cubicBezTo>
                            <a:pt x="5" y="53"/>
                            <a:pt x="5" y="53"/>
                            <a:pt x="5" y="53"/>
                          </a:cubicBezTo>
                          <a:cubicBezTo>
                            <a:pt x="3" y="65"/>
                            <a:pt x="2" y="77"/>
                            <a:pt x="0" y="89"/>
                          </a:cubicBezTo>
                          <a:cubicBezTo>
                            <a:pt x="53" y="83"/>
                            <a:pt x="90" y="33"/>
                            <a:pt x="90" y="33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2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8663592" y="3511154"/>
                      <a:ext cx="298106" cy="339581"/>
                    </a:xfrm>
                    <a:custGeom>
                      <a:avLst/>
                      <a:gdLst>
                        <a:gd name="T0" fmla="*/ 15 w 90"/>
                        <a:gd name="T1" fmla="*/ 102 h 102"/>
                        <a:gd name="T2" fmla="*/ 90 w 90"/>
                        <a:gd name="T3" fmla="*/ 29 h 102"/>
                        <a:gd name="T4" fmla="*/ 90 w 90"/>
                        <a:gd name="T5" fmla="*/ 29 h 102"/>
                        <a:gd name="T6" fmla="*/ 85 w 90"/>
                        <a:gd name="T7" fmla="*/ 0 h 102"/>
                        <a:gd name="T8" fmla="*/ 85 w 90"/>
                        <a:gd name="T9" fmla="*/ 0 h 102"/>
                        <a:gd name="T10" fmla="*/ 0 w 90"/>
                        <a:gd name="T11" fmla="*/ 81 h 102"/>
                        <a:gd name="T12" fmla="*/ 15 w 90"/>
                        <a:gd name="T13" fmla="*/ 102 h 10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90" h="102">
                          <a:moveTo>
                            <a:pt x="15" y="102"/>
                          </a:moveTo>
                          <a:cubicBezTo>
                            <a:pt x="54" y="86"/>
                            <a:pt x="90" y="29"/>
                            <a:pt x="90" y="29"/>
                          </a:cubicBezTo>
                          <a:cubicBezTo>
                            <a:pt x="90" y="29"/>
                            <a:pt x="90" y="29"/>
                            <a:pt x="90" y="29"/>
                          </a:cubicBezTo>
                          <a:cubicBezTo>
                            <a:pt x="89" y="20"/>
                            <a:pt x="87" y="11"/>
                            <a:pt x="85" y="0"/>
                          </a:cubicBezTo>
                          <a:cubicBezTo>
                            <a:pt x="85" y="0"/>
                            <a:pt x="85" y="0"/>
                            <a:pt x="85" y="0"/>
                          </a:cubicBezTo>
                          <a:cubicBezTo>
                            <a:pt x="54" y="47"/>
                            <a:pt x="0" y="80"/>
                            <a:pt x="0" y="81"/>
                          </a:cubicBezTo>
                          <a:lnTo>
                            <a:pt x="15" y="102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3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8676553" y="2850138"/>
                      <a:ext cx="178864" cy="119242"/>
                    </a:xfrm>
                    <a:custGeom>
                      <a:avLst/>
                      <a:gdLst>
                        <a:gd name="T0" fmla="*/ 1 w 54"/>
                        <a:gd name="T1" fmla="*/ 3 h 36"/>
                        <a:gd name="T2" fmla="*/ 10 w 54"/>
                        <a:gd name="T3" fmla="*/ 34 h 36"/>
                        <a:gd name="T4" fmla="*/ 34 w 54"/>
                        <a:gd name="T5" fmla="*/ 34 h 36"/>
                        <a:gd name="T6" fmla="*/ 48 w 54"/>
                        <a:gd name="T7" fmla="*/ 0 h 36"/>
                        <a:gd name="T8" fmla="*/ 1 w 54"/>
                        <a:gd name="T9" fmla="*/ 3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54" h="36">
                          <a:moveTo>
                            <a:pt x="1" y="3"/>
                          </a:moveTo>
                          <a:cubicBezTo>
                            <a:pt x="0" y="8"/>
                            <a:pt x="1" y="30"/>
                            <a:pt x="10" y="34"/>
                          </a:cubicBezTo>
                          <a:cubicBezTo>
                            <a:pt x="14" y="36"/>
                            <a:pt x="24" y="36"/>
                            <a:pt x="34" y="34"/>
                          </a:cubicBezTo>
                          <a:cubicBezTo>
                            <a:pt x="54" y="30"/>
                            <a:pt x="48" y="0"/>
                            <a:pt x="48" y="0"/>
                          </a:cubicBezTo>
                          <a:lnTo>
                            <a:pt x="1" y="3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7771870" y="483446"/>
                      <a:ext cx="1692718" cy="2436683"/>
                    </a:xfrm>
                    <a:custGeom>
                      <a:avLst/>
                      <a:gdLst>
                        <a:gd name="T0" fmla="*/ 4 w 509"/>
                        <a:gd name="T1" fmla="*/ 347 h 734"/>
                        <a:gd name="T2" fmla="*/ 11 w 509"/>
                        <a:gd name="T3" fmla="*/ 595 h 734"/>
                        <a:gd name="T4" fmla="*/ 65 w 509"/>
                        <a:gd name="T5" fmla="*/ 669 h 734"/>
                        <a:gd name="T6" fmla="*/ 224 w 509"/>
                        <a:gd name="T7" fmla="*/ 692 h 734"/>
                        <a:gd name="T8" fmla="*/ 296 w 509"/>
                        <a:gd name="T9" fmla="*/ 731 h 734"/>
                        <a:gd name="T10" fmla="*/ 344 w 509"/>
                        <a:gd name="T11" fmla="*/ 703 h 734"/>
                        <a:gd name="T12" fmla="*/ 457 w 509"/>
                        <a:gd name="T13" fmla="*/ 678 h 734"/>
                        <a:gd name="T14" fmla="*/ 490 w 509"/>
                        <a:gd name="T15" fmla="*/ 614 h 734"/>
                        <a:gd name="T16" fmla="*/ 493 w 509"/>
                        <a:gd name="T17" fmla="*/ 319 h 734"/>
                        <a:gd name="T18" fmla="*/ 416 w 509"/>
                        <a:gd name="T19" fmla="*/ 135 h 734"/>
                        <a:gd name="T20" fmla="*/ 4 w 509"/>
                        <a:gd name="T21" fmla="*/ 347 h 73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509" h="734">
                          <a:moveTo>
                            <a:pt x="4" y="347"/>
                          </a:moveTo>
                          <a:cubicBezTo>
                            <a:pt x="4" y="347"/>
                            <a:pt x="0" y="536"/>
                            <a:pt x="11" y="595"/>
                          </a:cubicBezTo>
                          <a:cubicBezTo>
                            <a:pt x="21" y="654"/>
                            <a:pt x="32" y="660"/>
                            <a:pt x="65" y="669"/>
                          </a:cubicBezTo>
                          <a:cubicBezTo>
                            <a:pt x="99" y="677"/>
                            <a:pt x="209" y="682"/>
                            <a:pt x="224" y="692"/>
                          </a:cubicBezTo>
                          <a:cubicBezTo>
                            <a:pt x="240" y="702"/>
                            <a:pt x="273" y="734"/>
                            <a:pt x="296" y="731"/>
                          </a:cubicBezTo>
                          <a:cubicBezTo>
                            <a:pt x="319" y="728"/>
                            <a:pt x="330" y="706"/>
                            <a:pt x="344" y="703"/>
                          </a:cubicBezTo>
                          <a:cubicBezTo>
                            <a:pt x="358" y="699"/>
                            <a:pt x="439" y="684"/>
                            <a:pt x="457" y="678"/>
                          </a:cubicBezTo>
                          <a:cubicBezTo>
                            <a:pt x="475" y="672"/>
                            <a:pt x="488" y="656"/>
                            <a:pt x="490" y="614"/>
                          </a:cubicBezTo>
                          <a:cubicBezTo>
                            <a:pt x="493" y="572"/>
                            <a:pt x="509" y="401"/>
                            <a:pt x="493" y="319"/>
                          </a:cubicBezTo>
                          <a:cubicBezTo>
                            <a:pt x="477" y="236"/>
                            <a:pt x="467" y="168"/>
                            <a:pt x="416" y="135"/>
                          </a:cubicBezTo>
                          <a:cubicBezTo>
                            <a:pt x="400" y="119"/>
                            <a:pt x="11" y="0"/>
                            <a:pt x="4" y="34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9345344" y="1717340"/>
                      <a:ext cx="352541" cy="495114"/>
                    </a:xfrm>
                    <a:custGeom>
                      <a:avLst/>
                      <a:gdLst>
                        <a:gd name="T0" fmla="*/ 12 w 106"/>
                        <a:gd name="T1" fmla="*/ 149 h 149"/>
                        <a:gd name="T2" fmla="*/ 67 w 106"/>
                        <a:gd name="T3" fmla="*/ 24 h 149"/>
                        <a:gd name="T4" fmla="*/ 0 w 106"/>
                        <a:gd name="T5" fmla="*/ 49 h 149"/>
                        <a:gd name="T6" fmla="*/ 12 w 106"/>
                        <a:gd name="T7" fmla="*/ 149 h 14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06" h="149">
                          <a:moveTo>
                            <a:pt x="12" y="149"/>
                          </a:moveTo>
                          <a:cubicBezTo>
                            <a:pt x="99" y="149"/>
                            <a:pt x="106" y="49"/>
                            <a:pt x="67" y="24"/>
                          </a:cubicBezTo>
                          <a:cubicBezTo>
                            <a:pt x="29" y="0"/>
                            <a:pt x="0" y="49"/>
                            <a:pt x="0" y="49"/>
                          </a:cubicBezTo>
                          <a:lnTo>
                            <a:pt x="12" y="149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6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7504871" y="1735485"/>
                      <a:ext cx="352541" cy="438085"/>
                    </a:xfrm>
                    <a:custGeom>
                      <a:avLst/>
                      <a:gdLst>
                        <a:gd name="T0" fmla="*/ 92 w 106"/>
                        <a:gd name="T1" fmla="*/ 127 h 132"/>
                        <a:gd name="T2" fmla="*/ 28 w 106"/>
                        <a:gd name="T3" fmla="*/ 104 h 132"/>
                        <a:gd name="T4" fmla="*/ 56 w 106"/>
                        <a:gd name="T5" fmla="*/ 1 h 132"/>
                        <a:gd name="T6" fmla="*/ 100 w 106"/>
                        <a:gd name="T7" fmla="*/ 55 h 132"/>
                        <a:gd name="T8" fmla="*/ 92 w 106"/>
                        <a:gd name="T9" fmla="*/ 127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6" h="132">
                          <a:moveTo>
                            <a:pt x="92" y="127"/>
                          </a:moveTo>
                          <a:cubicBezTo>
                            <a:pt x="92" y="127"/>
                            <a:pt x="57" y="132"/>
                            <a:pt x="28" y="104"/>
                          </a:cubicBezTo>
                          <a:cubicBezTo>
                            <a:pt x="0" y="76"/>
                            <a:pt x="7" y="2"/>
                            <a:pt x="56" y="1"/>
                          </a:cubicBezTo>
                          <a:cubicBezTo>
                            <a:pt x="106" y="0"/>
                            <a:pt x="100" y="55"/>
                            <a:pt x="100" y="55"/>
                          </a:cubicBezTo>
                          <a:lnTo>
                            <a:pt x="92" y="12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7" name="Freeform 43">
                      <a:hlinkClick r:id="rId4"/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787423" y="403086"/>
                      <a:ext cx="1617543" cy="2423723"/>
                    </a:xfrm>
                    <a:custGeom>
                      <a:avLst/>
                      <a:gdLst>
                        <a:gd name="T0" fmla="*/ 10 w 486"/>
                        <a:gd name="T1" fmla="*/ 347 h 730"/>
                        <a:gd name="T2" fmla="*/ 3 w 486"/>
                        <a:gd name="T3" fmla="*/ 536 h 730"/>
                        <a:gd name="T4" fmla="*/ 8 w 486"/>
                        <a:gd name="T5" fmla="*/ 603 h 730"/>
                        <a:gd name="T6" fmla="*/ 69 w 486"/>
                        <a:gd name="T7" fmla="*/ 669 h 730"/>
                        <a:gd name="T8" fmla="*/ 198 w 486"/>
                        <a:gd name="T9" fmla="*/ 701 h 730"/>
                        <a:gd name="T10" fmla="*/ 285 w 486"/>
                        <a:gd name="T11" fmla="*/ 729 h 730"/>
                        <a:gd name="T12" fmla="*/ 333 w 486"/>
                        <a:gd name="T13" fmla="*/ 710 h 730"/>
                        <a:gd name="T14" fmla="*/ 444 w 486"/>
                        <a:gd name="T15" fmla="*/ 677 h 730"/>
                        <a:gd name="T16" fmla="*/ 476 w 486"/>
                        <a:gd name="T17" fmla="*/ 613 h 730"/>
                        <a:gd name="T18" fmla="*/ 471 w 486"/>
                        <a:gd name="T19" fmla="*/ 317 h 730"/>
                        <a:gd name="T20" fmla="*/ 406 w 486"/>
                        <a:gd name="T21" fmla="*/ 134 h 730"/>
                        <a:gd name="T22" fmla="*/ 10 w 486"/>
                        <a:gd name="T23" fmla="*/ 347 h 7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</a:cxnLst>
                      <a:rect l="0" t="0" r="r" b="b"/>
                      <a:pathLst>
                        <a:path w="486" h="730">
                          <a:moveTo>
                            <a:pt x="10" y="347"/>
                          </a:moveTo>
                          <a:cubicBezTo>
                            <a:pt x="10" y="347"/>
                            <a:pt x="0" y="458"/>
                            <a:pt x="3" y="536"/>
                          </a:cubicBezTo>
                          <a:cubicBezTo>
                            <a:pt x="4" y="560"/>
                            <a:pt x="6" y="589"/>
                            <a:pt x="8" y="603"/>
                          </a:cubicBezTo>
                          <a:cubicBezTo>
                            <a:pt x="18" y="662"/>
                            <a:pt x="36" y="660"/>
                            <a:pt x="69" y="669"/>
                          </a:cubicBezTo>
                          <a:cubicBezTo>
                            <a:pt x="78" y="671"/>
                            <a:pt x="151" y="683"/>
                            <a:pt x="198" y="701"/>
                          </a:cubicBezTo>
                          <a:cubicBezTo>
                            <a:pt x="229" y="712"/>
                            <a:pt x="252" y="728"/>
                            <a:pt x="285" y="729"/>
                          </a:cubicBezTo>
                          <a:cubicBezTo>
                            <a:pt x="311" y="730"/>
                            <a:pt x="310" y="716"/>
                            <a:pt x="333" y="710"/>
                          </a:cubicBezTo>
                          <a:cubicBezTo>
                            <a:pt x="391" y="695"/>
                            <a:pt x="438" y="679"/>
                            <a:pt x="444" y="677"/>
                          </a:cubicBezTo>
                          <a:cubicBezTo>
                            <a:pt x="461" y="671"/>
                            <a:pt x="474" y="655"/>
                            <a:pt x="476" y="613"/>
                          </a:cubicBezTo>
                          <a:cubicBezTo>
                            <a:pt x="479" y="571"/>
                            <a:pt x="486" y="400"/>
                            <a:pt x="471" y="317"/>
                          </a:cubicBezTo>
                          <a:cubicBezTo>
                            <a:pt x="456" y="235"/>
                            <a:pt x="455" y="167"/>
                            <a:pt x="406" y="134"/>
                          </a:cubicBezTo>
                          <a:cubicBezTo>
                            <a:pt x="391" y="118"/>
                            <a:pt x="18" y="0"/>
                            <a:pt x="10" y="34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8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7847044" y="460115"/>
                      <a:ext cx="1423128" cy="969489"/>
                    </a:xfrm>
                    <a:custGeom>
                      <a:avLst/>
                      <a:gdLst>
                        <a:gd name="T0" fmla="*/ 124 w 428"/>
                        <a:gd name="T1" fmla="*/ 291 h 292"/>
                        <a:gd name="T2" fmla="*/ 258 w 428"/>
                        <a:gd name="T3" fmla="*/ 279 h 292"/>
                        <a:gd name="T4" fmla="*/ 428 w 428"/>
                        <a:gd name="T5" fmla="*/ 202 h 292"/>
                        <a:gd name="T6" fmla="*/ 388 w 428"/>
                        <a:gd name="T7" fmla="*/ 117 h 292"/>
                        <a:gd name="T8" fmla="*/ 0 w 428"/>
                        <a:gd name="T9" fmla="*/ 261 h 292"/>
                        <a:gd name="T10" fmla="*/ 54 w 428"/>
                        <a:gd name="T11" fmla="*/ 278 h 292"/>
                        <a:gd name="T12" fmla="*/ 124 w 428"/>
                        <a:gd name="T13" fmla="*/ 291 h 29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428" h="292">
                          <a:moveTo>
                            <a:pt x="124" y="291"/>
                          </a:moveTo>
                          <a:cubicBezTo>
                            <a:pt x="170" y="290"/>
                            <a:pt x="210" y="287"/>
                            <a:pt x="258" y="279"/>
                          </a:cubicBezTo>
                          <a:cubicBezTo>
                            <a:pt x="324" y="269"/>
                            <a:pt x="373" y="228"/>
                            <a:pt x="428" y="202"/>
                          </a:cubicBezTo>
                          <a:cubicBezTo>
                            <a:pt x="420" y="158"/>
                            <a:pt x="419" y="138"/>
                            <a:pt x="388" y="117"/>
                          </a:cubicBezTo>
                          <a:cubicBezTo>
                            <a:pt x="374" y="102"/>
                            <a:pt x="53" y="0"/>
                            <a:pt x="0" y="261"/>
                          </a:cubicBezTo>
                          <a:cubicBezTo>
                            <a:pt x="18" y="267"/>
                            <a:pt x="36" y="273"/>
                            <a:pt x="54" y="278"/>
                          </a:cubicBezTo>
                          <a:cubicBezTo>
                            <a:pt x="76" y="279"/>
                            <a:pt x="101" y="292"/>
                            <a:pt x="124" y="29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9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7621522" y="996704"/>
                      <a:ext cx="375872" cy="1257225"/>
                    </a:xfrm>
                    <a:custGeom>
                      <a:avLst/>
                      <a:gdLst>
                        <a:gd name="T0" fmla="*/ 12 w 113"/>
                        <a:gd name="T1" fmla="*/ 0 h 378"/>
                        <a:gd name="T2" fmla="*/ 7 w 113"/>
                        <a:gd name="T3" fmla="*/ 226 h 378"/>
                        <a:gd name="T4" fmla="*/ 66 w 113"/>
                        <a:gd name="T5" fmla="*/ 271 h 378"/>
                        <a:gd name="T6" fmla="*/ 76 w 113"/>
                        <a:gd name="T7" fmla="*/ 371 h 378"/>
                        <a:gd name="T8" fmla="*/ 94 w 113"/>
                        <a:gd name="T9" fmla="*/ 378 h 378"/>
                        <a:gd name="T10" fmla="*/ 111 w 113"/>
                        <a:gd name="T11" fmla="*/ 371 h 378"/>
                        <a:gd name="T12" fmla="*/ 113 w 113"/>
                        <a:gd name="T13" fmla="*/ 36 h 378"/>
                        <a:gd name="T14" fmla="*/ 12 w 113"/>
                        <a:gd name="T15" fmla="*/ 0 h 37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13" h="378">
                          <a:moveTo>
                            <a:pt x="12" y="0"/>
                          </a:moveTo>
                          <a:cubicBezTo>
                            <a:pt x="12" y="0"/>
                            <a:pt x="0" y="165"/>
                            <a:pt x="7" y="226"/>
                          </a:cubicBezTo>
                          <a:cubicBezTo>
                            <a:pt x="7" y="226"/>
                            <a:pt x="59" y="207"/>
                            <a:pt x="66" y="271"/>
                          </a:cubicBezTo>
                          <a:cubicBezTo>
                            <a:pt x="73" y="337"/>
                            <a:pt x="76" y="371"/>
                            <a:pt x="76" y="371"/>
                          </a:cubicBezTo>
                          <a:cubicBezTo>
                            <a:pt x="76" y="371"/>
                            <a:pt x="77" y="377"/>
                            <a:pt x="94" y="378"/>
                          </a:cubicBezTo>
                          <a:cubicBezTo>
                            <a:pt x="110" y="378"/>
                            <a:pt x="111" y="371"/>
                            <a:pt x="111" y="371"/>
                          </a:cubicBezTo>
                          <a:cubicBezTo>
                            <a:pt x="113" y="36"/>
                            <a:pt x="113" y="36"/>
                            <a:pt x="113" y="36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0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7637075" y="1655127"/>
                      <a:ext cx="171086" cy="139980"/>
                    </a:xfrm>
                    <a:custGeom>
                      <a:avLst/>
                      <a:gdLst>
                        <a:gd name="T0" fmla="*/ 51 w 51"/>
                        <a:gd name="T1" fmla="*/ 42 h 42"/>
                        <a:gd name="T2" fmla="*/ 51 w 51"/>
                        <a:gd name="T3" fmla="*/ 41 h 42"/>
                        <a:gd name="T4" fmla="*/ 51 w 51"/>
                        <a:gd name="T5" fmla="*/ 39 h 42"/>
                        <a:gd name="T6" fmla="*/ 34 w 51"/>
                        <a:gd name="T7" fmla="*/ 0 h 42"/>
                        <a:gd name="T8" fmla="*/ 0 w 51"/>
                        <a:gd name="T9" fmla="*/ 1 h 42"/>
                        <a:gd name="T10" fmla="*/ 2 w 51"/>
                        <a:gd name="T11" fmla="*/ 28 h 42"/>
                        <a:gd name="T12" fmla="*/ 51 w 51"/>
                        <a:gd name="T13" fmla="*/ 42 h 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51" h="42">
                          <a:moveTo>
                            <a:pt x="51" y="42"/>
                          </a:moveTo>
                          <a:cubicBezTo>
                            <a:pt x="51" y="42"/>
                            <a:pt x="51" y="41"/>
                            <a:pt x="51" y="41"/>
                          </a:cubicBezTo>
                          <a:cubicBezTo>
                            <a:pt x="51" y="40"/>
                            <a:pt x="51" y="39"/>
                            <a:pt x="51" y="39"/>
                          </a:cubicBezTo>
                          <a:cubicBezTo>
                            <a:pt x="48" y="25"/>
                            <a:pt x="42" y="12"/>
                            <a:pt x="34" y="0"/>
                          </a:cubicBezTo>
                          <a:cubicBezTo>
                            <a:pt x="23" y="0"/>
                            <a:pt x="11" y="1"/>
                            <a:pt x="0" y="1"/>
                          </a:cubicBezTo>
                          <a:cubicBezTo>
                            <a:pt x="1" y="11"/>
                            <a:pt x="1" y="20"/>
                            <a:pt x="2" y="28"/>
                          </a:cubicBezTo>
                          <a:cubicBezTo>
                            <a:pt x="2" y="28"/>
                            <a:pt x="34" y="16"/>
                            <a:pt x="51" y="4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7647444" y="1048549"/>
                      <a:ext cx="355134" cy="300697"/>
                    </a:xfrm>
                    <a:custGeom>
                      <a:avLst/>
                      <a:gdLst>
                        <a:gd name="T0" fmla="*/ 1 w 107"/>
                        <a:gd name="T1" fmla="*/ 0 h 91"/>
                        <a:gd name="T2" fmla="*/ 0 w 107"/>
                        <a:gd name="T3" fmla="*/ 49 h 91"/>
                        <a:gd name="T4" fmla="*/ 105 w 107"/>
                        <a:gd name="T5" fmla="*/ 91 h 91"/>
                        <a:gd name="T6" fmla="*/ 107 w 107"/>
                        <a:gd name="T7" fmla="*/ 48 h 91"/>
                        <a:gd name="T8" fmla="*/ 1 w 107"/>
                        <a:gd name="T9" fmla="*/ 0 h 9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07" h="91">
                          <a:moveTo>
                            <a:pt x="1" y="0"/>
                          </a:moveTo>
                          <a:cubicBezTo>
                            <a:pt x="0" y="49"/>
                            <a:pt x="0" y="49"/>
                            <a:pt x="0" y="49"/>
                          </a:cubicBezTo>
                          <a:cubicBezTo>
                            <a:pt x="0" y="49"/>
                            <a:pt x="52" y="90"/>
                            <a:pt x="105" y="91"/>
                          </a:cubicBezTo>
                          <a:cubicBezTo>
                            <a:pt x="107" y="48"/>
                            <a:pt x="107" y="48"/>
                            <a:pt x="107" y="48"/>
                          </a:cubicBez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2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7471173" y="441970"/>
                      <a:ext cx="2296704" cy="1858620"/>
                    </a:xfrm>
                    <a:custGeom>
                      <a:avLst/>
                      <a:gdLst>
                        <a:gd name="T0" fmla="*/ 140 w 690"/>
                        <a:gd name="T1" fmla="*/ 10 h 559"/>
                        <a:gd name="T2" fmla="*/ 246 w 690"/>
                        <a:gd name="T3" fmla="*/ 70 h 559"/>
                        <a:gd name="T4" fmla="*/ 440 w 690"/>
                        <a:gd name="T5" fmla="*/ 4 h 559"/>
                        <a:gd name="T6" fmla="*/ 565 w 690"/>
                        <a:gd name="T7" fmla="*/ 104 h 559"/>
                        <a:gd name="T8" fmla="*/ 674 w 690"/>
                        <a:gd name="T9" fmla="*/ 155 h 559"/>
                        <a:gd name="T10" fmla="*/ 630 w 690"/>
                        <a:gd name="T11" fmla="*/ 408 h 559"/>
                        <a:gd name="T12" fmla="*/ 575 w 690"/>
                        <a:gd name="T13" fmla="*/ 418 h 559"/>
                        <a:gd name="T14" fmla="*/ 566 w 690"/>
                        <a:gd name="T15" fmla="*/ 550 h 559"/>
                        <a:gd name="T16" fmla="*/ 542 w 690"/>
                        <a:gd name="T17" fmla="*/ 559 h 559"/>
                        <a:gd name="T18" fmla="*/ 522 w 690"/>
                        <a:gd name="T19" fmla="*/ 550 h 559"/>
                        <a:gd name="T20" fmla="*/ 524 w 690"/>
                        <a:gd name="T21" fmla="*/ 303 h 559"/>
                        <a:gd name="T22" fmla="*/ 507 w 690"/>
                        <a:gd name="T23" fmla="*/ 208 h 559"/>
                        <a:gd name="T24" fmla="*/ 197 w 690"/>
                        <a:gd name="T25" fmla="*/ 270 h 559"/>
                        <a:gd name="T26" fmla="*/ 0 w 690"/>
                        <a:gd name="T27" fmla="*/ 48 h 559"/>
                        <a:gd name="T28" fmla="*/ 68 w 690"/>
                        <a:gd name="T29" fmla="*/ 87 h 559"/>
                        <a:gd name="T30" fmla="*/ 84 w 690"/>
                        <a:gd name="T31" fmla="*/ 13 h 559"/>
                        <a:gd name="T32" fmla="*/ 114 w 690"/>
                        <a:gd name="T33" fmla="*/ 64 h 559"/>
                        <a:gd name="T34" fmla="*/ 140 w 690"/>
                        <a:gd name="T35" fmla="*/ 10 h 5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</a:cxnLst>
                      <a:rect l="0" t="0" r="r" b="b"/>
                      <a:pathLst>
                        <a:path w="690" h="559">
                          <a:moveTo>
                            <a:pt x="140" y="10"/>
                          </a:moveTo>
                          <a:cubicBezTo>
                            <a:pt x="140" y="10"/>
                            <a:pt x="155" y="81"/>
                            <a:pt x="246" y="70"/>
                          </a:cubicBezTo>
                          <a:cubicBezTo>
                            <a:pt x="336" y="59"/>
                            <a:pt x="367" y="0"/>
                            <a:pt x="440" y="4"/>
                          </a:cubicBezTo>
                          <a:cubicBezTo>
                            <a:pt x="513" y="8"/>
                            <a:pt x="565" y="57"/>
                            <a:pt x="565" y="104"/>
                          </a:cubicBezTo>
                          <a:cubicBezTo>
                            <a:pt x="565" y="104"/>
                            <a:pt x="646" y="79"/>
                            <a:pt x="674" y="155"/>
                          </a:cubicBezTo>
                          <a:cubicBezTo>
                            <a:pt x="690" y="201"/>
                            <a:pt x="662" y="277"/>
                            <a:pt x="630" y="408"/>
                          </a:cubicBezTo>
                          <a:cubicBezTo>
                            <a:pt x="630" y="409"/>
                            <a:pt x="605" y="388"/>
                            <a:pt x="575" y="418"/>
                          </a:cubicBezTo>
                          <a:cubicBezTo>
                            <a:pt x="558" y="435"/>
                            <a:pt x="566" y="550"/>
                            <a:pt x="566" y="550"/>
                          </a:cubicBezTo>
                          <a:cubicBezTo>
                            <a:pt x="566" y="550"/>
                            <a:pt x="562" y="559"/>
                            <a:pt x="542" y="559"/>
                          </a:cubicBezTo>
                          <a:cubicBezTo>
                            <a:pt x="523" y="559"/>
                            <a:pt x="522" y="550"/>
                            <a:pt x="522" y="550"/>
                          </a:cubicBezTo>
                          <a:cubicBezTo>
                            <a:pt x="522" y="550"/>
                            <a:pt x="522" y="415"/>
                            <a:pt x="524" y="303"/>
                          </a:cubicBezTo>
                          <a:cubicBezTo>
                            <a:pt x="526" y="257"/>
                            <a:pt x="514" y="222"/>
                            <a:pt x="507" y="208"/>
                          </a:cubicBezTo>
                          <a:cubicBezTo>
                            <a:pt x="507" y="208"/>
                            <a:pt x="368" y="308"/>
                            <a:pt x="197" y="270"/>
                          </a:cubicBezTo>
                          <a:cubicBezTo>
                            <a:pt x="26" y="232"/>
                            <a:pt x="10" y="125"/>
                            <a:pt x="0" y="48"/>
                          </a:cubicBezTo>
                          <a:cubicBezTo>
                            <a:pt x="0" y="48"/>
                            <a:pt x="27" y="72"/>
                            <a:pt x="68" y="87"/>
                          </a:cubicBezTo>
                          <a:cubicBezTo>
                            <a:pt x="68" y="87"/>
                            <a:pt x="54" y="38"/>
                            <a:pt x="84" y="13"/>
                          </a:cubicBezTo>
                          <a:cubicBezTo>
                            <a:pt x="84" y="13"/>
                            <a:pt x="90" y="49"/>
                            <a:pt x="114" y="64"/>
                          </a:cubicBezTo>
                          <a:cubicBezTo>
                            <a:pt x="114" y="64"/>
                            <a:pt x="102" y="35"/>
                            <a:pt x="140" y="1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3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9355713" y="1662903"/>
                      <a:ext cx="248853" cy="204786"/>
                    </a:xfrm>
                    <a:custGeom>
                      <a:avLst/>
                      <a:gdLst>
                        <a:gd name="T0" fmla="*/ 30 w 75"/>
                        <a:gd name="T1" fmla="*/ 7 h 62"/>
                        <a:gd name="T2" fmla="*/ 3 w 75"/>
                        <a:gd name="T3" fmla="*/ 62 h 62"/>
                        <a:gd name="T4" fmla="*/ 4 w 75"/>
                        <a:gd name="T5" fmla="*/ 62 h 62"/>
                        <a:gd name="T6" fmla="*/ 9 w 75"/>
                        <a:gd name="T7" fmla="*/ 51 h 62"/>
                        <a:gd name="T8" fmla="*/ 64 w 75"/>
                        <a:gd name="T9" fmla="*/ 41 h 62"/>
                        <a:gd name="T10" fmla="*/ 67 w 75"/>
                        <a:gd name="T11" fmla="*/ 30 h 62"/>
                        <a:gd name="T12" fmla="*/ 68 w 75"/>
                        <a:gd name="T13" fmla="*/ 25 h 62"/>
                        <a:gd name="T14" fmla="*/ 70 w 75"/>
                        <a:gd name="T15" fmla="*/ 19 h 62"/>
                        <a:gd name="T16" fmla="*/ 72 w 75"/>
                        <a:gd name="T17" fmla="*/ 12 h 62"/>
                        <a:gd name="T18" fmla="*/ 72 w 75"/>
                        <a:gd name="T19" fmla="*/ 10 h 62"/>
                        <a:gd name="T20" fmla="*/ 75 w 75"/>
                        <a:gd name="T21" fmla="*/ 0 h 62"/>
                        <a:gd name="T22" fmla="*/ 75 w 75"/>
                        <a:gd name="T23" fmla="*/ 0 h 62"/>
                        <a:gd name="T24" fmla="*/ 30 w 75"/>
                        <a:gd name="T25" fmla="*/ 7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75" h="62">
                          <a:moveTo>
                            <a:pt x="30" y="7"/>
                          </a:moveTo>
                          <a:cubicBezTo>
                            <a:pt x="12" y="32"/>
                            <a:pt x="0" y="59"/>
                            <a:pt x="3" y="62"/>
                          </a:cubicBezTo>
                          <a:cubicBezTo>
                            <a:pt x="3" y="62"/>
                            <a:pt x="4" y="62"/>
                            <a:pt x="4" y="62"/>
                          </a:cubicBezTo>
                          <a:cubicBezTo>
                            <a:pt x="5" y="57"/>
                            <a:pt x="7" y="53"/>
                            <a:pt x="9" y="51"/>
                          </a:cubicBezTo>
                          <a:cubicBezTo>
                            <a:pt x="39" y="21"/>
                            <a:pt x="64" y="42"/>
                            <a:pt x="64" y="41"/>
                          </a:cubicBezTo>
                          <a:cubicBezTo>
                            <a:pt x="65" y="38"/>
                            <a:pt x="66" y="34"/>
                            <a:pt x="67" y="30"/>
                          </a:cubicBezTo>
                          <a:cubicBezTo>
                            <a:pt x="68" y="28"/>
                            <a:pt x="68" y="27"/>
                            <a:pt x="68" y="25"/>
                          </a:cubicBezTo>
                          <a:cubicBezTo>
                            <a:pt x="69" y="23"/>
                            <a:pt x="69" y="21"/>
                            <a:pt x="70" y="19"/>
                          </a:cubicBezTo>
                          <a:cubicBezTo>
                            <a:pt x="71" y="17"/>
                            <a:pt x="71" y="14"/>
                            <a:pt x="72" y="12"/>
                          </a:cubicBezTo>
                          <a:cubicBezTo>
                            <a:pt x="72" y="11"/>
                            <a:pt x="72" y="10"/>
                            <a:pt x="72" y="10"/>
                          </a:cubicBezTo>
                          <a:cubicBezTo>
                            <a:pt x="73" y="6"/>
                            <a:pt x="74" y="3"/>
                            <a:pt x="75" y="0"/>
                          </a:cubicBezTo>
                          <a:cubicBezTo>
                            <a:pt x="75" y="0"/>
                            <a:pt x="75" y="0"/>
                            <a:pt x="75" y="0"/>
                          </a:cubicBezTo>
                          <a:cubicBezTo>
                            <a:pt x="60" y="1"/>
                            <a:pt x="45" y="3"/>
                            <a:pt x="30" y="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4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7979247" y="1421828"/>
                      <a:ext cx="222931" cy="222931"/>
                    </a:xfrm>
                    <a:custGeom>
                      <a:avLst/>
                      <a:gdLst>
                        <a:gd name="T0" fmla="*/ 67 w 67"/>
                        <a:gd name="T1" fmla="*/ 28 h 67"/>
                        <a:gd name="T2" fmla="*/ 33 w 67"/>
                        <a:gd name="T3" fmla="*/ 3 h 67"/>
                        <a:gd name="T4" fmla="*/ 1 w 67"/>
                        <a:gd name="T5" fmla="*/ 41 h 67"/>
                        <a:gd name="T6" fmla="*/ 0 w 67"/>
                        <a:gd name="T7" fmla="*/ 67 h 67"/>
                        <a:gd name="T8" fmla="*/ 67 w 67"/>
                        <a:gd name="T9" fmla="*/ 28 h 6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7" h="67">
                          <a:moveTo>
                            <a:pt x="67" y="28"/>
                          </a:moveTo>
                          <a:cubicBezTo>
                            <a:pt x="67" y="28"/>
                            <a:pt x="55" y="0"/>
                            <a:pt x="33" y="3"/>
                          </a:cubicBezTo>
                          <a:cubicBezTo>
                            <a:pt x="11" y="6"/>
                            <a:pt x="1" y="41"/>
                            <a:pt x="1" y="41"/>
                          </a:cubicBezTo>
                          <a:cubicBezTo>
                            <a:pt x="0" y="67"/>
                            <a:pt x="0" y="67"/>
                            <a:pt x="0" y="67"/>
                          </a:cubicBezTo>
                          <a:cubicBezTo>
                            <a:pt x="0" y="67"/>
                            <a:pt x="29" y="24"/>
                            <a:pt x="67" y="28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5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8959105" y="1468488"/>
                      <a:ext cx="217746" cy="225524"/>
                    </a:xfrm>
                    <a:custGeom>
                      <a:avLst/>
                      <a:gdLst>
                        <a:gd name="T0" fmla="*/ 20 w 66"/>
                        <a:gd name="T1" fmla="*/ 0 h 68"/>
                        <a:gd name="T2" fmla="*/ 1 w 66"/>
                        <a:gd name="T3" fmla="*/ 36 h 68"/>
                        <a:gd name="T4" fmla="*/ 49 w 66"/>
                        <a:gd name="T5" fmla="*/ 68 h 68"/>
                        <a:gd name="T6" fmla="*/ 63 w 66"/>
                        <a:gd name="T7" fmla="*/ 48 h 68"/>
                        <a:gd name="T8" fmla="*/ 20 w 66"/>
                        <a:gd name="T9" fmla="*/ 0 h 6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6" h="68">
                          <a:moveTo>
                            <a:pt x="20" y="0"/>
                          </a:moveTo>
                          <a:cubicBezTo>
                            <a:pt x="20" y="0"/>
                            <a:pt x="0" y="18"/>
                            <a:pt x="1" y="36"/>
                          </a:cubicBezTo>
                          <a:cubicBezTo>
                            <a:pt x="1" y="36"/>
                            <a:pt x="33" y="33"/>
                            <a:pt x="49" y="68"/>
                          </a:cubicBezTo>
                          <a:cubicBezTo>
                            <a:pt x="49" y="68"/>
                            <a:pt x="66" y="61"/>
                            <a:pt x="63" y="48"/>
                          </a:cubicBezTo>
                          <a:cubicBezTo>
                            <a:pt x="60" y="35"/>
                            <a:pt x="46" y="1"/>
                            <a:pt x="20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6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8077752" y="1712156"/>
                      <a:ext cx="233299" cy="230708"/>
                    </a:xfrm>
                    <a:custGeom>
                      <a:avLst/>
                      <a:gdLst>
                        <a:gd name="T0" fmla="*/ 69 w 70"/>
                        <a:gd name="T1" fmla="*/ 37 h 70"/>
                        <a:gd name="T2" fmla="*/ 33 w 70"/>
                        <a:gd name="T3" fmla="*/ 69 h 70"/>
                        <a:gd name="T4" fmla="*/ 1 w 70"/>
                        <a:gd name="T5" fmla="*/ 33 h 70"/>
                        <a:gd name="T6" fmla="*/ 37 w 70"/>
                        <a:gd name="T7" fmla="*/ 1 h 70"/>
                        <a:gd name="T8" fmla="*/ 69 w 70"/>
                        <a:gd name="T9" fmla="*/ 37 h 7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0" h="70">
                          <a:moveTo>
                            <a:pt x="69" y="37"/>
                          </a:moveTo>
                          <a:cubicBezTo>
                            <a:pt x="68" y="55"/>
                            <a:pt x="52" y="70"/>
                            <a:pt x="33" y="69"/>
                          </a:cubicBezTo>
                          <a:cubicBezTo>
                            <a:pt x="15" y="68"/>
                            <a:pt x="0" y="52"/>
                            <a:pt x="1" y="33"/>
                          </a:cubicBezTo>
                          <a:cubicBezTo>
                            <a:pt x="2" y="14"/>
                            <a:pt x="18" y="0"/>
                            <a:pt x="37" y="1"/>
                          </a:cubicBezTo>
                          <a:cubicBezTo>
                            <a:pt x="56" y="2"/>
                            <a:pt x="70" y="18"/>
                            <a:pt x="69" y="3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7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8147741" y="1727709"/>
                      <a:ext cx="124426" cy="101097"/>
                    </a:xfrm>
                    <a:custGeom>
                      <a:avLst/>
                      <a:gdLst>
                        <a:gd name="T0" fmla="*/ 35 w 38"/>
                        <a:gd name="T1" fmla="*/ 21 h 30"/>
                        <a:gd name="T2" fmla="*/ 14 w 38"/>
                        <a:gd name="T3" fmla="*/ 26 h 30"/>
                        <a:gd name="T4" fmla="*/ 3 w 38"/>
                        <a:gd name="T5" fmla="*/ 8 h 30"/>
                        <a:gd name="T6" fmla="*/ 24 w 38"/>
                        <a:gd name="T7" fmla="*/ 3 h 30"/>
                        <a:gd name="T8" fmla="*/ 35 w 38"/>
                        <a:gd name="T9" fmla="*/ 21 h 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" h="30">
                          <a:moveTo>
                            <a:pt x="35" y="21"/>
                          </a:moveTo>
                          <a:cubicBezTo>
                            <a:pt x="32" y="28"/>
                            <a:pt x="23" y="30"/>
                            <a:pt x="14" y="26"/>
                          </a:cubicBezTo>
                          <a:cubicBezTo>
                            <a:pt x="5" y="22"/>
                            <a:pt x="0" y="14"/>
                            <a:pt x="3" y="8"/>
                          </a:cubicBezTo>
                          <a:cubicBezTo>
                            <a:pt x="6" y="2"/>
                            <a:pt x="15" y="0"/>
                            <a:pt x="24" y="3"/>
                          </a:cubicBezTo>
                          <a:cubicBezTo>
                            <a:pt x="33" y="7"/>
                            <a:pt x="38" y="15"/>
                            <a:pt x="35" y="2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8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8886523" y="1712156"/>
                      <a:ext cx="230708" cy="230708"/>
                    </a:xfrm>
                    <a:custGeom>
                      <a:avLst/>
                      <a:gdLst>
                        <a:gd name="T0" fmla="*/ 69 w 70"/>
                        <a:gd name="T1" fmla="*/ 37 h 70"/>
                        <a:gd name="T2" fmla="*/ 33 w 70"/>
                        <a:gd name="T3" fmla="*/ 69 h 70"/>
                        <a:gd name="T4" fmla="*/ 1 w 70"/>
                        <a:gd name="T5" fmla="*/ 33 h 70"/>
                        <a:gd name="T6" fmla="*/ 37 w 70"/>
                        <a:gd name="T7" fmla="*/ 1 h 70"/>
                        <a:gd name="T8" fmla="*/ 69 w 70"/>
                        <a:gd name="T9" fmla="*/ 37 h 7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70" h="70">
                          <a:moveTo>
                            <a:pt x="69" y="37"/>
                          </a:moveTo>
                          <a:cubicBezTo>
                            <a:pt x="68" y="55"/>
                            <a:pt x="52" y="70"/>
                            <a:pt x="33" y="69"/>
                          </a:cubicBezTo>
                          <a:cubicBezTo>
                            <a:pt x="14" y="68"/>
                            <a:pt x="0" y="52"/>
                            <a:pt x="1" y="33"/>
                          </a:cubicBezTo>
                          <a:cubicBezTo>
                            <a:pt x="2" y="14"/>
                            <a:pt x="18" y="0"/>
                            <a:pt x="37" y="1"/>
                          </a:cubicBezTo>
                          <a:cubicBezTo>
                            <a:pt x="56" y="2"/>
                            <a:pt x="70" y="18"/>
                            <a:pt x="69" y="3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9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8956512" y="1727709"/>
                      <a:ext cx="121835" cy="101097"/>
                    </a:xfrm>
                    <a:custGeom>
                      <a:avLst/>
                      <a:gdLst>
                        <a:gd name="T0" fmla="*/ 35 w 37"/>
                        <a:gd name="T1" fmla="*/ 21 h 30"/>
                        <a:gd name="T2" fmla="*/ 14 w 37"/>
                        <a:gd name="T3" fmla="*/ 26 h 30"/>
                        <a:gd name="T4" fmla="*/ 3 w 37"/>
                        <a:gd name="T5" fmla="*/ 8 h 30"/>
                        <a:gd name="T6" fmla="*/ 24 w 37"/>
                        <a:gd name="T7" fmla="*/ 3 h 30"/>
                        <a:gd name="T8" fmla="*/ 35 w 37"/>
                        <a:gd name="T9" fmla="*/ 21 h 3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7" h="30">
                          <a:moveTo>
                            <a:pt x="35" y="21"/>
                          </a:moveTo>
                          <a:cubicBezTo>
                            <a:pt x="32" y="28"/>
                            <a:pt x="23" y="30"/>
                            <a:pt x="14" y="26"/>
                          </a:cubicBezTo>
                          <a:cubicBezTo>
                            <a:pt x="5" y="22"/>
                            <a:pt x="0" y="14"/>
                            <a:pt x="3" y="8"/>
                          </a:cubicBezTo>
                          <a:cubicBezTo>
                            <a:pt x="5" y="2"/>
                            <a:pt x="15" y="0"/>
                            <a:pt x="24" y="3"/>
                          </a:cubicBezTo>
                          <a:cubicBezTo>
                            <a:pt x="32" y="7"/>
                            <a:pt x="37" y="15"/>
                            <a:pt x="35" y="2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0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8313642" y="1875465"/>
                      <a:ext cx="614356" cy="689529"/>
                    </a:xfrm>
                    <a:custGeom>
                      <a:avLst/>
                      <a:gdLst>
                        <a:gd name="T0" fmla="*/ 49 w 185"/>
                        <a:gd name="T1" fmla="*/ 22 h 208"/>
                        <a:gd name="T2" fmla="*/ 46 w 185"/>
                        <a:gd name="T3" fmla="*/ 167 h 208"/>
                        <a:gd name="T4" fmla="*/ 166 w 185"/>
                        <a:gd name="T5" fmla="*/ 157 h 208"/>
                        <a:gd name="T6" fmla="*/ 135 w 185"/>
                        <a:gd name="T7" fmla="*/ 20 h 208"/>
                        <a:gd name="T8" fmla="*/ 95 w 185"/>
                        <a:gd name="T9" fmla="*/ 1 h 208"/>
                        <a:gd name="T10" fmla="*/ 49 w 185"/>
                        <a:gd name="T11" fmla="*/ 22 h 2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85" h="208">
                          <a:moveTo>
                            <a:pt x="49" y="22"/>
                          </a:moveTo>
                          <a:cubicBezTo>
                            <a:pt x="49" y="22"/>
                            <a:pt x="0" y="126"/>
                            <a:pt x="46" y="167"/>
                          </a:cubicBezTo>
                          <a:cubicBezTo>
                            <a:pt x="93" y="208"/>
                            <a:pt x="155" y="186"/>
                            <a:pt x="166" y="157"/>
                          </a:cubicBezTo>
                          <a:cubicBezTo>
                            <a:pt x="185" y="107"/>
                            <a:pt x="142" y="90"/>
                            <a:pt x="135" y="20"/>
                          </a:cubicBezTo>
                          <a:cubicBezTo>
                            <a:pt x="135" y="20"/>
                            <a:pt x="122" y="2"/>
                            <a:pt x="95" y="1"/>
                          </a:cubicBezTo>
                          <a:cubicBezTo>
                            <a:pt x="68" y="0"/>
                            <a:pt x="49" y="22"/>
                            <a:pt x="49" y="2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1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8342158" y="1865096"/>
                      <a:ext cx="549550" cy="609172"/>
                    </a:xfrm>
                    <a:custGeom>
                      <a:avLst/>
                      <a:gdLst>
                        <a:gd name="T0" fmla="*/ 44 w 165"/>
                        <a:gd name="T1" fmla="*/ 21 h 184"/>
                        <a:gd name="T2" fmla="*/ 42 w 165"/>
                        <a:gd name="T3" fmla="*/ 146 h 184"/>
                        <a:gd name="T4" fmla="*/ 148 w 165"/>
                        <a:gd name="T5" fmla="*/ 137 h 184"/>
                        <a:gd name="T6" fmla="*/ 122 w 165"/>
                        <a:gd name="T7" fmla="*/ 16 h 184"/>
                        <a:gd name="T8" fmla="*/ 85 w 165"/>
                        <a:gd name="T9" fmla="*/ 1 h 184"/>
                        <a:gd name="T10" fmla="*/ 44 w 165"/>
                        <a:gd name="T11" fmla="*/ 21 h 18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65" h="184">
                          <a:moveTo>
                            <a:pt x="44" y="21"/>
                          </a:moveTo>
                          <a:cubicBezTo>
                            <a:pt x="44" y="21"/>
                            <a:pt x="0" y="109"/>
                            <a:pt x="42" y="146"/>
                          </a:cubicBezTo>
                          <a:cubicBezTo>
                            <a:pt x="83" y="184"/>
                            <a:pt x="139" y="164"/>
                            <a:pt x="148" y="137"/>
                          </a:cubicBezTo>
                          <a:cubicBezTo>
                            <a:pt x="165" y="91"/>
                            <a:pt x="128" y="80"/>
                            <a:pt x="122" y="16"/>
                          </a:cubicBezTo>
                          <a:cubicBezTo>
                            <a:pt x="122" y="16"/>
                            <a:pt x="109" y="2"/>
                            <a:pt x="85" y="1"/>
                          </a:cubicBezTo>
                          <a:cubicBezTo>
                            <a:pt x="61" y="0"/>
                            <a:pt x="44" y="21"/>
                            <a:pt x="44" y="21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2" name="Freeform 58"/>
                    <p:cNvSpPr>
                      <a:spLocks/>
                    </p:cNvSpPr>
                    <p:nvPr/>
                  </p:nvSpPr>
                  <p:spPr bwMode="auto">
                    <a:xfrm>
                      <a:off x="8336973" y="2443161"/>
                      <a:ext cx="743967" cy="404386"/>
                    </a:xfrm>
                    <a:custGeom>
                      <a:avLst/>
                      <a:gdLst>
                        <a:gd name="T0" fmla="*/ 0 w 224"/>
                        <a:gd name="T1" fmla="*/ 52 h 122"/>
                        <a:gd name="T2" fmla="*/ 217 w 224"/>
                        <a:gd name="T3" fmla="*/ 1 h 122"/>
                        <a:gd name="T4" fmla="*/ 222 w 224"/>
                        <a:gd name="T5" fmla="*/ 2 h 122"/>
                        <a:gd name="T6" fmla="*/ 223 w 224"/>
                        <a:gd name="T7" fmla="*/ 5 h 122"/>
                        <a:gd name="T8" fmla="*/ 0 w 224"/>
                        <a:gd name="T9" fmla="*/ 52 h 12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224" h="122">
                          <a:moveTo>
                            <a:pt x="0" y="52"/>
                          </a:moveTo>
                          <a:cubicBezTo>
                            <a:pt x="0" y="52"/>
                            <a:pt x="136" y="111"/>
                            <a:pt x="217" y="1"/>
                          </a:cubicBezTo>
                          <a:cubicBezTo>
                            <a:pt x="217" y="1"/>
                            <a:pt x="220" y="0"/>
                            <a:pt x="222" y="2"/>
                          </a:cubicBezTo>
                          <a:cubicBezTo>
                            <a:pt x="224" y="3"/>
                            <a:pt x="223" y="5"/>
                            <a:pt x="223" y="5"/>
                          </a:cubicBezTo>
                          <a:cubicBezTo>
                            <a:pt x="223" y="5"/>
                            <a:pt x="145" y="122"/>
                            <a:pt x="0" y="52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3" name="Freeform 59"/>
                    <p:cNvSpPr>
                      <a:spLocks/>
                    </p:cNvSpPr>
                    <p:nvPr/>
                  </p:nvSpPr>
                  <p:spPr bwMode="auto">
                    <a:xfrm>
                      <a:off x="8997988" y="2323919"/>
                      <a:ext cx="139980" cy="119242"/>
                    </a:xfrm>
                    <a:custGeom>
                      <a:avLst/>
                      <a:gdLst>
                        <a:gd name="T0" fmla="*/ 1 w 42"/>
                        <a:gd name="T1" fmla="*/ 19 h 36"/>
                        <a:gd name="T2" fmla="*/ 32 w 42"/>
                        <a:gd name="T3" fmla="*/ 33 h 36"/>
                        <a:gd name="T4" fmla="*/ 38 w 42"/>
                        <a:gd name="T5" fmla="*/ 36 h 36"/>
                        <a:gd name="T6" fmla="*/ 42 w 42"/>
                        <a:gd name="T7" fmla="*/ 33 h 36"/>
                        <a:gd name="T8" fmla="*/ 4 w 42"/>
                        <a:gd name="T9" fmla="*/ 14 h 36"/>
                        <a:gd name="T10" fmla="*/ 1 w 42"/>
                        <a:gd name="T11" fmla="*/ 16 h 36"/>
                        <a:gd name="T12" fmla="*/ 1 w 42"/>
                        <a:gd name="T13" fmla="*/ 19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42" h="36">
                          <a:moveTo>
                            <a:pt x="1" y="19"/>
                          </a:moveTo>
                          <a:cubicBezTo>
                            <a:pt x="1" y="19"/>
                            <a:pt x="25" y="7"/>
                            <a:pt x="32" y="33"/>
                          </a:cubicBezTo>
                          <a:cubicBezTo>
                            <a:pt x="32" y="33"/>
                            <a:pt x="34" y="36"/>
                            <a:pt x="38" y="36"/>
                          </a:cubicBezTo>
                          <a:cubicBezTo>
                            <a:pt x="42" y="36"/>
                            <a:pt x="42" y="33"/>
                            <a:pt x="42" y="33"/>
                          </a:cubicBezTo>
                          <a:cubicBezTo>
                            <a:pt x="42" y="33"/>
                            <a:pt x="38" y="0"/>
                            <a:pt x="4" y="14"/>
                          </a:cubicBezTo>
                          <a:cubicBezTo>
                            <a:pt x="3" y="15"/>
                            <a:pt x="2" y="15"/>
                            <a:pt x="1" y="16"/>
                          </a:cubicBezTo>
                          <a:cubicBezTo>
                            <a:pt x="0" y="17"/>
                            <a:pt x="1" y="19"/>
                            <a:pt x="1" y="1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4" name="Freeform 60"/>
                    <p:cNvSpPr>
                      <a:spLocks/>
                    </p:cNvSpPr>
                    <p:nvPr/>
                  </p:nvSpPr>
                  <p:spPr bwMode="auto">
                    <a:xfrm>
                      <a:off x="9386820" y="1958415"/>
                      <a:ext cx="292921" cy="254037"/>
                    </a:xfrm>
                    <a:custGeom>
                      <a:avLst/>
                      <a:gdLst>
                        <a:gd name="T0" fmla="*/ 10 w 88"/>
                        <a:gd name="T1" fmla="*/ 77 h 77"/>
                        <a:gd name="T2" fmla="*/ 0 w 88"/>
                        <a:gd name="T3" fmla="*/ 71 h 77"/>
                        <a:gd name="T4" fmla="*/ 72 w 88"/>
                        <a:gd name="T5" fmla="*/ 0 h 77"/>
                        <a:gd name="T6" fmla="*/ 10 w 88"/>
                        <a:gd name="T7" fmla="*/ 77 h 7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88" h="77">
                          <a:moveTo>
                            <a:pt x="10" y="77"/>
                          </a:moveTo>
                          <a:cubicBezTo>
                            <a:pt x="0" y="71"/>
                            <a:pt x="0" y="71"/>
                            <a:pt x="0" y="71"/>
                          </a:cubicBezTo>
                          <a:cubicBezTo>
                            <a:pt x="0" y="71"/>
                            <a:pt x="71" y="48"/>
                            <a:pt x="72" y="0"/>
                          </a:cubicBezTo>
                          <a:cubicBezTo>
                            <a:pt x="72" y="0"/>
                            <a:pt x="88" y="53"/>
                            <a:pt x="10" y="7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5" name="Freeform 61"/>
                    <p:cNvSpPr>
                      <a:spLocks/>
                    </p:cNvSpPr>
                    <p:nvPr/>
                  </p:nvSpPr>
                  <p:spPr bwMode="auto">
                    <a:xfrm>
                      <a:off x="7585231" y="1800291"/>
                      <a:ext cx="222931" cy="269590"/>
                    </a:xfrm>
                    <a:custGeom>
                      <a:avLst/>
                      <a:gdLst>
                        <a:gd name="T0" fmla="*/ 55 w 67"/>
                        <a:gd name="T1" fmla="*/ 79 h 81"/>
                        <a:gd name="T2" fmla="*/ 25 w 67"/>
                        <a:gd name="T3" fmla="*/ 15 h 81"/>
                        <a:gd name="T4" fmla="*/ 20 w 67"/>
                        <a:gd name="T5" fmla="*/ 65 h 81"/>
                        <a:gd name="T6" fmla="*/ 55 w 67"/>
                        <a:gd name="T7" fmla="*/ 79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67" h="81">
                          <a:moveTo>
                            <a:pt x="55" y="79"/>
                          </a:moveTo>
                          <a:cubicBezTo>
                            <a:pt x="55" y="79"/>
                            <a:pt x="67" y="0"/>
                            <a:pt x="25" y="15"/>
                          </a:cubicBezTo>
                          <a:cubicBezTo>
                            <a:pt x="0" y="24"/>
                            <a:pt x="4" y="50"/>
                            <a:pt x="20" y="65"/>
                          </a:cubicBezTo>
                          <a:cubicBezTo>
                            <a:pt x="30" y="75"/>
                            <a:pt x="44" y="81"/>
                            <a:pt x="55" y="7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6" name="Freeform 62"/>
                    <p:cNvSpPr>
                      <a:spLocks/>
                    </p:cNvSpPr>
                    <p:nvPr/>
                  </p:nvSpPr>
                  <p:spPr bwMode="auto">
                    <a:xfrm>
                      <a:off x="7587822" y="1865096"/>
                      <a:ext cx="186640" cy="204786"/>
                    </a:xfrm>
                    <a:custGeom>
                      <a:avLst/>
                      <a:gdLst>
                        <a:gd name="T0" fmla="*/ 54 w 56"/>
                        <a:gd name="T1" fmla="*/ 59 h 62"/>
                        <a:gd name="T2" fmla="*/ 56 w 56"/>
                        <a:gd name="T3" fmla="*/ 39 h 62"/>
                        <a:gd name="T4" fmla="*/ 9 w 56"/>
                        <a:gd name="T5" fmla="*/ 31 h 62"/>
                        <a:gd name="T6" fmla="*/ 54 w 56"/>
                        <a:gd name="T7" fmla="*/ 59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6" h="62">
                          <a:moveTo>
                            <a:pt x="54" y="59"/>
                          </a:moveTo>
                          <a:cubicBezTo>
                            <a:pt x="56" y="39"/>
                            <a:pt x="56" y="39"/>
                            <a:pt x="56" y="39"/>
                          </a:cubicBezTo>
                          <a:cubicBezTo>
                            <a:pt x="56" y="39"/>
                            <a:pt x="0" y="0"/>
                            <a:pt x="9" y="31"/>
                          </a:cubicBezTo>
                          <a:cubicBezTo>
                            <a:pt x="18" y="62"/>
                            <a:pt x="54" y="59"/>
                            <a:pt x="54" y="5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7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8007761" y="1929902"/>
                      <a:ext cx="64806" cy="28515"/>
                    </a:xfrm>
                    <a:custGeom>
                      <a:avLst/>
                      <a:gdLst>
                        <a:gd name="T0" fmla="*/ 20 w 20"/>
                        <a:gd name="T1" fmla="*/ 5 h 8"/>
                        <a:gd name="T2" fmla="*/ 16 w 20"/>
                        <a:gd name="T3" fmla="*/ 8 h 8"/>
                        <a:gd name="T4" fmla="*/ 3 w 20"/>
                        <a:gd name="T5" fmla="*/ 7 h 8"/>
                        <a:gd name="T6" fmla="*/ 0 w 20"/>
                        <a:gd name="T7" fmla="*/ 3 h 8"/>
                        <a:gd name="T8" fmla="*/ 0 w 20"/>
                        <a:gd name="T9" fmla="*/ 3 h 8"/>
                        <a:gd name="T10" fmla="*/ 4 w 20"/>
                        <a:gd name="T11" fmla="*/ 0 h 8"/>
                        <a:gd name="T12" fmla="*/ 16 w 20"/>
                        <a:gd name="T13" fmla="*/ 1 h 8"/>
                        <a:gd name="T14" fmla="*/ 20 w 20"/>
                        <a:gd name="T15" fmla="*/ 5 h 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0" h="8">
                          <a:moveTo>
                            <a:pt x="20" y="5"/>
                          </a:moveTo>
                          <a:cubicBezTo>
                            <a:pt x="19" y="7"/>
                            <a:pt x="18" y="8"/>
                            <a:pt x="16" y="8"/>
                          </a:cubicBezTo>
                          <a:cubicBezTo>
                            <a:pt x="3" y="7"/>
                            <a:pt x="3" y="7"/>
                            <a:pt x="3" y="7"/>
                          </a:cubicBezTo>
                          <a:cubicBezTo>
                            <a:pt x="1" y="7"/>
                            <a:pt x="0" y="6"/>
                            <a:pt x="0" y="3"/>
                          </a:cubicBez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1"/>
                            <a:pt x="2" y="0"/>
                            <a:pt x="4" y="0"/>
                          </a:cubicBezTo>
                          <a:cubicBezTo>
                            <a:pt x="16" y="1"/>
                            <a:pt x="16" y="1"/>
                            <a:pt x="16" y="1"/>
                          </a:cubicBezTo>
                          <a:cubicBezTo>
                            <a:pt x="18" y="1"/>
                            <a:pt x="20" y="3"/>
                            <a:pt x="20" y="5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8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9150929" y="1948047"/>
                      <a:ext cx="57029" cy="18146"/>
                    </a:xfrm>
                    <a:custGeom>
                      <a:avLst/>
                      <a:gdLst>
                        <a:gd name="T0" fmla="*/ 16 w 17"/>
                        <a:gd name="T1" fmla="*/ 4 h 6"/>
                        <a:gd name="T2" fmla="*/ 14 w 17"/>
                        <a:gd name="T3" fmla="*/ 6 h 6"/>
                        <a:gd name="T4" fmla="*/ 2 w 17"/>
                        <a:gd name="T5" fmla="*/ 6 h 6"/>
                        <a:gd name="T6" fmla="*/ 0 w 17"/>
                        <a:gd name="T7" fmla="*/ 3 h 6"/>
                        <a:gd name="T8" fmla="*/ 0 w 17"/>
                        <a:gd name="T9" fmla="*/ 3 h 6"/>
                        <a:gd name="T10" fmla="*/ 2 w 17"/>
                        <a:gd name="T11" fmla="*/ 0 h 6"/>
                        <a:gd name="T12" fmla="*/ 14 w 17"/>
                        <a:gd name="T13" fmla="*/ 0 h 6"/>
                        <a:gd name="T14" fmla="*/ 16 w 17"/>
                        <a:gd name="T15" fmla="*/ 4 h 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7" h="6">
                          <a:moveTo>
                            <a:pt x="16" y="4"/>
                          </a:moveTo>
                          <a:cubicBezTo>
                            <a:pt x="16" y="5"/>
                            <a:pt x="15" y="6"/>
                            <a:pt x="14" y="6"/>
                          </a:cubicBezTo>
                          <a:cubicBezTo>
                            <a:pt x="2" y="6"/>
                            <a:pt x="2" y="6"/>
                            <a:pt x="2" y="6"/>
                          </a:cubicBezTo>
                          <a:cubicBezTo>
                            <a:pt x="1" y="6"/>
                            <a:pt x="0" y="4"/>
                            <a:pt x="0" y="3"/>
                          </a:cubicBezTo>
                          <a:cubicBezTo>
                            <a:pt x="0" y="3"/>
                            <a:pt x="0" y="3"/>
                            <a:pt x="0" y="3"/>
                          </a:cubicBezTo>
                          <a:cubicBezTo>
                            <a:pt x="0" y="1"/>
                            <a:pt x="1" y="0"/>
                            <a:pt x="2" y="0"/>
                          </a:cubicBezTo>
                          <a:cubicBezTo>
                            <a:pt x="14" y="0"/>
                            <a:pt x="14" y="0"/>
                            <a:pt x="14" y="0"/>
                          </a:cubicBezTo>
                          <a:cubicBezTo>
                            <a:pt x="15" y="0"/>
                            <a:pt x="17" y="2"/>
                            <a:pt x="16" y="4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9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8622117" y="2730896"/>
                      <a:ext cx="160717" cy="54437"/>
                    </a:xfrm>
                    <a:custGeom>
                      <a:avLst/>
                      <a:gdLst>
                        <a:gd name="T0" fmla="*/ 48 w 48"/>
                        <a:gd name="T1" fmla="*/ 10 h 16"/>
                        <a:gd name="T2" fmla="*/ 24 w 48"/>
                        <a:gd name="T3" fmla="*/ 16 h 16"/>
                        <a:gd name="T4" fmla="*/ 0 w 48"/>
                        <a:gd name="T5" fmla="*/ 7 h 16"/>
                        <a:gd name="T6" fmla="*/ 24 w 48"/>
                        <a:gd name="T7" fmla="*/ 1 h 16"/>
                        <a:gd name="T8" fmla="*/ 48 w 48"/>
                        <a:gd name="T9" fmla="*/ 1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8" h="16">
                          <a:moveTo>
                            <a:pt x="48" y="10"/>
                          </a:moveTo>
                          <a:cubicBezTo>
                            <a:pt x="48" y="14"/>
                            <a:pt x="37" y="16"/>
                            <a:pt x="24" y="16"/>
                          </a:cubicBezTo>
                          <a:cubicBezTo>
                            <a:pt x="10" y="15"/>
                            <a:pt x="0" y="11"/>
                            <a:pt x="0" y="7"/>
                          </a:cubicBezTo>
                          <a:cubicBezTo>
                            <a:pt x="0" y="3"/>
                            <a:pt x="11" y="0"/>
                            <a:pt x="24" y="1"/>
                          </a:cubicBezTo>
                          <a:cubicBezTo>
                            <a:pt x="38" y="1"/>
                            <a:pt x="48" y="5"/>
                            <a:pt x="48" y="1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0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9280540" y="841171"/>
                      <a:ext cx="370688" cy="567696"/>
                    </a:xfrm>
                    <a:custGeom>
                      <a:avLst/>
                      <a:gdLst>
                        <a:gd name="T0" fmla="*/ 0 w 111"/>
                        <a:gd name="T1" fmla="*/ 90 h 171"/>
                        <a:gd name="T2" fmla="*/ 18 w 111"/>
                        <a:gd name="T3" fmla="*/ 154 h 171"/>
                        <a:gd name="T4" fmla="*/ 18 w 111"/>
                        <a:gd name="T5" fmla="*/ 171 h 171"/>
                        <a:gd name="T6" fmla="*/ 108 w 111"/>
                        <a:gd name="T7" fmla="*/ 69 h 171"/>
                        <a:gd name="T8" fmla="*/ 99 w 111"/>
                        <a:gd name="T9" fmla="*/ 30 h 171"/>
                        <a:gd name="T10" fmla="*/ 42 w 111"/>
                        <a:gd name="T11" fmla="*/ 20 h 171"/>
                        <a:gd name="T12" fmla="*/ 27 w 111"/>
                        <a:gd name="T13" fmla="*/ 59 h 171"/>
                        <a:gd name="T14" fmla="*/ 17 w 111"/>
                        <a:gd name="T15" fmla="*/ 76 h 171"/>
                        <a:gd name="T16" fmla="*/ 0 w 111"/>
                        <a:gd name="T17" fmla="*/ 90 h 17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11" h="171">
                          <a:moveTo>
                            <a:pt x="0" y="90"/>
                          </a:moveTo>
                          <a:cubicBezTo>
                            <a:pt x="17" y="106"/>
                            <a:pt x="18" y="132"/>
                            <a:pt x="18" y="154"/>
                          </a:cubicBezTo>
                          <a:cubicBezTo>
                            <a:pt x="18" y="160"/>
                            <a:pt x="18" y="165"/>
                            <a:pt x="18" y="171"/>
                          </a:cubicBezTo>
                          <a:cubicBezTo>
                            <a:pt x="42" y="155"/>
                            <a:pt x="103" y="94"/>
                            <a:pt x="108" y="69"/>
                          </a:cubicBezTo>
                          <a:cubicBezTo>
                            <a:pt x="111" y="55"/>
                            <a:pt x="103" y="43"/>
                            <a:pt x="99" y="30"/>
                          </a:cubicBezTo>
                          <a:cubicBezTo>
                            <a:pt x="96" y="20"/>
                            <a:pt x="74" y="0"/>
                            <a:pt x="42" y="20"/>
                          </a:cubicBezTo>
                          <a:cubicBezTo>
                            <a:pt x="36" y="33"/>
                            <a:pt x="33" y="46"/>
                            <a:pt x="27" y="59"/>
                          </a:cubicBezTo>
                          <a:cubicBezTo>
                            <a:pt x="24" y="65"/>
                            <a:pt x="21" y="71"/>
                            <a:pt x="17" y="76"/>
                          </a:cubicBezTo>
                          <a:cubicBezTo>
                            <a:pt x="12" y="82"/>
                            <a:pt x="5" y="85"/>
                            <a:pt x="0" y="9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1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9093900" y="807472"/>
                      <a:ext cx="256630" cy="313659"/>
                    </a:xfrm>
                    <a:custGeom>
                      <a:avLst/>
                      <a:gdLst>
                        <a:gd name="T0" fmla="*/ 77 w 77"/>
                        <a:gd name="T1" fmla="*/ 5 h 94"/>
                        <a:gd name="T2" fmla="*/ 0 w 77"/>
                        <a:gd name="T3" fmla="*/ 94 h 94"/>
                        <a:gd name="T4" fmla="*/ 76 w 77"/>
                        <a:gd name="T5" fmla="*/ 8 h 94"/>
                        <a:gd name="T6" fmla="*/ 77 w 77"/>
                        <a:gd name="T7" fmla="*/ 5 h 9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77" h="94">
                          <a:moveTo>
                            <a:pt x="77" y="5"/>
                          </a:moveTo>
                          <a:cubicBezTo>
                            <a:pt x="60" y="0"/>
                            <a:pt x="17" y="83"/>
                            <a:pt x="0" y="94"/>
                          </a:cubicBezTo>
                          <a:cubicBezTo>
                            <a:pt x="35" y="87"/>
                            <a:pt x="70" y="41"/>
                            <a:pt x="76" y="8"/>
                          </a:cubicBezTo>
                          <a:lnTo>
                            <a:pt x="77" y="5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2" name="Freeform 68"/>
                    <p:cNvSpPr>
                      <a:spLocks/>
                    </p:cNvSpPr>
                    <p:nvPr/>
                  </p:nvSpPr>
                  <p:spPr bwMode="auto">
                    <a:xfrm>
                      <a:off x="8653224" y="514552"/>
                      <a:ext cx="528812" cy="127019"/>
                    </a:xfrm>
                    <a:custGeom>
                      <a:avLst/>
                      <a:gdLst>
                        <a:gd name="T0" fmla="*/ 0 w 159"/>
                        <a:gd name="T1" fmla="*/ 37 h 38"/>
                        <a:gd name="T2" fmla="*/ 61 w 159"/>
                        <a:gd name="T3" fmla="*/ 4 h 38"/>
                        <a:gd name="T4" fmla="*/ 81 w 159"/>
                        <a:gd name="T5" fmla="*/ 1 h 38"/>
                        <a:gd name="T6" fmla="*/ 132 w 159"/>
                        <a:gd name="T7" fmla="*/ 13 h 38"/>
                        <a:gd name="T8" fmla="*/ 159 w 159"/>
                        <a:gd name="T9" fmla="*/ 36 h 38"/>
                        <a:gd name="T10" fmla="*/ 127 w 159"/>
                        <a:gd name="T11" fmla="*/ 35 h 38"/>
                        <a:gd name="T12" fmla="*/ 95 w 159"/>
                        <a:gd name="T13" fmla="*/ 31 h 38"/>
                        <a:gd name="T14" fmla="*/ 33 w 159"/>
                        <a:gd name="T15" fmla="*/ 30 h 38"/>
                        <a:gd name="T16" fmla="*/ 0 w 159"/>
                        <a:gd name="T17" fmla="*/ 37 h 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59" h="38">
                          <a:moveTo>
                            <a:pt x="0" y="37"/>
                          </a:moveTo>
                          <a:cubicBezTo>
                            <a:pt x="21" y="28"/>
                            <a:pt x="39" y="12"/>
                            <a:pt x="61" y="4"/>
                          </a:cubicBezTo>
                          <a:cubicBezTo>
                            <a:pt x="68" y="2"/>
                            <a:pt x="74" y="1"/>
                            <a:pt x="81" y="1"/>
                          </a:cubicBezTo>
                          <a:cubicBezTo>
                            <a:pt x="100" y="0"/>
                            <a:pt x="116" y="3"/>
                            <a:pt x="132" y="13"/>
                          </a:cubicBezTo>
                          <a:cubicBezTo>
                            <a:pt x="141" y="18"/>
                            <a:pt x="155" y="27"/>
                            <a:pt x="159" y="36"/>
                          </a:cubicBezTo>
                          <a:cubicBezTo>
                            <a:pt x="158" y="35"/>
                            <a:pt x="130" y="35"/>
                            <a:pt x="127" y="35"/>
                          </a:cubicBezTo>
                          <a:cubicBezTo>
                            <a:pt x="116" y="34"/>
                            <a:pt x="106" y="33"/>
                            <a:pt x="95" y="31"/>
                          </a:cubicBezTo>
                          <a:cubicBezTo>
                            <a:pt x="75" y="29"/>
                            <a:pt x="54" y="27"/>
                            <a:pt x="33" y="30"/>
                          </a:cubicBezTo>
                          <a:cubicBezTo>
                            <a:pt x="22" y="31"/>
                            <a:pt x="11" y="38"/>
                            <a:pt x="0" y="3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3" name="Freeform 69"/>
                    <p:cNvSpPr>
                      <a:spLocks/>
                    </p:cNvSpPr>
                    <p:nvPr/>
                  </p:nvSpPr>
                  <p:spPr bwMode="auto">
                    <a:xfrm>
                      <a:off x="7701879" y="626017"/>
                      <a:ext cx="228115" cy="282552"/>
                    </a:xfrm>
                    <a:custGeom>
                      <a:avLst/>
                      <a:gdLst>
                        <a:gd name="T0" fmla="*/ 1 w 69"/>
                        <a:gd name="T1" fmla="*/ 0 h 85"/>
                        <a:gd name="T2" fmla="*/ 4 w 69"/>
                        <a:gd name="T3" fmla="*/ 21 h 85"/>
                        <a:gd name="T4" fmla="*/ 13 w 69"/>
                        <a:gd name="T5" fmla="*/ 41 h 85"/>
                        <a:gd name="T6" fmla="*/ 38 w 69"/>
                        <a:gd name="T7" fmla="*/ 68 h 85"/>
                        <a:gd name="T8" fmla="*/ 69 w 69"/>
                        <a:gd name="T9" fmla="*/ 85 h 85"/>
                        <a:gd name="T10" fmla="*/ 16 w 69"/>
                        <a:gd name="T11" fmla="*/ 30 h 85"/>
                        <a:gd name="T12" fmla="*/ 10 w 69"/>
                        <a:gd name="T13" fmla="*/ 14 h 85"/>
                        <a:gd name="T14" fmla="*/ 1 w 69"/>
                        <a:gd name="T15" fmla="*/ 0 h 8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69" h="85">
                          <a:moveTo>
                            <a:pt x="1" y="0"/>
                          </a:moveTo>
                          <a:cubicBezTo>
                            <a:pt x="0" y="7"/>
                            <a:pt x="3" y="15"/>
                            <a:pt x="4" y="21"/>
                          </a:cubicBezTo>
                          <a:cubicBezTo>
                            <a:pt x="6" y="28"/>
                            <a:pt x="9" y="35"/>
                            <a:pt x="13" y="41"/>
                          </a:cubicBezTo>
                          <a:cubicBezTo>
                            <a:pt x="19" y="52"/>
                            <a:pt x="27" y="62"/>
                            <a:pt x="38" y="68"/>
                          </a:cubicBezTo>
                          <a:cubicBezTo>
                            <a:pt x="47" y="74"/>
                            <a:pt x="58" y="84"/>
                            <a:pt x="69" y="85"/>
                          </a:cubicBezTo>
                          <a:cubicBezTo>
                            <a:pt x="44" y="73"/>
                            <a:pt x="28" y="55"/>
                            <a:pt x="16" y="30"/>
                          </a:cubicBezTo>
                          <a:cubicBezTo>
                            <a:pt x="13" y="25"/>
                            <a:pt x="12" y="19"/>
                            <a:pt x="10" y="14"/>
                          </a:cubicBezTo>
                          <a:cubicBezTo>
                            <a:pt x="8" y="10"/>
                            <a:pt x="6" y="3"/>
                            <a:pt x="1" y="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4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7878150" y="613056"/>
                      <a:ext cx="202193" cy="212562"/>
                    </a:xfrm>
                    <a:custGeom>
                      <a:avLst/>
                      <a:gdLst>
                        <a:gd name="T0" fmla="*/ 51 w 61"/>
                        <a:gd name="T1" fmla="*/ 57 h 64"/>
                        <a:gd name="T2" fmla="*/ 20 w 61"/>
                        <a:gd name="T3" fmla="*/ 28 h 64"/>
                        <a:gd name="T4" fmla="*/ 0 w 61"/>
                        <a:gd name="T5" fmla="*/ 0 h 64"/>
                        <a:gd name="T6" fmla="*/ 15 w 61"/>
                        <a:gd name="T7" fmla="*/ 39 h 64"/>
                        <a:gd name="T8" fmla="*/ 61 w 61"/>
                        <a:gd name="T9" fmla="*/ 64 h 64"/>
                        <a:gd name="T10" fmla="*/ 60 w 61"/>
                        <a:gd name="T11" fmla="*/ 63 h 64"/>
                        <a:gd name="T12" fmla="*/ 51 w 61"/>
                        <a:gd name="T13" fmla="*/ 57 h 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61" h="64">
                          <a:moveTo>
                            <a:pt x="51" y="57"/>
                          </a:moveTo>
                          <a:cubicBezTo>
                            <a:pt x="40" y="50"/>
                            <a:pt x="27" y="39"/>
                            <a:pt x="20" y="28"/>
                          </a:cubicBezTo>
                          <a:cubicBezTo>
                            <a:pt x="14" y="17"/>
                            <a:pt x="9" y="9"/>
                            <a:pt x="0" y="0"/>
                          </a:cubicBezTo>
                          <a:cubicBezTo>
                            <a:pt x="2" y="12"/>
                            <a:pt x="8" y="30"/>
                            <a:pt x="15" y="39"/>
                          </a:cubicBezTo>
                          <a:cubicBezTo>
                            <a:pt x="24" y="52"/>
                            <a:pt x="45" y="61"/>
                            <a:pt x="61" y="64"/>
                          </a:cubicBezTo>
                          <a:cubicBezTo>
                            <a:pt x="61" y="63"/>
                            <a:pt x="60" y="63"/>
                            <a:pt x="60" y="63"/>
                          </a:cubicBezTo>
                          <a:cubicBezTo>
                            <a:pt x="57" y="62"/>
                            <a:pt x="54" y="60"/>
                            <a:pt x="51" y="57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5" name="Oval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611748" y="2323919"/>
                      <a:ext cx="90728" cy="36291"/>
                    </a:xfrm>
                    <a:prstGeom prst="ellipse">
                      <a:avLst/>
                    </a:pr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6" name="Freeform 72"/>
                    <p:cNvSpPr>
                      <a:spLocks/>
                    </p:cNvSpPr>
                    <p:nvPr/>
                  </p:nvSpPr>
                  <p:spPr bwMode="auto">
                    <a:xfrm>
                      <a:off x="9368675" y="1841767"/>
                      <a:ext cx="222931" cy="269590"/>
                    </a:xfrm>
                    <a:custGeom>
                      <a:avLst/>
                      <a:gdLst>
                        <a:gd name="T0" fmla="*/ 12 w 67"/>
                        <a:gd name="T1" fmla="*/ 79 h 81"/>
                        <a:gd name="T2" fmla="*/ 41 w 67"/>
                        <a:gd name="T3" fmla="*/ 15 h 81"/>
                        <a:gd name="T4" fmla="*/ 47 w 67"/>
                        <a:gd name="T5" fmla="*/ 65 h 81"/>
                        <a:gd name="T6" fmla="*/ 12 w 67"/>
                        <a:gd name="T7" fmla="*/ 79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67" h="81">
                          <a:moveTo>
                            <a:pt x="12" y="79"/>
                          </a:moveTo>
                          <a:cubicBezTo>
                            <a:pt x="12" y="79"/>
                            <a:pt x="0" y="0"/>
                            <a:pt x="41" y="15"/>
                          </a:cubicBezTo>
                          <a:cubicBezTo>
                            <a:pt x="67" y="24"/>
                            <a:pt x="62" y="50"/>
                            <a:pt x="47" y="65"/>
                          </a:cubicBezTo>
                          <a:cubicBezTo>
                            <a:pt x="37" y="75"/>
                            <a:pt x="22" y="81"/>
                            <a:pt x="12" y="7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7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9399782" y="1903980"/>
                      <a:ext cx="186640" cy="207377"/>
                    </a:xfrm>
                    <a:custGeom>
                      <a:avLst/>
                      <a:gdLst>
                        <a:gd name="T0" fmla="*/ 2 w 56"/>
                        <a:gd name="T1" fmla="*/ 59 h 62"/>
                        <a:gd name="T2" fmla="*/ 0 w 56"/>
                        <a:gd name="T3" fmla="*/ 39 h 62"/>
                        <a:gd name="T4" fmla="*/ 47 w 56"/>
                        <a:gd name="T5" fmla="*/ 31 h 62"/>
                        <a:gd name="T6" fmla="*/ 2 w 56"/>
                        <a:gd name="T7" fmla="*/ 59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56" h="62">
                          <a:moveTo>
                            <a:pt x="2" y="59"/>
                          </a:moveTo>
                          <a:cubicBezTo>
                            <a:pt x="0" y="39"/>
                            <a:pt x="0" y="39"/>
                            <a:pt x="0" y="39"/>
                          </a:cubicBezTo>
                          <a:cubicBezTo>
                            <a:pt x="0" y="39"/>
                            <a:pt x="56" y="0"/>
                            <a:pt x="47" y="31"/>
                          </a:cubicBezTo>
                          <a:cubicBezTo>
                            <a:pt x="38" y="62"/>
                            <a:pt x="2" y="59"/>
                            <a:pt x="2" y="59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8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8902076" y="3117137"/>
                      <a:ext cx="127019" cy="178864"/>
                    </a:xfrm>
                    <a:custGeom>
                      <a:avLst/>
                      <a:gdLst>
                        <a:gd name="T0" fmla="*/ 0 w 49"/>
                        <a:gd name="T1" fmla="*/ 5 h 69"/>
                        <a:gd name="T2" fmla="*/ 46 w 49"/>
                        <a:gd name="T3" fmla="*/ 0 h 69"/>
                        <a:gd name="T4" fmla="*/ 49 w 49"/>
                        <a:gd name="T5" fmla="*/ 50 h 69"/>
                        <a:gd name="T6" fmla="*/ 35 w 49"/>
                        <a:gd name="T7" fmla="*/ 69 h 69"/>
                        <a:gd name="T8" fmla="*/ 12 w 49"/>
                        <a:gd name="T9" fmla="*/ 56 h 69"/>
                        <a:gd name="T10" fmla="*/ 0 w 49"/>
                        <a:gd name="T11" fmla="*/ 5 h 6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49" h="69">
                          <a:moveTo>
                            <a:pt x="0" y="5"/>
                          </a:moveTo>
                          <a:lnTo>
                            <a:pt x="46" y="0"/>
                          </a:lnTo>
                          <a:lnTo>
                            <a:pt x="49" y="50"/>
                          </a:lnTo>
                          <a:lnTo>
                            <a:pt x="35" y="69"/>
                          </a:lnTo>
                          <a:lnTo>
                            <a:pt x="12" y="56"/>
                          </a:lnTo>
                          <a:lnTo>
                            <a:pt x="0" y="5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9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8912445" y="3117137"/>
                      <a:ext cx="108873" cy="158126"/>
                    </a:xfrm>
                    <a:custGeom>
                      <a:avLst/>
                      <a:gdLst>
                        <a:gd name="T0" fmla="*/ 0 w 42"/>
                        <a:gd name="T1" fmla="*/ 6 h 61"/>
                        <a:gd name="T2" fmla="*/ 42 w 42"/>
                        <a:gd name="T3" fmla="*/ 0 h 61"/>
                        <a:gd name="T4" fmla="*/ 42 w 42"/>
                        <a:gd name="T5" fmla="*/ 47 h 61"/>
                        <a:gd name="T6" fmla="*/ 31 w 42"/>
                        <a:gd name="T7" fmla="*/ 61 h 61"/>
                        <a:gd name="T8" fmla="*/ 9 w 42"/>
                        <a:gd name="T9" fmla="*/ 55 h 61"/>
                        <a:gd name="T10" fmla="*/ 0 w 42"/>
                        <a:gd name="T11" fmla="*/ 6 h 6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42" h="61">
                          <a:moveTo>
                            <a:pt x="0" y="6"/>
                          </a:moveTo>
                          <a:lnTo>
                            <a:pt x="42" y="0"/>
                          </a:lnTo>
                          <a:lnTo>
                            <a:pt x="42" y="47"/>
                          </a:lnTo>
                          <a:lnTo>
                            <a:pt x="31" y="61"/>
                          </a:lnTo>
                          <a:lnTo>
                            <a:pt x="9" y="55"/>
                          </a:lnTo>
                          <a:lnTo>
                            <a:pt x="0" y="6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90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8915037" y="3119728"/>
                      <a:ext cx="103689" cy="145164"/>
                    </a:xfrm>
                    <a:custGeom>
                      <a:avLst/>
                      <a:gdLst>
                        <a:gd name="T0" fmla="*/ 0 w 40"/>
                        <a:gd name="T1" fmla="*/ 6 h 56"/>
                        <a:gd name="T2" fmla="*/ 40 w 40"/>
                        <a:gd name="T3" fmla="*/ 0 h 56"/>
                        <a:gd name="T4" fmla="*/ 40 w 40"/>
                        <a:gd name="T5" fmla="*/ 44 h 56"/>
                        <a:gd name="T6" fmla="*/ 28 w 40"/>
                        <a:gd name="T7" fmla="*/ 56 h 56"/>
                        <a:gd name="T8" fmla="*/ 9 w 40"/>
                        <a:gd name="T9" fmla="*/ 50 h 56"/>
                        <a:gd name="T10" fmla="*/ 0 w 40"/>
                        <a:gd name="T11" fmla="*/ 6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40" h="56">
                          <a:moveTo>
                            <a:pt x="0" y="6"/>
                          </a:moveTo>
                          <a:lnTo>
                            <a:pt x="40" y="0"/>
                          </a:lnTo>
                          <a:lnTo>
                            <a:pt x="40" y="44"/>
                          </a:lnTo>
                          <a:lnTo>
                            <a:pt x="28" y="56"/>
                          </a:lnTo>
                          <a:lnTo>
                            <a:pt x="9" y="50"/>
                          </a:lnTo>
                          <a:lnTo>
                            <a:pt x="0" y="6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00" name="组合 399"/>
              <p:cNvGrpSpPr/>
              <p:nvPr/>
            </p:nvGrpSpPr>
            <p:grpSpPr>
              <a:xfrm>
                <a:off x="4310266" y="751097"/>
                <a:ext cx="3408444" cy="2436342"/>
                <a:chOff x="4310266" y="751097"/>
                <a:chExt cx="3408444" cy="2436342"/>
              </a:xfrm>
              <a:grpFill/>
            </p:grpSpPr>
            <p:sp>
              <p:nvSpPr>
                <p:cNvPr id="401" name="椭圆 400"/>
                <p:cNvSpPr/>
                <p:nvPr/>
              </p:nvSpPr>
              <p:spPr>
                <a:xfrm>
                  <a:off x="5839262" y="1160640"/>
                  <a:ext cx="244172" cy="244172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02" name="组合 401"/>
                <p:cNvGrpSpPr/>
                <p:nvPr/>
              </p:nvGrpSpPr>
              <p:grpSpPr>
                <a:xfrm>
                  <a:off x="4310266" y="751097"/>
                  <a:ext cx="3408444" cy="2271513"/>
                  <a:chOff x="4310266" y="751097"/>
                  <a:chExt cx="3408444" cy="2271513"/>
                </a:xfrm>
                <a:grpFill/>
              </p:grpSpPr>
              <p:sp>
                <p:nvSpPr>
                  <p:cNvPr id="420" name="任意多边形 419"/>
                  <p:cNvSpPr/>
                  <p:nvPr/>
                </p:nvSpPr>
                <p:spPr>
                  <a:xfrm>
                    <a:off x="4846256" y="1703642"/>
                    <a:ext cx="1058683" cy="1316899"/>
                  </a:xfrm>
                  <a:custGeom>
                    <a:avLst/>
                    <a:gdLst>
                      <a:gd name="connsiteX0" fmla="*/ 361950 w 1171575"/>
                      <a:gd name="connsiteY0" fmla="*/ 0 h 1457325"/>
                      <a:gd name="connsiteX1" fmla="*/ 0 w 1171575"/>
                      <a:gd name="connsiteY1" fmla="*/ 809625 h 1457325"/>
                      <a:gd name="connsiteX2" fmla="*/ 1171575 w 1171575"/>
                      <a:gd name="connsiteY2" fmla="*/ 1457325 h 1457325"/>
                      <a:gd name="connsiteX3" fmla="*/ 1152525 w 1171575"/>
                      <a:gd name="connsiteY3" fmla="*/ 247650 h 1457325"/>
                      <a:gd name="connsiteX4" fmla="*/ 361950 w 1171575"/>
                      <a:gd name="connsiteY4" fmla="*/ 0 h 1457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71575" h="1457325">
                        <a:moveTo>
                          <a:pt x="361950" y="0"/>
                        </a:moveTo>
                        <a:lnTo>
                          <a:pt x="0" y="809625"/>
                        </a:lnTo>
                        <a:lnTo>
                          <a:pt x="1171575" y="1457325"/>
                        </a:lnTo>
                        <a:lnTo>
                          <a:pt x="1152525" y="247650"/>
                        </a:lnTo>
                        <a:lnTo>
                          <a:pt x="3619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21" name="组合 420"/>
                  <p:cNvGrpSpPr/>
                  <p:nvPr/>
                </p:nvGrpSpPr>
                <p:grpSpPr>
                  <a:xfrm>
                    <a:off x="4310266" y="751097"/>
                    <a:ext cx="3408444" cy="2271513"/>
                    <a:chOff x="4080483" y="1124816"/>
                    <a:chExt cx="3771900" cy="2513732"/>
                  </a:xfrm>
                  <a:grpFill/>
                </p:grpSpPr>
                <p:sp>
                  <p:nvSpPr>
                    <p:cNvPr id="422" name="任意多边形 421"/>
                    <p:cNvSpPr/>
                    <p:nvPr/>
                  </p:nvSpPr>
                  <p:spPr>
                    <a:xfrm>
                      <a:off x="5829300" y="2152649"/>
                      <a:ext cx="1200150" cy="1485899"/>
                    </a:xfrm>
                    <a:custGeom>
                      <a:avLst/>
                      <a:gdLst>
                        <a:gd name="connsiteX0" fmla="*/ 0 w 1200150"/>
                        <a:gd name="connsiteY0" fmla="*/ 304800 h 1485900"/>
                        <a:gd name="connsiteX1" fmla="*/ 914400 w 1200150"/>
                        <a:gd name="connsiteY1" fmla="*/ 0 h 1485900"/>
                        <a:gd name="connsiteX2" fmla="*/ 1200150 w 1200150"/>
                        <a:gd name="connsiteY2" fmla="*/ 942975 h 1485900"/>
                        <a:gd name="connsiteX3" fmla="*/ 0 w 1200150"/>
                        <a:gd name="connsiteY3" fmla="*/ 1485900 h 1485900"/>
                        <a:gd name="connsiteX4" fmla="*/ 0 w 1200150"/>
                        <a:gd name="connsiteY4" fmla="*/ 304800 h 1485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0150" h="1485900">
                          <a:moveTo>
                            <a:pt x="0" y="304800"/>
                          </a:moveTo>
                          <a:lnTo>
                            <a:pt x="914400" y="0"/>
                          </a:lnTo>
                          <a:lnTo>
                            <a:pt x="1200150" y="942975"/>
                          </a:lnTo>
                          <a:lnTo>
                            <a:pt x="0" y="1485900"/>
                          </a:lnTo>
                          <a:lnTo>
                            <a:pt x="0" y="30480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3" name="任意多边形 422"/>
                    <p:cNvSpPr/>
                    <p:nvPr/>
                  </p:nvSpPr>
                  <p:spPr>
                    <a:xfrm>
                      <a:off x="4080483" y="1124816"/>
                      <a:ext cx="3771900" cy="1438275"/>
                    </a:xfrm>
                    <a:custGeom>
                      <a:avLst/>
                      <a:gdLst>
                        <a:gd name="connsiteX0" fmla="*/ 0 w 3771900"/>
                        <a:gd name="connsiteY0" fmla="*/ 723900 h 1438275"/>
                        <a:gd name="connsiteX1" fmla="*/ 1800225 w 3771900"/>
                        <a:gd name="connsiteY1" fmla="*/ 1438275 h 1438275"/>
                        <a:gd name="connsiteX2" fmla="*/ 3771900 w 3771900"/>
                        <a:gd name="connsiteY2" fmla="*/ 781050 h 1438275"/>
                        <a:gd name="connsiteX3" fmla="*/ 1895475 w 3771900"/>
                        <a:gd name="connsiteY3" fmla="*/ 0 h 1438275"/>
                        <a:gd name="connsiteX4" fmla="*/ 0 w 3771900"/>
                        <a:gd name="connsiteY4" fmla="*/ 723900 h 14382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71900" h="1438275">
                          <a:moveTo>
                            <a:pt x="0" y="723900"/>
                          </a:moveTo>
                          <a:lnTo>
                            <a:pt x="1800225" y="1438275"/>
                          </a:lnTo>
                          <a:lnTo>
                            <a:pt x="3771900" y="781050"/>
                          </a:lnTo>
                          <a:lnTo>
                            <a:pt x="1895475" y="0"/>
                          </a:lnTo>
                          <a:lnTo>
                            <a:pt x="0" y="72390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403" name="任意多边形 402"/>
                <p:cNvSpPr/>
                <p:nvPr/>
              </p:nvSpPr>
              <p:spPr>
                <a:xfrm>
                  <a:off x="5699757" y="1961958"/>
                  <a:ext cx="196768" cy="1077586"/>
                </a:xfrm>
                <a:custGeom>
                  <a:avLst/>
                  <a:gdLst>
                    <a:gd name="connsiteX0" fmla="*/ 0 w 196768"/>
                    <a:gd name="connsiteY0" fmla="*/ 0 h 1077586"/>
                    <a:gd name="connsiteX1" fmla="*/ 180690 w 196768"/>
                    <a:gd name="connsiteY1" fmla="*/ 56602 h 1077586"/>
                    <a:gd name="connsiteX2" fmla="*/ 196768 w 196768"/>
                    <a:gd name="connsiteY2" fmla="*/ 1077586 h 1077586"/>
                    <a:gd name="connsiteX3" fmla="*/ 0 w 196768"/>
                    <a:gd name="connsiteY3" fmla="*/ 968804 h 1077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6768" h="1077586">
                      <a:moveTo>
                        <a:pt x="0" y="0"/>
                      </a:moveTo>
                      <a:lnTo>
                        <a:pt x="180690" y="56602"/>
                      </a:lnTo>
                      <a:lnTo>
                        <a:pt x="196768" y="1077586"/>
                      </a:lnTo>
                      <a:lnTo>
                        <a:pt x="0" y="9688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4" name="椭圆 403"/>
                <p:cNvSpPr/>
                <p:nvPr/>
              </p:nvSpPr>
              <p:spPr>
                <a:xfrm>
                  <a:off x="5864392" y="1232778"/>
                  <a:ext cx="176922" cy="176922"/>
                </a:xfrm>
                <a:prstGeom prst="ellipse">
                  <a:avLst/>
                </a:prstGeom>
                <a:grp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05" name="组合 404"/>
                <p:cNvGrpSpPr/>
                <p:nvPr/>
              </p:nvGrpSpPr>
              <p:grpSpPr>
                <a:xfrm>
                  <a:off x="4691671" y="2421699"/>
                  <a:ext cx="109538" cy="765740"/>
                  <a:chOff x="9526588" y="2882397"/>
                  <a:chExt cx="109538" cy="478458"/>
                </a:xfrm>
                <a:grpFill/>
              </p:grpSpPr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9526588" y="2882397"/>
                    <a:ext cx="0" cy="478458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1" name="直接连接符 410"/>
                  <p:cNvCxnSpPr/>
                  <p:nvPr/>
                </p:nvCxnSpPr>
                <p:spPr>
                  <a:xfrm>
                    <a:off x="9538759" y="2882397"/>
                    <a:ext cx="0" cy="424134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2" name="直接连接符 411"/>
                  <p:cNvCxnSpPr/>
                  <p:nvPr/>
                </p:nvCxnSpPr>
                <p:spPr>
                  <a:xfrm>
                    <a:off x="9550930" y="2882397"/>
                    <a:ext cx="0" cy="396973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3" name="直接连接符 412"/>
                  <p:cNvCxnSpPr/>
                  <p:nvPr/>
                </p:nvCxnSpPr>
                <p:spPr>
                  <a:xfrm>
                    <a:off x="9563101" y="2882397"/>
                    <a:ext cx="0" cy="302953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4" name="直接连接符 413"/>
                  <p:cNvCxnSpPr/>
                  <p:nvPr/>
                </p:nvCxnSpPr>
                <p:spPr>
                  <a:xfrm>
                    <a:off x="9575272" y="2882397"/>
                    <a:ext cx="0" cy="415776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9587443" y="2882397"/>
                    <a:ext cx="0" cy="478458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9599614" y="2882397"/>
                    <a:ext cx="0" cy="302953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7" name="直接连接符 416"/>
                  <p:cNvCxnSpPr/>
                  <p:nvPr/>
                </p:nvCxnSpPr>
                <p:spPr>
                  <a:xfrm>
                    <a:off x="9611785" y="2882397"/>
                    <a:ext cx="0" cy="345784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9623956" y="2882397"/>
                    <a:ext cx="0" cy="292507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9636126" y="2882397"/>
                    <a:ext cx="0" cy="478458"/>
                  </a:xfrm>
                  <a:prstGeom prst="line">
                    <a:avLst/>
                  </a:prstGeom>
                  <a:grpFill/>
                  <a:ln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6" name="直接连接符 405"/>
                <p:cNvCxnSpPr>
                  <a:stCxn id="404" idx="3"/>
                </p:cNvCxnSpPr>
                <p:nvPr/>
              </p:nvCxnSpPr>
              <p:spPr>
                <a:xfrm flipH="1">
                  <a:off x="4765786" y="1383790"/>
                  <a:ext cx="1124516" cy="149481"/>
                </a:xfrm>
                <a:prstGeom prst="line">
                  <a:avLst/>
                </a:prstGeom>
                <a:grpFill/>
                <a:ln w="38100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7" name="组合 406"/>
                <p:cNvGrpSpPr/>
                <p:nvPr/>
              </p:nvGrpSpPr>
              <p:grpSpPr>
                <a:xfrm>
                  <a:off x="4665970" y="1533271"/>
                  <a:ext cx="160940" cy="944367"/>
                  <a:chOff x="4765786" y="1608853"/>
                  <a:chExt cx="160940" cy="944367"/>
                </a:xfrm>
                <a:grpFill/>
              </p:grpSpPr>
              <p:cxnSp>
                <p:nvCxnSpPr>
                  <p:cNvPr id="408" name="直接连接符 407"/>
                  <p:cNvCxnSpPr>
                    <a:endCxn id="409" idx="0"/>
                  </p:cNvCxnSpPr>
                  <p:nvPr/>
                </p:nvCxnSpPr>
                <p:spPr>
                  <a:xfrm>
                    <a:off x="4846256" y="1608853"/>
                    <a:ext cx="0" cy="782167"/>
                  </a:xfrm>
                  <a:prstGeom prst="line">
                    <a:avLst/>
                  </a:prstGeom>
                  <a:grpFill/>
                  <a:ln w="38100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09" name="椭圆 408"/>
                  <p:cNvSpPr/>
                  <p:nvPr/>
                </p:nvSpPr>
                <p:spPr>
                  <a:xfrm>
                    <a:off x="4765786" y="2391020"/>
                    <a:ext cx="160940" cy="1622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2" name="组合 1"/>
          <p:cNvGrpSpPr/>
          <p:nvPr/>
        </p:nvGrpSpPr>
        <p:grpSpPr>
          <a:xfrm>
            <a:off x="3209114" y="-8186631"/>
            <a:ext cx="5434985" cy="6813376"/>
            <a:chOff x="3209114" y="-8186631"/>
            <a:chExt cx="5434985" cy="6813376"/>
          </a:xfrm>
        </p:grpSpPr>
        <p:grpSp>
          <p:nvGrpSpPr>
            <p:cNvPr id="370" name="组合 369"/>
            <p:cNvGrpSpPr/>
            <p:nvPr/>
          </p:nvGrpSpPr>
          <p:grpSpPr>
            <a:xfrm rot="2217809">
              <a:off x="3209114" y="-6808238"/>
              <a:ext cx="5434985" cy="5434983"/>
              <a:chOff x="8843096" y="1845159"/>
              <a:chExt cx="4397462" cy="4397462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8843096" y="1845159"/>
                <a:ext cx="4397462" cy="439746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50000"/>
                    </a:schemeClr>
                  </a:gs>
                  <a:gs pos="45000">
                    <a:schemeClr val="tx1"/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8843096" y="1845159"/>
                <a:ext cx="4397462" cy="4397462"/>
              </a:xfrm>
              <a:prstGeom prst="ellipse">
                <a:avLst/>
              </a:prstGeom>
              <a:gradFill>
                <a:gsLst>
                  <a:gs pos="100000">
                    <a:schemeClr val="tx1">
                      <a:alpha val="0"/>
                    </a:schemeClr>
                  </a:gs>
                  <a:gs pos="2000">
                    <a:schemeClr val="tx1">
                      <a:alpha val="38000"/>
                    </a:schemeClr>
                  </a:gs>
                </a:gsLst>
                <a:path path="circle">
                  <a:fillToRect l="100000" t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  <p:sp>
          <p:nvSpPr>
            <p:cNvPr id="371" name="椭圆 370"/>
            <p:cNvSpPr/>
            <p:nvPr/>
          </p:nvSpPr>
          <p:spPr>
            <a:xfrm rot="2217809">
              <a:off x="5253603" y="-7745261"/>
              <a:ext cx="989847" cy="98984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scene3d>
              <a:camera prst="orthographicFront">
                <a:rot lat="19246911" lon="2749539" rev="20778763"/>
              </a:camera>
              <a:lightRig rig="threePt" dir="t"/>
            </a:scene3d>
            <a:sp3d extrusionH="889000">
              <a:extrusionClr>
                <a:schemeClr val="tx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72" name="任意多边形 371"/>
            <p:cNvSpPr/>
            <p:nvPr/>
          </p:nvSpPr>
          <p:spPr>
            <a:xfrm rot="2217809">
              <a:off x="5528313" y="-8186631"/>
              <a:ext cx="556101" cy="914876"/>
            </a:xfrm>
            <a:custGeom>
              <a:avLst/>
              <a:gdLst>
                <a:gd name="connsiteX0" fmla="*/ 0 w 449943"/>
                <a:gd name="connsiteY0" fmla="*/ 0 h 740229"/>
                <a:gd name="connsiteX1" fmla="*/ 0 w 449943"/>
                <a:gd name="connsiteY1" fmla="*/ 130629 h 740229"/>
                <a:gd name="connsiteX2" fmla="*/ 29029 w 449943"/>
                <a:gd name="connsiteY2" fmla="*/ 203200 h 740229"/>
                <a:gd name="connsiteX3" fmla="*/ 29029 w 449943"/>
                <a:gd name="connsiteY3" fmla="*/ 290286 h 740229"/>
                <a:gd name="connsiteX4" fmla="*/ 130629 w 449943"/>
                <a:gd name="connsiteY4" fmla="*/ 333829 h 740229"/>
                <a:gd name="connsiteX5" fmla="*/ 159658 w 449943"/>
                <a:gd name="connsiteY5" fmla="*/ 406400 h 740229"/>
                <a:gd name="connsiteX6" fmla="*/ 261258 w 449943"/>
                <a:gd name="connsiteY6" fmla="*/ 478971 h 740229"/>
                <a:gd name="connsiteX7" fmla="*/ 261258 w 449943"/>
                <a:gd name="connsiteY7" fmla="*/ 478971 h 740229"/>
                <a:gd name="connsiteX8" fmla="*/ 377372 w 449943"/>
                <a:gd name="connsiteY8" fmla="*/ 478971 h 740229"/>
                <a:gd name="connsiteX9" fmla="*/ 435429 w 449943"/>
                <a:gd name="connsiteY9" fmla="*/ 537029 h 740229"/>
                <a:gd name="connsiteX10" fmla="*/ 435429 w 449943"/>
                <a:gd name="connsiteY10" fmla="*/ 595086 h 740229"/>
                <a:gd name="connsiteX11" fmla="*/ 435429 w 449943"/>
                <a:gd name="connsiteY11" fmla="*/ 595086 h 740229"/>
                <a:gd name="connsiteX12" fmla="*/ 449943 w 449943"/>
                <a:gd name="connsiteY12" fmla="*/ 740229 h 74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49943" h="740229">
                  <a:moveTo>
                    <a:pt x="0" y="0"/>
                  </a:moveTo>
                  <a:lnTo>
                    <a:pt x="0" y="130629"/>
                  </a:lnTo>
                  <a:lnTo>
                    <a:pt x="29029" y="203200"/>
                  </a:lnTo>
                  <a:lnTo>
                    <a:pt x="29029" y="290286"/>
                  </a:lnTo>
                  <a:lnTo>
                    <a:pt x="130629" y="333829"/>
                  </a:lnTo>
                  <a:lnTo>
                    <a:pt x="159658" y="406400"/>
                  </a:lnTo>
                  <a:lnTo>
                    <a:pt x="261258" y="478971"/>
                  </a:lnTo>
                  <a:lnTo>
                    <a:pt x="261258" y="478971"/>
                  </a:lnTo>
                  <a:lnTo>
                    <a:pt x="377372" y="478971"/>
                  </a:lnTo>
                  <a:lnTo>
                    <a:pt x="435429" y="537029"/>
                  </a:lnTo>
                  <a:lnTo>
                    <a:pt x="435429" y="595086"/>
                  </a:lnTo>
                  <a:lnTo>
                    <a:pt x="435429" y="595086"/>
                  </a:lnTo>
                  <a:lnTo>
                    <a:pt x="449943" y="740229"/>
                  </a:lnTo>
                </a:path>
              </a:pathLst>
            </a:custGeom>
            <a:noFill/>
            <a:ln w="127000">
              <a:solidFill>
                <a:srgbClr val="A89A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369" name="文本框 368"/>
            <p:cNvSpPr txBox="1"/>
            <p:nvPr/>
          </p:nvSpPr>
          <p:spPr>
            <a:xfrm>
              <a:off x="3824741" y="-6322510"/>
              <a:ext cx="3936931" cy="4339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 smtClean="0">
                  <a:solidFill>
                    <a:schemeClr val="bg1"/>
                  </a:solidFill>
                </a:rPr>
                <a:t>离开</a:t>
              </a:r>
              <a:r>
                <a:rPr lang="zh-CN" altLang="en-US" sz="13800" dirty="0">
                  <a:solidFill>
                    <a:schemeClr val="bg1"/>
                  </a:solidFill>
                </a:rPr>
                <a:t>学校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95369" y="-9457615"/>
            <a:ext cx="2493666" cy="3829426"/>
            <a:chOff x="4700034" y="-9680521"/>
            <a:chExt cx="2236736" cy="3434865"/>
          </a:xfrm>
        </p:grpSpPr>
        <p:grpSp>
          <p:nvGrpSpPr>
            <p:cNvPr id="373" name="组合 372"/>
            <p:cNvGrpSpPr/>
            <p:nvPr/>
          </p:nvGrpSpPr>
          <p:grpSpPr>
            <a:xfrm rot="18609747" flipV="1">
              <a:off x="5005132" y="-9985619"/>
              <a:ext cx="1626539" cy="2236736"/>
              <a:chOff x="9420226" y="3457575"/>
              <a:chExt cx="1316038" cy="1809750"/>
            </a:xfrm>
          </p:grpSpPr>
          <p:sp>
            <p:nvSpPr>
              <p:cNvPr id="374" name="Freeform 694"/>
              <p:cNvSpPr>
                <a:spLocks/>
              </p:cNvSpPr>
              <p:nvPr/>
            </p:nvSpPr>
            <p:spPr bwMode="auto">
              <a:xfrm flipH="1">
                <a:off x="9420226" y="3457575"/>
                <a:ext cx="1316038" cy="1809750"/>
              </a:xfrm>
              <a:custGeom>
                <a:avLst/>
                <a:gdLst>
                  <a:gd name="T0" fmla="*/ 767 w 767"/>
                  <a:gd name="T1" fmla="*/ 244 h 1054"/>
                  <a:gd name="T2" fmla="*/ 0 w 767"/>
                  <a:gd name="T3" fmla="*/ 833 h 1054"/>
                  <a:gd name="T4" fmla="*/ 767 w 767"/>
                  <a:gd name="T5" fmla="*/ 244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7" h="1054">
                    <a:moveTo>
                      <a:pt x="767" y="244"/>
                    </a:moveTo>
                    <a:cubicBezTo>
                      <a:pt x="767" y="244"/>
                      <a:pt x="78" y="0"/>
                      <a:pt x="0" y="833"/>
                    </a:cubicBezTo>
                    <a:cubicBezTo>
                      <a:pt x="0" y="833"/>
                      <a:pt x="678" y="1054"/>
                      <a:pt x="767" y="244"/>
                    </a:cubicBezTo>
                    <a:close/>
                  </a:path>
                </a:pathLst>
              </a:custGeom>
              <a:solidFill>
                <a:srgbClr val="F9A0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/>
              </a:p>
            </p:txBody>
          </p:sp>
          <p:sp>
            <p:nvSpPr>
              <p:cNvPr id="375" name="Freeform 695"/>
              <p:cNvSpPr>
                <a:spLocks/>
              </p:cNvSpPr>
              <p:nvPr/>
            </p:nvSpPr>
            <p:spPr bwMode="auto">
              <a:xfrm flipH="1">
                <a:off x="9474201" y="3549650"/>
                <a:ext cx="936625" cy="1422400"/>
              </a:xfrm>
              <a:custGeom>
                <a:avLst/>
                <a:gdLst>
                  <a:gd name="T0" fmla="*/ 546 w 546"/>
                  <a:gd name="T1" fmla="*/ 214 h 829"/>
                  <a:gd name="T2" fmla="*/ 0 w 546"/>
                  <a:gd name="T3" fmla="*/ 634 h 829"/>
                  <a:gd name="T4" fmla="*/ 546 w 546"/>
                  <a:gd name="T5" fmla="*/ 214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829">
                    <a:moveTo>
                      <a:pt x="546" y="214"/>
                    </a:moveTo>
                    <a:cubicBezTo>
                      <a:pt x="546" y="214"/>
                      <a:pt x="24" y="0"/>
                      <a:pt x="0" y="634"/>
                    </a:cubicBezTo>
                    <a:cubicBezTo>
                      <a:pt x="0" y="634"/>
                      <a:pt x="512" y="829"/>
                      <a:pt x="546" y="214"/>
                    </a:cubicBezTo>
                    <a:close/>
                  </a:path>
                </a:pathLst>
              </a:custGeom>
              <a:solidFill>
                <a:srgbClr val="FAC5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/>
              </a:p>
            </p:txBody>
          </p:sp>
          <p:sp>
            <p:nvSpPr>
              <p:cNvPr id="376" name="Freeform 696">
                <a:hlinkClick r:id="rId4"/>
              </p:cNvPr>
              <p:cNvSpPr>
                <a:spLocks/>
              </p:cNvSpPr>
              <p:nvPr/>
            </p:nvSpPr>
            <p:spPr bwMode="auto">
              <a:xfrm flipH="1">
                <a:off x="9521826" y="3697288"/>
                <a:ext cx="620713" cy="952500"/>
              </a:xfrm>
              <a:custGeom>
                <a:avLst/>
                <a:gdLst>
                  <a:gd name="T0" fmla="*/ 362 w 362"/>
                  <a:gd name="T1" fmla="*/ 145 h 555"/>
                  <a:gd name="T2" fmla="*/ 0 w 362"/>
                  <a:gd name="T3" fmla="*/ 423 h 555"/>
                  <a:gd name="T4" fmla="*/ 362 w 362"/>
                  <a:gd name="T5" fmla="*/ 14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2" h="555">
                    <a:moveTo>
                      <a:pt x="362" y="145"/>
                    </a:moveTo>
                    <a:cubicBezTo>
                      <a:pt x="362" y="145"/>
                      <a:pt x="14" y="0"/>
                      <a:pt x="0" y="423"/>
                    </a:cubicBezTo>
                    <a:cubicBezTo>
                      <a:pt x="0" y="423"/>
                      <a:pt x="342" y="555"/>
                      <a:pt x="362" y="145"/>
                    </a:cubicBezTo>
                    <a:close/>
                  </a:path>
                </a:pathLst>
              </a:custGeom>
              <a:solidFill>
                <a:srgbClr val="F7DA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/>
              </a:p>
            </p:txBody>
          </p:sp>
        </p:grpSp>
        <p:grpSp>
          <p:nvGrpSpPr>
            <p:cNvPr id="359" name="组合 358"/>
            <p:cNvGrpSpPr/>
            <p:nvPr/>
          </p:nvGrpSpPr>
          <p:grpSpPr>
            <a:xfrm rot="2990253">
              <a:off x="5005132" y="-8177293"/>
              <a:ext cx="1626539" cy="2236736"/>
              <a:chOff x="9420226" y="3457575"/>
              <a:chExt cx="1316038" cy="1809750"/>
            </a:xfrm>
            <a:noFill/>
          </p:grpSpPr>
          <p:sp>
            <p:nvSpPr>
              <p:cNvPr id="360" name="Freeform 694"/>
              <p:cNvSpPr>
                <a:spLocks/>
              </p:cNvSpPr>
              <p:nvPr/>
            </p:nvSpPr>
            <p:spPr bwMode="auto">
              <a:xfrm flipH="1">
                <a:off x="9420226" y="3457575"/>
                <a:ext cx="1316038" cy="1809750"/>
              </a:xfrm>
              <a:custGeom>
                <a:avLst/>
                <a:gdLst>
                  <a:gd name="T0" fmla="*/ 767 w 767"/>
                  <a:gd name="T1" fmla="*/ 244 h 1054"/>
                  <a:gd name="T2" fmla="*/ 0 w 767"/>
                  <a:gd name="T3" fmla="*/ 833 h 1054"/>
                  <a:gd name="T4" fmla="*/ 767 w 767"/>
                  <a:gd name="T5" fmla="*/ 244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7" h="1054">
                    <a:moveTo>
                      <a:pt x="767" y="244"/>
                    </a:moveTo>
                    <a:cubicBezTo>
                      <a:pt x="767" y="244"/>
                      <a:pt x="78" y="0"/>
                      <a:pt x="0" y="833"/>
                    </a:cubicBezTo>
                    <a:cubicBezTo>
                      <a:pt x="0" y="833"/>
                      <a:pt x="678" y="1054"/>
                      <a:pt x="767" y="2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/>
              </a:p>
            </p:txBody>
          </p:sp>
          <p:sp>
            <p:nvSpPr>
              <p:cNvPr id="361" name="Freeform 695"/>
              <p:cNvSpPr>
                <a:spLocks/>
              </p:cNvSpPr>
              <p:nvPr/>
            </p:nvSpPr>
            <p:spPr bwMode="auto">
              <a:xfrm flipH="1">
                <a:off x="9474201" y="3549650"/>
                <a:ext cx="936625" cy="1422400"/>
              </a:xfrm>
              <a:custGeom>
                <a:avLst/>
                <a:gdLst>
                  <a:gd name="T0" fmla="*/ 546 w 546"/>
                  <a:gd name="T1" fmla="*/ 214 h 829"/>
                  <a:gd name="T2" fmla="*/ 0 w 546"/>
                  <a:gd name="T3" fmla="*/ 634 h 829"/>
                  <a:gd name="T4" fmla="*/ 546 w 546"/>
                  <a:gd name="T5" fmla="*/ 214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829">
                    <a:moveTo>
                      <a:pt x="546" y="214"/>
                    </a:moveTo>
                    <a:cubicBezTo>
                      <a:pt x="546" y="214"/>
                      <a:pt x="24" y="0"/>
                      <a:pt x="0" y="634"/>
                    </a:cubicBezTo>
                    <a:cubicBezTo>
                      <a:pt x="0" y="634"/>
                      <a:pt x="512" y="829"/>
                      <a:pt x="546" y="2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/>
              </a:p>
            </p:txBody>
          </p:sp>
          <p:sp>
            <p:nvSpPr>
              <p:cNvPr id="362" name="Freeform 696">
                <a:hlinkClick r:id="rId4"/>
              </p:cNvPr>
              <p:cNvSpPr>
                <a:spLocks/>
              </p:cNvSpPr>
              <p:nvPr/>
            </p:nvSpPr>
            <p:spPr bwMode="auto">
              <a:xfrm flipH="1">
                <a:off x="9521826" y="3697288"/>
                <a:ext cx="620713" cy="952500"/>
              </a:xfrm>
              <a:custGeom>
                <a:avLst/>
                <a:gdLst>
                  <a:gd name="T0" fmla="*/ 362 w 362"/>
                  <a:gd name="T1" fmla="*/ 145 h 555"/>
                  <a:gd name="T2" fmla="*/ 0 w 362"/>
                  <a:gd name="T3" fmla="*/ 423 h 555"/>
                  <a:gd name="T4" fmla="*/ 362 w 362"/>
                  <a:gd name="T5" fmla="*/ 14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2" h="555">
                    <a:moveTo>
                      <a:pt x="362" y="145"/>
                    </a:moveTo>
                    <a:cubicBezTo>
                      <a:pt x="362" y="145"/>
                      <a:pt x="14" y="0"/>
                      <a:pt x="0" y="423"/>
                    </a:cubicBezTo>
                    <a:cubicBezTo>
                      <a:pt x="0" y="423"/>
                      <a:pt x="342" y="555"/>
                      <a:pt x="362" y="1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92154" y="-2174846"/>
            <a:ext cx="11047163" cy="11047163"/>
            <a:chOff x="15773400" y="-12558244"/>
            <a:chExt cx="18379440" cy="18379440"/>
          </a:xfrm>
        </p:grpSpPr>
        <p:sp>
          <p:nvSpPr>
            <p:cNvPr id="7" name="椭圆 6"/>
            <p:cNvSpPr/>
            <p:nvPr/>
          </p:nvSpPr>
          <p:spPr>
            <a:xfrm>
              <a:off x="15773400" y="-12558244"/>
              <a:ext cx="18379440" cy="18379440"/>
            </a:xfrm>
            <a:prstGeom prst="ellipse">
              <a:avLst/>
            </a:pr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17602200" y="-10729444"/>
              <a:ext cx="14721840" cy="14721840"/>
            </a:xfrm>
            <a:prstGeom prst="ellipse">
              <a:avLst/>
            </a:prstGeom>
            <a:solidFill>
              <a:srgbClr val="FAC5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20619720" y="-7711924"/>
              <a:ext cx="8686800" cy="8686800"/>
            </a:xfrm>
            <a:prstGeom prst="ellipse">
              <a:avLst/>
            </a:pr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-2285999" y="-4952999"/>
            <a:ext cx="16887824" cy="1688782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4" name="组合 643"/>
          <p:cNvGrpSpPr/>
          <p:nvPr/>
        </p:nvGrpSpPr>
        <p:grpSpPr>
          <a:xfrm>
            <a:off x="673172" y="3912010"/>
            <a:ext cx="526978" cy="325640"/>
            <a:chOff x="967086" y="4933950"/>
            <a:chExt cx="1818873" cy="1123950"/>
          </a:xfrm>
        </p:grpSpPr>
        <p:sp>
          <p:nvSpPr>
            <p:cNvPr id="645" name="矩形 644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矩形 645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7" name="组合 646"/>
          <p:cNvGrpSpPr/>
          <p:nvPr/>
        </p:nvGrpSpPr>
        <p:grpSpPr>
          <a:xfrm flipV="1">
            <a:off x="8343900" y="5040440"/>
            <a:ext cx="685800" cy="664128"/>
            <a:chOff x="967086" y="4933950"/>
            <a:chExt cx="1818873" cy="1123950"/>
          </a:xfrm>
        </p:grpSpPr>
        <p:sp>
          <p:nvSpPr>
            <p:cNvPr id="648" name="矩形 647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矩形 648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0" name="组合 649"/>
          <p:cNvGrpSpPr/>
          <p:nvPr/>
        </p:nvGrpSpPr>
        <p:grpSpPr>
          <a:xfrm flipH="1" flipV="1">
            <a:off x="5229225" y="6297359"/>
            <a:ext cx="326312" cy="201640"/>
            <a:chOff x="967086" y="4933950"/>
            <a:chExt cx="1818873" cy="1123950"/>
          </a:xfrm>
        </p:grpSpPr>
        <p:sp>
          <p:nvSpPr>
            <p:cNvPr id="651" name="矩形 650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矩形 651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3" name="组合 652"/>
          <p:cNvGrpSpPr/>
          <p:nvPr/>
        </p:nvGrpSpPr>
        <p:grpSpPr>
          <a:xfrm>
            <a:off x="10671232" y="1692670"/>
            <a:ext cx="601302" cy="371568"/>
            <a:chOff x="967086" y="4933950"/>
            <a:chExt cx="1818873" cy="1123950"/>
          </a:xfrm>
        </p:grpSpPr>
        <p:sp>
          <p:nvSpPr>
            <p:cNvPr id="654" name="矩形 653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矩形 654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6" name="组合 655"/>
          <p:cNvGrpSpPr/>
          <p:nvPr/>
        </p:nvGrpSpPr>
        <p:grpSpPr>
          <a:xfrm>
            <a:off x="652160" y="1505727"/>
            <a:ext cx="781816" cy="483114"/>
            <a:chOff x="967086" y="4933950"/>
            <a:chExt cx="1818873" cy="1123950"/>
          </a:xfrm>
        </p:grpSpPr>
        <p:sp>
          <p:nvSpPr>
            <p:cNvPr id="657" name="矩形 656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矩形 657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10541140" y="4010219"/>
            <a:ext cx="362882" cy="224238"/>
            <a:chOff x="967086" y="4933950"/>
            <a:chExt cx="1818873" cy="1123950"/>
          </a:xfrm>
        </p:grpSpPr>
        <p:sp>
          <p:nvSpPr>
            <p:cNvPr id="660" name="矩形 659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矩形 660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2" name="组合 661"/>
          <p:cNvGrpSpPr/>
          <p:nvPr/>
        </p:nvGrpSpPr>
        <p:grpSpPr>
          <a:xfrm flipV="1">
            <a:off x="2011610" y="5745188"/>
            <a:ext cx="613480" cy="379092"/>
            <a:chOff x="967086" y="4933950"/>
            <a:chExt cx="1818873" cy="1123950"/>
          </a:xfrm>
        </p:grpSpPr>
        <p:sp>
          <p:nvSpPr>
            <p:cNvPr id="663" name="矩形 662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矩形 663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5" name="组合 664"/>
          <p:cNvGrpSpPr/>
          <p:nvPr/>
        </p:nvGrpSpPr>
        <p:grpSpPr>
          <a:xfrm flipV="1">
            <a:off x="3823794" y="4739128"/>
            <a:ext cx="613480" cy="379092"/>
            <a:chOff x="967086" y="4933950"/>
            <a:chExt cx="1818873" cy="1123950"/>
          </a:xfrm>
        </p:grpSpPr>
        <p:sp>
          <p:nvSpPr>
            <p:cNvPr id="666" name="矩形 665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矩形 666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8" name="组合 667"/>
          <p:cNvGrpSpPr/>
          <p:nvPr/>
        </p:nvGrpSpPr>
        <p:grpSpPr>
          <a:xfrm flipV="1">
            <a:off x="6960328" y="5323217"/>
            <a:ext cx="228600" cy="141260"/>
            <a:chOff x="967086" y="4933950"/>
            <a:chExt cx="1818873" cy="1123950"/>
          </a:xfrm>
        </p:grpSpPr>
        <p:sp>
          <p:nvSpPr>
            <p:cNvPr id="669" name="矩形 668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矩形 669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1" name="组合 670"/>
          <p:cNvGrpSpPr/>
          <p:nvPr/>
        </p:nvGrpSpPr>
        <p:grpSpPr>
          <a:xfrm>
            <a:off x="9032751" y="2792279"/>
            <a:ext cx="601302" cy="371568"/>
            <a:chOff x="967086" y="4933950"/>
            <a:chExt cx="1818873" cy="1123950"/>
          </a:xfrm>
        </p:grpSpPr>
        <p:sp>
          <p:nvSpPr>
            <p:cNvPr id="672" name="矩形 671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矩形 672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4" name="组合 673"/>
          <p:cNvGrpSpPr/>
          <p:nvPr/>
        </p:nvGrpSpPr>
        <p:grpSpPr>
          <a:xfrm>
            <a:off x="9636894" y="971815"/>
            <a:ext cx="478656" cy="436302"/>
            <a:chOff x="967086" y="4933950"/>
            <a:chExt cx="1818873" cy="1123950"/>
          </a:xfrm>
        </p:grpSpPr>
        <p:sp>
          <p:nvSpPr>
            <p:cNvPr id="675" name="矩形 674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矩形 675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7" name="组合 676"/>
          <p:cNvGrpSpPr/>
          <p:nvPr/>
        </p:nvGrpSpPr>
        <p:grpSpPr>
          <a:xfrm>
            <a:off x="2731453" y="3020920"/>
            <a:ext cx="601302" cy="371568"/>
            <a:chOff x="967086" y="4933950"/>
            <a:chExt cx="1818873" cy="1123950"/>
          </a:xfrm>
        </p:grpSpPr>
        <p:sp>
          <p:nvSpPr>
            <p:cNvPr id="678" name="矩形 677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矩形 678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0" name="死神"/>
          <p:cNvGrpSpPr/>
          <p:nvPr/>
        </p:nvGrpSpPr>
        <p:grpSpPr>
          <a:xfrm>
            <a:off x="4733075" y="2357399"/>
            <a:ext cx="2292126" cy="4836060"/>
            <a:chOff x="5585308" y="1991686"/>
            <a:chExt cx="2615234" cy="5517772"/>
          </a:xfrm>
        </p:grpSpPr>
        <p:sp>
          <p:nvSpPr>
            <p:cNvPr id="682" name="Freeform 213">
              <a:hlinkClick r:id="rId4"/>
            </p:cNvPr>
            <p:cNvSpPr>
              <a:spLocks/>
            </p:cNvSpPr>
            <p:nvPr/>
          </p:nvSpPr>
          <p:spPr bwMode="auto">
            <a:xfrm>
              <a:off x="5585308" y="1991686"/>
              <a:ext cx="2615234" cy="5517772"/>
            </a:xfrm>
            <a:custGeom>
              <a:avLst/>
              <a:gdLst>
                <a:gd name="T0" fmla="*/ 0 w 1065"/>
                <a:gd name="T1" fmla="*/ 314 h 2247"/>
                <a:gd name="T2" fmla="*/ 0 w 1065"/>
                <a:gd name="T3" fmla="*/ 2247 h 2247"/>
                <a:gd name="T4" fmla="*/ 2 w 1065"/>
                <a:gd name="T5" fmla="*/ 2247 h 2247"/>
                <a:gd name="T6" fmla="*/ 79 w 1065"/>
                <a:gd name="T7" fmla="*/ 2114 h 2247"/>
                <a:gd name="T8" fmla="*/ 155 w 1065"/>
                <a:gd name="T9" fmla="*/ 2247 h 2247"/>
                <a:gd name="T10" fmla="*/ 161 w 1065"/>
                <a:gd name="T11" fmla="*/ 2247 h 2247"/>
                <a:gd name="T12" fmla="*/ 237 w 1065"/>
                <a:gd name="T13" fmla="*/ 2114 h 2247"/>
                <a:gd name="T14" fmla="*/ 313 w 1065"/>
                <a:gd name="T15" fmla="*/ 2247 h 2247"/>
                <a:gd name="T16" fmla="*/ 319 w 1065"/>
                <a:gd name="T17" fmla="*/ 2247 h 2247"/>
                <a:gd name="T18" fmla="*/ 395 w 1065"/>
                <a:gd name="T19" fmla="*/ 2114 h 2247"/>
                <a:gd name="T20" fmla="*/ 471 w 1065"/>
                <a:gd name="T21" fmla="*/ 2247 h 2247"/>
                <a:gd name="T22" fmla="*/ 477 w 1065"/>
                <a:gd name="T23" fmla="*/ 2247 h 2247"/>
                <a:gd name="T24" fmla="*/ 553 w 1065"/>
                <a:gd name="T25" fmla="*/ 2114 h 2247"/>
                <a:gd name="T26" fmla="*/ 630 w 1065"/>
                <a:gd name="T27" fmla="*/ 2247 h 2247"/>
                <a:gd name="T28" fmla="*/ 635 w 1065"/>
                <a:gd name="T29" fmla="*/ 2247 h 2247"/>
                <a:gd name="T30" fmla="*/ 711 w 1065"/>
                <a:gd name="T31" fmla="*/ 2114 h 2247"/>
                <a:gd name="T32" fmla="*/ 788 w 1065"/>
                <a:gd name="T33" fmla="*/ 2247 h 2247"/>
                <a:gd name="T34" fmla="*/ 793 w 1065"/>
                <a:gd name="T35" fmla="*/ 2247 h 2247"/>
                <a:gd name="T36" fmla="*/ 869 w 1065"/>
                <a:gd name="T37" fmla="*/ 2114 h 2247"/>
                <a:gd name="T38" fmla="*/ 946 w 1065"/>
                <a:gd name="T39" fmla="*/ 2247 h 2247"/>
                <a:gd name="T40" fmla="*/ 949 w 1065"/>
                <a:gd name="T41" fmla="*/ 2247 h 2247"/>
                <a:gd name="T42" fmla="*/ 949 w 1065"/>
                <a:gd name="T43" fmla="*/ 314 h 2247"/>
                <a:gd name="T44" fmla="*/ 1065 w 1065"/>
                <a:gd name="T45" fmla="*/ 0 h 2247"/>
                <a:gd name="T46" fmla="*/ 0 w 1065"/>
                <a:gd name="T47" fmla="*/ 314 h 2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5" h="2247">
                  <a:moveTo>
                    <a:pt x="0" y="314"/>
                  </a:moveTo>
                  <a:lnTo>
                    <a:pt x="0" y="2247"/>
                  </a:lnTo>
                  <a:lnTo>
                    <a:pt x="2" y="2247"/>
                  </a:lnTo>
                  <a:lnTo>
                    <a:pt x="79" y="2114"/>
                  </a:lnTo>
                  <a:lnTo>
                    <a:pt x="155" y="2247"/>
                  </a:lnTo>
                  <a:lnTo>
                    <a:pt x="161" y="2247"/>
                  </a:lnTo>
                  <a:lnTo>
                    <a:pt x="237" y="2114"/>
                  </a:lnTo>
                  <a:lnTo>
                    <a:pt x="313" y="2247"/>
                  </a:lnTo>
                  <a:lnTo>
                    <a:pt x="319" y="2247"/>
                  </a:lnTo>
                  <a:lnTo>
                    <a:pt x="395" y="2114"/>
                  </a:lnTo>
                  <a:lnTo>
                    <a:pt x="471" y="2247"/>
                  </a:lnTo>
                  <a:lnTo>
                    <a:pt x="477" y="2247"/>
                  </a:lnTo>
                  <a:lnTo>
                    <a:pt x="553" y="2114"/>
                  </a:lnTo>
                  <a:lnTo>
                    <a:pt x="630" y="2247"/>
                  </a:lnTo>
                  <a:lnTo>
                    <a:pt x="635" y="2247"/>
                  </a:lnTo>
                  <a:lnTo>
                    <a:pt x="711" y="2114"/>
                  </a:lnTo>
                  <a:lnTo>
                    <a:pt x="788" y="2247"/>
                  </a:lnTo>
                  <a:lnTo>
                    <a:pt x="793" y="2247"/>
                  </a:lnTo>
                  <a:lnTo>
                    <a:pt x="869" y="2114"/>
                  </a:lnTo>
                  <a:lnTo>
                    <a:pt x="946" y="2247"/>
                  </a:lnTo>
                  <a:lnTo>
                    <a:pt x="949" y="2247"/>
                  </a:lnTo>
                  <a:lnTo>
                    <a:pt x="949" y="314"/>
                  </a:lnTo>
                  <a:lnTo>
                    <a:pt x="1065" y="0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324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83" name="组合 682"/>
            <p:cNvGrpSpPr/>
            <p:nvPr/>
          </p:nvGrpSpPr>
          <p:grpSpPr>
            <a:xfrm>
              <a:off x="6017982" y="3013223"/>
              <a:ext cx="1473371" cy="1429170"/>
              <a:chOff x="5794036" y="3013223"/>
              <a:chExt cx="1473371" cy="1429170"/>
            </a:xfrm>
          </p:grpSpPr>
          <p:sp>
            <p:nvSpPr>
              <p:cNvPr id="685" name="Freeform 214"/>
              <p:cNvSpPr>
                <a:spLocks/>
              </p:cNvSpPr>
              <p:nvPr/>
            </p:nvSpPr>
            <p:spPr bwMode="auto">
              <a:xfrm>
                <a:off x="5794036" y="3013223"/>
                <a:ext cx="1473371" cy="1124673"/>
              </a:xfrm>
              <a:custGeom>
                <a:avLst/>
                <a:gdLst>
                  <a:gd name="T0" fmla="*/ 569 w 600"/>
                  <a:gd name="T1" fmla="*/ 0 h 458"/>
                  <a:gd name="T2" fmla="*/ 37 w 600"/>
                  <a:gd name="T3" fmla="*/ 0 h 458"/>
                  <a:gd name="T4" fmla="*/ 0 w 600"/>
                  <a:gd name="T5" fmla="*/ 34 h 458"/>
                  <a:gd name="T6" fmla="*/ 0 w 600"/>
                  <a:gd name="T7" fmla="*/ 424 h 458"/>
                  <a:gd name="T8" fmla="*/ 35 w 600"/>
                  <a:gd name="T9" fmla="*/ 458 h 458"/>
                  <a:gd name="T10" fmla="*/ 569 w 600"/>
                  <a:gd name="T11" fmla="*/ 456 h 458"/>
                  <a:gd name="T12" fmla="*/ 600 w 600"/>
                  <a:gd name="T13" fmla="*/ 424 h 458"/>
                  <a:gd name="T14" fmla="*/ 600 w 600"/>
                  <a:gd name="T15" fmla="*/ 34 h 458"/>
                  <a:gd name="T16" fmla="*/ 569 w 600"/>
                  <a:gd name="T17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0" h="458">
                    <a:moveTo>
                      <a:pt x="569" y="0"/>
                    </a:moveTo>
                    <a:lnTo>
                      <a:pt x="37" y="0"/>
                    </a:lnTo>
                    <a:lnTo>
                      <a:pt x="0" y="34"/>
                    </a:lnTo>
                    <a:lnTo>
                      <a:pt x="0" y="424"/>
                    </a:lnTo>
                    <a:lnTo>
                      <a:pt x="35" y="458"/>
                    </a:lnTo>
                    <a:lnTo>
                      <a:pt x="569" y="456"/>
                    </a:lnTo>
                    <a:lnTo>
                      <a:pt x="600" y="424"/>
                    </a:lnTo>
                    <a:lnTo>
                      <a:pt x="600" y="34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215"/>
              <p:cNvSpPr>
                <a:spLocks/>
              </p:cNvSpPr>
              <p:nvPr/>
            </p:nvSpPr>
            <p:spPr bwMode="auto">
              <a:xfrm>
                <a:off x="6243415" y="3997926"/>
                <a:ext cx="579526" cy="444467"/>
              </a:xfrm>
              <a:custGeom>
                <a:avLst/>
                <a:gdLst>
                  <a:gd name="T0" fmla="*/ 13 w 236"/>
                  <a:gd name="T1" fmla="*/ 181 h 181"/>
                  <a:gd name="T2" fmla="*/ 222 w 236"/>
                  <a:gd name="T3" fmla="*/ 181 h 181"/>
                  <a:gd name="T4" fmla="*/ 236 w 236"/>
                  <a:gd name="T5" fmla="*/ 167 h 181"/>
                  <a:gd name="T6" fmla="*/ 236 w 236"/>
                  <a:gd name="T7" fmla="*/ 14 h 181"/>
                  <a:gd name="T8" fmla="*/ 223 w 236"/>
                  <a:gd name="T9" fmla="*/ 0 h 181"/>
                  <a:gd name="T10" fmla="*/ 13 w 236"/>
                  <a:gd name="T11" fmla="*/ 2 h 181"/>
                  <a:gd name="T12" fmla="*/ 0 w 236"/>
                  <a:gd name="T13" fmla="*/ 14 h 181"/>
                  <a:gd name="T14" fmla="*/ 0 w 236"/>
                  <a:gd name="T15" fmla="*/ 167 h 181"/>
                  <a:gd name="T16" fmla="*/ 13 w 236"/>
                  <a:gd name="T17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6" h="181">
                    <a:moveTo>
                      <a:pt x="13" y="181"/>
                    </a:moveTo>
                    <a:lnTo>
                      <a:pt x="222" y="181"/>
                    </a:lnTo>
                    <a:lnTo>
                      <a:pt x="236" y="167"/>
                    </a:lnTo>
                    <a:lnTo>
                      <a:pt x="236" y="14"/>
                    </a:lnTo>
                    <a:lnTo>
                      <a:pt x="223" y="0"/>
                    </a:lnTo>
                    <a:lnTo>
                      <a:pt x="13" y="2"/>
                    </a:lnTo>
                    <a:lnTo>
                      <a:pt x="0" y="14"/>
                    </a:lnTo>
                    <a:lnTo>
                      <a:pt x="0" y="167"/>
                    </a:lnTo>
                    <a:lnTo>
                      <a:pt x="13" y="181"/>
                    </a:lnTo>
                    <a:close/>
                  </a:path>
                </a:pathLst>
              </a:custGeom>
              <a:solidFill>
                <a:srgbClr val="FB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Oval 216"/>
              <p:cNvSpPr>
                <a:spLocks noChangeArrowheads="1"/>
              </p:cNvSpPr>
              <p:nvPr/>
            </p:nvSpPr>
            <p:spPr bwMode="auto">
              <a:xfrm>
                <a:off x="5839461" y="3293168"/>
                <a:ext cx="623729" cy="623719"/>
              </a:xfrm>
              <a:prstGeom prst="ellipse">
                <a:avLst/>
              </a:pr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Oval 217"/>
              <p:cNvSpPr>
                <a:spLocks noChangeArrowheads="1"/>
              </p:cNvSpPr>
              <p:nvPr/>
            </p:nvSpPr>
            <p:spPr bwMode="auto">
              <a:xfrm>
                <a:off x="6598251" y="3293168"/>
                <a:ext cx="623729" cy="623719"/>
              </a:xfrm>
              <a:prstGeom prst="ellipse">
                <a:avLst/>
              </a:pr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Rectangle 218"/>
              <p:cNvSpPr>
                <a:spLocks noChangeArrowheads="1"/>
              </p:cNvSpPr>
              <p:nvPr/>
            </p:nvSpPr>
            <p:spPr bwMode="auto">
              <a:xfrm>
                <a:off x="6312172" y="4152629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Rectangle 219"/>
              <p:cNvSpPr>
                <a:spLocks noChangeArrowheads="1"/>
              </p:cNvSpPr>
              <p:nvPr/>
            </p:nvSpPr>
            <p:spPr bwMode="auto">
              <a:xfrm>
                <a:off x="6498799" y="4152629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Rectangle 220"/>
              <p:cNvSpPr>
                <a:spLocks noChangeArrowheads="1"/>
              </p:cNvSpPr>
              <p:nvPr/>
            </p:nvSpPr>
            <p:spPr bwMode="auto">
              <a:xfrm>
                <a:off x="6673149" y="4152629"/>
                <a:ext cx="46658" cy="289763"/>
              </a:xfrm>
              <a:prstGeom prst="rect">
                <a:avLst/>
              </a:prstGeom>
              <a:solidFill>
                <a:srgbClr val="403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221"/>
              <p:cNvSpPr>
                <a:spLocks/>
              </p:cNvSpPr>
              <p:nvPr/>
            </p:nvSpPr>
            <p:spPr bwMode="auto">
              <a:xfrm>
                <a:off x="6414077" y="3911978"/>
                <a:ext cx="201361" cy="174350"/>
              </a:xfrm>
              <a:custGeom>
                <a:avLst/>
                <a:gdLst>
                  <a:gd name="T0" fmla="*/ 0 w 82"/>
                  <a:gd name="T1" fmla="*/ 71 h 71"/>
                  <a:gd name="T2" fmla="*/ 41 w 82"/>
                  <a:gd name="T3" fmla="*/ 0 h 71"/>
                  <a:gd name="T4" fmla="*/ 82 w 82"/>
                  <a:gd name="T5" fmla="*/ 71 h 71"/>
                  <a:gd name="T6" fmla="*/ 0 w 82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71">
                    <a:moveTo>
                      <a:pt x="0" y="71"/>
                    </a:moveTo>
                    <a:lnTo>
                      <a:pt x="41" y="0"/>
                    </a:lnTo>
                    <a:lnTo>
                      <a:pt x="82" y="71"/>
                    </a:lnTo>
                    <a:lnTo>
                      <a:pt x="0" y="71"/>
                    </a:lnTo>
                    <a:close/>
                  </a:path>
                </a:pathLst>
              </a:custGeom>
              <a:solidFill>
                <a:srgbClr val="3243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93" name="椭圆 692"/>
          <p:cNvSpPr/>
          <p:nvPr/>
        </p:nvSpPr>
        <p:spPr>
          <a:xfrm>
            <a:off x="3872569" y="1206820"/>
            <a:ext cx="4426110" cy="4426106"/>
          </a:xfrm>
          <a:prstGeom prst="ellipse">
            <a:avLst/>
          </a:prstGeom>
          <a:noFill/>
          <a:ln w="28575">
            <a:solidFill>
              <a:srgbClr val="F9A027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4" name="椭圆 693"/>
          <p:cNvSpPr/>
          <p:nvPr/>
        </p:nvSpPr>
        <p:spPr>
          <a:xfrm>
            <a:off x="4294991" y="1630936"/>
            <a:ext cx="3584646" cy="3584642"/>
          </a:xfrm>
          <a:prstGeom prst="ellipse">
            <a:avLst/>
          </a:prstGeom>
          <a:noFill/>
          <a:ln w="28575">
            <a:solidFill>
              <a:srgbClr val="F9A0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我</a:t>
            </a:r>
            <a:r>
              <a:rPr lang="zh-CN" altLang="en-US" sz="3200" dirty="0" smtClean="0"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舍不得</a:t>
            </a:r>
            <a:r>
              <a:rPr lang="en-US" altLang="zh-CN" sz="3200" dirty="0" smtClean="0">
                <a:latin typeface="方正剪纸简体" panose="03000509000000000000" pitchFamily="65" charset="-122"/>
                <a:ea typeface="方正剪纸简体" panose="03000509000000000000" pitchFamily="65" charset="-122"/>
              </a:rPr>
              <a:t>~~</a:t>
            </a:r>
            <a:endParaRPr lang="zh-CN" altLang="en-US" sz="3200" dirty="0"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cxnSp>
        <p:nvCxnSpPr>
          <p:cNvPr id="695" name="直接连接符 694"/>
          <p:cNvCxnSpPr/>
          <p:nvPr/>
        </p:nvCxnSpPr>
        <p:spPr>
          <a:xfrm>
            <a:off x="8284102" y="3383785"/>
            <a:ext cx="6425146" cy="0"/>
          </a:xfrm>
          <a:prstGeom prst="line">
            <a:avLst/>
          </a:prstGeom>
          <a:ln w="19050">
            <a:solidFill>
              <a:srgbClr val="F9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-6603036" y="-851850"/>
            <a:ext cx="1547593" cy="1703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71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3000"/>
    </mc:Choice>
    <mc:Fallback xmlns="">
      <p:transition advTm="1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xit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" dur="1000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9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3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9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2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8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7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0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5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8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7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0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9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2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5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8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0" presetClass="path" presetSubtype="0" accel="50000" fill="hold" nodeType="withEffect" p14:presetBounceEnd="23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08333E-6 -1.85185E-6 L 0.00416 0.00324 L 0.07318 0.03959 L 0.1151 0.13125 L 0.16862 0.2081 L 0.22929 0.25533 L 0.27956 0.35232 L 0.29791 0.40463 C 0.28711 0.42384 0.33854 0.44329 0.32786 0.46273 C 0.35729 0.46204 0.32461 0.48357 0.35443 0.48287 C 0.34258 0.5088 0.32682 0.4956 0.31523 0.52176 C 0.32721 0.50463 0.31588 0.54097 0.32786 0.52454 C 0.20403 0.725 0.18294 0.77037 0.05885 0.97199 " pathEditMode="relative" rAng="0" ptsTypes="AAAAAAAAAAAAA" p14:bounceEnd="23000">
                                          <p:cBhvr>
                                            <p:cTn id="396" dur="17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721" y="48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8" presetClass="emph" presetSubtype="0" repeatCount="300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98" dur="1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9" presetID="0" presetClass="path" presetSubtype="0" accel="50000" fill="hold" nodeType="withEffect" p14:presetBounceEnd="18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08333E-6 1.48148E-6 L -0.1362 0.15879 L -0.20429 0.3294 C -0.23502 0.40139 -0.22851 0.31134 -0.25312 0.48148 C -0.18763 0.67106 -0.19206 0.79699 -0.1263 0.9875 " pathEditMode="relative" rAng="0" ptsTypes="AAAAA" p14:bounceEnd="18000">
                                          <p:cBhvr>
                                            <p:cTn id="400" dur="1500" fill="hold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656" y="493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8" presetClass="emph" presetSubtype="0" repeatCount="300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402" dur="1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3" presetID="0" presetClass="path" presetSubtype="0" accel="50000" de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039 -1.11111E-6 C 0.03385 0.1213 0.05638 0.25116 0.09076 0.37222 C 0.09779 0.39352 0.1168 0.40718 0.12396 0.4287 C 0.12552 0.45 0.14779 0.42384 0.12122 0.50972 C 0.11771 0.53218 0.11693 0.47917 0.09089 0.55116 C 0.06484 0.62338 -0.01224 0.87847 -0.03516 0.94167 " pathEditMode="relative" rAng="0" ptsTypes="AAAAAA">
                                          <p:cBhvr>
                                            <p:cTn id="404" dur="15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87" y="4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8" presetClass="emph" presetSubtype="0" repeatCount="3000" autoRev="1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06" dur="25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7" presetID="0" presetClass="path" presetSubtype="0" accel="50000" decel="50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45833E-6 -2.96296E-6 L -1.45833E-6 -2.96296E-6 C -0.02851 0.10116 0.0069 -0.01898 -0.01875 0.05417 C -0.02018 0.0581 -0.02018 0.06273 -0.02109 0.06667 C -0.02409 0.07801 -0.0276 0.08889 -0.03047 0.1 C -0.03151 0.10417 -0.03177 0.1088 -0.03281 0.1125 C -0.03489 0.11991 -0.03815 0.12593 -0.03984 0.13333 C -0.0444 0.15255 -0.047 0.17292 -0.05156 0.19167 L -0.05859 0.22083 C -0.06159 0.25671 -0.06237 0.28773 -0.07031 0.32106 C -0.07187 0.32731 -0.07539 0.33171 -0.07734 0.3375 C -0.10612 0.42222 -0.06093 0.3 -0.09375 0.3875 C -0.09531 0.39167 -0.09648 0.3963 -0.09843 0.4 C -0.10312 0.40833 -0.10963 0.41435 -0.1125 0.425 C -0.11406 0.43056 -0.11549 0.43611 -0.11718 0.44167 C -0.11862 0.44583 -0.12044 0.44977 -0.12187 0.45417 C -0.12435 0.46088 -0.12656 0.46806 -0.1289 0.475 C -0.13203 0.48333 -0.13554 0.4912 -0.13828 0.5 C -0.13958 0.5037 -0.13932 0.50856 -0.14062 0.5125 C -0.14336 0.51991 -0.14713 0.52593 -0.15 0.53333 C -0.15338 0.5412 -0.15612 0.55023 -0.15937 0.55833 C -0.16172 0.56389 -0.16419 0.56921 -0.1664 0.575 C -0.16966 0.5831 -0.17265 0.59167 -0.17578 0.6 C -0.17734 0.60417 -0.17968 0.60764 -0.18047 0.6125 C -0.18125 0.61667 -0.18164 0.62106 -0.18281 0.625 L -0.19687 0.6625 C -0.19843 0.66667 -0.20156 0.66991 -0.20156 0.675 L -0.20156 0.7 L 0.19922 1.18333 " pathEditMode="relative" ptsTypes="AAAAAAAAAAAAAAAAAAAAAAAAAAAAA">
                                          <p:cBhvr>
                                            <p:cTn id="408" dur="20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8" presetClass="emph" presetSubtype="0" autoRev="1" fill="hold" nodeType="withEffect" p14:presetBounceEnd="8000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300000" p14:bounceEnd="8000">
                                          <p:cBhvr>
                                            <p:cTn id="410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2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3" presetID="0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 0 L 0.00742 1.3868 " pathEditMode="relative" ptsTypes="AA">
                                          <p:cBhvr>
                                            <p:cTn id="41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0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 0 L 0.00742 1.3868 " pathEditMode="relative" ptsTypes="AA">
                                          <p:cBhvr>
                                            <p:cTn id="41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8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418" dur="25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9" presetID="2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3" presetID="53" presetClass="entr" presetSubtype="16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5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7" dur="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8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1" dur="250" fill="hold"/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2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3" dur="250" fill="hold"/>
                                            <p:tgtEl>
                                              <p:spTgt spid="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4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5" dur="250" fill="hold"/>
                                            <p:tgtEl>
                                              <p:spTgt spid="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6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7" dur="250" fill="hold"/>
                                            <p:tgtEl>
                                              <p:spTgt spid="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8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9" dur="250" fill="hold"/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0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1" dur="250" fill="hold"/>
                                            <p:tgtEl>
                                              <p:spTgt spid="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2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3" dur="250" fill="hold"/>
                                            <p:tgtEl>
                                              <p:spTgt spid="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4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5" dur="25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6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7" dur="2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8" presetID="35" presetClass="emph" presetSubtype="0" repeatCount="indefinite" fill="hold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9" dur="30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0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1" dur="25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2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35" presetClass="emph" presetSubtype="0" repeatCount="indefinite" fill="hold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5" dur="300" fill="hold"/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6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8" dur="750"/>
                                            <p:tgtEl>
                                              <p:spTgt spid="6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9" presetID="6" presetClass="emph" presetSubtype="0" repeatCount="2000" autoRev="1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Scale>
                                          <p:cBhvr>
                                            <p:cTn id="480" dur="500" fill="hold"/>
                                            <p:tgtEl>
                                              <p:spTgt spid="68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1" presetID="0" presetClass="path" presetSubtype="0" accel="50000" decel="5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0.33112 -1.23866 L -0.33112 -1.23843 C -0.32018 -1.21574 -0.30963 -1.1919 -0.29674 -1.17199 C -0.28568 -1.15463 -0.27474 -1.13658 -0.2625 -1.12199 C -0.1918 -1.03681 -0.16575 -1.02223 -0.08112 -0.95533 C -0.07812 -0.95278 -0.07487 -0.95162 -0.07174 -0.94977 C -0.0151 -0.91227 -0.03997 -0.92431 -0.00924 -0.91088 C 0.03399 -0.86459 -0.03529 -0.93658 0.04375 -0.86644 C 0.05052 -0.86042 0.05599 -0.85047 0.06263 -0.84422 C 0.08542 -0.82246 0.08841 -0.8213 0.10638 -0.81088 C 0.11367 -0.79977 0.1207 -0.7882 0.12826 -0.77755 C 0.13216 -0.77153 0.13685 -0.76736 0.14063 -0.76088 C 0.15612 -0.73357 0.16667 -0.7051 0.17826 -0.67223 C 0.18268 -0.65949 0.18659 -0.6463 0.19076 -0.63357 C 0.18971 -0.61482 0.19115 -0.59514 0.18763 -0.57778 C 0.1832 -0.55602 0.16901 -0.55278 0.15951 -0.54445 C 0.15182 -0.5382 0.12747 -0.51736 0.11875 -0.50556 C 0.11107 -0.49514 0.10482 -0.48195 0.09675 -0.47223 C 0.0901 -0.46412 0.08164 -0.45903 0.07487 -0.45 C 0.02487 -0.38195 0.10104 -0.45162 0.01263 -0.36111 C -0.00208 -0.34653 -0.01758 -0.33473 -0.03112 -0.31713 C -0.03841 -0.30741 -0.04583 -0.29838 -0.05299 -0.28889 C -0.06745 -0.27176 -0.0845 -0.26065 -0.09674 -0.23889 C -0.1099 -0.21551 -0.10182 -0.22361 -0.12187 -0.2169 C -0.12708 -0.20556 -0.13294 -0.19537 -0.13737 -0.18334 C -0.13945 -0.17848 -0.13945 -0.17199 -0.14049 -0.16667 C -0.14245 -0.15903 -0.14479 -0.15232 -0.14687 -0.14445 C -0.14583 -0.12963 -0.14661 -0.11389 -0.14375 -0.1 C -0.1388 -0.07593 -0.10859 -0.06968 -0.10299 -0.06667 C -0.09674 -0.06389 -0.09036 -0.05996 -0.08424 -0.05556 C -0.05469 -0.03334 -0.07643 -0.0463 -0.05 -0.02269 C -0.047 -0.01945 -0.04375 -0.01875 -0.04049 -0.01667 C -0.03529 -0.0132 -0.03021 -0.00903 -0.02487 -0.00556 C -0.02187 -0.00348 -0.01888 -0.0007 -0.01549 3.7037E-6 C -0.01042 0.00115 -0.00508 3.7037E-6 -6.25E-7 3.7037E-6 " pathEditMode="relative" rAng="0" ptsTypes="AAAAAAAAAAAAAAAAAAAAAAAAAAAAAAAAAAA">
                                          <p:cBhvr>
                                            <p:cTn id="482" dur="2500" spd="-100000" fill="hold"/>
                                            <p:tgtEl>
                                              <p:spTgt spid="6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94" y="6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3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8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8" dur="1750" fill="hold"/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9" presetID="21" presetClass="exit" presetSubtype="4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wheel(4)">
                                          <p:cBhvr>
                                            <p:cTn id="490" dur="1000"/>
                                            <p:tgtEl>
                                              <p:spTgt spid="6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21" presetClass="exit" presetSubtype="4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wheel(4)">
                                          <p:cBhvr>
                                            <p:cTn id="493" dur="1000"/>
                                            <p:tgtEl>
                                              <p:spTgt spid="6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22" presetClass="entr" presetSubtype="8" fill="hold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7" dur="750"/>
                                            <p:tgtEl>
                                              <p:spTgt spid="6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8" presetID="22" presetClass="exit" presetSubtype="8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99" dur="750"/>
                                            <p:tgtEl>
                                              <p:spTgt spid="6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8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502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3" presetID="8" presetClass="emph" presetSubtype="0" autoRev="1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504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5" presetID="8" presetClass="emph" presetSubtype="0" autoRev="1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506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7" presetID="8" presetClass="emph" presetSubtype="0" autoRev="1" fill="hold" grpId="4" nodeType="withEffect" p14:presetBounceEnd="8000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300000" p14:bounceEnd="8000">
                                          <p:cBhvr>
                                            <p:cTn id="508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9" presetID="8" presetClass="emph" presetSubtype="0" fill="hold" grpId="5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51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3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5" grpId="0" animBg="1"/>
          <p:bldP spid="145" grpId="1" animBg="1"/>
          <p:bldP spid="146" grpId="0" animBg="1"/>
          <p:bldP spid="146" grpId="1" animBg="1"/>
          <p:bldP spid="147" grpId="0" animBg="1"/>
          <p:bldP spid="147" grpId="1" animBg="1"/>
          <p:bldP spid="148" grpId="0" animBg="1"/>
          <p:bldP spid="148" grpId="1" animBg="1"/>
          <p:bldP spid="149" grpId="0" animBg="1"/>
          <p:bldP spid="149" grpId="1" animBg="1"/>
          <p:bldP spid="150" grpId="0" animBg="1"/>
          <p:bldP spid="150" grpId="1" animBg="1"/>
          <p:bldP spid="151" grpId="0" animBg="1"/>
          <p:bldP spid="151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32" grpId="0" animBg="1"/>
          <p:bldP spid="132" grpId="1" animBg="1"/>
          <p:bldP spid="133" grpId="0" animBg="1"/>
          <p:bldP spid="133" grpId="1" animBg="1"/>
          <p:bldP spid="134" grpId="0" animBg="1"/>
          <p:bldP spid="134" grpId="1" animBg="1"/>
          <p:bldP spid="135" grpId="0" animBg="1"/>
          <p:bldP spid="135" grpId="1" animBg="1"/>
          <p:bldP spid="157" grpId="0" animBg="1"/>
          <p:bldP spid="157" grpId="1" animBg="1"/>
          <p:bldP spid="168" grpId="0" animBg="1"/>
          <p:bldP spid="168" grpId="1" animBg="1"/>
          <p:bldP spid="170" grpId="0" animBg="1"/>
          <p:bldP spid="170" grpId="1" animBg="1"/>
          <p:bldP spid="6" grpId="0" animBg="1"/>
          <p:bldP spid="693" grpId="0" animBg="1"/>
          <p:bldP spid="693" grpId="1" animBg="1"/>
          <p:bldP spid="693" grpId="2" animBg="1"/>
          <p:bldP spid="694" grpId="0" animBg="1"/>
          <p:bldP spid="694" grpId="1" animBg="1"/>
          <p:bldP spid="3" grpId="1" animBg="1"/>
          <p:bldP spid="3" grpId="2" animBg="1"/>
          <p:bldP spid="3" grpId="3" animBg="1"/>
          <p:bldP spid="3" grpId="4" animBg="1"/>
          <p:bldP spid="3" grpId="5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xit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" dur="1000"/>
                                            <p:tgtEl>
                                              <p:spTgt spid="3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8" dur="5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6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5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1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7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0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3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9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2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5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1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4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3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39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2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5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48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7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3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2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5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1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4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7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0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3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6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9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2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5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08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1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7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0" dur="500"/>
                                            <p:tgtEl>
                                              <p:spTgt spid="1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6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9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0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2" dur="500"/>
                                            <p:tgtEl>
                                              <p:spTgt spid="2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5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6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8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9" presetID="1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9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1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3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9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1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" presetID="1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5" presetID="0" presetClass="path" presetSubtype="0" accel="5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2.08333E-6 -1.85185E-6 L 0.00416 0.00324 L 0.07318 0.03959 L 0.1151 0.13125 L 0.16862 0.2081 L 0.22929 0.25533 L 0.27956 0.35232 L 0.29791 0.40463 C 0.28711 0.42384 0.33854 0.44329 0.32786 0.46273 C 0.35729 0.46204 0.32461 0.48357 0.35443 0.48287 C 0.34258 0.5088 0.32682 0.4956 0.31523 0.52176 C 0.32721 0.50463 0.31588 0.54097 0.32786 0.52454 C 0.20403 0.725 0.18294 0.77037 0.05885 0.97199 " pathEditMode="relative" rAng="0" ptsTypes="AAAAAAAAAAAAA">
                                          <p:cBhvr>
                                            <p:cTn id="396" dur="175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721" y="48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8" presetClass="emph" presetSubtype="0" repeatCount="300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398" dur="1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9" presetID="0" presetClass="path" presetSubtype="0" accel="5000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08333E-6 1.48148E-6 L -0.1362 0.15879 L -0.20429 0.3294 C -0.23502 0.40139 -0.22851 0.31134 -0.25312 0.48148 C -0.18763 0.67106 -0.19206 0.79699 -0.1263 0.9875 " pathEditMode="relative" rAng="0" ptsTypes="AAAAA">
                                          <p:cBhvr>
                                            <p:cTn id="400" dur="1500" fill="hold"/>
                                            <p:tgtEl>
                                              <p:spTgt spid="3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656" y="493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8" presetClass="emph" presetSubtype="0" repeatCount="3000" autoRev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402" dur="1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3" presetID="0" presetClass="path" presetSubtype="0" accel="50000" decel="50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039 -1.11111E-6 C 0.03385 0.1213 0.05638 0.25116 0.09076 0.37222 C 0.09779 0.39352 0.1168 0.40718 0.12396 0.4287 C 0.12552 0.45 0.14779 0.42384 0.12122 0.50972 C 0.11771 0.53218 0.11693 0.47917 0.09089 0.55116 C 0.06484 0.62338 -0.01224 0.87847 -0.03516 0.94167 " pathEditMode="relative" rAng="0" ptsTypes="AAAAAA">
                                          <p:cBhvr>
                                            <p:cTn id="404" dur="15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87" y="4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8" presetClass="emph" presetSubtype="0" repeatCount="3000" autoRev="1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406" dur="25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7" presetID="0" presetClass="path" presetSubtype="0" accel="50000" decel="50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45833E-6 -2.96296E-6 L -1.45833E-6 -2.96296E-6 C -0.02851 0.10116 0.0069 -0.01898 -0.01875 0.05417 C -0.02018 0.0581 -0.02018 0.06273 -0.02109 0.06667 C -0.02409 0.07801 -0.0276 0.08889 -0.03047 0.1 C -0.03151 0.10417 -0.03177 0.1088 -0.03281 0.1125 C -0.03489 0.11991 -0.03815 0.12593 -0.03984 0.13333 C -0.0444 0.15255 -0.047 0.17292 -0.05156 0.19167 L -0.05859 0.22083 C -0.06159 0.25671 -0.06237 0.28773 -0.07031 0.32106 C -0.07187 0.32731 -0.07539 0.33171 -0.07734 0.3375 C -0.10612 0.42222 -0.06093 0.3 -0.09375 0.3875 C -0.09531 0.39167 -0.09648 0.3963 -0.09843 0.4 C -0.10312 0.40833 -0.10963 0.41435 -0.1125 0.425 C -0.11406 0.43056 -0.11549 0.43611 -0.11718 0.44167 C -0.11862 0.44583 -0.12044 0.44977 -0.12187 0.45417 C -0.12435 0.46088 -0.12656 0.46806 -0.1289 0.475 C -0.13203 0.48333 -0.13554 0.4912 -0.13828 0.5 C -0.13958 0.5037 -0.13932 0.50856 -0.14062 0.5125 C -0.14336 0.51991 -0.14713 0.52593 -0.15 0.53333 C -0.15338 0.5412 -0.15612 0.55023 -0.15937 0.55833 C -0.16172 0.56389 -0.16419 0.56921 -0.1664 0.575 C -0.16966 0.5831 -0.17265 0.59167 -0.17578 0.6 C -0.17734 0.60417 -0.17968 0.60764 -0.18047 0.6125 C -0.18125 0.61667 -0.18164 0.62106 -0.18281 0.625 L -0.19687 0.6625 C -0.19843 0.66667 -0.20156 0.66991 -0.20156 0.675 L -0.20156 0.7 L 0.19922 1.18333 " pathEditMode="relative" ptsTypes="AAAAAAAAAAAAAAAAAAAAAAAAAAAAA">
                                          <p:cBhvr>
                                            <p:cTn id="408" dur="20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8" presetClass="emph" presetSubtype="0" autoRev="1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410" dur="2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1" presetID="6" presetClass="emph" presetSubtype="0" repeatCount="indefinite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12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3" presetID="0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 0 L 0.00742 1.3868 " pathEditMode="relative" ptsTypes="AA">
                                          <p:cBhvr>
                                            <p:cTn id="414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0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0 0 L 0.00742 1.3868 " pathEditMode="relative" ptsTypes="AA">
                                          <p:cBhvr>
                                            <p:cTn id="41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8" presetClass="emph" presetSubtype="0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418" dur="25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9" presetID="23" presetClass="entr" presetSubtype="16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4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1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2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3" presetID="53" presetClass="entr" presetSubtype="16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5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7" dur="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8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ntr" presetSubtype="0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1" dur="250" fill="hold"/>
                                            <p:tgtEl>
                                              <p:spTgt spid="6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2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3" dur="250" fill="hold"/>
                                            <p:tgtEl>
                                              <p:spTgt spid="6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4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5" dur="250" fill="hold"/>
                                            <p:tgtEl>
                                              <p:spTgt spid="6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6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7" dur="250" fill="hold"/>
                                            <p:tgtEl>
                                              <p:spTgt spid="6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8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59" dur="250" fill="hold"/>
                                            <p:tgtEl>
                                              <p:spTgt spid="6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0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1" dur="250" fill="hold"/>
                                            <p:tgtEl>
                                              <p:spTgt spid="6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2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3" dur="250" fill="hold"/>
                                            <p:tgtEl>
                                              <p:spTgt spid="6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4" presetID="35" presetClass="emph" presetSubtype="0" repeatCount="indefinite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5" dur="250" fill="hold"/>
                                            <p:tgtEl>
                                              <p:spTgt spid="6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6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7" dur="250" fill="hold"/>
                                            <p:tgtEl>
                                              <p:spTgt spid="6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8" presetID="35" presetClass="emph" presetSubtype="0" repeatCount="indefinite" fill="hold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9" dur="300" fill="hold"/>
                                            <p:tgtEl>
                                              <p:spTgt spid="6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0" presetID="35" presetClass="emph" presetSubtype="0" repeatCount="indefinite" fill="hold" nodeType="withEffect">
                                      <p:stCondLst>
                                        <p:cond delay="726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1" dur="250" fill="hold"/>
                                            <p:tgtEl>
                                              <p:spTgt spid="6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2" presetID="1" presetClass="entr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35" presetClass="emph" presetSubtype="0" repeatCount="indefinite" fill="hold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75" dur="300" fill="hold"/>
                                            <p:tgtEl>
                                              <p:spTgt spid="6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6" presetID="10" presetClass="entr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8" dur="750"/>
                                            <p:tgtEl>
                                              <p:spTgt spid="6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9" presetID="6" presetClass="emph" presetSubtype="0" repeatCount="2000" autoRev="1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Scale>
                                          <p:cBhvr>
                                            <p:cTn id="480" dur="500" fill="hold"/>
                                            <p:tgtEl>
                                              <p:spTgt spid="68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1" presetID="0" presetClass="path" presetSubtype="0" accel="50000" decel="5000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Motion origin="layout" path="M -0.33112 -1.23866 L -0.33112 -1.23843 C -0.32018 -1.21574 -0.30963 -1.1919 -0.29674 -1.17199 C -0.28568 -1.15463 -0.27474 -1.13658 -0.2625 -1.12199 C -0.1918 -1.03681 -0.16575 -1.02223 -0.08112 -0.95533 C -0.07812 -0.95278 -0.07487 -0.95162 -0.07174 -0.94977 C -0.0151 -0.91227 -0.03997 -0.92431 -0.00924 -0.91088 C 0.03399 -0.86459 -0.03529 -0.93658 0.04375 -0.86644 C 0.05052 -0.86042 0.05599 -0.85047 0.06263 -0.84422 C 0.08542 -0.82246 0.08841 -0.8213 0.10638 -0.81088 C 0.11367 -0.79977 0.1207 -0.7882 0.12826 -0.77755 C 0.13216 -0.77153 0.13685 -0.76736 0.14063 -0.76088 C 0.15612 -0.73357 0.16667 -0.7051 0.17826 -0.67223 C 0.18268 -0.65949 0.18659 -0.6463 0.19076 -0.63357 C 0.18971 -0.61482 0.19115 -0.59514 0.18763 -0.57778 C 0.1832 -0.55602 0.16901 -0.55278 0.15951 -0.54445 C 0.15182 -0.5382 0.12747 -0.51736 0.11875 -0.50556 C 0.11107 -0.49514 0.10482 -0.48195 0.09675 -0.47223 C 0.0901 -0.46412 0.08164 -0.45903 0.07487 -0.45 C 0.02487 -0.38195 0.10104 -0.45162 0.01263 -0.36111 C -0.00208 -0.34653 -0.01758 -0.33473 -0.03112 -0.31713 C -0.03841 -0.30741 -0.04583 -0.29838 -0.05299 -0.28889 C -0.06745 -0.27176 -0.0845 -0.26065 -0.09674 -0.23889 C -0.1099 -0.21551 -0.10182 -0.22361 -0.12187 -0.2169 C -0.12708 -0.20556 -0.13294 -0.19537 -0.13737 -0.18334 C -0.13945 -0.17848 -0.13945 -0.17199 -0.14049 -0.16667 C -0.14245 -0.15903 -0.14479 -0.15232 -0.14687 -0.14445 C -0.14583 -0.12963 -0.14661 -0.11389 -0.14375 -0.1 C -0.1388 -0.07593 -0.10859 -0.06968 -0.10299 -0.06667 C -0.09674 -0.06389 -0.09036 -0.05996 -0.08424 -0.05556 C -0.05469 -0.03334 -0.07643 -0.0463 -0.05 -0.02269 C -0.047 -0.01945 -0.04375 -0.01875 -0.04049 -0.01667 C -0.03529 -0.0132 -0.03021 -0.00903 -0.02487 -0.00556 C -0.02187 -0.00348 -0.01888 -0.0007 -0.01549 3.7037E-6 C -0.01042 0.00115 -0.00508 3.7037E-6 -6.25E-7 3.7037E-6 " pathEditMode="relative" rAng="0" ptsTypes="AAAAAAAAAAAAAAAAAAAAAAAAAAAAAAAAAAA">
                                          <p:cBhvr>
                                            <p:cTn id="482" dur="2500" spd="-100000" fill="hold"/>
                                            <p:tgtEl>
                                              <p:spTgt spid="6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094" y="61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3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4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7" presetID="8" presetClass="emph" presetSubtype="0" fill="hold" grpId="1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8" dur="1750" fill="hold"/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9" presetID="21" presetClass="exit" presetSubtype="4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wheel(4)">
                                          <p:cBhvr>
                                            <p:cTn id="490" dur="1000"/>
                                            <p:tgtEl>
                                              <p:spTgt spid="6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21" presetClass="exit" presetSubtype="4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wheel(4)">
                                          <p:cBhvr>
                                            <p:cTn id="493" dur="1000"/>
                                            <p:tgtEl>
                                              <p:spTgt spid="6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22" presetClass="entr" presetSubtype="8" fill="hold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7" dur="750"/>
                                            <p:tgtEl>
                                              <p:spTgt spid="6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8" presetID="22" presetClass="exit" presetSubtype="8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99" dur="750"/>
                                            <p:tgtEl>
                                              <p:spTgt spid="6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8" presetClass="emph" presetSubtype="0" autoRev="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502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3" presetID="8" presetClass="emph" presetSubtype="0" autoRev="1" fill="hold" grpId="2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504" dur="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3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5" presetID="8" presetClass="emph" presetSubtype="0" autoRev="1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506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5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7" presetID="8" presetClass="emph" presetSubtype="0" autoRev="1" fill="hold" grpId="4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-300000">
                                          <p:cBhvr>
                                            <p:cTn id="508" dur="2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 vol="9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hammer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09" presetID="8" presetClass="emph" presetSubtype="0" fill="hold" grpId="5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51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09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8" name="explode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5" grpId="0" animBg="1"/>
          <p:bldP spid="145" grpId="1" animBg="1"/>
          <p:bldP spid="146" grpId="0" animBg="1"/>
          <p:bldP spid="146" grpId="1" animBg="1"/>
          <p:bldP spid="147" grpId="0" animBg="1"/>
          <p:bldP spid="147" grpId="1" animBg="1"/>
          <p:bldP spid="148" grpId="0" animBg="1"/>
          <p:bldP spid="148" grpId="1" animBg="1"/>
          <p:bldP spid="149" grpId="0" animBg="1"/>
          <p:bldP spid="149" grpId="1" animBg="1"/>
          <p:bldP spid="150" grpId="0" animBg="1"/>
          <p:bldP spid="150" grpId="1" animBg="1"/>
          <p:bldP spid="151" grpId="0" animBg="1"/>
          <p:bldP spid="151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32" grpId="0" animBg="1"/>
          <p:bldP spid="132" grpId="1" animBg="1"/>
          <p:bldP spid="133" grpId="0" animBg="1"/>
          <p:bldP spid="133" grpId="1" animBg="1"/>
          <p:bldP spid="134" grpId="0" animBg="1"/>
          <p:bldP spid="134" grpId="1" animBg="1"/>
          <p:bldP spid="135" grpId="0" animBg="1"/>
          <p:bldP spid="135" grpId="1" animBg="1"/>
          <p:bldP spid="157" grpId="0" animBg="1"/>
          <p:bldP spid="157" grpId="1" animBg="1"/>
          <p:bldP spid="168" grpId="0" animBg="1"/>
          <p:bldP spid="168" grpId="1" animBg="1"/>
          <p:bldP spid="170" grpId="0" animBg="1"/>
          <p:bldP spid="170" grpId="1" animBg="1"/>
          <p:bldP spid="6" grpId="0" animBg="1"/>
          <p:bldP spid="693" grpId="0" animBg="1"/>
          <p:bldP spid="693" grpId="1" animBg="1"/>
          <p:bldP spid="693" grpId="2" animBg="1"/>
          <p:bldP spid="694" grpId="0" animBg="1"/>
          <p:bldP spid="694" grpId="1" animBg="1"/>
          <p:bldP spid="3" grpId="1" animBg="1"/>
          <p:bldP spid="3" grpId="2" animBg="1"/>
          <p:bldP spid="3" grpId="3" animBg="1"/>
          <p:bldP spid="3" grpId="4" animBg="1"/>
          <p:bldP spid="3" grpId="5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直接连接符 71"/>
          <p:cNvCxnSpPr/>
          <p:nvPr/>
        </p:nvCxnSpPr>
        <p:spPr>
          <a:xfrm flipV="1">
            <a:off x="-96694" y="3357880"/>
            <a:ext cx="2961814" cy="0"/>
          </a:xfrm>
          <a:prstGeom prst="line">
            <a:avLst/>
          </a:prstGeom>
          <a:ln w="28575">
            <a:solidFill>
              <a:srgbClr val="F2B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任意多边形 53"/>
          <p:cNvSpPr/>
          <p:nvPr/>
        </p:nvSpPr>
        <p:spPr>
          <a:xfrm>
            <a:off x="2514600" y="2565400"/>
            <a:ext cx="552450" cy="781050"/>
          </a:xfrm>
          <a:custGeom>
            <a:avLst/>
            <a:gdLst>
              <a:gd name="connsiteX0" fmla="*/ 349250 w 539750"/>
              <a:gd name="connsiteY0" fmla="*/ 768350 h 768350"/>
              <a:gd name="connsiteX1" fmla="*/ 330200 w 539750"/>
              <a:gd name="connsiteY1" fmla="*/ 692150 h 768350"/>
              <a:gd name="connsiteX2" fmla="*/ 120650 w 539750"/>
              <a:gd name="connsiteY2" fmla="*/ 711200 h 768350"/>
              <a:gd name="connsiteX3" fmla="*/ 0 w 539750"/>
              <a:gd name="connsiteY3" fmla="*/ 539750 h 768350"/>
              <a:gd name="connsiteX4" fmla="*/ 342900 w 539750"/>
              <a:gd name="connsiteY4" fmla="*/ 438150 h 768350"/>
              <a:gd name="connsiteX5" fmla="*/ 317500 w 539750"/>
              <a:gd name="connsiteY5" fmla="*/ 349250 h 768350"/>
              <a:gd name="connsiteX6" fmla="*/ 95250 w 539750"/>
              <a:gd name="connsiteY6" fmla="*/ 247650 h 768350"/>
              <a:gd name="connsiteX7" fmla="*/ 539750 w 539750"/>
              <a:gd name="connsiteY7" fmla="*/ 0 h 768350"/>
              <a:gd name="connsiteX0" fmla="*/ 349250 w 552450"/>
              <a:gd name="connsiteY0" fmla="*/ 781050 h 781050"/>
              <a:gd name="connsiteX1" fmla="*/ 330200 w 552450"/>
              <a:gd name="connsiteY1" fmla="*/ 704850 h 781050"/>
              <a:gd name="connsiteX2" fmla="*/ 120650 w 552450"/>
              <a:gd name="connsiteY2" fmla="*/ 723900 h 781050"/>
              <a:gd name="connsiteX3" fmla="*/ 0 w 552450"/>
              <a:gd name="connsiteY3" fmla="*/ 552450 h 781050"/>
              <a:gd name="connsiteX4" fmla="*/ 342900 w 552450"/>
              <a:gd name="connsiteY4" fmla="*/ 450850 h 781050"/>
              <a:gd name="connsiteX5" fmla="*/ 317500 w 552450"/>
              <a:gd name="connsiteY5" fmla="*/ 361950 h 781050"/>
              <a:gd name="connsiteX6" fmla="*/ 95250 w 552450"/>
              <a:gd name="connsiteY6" fmla="*/ 260350 h 781050"/>
              <a:gd name="connsiteX7" fmla="*/ 552450 w 552450"/>
              <a:gd name="connsiteY7" fmla="*/ 0 h 781050"/>
              <a:gd name="connsiteX0" fmla="*/ 349250 w 552450"/>
              <a:gd name="connsiteY0" fmla="*/ 781050 h 781050"/>
              <a:gd name="connsiteX1" fmla="*/ 330200 w 552450"/>
              <a:gd name="connsiteY1" fmla="*/ 704850 h 781050"/>
              <a:gd name="connsiteX2" fmla="*/ 120650 w 552450"/>
              <a:gd name="connsiteY2" fmla="*/ 723900 h 781050"/>
              <a:gd name="connsiteX3" fmla="*/ 0 w 552450"/>
              <a:gd name="connsiteY3" fmla="*/ 552450 h 781050"/>
              <a:gd name="connsiteX4" fmla="*/ 342900 w 552450"/>
              <a:gd name="connsiteY4" fmla="*/ 450850 h 781050"/>
              <a:gd name="connsiteX5" fmla="*/ 317500 w 552450"/>
              <a:gd name="connsiteY5" fmla="*/ 361950 h 781050"/>
              <a:gd name="connsiteX6" fmla="*/ 82550 w 552450"/>
              <a:gd name="connsiteY6" fmla="*/ 266700 h 781050"/>
              <a:gd name="connsiteX7" fmla="*/ 552450 w 552450"/>
              <a:gd name="connsiteY7" fmla="*/ 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2450" h="781050">
                <a:moveTo>
                  <a:pt x="349250" y="781050"/>
                </a:moveTo>
                <a:lnTo>
                  <a:pt x="330200" y="704850"/>
                </a:lnTo>
                <a:lnTo>
                  <a:pt x="120650" y="723900"/>
                </a:lnTo>
                <a:lnTo>
                  <a:pt x="0" y="552450"/>
                </a:lnTo>
                <a:lnTo>
                  <a:pt x="342900" y="450850"/>
                </a:lnTo>
                <a:lnTo>
                  <a:pt x="317500" y="361950"/>
                </a:lnTo>
                <a:lnTo>
                  <a:pt x="82550" y="266700"/>
                </a:lnTo>
                <a:lnTo>
                  <a:pt x="552450" y="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3057525" y="2536825"/>
            <a:ext cx="482600" cy="196850"/>
          </a:xfrm>
          <a:custGeom>
            <a:avLst/>
            <a:gdLst>
              <a:gd name="connsiteX0" fmla="*/ 0 w 482600"/>
              <a:gd name="connsiteY0" fmla="*/ 25400 h 196850"/>
              <a:gd name="connsiteX1" fmla="*/ 266700 w 482600"/>
              <a:gd name="connsiteY1" fmla="*/ 196850 h 196850"/>
              <a:gd name="connsiteX2" fmla="*/ 482600 w 482600"/>
              <a:gd name="connsiteY2" fmla="*/ 0 h 1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2600" h="196850">
                <a:moveTo>
                  <a:pt x="0" y="25400"/>
                </a:moveTo>
                <a:lnTo>
                  <a:pt x="266700" y="196850"/>
                </a:lnTo>
                <a:lnTo>
                  <a:pt x="482600" y="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3546475" y="2533650"/>
            <a:ext cx="133350" cy="450850"/>
          </a:xfrm>
          <a:custGeom>
            <a:avLst/>
            <a:gdLst>
              <a:gd name="connsiteX0" fmla="*/ 0 w 133350"/>
              <a:gd name="connsiteY0" fmla="*/ 0 h 450850"/>
              <a:gd name="connsiteX1" fmla="*/ 133350 w 133350"/>
              <a:gd name="connsiteY1" fmla="*/ 45085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350" h="450850">
                <a:moveTo>
                  <a:pt x="0" y="0"/>
                </a:moveTo>
                <a:lnTo>
                  <a:pt x="133350" y="45085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3686175" y="2949575"/>
            <a:ext cx="158750" cy="38100"/>
          </a:xfrm>
          <a:custGeom>
            <a:avLst/>
            <a:gdLst>
              <a:gd name="connsiteX0" fmla="*/ 0 w 158750"/>
              <a:gd name="connsiteY0" fmla="*/ 38100 h 38100"/>
              <a:gd name="connsiteX1" fmla="*/ 158750 w 158750"/>
              <a:gd name="connsiteY1" fmla="*/ 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8750" h="38100">
                <a:moveTo>
                  <a:pt x="0" y="38100"/>
                </a:moveTo>
                <a:lnTo>
                  <a:pt x="158750" y="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3657600" y="2602706"/>
            <a:ext cx="190500" cy="345282"/>
          </a:xfrm>
          <a:custGeom>
            <a:avLst/>
            <a:gdLst>
              <a:gd name="connsiteX0" fmla="*/ 190500 w 190500"/>
              <a:gd name="connsiteY0" fmla="*/ 345282 h 345282"/>
              <a:gd name="connsiteX1" fmla="*/ 0 w 190500"/>
              <a:gd name="connsiteY1" fmla="*/ 0 h 34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0500" h="345282">
                <a:moveTo>
                  <a:pt x="190500" y="345282"/>
                </a:moveTo>
                <a:lnTo>
                  <a:pt x="0" y="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3657600" y="2597945"/>
            <a:ext cx="426243" cy="111918"/>
          </a:xfrm>
          <a:custGeom>
            <a:avLst/>
            <a:gdLst>
              <a:gd name="connsiteX0" fmla="*/ 0 w 421481"/>
              <a:gd name="connsiteY0" fmla="*/ 0 h 109537"/>
              <a:gd name="connsiteX1" fmla="*/ 421481 w 421481"/>
              <a:gd name="connsiteY1" fmla="*/ 109537 h 109537"/>
              <a:gd name="connsiteX0" fmla="*/ 0 w 426243"/>
              <a:gd name="connsiteY0" fmla="*/ 0 h 111918"/>
              <a:gd name="connsiteX1" fmla="*/ 426243 w 426243"/>
              <a:gd name="connsiteY1" fmla="*/ 111918 h 11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6243" h="111918">
                <a:moveTo>
                  <a:pt x="0" y="0"/>
                </a:moveTo>
                <a:lnTo>
                  <a:pt x="426243" y="111918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4083844" y="2528888"/>
            <a:ext cx="1840706" cy="326231"/>
          </a:xfrm>
          <a:custGeom>
            <a:avLst/>
            <a:gdLst>
              <a:gd name="connsiteX0" fmla="*/ 0 w 1840706"/>
              <a:gd name="connsiteY0" fmla="*/ 183356 h 326231"/>
              <a:gd name="connsiteX1" fmla="*/ 431006 w 1840706"/>
              <a:gd name="connsiteY1" fmla="*/ 178593 h 326231"/>
              <a:gd name="connsiteX2" fmla="*/ 495300 w 1840706"/>
              <a:gd name="connsiteY2" fmla="*/ 0 h 326231"/>
              <a:gd name="connsiteX3" fmla="*/ 719137 w 1840706"/>
              <a:gd name="connsiteY3" fmla="*/ 297656 h 326231"/>
              <a:gd name="connsiteX4" fmla="*/ 764381 w 1840706"/>
              <a:gd name="connsiteY4" fmla="*/ 2381 h 326231"/>
              <a:gd name="connsiteX5" fmla="*/ 1159669 w 1840706"/>
              <a:gd name="connsiteY5" fmla="*/ 200025 h 326231"/>
              <a:gd name="connsiteX6" fmla="*/ 1840706 w 1840706"/>
              <a:gd name="connsiteY6" fmla="*/ 140493 h 326231"/>
              <a:gd name="connsiteX7" fmla="*/ 1809750 w 1840706"/>
              <a:gd name="connsiteY7" fmla="*/ 326231 h 32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0706" h="326231">
                <a:moveTo>
                  <a:pt x="0" y="183356"/>
                </a:moveTo>
                <a:lnTo>
                  <a:pt x="431006" y="178593"/>
                </a:lnTo>
                <a:lnTo>
                  <a:pt x="495300" y="0"/>
                </a:lnTo>
                <a:lnTo>
                  <a:pt x="719137" y="297656"/>
                </a:lnTo>
                <a:lnTo>
                  <a:pt x="764381" y="2381"/>
                </a:lnTo>
                <a:lnTo>
                  <a:pt x="1159669" y="200025"/>
                </a:lnTo>
                <a:lnTo>
                  <a:pt x="1840706" y="140493"/>
                </a:lnTo>
                <a:lnTo>
                  <a:pt x="1809750" y="326231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5895975" y="2505075"/>
            <a:ext cx="2900363" cy="347663"/>
          </a:xfrm>
          <a:custGeom>
            <a:avLst/>
            <a:gdLst>
              <a:gd name="connsiteX0" fmla="*/ 0 w 2900363"/>
              <a:gd name="connsiteY0" fmla="*/ 347663 h 347663"/>
              <a:gd name="connsiteX1" fmla="*/ 1004888 w 2900363"/>
              <a:gd name="connsiteY1" fmla="*/ 247650 h 347663"/>
              <a:gd name="connsiteX2" fmla="*/ 1119188 w 2900363"/>
              <a:gd name="connsiteY2" fmla="*/ 290513 h 347663"/>
              <a:gd name="connsiteX3" fmla="*/ 1252538 w 2900363"/>
              <a:gd name="connsiteY3" fmla="*/ 300038 h 347663"/>
              <a:gd name="connsiteX4" fmla="*/ 1476375 w 2900363"/>
              <a:gd name="connsiteY4" fmla="*/ 271463 h 347663"/>
              <a:gd name="connsiteX5" fmla="*/ 1581150 w 2900363"/>
              <a:gd name="connsiteY5" fmla="*/ 66675 h 347663"/>
              <a:gd name="connsiteX6" fmla="*/ 1719263 w 2900363"/>
              <a:gd name="connsiteY6" fmla="*/ 95250 h 347663"/>
              <a:gd name="connsiteX7" fmla="*/ 1857375 w 2900363"/>
              <a:gd name="connsiteY7" fmla="*/ 90488 h 347663"/>
              <a:gd name="connsiteX8" fmla="*/ 1933575 w 2900363"/>
              <a:gd name="connsiteY8" fmla="*/ 0 h 347663"/>
              <a:gd name="connsiteX9" fmla="*/ 2062163 w 2900363"/>
              <a:gd name="connsiteY9" fmla="*/ 95250 h 347663"/>
              <a:gd name="connsiteX10" fmla="*/ 2295525 w 2900363"/>
              <a:gd name="connsiteY10" fmla="*/ 76200 h 347663"/>
              <a:gd name="connsiteX11" fmla="*/ 2571750 w 2900363"/>
              <a:gd name="connsiteY11" fmla="*/ 276225 h 347663"/>
              <a:gd name="connsiteX12" fmla="*/ 2805113 w 2900363"/>
              <a:gd name="connsiteY12" fmla="*/ 209550 h 347663"/>
              <a:gd name="connsiteX13" fmla="*/ 2900363 w 2900363"/>
              <a:gd name="connsiteY13" fmla="*/ 252413 h 347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00363" h="347663">
                <a:moveTo>
                  <a:pt x="0" y="347663"/>
                </a:moveTo>
                <a:lnTo>
                  <a:pt x="1004888" y="247650"/>
                </a:lnTo>
                <a:lnTo>
                  <a:pt x="1119188" y="290513"/>
                </a:lnTo>
                <a:lnTo>
                  <a:pt x="1252538" y="300038"/>
                </a:lnTo>
                <a:lnTo>
                  <a:pt x="1476375" y="271463"/>
                </a:lnTo>
                <a:lnTo>
                  <a:pt x="1581150" y="66675"/>
                </a:lnTo>
                <a:lnTo>
                  <a:pt x="1719263" y="95250"/>
                </a:lnTo>
                <a:lnTo>
                  <a:pt x="1857375" y="90488"/>
                </a:lnTo>
                <a:lnTo>
                  <a:pt x="1933575" y="0"/>
                </a:lnTo>
                <a:lnTo>
                  <a:pt x="2062163" y="95250"/>
                </a:lnTo>
                <a:lnTo>
                  <a:pt x="2295525" y="76200"/>
                </a:lnTo>
                <a:lnTo>
                  <a:pt x="2571750" y="276225"/>
                </a:lnTo>
                <a:lnTo>
                  <a:pt x="2805113" y="209550"/>
                </a:lnTo>
                <a:lnTo>
                  <a:pt x="2900363" y="252413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8061960" y="2758440"/>
            <a:ext cx="868680" cy="1272540"/>
          </a:xfrm>
          <a:custGeom>
            <a:avLst/>
            <a:gdLst>
              <a:gd name="connsiteX0" fmla="*/ 731520 w 868680"/>
              <a:gd name="connsiteY0" fmla="*/ 0 h 1272540"/>
              <a:gd name="connsiteX1" fmla="*/ 754380 w 868680"/>
              <a:gd name="connsiteY1" fmla="*/ 91440 h 1272540"/>
              <a:gd name="connsiteX2" fmla="*/ 861060 w 868680"/>
              <a:gd name="connsiteY2" fmla="*/ 152400 h 1272540"/>
              <a:gd name="connsiteX3" fmla="*/ 769620 w 868680"/>
              <a:gd name="connsiteY3" fmla="*/ 220980 h 1272540"/>
              <a:gd name="connsiteX4" fmla="*/ 731520 w 868680"/>
              <a:gd name="connsiteY4" fmla="*/ 518160 h 1272540"/>
              <a:gd name="connsiteX5" fmla="*/ 868680 w 868680"/>
              <a:gd name="connsiteY5" fmla="*/ 541020 h 1272540"/>
              <a:gd name="connsiteX6" fmla="*/ 830580 w 868680"/>
              <a:gd name="connsiteY6" fmla="*/ 777240 h 1272540"/>
              <a:gd name="connsiteX7" fmla="*/ 0 w 868680"/>
              <a:gd name="connsiteY7" fmla="*/ 883920 h 1272540"/>
              <a:gd name="connsiteX8" fmla="*/ 106680 w 868680"/>
              <a:gd name="connsiteY8" fmla="*/ 1272540 h 12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8680" h="1272540">
                <a:moveTo>
                  <a:pt x="731520" y="0"/>
                </a:moveTo>
                <a:lnTo>
                  <a:pt x="754380" y="91440"/>
                </a:lnTo>
                <a:lnTo>
                  <a:pt x="861060" y="152400"/>
                </a:lnTo>
                <a:lnTo>
                  <a:pt x="769620" y="220980"/>
                </a:lnTo>
                <a:lnTo>
                  <a:pt x="731520" y="518160"/>
                </a:lnTo>
                <a:lnTo>
                  <a:pt x="868680" y="541020"/>
                </a:lnTo>
                <a:lnTo>
                  <a:pt x="830580" y="777240"/>
                </a:lnTo>
                <a:lnTo>
                  <a:pt x="0" y="883920"/>
                </a:lnTo>
                <a:lnTo>
                  <a:pt x="106680" y="127254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3025140" y="3870960"/>
            <a:ext cx="5128260" cy="327660"/>
          </a:xfrm>
          <a:custGeom>
            <a:avLst/>
            <a:gdLst>
              <a:gd name="connsiteX0" fmla="*/ 5128260 w 5128260"/>
              <a:gd name="connsiteY0" fmla="*/ 167640 h 327660"/>
              <a:gd name="connsiteX1" fmla="*/ 4914900 w 5128260"/>
              <a:gd name="connsiteY1" fmla="*/ 190500 h 327660"/>
              <a:gd name="connsiteX2" fmla="*/ 4869180 w 5128260"/>
              <a:gd name="connsiteY2" fmla="*/ 297180 h 327660"/>
              <a:gd name="connsiteX3" fmla="*/ 4800600 w 5128260"/>
              <a:gd name="connsiteY3" fmla="*/ 327660 h 327660"/>
              <a:gd name="connsiteX4" fmla="*/ 4739640 w 5128260"/>
              <a:gd name="connsiteY4" fmla="*/ 160020 h 327660"/>
              <a:gd name="connsiteX5" fmla="*/ 4511040 w 5128260"/>
              <a:gd name="connsiteY5" fmla="*/ 213360 h 327660"/>
              <a:gd name="connsiteX6" fmla="*/ 4290060 w 5128260"/>
              <a:gd name="connsiteY6" fmla="*/ 289560 h 327660"/>
              <a:gd name="connsiteX7" fmla="*/ 3718560 w 5128260"/>
              <a:gd name="connsiteY7" fmla="*/ 297180 h 327660"/>
              <a:gd name="connsiteX8" fmla="*/ 3680460 w 5128260"/>
              <a:gd name="connsiteY8" fmla="*/ 236220 h 327660"/>
              <a:gd name="connsiteX9" fmla="*/ 3345180 w 5128260"/>
              <a:gd name="connsiteY9" fmla="*/ 327660 h 327660"/>
              <a:gd name="connsiteX10" fmla="*/ 3200400 w 5128260"/>
              <a:gd name="connsiteY10" fmla="*/ 304800 h 327660"/>
              <a:gd name="connsiteX11" fmla="*/ 2971800 w 5128260"/>
              <a:gd name="connsiteY11" fmla="*/ 312420 h 327660"/>
              <a:gd name="connsiteX12" fmla="*/ 2735580 w 5128260"/>
              <a:gd name="connsiteY12" fmla="*/ 327660 h 327660"/>
              <a:gd name="connsiteX13" fmla="*/ 2278380 w 5128260"/>
              <a:gd name="connsiteY13" fmla="*/ 114300 h 327660"/>
              <a:gd name="connsiteX14" fmla="*/ 1973580 w 5128260"/>
              <a:gd name="connsiteY14" fmla="*/ 190500 h 327660"/>
              <a:gd name="connsiteX15" fmla="*/ 1851660 w 5128260"/>
              <a:gd name="connsiteY15" fmla="*/ 289560 h 327660"/>
              <a:gd name="connsiteX16" fmla="*/ 1592580 w 5128260"/>
              <a:gd name="connsiteY16" fmla="*/ 190500 h 327660"/>
              <a:gd name="connsiteX17" fmla="*/ 1501140 w 5128260"/>
              <a:gd name="connsiteY17" fmla="*/ 312420 h 327660"/>
              <a:gd name="connsiteX18" fmla="*/ 716280 w 5128260"/>
              <a:gd name="connsiteY18" fmla="*/ 304800 h 327660"/>
              <a:gd name="connsiteX19" fmla="*/ 541020 w 5128260"/>
              <a:gd name="connsiteY19" fmla="*/ 0 h 327660"/>
              <a:gd name="connsiteX20" fmla="*/ 38100 w 5128260"/>
              <a:gd name="connsiteY20" fmla="*/ 190500 h 327660"/>
              <a:gd name="connsiteX21" fmla="*/ 0 w 5128260"/>
              <a:gd name="connsiteY21" fmla="*/ 320040 h 32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28260" h="327660">
                <a:moveTo>
                  <a:pt x="5128260" y="167640"/>
                </a:moveTo>
                <a:lnTo>
                  <a:pt x="4914900" y="190500"/>
                </a:lnTo>
                <a:lnTo>
                  <a:pt x="4869180" y="297180"/>
                </a:lnTo>
                <a:lnTo>
                  <a:pt x="4800600" y="327660"/>
                </a:lnTo>
                <a:lnTo>
                  <a:pt x="4739640" y="160020"/>
                </a:lnTo>
                <a:lnTo>
                  <a:pt x="4511040" y="213360"/>
                </a:lnTo>
                <a:lnTo>
                  <a:pt x="4290060" y="289560"/>
                </a:lnTo>
                <a:lnTo>
                  <a:pt x="3718560" y="297180"/>
                </a:lnTo>
                <a:lnTo>
                  <a:pt x="3680460" y="236220"/>
                </a:lnTo>
                <a:lnTo>
                  <a:pt x="3345180" y="327660"/>
                </a:lnTo>
                <a:lnTo>
                  <a:pt x="3200400" y="304800"/>
                </a:lnTo>
                <a:lnTo>
                  <a:pt x="2971800" y="312420"/>
                </a:lnTo>
                <a:lnTo>
                  <a:pt x="2735580" y="327660"/>
                </a:lnTo>
                <a:lnTo>
                  <a:pt x="2278380" y="114300"/>
                </a:lnTo>
                <a:lnTo>
                  <a:pt x="1973580" y="190500"/>
                </a:lnTo>
                <a:lnTo>
                  <a:pt x="1851660" y="289560"/>
                </a:lnTo>
                <a:lnTo>
                  <a:pt x="1592580" y="190500"/>
                </a:lnTo>
                <a:lnTo>
                  <a:pt x="1501140" y="312420"/>
                </a:lnTo>
                <a:lnTo>
                  <a:pt x="716280" y="304800"/>
                </a:lnTo>
                <a:lnTo>
                  <a:pt x="541020" y="0"/>
                </a:lnTo>
                <a:lnTo>
                  <a:pt x="38100" y="190500"/>
                </a:lnTo>
                <a:lnTo>
                  <a:pt x="0" y="32004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522220" y="3345180"/>
            <a:ext cx="495300" cy="838200"/>
          </a:xfrm>
          <a:custGeom>
            <a:avLst/>
            <a:gdLst>
              <a:gd name="connsiteX0" fmla="*/ 495300 w 495300"/>
              <a:gd name="connsiteY0" fmla="*/ 838200 h 838200"/>
              <a:gd name="connsiteX1" fmla="*/ 121920 w 495300"/>
              <a:gd name="connsiteY1" fmla="*/ 640080 h 838200"/>
              <a:gd name="connsiteX2" fmla="*/ 137160 w 495300"/>
              <a:gd name="connsiteY2" fmla="*/ 434340 h 838200"/>
              <a:gd name="connsiteX3" fmla="*/ 0 w 495300"/>
              <a:gd name="connsiteY3" fmla="*/ 175260 h 838200"/>
              <a:gd name="connsiteX4" fmla="*/ 358140 w 495300"/>
              <a:gd name="connsiteY4" fmla="*/ 68580 h 838200"/>
              <a:gd name="connsiteX5" fmla="*/ 342900 w 495300"/>
              <a:gd name="connsiteY5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838200">
                <a:moveTo>
                  <a:pt x="495300" y="838200"/>
                </a:moveTo>
                <a:lnTo>
                  <a:pt x="121920" y="640080"/>
                </a:lnTo>
                <a:lnTo>
                  <a:pt x="137160" y="434340"/>
                </a:lnTo>
                <a:lnTo>
                  <a:pt x="0" y="175260"/>
                </a:lnTo>
                <a:lnTo>
                  <a:pt x="358140" y="68580"/>
                </a:lnTo>
                <a:lnTo>
                  <a:pt x="342900" y="0"/>
                </a:lnTo>
              </a:path>
            </a:pathLst>
          </a:custGeom>
          <a:noFill/>
          <a:ln w="28575">
            <a:solidFill>
              <a:srgbClr val="F2B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7494669" y="2531899"/>
            <a:ext cx="702469" cy="729258"/>
          </a:xfrm>
          <a:custGeom>
            <a:avLst/>
            <a:gdLst/>
            <a:ahLst/>
            <a:cxnLst/>
            <a:rect l="l" t="t" r="r" b="b"/>
            <a:pathLst>
              <a:path w="702469" h="729258">
                <a:moveTo>
                  <a:pt x="360164" y="0"/>
                </a:moveTo>
                <a:lnTo>
                  <a:pt x="470297" y="92274"/>
                </a:lnTo>
                <a:lnTo>
                  <a:pt x="702469" y="77391"/>
                </a:lnTo>
                <a:lnTo>
                  <a:pt x="669727" y="148828"/>
                </a:lnTo>
                <a:lnTo>
                  <a:pt x="580430" y="169664"/>
                </a:lnTo>
                <a:lnTo>
                  <a:pt x="586383" y="217289"/>
                </a:lnTo>
                <a:lnTo>
                  <a:pt x="669727" y="232172"/>
                </a:lnTo>
                <a:lnTo>
                  <a:pt x="696516" y="294680"/>
                </a:lnTo>
                <a:lnTo>
                  <a:pt x="595313" y="336352"/>
                </a:lnTo>
                <a:lnTo>
                  <a:pt x="559594" y="416719"/>
                </a:lnTo>
                <a:lnTo>
                  <a:pt x="669727" y="508993"/>
                </a:lnTo>
                <a:lnTo>
                  <a:pt x="517922" y="562571"/>
                </a:lnTo>
                <a:lnTo>
                  <a:pt x="601266" y="601266"/>
                </a:lnTo>
                <a:lnTo>
                  <a:pt x="702469" y="619125"/>
                </a:lnTo>
                <a:lnTo>
                  <a:pt x="559594" y="729258"/>
                </a:lnTo>
                <a:lnTo>
                  <a:pt x="375047" y="622102"/>
                </a:lnTo>
                <a:lnTo>
                  <a:pt x="116086" y="720328"/>
                </a:lnTo>
                <a:lnTo>
                  <a:pt x="261938" y="568524"/>
                </a:lnTo>
                <a:lnTo>
                  <a:pt x="211336" y="544711"/>
                </a:lnTo>
                <a:lnTo>
                  <a:pt x="169664" y="550664"/>
                </a:lnTo>
                <a:lnTo>
                  <a:pt x="136922" y="491133"/>
                </a:lnTo>
                <a:lnTo>
                  <a:pt x="74414" y="681633"/>
                </a:lnTo>
                <a:lnTo>
                  <a:pt x="23813" y="723305"/>
                </a:lnTo>
                <a:lnTo>
                  <a:pt x="35719" y="383977"/>
                </a:lnTo>
                <a:lnTo>
                  <a:pt x="0" y="65485"/>
                </a:lnTo>
                <a:lnTo>
                  <a:pt x="160734" y="98227"/>
                </a:lnTo>
                <a:lnTo>
                  <a:pt x="270867" y="83344"/>
                </a:lnTo>
                <a:lnTo>
                  <a:pt x="360164" y="0"/>
                </a:lnTo>
                <a:close/>
                <a:moveTo>
                  <a:pt x="485180" y="160735"/>
                </a:moveTo>
                <a:lnTo>
                  <a:pt x="303609" y="169664"/>
                </a:lnTo>
                <a:lnTo>
                  <a:pt x="333375" y="217289"/>
                </a:lnTo>
                <a:lnTo>
                  <a:pt x="458391" y="217289"/>
                </a:lnTo>
                <a:lnTo>
                  <a:pt x="485180" y="160735"/>
                </a:lnTo>
                <a:close/>
                <a:moveTo>
                  <a:pt x="107156" y="175617"/>
                </a:moveTo>
                <a:lnTo>
                  <a:pt x="136922" y="258961"/>
                </a:lnTo>
                <a:lnTo>
                  <a:pt x="208359" y="241102"/>
                </a:lnTo>
                <a:lnTo>
                  <a:pt x="220266" y="181571"/>
                </a:lnTo>
                <a:lnTo>
                  <a:pt x="107156" y="175617"/>
                </a:lnTo>
                <a:close/>
                <a:moveTo>
                  <a:pt x="467320" y="282774"/>
                </a:moveTo>
                <a:lnTo>
                  <a:pt x="324445" y="294680"/>
                </a:lnTo>
                <a:lnTo>
                  <a:pt x="333375" y="336352"/>
                </a:lnTo>
                <a:lnTo>
                  <a:pt x="458391" y="333375"/>
                </a:lnTo>
                <a:lnTo>
                  <a:pt x="467320" y="282774"/>
                </a:lnTo>
                <a:close/>
                <a:moveTo>
                  <a:pt x="145852" y="327422"/>
                </a:moveTo>
                <a:lnTo>
                  <a:pt x="125016" y="452438"/>
                </a:lnTo>
                <a:lnTo>
                  <a:pt x="428625" y="434578"/>
                </a:lnTo>
                <a:lnTo>
                  <a:pt x="526852" y="419696"/>
                </a:lnTo>
                <a:lnTo>
                  <a:pt x="452438" y="386953"/>
                </a:lnTo>
                <a:lnTo>
                  <a:pt x="241102" y="407789"/>
                </a:lnTo>
                <a:lnTo>
                  <a:pt x="202406" y="342305"/>
                </a:lnTo>
                <a:lnTo>
                  <a:pt x="145852" y="327422"/>
                </a:lnTo>
                <a:close/>
                <a:moveTo>
                  <a:pt x="485180" y="491133"/>
                </a:moveTo>
                <a:lnTo>
                  <a:pt x="309563" y="503039"/>
                </a:lnTo>
                <a:lnTo>
                  <a:pt x="386953" y="553641"/>
                </a:lnTo>
                <a:lnTo>
                  <a:pt x="485180" y="491133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694567" y="2749316"/>
            <a:ext cx="729258" cy="723305"/>
          </a:xfrm>
          <a:custGeom>
            <a:avLst/>
            <a:gdLst/>
            <a:ahLst/>
            <a:cxnLst/>
            <a:rect l="l" t="t" r="r" b="b"/>
            <a:pathLst>
              <a:path w="729258" h="723305">
                <a:moveTo>
                  <a:pt x="205383" y="0"/>
                </a:moveTo>
                <a:lnTo>
                  <a:pt x="270867" y="113110"/>
                </a:lnTo>
                <a:lnTo>
                  <a:pt x="354211" y="151805"/>
                </a:lnTo>
                <a:lnTo>
                  <a:pt x="253008" y="235149"/>
                </a:lnTo>
                <a:lnTo>
                  <a:pt x="381000" y="270868"/>
                </a:lnTo>
                <a:lnTo>
                  <a:pt x="535781" y="238125"/>
                </a:lnTo>
                <a:lnTo>
                  <a:pt x="559594" y="142875"/>
                </a:lnTo>
                <a:lnTo>
                  <a:pt x="378023" y="193477"/>
                </a:lnTo>
                <a:lnTo>
                  <a:pt x="336352" y="44649"/>
                </a:lnTo>
                <a:lnTo>
                  <a:pt x="455414" y="62508"/>
                </a:lnTo>
                <a:lnTo>
                  <a:pt x="687586" y="32743"/>
                </a:lnTo>
                <a:lnTo>
                  <a:pt x="631031" y="339329"/>
                </a:lnTo>
                <a:lnTo>
                  <a:pt x="494109" y="336352"/>
                </a:lnTo>
                <a:lnTo>
                  <a:pt x="470297" y="437555"/>
                </a:lnTo>
                <a:lnTo>
                  <a:pt x="607219" y="464344"/>
                </a:lnTo>
                <a:lnTo>
                  <a:pt x="654844" y="336352"/>
                </a:lnTo>
                <a:lnTo>
                  <a:pt x="720328" y="514946"/>
                </a:lnTo>
                <a:lnTo>
                  <a:pt x="404813" y="577454"/>
                </a:lnTo>
                <a:lnTo>
                  <a:pt x="547688" y="604243"/>
                </a:lnTo>
                <a:lnTo>
                  <a:pt x="729258" y="595313"/>
                </a:lnTo>
                <a:lnTo>
                  <a:pt x="586383" y="723305"/>
                </a:lnTo>
                <a:lnTo>
                  <a:pt x="142875" y="598290"/>
                </a:lnTo>
                <a:lnTo>
                  <a:pt x="8930" y="723305"/>
                </a:lnTo>
                <a:lnTo>
                  <a:pt x="83344" y="443508"/>
                </a:lnTo>
                <a:lnTo>
                  <a:pt x="0" y="306586"/>
                </a:lnTo>
                <a:lnTo>
                  <a:pt x="125016" y="276821"/>
                </a:lnTo>
                <a:lnTo>
                  <a:pt x="151805" y="235149"/>
                </a:lnTo>
                <a:lnTo>
                  <a:pt x="26789" y="193477"/>
                </a:lnTo>
                <a:lnTo>
                  <a:pt x="50602" y="133946"/>
                </a:lnTo>
                <a:lnTo>
                  <a:pt x="142875" y="104180"/>
                </a:lnTo>
                <a:lnTo>
                  <a:pt x="205383" y="0"/>
                </a:lnTo>
                <a:close/>
                <a:moveTo>
                  <a:pt x="360164" y="303610"/>
                </a:moveTo>
                <a:lnTo>
                  <a:pt x="285750" y="354211"/>
                </a:lnTo>
                <a:lnTo>
                  <a:pt x="276820" y="386954"/>
                </a:lnTo>
                <a:lnTo>
                  <a:pt x="369094" y="422672"/>
                </a:lnTo>
                <a:lnTo>
                  <a:pt x="285750" y="497086"/>
                </a:lnTo>
                <a:lnTo>
                  <a:pt x="276820" y="538758"/>
                </a:lnTo>
                <a:lnTo>
                  <a:pt x="401836" y="547688"/>
                </a:lnTo>
                <a:lnTo>
                  <a:pt x="360164" y="303610"/>
                </a:lnTo>
                <a:close/>
                <a:moveTo>
                  <a:pt x="169664" y="363141"/>
                </a:moveTo>
                <a:lnTo>
                  <a:pt x="95250" y="395883"/>
                </a:lnTo>
                <a:lnTo>
                  <a:pt x="187523" y="544711"/>
                </a:lnTo>
                <a:lnTo>
                  <a:pt x="169664" y="363141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8232857" y="2724284"/>
            <a:ext cx="726281" cy="723305"/>
          </a:xfrm>
          <a:custGeom>
            <a:avLst/>
            <a:gdLst/>
            <a:ahLst/>
            <a:cxnLst/>
            <a:rect l="l" t="t" r="r" b="b"/>
            <a:pathLst>
              <a:path w="726281" h="723305">
                <a:moveTo>
                  <a:pt x="50601" y="0"/>
                </a:moveTo>
                <a:lnTo>
                  <a:pt x="255984" y="80368"/>
                </a:lnTo>
                <a:lnTo>
                  <a:pt x="160734" y="229196"/>
                </a:lnTo>
                <a:lnTo>
                  <a:pt x="232171" y="306586"/>
                </a:lnTo>
                <a:lnTo>
                  <a:pt x="184546" y="381000"/>
                </a:lnTo>
                <a:lnTo>
                  <a:pt x="208359" y="538758"/>
                </a:lnTo>
                <a:lnTo>
                  <a:pt x="494109" y="580430"/>
                </a:lnTo>
                <a:lnTo>
                  <a:pt x="348257" y="488157"/>
                </a:lnTo>
                <a:lnTo>
                  <a:pt x="482202" y="455415"/>
                </a:lnTo>
                <a:lnTo>
                  <a:pt x="458390" y="253008"/>
                </a:lnTo>
                <a:lnTo>
                  <a:pt x="357187" y="276821"/>
                </a:lnTo>
                <a:lnTo>
                  <a:pt x="431601" y="404813"/>
                </a:lnTo>
                <a:lnTo>
                  <a:pt x="276820" y="455415"/>
                </a:lnTo>
                <a:lnTo>
                  <a:pt x="285750" y="285750"/>
                </a:lnTo>
                <a:lnTo>
                  <a:pt x="202406" y="184547"/>
                </a:lnTo>
                <a:lnTo>
                  <a:pt x="440531" y="151805"/>
                </a:lnTo>
                <a:lnTo>
                  <a:pt x="482202" y="0"/>
                </a:lnTo>
                <a:lnTo>
                  <a:pt x="574476" y="50602"/>
                </a:lnTo>
                <a:lnTo>
                  <a:pt x="601265" y="145852"/>
                </a:lnTo>
                <a:lnTo>
                  <a:pt x="720328" y="202407"/>
                </a:lnTo>
                <a:lnTo>
                  <a:pt x="613171" y="288727"/>
                </a:lnTo>
                <a:lnTo>
                  <a:pt x="559593" y="562571"/>
                </a:lnTo>
                <a:lnTo>
                  <a:pt x="726281" y="595313"/>
                </a:lnTo>
                <a:lnTo>
                  <a:pt x="565546" y="723305"/>
                </a:lnTo>
                <a:lnTo>
                  <a:pt x="166687" y="628055"/>
                </a:lnTo>
                <a:lnTo>
                  <a:pt x="23812" y="717352"/>
                </a:lnTo>
                <a:lnTo>
                  <a:pt x="107156" y="538758"/>
                </a:lnTo>
                <a:lnTo>
                  <a:pt x="74414" y="381000"/>
                </a:lnTo>
                <a:lnTo>
                  <a:pt x="0" y="285750"/>
                </a:lnTo>
                <a:lnTo>
                  <a:pt x="130968" y="211336"/>
                </a:lnTo>
                <a:lnTo>
                  <a:pt x="50601" y="0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5853236" y="2880723"/>
            <a:ext cx="165100" cy="128587"/>
          </a:xfrm>
          <a:custGeom>
            <a:avLst/>
            <a:gdLst>
              <a:gd name="connsiteX0" fmla="*/ 34925 w 165100"/>
              <a:gd name="connsiteY0" fmla="*/ 0 h 123825"/>
              <a:gd name="connsiteX1" fmla="*/ 85725 w 165100"/>
              <a:gd name="connsiteY1" fmla="*/ 0 h 123825"/>
              <a:gd name="connsiteX2" fmla="*/ 165100 w 165100"/>
              <a:gd name="connsiteY2" fmla="*/ 117475 h 123825"/>
              <a:gd name="connsiteX3" fmla="*/ 0 w 165100"/>
              <a:gd name="connsiteY3" fmla="*/ 123825 h 123825"/>
              <a:gd name="connsiteX4" fmla="*/ 34925 w 165100"/>
              <a:gd name="connsiteY4" fmla="*/ 0 h 123825"/>
              <a:gd name="connsiteX0" fmla="*/ 34925 w 165100"/>
              <a:gd name="connsiteY0" fmla="*/ 0 h 123825"/>
              <a:gd name="connsiteX1" fmla="*/ 80963 w 165100"/>
              <a:gd name="connsiteY1" fmla="*/ 9525 h 123825"/>
              <a:gd name="connsiteX2" fmla="*/ 165100 w 165100"/>
              <a:gd name="connsiteY2" fmla="*/ 117475 h 123825"/>
              <a:gd name="connsiteX3" fmla="*/ 0 w 165100"/>
              <a:gd name="connsiteY3" fmla="*/ 123825 h 123825"/>
              <a:gd name="connsiteX4" fmla="*/ 34925 w 165100"/>
              <a:gd name="connsiteY4" fmla="*/ 0 h 123825"/>
              <a:gd name="connsiteX0" fmla="*/ 34925 w 165100"/>
              <a:gd name="connsiteY0" fmla="*/ 4762 h 128587"/>
              <a:gd name="connsiteX1" fmla="*/ 80963 w 165100"/>
              <a:gd name="connsiteY1" fmla="*/ 0 h 128587"/>
              <a:gd name="connsiteX2" fmla="*/ 165100 w 165100"/>
              <a:gd name="connsiteY2" fmla="*/ 122237 h 128587"/>
              <a:gd name="connsiteX3" fmla="*/ 0 w 165100"/>
              <a:gd name="connsiteY3" fmla="*/ 128587 h 128587"/>
              <a:gd name="connsiteX4" fmla="*/ 34925 w 165100"/>
              <a:gd name="connsiteY4" fmla="*/ 4762 h 128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100" h="128587">
                <a:moveTo>
                  <a:pt x="34925" y="4762"/>
                </a:moveTo>
                <a:lnTo>
                  <a:pt x="80963" y="0"/>
                </a:lnTo>
                <a:lnTo>
                  <a:pt x="165100" y="122237"/>
                </a:lnTo>
                <a:lnTo>
                  <a:pt x="0" y="128587"/>
                </a:lnTo>
                <a:lnTo>
                  <a:pt x="34925" y="4762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任意多边形 115"/>
          <p:cNvSpPr/>
          <p:nvPr/>
        </p:nvSpPr>
        <p:spPr>
          <a:xfrm>
            <a:off x="5943879" y="3434761"/>
            <a:ext cx="2979582" cy="789740"/>
          </a:xfrm>
          <a:custGeom>
            <a:avLst/>
            <a:gdLst>
              <a:gd name="connsiteX0" fmla="*/ 1491258 w 2979582"/>
              <a:gd name="connsiteY0" fmla="*/ 634959 h 789740"/>
              <a:gd name="connsiteX1" fmla="*/ 1384102 w 2979582"/>
              <a:gd name="connsiteY1" fmla="*/ 739139 h 789740"/>
              <a:gd name="connsiteX2" fmla="*/ 833438 w 2979582"/>
              <a:gd name="connsiteY2" fmla="*/ 748068 h 789740"/>
              <a:gd name="connsiteX3" fmla="*/ 764977 w 2979582"/>
              <a:gd name="connsiteY3" fmla="*/ 688537 h 789740"/>
              <a:gd name="connsiteX4" fmla="*/ 1038820 w 2979582"/>
              <a:gd name="connsiteY4" fmla="*/ 637936 h 789740"/>
              <a:gd name="connsiteX5" fmla="*/ 261938 w 2979582"/>
              <a:gd name="connsiteY5" fmla="*/ 530779 h 789740"/>
              <a:gd name="connsiteX6" fmla="*/ 196453 w 2979582"/>
              <a:gd name="connsiteY6" fmla="*/ 539709 h 789740"/>
              <a:gd name="connsiteX7" fmla="*/ 178594 w 2979582"/>
              <a:gd name="connsiteY7" fmla="*/ 623053 h 789740"/>
              <a:gd name="connsiteX8" fmla="*/ 276820 w 2979582"/>
              <a:gd name="connsiteY8" fmla="*/ 629006 h 789740"/>
              <a:gd name="connsiteX9" fmla="*/ 520899 w 2979582"/>
              <a:gd name="connsiteY9" fmla="*/ 435529 h 789740"/>
              <a:gd name="connsiteX10" fmla="*/ 529828 w 2979582"/>
              <a:gd name="connsiteY10" fmla="*/ 569475 h 789740"/>
              <a:gd name="connsiteX11" fmla="*/ 613172 w 2979582"/>
              <a:gd name="connsiteY11" fmla="*/ 551615 h 789740"/>
              <a:gd name="connsiteX12" fmla="*/ 589359 w 2979582"/>
              <a:gd name="connsiteY12" fmla="*/ 453389 h 789740"/>
              <a:gd name="connsiteX13" fmla="*/ 1842492 w 2979582"/>
              <a:gd name="connsiteY13" fmla="*/ 420646 h 789740"/>
              <a:gd name="connsiteX14" fmla="*/ 1717477 w 2979582"/>
              <a:gd name="connsiteY14" fmla="*/ 429576 h 789740"/>
              <a:gd name="connsiteX15" fmla="*/ 1750219 w 2979582"/>
              <a:gd name="connsiteY15" fmla="*/ 536732 h 789740"/>
              <a:gd name="connsiteX16" fmla="*/ 1875234 w 2979582"/>
              <a:gd name="connsiteY16" fmla="*/ 509943 h 789740"/>
              <a:gd name="connsiteX17" fmla="*/ 285750 w 2979582"/>
              <a:gd name="connsiteY17" fmla="*/ 364092 h 789740"/>
              <a:gd name="connsiteX18" fmla="*/ 217289 w 2979582"/>
              <a:gd name="connsiteY18" fmla="*/ 378975 h 789740"/>
              <a:gd name="connsiteX19" fmla="*/ 193477 w 2979582"/>
              <a:gd name="connsiteY19" fmla="*/ 447436 h 789740"/>
              <a:gd name="connsiteX20" fmla="*/ 288727 w 2979582"/>
              <a:gd name="connsiteY20" fmla="*/ 447436 h 789740"/>
              <a:gd name="connsiteX21" fmla="*/ 1148953 w 2979582"/>
              <a:gd name="connsiteY21" fmla="*/ 245029 h 789740"/>
              <a:gd name="connsiteX22" fmla="*/ 1089422 w 2979582"/>
              <a:gd name="connsiteY22" fmla="*/ 283725 h 789740"/>
              <a:gd name="connsiteX23" fmla="*/ 1065609 w 2979582"/>
              <a:gd name="connsiteY23" fmla="*/ 346232 h 789740"/>
              <a:gd name="connsiteX24" fmla="*/ 1166813 w 2979582"/>
              <a:gd name="connsiteY24" fmla="*/ 337303 h 789740"/>
              <a:gd name="connsiteX25" fmla="*/ 589359 w 2979582"/>
              <a:gd name="connsiteY25" fmla="*/ 218240 h 789740"/>
              <a:gd name="connsiteX26" fmla="*/ 497086 w 2979582"/>
              <a:gd name="connsiteY26" fmla="*/ 250982 h 789740"/>
              <a:gd name="connsiteX27" fmla="*/ 529828 w 2979582"/>
              <a:gd name="connsiteY27" fmla="*/ 355162 h 789740"/>
              <a:gd name="connsiteX28" fmla="*/ 568524 w 2979582"/>
              <a:gd name="connsiteY28" fmla="*/ 343256 h 789740"/>
              <a:gd name="connsiteX29" fmla="*/ 244078 w 2979582"/>
              <a:gd name="connsiteY29" fmla="*/ 194428 h 789740"/>
              <a:gd name="connsiteX30" fmla="*/ 226219 w 2979582"/>
              <a:gd name="connsiteY30" fmla="*/ 283725 h 789740"/>
              <a:gd name="connsiteX31" fmla="*/ 303609 w 2979582"/>
              <a:gd name="connsiteY31" fmla="*/ 295631 h 789740"/>
              <a:gd name="connsiteX32" fmla="*/ 321469 w 2979582"/>
              <a:gd name="connsiteY32" fmla="*/ 203357 h 789740"/>
              <a:gd name="connsiteX33" fmla="*/ 413742 w 2979582"/>
              <a:gd name="connsiteY33" fmla="*/ 87271 h 789740"/>
              <a:gd name="connsiteX34" fmla="*/ 428625 w 2979582"/>
              <a:gd name="connsiteY34" fmla="*/ 146803 h 789740"/>
              <a:gd name="connsiteX35" fmla="*/ 503039 w 2979582"/>
              <a:gd name="connsiteY35" fmla="*/ 146803 h 789740"/>
              <a:gd name="connsiteX36" fmla="*/ 711398 w 2979582"/>
              <a:gd name="connsiteY36" fmla="*/ 108107 h 789740"/>
              <a:gd name="connsiteX37" fmla="*/ 645914 w 2979582"/>
              <a:gd name="connsiteY37" fmla="*/ 384928 h 789740"/>
              <a:gd name="connsiteX38" fmla="*/ 732234 w 2979582"/>
              <a:gd name="connsiteY38" fmla="*/ 509943 h 789740"/>
              <a:gd name="connsiteX39" fmla="*/ 654844 w 2979582"/>
              <a:gd name="connsiteY39" fmla="*/ 700443 h 789740"/>
              <a:gd name="connsiteX40" fmla="*/ 562570 w 2979582"/>
              <a:gd name="connsiteY40" fmla="*/ 634959 h 789740"/>
              <a:gd name="connsiteX41" fmla="*/ 514945 w 2979582"/>
              <a:gd name="connsiteY41" fmla="*/ 739139 h 789740"/>
              <a:gd name="connsiteX42" fmla="*/ 446484 w 2979582"/>
              <a:gd name="connsiteY42" fmla="*/ 789740 h 789740"/>
              <a:gd name="connsiteX43" fmla="*/ 428625 w 2979582"/>
              <a:gd name="connsiteY43" fmla="*/ 444459 h 789740"/>
              <a:gd name="connsiteX44" fmla="*/ 410766 w 2979582"/>
              <a:gd name="connsiteY44" fmla="*/ 295631 h 789740"/>
              <a:gd name="connsiteX45" fmla="*/ 369094 w 2979582"/>
              <a:gd name="connsiteY45" fmla="*/ 503990 h 789740"/>
              <a:gd name="connsiteX46" fmla="*/ 360164 w 2979582"/>
              <a:gd name="connsiteY46" fmla="*/ 780811 h 789740"/>
              <a:gd name="connsiteX47" fmla="*/ 202406 w 2979582"/>
              <a:gd name="connsiteY47" fmla="*/ 664725 h 789740"/>
              <a:gd name="connsiteX48" fmla="*/ 119063 w 2979582"/>
              <a:gd name="connsiteY48" fmla="*/ 751045 h 789740"/>
              <a:gd name="connsiteX49" fmla="*/ 62508 w 2979582"/>
              <a:gd name="connsiteY49" fmla="*/ 789740 h 789740"/>
              <a:gd name="connsiteX50" fmla="*/ 92274 w 2979582"/>
              <a:gd name="connsiteY50" fmla="*/ 578404 h 789740"/>
              <a:gd name="connsiteX51" fmla="*/ 44649 w 2979582"/>
              <a:gd name="connsiteY51" fmla="*/ 596264 h 789740"/>
              <a:gd name="connsiteX52" fmla="*/ 0 w 2979582"/>
              <a:gd name="connsiteY52" fmla="*/ 468271 h 789740"/>
              <a:gd name="connsiteX53" fmla="*/ 110133 w 2979582"/>
              <a:gd name="connsiteY53" fmla="*/ 468271 h 789740"/>
              <a:gd name="connsiteX54" fmla="*/ 101203 w 2979582"/>
              <a:gd name="connsiteY54" fmla="*/ 396834 h 789740"/>
              <a:gd name="connsiteX55" fmla="*/ 32742 w 2979582"/>
              <a:gd name="connsiteY55" fmla="*/ 378975 h 789740"/>
              <a:gd name="connsiteX56" fmla="*/ 2977 w 2979582"/>
              <a:gd name="connsiteY56" fmla="*/ 301584 h 789740"/>
              <a:gd name="connsiteX57" fmla="*/ 125016 w 2979582"/>
              <a:gd name="connsiteY57" fmla="*/ 286701 h 789740"/>
              <a:gd name="connsiteX58" fmla="*/ 116086 w 2979582"/>
              <a:gd name="connsiteY58" fmla="*/ 227170 h 789740"/>
              <a:gd name="connsiteX59" fmla="*/ 59531 w 2979582"/>
              <a:gd name="connsiteY59" fmla="*/ 221217 h 789740"/>
              <a:gd name="connsiteX60" fmla="*/ 0 w 2979582"/>
              <a:gd name="connsiteY60" fmla="*/ 125967 h 789740"/>
              <a:gd name="connsiteX61" fmla="*/ 1131094 w 2979582"/>
              <a:gd name="connsiteY61" fmla="*/ 66435 h 789740"/>
              <a:gd name="connsiteX62" fmla="*/ 1291828 w 2979582"/>
              <a:gd name="connsiteY62" fmla="*/ 108107 h 789740"/>
              <a:gd name="connsiteX63" fmla="*/ 1250156 w 2979582"/>
              <a:gd name="connsiteY63" fmla="*/ 277771 h 789740"/>
              <a:gd name="connsiteX64" fmla="*/ 1378148 w 2979582"/>
              <a:gd name="connsiteY64" fmla="*/ 128943 h 789740"/>
              <a:gd name="connsiteX65" fmla="*/ 1482328 w 2979582"/>
              <a:gd name="connsiteY65" fmla="*/ 230146 h 789740"/>
              <a:gd name="connsiteX66" fmla="*/ 1288852 w 2979582"/>
              <a:gd name="connsiteY66" fmla="*/ 316467 h 789740"/>
              <a:gd name="connsiteX67" fmla="*/ 1256109 w 2979582"/>
              <a:gd name="connsiteY67" fmla="*/ 373021 h 789740"/>
              <a:gd name="connsiteX68" fmla="*/ 1366242 w 2979582"/>
              <a:gd name="connsiteY68" fmla="*/ 396834 h 789740"/>
              <a:gd name="connsiteX69" fmla="*/ 1401961 w 2979582"/>
              <a:gd name="connsiteY69" fmla="*/ 292654 h 789740"/>
              <a:gd name="connsiteX70" fmla="*/ 1485305 w 2979582"/>
              <a:gd name="connsiteY70" fmla="*/ 429576 h 789740"/>
              <a:gd name="connsiteX71" fmla="*/ 1306711 w 2979582"/>
              <a:gd name="connsiteY71" fmla="*/ 468271 h 789740"/>
              <a:gd name="connsiteX72" fmla="*/ 1401961 w 2979582"/>
              <a:gd name="connsiteY72" fmla="*/ 569475 h 789740"/>
              <a:gd name="connsiteX73" fmla="*/ 1071562 w 2979582"/>
              <a:gd name="connsiteY73" fmla="*/ 590311 h 789740"/>
              <a:gd name="connsiteX74" fmla="*/ 907852 w 2979582"/>
              <a:gd name="connsiteY74" fmla="*/ 596264 h 789740"/>
              <a:gd name="connsiteX75" fmla="*/ 839391 w 2979582"/>
              <a:gd name="connsiteY75" fmla="*/ 521850 h 789740"/>
              <a:gd name="connsiteX76" fmla="*/ 1205508 w 2979582"/>
              <a:gd name="connsiteY76" fmla="*/ 486131 h 789740"/>
              <a:gd name="connsiteX77" fmla="*/ 1116211 w 2979582"/>
              <a:gd name="connsiteY77" fmla="*/ 373021 h 789740"/>
              <a:gd name="connsiteX78" fmla="*/ 881063 w 2979582"/>
              <a:gd name="connsiteY78" fmla="*/ 498037 h 789740"/>
              <a:gd name="connsiteX79" fmla="*/ 762000 w 2979582"/>
              <a:gd name="connsiteY79" fmla="*/ 417670 h 789740"/>
              <a:gd name="connsiteX80" fmla="*/ 848320 w 2979582"/>
              <a:gd name="connsiteY80" fmla="*/ 373021 h 789740"/>
              <a:gd name="connsiteX81" fmla="*/ 770930 w 2979582"/>
              <a:gd name="connsiteY81" fmla="*/ 161686 h 789740"/>
              <a:gd name="connsiteX82" fmla="*/ 904875 w 2979582"/>
              <a:gd name="connsiteY82" fmla="*/ 185498 h 789740"/>
              <a:gd name="connsiteX83" fmla="*/ 922734 w 2979582"/>
              <a:gd name="connsiteY83" fmla="*/ 373021 h 789740"/>
              <a:gd name="connsiteX84" fmla="*/ 973336 w 2979582"/>
              <a:gd name="connsiteY84" fmla="*/ 355162 h 789740"/>
              <a:gd name="connsiteX85" fmla="*/ 922734 w 2979582"/>
              <a:gd name="connsiteY85" fmla="*/ 75365 h 789740"/>
              <a:gd name="connsiteX86" fmla="*/ 1071562 w 2979582"/>
              <a:gd name="connsiteY86" fmla="*/ 111084 h 789740"/>
              <a:gd name="connsiteX87" fmla="*/ 1050727 w 2979582"/>
              <a:gd name="connsiteY87" fmla="*/ 203357 h 789740"/>
              <a:gd name="connsiteX88" fmla="*/ 1116211 w 2979582"/>
              <a:gd name="connsiteY88" fmla="*/ 209311 h 789740"/>
              <a:gd name="connsiteX89" fmla="*/ 1163836 w 2979582"/>
              <a:gd name="connsiteY89" fmla="*/ 230146 h 789740"/>
              <a:gd name="connsiteX90" fmla="*/ 2941482 w 2979582"/>
              <a:gd name="connsiteY90" fmla="*/ 0 h 789740"/>
              <a:gd name="connsiteX91" fmla="*/ 2979582 w 2979582"/>
              <a:gd name="connsiteY91" fmla="*/ 120650 h 789740"/>
              <a:gd name="connsiteX92" fmla="*/ 2195253 w 2979582"/>
              <a:gd name="connsiteY92" fmla="*/ 216446 h 789740"/>
              <a:gd name="connsiteX93" fmla="*/ 2021086 w 2979582"/>
              <a:gd name="connsiteY93" fmla="*/ 253959 h 789740"/>
              <a:gd name="connsiteX94" fmla="*/ 1985367 w 2979582"/>
              <a:gd name="connsiteY94" fmla="*/ 343256 h 789740"/>
              <a:gd name="connsiteX95" fmla="*/ 2155031 w 2979582"/>
              <a:gd name="connsiteY95" fmla="*/ 337303 h 789740"/>
              <a:gd name="connsiteX96" fmla="*/ 2205633 w 2979582"/>
              <a:gd name="connsiteY96" fmla="*/ 429576 h 789740"/>
              <a:gd name="connsiteX97" fmla="*/ 2009180 w 2979582"/>
              <a:gd name="connsiteY97" fmla="*/ 453389 h 789740"/>
              <a:gd name="connsiteX98" fmla="*/ 1988344 w 2979582"/>
              <a:gd name="connsiteY98" fmla="*/ 527803 h 789740"/>
              <a:gd name="connsiteX99" fmla="*/ 2193727 w 2979582"/>
              <a:gd name="connsiteY99" fmla="*/ 530779 h 789740"/>
              <a:gd name="connsiteX100" fmla="*/ 2253258 w 2979582"/>
              <a:gd name="connsiteY100" fmla="*/ 623053 h 789740"/>
              <a:gd name="connsiteX101" fmla="*/ 2009180 w 2979582"/>
              <a:gd name="connsiteY101" fmla="*/ 646865 h 789740"/>
              <a:gd name="connsiteX102" fmla="*/ 1967508 w 2979582"/>
              <a:gd name="connsiteY102" fmla="*/ 751045 h 789740"/>
              <a:gd name="connsiteX103" fmla="*/ 1896070 w 2979582"/>
              <a:gd name="connsiteY103" fmla="*/ 789740 h 789740"/>
              <a:gd name="connsiteX104" fmla="*/ 1836539 w 2979582"/>
              <a:gd name="connsiteY104" fmla="*/ 623053 h 789740"/>
              <a:gd name="connsiteX105" fmla="*/ 1595438 w 2979582"/>
              <a:gd name="connsiteY105" fmla="*/ 664725 h 789740"/>
              <a:gd name="connsiteX106" fmla="*/ 1524000 w 2979582"/>
              <a:gd name="connsiteY106" fmla="*/ 563521 h 789740"/>
              <a:gd name="connsiteX107" fmla="*/ 1634133 w 2979582"/>
              <a:gd name="connsiteY107" fmla="*/ 527803 h 789740"/>
              <a:gd name="connsiteX108" fmla="*/ 1616273 w 2979582"/>
              <a:gd name="connsiteY108" fmla="*/ 352186 h 789740"/>
              <a:gd name="connsiteX109" fmla="*/ 1869281 w 2979582"/>
              <a:gd name="connsiteY109" fmla="*/ 319443 h 789740"/>
              <a:gd name="connsiteX110" fmla="*/ 1845469 w 2979582"/>
              <a:gd name="connsiteY110" fmla="*/ 259912 h 789740"/>
              <a:gd name="connsiteX111" fmla="*/ 1750219 w 2979582"/>
              <a:gd name="connsiteY111" fmla="*/ 259912 h 789740"/>
              <a:gd name="connsiteX112" fmla="*/ 1535906 w 2979582"/>
              <a:gd name="connsiteY112" fmla="*/ 343256 h 789740"/>
              <a:gd name="connsiteX113" fmla="*/ 1711523 w 2979582"/>
              <a:gd name="connsiteY113" fmla="*/ 66435 h 789740"/>
              <a:gd name="connsiteX114" fmla="*/ 1821656 w 2979582"/>
              <a:gd name="connsiteY114" fmla="*/ 167639 h 789740"/>
              <a:gd name="connsiteX115" fmla="*/ 2137172 w 2979582"/>
              <a:gd name="connsiteY115" fmla="*/ 120014 h 789740"/>
              <a:gd name="connsiteX116" fmla="*/ 2139940 w 2979582"/>
              <a:gd name="connsiteY116" fmla="*/ 123314 h 789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2979582" h="789740">
                <a:moveTo>
                  <a:pt x="1491258" y="634959"/>
                </a:moveTo>
                <a:lnTo>
                  <a:pt x="1384102" y="739139"/>
                </a:lnTo>
                <a:lnTo>
                  <a:pt x="833438" y="748068"/>
                </a:lnTo>
                <a:lnTo>
                  <a:pt x="764977" y="688537"/>
                </a:lnTo>
                <a:lnTo>
                  <a:pt x="1038820" y="637936"/>
                </a:lnTo>
                <a:close/>
                <a:moveTo>
                  <a:pt x="261938" y="530779"/>
                </a:moveTo>
                <a:lnTo>
                  <a:pt x="196453" y="539709"/>
                </a:lnTo>
                <a:lnTo>
                  <a:pt x="178594" y="623053"/>
                </a:lnTo>
                <a:lnTo>
                  <a:pt x="276820" y="629006"/>
                </a:lnTo>
                <a:close/>
                <a:moveTo>
                  <a:pt x="520899" y="435529"/>
                </a:moveTo>
                <a:lnTo>
                  <a:pt x="529828" y="569475"/>
                </a:lnTo>
                <a:lnTo>
                  <a:pt x="613172" y="551615"/>
                </a:lnTo>
                <a:lnTo>
                  <a:pt x="589359" y="453389"/>
                </a:lnTo>
                <a:close/>
                <a:moveTo>
                  <a:pt x="1842492" y="420646"/>
                </a:moveTo>
                <a:lnTo>
                  <a:pt x="1717477" y="429576"/>
                </a:lnTo>
                <a:lnTo>
                  <a:pt x="1750219" y="536732"/>
                </a:lnTo>
                <a:lnTo>
                  <a:pt x="1875234" y="509943"/>
                </a:lnTo>
                <a:close/>
                <a:moveTo>
                  <a:pt x="285750" y="364092"/>
                </a:moveTo>
                <a:lnTo>
                  <a:pt x="217289" y="378975"/>
                </a:lnTo>
                <a:lnTo>
                  <a:pt x="193477" y="447436"/>
                </a:lnTo>
                <a:lnTo>
                  <a:pt x="288727" y="447436"/>
                </a:lnTo>
                <a:close/>
                <a:moveTo>
                  <a:pt x="1148953" y="245029"/>
                </a:moveTo>
                <a:lnTo>
                  <a:pt x="1089422" y="283725"/>
                </a:lnTo>
                <a:lnTo>
                  <a:pt x="1065609" y="346232"/>
                </a:lnTo>
                <a:lnTo>
                  <a:pt x="1166813" y="337303"/>
                </a:lnTo>
                <a:close/>
                <a:moveTo>
                  <a:pt x="589359" y="218240"/>
                </a:moveTo>
                <a:lnTo>
                  <a:pt x="497086" y="250982"/>
                </a:lnTo>
                <a:lnTo>
                  <a:pt x="529828" y="355162"/>
                </a:lnTo>
                <a:lnTo>
                  <a:pt x="568524" y="343256"/>
                </a:lnTo>
                <a:close/>
                <a:moveTo>
                  <a:pt x="244078" y="194428"/>
                </a:moveTo>
                <a:lnTo>
                  <a:pt x="226219" y="283725"/>
                </a:lnTo>
                <a:lnTo>
                  <a:pt x="303609" y="295631"/>
                </a:lnTo>
                <a:lnTo>
                  <a:pt x="321469" y="203357"/>
                </a:lnTo>
                <a:close/>
                <a:moveTo>
                  <a:pt x="413742" y="87271"/>
                </a:moveTo>
                <a:lnTo>
                  <a:pt x="428625" y="146803"/>
                </a:lnTo>
                <a:lnTo>
                  <a:pt x="503039" y="146803"/>
                </a:lnTo>
                <a:lnTo>
                  <a:pt x="711398" y="108107"/>
                </a:lnTo>
                <a:lnTo>
                  <a:pt x="645914" y="384928"/>
                </a:lnTo>
                <a:lnTo>
                  <a:pt x="732234" y="509943"/>
                </a:lnTo>
                <a:lnTo>
                  <a:pt x="654844" y="700443"/>
                </a:lnTo>
                <a:lnTo>
                  <a:pt x="562570" y="634959"/>
                </a:lnTo>
                <a:lnTo>
                  <a:pt x="514945" y="739139"/>
                </a:lnTo>
                <a:lnTo>
                  <a:pt x="446484" y="789740"/>
                </a:lnTo>
                <a:lnTo>
                  <a:pt x="428625" y="444459"/>
                </a:lnTo>
                <a:lnTo>
                  <a:pt x="410766" y="295631"/>
                </a:lnTo>
                <a:lnTo>
                  <a:pt x="369094" y="503990"/>
                </a:lnTo>
                <a:lnTo>
                  <a:pt x="360164" y="780811"/>
                </a:lnTo>
                <a:lnTo>
                  <a:pt x="202406" y="664725"/>
                </a:lnTo>
                <a:lnTo>
                  <a:pt x="119063" y="751045"/>
                </a:lnTo>
                <a:lnTo>
                  <a:pt x="62508" y="789740"/>
                </a:lnTo>
                <a:lnTo>
                  <a:pt x="92274" y="578404"/>
                </a:lnTo>
                <a:lnTo>
                  <a:pt x="44649" y="596264"/>
                </a:lnTo>
                <a:lnTo>
                  <a:pt x="0" y="468271"/>
                </a:lnTo>
                <a:lnTo>
                  <a:pt x="110133" y="468271"/>
                </a:lnTo>
                <a:lnTo>
                  <a:pt x="101203" y="396834"/>
                </a:lnTo>
                <a:lnTo>
                  <a:pt x="32742" y="378975"/>
                </a:lnTo>
                <a:lnTo>
                  <a:pt x="2977" y="301584"/>
                </a:lnTo>
                <a:lnTo>
                  <a:pt x="125016" y="286701"/>
                </a:lnTo>
                <a:lnTo>
                  <a:pt x="116086" y="227170"/>
                </a:lnTo>
                <a:lnTo>
                  <a:pt x="59531" y="221217"/>
                </a:lnTo>
                <a:lnTo>
                  <a:pt x="0" y="125967"/>
                </a:lnTo>
                <a:close/>
                <a:moveTo>
                  <a:pt x="1131094" y="66435"/>
                </a:moveTo>
                <a:lnTo>
                  <a:pt x="1291828" y="108107"/>
                </a:lnTo>
                <a:lnTo>
                  <a:pt x="1250156" y="277771"/>
                </a:lnTo>
                <a:lnTo>
                  <a:pt x="1378148" y="128943"/>
                </a:lnTo>
                <a:lnTo>
                  <a:pt x="1482328" y="230146"/>
                </a:lnTo>
                <a:lnTo>
                  <a:pt x="1288852" y="316467"/>
                </a:lnTo>
                <a:lnTo>
                  <a:pt x="1256109" y="373021"/>
                </a:lnTo>
                <a:lnTo>
                  <a:pt x="1366242" y="396834"/>
                </a:lnTo>
                <a:lnTo>
                  <a:pt x="1401961" y="292654"/>
                </a:lnTo>
                <a:lnTo>
                  <a:pt x="1485305" y="429576"/>
                </a:lnTo>
                <a:lnTo>
                  <a:pt x="1306711" y="468271"/>
                </a:lnTo>
                <a:lnTo>
                  <a:pt x="1401961" y="569475"/>
                </a:lnTo>
                <a:lnTo>
                  <a:pt x="1071562" y="590311"/>
                </a:lnTo>
                <a:lnTo>
                  <a:pt x="907852" y="596264"/>
                </a:lnTo>
                <a:lnTo>
                  <a:pt x="839391" y="521850"/>
                </a:lnTo>
                <a:lnTo>
                  <a:pt x="1205508" y="486131"/>
                </a:lnTo>
                <a:lnTo>
                  <a:pt x="1116211" y="373021"/>
                </a:lnTo>
                <a:lnTo>
                  <a:pt x="881063" y="498037"/>
                </a:lnTo>
                <a:lnTo>
                  <a:pt x="762000" y="417670"/>
                </a:lnTo>
                <a:lnTo>
                  <a:pt x="848320" y="373021"/>
                </a:lnTo>
                <a:lnTo>
                  <a:pt x="770930" y="161686"/>
                </a:lnTo>
                <a:lnTo>
                  <a:pt x="904875" y="185498"/>
                </a:lnTo>
                <a:lnTo>
                  <a:pt x="922734" y="373021"/>
                </a:lnTo>
                <a:lnTo>
                  <a:pt x="973336" y="355162"/>
                </a:lnTo>
                <a:lnTo>
                  <a:pt x="922734" y="75365"/>
                </a:lnTo>
                <a:lnTo>
                  <a:pt x="1071562" y="111084"/>
                </a:lnTo>
                <a:lnTo>
                  <a:pt x="1050727" y="203357"/>
                </a:lnTo>
                <a:lnTo>
                  <a:pt x="1116211" y="209311"/>
                </a:lnTo>
                <a:lnTo>
                  <a:pt x="1163836" y="230146"/>
                </a:lnTo>
                <a:close/>
                <a:moveTo>
                  <a:pt x="2941482" y="0"/>
                </a:moveTo>
                <a:lnTo>
                  <a:pt x="2979582" y="120650"/>
                </a:lnTo>
                <a:lnTo>
                  <a:pt x="2195253" y="216446"/>
                </a:lnTo>
                <a:lnTo>
                  <a:pt x="2021086" y="253959"/>
                </a:lnTo>
                <a:lnTo>
                  <a:pt x="1985367" y="343256"/>
                </a:lnTo>
                <a:lnTo>
                  <a:pt x="2155031" y="337303"/>
                </a:lnTo>
                <a:lnTo>
                  <a:pt x="2205633" y="429576"/>
                </a:lnTo>
                <a:lnTo>
                  <a:pt x="2009180" y="453389"/>
                </a:lnTo>
                <a:lnTo>
                  <a:pt x="1988344" y="527803"/>
                </a:lnTo>
                <a:lnTo>
                  <a:pt x="2193727" y="530779"/>
                </a:lnTo>
                <a:lnTo>
                  <a:pt x="2253258" y="623053"/>
                </a:lnTo>
                <a:lnTo>
                  <a:pt x="2009180" y="646865"/>
                </a:lnTo>
                <a:lnTo>
                  <a:pt x="1967508" y="751045"/>
                </a:lnTo>
                <a:lnTo>
                  <a:pt x="1896070" y="789740"/>
                </a:lnTo>
                <a:lnTo>
                  <a:pt x="1836539" y="623053"/>
                </a:lnTo>
                <a:lnTo>
                  <a:pt x="1595438" y="664725"/>
                </a:lnTo>
                <a:lnTo>
                  <a:pt x="1524000" y="563521"/>
                </a:lnTo>
                <a:lnTo>
                  <a:pt x="1634133" y="527803"/>
                </a:lnTo>
                <a:lnTo>
                  <a:pt x="1616273" y="352186"/>
                </a:lnTo>
                <a:lnTo>
                  <a:pt x="1869281" y="319443"/>
                </a:lnTo>
                <a:lnTo>
                  <a:pt x="1845469" y="259912"/>
                </a:lnTo>
                <a:lnTo>
                  <a:pt x="1750219" y="259912"/>
                </a:lnTo>
                <a:lnTo>
                  <a:pt x="1535906" y="343256"/>
                </a:lnTo>
                <a:lnTo>
                  <a:pt x="1711523" y="66435"/>
                </a:lnTo>
                <a:lnTo>
                  <a:pt x="1821656" y="167639"/>
                </a:lnTo>
                <a:lnTo>
                  <a:pt x="2137172" y="120014"/>
                </a:lnTo>
                <a:lnTo>
                  <a:pt x="2139940" y="123314"/>
                </a:lnTo>
                <a:close/>
              </a:path>
            </a:pathLst>
          </a:custGeom>
          <a:solidFill>
            <a:srgbClr val="F2B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2516626" y="2546226"/>
            <a:ext cx="4142222" cy="1663601"/>
            <a:chOff x="2503926" y="2533526"/>
            <a:chExt cx="4142222" cy="1663601"/>
          </a:xfrm>
          <a:solidFill>
            <a:srgbClr val="F2B800"/>
          </a:solidFill>
        </p:grpSpPr>
        <p:sp>
          <p:nvSpPr>
            <p:cNvPr id="118" name="文本框 117"/>
            <p:cNvSpPr txBox="1"/>
            <p:nvPr/>
          </p:nvSpPr>
          <p:spPr>
            <a:xfrm>
              <a:off x="5916890" y="2798529"/>
              <a:ext cx="729258" cy="192285"/>
            </a:xfrm>
            <a:custGeom>
              <a:avLst/>
              <a:gdLst>
                <a:gd name="connsiteX0" fmla="*/ 607219 w 729258"/>
                <a:gd name="connsiteY0" fmla="*/ 0 h 192285"/>
                <a:gd name="connsiteX1" fmla="*/ 729258 w 729258"/>
                <a:gd name="connsiteY1" fmla="*/ 172640 h 192285"/>
                <a:gd name="connsiteX2" fmla="*/ 80367 w 729258"/>
                <a:gd name="connsiteY2" fmla="*/ 192285 h 192285"/>
                <a:gd name="connsiteX3" fmla="*/ 0 w 729258"/>
                <a:gd name="connsiteY3" fmla="*/ 74414 h 192285"/>
                <a:gd name="connsiteX4" fmla="*/ 607219 w 729258"/>
                <a:gd name="connsiteY4" fmla="*/ 0 h 19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258" h="192285">
                  <a:moveTo>
                    <a:pt x="607219" y="0"/>
                  </a:moveTo>
                  <a:lnTo>
                    <a:pt x="729258" y="172640"/>
                  </a:lnTo>
                  <a:lnTo>
                    <a:pt x="80367" y="192285"/>
                  </a:lnTo>
                  <a:lnTo>
                    <a:pt x="0" y="74414"/>
                  </a:lnTo>
                  <a:lnTo>
                    <a:pt x="607219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2503926" y="2533526"/>
              <a:ext cx="3423047" cy="1663601"/>
              <a:chOff x="2503926" y="2533526"/>
              <a:chExt cx="3423047" cy="1663601"/>
            </a:xfrm>
            <a:grpFill/>
          </p:grpSpPr>
          <p:sp>
            <p:nvSpPr>
              <p:cNvPr id="120" name="文本框 119"/>
              <p:cNvSpPr txBox="1"/>
              <p:nvPr/>
            </p:nvSpPr>
            <p:spPr>
              <a:xfrm>
                <a:off x="4249680" y="2533526"/>
                <a:ext cx="1677293" cy="1663601"/>
              </a:xfrm>
              <a:custGeom>
                <a:avLst/>
                <a:gdLst/>
                <a:ahLst/>
                <a:cxnLst/>
                <a:rect l="l" t="t" r="r" b="b"/>
                <a:pathLst>
                  <a:path w="1677293" h="1663601">
                    <a:moveTo>
                      <a:pt x="328612" y="0"/>
                    </a:moveTo>
                    <a:lnTo>
                      <a:pt x="561379" y="308075"/>
                    </a:lnTo>
                    <a:lnTo>
                      <a:pt x="506611" y="403920"/>
                    </a:lnTo>
                    <a:lnTo>
                      <a:pt x="718839" y="465535"/>
                    </a:lnTo>
                    <a:lnTo>
                      <a:pt x="595610" y="0"/>
                    </a:lnTo>
                    <a:lnTo>
                      <a:pt x="1006375" y="212229"/>
                    </a:lnTo>
                    <a:lnTo>
                      <a:pt x="1677293" y="143768"/>
                    </a:lnTo>
                    <a:lnTo>
                      <a:pt x="1560909" y="876300"/>
                    </a:lnTo>
                    <a:lnTo>
                      <a:pt x="1526679" y="1663601"/>
                    </a:lnTo>
                    <a:lnTo>
                      <a:pt x="1047452" y="1451372"/>
                    </a:lnTo>
                    <a:lnTo>
                      <a:pt x="1355526" y="1334989"/>
                    </a:lnTo>
                    <a:lnTo>
                      <a:pt x="1287065" y="444996"/>
                    </a:lnTo>
                    <a:lnTo>
                      <a:pt x="1061144" y="506611"/>
                    </a:lnTo>
                    <a:lnTo>
                      <a:pt x="910530" y="314921"/>
                    </a:lnTo>
                    <a:lnTo>
                      <a:pt x="807839" y="444996"/>
                    </a:lnTo>
                    <a:lnTo>
                      <a:pt x="753070" y="1526679"/>
                    </a:lnTo>
                    <a:lnTo>
                      <a:pt x="622994" y="1649909"/>
                    </a:lnTo>
                    <a:lnTo>
                      <a:pt x="499764" y="472381"/>
                    </a:lnTo>
                    <a:lnTo>
                      <a:pt x="314920" y="684610"/>
                    </a:lnTo>
                    <a:lnTo>
                      <a:pt x="444996" y="848916"/>
                    </a:lnTo>
                    <a:lnTo>
                      <a:pt x="355997" y="1547218"/>
                    </a:lnTo>
                    <a:lnTo>
                      <a:pt x="239613" y="1663601"/>
                    </a:lnTo>
                    <a:lnTo>
                      <a:pt x="177998" y="876300"/>
                    </a:lnTo>
                    <a:lnTo>
                      <a:pt x="0" y="965300"/>
                    </a:lnTo>
                    <a:lnTo>
                      <a:pt x="328612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2503926" y="2540372"/>
                <a:ext cx="1670447" cy="1656755"/>
              </a:xfrm>
              <a:custGeom>
                <a:avLst/>
                <a:gdLst/>
                <a:ahLst/>
                <a:cxnLst/>
                <a:rect l="l" t="t" r="r" b="b"/>
                <a:pathLst>
                  <a:path w="1670447" h="1656755">
                    <a:moveTo>
                      <a:pt x="1040606" y="0"/>
                    </a:moveTo>
                    <a:lnTo>
                      <a:pt x="1177528" y="458689"/>
                    </a:lnTo>
                    <a:lnTo>
                      <a:pt x="1341834" y="417612"/>
                    </a:lnTo>
                    <a:lnTo>
                      <a:pt x="1150144" y="68461"/>
                    </a:lnTo>
                    <a:lnTo>
                      <a:pt x="1581448" y="177999"/>
                    </a:lnTo>
                    <a:lnTo>
                      <a:pt x="1389757" y="458689"/>
                    </a:lnTo>
                    <a:lnTo>
                      <a:pt x="1560909" y="465535"/>
                    </a:lnTo>
                    <a:lnTo>
                      <a:pt x="1670447" y="650379"/>
                    </a:lnTo>
                    <a:lnTo>
                      <a:pt x="1191220" y="698302"/>
                    </a:lnTo>
                    <a:lnTo>
                      <a:pt x="1245989" y="958454"/>
                    </a:lnTo>
                    <a:lnTo>
                      <a:pt x="1465064" y="746225"/>
                    </a:lnTo>
                    <a:lnTo>
                      <a:pt x="1656755" y="1013222"/>
                    </a:lnTo>
                    <a:lnTo>
                      <a:pt x="1328142" y="1136452"/>
                    </a:lnTo>
                    <a:lnTo>
                      <a:pt x="1328142" y="1341835"/>
                    </a:lnTo>
                    <a:lnTo>
                      <a:pt x="1670447" y="1321297"/>
                    </a:lnTo>
                    <a:lnTo>
                      <a:pt x="1266527" y="1656755"/>
                    </a:lnTo>
                    <a:lnTo>
                      <a:pt x="1061144" y="1328143"/>
                    </a:lnTo>
                    <a:lnTo>
                      <a:pt x="629840" y="1485603"/>
                    </a:lnTo>
                    <a:lnTo>
                      <a:pt x="999529" y="1109068"/>
                    </a:lnTo>
                    <a:lnTo>
                      <a:pt x="903684" y="937915"/>
                    </a:lnTo>
                    <a:lnTo>
                      <a:pt x="657225" y="1129606"/>
                    </a:lnTo>
                    <a:lnTo>
                      <a:pt x="520303" y="1656755"/>
                    </a:lnTo>
                    <a:lnTo>
                      <a:pt x="116383" y="1451372"/>
                    </a:lnTo>
                    <a:lnTo>
                      <a:pt x="403919" y="1369219"/>
                    </a:lnTo>
                    <a:lnTo>
                      <a:pt x="342304" y="1150144"/>
                    </a:lnTo>
                    <a:lnTo>
                      <a:pt x="150614" y="1252836"/>
                    </a:lnTo>
                    <a:lnTo>
                      <a:pt x="0" y="978992"/>
                    </a:lnTo>
                    <a:lnTo>
                      <a:pt x="383381" y="903685"/>
                    </a:lnTo>
                    <a:lnTo>
                      <a:pt x="342304" y="746225"/>
                    </a:lnTo>
                    <a:lnTo>
                      <a:pt x="130076" y="753071"/>
                    </a:lnTo>
                    <a:lnTo>
                      <a:pt x="0" y="588765"/>
                    </a:lnTo>
                    <a:lnTo>
                      <a:pt x="349151" y="492919"/>
                    </a:lnTo>
                    <a:lnTo>
                      <a:pt x="321766" y="403920"/>
                    </a:lnTo>
                    <a:lnTo>
                      <a:pt x="88999" y="301229"/>
                    </a:lnTo>
                    <a:lnTo>
                      <a:pt x="561379" y="34231"/>
                    </a:lnTo>
                    <a:lnTo>
                      <a:pt x="828377" y="205383"/>
                    </a:lnTo>
                    <a:lnTo>
                      <a:pt x="1040606" y="0"/>
                    </a:lnTo>
                    <a:close/>
                    <a:moveTo>
                      <a:pt x="842069" y="280690"/>
                    </a:moveTo>
                    <a:lnTo>
                      <a:pt x="650379" y="342305"/>
                    </a:lnTo>
                    <a:lnTo>
                      <a:pt x="609302" y="513458"/>
                    </a:lnTo>
                    <a:lnTo>
                      <a:pt x="903684" y="465535"/>
                    </a:lnTo>
                    <a:lnTo>
                      <a:pt x="842069" y="280690"/>
                    </a:lnTo>
                    <a:close/>
                    <a:moveTo>
                      <a:pt x="889992" y="691456"/>
                    </a:moveTo>
                    <a:lnTo>
                      <a:pt x="650379" y="711994"/>
                    </a:lnTo>
                    <a:lnTo>
                      <a:pt x="609302" y="903685"/>
                    </a:lnTo>
                    <a:lnTo>
                      <a:pt x="937915" y="848916"/>
                    </a:lnTo>
                    <a:lnTo>
                      <a:pt x="889992" y="69145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3768531" y="3832586"/>
                <a:ext cx="734854" cy="359569"/>
              </a:xfrm>
              <a:custGeom>
                <a:avLst/>
                <a:gdLst>
                  <a:gd name="connsiteX0" fmla="*/ 365760 w 716280"/>
                  <a:gd name="connsiteY0" fmla="*/ 7620 h 342900"/>
                  <a:gd name="connsiteX1" fmla="*/ 670560 w 716280"/>
                  <a:gd name="connsiteY1" fmla="*/ 0 h 342900"/>
                  <a:gd name="connsiteX2" fmla="*/ 716280 w 716280"/>
                  <a:gd name="connsiteY2" fmla="*/ 327660 h 342900"/>
                  <a:gd name="connsiteX3" fmla="*/ 0 w 716280"/>
                  <a:gd name="connsiteY3" fmla="*/ 342900 h 342900"/>
                  <a:gd name="connsiteX4" fmla="*/ 365760 w 716280"/>
                  <a:gd name="connsiteY4" fmla="*/ 7620 h 342900"/>
                  <a:gd name="connsiteX0" fmla="*/ 365760 w 716280"/>
                  <a:gd name="connsiteY0" fmla="*/ 12383 h 347663"/>
                  <a:gd name="connsiteX1" fmla="*/ 694373 w 716280"/>
                  <a:gd name="connsiteY1" fmla="*/ 0 h 347663"/>
                  <a:gd name="connsiteX2" fmla="*/ 716280 w 716280"/>
                  <a:gd name="connsiteY2" fmla="*/ 332423 h 347663"/>
                  <a:gd name="connsiteX3" fmla="*/ 0 w 716280"/>
                  <a:gd name="connsiteY3" fmla="*/ 347663 h 347663"/>
                  <a:gd name="connsiteX4" fmla="*/ 365760 w 716280"/>
                  <a:gd name="connsiteY4" fmla="*/ 12383 h 347663"/>
                  <a:gd name="connsiteX0" fmla="*/ 365760 w 723424"/>
                  <a:gd name="connsiteY0" fmla="*/ 12383 h 347663"/>
                  <a:gd name="connsiteX1" fmla="*/ 694373 w 723424"/>
                  <a:gd name="connsiteY1" fmla="*/ 0 h 347663"/>
                  <a:gd name="connsiteX2" fmla="*/ 723424 w 723424"/>
                  <a:gd name="connsiteY2" fmla="*/ 332423 h 347663"/>
                  <a:gd name="connsiteX3" fmla="*/ 0 w 723424"/>
                  <a:gd name="connsiteY3" fmla="*/ 347663 h 347663"/>
                  <a:gd name="connsiteX4" fmla="*/ 365760 w 723424"/>
                  <a:gd name="connsiteY4" fmla="*/ 12383 h 347663"/>
                  <a:gd name="connsiteX0" fmla="*/ 365760 w 721043"/>
                  <a:gd name="connsiteY0" fmla="*/ 12383 h 347663"/>
                  <a:gd name="connsiteX1" fmla="*/ 694373 w 721043"/>
                  <a:gd name="connsiteY1" fmla="*/ 0 h 347663"/>
                  <a:gd name="connsiteX2" fmla="*/ 721043 w 721043"/>
                  <a:gd name="connsiteY2" fmla="*/ 344330 h 347663"/>
                  <a:gd name="connsiteX3" fmla="*/ 0 w 721043"/>
                  <a:gd name="connsiteY3" fmla="*/ 347663 h 347663"/>
                  <a:gd name="connsiteX4" fmla="*/ 365760 w 721043"/>
                  <a:gd name="connsiteY4" fmla="*/ 12383 h 347663"/>
                  <a:gd name="connsiteX0" fmla="*/ 363379 w 721043"/>
                  <a:gd name="connsiteY0" fmla="*/ 24289 h 347663"/>
                  <a:gd name="connsiteX1" fmla="*/ 694373 w 721043"/>
                  <a:gd name="connsiteY1" fmla="*/ 0 h 347663"/>
                  <a:gd name="connsiteX2" fmla="*/ 721043 w 721043"/>
                  <a:gd name="connsiteY2" fmla="*/ 344330 h 347663"/>
                  <a:gd name="connsiteX3" fmla="*/ 0 w 721043"/>
                  <a:gd name="connsiteY3" fmla="*/ 347663 h 347663"/>
                  <a:gd name="connsiteX4" fmla="*/ 363379 w 721043"/>
                  <a:gd name="connsiteY4" fmla="*/ 24289 h 347663"/>
                  <a:gd name="connsiteX0" fmla="*/ 363379 w 734854"/>
                  <a:gd name="connsiteY0" fmla="*/ 33814 h 357188"/>
                  <a:gd name="connsiteX1" fmla="*/ 734854 w 734854"/>
                  <a:gd name="connsiteY1" fmla="*/ 0 h 357188"/>
                  <a:gd name="connsiteX2" fmla="*/ 721043 w 734854"/>
                  <a:gd name="connsiteY2" fmla="*/ 353855 h 357188"/>
                  <a:gd name="connsiteX3" fmla="*/ 0 w 734854"/>
                  <a:gd name="connsiteY3" fmla="*/ 357188 h 357188"/>
                  <a:gd name="connsiteX4" fmla="*/ 363379 w 734854"/>
                  <a:gd name="connsiteY4" fmla="*/ 33814 h 357188"/>
                  <a:gd name="connsiteX0" fmla="*/ 363379 w 734854"/>
                  <a:gd name="connsiteY0" fmla="*/ 33814 h 359569"/>
                  <a:gd name="connsiteX1" fmla="*/ 734854 w 734854"/>
                  <a:gd name="connsiteY1" fmla="*/ 0 h 359569"/>
                  <a:gd name="connsiteX2" fmla="*/ 721043 w 734854"/>
                  <a:gd name="connsiteY2" fmla="*/ 353855 h 359569"/>
                  <a:gd name="connsiteX3" fmla="*/ 0 w 734854"/>
                  <a:gd name="connsiteY3" fmla="*/ 359569 h 359569"/>
                  <a:gd name="connsiteX4" fmla="*/ 363379 w 734854"/>
                  <a:gd name="connsiteY4" fmla="*/ 33814 h 35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4854" h="359569">
                    <a:moveTo>
                      <a:pt x="363379" y="33814"/>
                    </a:moveTo>
                    <a:lnTo>
                      <a:pt x="734854" y="0"/>
                    </a:lnTo>
                    <a:lnTo>
                      <a:pt x="721043" y="353855"/>
                    </a:lnTo>
                    <a:lnTo>
                      <a:pt x="0" y="359569"/>
                    </a:lnTo>
                    <a:lnTo>
                      <a:pt x="363379" y="3381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2849880" y="2598891"/>
                <a:ext cx="358140" cy="137160"/>
              </a:xfrm>
              <a:custGeom>
                <a:avLst/>
                <a:gdLst>
                  <a:gd name="connsiteX0" fmla="*/ 0 w 358140"/>
                  <a:gd name="connsiteY0" fmla="*/ 137160 h 137160"/>
                  <a:gd name="connsiteX1" fmla="*/ 198120 w 358140"/>
                  <a:gd name="connsiteY1" fmla="*/ 0 h 137160"/>
                  <a:gd name="connsiteX2" fmla="*/ 358140 w 358140"/>
                  <a:gd name="connsiteY2" fmla="*/ 121920 h 137160"/>
                  <a:gd name="connsiteX3" fmla="*/ 0 w 358140"/>
                  <a:gd name="connsiteY3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8140" h="137160">
                    <a:moveTo>
                      <a:pt x="0" y="137160"/>
                    </a:moveTo>
                    <a:lnTo>
                      <a:pt x="198120" y="0"/>
                    </a:lnTo>
                    <a:lnTo>
                      <a:pt x="358140" y="121920"/>
                    </a:lnTo>
                    <a:lnTo>
                      <a:pt x="0" y="13716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3390900" y="2582699"/>
                <a:ext cx="185738" cy="152400"/>
              </a:xfrm>
              <a:custGeom>
                <a:avLst/>
                <a:gdLst>
                  <a:gd name="connsiteX0" fmla="*/ 142875 w 185738"/>
                  <a:gd name="connsiteY0" fmla="*/ 0 h 152400"/>
                  <a:gd name="connsiteX1" fmla="*/ 0 w 185738"/>
                  <a:gd name="connsiteY1" fmla="*/ 147637 h 152400"/>
                  <a:gd name="connsiteX2" fmla="*/ 185738 w 185738"/>
                  <a:gd name="connsiteY2" fmla="*/ 152400 h 152400"/>
                  <a:gd name="connsiteX3" fmla="*/ 142875 w 185738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738" h="152400">
                    <a:moveTo>
                      <a:pt x="142875" y="0"/>
                    </a:moveTo>
                    <a:lnTo>
                      <a:pt x="0" y="147637"/>
                    </a:lnTo>
                    <a:lnTo>
                      <a:pt x="185738" y="152400"/>
                    </a:lnTo>
                    <a:lnTo>
                      <a:pt x="142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3800475" y="2658899"/>
                <a:ext cx="228600" cy="195262"/>
              </a:xfrm>
              <a:custGeom>
                <a:avLst/>
                <a:gdLst>
                  <a:gd name="connsiteX0" fmla="*/ 0 w 228600"/>
                  <a:gd name="connsiteY0" fmla="*/ 0 h 195262"/>
                  <a:gd name="connsiteX1" fmla="*/ 228600 w 228600"/>
                  <a:gd name="connsiteY1" fmla="*/ 66675 h 195262"/>
                  <a:gd name="connsiteX2" fmla="*/ 152400 w 228600"/>
                  <a:gd name="connsiteY2" fmla="*/ 195262 h 195262"/>
                  <a:gd name="connsiteX3" fmla="*/ 0 w 228600"/>
                  <a:gd name="connsiteY3" fmla="*/ 0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195262">
                    <a:moveTo>
                      <a:pt x="0" y="0"/>
                    </a:moveTo>
                    <a:lnTo>
                      <a:pt x="228600" y="66675"/>
                    </a:lnTo>
                    <a:lnTo>
                      <a:pt x="152400" y="195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4524375" y="2568411"/>
                <a:ext cx="261938" cy="280988"/>
              </a:xfrm>
              <a:custGeom>
                <a:avLst/>
                <a:gdLst>
                  <a:gd name="connsiteX0" fmla="*/ 0 w 261938"/>
                  <a:gd name="connsiteY0" fmla="*/ 185738 h 280988"/>
                  <a:gd name="connsiteX1" fmla="*/ 57150 w 261938"/>
                  <a:gd name="connsiteY1" fmla="*/ 0 h 280988"/>
                  <a:gd name="connsiteX2" fmla="*/ 261938 w 261938"/>
                  <a:gd name="connsiteY2" fmla="*/ 280988 h 280988"/>
                  <a:gd name="connsiteX3" fmla="*/ 0 w 261938"/>
                  <a:gd name="connsiteY3" fmla="*/ 185738 h 28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938" h="280988">
                    <a:moveTo>
                      <a:pt x="0" y="185738"/>
                    </a:moveTo>
                    <a:lnTo>
                      <a:pt x="57150" y="0"/>
                    </a:lnTo>
                    <a:lnTo>
                      <a:pt x="261938" y="280988"/>
                    </a:lnTo>
                    <a:lnTo>
                      <a:pt x="0" y="1857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4872038" y="2563649"/>
                <a:ext cx="290512" cy="285750"/>
              </a:xfrm>
              <a:custGeom>
                <a:avLst/>
                <a:gdLst>
                  <a:gd name="connsiteX0" fmla="*/ 0 w 290512"/>
                  <a:gd name="connsiteY0" fmla="*/ 0 h 285750"/>
                  <a:gd name="connsiteX1" fmla="*/ 290512 w 290512"/>
                  <a:gd name="connsiteY1" fmla="*/ 161925 h 285750"/>
                  <a:gd name="connsiteX2" fmla="*/ 161925 w 290512"/>
                  <a:gd name="connsiteY2" fmla="*/ 285750 h 285750"/>
                  <a:gd name="connsiteX3" fmla="*/ 0 w 290512"/>
                  <a:gd name="connsiteY3" fmla="*/ 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0512" h="285750">
                    <a:moveTo>
                      <a:pt x="0" y="0"/>
                    </a:moveTo>
                    <a:lnTo>
                      <a:pt x="290512" y="161925"/>
                    </a:lnTo>
                    <a:lnTo>
                      <a:pt x="161925" y="2857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5629275" y="2701761"/>
                <a:ext cx="271463" cy="157163"/>
              </a:xfrm>
              <a:custGeom>
                <a:avLst/>
                <a:gdLst>
                  <a:gd name="connsiteX0" fmla="*/ 0 w 271463"/>
                  <a:gd name="connsiteY0" fmla="*/ 33338 h 157163"/>
                  <a:gd name="connsiteX1" fmla="*/ 271463 w 271463"/>
                  <a:gd name="connsiteY1" fmla="*/ 0 h 157163"/>
                  <a:gd name="connsiteX2" fmla="*/ 242888 w 271463"/>
                  <a:gd name="connsiteY2" fmla="*/ 157163 h 157163"/>
                  <a:gd name="connsiteX3" fmla="*/ 0 w 271463"/>
                  <a:gd name="connsiteY3" fmla="*/ 33338 h 157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463" h="157163">
                    <a:moveTo>
                      <a:pt x="0" y="33338"/>
                    </a:moveTo>
                    <a:lnTo>
                      <a:pt x="271463" y="0"/>
                    </a:lnTo>
                    <a:lnTo>
                      <a:pt x="242888" y="157163"/>
                    </a:lnTo>
                    <a:lnTo>
                      <a:pt x="0" y="3333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171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000"/>
    </mc:Choice>
    <mc:Fallback xmlns=""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1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9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8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repeatCount="indefinite" accel="50000" decel="50000" autoRev="1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4.16667E-7 -2.22222E-6 L 4.16667E-7 0.0382 " pathEditMode="relative" rAng="0" ptsTypes="AA">
                                      <p:cBhvr>
                                        <p:cTn id="7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repeatCount="indefinite" accel="50000" decel="50000" autoRev="1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3.75E-6 -2.22222E-6 L 3.75E-6 -0.02477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repeatCount="indefinite" accel="50000" decel="50000" autoRev="1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1.875E-6 0 L 1.875E-6 -0.02755 " pathEditMode="relative" rAng="0" ptsTypes="AA">
                                      <p:cBhvr>
                                        <p:cTn id="8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62" grpId="0" animBg="1"/>
      <p:bldP spid="62" grpId="1" animBg="1"/>
      <p:bldP spid="64" grpId="0" animBg="1"/>
      <p:bldP spid="64" grpId="1" animBg="1"/>
      <p:bldP spid="65" grpId="0" animBg="1"/>
      <p:bldP spid="65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436693" y="286360"/>
            <a:ext cx="2514600" cy="2342243"/>
            <a:chOff x="913552" y="433904"/>
            <a:chExt cx="2514600" cy="2342243"/>
          </a:xfrm>
        </p:grpSpPr>
        <p:sp>
          <p:nvSpPr>
            <p:cNvPr id="151" name="任意多边形 150"/>
            <p:cNvSpPr/>
            <p:nvPr/>
          </p:nvSpPr>
          <p:spPr>
            <a:xfrm>
              <a:off x="913552" y="433904"/>
              <a:ext cx="2514600" cy="2342243"/>
            </a:xfrm>
            <a:custGeom>
              <a:avLst/>
              <a:gdLst>
                <a:gd name="connsiteX0" fmla="*/ 903983 w 2514600"/>
                <a:gd name="connsiteY0" fmla="*/ 156898 h 2342243"/>
                <a:gd name="connsiteX1" fmla="*/ 905484 w 2514600"/>
                <a:gd name="connsiteY1" fmla="*/ 156898 h 2342243"/>
                <a:gd name="connsiteX2" fmla="*/ 905207 w 2514600"/>
                <a:gd name="connsiteY2" fmla="*/ 158220 h 2342243"/>
                <a:gd name="connsiteX3" fmla="*/ 1587500 w 2514600"/>
                <a:gd name="connsiteY3" fmla="*/ 0 h 2342243"/>
                <a:gd name="connsiteX4" fmla="*/ 1663700 w 2514600"/>
                <a:gd name="connsiteY4" fmla="*/ 660400 h 2342243"/>
                <a:gd name="connsiteX5" fmla="*/ 2514600 w 2514600"/>
                <a:gd name="connsiteY5" fmla="*/ 647700 h 2342243"/>
                <a:gd name="connsiteX6" fmla="*/ 1892300 w 2514600"/>
                <a:gd name="connsiteY6" fmla="*/ 1130300 h 2342243"/>
                <a:gd name="connsiteX7" fmla="*/ 2362200 w 2514600"/>
                <a:gd name="connsiteY7" fmla="*/ 1803400 h 2342243"/>
                <a:gd name="connsiteX8" fmla="*/ 1653540 w 2514600"/>
                <a:gd name="connsiteY8" fmla="*/ 1493520 h 2342243"/>
                <a:gd name="connsiteX9" fmla="*/ 1727200 w 2514600"/>
                <a:gd name="connsiteY9" fmla="*/ 2342243 h 2342243"/>
                <a:gd name="connsiteX10" fmla="*/ 1431471 w 2514600"/>
                <a:gd name="connsiteY10" fmla="*/ 1866900 h 2342243"/>
                <a:gd name="connsiteX11" fmla="*/ 774700 w 2514600"/>
                <a:gd name="connsiteY11" fmla="*/ 2133600 h 2342243"/>
                <a:gd name="connsiteX12" fmla="*/ 825500 w 2514600"/>
                <a:gd name="connsiteY12" fmla="*/ 1638300 h 2342243"/>
                <a:gd name="connsiteX13" fmla="*/ 254000 w 2514600"/>
                <a:gd name="connsiteY13" fmla="*/ 1612900 h 2342243"/>
                <a:gd name="connsiteX14" fmla="*/ 520700 w 2514600"/>
                <a:gd name="connsiteY14" fmla="*/ 1244600 h 2342243"/>
                <a:gd name="connsiteX15" fmla="*/ 0 w 2514600"/>
                <a:gd name="connsiteY15" fmla="*/ 812800 h 2342243"/>
                <a:gd name="connsiteX16" fmla="*/ 800100 w 2514600"/>
                <a:gd name="connsiteY16" fmla="*/ 660400 h 2342243"/>
                <a:gd name="connsiteX17" fmla="*/ 905207 w 2514600"/>
                <a:gd name="connsiteY17" fmla="*/ 158220 h 2342243"/>
                <a:gd name="connsiteX18" fmla="*/ 1193800 w 2514600"/>
                <a:gd name="connsiteY18" fmla="*/ 469900 h 2342243"/>
                <a:gd name="connsiteX0" fmla="*/ 903983 w 2514600"/>
                <a:gd name="connsiteY0" fmla="*/ 156898 h 2342243"/>
                <a:gd name="connsiteX1" fmla="*/ 905484 w 2514600"/>
                <a:gd name="connsiteY1" fmla="*/ 156898 h 2342243"/>
                <a:gd name="connsiteX2" fmla="*/ 905207 w 2514600"/>
                <a:gd name="connsiteY2" fmla="*/ 158220 h 2342243"/>
                <a:gd name="connsiteX3" fmla="*/ 903983 w 2514600"/>
                <a:gd name="connsiteY3" fmla="*/ 156898 h 2342243"/>
                <a:gd name="connsiteX4" fmla="*/ 1587500 w 2514600"/>
                <a:gd name="connsiteY4" fmla="*/ 0 h 2342243"/>
                <a:gd name="connsiteX5" fmla="*/ 1663700 w 2514600"/>
                <a:gd name="connsiteY5" fmla="*/ 660400 h 2342243"/>
                <a:gd name="connsiteX6" fmla="*/ 2514600 w 2514600"/>
                <a:gd name="connsiteY6" fmla="*/ 647700 h 2342243"/>
                <a:gd name="connsiteX7" fmla="*/ 1892300 w 2514600"/>
                <a:gd name="connsiteY7" fmla="*/ 1130300 h 2342243"/>
                <a:gd name="connsiteX8" fmla="*/ 2362200 w 2514600"/>
                <a:gd name="connsiteY8" fmla="*/ 1803400 h 2342243"/>
                <a:gd name="connsiteX9" fmla="*/ 1752600 w 2514600"/>
                <a:gd name="connsiteY9" fmla="*/ 1691640 h 2342243"/>
                <a:gd name="connsiteX10" fmla="*/ 1727200 w 2514600"/>
                <a:gd name="connsiteY10" fmla="*/ 2342243 h 2342243"/>
                <a:gd name="connsiteX11" fmla="*/ 1431471 w 2514600"/>
                <a:gd name="connsiteY11" fmla="*/ 1866900 h 2342243"/>
                <a:gd name="connsiteX12" fmla="*/ 774700 w 2514600"/>
                <a:gd name="connsiteY12" fmla="*/ 2133600 h 2342243"/>
                <a:gd name="connsiteX13" fmla="*/ 825500 w 2514600"/>
                <a:gd name="connsiteY13" fmla="*/ 1638300 h 2342243"/>
                <a:gd name="connsiteX14" fmla="*/ 254000 w 2514600"/>
                <a:gd name="connsiteY14" fmla="*/ 1612900 h 2342243"/>
                <a:gd name="connsiteX15" fmla="*/ 520700 w 2514600"/>
                <a:gd name="connsiteY15" fmla="*/ 1244600 h 2342243"/>
                <a:gd name="connsiteX16" fmla="*/ 0 w 2514600"/>
                <a:gd name="connsiteY16" fmla="*/ 812800 h 2342243"/>
                <a:gd name="connsiteX17" fmla="*/ 800100 w 2514600"/>
                <a:gd name="connsiteY17" fmla="*/ 660400 h 2342243"/>
                <a:gd name="connsiteX18" fmla="*/ 905207 w 2514600"/>
                <a:gd name="connsiteY18" fmla="*/ 158220 h 2342243"/>
                <a:gd name="connsiteX19" fmla="*/ 1193800 w 2514600"/>
                <a:gd name="connsiteY19" fmla="*/ 469900 h 2342243"/>
                <a:gd name="connsiteX20" fmla="*/ 1587500 w 2514600"/>
                <a:gd name="connsiteY20" fmla="*/ 0 h 23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4600" h="2342243">
                  <a:moveTo>
                    <a:pt x="903983" y="156898"/>
                  </a:moveTo>
                  <a:lnTo>
                    <a:pt x="905484" y="156898"/>
                  </a:lnTo>
                  <a:cubicBezTo>
                    <a:pt x="905392" y="157339"/>
                    <a:pt x="905299" y="157779"/>
                    <a:pt x="905207" y="158220"/>
                  </a:cubicBezTo>
                  <a:lnTo>
                    <a:pt x="903983" y="156898"/>
                  </a:lnTo>
                  <a:close/>
                  <a:moveTo>
                    <a:pt x="1587500" y="0"/>
                  </a:moveTo>
                  <a:lnTo>
                    <a:pt x="1663700" y="660400"/>
                  </a:lnTo>
                  <a:lnTo>
                    <a:pt x="2514600" y="647700"/>
                  </a:lnTo>
                  <a:lnTo>
                    <a:pt x="1892300" y="1130300"/>
                  </a:lnTo>
                  <a:lnTo>
                    <a:pt x="2362200" y="1803400"/>
                  </a:lnTo>
                  <a:cubicBezTo>
                    <a:pt x="2252980" y="1885527"/>
                    <a:pt x="1899920" y="1708573"/>
                    <a:pt x="1752600" y="1691640"/>
                  </a:cubicBezTo>
                  <a:cubicBezTo>
                    <a:pt x="1827953" y="1982168"/>
                    <a:pt x="1728047" y="2059335"/>
                    <a:pt x="1727200" y="2342243"/>
                  </a:cubicBezTo>
                  <a:lnTo>
                    <a:pt x="1431471" y="1866900"/>
                  </a:lnTo>
                  <a:lnTo>
                    <a:pt x="774700" y="2133600"/>
                  </a:lnTo>
                  <a:lnTo>
                    <a:pt x="825500" y="1638300"/>
                  </a:lnTo>
                  <a:lnTo>
                    <a:pt x="254000" y="1612900"/>
                  </a:lnTo>
                  <a:lnTo>
                    <a:pt x="520700" y="1244600"/>
                  </a:lnTo>
                  <a:lnTo>
                    <a:pt x="0" y="812800"/>
                  </a:lnTo>
                  <a:lnTo>
                    <a:pt x="800100" y="660400"/>
                  </a:lnTo>
                  <a:lnTo>
                    <a:pt x="905207" y="158220"/>
                  </a:lnTo>
                  <a:lnTo>
                    <a:pt x="1193800" y="469900"/>
                  </a:lnTo>
                  <a:lnTo>
                    <a:pt x="15875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B2F1C"/>
                </a:gs>
                <a:gs pos="69000">
                  <a:srgbClr val="F6CD0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1662833" y="1099093"/>
              <a:ext cx="1004390" cy="1004390"/>
            </a:xfrm>
            <a:prstGeom prst="ellipse">
              <a:avLst/>
            </a:prstGeom>
            <a:solidFill>
              <a:srgbClr val="F7D529"/>
            </a:solidFill>
            <a:ln>
              <a:solidFill>
                <a:srgbClr val="F7D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35" name="组合 2734"/>
          <p:cNvGrpSpPr/>
          <p:nvPr/>
        </p:nvGrpSpPr>
        <p:grpSpPr>
          <a:xfrm>
            <a:off x="423662" y="282952"/>
            <a:ext cx="2514600" cy="2342243"/>
            <a:chOff x="913552" y="433904"/>
            <a:chExt cx="2514600" cy="2342243"/>
          </a:xfrm>
          <a:noFill/>
        </p:grpSpPr>
        <p:sp>
          <p:nvSpPr>
            <p:cNvPr id="2736" name="任意多边形 2735"/>
            <p:cNvSpPr/>
            <p:nvPr/>
          </p:nvSpPr>
          <p:spPr>
            <a:xfrm>
              <a:off x="913552" y="433904"/>
              <a:ext cx="2514600" cy="2342243"/>
            </a:xfrm>
            <a:custGeom>
              <a:avLst/>
              <a:gdLst>
                <a:gd name="connsiteX0" fmla="*/ 903983 w 2514600"/>
                <a:gd name="connsiteY0" fmla="*/ 156898 h 2342243"/>
                <a:gd name="connsiteX1" fmla="*/ 905484 w 2514600"/>
                <a:gd name="connsiteY1" fmla="*/ 156898 h 2342243"/>
                <a:gd name="connsiteX2" fmla="*/ 905207 w 2514600"/>
                <a:gd name="connsiteY2" fmla="*/ 158220 h 2342243"/>
                <a:gd name="connsiteX3" fmla="*/ 1587500 w 2514600"/>
                <a:gd name="connsiteY3" fmla="*/ 0 h 2342243"/>
                <a:gd name="connsiteX4" fmla="*/ 1663700 w 2514600"/>
                <a:gd name="connsiteY4" fmla="*/ 660400 h 2342243"/>
                <a:gd name="connsiteX5" fmla="*/ 2514600 w 2514600"/>
                <a:gd name="connsiteY5" fmla="*/ 647700 h 2342243"/>
                <a:gd name="connsiteX6" fmla="*/ 1892300 w 2514600"/>
                <a:gd name="connsiteY6" fmla="*/ 1130300 h 2342243"/>
                <a:gd name="connsiteX7" fmla="*/ 2362200 w 2514600"/>
                <a:gd name="connsiteY7" fmla="*/ 1803400 h 2342243"/>
                <a:gd name="connsiteX8" fmla="*/ 1653540 w 2514600"/>
                <a:gd name="connsiteY8" fmla="*/ 1493520 h 2342243"/>
                <a:gd name="connsiteX9" fmla="*/ 1727200 w 2514600"/>
                <a:gd name="connsiteY9" fmla="*/ 2342243 h 2342243"/>
                <a:gd name="connsiteX10" fmla="*/ 1431471 w 2514600"/>
                <a:gd name="connsiteY10" fmla="*/ 1866900 h 2342243"/>
                <a:gd name="connsiteX11" fmla="*/ 774700 w 2514600"/>
                <a:gd name="connsiteY11" fmla="*/ 2133600 h 2342243"/>
                <a:gd name="connsiteX12" fmla="*/ 825500 w 2514600"/>
                <a:gd name="connsiteY12" fmla="*/ 1638300 h 2342243"/>
                <a:gd name="connsiteX13" fmla="*/ 254000 w 2514600"/>
                <a:gd name="connsiteY13" fmla="*/ 1612900 h 2342243"/>
                <a:gd name="connsiteX14" fmla="*/ 520700 w 2514600"/>
                <a:gd name="connsiteY14" fmla="*/ 1244600 h 2342243"/>
                <a:gd name="connsiteX15" fmla="*/ 0 w 2514600"/>
                <a:gd name="connsiteY15" fmla="*/ 812800 h 2342243"/>
                <a:gd name="connsiteX16" fmla="*/ 800100 w 2514600"/>
                <a:gd name="connsiteY16" fmla="*/ 660400 h 2342243"/>
                <a:gd name="connsiteX17" fmla="*/ 905207 w 2514600"/>
                <a:gd name="connsiteY17" fmla="*/ 158220 h 2342243"/>
                <a:gd name="connsiteX18" fmla="*/ 1193800 w 2514600"/>
                <a:gd name="connsiteY18" fmla="*/ 469900 h 2342243"/>
                <a:gd name="connsiteX0" fmla="*/ 903983 w 2514600"/>
                <a:gd name="connsiteY0" fmla="*/ 156898 h 2342243"/>
                <a:gd name="connsiteX1" fmla="*/ 905484 w 2514600"/>
                <a:gd name="connsiteY1" fmla="*/ 156898 h 2342243"/>
                <a:gd name="connsiteX2" fmla="*/ 905207 w 2514600"/>
                <a:gd name="connsiteY2" fmla="*/ 158220 h 2342243"/>
                <a:gd name="connsiteX3" fmla="*/ 903983 w 2514600"/>
                <a:gd name="connsiteY3" fmla="*/ 156898 h 2342243"/>
                <a:gd name="connsiteX4" fmla="*/ 1587500 w 2514600"/>
                <a:gd name="connsiteY4" fmla="*/ 0 h 2342243"/>
                <a:gd name="connsiteX5" fmla="*/ 1663700 w 2514600"/>
                <a:gd name="connsiteY5" fmla="*/ 660400 h 2342243"/>
                <a:gd name="connsiteX6" fmla="*/ 2514600 w 2514600"/>
                <a:gd name="connsiteY6" fmla="*/ 647700 h 2342243"/>
                <a:gd name="connsiteX7" fmla="*/ 1892300 w 2514600"/>
                <a:gd name="connsiteY7" fmla="*/ 1130300 h 2342243"/>
                <a:gd name="connsiteX8" fmla="*/ 2362200 w 2514600"/>
                <a:gd name="connsiteY8" fmla="*/ 1803400 h 2342243"/>
                <a:gd name="connsiteX9" fmla="*/ 1752600 w 2514600"/>
                <a:gd name="connsiteY9" fmla="*/ 1691640 h 2342243"/>
                <a:gd name="connsiteX10" fmla="*/ 1727200 w 2514600"/>
                <a:gd name="connsiteY10" fmla="*/ 2342243 h 2342243"/>
                <a:gd name="connsiteX11" fmla="*/ 1431471 w 2514600"/>
                <a:gd name="connsiteY11" fmla="*/ 1866900 h 2342243"/>
                <a:gd name="connsiteX12" fmla="*/ 774700 w 2514600"/>
                <a:gd name="connsiteY12" fmla="*/ 2133600 h 2342243"/>
                <a:gd name="connsiteX13" fmla="*/ 825500 w 2514600"/>
                <a:gd name="connsiteY13" fmla="*/ 1638300 h 2342243"/>
                <a:gd name="connsiteX14" fmla="*/ 254000 w 2514600"/>
                <a:gd name="connsiteY14" fmla="*/ 1612900 h 2342243"/>
                <a:gd name="connsiteX15" fmla="*/ 520700 w 2514600"/>
                <a:gd name="connsiteY15" fmla="*/ 1244600 h 2342243"/>
                <a:gd name="connsiteX16" fmla="*/ 0 w 2514600"/>
                <a:gd name="connsiteY16" fmla="*/ 812800 h 2342243"/>
                <a:gd name="connsiteX17" fmla="*/ 800100 w 2514600"/>
                <a:gd name="connsiteY17" fmla="*/ 660400 h 2342243"/>
                <a:gd name="connsiteX18" fmla="*/ 905207 w 2514600"/>
                <a:gd name="connsiteY18" fmla="*/ 158220 h 2342243"/>
                <a:gd name="connsiteX19" fmla="*/ 1193800 w 2514600"/>
                <a:gd name="connsiteY19" fmla="*/ 469900 h 2342243"/>
                <a:gd name="connsiteX20" fmla="*/ 1587500 w 2514600"/>
                <a:gd name="connsiteY20" fmla="*/ 0 h 23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4600" h="2342243">
                  <a:moveTo>
                    <a:pt x="903983" y="156898"/>
                  </a:moveTo>
                  <a:lnTo>
                    <a:pt x="905484" y="156898"/>
                  </a:lnTo>
                  <a:cubicBezTo>
                    <a:pt x="905392" y="157339"/>
                    <a:pt x="905299" y="157779"/>
                    <a:pt x="905207" y="158220"/>
                  </a:cubicBezTo>
                  <a:lnTo>
                    <a:pt x="903983" y="156898"/>
                  </a:lnTo>
                  <a:close/>
                  <a:moveTo>
                    <a:pt x="1587500" y="0"/>
                  </a:moveTo>
                  <a:lnTo>
                    <a:pt x="1663700" y="660400"/>
                  </a:lnTo>
                  <a:lnTo>
                    <a:pt x="2514600" y="647700"/>
                  </a:lnTo>
                  <a:lnTo>
                    <a:pt x="1892300" y="1130300"/>
                  </a:lnTo>
                  <a:lnTo>
                    <a:pt x="2362200" y="1803400"/>
                  </a:lnTo>
                  <a:cubicBezTo>
                    <a:pt x="2252980" y="1885527"/>
                    <a:pt x="1899920" y="1708573"/>
                    <a:pt x="1752600" y="1691640"/>
                  </a:cubicBezTo>
                  <a:cubicBezTo>
                    <a:pt x="1827953" y="1982168"/>
                    <a:pt x="1728047" y="2059335"/>
                    <a:pt x="1727200" y="2342243"/>
                  </a:cubicBezTo>
                  <a:lnTo>
                    <a:pt x="1431471" y="1866900"/>
                  </a:lnTo>
                  <a:lnTo>
                    <a:pt x="774700" y="2133600"/>
                  </a:lnTo>
                  <a:lnTo>
                    <a:pt x="825500" y="1638300"/>
                  </a:lnTo>
                  <a:lnTo>
                    <a:pt x="254000" y="1612900"/>
                  </a:lnTo>
                  <a:lnTo>
                    <a:pt x="520700" y="1244600"/>
                  </a:lnTo>
                  <a:lnTo>
                    <a:pt x="0" y="812800"/>
                  </a:lnTo>
                  <a:lnTo>
                    <a:pt x="800100" y="660400"/>
                  </a:lnTo>
                  <a:lnTo>
                    <a:pt x="905207" y="158220"/>
                  </a:lnTo>
                  <a:lnTo>
                    <a:pt x="1193800" y="469900"/>
                  </a:lnTo>
                  <a:lnTo>
                    <a:pt x="1587500" y="0"/>
                  </a:lnTo>
                  <a:close/>
                </a:path>
              </a:pathLst>
            </a:custGeom>
            <a:grpFill/>
            <a:ln>
              <a:solidFill>
                <a:srgbClr val="F7D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37" name="椭圆 2736"/>
            <p:cNvSpPr/>
            <p:nvPr/>
          </p:nvSpPr>
          <p:spPr>
            <a:xfrm>
              <a:off x="1662833" y="1099093"/>
              <a:ext cx="1004390" cy="1004390"/>
            </a:xfrm>
            <a:prstGeom prst="ellipse">
              <a:avLst/>
            </a:prstGeom>
            <a:grpFill/>
            <a:ln>
              <a:solidFill>
                <a:srgbClr val="F7D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4" name="组合 2663"/>
          <p:cNvGrpSpPr/>
          <p:nvPr/>
        </p:nvGrpSpPr>
        <p:grpSpPr>
          <a:xfrm>
            <a:off x="-9591022" y="-5848350"/>
            <a:ext cx="43760491" cy="25513547"/>
            <a:chOff x="-9539595" y="-5127721"/>
            <a:chExt cx="43760491" cy="25513547"/>
          </a:xfrm>
        </p:grpSpPr>
        <p:sp>
          <p:nvSpPr>
            <p:cNvPr id="2725" name="矩形 2724"/>
            <p:cNvSpPr/>
            <p:nvPr/>
          </p:nvSpPr>
          <p:spPr>
            <a:xfrm>
              <a:off x="12294360" y="-5127721"/>
              <a:ext cx="21926536" cy="1279917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26" name="Picture 1025" descr="http://img.taopic.com/uploads/allimg/140508/235106-14050Q254283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6500" y1="37500" x2="29300" y2="60500"/>
                          <a14:foregroundMark x1="65100" y1="29600" x2="82400" y2="47400"/>
                          <a14:foregroundMark x1="79700" y1="20200" x2="75700" y2="26100"/>
                          <a14:foregroundMark x1="77800" y1="37000" x2="74300" y2="41500"/>
                          <a14:foregroundMark x1="77800" y1="33800" x2="78600" y2="42200"/>
                          <a14:foregroundMark x1="60500" y1="48600" x2="76500" y2="536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6206572" y="-4301431"/>
              <a:ext cx="2159256" cy="2367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46" name="矩形 2745"/>
            <p:cNvSpPr/>
            <p:nvPr/>
          </p:nvSpPr>
          <p:spPr>
            <a:xfrm>
              <a:off x="-9539595" y="7586649"/>
              <a:ext cx="21926536" cy="1279917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47" name="Picture 1025" descr="http://img.taopic.com/uploads/allimg/140508/235106-14050Q254283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6500" y1="37500" x2="29300" y2="60500"/>
                          <a14:foregroundMark x1="65100" y1="29600" x2="82400" y2="47400"/>
                          <a14:foregroundMark x1="79700" y1="20200" x2="75700" y2="26100"/>
                          <a14:foregroundMark x1="77800" y1="37000" x2="74300" y2="41500"/>
                          <a14:foregroundMark x1="77800" y1="33800" x2="78600" y2="42200"/>
                          <a14:foregroundMark x1="60500" y1="48600" x2="76500" y2="536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 flipH="1" flipV="1">
              <a:off x="5802617" y="16916859"/>
              <a:ext cx="2159256" cy="2367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69" name="文本框 2668"/>
          <p:cNvSpPr txBox="1"/>
          <p:nvPr/>
        </p:nvSpPr>
        <p:spPr>
          <a:xfrm>
            <a:off x="677820" y="2354148"/>
            <a:ext cx="1015663" cy="3062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    天</a:t>
            </a:r>
            <a:endParaRPr lang="zh-CN" altLang="en-US" sz="5400" dirty="0">
              <a:solidFill>
                <a:srgbClr val="F7D529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670" name="文本框 2669"/>
          <p:cNvSpPr txBox="1"/>
          <p:nvPr/>
        </p:nvSpPr>
        <p:spPr>
          <a:xfrm>
            <a:off x="580945" y="4092942"/>
            <a:ext cx="1238250" cy="159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1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2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3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4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5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6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7</a:t>
            </a:r>
          </a:p>
          <a:p>
            <a:pPr algn="ctr">
              <a:lnSpc>
                <a:spcPct val="0"/>
              </a:lnSpc>
            </a:pPr>
            <a:r>
              <a:rPr lang="en-US" altLang="zh-CN" sz="54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8</a:t>
            </a:r>
          </a:p>
        </p:txBody>
      </p:sp>
      <p:sp>
        <p:nvSpPr>
          <p:cNvPr id="2676" name="矩形 2675"/>
          <p:cNvSpPr/>
          <p:nvPr/>
        </p:nvSpPr>
        <p:spPr>
          <a:xfrm>
            <a:off x="-5381457" y="-76380"/>
            <a:ext cx="2948940" cy="25641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3" name="组合 882"/>
          <p:cNvGrpSpPr/>
          <p:nvPr/>
        </p:nvGrpSpPr>
        <p:grpSpPr>
          <a:xfrm>
            <a:off x="8873572" y="160185"/>
            <a:ext cx="3157893" cy="829654"/>
            <a:chOff x="2503926" y="1665288"/>
            <a:chExt cx="6442512" cy="1692602"/>
          </a:xfrm>
        </p:grpSpPr>
        <p:sp>
          <p:nvSpPr>
            <p:cNvPr id="884" name="文本框 883"/>
            <p:cNvSpPr txBox="1"/>
            <p:nvPr/>
          </p:nvSpPr>
          <p:spPr>
            <a:xfrm>
              <a:off x="4249680" y="1679615"/>
              <a:ext cx="1677293" cy="1663601"/>
            </a:xfrm>
            <a:custGeom>
              <a:avLst/>
              <a:gdLst/>
              <a:ahLst/>
              <a:cxnLst/>
              <a:rect l="l" t="t" r="r" b="b"/>
              <a:pathLst>
                <a:path w="1677293" h="1663601">
                  <a:moveTo>
                    <a:pt x="328612" y="0"/>
                  </a:moveTo>
                  <a:lnTo>
                    <a:pt x="561379" y="308075"/>
                  </a:lnTo>
                  <a:lnTo>
                    <a:pt x="506611" y="403920"/>
                  </a:lnTo>
                  <a:lnTo>
                    <a:pt x="718839" y="465535"/>
                  </a:lnTo>
                  <a:lnTo>
                    <a:pt x="595610" y="0"/>
                  </a:lnTo>
                  <a:lnTo>
                    <a:pt x="1006375" y="212229"/>
                  </a:lnTo>
                  <a:lnTo>
                    <a:pt x="1677293" y="143768"/>
                  </a:lnTo>
                  <a:lnTo>
                    <a:pt x="1560909" y="876300"/>
                  </a:lnTo>
                  <a:lnTo>
                    <a:pt x="1526679" y="1663601"/>
                  </a:lnTo>
                  <a:lnTo>
                    <a:pt x="1047452" y="1451372"/>
                  </a:lnTo>
                  <a:lnTo>
                    <a:pt x="1355526" y="1334989"/>
                  </a:lnTo>
                  <a:lnTo>
                    <a:pt x="1287065" y="444996"/>
                  </a:lnTo>
                  <a:lnTo>
                    <a:pt x="1061144" y="506611"/>
                  </a:lnTo>
                  <a:lnTo>
                    <a:pt x="910530" y="314921"/>
                  </a:lnTo>
                  <a:lnTo>
                    <a:pt x="807839" y="444996"/>
                  </a:lnTo>
                  <a:lnTo>
                    <a:pt x="753070" y="1526679"/>
                  </a:lnTo>
                  <a:lnTo>
                    <a:pt x="622994" y="1649909"/>
                  </a:lnTo>
                  <a:lnTo>
                    <a:pt x="499764" y="472381"/>
                  </a:lnTo>
                  <a:lnTo>
                    <a:pt x="314920" y="684610"/>
                  </a:lnTo>
                  <a:lnTo>
                    <a:pt x="444996" y="848916"/>
                  </a:lnTo>
                  <a:lnTo>
                    <a:pt x="355997" y="1547218"/>
                  </a:lnTo>
                  <a:lnTo>
                    <a:pt x="239613" y="1663601"/>
                  </a:lnTo>
                  <a:lnTo>
                    <a:pt x="177998" y="876300"/>
                  </a:lnTo>
                  <a:lnTo>
                    <a:pt x="0" y="965300"/>
                  </a:lnTo>
                  <a:lnTo>
                    <a:pt x="328612" y="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85" name="文本框 884"/>
            <p:cNvSpPr txBox="1"/>
            <p:nvPr/>
          </p:nvSpPr>
          <p:spPr>
            <a:xfrm>
              <a:off x="2503926" y="1686461"/>
              <a:ext cx="1670447" cy="1656755"/>
            </a:xfrm>
            <a:custGeom>
              <a:avLst/>
              <a:gdLst/>
              <a:ahLst/>
              <a:cxnLst/>
              <a:rect l="l" t="t" r="r" b="b"/>
              <a:pathLst>
                <a:path w="1670447" h="1656755">
                  <a:moveTo>
                    <a:pt x="1040606" y="0"/>
                  </a:moveTo>
                  <a:lnTo>
                    <a:pt x="1177528" y="458689"/>
                  </a:lnTo>
                  <a:lnTo>
                    <a:pt x="1341834" y="417612"/>
                  </a:lnTo>
                  <a:lnTo>
                    <a:pt x="1150144" y="68461"/>
                  </a:lnTo>
                  <a:lnTo>
                    <a:pt x="1581448" y="177999"/>
                  </a:lnTo>
                  <a:lnTo>
                    <a:pt x="1389757" y="458689"/>
                  </a:lnTo>
                  <a:lnTo>
                    <a:pt x="1560909" y="465535"/>
                  </a:lnTo>
                  <a:lnTo>
                    <a:pt x="1670447" y="650379"/>
                  </a:lnTo>
                  <a:lnTo>
                    <a:pt x="1191220" y="698302"/>
                  </a:lnTo>
                  <a:lnTo>
                    <a:pt x="1245989" y="958454"/>
                  </a:lnTo>
                  <a:lnTo>
                    <a:pt x="1465064" y="746225"/>
                  </a:lnTo>
                  <a:lnTo>
                    <a:pt x="1656755" y="1013222"/>
                  </a:lnTo>
                  <a:lnTo>
                    <a:pt x="1328142" y="1136452"/>
                  </a:lnTo>
                  <a:lnTo>
                    <a:pt x="1328142" y="1341835"/>
                  </a:lnTo>
                  <a:lnTo>
                    <a:pt x="1670447" y="1321297"/>
                  </a:lnTo>
                  <a:lnTo>
                    <a:pt x="1266527" y="1656755"/>
                  </a:lnTo>
                  <a:lnTo>
                    <a:pt x="1061144" y="1328143"/>
                  </a:lnTo>
                  <a:lnTo>
                    <a:pt x="629840" y="1485603"/>
                  </a:lnTo>
                  <a:lnTo>
                    <a:pt x="999529" y="1109068"/>
                  </a:lnTo>
                  <a:lnTo>
                    <a:pt x="903684" y="937915"/>
                  </a:lnTo>
                  <a:lnTo>
                    <a:pt x="657225" y="1129606"/>
                  </a:lnTo>
                  <a:lnTo>
                    <a:pt x="520303" y="1656755"/>
                  </a:lnTo>
                  <a:lnTo>
                    <a:pt x="116383" y="1451372"/>
                  </a:lnTo>
                  <a:lnTo>
                    <a:pt x="403919" y="1369219"/>
                  </a:lnTo>
                  <a:lnTo>
                    <a:pt x="342304" y="1150144"/>
                  </a:lnTo>
                  <a:lnTo>
                    <a:pt x="150614" y="1252836"/>
                  </a:lnTo>
                  <a:lnTo>
                    <a:pt x="0" y="978992"/>
                  </a:lnTo>
                  <a:lnTo>
                    <a:pt x="383381" y="903685"/>
                  </a:lnTo>
                  <a:lnTo>
                    <a:pt x="342304" y="746225"/>
                  </a:lnTo>
                  <a:lnTo>
                    <a:pt x="130076" y="753071"/>
                  </a:lnTo>
                  <a:lnTo>
                    <a:pt x="0" y="588765"/>
                  </a:lnTo>
                  <a:lnTo>
                    <a:pt x="349151" y="492919"/>
                  </a:lnTo>
                  <a:lnTo>
                    <a:pt x="321766" y="403920"/>
                  </a:lnTo>
                  <a:lnTo>
                    <a:pt x="88999" y="301229"/>
                  </a:lnTo>
                  <a:lnTo>
                    <a:pt x="561379" y="34231"/>
                  </a:lnTo>
                  <a:lnTo>
                    <a:pt x="828377" y="205383"/>
                  </a:lnTo>
                  <a:lnTo>
                    <a:pt x="1040606" y="0"/>
                  </a:lnTo>
                  <a:close/>
                  <a:moveTo>
                    <a:pt x="842069" y="280690"/>
                  </a:moveTo>
                  <a:lnTo>
                    <a:pt x="650379" y="342305"/>
                  </a:lnTo>
                  <a:lnTo>
                    <a:pt x="609302" y="513458"/>
                  </a:lnTo>
                  <a:lnTo>
                    <a:pt x="903684" y="465535"/>
                  </a:lnTo>
                  <a:lnTo>
                    <a:pt x="842069" y="280690"/>
                  </a:lnTo>
                  <a:close/>
                  <a:moveTo>
                    <a:pt x="889992" y="691456"/>
                  </a:moveTo>
                  <a:lnTo>
                    <a:pt x="650379" y="711994"/>
                  </a:lnTo>
                  <a:lnTo>
                    <a:pt x="609302" y="903685"/>
                  </a:lnTo>
                  <a:lnTo>
                    <a:pt x="937915" y="848916"/>
                  </a:lnTo>
                  <a:lnTo>
                    <a:pt x="889992" y="691456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86" name="文本框 885"/>
            <p:cNvSpPr txBox="1"/>
            <p:nvPr/>
          </p:nvSpPr>
          <p:spPr>
            <a:xfrm>
              <a:off x="7481969" y="1665288"/>
              <a:ext cx="702469" cy="729258"/>
            </a:xfrm>
            <a:custGeom>
              <a:avLst/>
              <a:gdLst/>
              <a:ahLst/>
              <a:cxnLst/>
              <a:rect l="l" t="t" r="r" b="b"/>
              <a:pathLst>
                <a:path w="702469" h="729258">
                  <a:moveTo>
                    <a:pt x="360164" y="0"/>
                  </a:moveTo>
                  <a:lnTo>
                    <a:pt x="470297" y="92274"/>
                  </a:lnTo>
                  <a:lnTo>
                    <a:pt x="702469" y="77391"/>
                  </a:lnTo>
                  <a:lnTo>
                    <a:pt x="669727" y="148828"/>
                  </a:lnTo>
                  <a:lnTo>
                    <a:pt x="580430" y="169664"/>
                  </a:lnTo>
                  <a:lnTo>
                    <a:pt x="586383" y="217289"/>
                  </a:lnTo>
                  <a:lnTo>
                    <a:pt x="669727" y="232172"/>
                  </a:lnTo>
                  <a:lnTo>
                    <a:pt x="696516" y="294680"/>
                  </a:lnTo>
                  <a:lnTo>
                    <a:pt x="595313" y="336352"/>
                  </a:lnTo>
                  <a:lnTo>
                    <a:pt x="559594" y="416719"/>
                  </a:lnTo>
                  <a:lnTo>
                    <a:pt x="669727" y="508993"/>
                  </a:lnTo>
                  <a:lnTo>
                    <a:pt x="517922" y="562571"/>
                  </a:lnTo>
                  <a:lnTo>
                    <a:pt x="601266" y="601266"/>
                  </a:lnTo>
                  <a:lnTo>
                    <a:pt x="702469" y="619125"/>
                  </a:lnTo>
                  <a:lnTo>
                    <a:pt x="559594" y="729258"/>
                  </a:lnTo>
                  <a:lnTo>
                    <a:pt x="375047" y="622102"/>
                  </a:lnTo>
                  <a:lnTo>
                    <a:pt x="116086" y="720328"/>
                  </a:lnTo>
                  <a:lnTo>
                    <a:pt x="261938" y="568524"/>
                  </a:lnTo>
                  <a:lnTo>
                    <a:pt x="211336" y="544711"/>
                  </a:lnTo>
                  <a:lnTo>
                    <a:pt x="169664" y="550664"/>
                  </a:lnTo>
                  <a:lnTo>
                    <a:pt x="136922" y="491133"/>
                  </a:lnTo>
                  <a:lnTo>
                    <a:pt x="74414" y="681633"/>
                  </a:lnTo>
                  <a:lnTo>
                    <a:pt x="23813" y="723305"/>
                  </a:lnTo>
                  <a:lnTo>
                    <a:pt x="35719" y="383977"/>
                  </a:lnTo>
                  <a:lnTo>
                    <a:pt x="0" y="65485"/>
                  </a:lnTo>
                  <a:lnTo>
                    <a:pt x="160734" y="98227"/>
                  </a:lnTo>
                  <a:lnTo>
                    <a:pt x="270867" y="83344"/>
                  </a:lnTo>
                  <a:lnTo>
                    <a:pt x="360164" y="0"/>
                  </a:lnTo>
                  <a:close/>
                  <a:moveTo>
                    <a:pt x="485180" y="160735"/>
                  </a:moveTo>
                  <a:lnTo>
                    <a:pt x="303609" y="169664"/>
                  </a:lnTo>
                  <a:lnTo>
                    <a:pt x="333375" y="217289"/>
                  </a:lnTo>
                  <a:lnTo>
                    <a:pt x="458391" y="217289"/>
                  </a:lnTo>
                  <a:lnTo>
                    <a:pt x="485180" y="160735"/>
                  </a:lnTo>
                  <a:close/>
                  <a:moveTo>
                    <a:pt x="107156" y="175617"/>
                  </a:moveTo>
                  <a:lnTo>
                    <a:pt x="136922" y="258961"/>
                  </a:lnTo>
                  <a:lnTo>
                    <a:pt x="208359" y="241102"/>
                  </a:lnTo>
                  <a:lnTo>
                    <a:pt x="220266" y="181571"/>
                  </a:lnTo>
                  <a:lnTo>
                    <a:pt x="107156" y="175617"/>
                  </a:lnTo>
                  <a:close/>
                  <a:moveTo>
                    <a:pt x="467320" y="282774"/>
                  </a:moveTo>
                  <a:lnTo>
                    <a:pt x="324445" y="294680"/>
                  </a:lnTo>
                  <a:lnTo>
                    <a:pt x="333375" y="336352"/>
                  </a:lnTo>
                  <a:lnTo>
                    <a:pt x="458391" y="333375"/>
                  </a:lnTo>
                  <a:lnTo>
                    <a:pt x="467320" y="282774"/>
                  </a:lnTo>
                  <a:close/>
                  <a:moveTo>
                    <a:pt x="145852" y="327422"/>
                  </a:moveTo>
                  <a:lnTo>
                    <a:pt x="125016" y="452438"/>
                  </a:lnTo>
                  <a:lnTo>
                    <a:pt x="428625" y="434578"/>
                  </a:lnTo>
                  <a:lnTo>
                    <a:pt x="526852" y="419696"/>
                  </a:lnTo>
                  <a:lnTo>
                    <a:pt x="452438" y="386953"/>
                  </a:lnTo>
                  <a:lnTo>
                    <a:pt x="241102" y="407789"/>
                  </a:lnTo>
                  <a:lnTo>
                    <a:pt x="202406" y="342305"/>
                  </a:lnTo>
                  <a:lnTo>
                    <a:pt x="145852" y="327422"/>
                  </a:lnTo>
                  <a:close/>
                  <a:moveTo>
                    <a:pt x="485180" y="491133"/>
                  </a:moveTo>
                  <a:lnTo>
                    <a:pt x="309563" y="503039"/>
                  </a:lnTo>
                  <a:lnTo>
                    <a:pt x="386953" y="553641"/>
                  </a:lnTo>
                  <a:lnTo>
                    <a:pt x="485180" y="491133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87" name="文本框 886"/>
            <p:cNvSpPr txBox="1"/>
            <p:nvPr/>
          </p:nvSpPr>
          <p:spPr>
            <a:xfrm>
              <a:off x="6681867" y="1911280"/>
              <a:ext cx="729258" cy="723305"/>
            </a:xfrm>
            <a:custGeom>
              <a:avLst/>
              <a:gdLst/>
              <a:ahLst/>
              <a:cxnLst/>
              <a:rect l="l" t="t" r="r" b="b"/>
              <a:pathLst>
                <a:path w="729258" h="723305">
                  <a:moveTo>
                    <a:pt x="205383" y="0"/>
                  </a:moveTo>
                  <a:lnTo>
                    <a:pt x="270867" y="113110"/>
                  </a:lnTo>
                  <a:lnTo>
                    <a:pt x="354211" y="151805"/>
                  </a:lnTo>
                  <a:lnTo>
                    <a:pt x="253008" y="235149"/>
                  </a:lnTo>
                  <a:lnTo>
                    <a:pt x="381000" y="270868"/>
                  </a:lnTo>
                  <a:lnTo>
                    <a:pt x="535781" y="238125"/>
                  </a:lnTo>
                  <a:lnTo>
                    <a:pt x="559594" y="142875"/>
                  </a:lnTo>
                  <a:lnTo>
                    <a:pt x="378023" y="193477"/>
                  </a:lnTo>
                  <a:lnTo>
                    <a:pt x="336352" y="44649"/>
                  </a:lnTo>
                  <a:lnTo>
                    <a:pt x="455414" y="62508"/>
                  </a:lnTo>
                  <a:lnTo>
                    <a:pt x="687586" y="32743"/>
                  </a:lnTo>
                  <a:lnTo>
                    <a:pt x="631031" y="339329"/>
                  </a:lnTo>
                  <a:lnTo>
                    <a:pt x="494109" y="336352"/>
                  </a:lnTo>
                  <a:lnTo>
                    <a:pt x="470297" y="437555"/>
                  </a:lnTo>
                  <a:lnTo>
                    <a:pt x="607219" y="464344"/>
                  </a:lnTo>
                  <a:lnTo>
                    <a:pt x="654844" y="336352"/>
                  </a:lnTo>
                  <a:lnTo>
                    <a:pt x="720328" y="514946"/>
                  </a:lnTo>
                  <a:lnTo>
                    <a:pt x="404813" y="577454"/>
                  </a:lnTo>
                  <a:lnTo>
                    <a:pt x="547688" y="604243"/>
                  </a:lnTo>
                  <a:lnTo>
                    <a:pt x="729258" y="595313"/>
                  </a:lnTo>
                  <a:lnTo>
                    <a:pt x="586383" y="723305"/>
                  </a:lnTo>
                  <a:lnTo>
                    <a:pt x="142875" y="598290"/>
                  </a:lnTo>
                  <a:lnTo>
                    <a:pt x="8930" y="723305"/>
                  </a:lnTo>
                  <a:lnTo>
                    <a:pt x="83344" y="443508"/>
                  </a:lnTo>
                  <a:lnTo>
                    <a:pt x="0" y="306586"/>
                  </a:lnTo>
                  <a:lnTo>
                    <a:pt x="125016" y="276821"/>
                  </a:lnTo>
                  <a:lnTo>
                    <a:pt x="151805" y="235149"/>
                  </a:lnTo>
                  <a:lnTo>
                    <a:pt x="26789" y="193477"/>
                  </a:lnTo>
                  <a:lnTo>
                    <a:pt x="50602" y="133946"/>
                  </a:lnTo>
                  <a:lnTo>
                    <a:pt x="142875" y="104180"/>
                  </a:lnTo>
                  <a:lnTo>
                    <a:pt x="205383" y="0"/>
                  </a:lnTo>
                  <a:close/>
                  <a:moveTo>
                    <a:pt x="360164" y="303610"/>
                  </a:moveTo>
                  <a:lnTo>
                    <a:pt x="285750" y="354211"/>
                  </a:lnTo>
                  <a:lnTo>
                    <a:pt x="276820" y="386954"/>
                  </a:lnTo>
                  <a:lnTo>
                    <a:pt x="369094" y="422672"/>
                  </a:lnTo>
                  <a:lnTo>
                    <a:pt x="285750" y="497086"/>
                  </a:lnTo>
                  <a:lnTo>
                    <a:pt x="276820" y="538758"/>
                  </a:lnTo>
                  <a:lnTo>
                    <a:pt x="401836" y="547688"/>
                  </a:lnTo>
                  <a:lnTo>
                    <a:pt x="360164" y="303610"/>
                  </a:lnTo>
                  <a:close/>
                  <a:moveTo>
                    <a:pt x="169664" y="363141"/>
                  </a:moveTo>
                  <a:lnTo>
                    <a:pt x="95250" y="395883"/>
                  </a:lnTo>
                  <a:lnTo>
                    <a:pt x="187523" y="544711"/>
                  </a:lnTo>
                  <a:lnTo>
                    <a:pt x="169664" y="363141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88" name="文本框 887"/>
            <p:cNvSpPr txBox="1"/>
            <p:nvPr/>
          </p:nvSpPr>
          <p:spPr>
            <a:xfrm>
              <a:off x="8220157" y="1857673"/>
              <a:ext cx="726281" cy="723305"/>
            </a:xfrm>
            <a:custGeom>
              <a:avLst/>
              <a:gdLst/>
              <a:ahLst/>
              <a:cxnLst/>
              <a:rect l="l" t="t" r="r" b="b"/>
              <a:pathLst>
                <a:path w="726281" h="723305">
                  <a:moveTo>
                    <a:pt x="50601" y="0"/>
                  </a:moveTo>
                  <a:lnTo>
                    <a:pt x="255984" y="80368"/>
                  </a:lnTo>
                  <a:lnTo>
                    <a:pt x="160734" y="229196"/>
                  </a:lnTo>
                  <a:lnTo>
                    <a:pt x="232171" y="306586"/>
                  </a:lnTo>
                  <a:lnTo>
                    <a:pt x="184546" y="381000"/>
                  </a:lnTo>
                  <a:lnTo>
                    <a:pt x="208359" y="538758"/>
                  </a:lnTo>
                  <a:lnTo>
                    <a:pt x="494109" y="580430"/>
                  </a:lnTo>
                  <a:lnTo>
                    <a:pt x="348257" y="488157"/>
                  </a:lnTo>
                  <a:lnTo>
                    <a:pt x="482202" y="455415"/>
                  </a:lnTo>
                  <a:lnTo>
                    <a:pt x="458390" y="253008"/>
                  </a:lnTo>
                  <a:lnTo>
                    <a:pt x="357187" y="276821"/>
                  </a:lnTo>
                  <a:lnTo>
                    <a:pt x="431601" y="404813"/>
                  </a:lnTo>
                  <a:lnTo>
                    <a:pt x="276820" y="455415"/>
                  </a:lnTo>
                  <a:lnTo>
                    <a:pt x="285750" y="285750"/>
                  </a:lnTo>
                  <a:lnTo>
                    <a:pt x="202406" y="184547"/>
                  </a:lnTo>
                  <a:lnTo>
                    <a:pt x="440531" y="151805"/>
                  </a:lnTo>
                  <a:lnTo>
                    <a:pt x="482202" y="0"/>
                  </a:lnTo>
                  <a:lnTo>
                    <a:pt x="574476" y="50602"/>
                  </a:lnTo>
                  <a:lnTo>
                    <a:pt x="601265" y="145852"/>
                  </a:lnTo>
                  <a:lnTo>
                    <a:pt x="720328" y="202407"/>
                  </a:lnTo>
                  <a:lnTo>
                    <a:pt x="613171" y="288727"/>
                  </a:lnTo>
                  <a:lnTo>
                    <a:pt x="559593" y="562571"/>
                  </a:lnTo>
                  <a:lnTo>
                    <a:pt x="726281" y="595313"/>
                  </a:lnTo>
                  <a:lnTo>
                    <a:pt x="565546" y="723305"/>
                  </a:lnTo>
                  <a:lnTo>
                    <a:pt x="166687" y="628055"/>
                  </a:lnTo>
                  <a:lnTo>
                    <a:pt x="23812" y="717352"/>
                  </a:lnTo>
                  <a:lnTo>
                    <a:pt x="107156" y="538758"/>
                  </a:lnTo>
                  <a:lnTo>
                    <a:pt x="74414" y="381000"/>
                  </a:lnTo>
                  <a:lnTo>
                    <a:pt x="0" y="285750"/>
                  </a:lnTo>
                  <a:lnTo>
                    <a:pt x="130968" y="211336"/>
                  </a:lnTo>
                  <a:lnTo>
                    <a:pt x="50601" y="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89" name="文本框 888"/>
            <p:cNvSpPr txBox="1"/>
            <p:nvPr/>
          </p:nvSpPr>
          <p:spPr>
            <a:xfrm>
              <a:off x="5916890" y="1944618"/>
              <a:ext cx="729258" cy="192285"/>
            </a:xfrm>
            <a:custGeom>
              <a:avLst/>
              <a:gdLst>
                <a:gd name="connsiteX0" fmla="*/ 607219 w 729258"/>
                <a:gd name="connsiteY0" fmla="*/ 0 h 192285"/>
                <a:gd name="connsiteX1" fmla="*/ 729258 w 729258"/>
                <a:gd name="connsiteY1" fmla="*/ 172640 h 192285"/>
                <a:gd name="connsiteX2" fmla="*/ 80367 w 729258"/>
                <a:gd name="connsiteY2" fmla="*/ 192285 h 192285"/>
                <a:gd name="connsiteX3" fmla="*/ 0 w 729258"/>
                <a:gd name="connsiteY3" fmla="*/ 74414 h 192285"/>
                <a:gd name="connsiteX4" fmla="*/ 607219 w 729258"/>
                <a:gd name="connsiteY4" fmla="*/ 0 h 19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258" h="192285">
                  <a:moveTo>
                    <a:pt x="607219" y="0"/>
                  </a:moveTo>
                  <a:lnTo>
                    <a:pt x="729258" y="172640"/>
                  </a:lnTo>
                  <a:lnTo>
                    <a:pt x="80367" y="192285"/>
                  </a:lnTo>
                  <a:lnTo>
                    <a:pt x="0" y="74414"/>
                  </a:lnTo>
                  <a:lnTo>
                    <a:pt x="607219" y="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90" name="文本框 889"/>
            <p:cNvSpPr txBox="1"/>
            <p:nvPr/>
          </p:nvSpPr>
          <p:spPr>
            <a:xfrm>
              <a:off x="6693179" y="2634585"/>
              <a:ext cx="729258" cy="681633"/>
            </a:xfrm>
            <a:custGeom>
              <a:avLst/>
              <a:gdLst>
                <a:gd name="connsiteX0" fmla="*/ 729258 w 729258"/>
                <a:gd name="connsiteY0" fmla="*/ 568524 h 681633"/>
                <a:gd name="connsiteX1" fmla="*/ 622102 w 729258"/>
                <a:gd name="connsiteY1" fmla="*/ 672704 h 681633"/>
                <a:gd name="connsiteX2" fmla="*/ 71438 w 729258"/>
                <a:gd name="connsiteY2" fmla="*/ 681633 h 681633"/>
                <a:gd name="connsiteX3" fmla="*/ 2977 w 729258"/>
                <a:gd name="connsiteY3" fmla="*/ 622102 h 681633"/>
                <a:gd name="connsiteX4" fmla="*/ 276820 w 729258"/>
                <a:gd name="connsiteY4" fmla="*/ 571501 h 681633"/>
                <a:gd name="connsiteX5" fmla="*/ 386953 w 729258"/>
                <a:gd name="connsiteY5" fmla="*/ 178594 h 681633"/>
                <a:gd name="connsiteX6" fmla="*/ 327422 w 729258"/>
                <a:gd name="connsiteY6" fmla="*/ 217290 h 681633"/>
                <a:gd name="connsiteX7" fmla="*/ 303609 w 729258"/>
                <a:gd name="connsiteY7" fmla="*/ 279797 h 681633"/>
                <a:gd name="connsiteX8" fmla="*/ 404813 w 729258"/>
                <a:gd name="connsiteY8" fmla="*/ 270868 h 681633"/>
                <a:gd name="connsiteX9" fmla="*/ 369094 w 729258"/>
                <a:gd name="connsiteY9" fmla="*/ 0 h 681633"/>
                <a:gd name="connsiteX10" fmla="*/ 529828 w 729258"/>
                <a:gd name="connsiteY10" fmla="*/ 41672 h 681633"/>
                <a:gd name="connsiteX11" fmla="*/ 488156 w 729258"/>
                <a:gd name="connsiteY11" fmla="*/ 211336 h 681633"/>
                <a:gd name="connsiteX12" fmla="*/ 616148 w 729258"/>
                <a:gd name="connsiteY12" fmla="*/ 62508 h 681633"/>
                <a:gd name="connsiteX13" fmla="*/ 720328 w 729258"/>
                <a:gd name="connsiteY13" fmla="*/ 163711 h 681633"/>
                <a:gd name="connsiteX14" fmla="*/ 526852 w 729258"/>
                <a:gd name="connsiteY14" fmla="*/ 250032 h 681633"/>
                <a:gd name="connsiteX15" fmla="*/ 494109 w 729258"/>
                <a:gd name="connsiteY15" fmla="*/ 306586 h 681633"/>
                <a:gd name="connsiteX16" fmla="*/ 604242 w 729258"/>
                <a:gd name="connsiteY16" fmla="*/ 330399 h 681633"/>
                <a:gd name="connsiteX17" fmla="*/ 639961 w 729258"/>
                <a:gd name="connsiteY17" fmla="*/ 226219 h 681633"/>
                <a:gd name="connsiteX18" fmla="*/ 723305 w 729258"/>
                <a:gd name="connsiteY18" fmla="*/ 363141 h 681633"/>
                <a:gd name="connsiteX19" fmla="*/ 544711 w 729258"/>
                <a:gd name="connsiteY19" fmla="*/ 401836 h 681633"/>
                <a:gd name="connsiteX20" fmla="*/ 639961 w 729258"/>
                <a:gd name="connsiteY20" fmla="*/ 503040 h 681633"/>
                <a:gd name="connsiteX21" fmla="*/ 309562 w 729258"/>
                <a:gd name="connsiteY21" fmla="*/ 523876 h 681633"/>
                <a:gd name="connsiteX22" fmla="*/ 145852 w 729258"/>
                <a:gd name="connsiteY22" fmla="*/ 529829 h 681633"/>
                <a:gd name="connsiteX23" fmla="*/ 77391 w 729258"/>
                <a:gd name="connsiteY23" fmla="*/ 455415 h 681633"/>
                <a:gd name="connsiteX24" fmla="*/ 443508 w 729258"/>
                <a:gd name="connsiteY24" fmla="*/ 419696 h 681633"/>
                <a:gd name="connsiteX25" fmla="*/ 354211 w 729258"/>
                <a:gd name="connsiteY25" fmla="*/ 306586 h 681633"/>
                <a:gd name="connsiteX26" fmla="*/ 119063 w 729258"/>
                <a:gd name="connsiteY26" fmla="*/ 431602 h 681633"/>
                <a:gd name="connsiteX27" fmla="*/ 0 w 729258"/>
                <a:gd name="connsiteY27" fmla="*/ 351235 h 681633"/>
                <a:gd name="connsiteX28" fmla="*/ 86320 w 729258"/>
                <a:gd name="connsiteY28" fmla="*/ 306586 h 681633"/>
                <a:gd name="connsiteX29" fmla="*/ 8930 w 729258"/>
                <a:gd name="connsiteY29" fmla="*/ 95251 h 681633"/>
                <a:gd name="connsiteX30" fmla="*/ 142875 w 729258"/>
                <a:gd name="connsiteY30" fmla="*/ 119063 h 681633"/>
                <a:gd name="connsiteX31" fmla="*/ 160734 w 729258"/>
                <a:gd name="connsiteY31" fmla="*/ 306586 h 681633"/>
                <a:gd name="connsiteX32" fmla="*/ 211336 w 729258"/>
                <a:gd name="connsiteY32" fmla="*/ 288727 h 681633"/>
                <a:gd name="connsiteX33" fmla="*/ 160734 w 729258"/>
                <a:gd name="connsiteY33" fmla="*/ 8930 h 681633"/>
                <a:gd name="connsiteX34" fmla="*/ 309562 w 729258"/>
                <a:gd name="connsiteY34" fmla="*/ 44649 h 681633"/>
                <a:gd name="connsiteX35" fmla="*/ 288727 w 729258"/>
                <a:gd name="connsiteY35" fmla="*/ 136922 h 681633"/>
                <a:gd name="connsiteX36" fmla="*/ 354211 w 729258"/>
                <a:gd name="connsiteY36" fmla="*/ 142876 h 681633"/>
                <a:gd name="connsiteX37" fmla="*/ 401836 w 729258"/>
                <a:gd name="connsiteY37" fmla="*/ 163711 h 68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29258" h="681633">
                  <a:moveTo>
                    <a:pt x="729258" y="568524"/>
                  </a:moveTo>
                  <a:lnTo>
                    <a:pt x="622102" y="672704"/>
                  </a:lnTo>
                  <a:lnTo>
                    <a:pt x="71438" y="681633"/>
                  </a:lnTo>
                  <a:lnTo>
                    <a:pt x="2977" y="622102"/>
                  </a:lnTo>
                  <a:lnTo>
                    <a:pt x="276820" y="571501"/>
                  </a:lnTo>
                  <a:close/>
                  <a:moveTo>
                    <a:pt x="386953" y="178594"/>
                  </a:moveTo>
                  <a:lnTo>
                    <a:pt x="327422" y="217290"/>
                  </a:lnTo>
                  <a:lnTo>
                    <a:pt x="303609" y="279797"/>
                  </a:lnTo>
                  <a:lnTo>
                    <a:pt x="404813" y="270868"/>
                  </a:lnTo>
                  <a:close/>
                  <a:moveTo>
                    <a:pt x="369094" y="0"/>
                  </a:moveTo>
                  <a:lnTo>
                    <a:pt x="529828" y="41672"/>
                  </a:lnTo>
                  <a:lnTo>
                    <a:pt x="488156" y="211336"/>
                  </a:lnTo>
                  <a:lnTo>
                    <a:pt x="616148" y="62508"/>
                  </a:lnTo>
                  <a:lnTo>
                    <a:pt x="720328" y="163711"/>
                  </a:lnTo>
                  <a:lnTo>
                    <a:pt x="526852" y="250032"/>
                  </a:lnTo>
                  <a:lnTo>
                    <a:pt x="494109" y="306586"/>
                  </a:lnTo>
                  <a:lnTo>
                    <a:pt x="604242" y="330399"/>
                  </a:lnTo>
                  <a:lnTo>
                    <a:pt x="639961" y="226219"/>
                  </a:lnTo>
                  <a:lnTo>
                    <a:pt x="723305" y="363141"/>
                  </a:lnTo>
                  <a:lnTo>
                    <a:pt x="544711" y="401836"/>
                  </a:lnTo>
                  <a:lnTo>
                    <a:pt x="639961" y="503040"/>
                  </a:lnTo>
                  <a:lnTo>
                    <a:pt x="309562" y="523876"/>
                  </a:lnTo>
                  <a:lnTo>
                    <a:pt x="145852" y="529829"/>
                  </a:lnTo>
                  <a:lnTo>
                    <a:pt x="77391" y="455415"/>
                  </a:lnTo>
                  <a:lnTo>
                    <a:pt x="443508" y="419696"/>
                  </a:lnTo>
                  <a:lnTo>
                    <a:pt x="354211" y="306586"/>
                  </a:lnTo>
                  <a:lnTo>
                    <a:pt x="119063" y="431602"/>
                  </a:lnTo>
                  <a:lnTo>
                    <a:pt x="0" y="351235"/>
                  </a:lnTo>
                  <a:lnTo>
                    <a:pt x="86320" y="306586"/>
                  </a:lnTo>
                  <a:lnTo>
                    <a:pt x="8930" y="95251"/>
                  </a:lnTo>
                  <a:lnTo>
                    <a:pt x="142875" y="119063"/>
                  </a:lnTo>
                  <a:lnTo>
                    <a:pt x="160734" y="306586"/>
                  </a:lnTo>
                  <a:lnTo>
                    <a:pt x="211336" y="288727"/>
                  </a:lnTo>
                  <a:lnTo>
                    <a:pt x="160734" y="8930"/>
                  </a:lnTo>
                  <a:lnTo>
                    <a:pt x="309562" y="44649"/>
                  </a:lnTo>
                  <a:lnTo>
                    <a:pt x="288727" y="136922"/>
                  </a:lnTo>
                  <a:lnTo>
                    <a:pt x="354211" y="142876"/>
                  </a:lnTo>
                  <a:lnTo>
                    <a:pt x="401836" y="163711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91" name="文本框 890"/>
            <p:cNvSpPr txBox="1"/>
            <p:nvPr/>
          </p:nvSpPr>
          <p:spPr>
            <a:xfrm>
              <a:off x="7455179" y="2634585"/>
              <a:ext cx="729258" cy="723305"/>
            </a:xfrm>
            <a:custGeom>
              <a:avLst/>
              <a:gdLst/>
              <a:ahLst/>
              <a:cxnLst/>
              <a:rect l="l" t="t" r="r" b="b"/>
              <a:pathLst>
                <a:path w="729258" h="723305">
                  <a:moveTo>
                    <a:pt x="187523" y="0"/>
                  </a:moveTo>
                  <a:lnTo>
                    <a:pt x="297656" y="101204"/>
                  </a:lnTo>
                  <a:lnTo>
                    <a:pt x="613172" y="53579"/>
                  </a:lnTo>
                  <a:lnTo>
                    <a:pt x="690562" y="145852"/>
                  </a:lnTo>
                  <a:lnTo>
                    <a:pt x="497086" y="187524"/>
                  </a:lnTo>
                  <a:lnTo>
                    <a:pt x="461367" y="276821"/>
                  </a:lnTo>
                  <a:lnTo>
                    <a:pt x="631031" y="270868"/>
                  </a:lnTo>
                  <a:lnTo>
                    <a:pt x="681633" y="363141"/>
                  </a:lnTo>
                  <a:lnTo>
                    <a:pt x="485180" y="386954"/>
                  </a:lnTo>
                  <a:lnTo>
                    <a:pt x="464344" y="461368"/>
                  </a:lnTo>
                  <a:lnTo>
                    <a:pt x="669727" y="464344"/>
                  </a:lnTo>
                  <a:lnTo>
                    <a:pt x="729258" y="556618"/>
                  </a:lnTo>
                  <a:lnTo>
                    <a:pt x="485180" y="580430"/>
                  </a:lnTo>
                  <a:lnTo>
                    <a:pt x="443508" y="684610"/>
                  </a:lnTo>
                  <a:lnTo>
                    <a:pt x="372070" y="723305"/>
                  </a:lnTo>
                  <a:lnTo>
                    <a:pt x="312539" y="556618"/>
                  </a:lnTo>
                  <a:lnTo>
                    <a:pt x="71438" y="598290"/>
                  </a:lnTo>
                  <a:lnTo>
                    <a:pt x="0" y="497086"/>
                  </a:lnTo>
                  <a:lnTo>
                    <a:pt x="110133" y="461368"/>
                  </a:lnTo>
                  <a:lnTo>
                    <a:pt x="92273" y="285751"/>
                  </a:lnTo>
                  <a:lnTo>
                    <a:pt x="345281" y="253008"/>
                  </a:lnTo>
                  <a:lnTo>
                    <a:pt x="321469" y="193477"/>
                  </a:lnTo>
                  <a:lnTo>
                    <a:pt x="226219" y="193477"/>
                  </a:lnTo>
                  <a:lnTo>
                    <a:pt x="11906" y="276821"/>
                  </a:lnTo>
                  <a:lnTo>
                    <a:pt x="187523" y="0"/>
                  </a:lnTo>
                  <a:close/>
                  <a:moveTo>
                    <a:pt x="318492" y="354211"/>
                  </a:moveTo>
                  <a:lnTo>
                    <a:pt x="193477" y="363141"/>
                  </a:lnTo>
                  <a:lnTo>
                    <a:pt x="226219" y="470297"/>
                  </a:lnTo>
                  <a:lnTo>
                    <a:pt x="351234" y="443508"/>
                  </a:lnTo>
                  <a:lnTo>
                    <a:pt x="318492" y="354211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92" name="文本框 891"/>
            <p:cNvSpPr txBox="1"/>
            <p:nvPr/>
          </p:nvSpPr>
          <p:spPr>
            <a:xfrm>
              <a:off x="5931179" y="2655421"/>
              <a:ext cx="732234" cy="702469"/>
            </a:xfrm>
            <a:custGeom>
              <a:avLst/>
              <a:gdLst/>
              <a:ahLst/>
              <a:cxnLst/>
              <a:rect l="l" t="t" r="r" b="b"/>
              <a:pathLst>
                <a:path w="732234" h="702469">
                  <a:moveTo>
                    <a:pt x="413742" y="0"/>
                  </a:moveTo>
                  <a:lnTo>
                    <a:pt x="428625" y="59532"/>
                  </a:lnTo>
                  <a:lnTo>
                    <a:pt x="503039" y="59532"/>
                  </a:lnTo>
                  <a:lnTo>
                    <a:pt x="711398" y="20836"/>
                  </a:lnTo>
                  <a:lnTo>
                    <a:pt x="645914" y="297657"/>
                  </a:lnTo>
                  <a:lnTo>
                    <a:pt x="732234" y="422672"/>
                  </a:lnTo>
                  <a:lnTo>
                    <a:pt x="654844" y="613172"/>
                  </a:lnTo>
                  <a:lnTo>
                    <a:pt x="562570" y="547688"/>
                  </a:lnTo>
                  <a:lnTo>
                    <a:pt x="514945" y="651868"/>
                  </a:lnTo>
                  <a:lnTo>
                    <a:pt x="446484" y="702469"/>
                  </a:lnTo>
                  <a:lnTo>
                    <a:pt x="428625" y="357188"/>
                  </a:lnTo>
                  <a:lnTo>
                    <a:pt x="410766" y="208360"/>
                  </a:lnTo>
                  <a:lnTo>
                    <a:pt x="369094" y="416719"/>
                  </a:lnTo>
                  <a:lnTo>
                    <a:pt x="360164" y="693540"/>
                  </a:lnTo>
                  <a:lnTo>
                    <a:pt x="202406" y="577454"/>
                  </a:lnTo>
                  <a:lnTo>
                    <a:pt x="119063" y="663774"/>
                  </a:lnTo>
                  <a:lnTo>
                    <a:pt x="62508" y="702469"/>
                  </a:lnTo>
                  <a:lnTo>
                    <a:pt x="92274" y="491133"/>
                  </a:lnTo>
                  <a:lnTo>
                    <a:pt x="44649" y="508993"/>
                  </a:lnTo>
                  <a:lnTo>
                    <a:pt x="0" y="381000"/>
                  </a:lnTo>
                  <a:lnTo>
                    <a:pt x="110133" y="381000"/>
                  </a:lnTo>
                  <a:lnTo>
                    <a:pt x="101203" y="309563"/>
                  </a:lnTo>
                  <a:lnTo>
                    <a:pt x="32742" y="291704"/>
                  </a:lnTo>
                  <a:lnTo>
                    <a:pt x="2977" y="214313"/>
                  </a:lnTo>
                  <a:lnTo>
                    <a:pt x="125016" y="199430"/>
                  </a:lnTo>
                  <a:lnTo>
                    <a:pt x="116086" y="139899"/>
                  </a:lnTo>
                  <a:lnTo>
                    <a:pt x="59531" y="133946"/>
                  </a:lnTo>
                  <a:lnTo>
                    <a:pt x="0" y="38696"/>
                  </a:lnTo>
                  <a:lnTo>
                    <a:pt x="413742" y="0"/>
                  </a:lnTo>
                  <a:close/>
                  <a:moveTo>
                    <a:pt x="244078" y="107157"/>
                  </a:moveTo>
                  <a:lnTo>
                    <a:pt x="226219" y="196454"/>
                  </a:lnTo>
                  <a:lnTo>
                    <a:pt x="303609" y="208360"/>
                  </a:lnTo>
                  <a:lnTo>
                    <a:pt x="321469" y="116086"/>
                  </a:lnTo>
                  <a:lnTo>
                    <a:pt x="244078" y="107157"/>
                  </a:lnTo>
                  <a:close/>
                  <a:moveTo>
                    <a:pt x="589359" y="130969"/>
                  </a:moveTo>
                  <a:lnTo>
                    <a:pt x="497086" y="163711"/>
                  </a:lnTo>
                  <a:lnTo>
                    <a:pt x="529828" y="267891"/>
                  </a:lnTo>
                  <a:lnTo>
                    <a:pt x="568524" y="255985"/>
                  </a:lnTo>
                  <a:lnTo>
                    <a:pt x="589359" y="130969"/>
                  </a:lnTo>
                  <a:close/>
                  <a:moveTo>
                    <a:pt x="285750" y="276821"/>
                  </a:moveTo>
                  <a:lnTo>
                    <a:pt x="217289" y="291704"/>
                  </a:lnTo>
                  <a:lnTo>
                    <a:pt x="193477" y="360165"/>
                  </a:lnTo>
                  <a:lnTo>
                    <a:pt x="288727" y="360165"/>
                  </a:lnTo>
                  <a:lnTo>
                    <a:pt x="285750" y="276821"/>
                  </a:lnTo>
                  <a:close/>
                  <a:moveTo>
                    <a:pt x="261938" y="443508"/>
                  </a:moveTo>
                  <a:lnTo>
                    <a:pt x="196453" y="452438"/>
                  </a:lnTo>
                  <a:lnTo>
                    <a:pt x="178594" y="535782"/>
                  </a:lnTo>
                  <a:lnTo>
                    <a:pt x="276820" y="541735"/>
                  </a:lnTo>
                  <a:lnTo>
                    <a:pt x="261938" y="443508"/>
                  </a:lnTo>
                  <a:close/>
                  <a:moveTo>
                    <a:pt x="520899" y="348258"/>
                  </a:moveTo>
                  <a:lnTo>
                    <a:pt x="529828" y="482204"/>
                  </a:lnTo>
                  <a:lnTo>
                    <a:pt x="613172" y="464344"/>
                  </a:lnTo>
                  <a:lnTo>
                    <a:pt x="589359" y="366118"/>
                  </a:lnTo>
                  <a:lnTo>
                    <a:pt x="520899" y="348258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893" name="任意多边形 892"/>
            <p:cNvSpPr/>
            <p:nvPr/>
          </p:nvSpPr>
          <p:spPr>
            <a:xfrm>
              <a:off x="3768531" y="2978675"/>
              <a:ext cx="734854" cy="359569"/>
            </a:xfrm>
            <a:custGeom>
              <a:avLst/>
              <a:gdLst>
                <a:gd name="connsiteX0" fmla="*/ 365760 w 716280"/>
                <a:gd name="connsiteY0" fmla="*/ 7620 h 342900"/>
                <a:gd name="connsiteX1" fmla="*/ 670560 w 716280"/>
                <a:gd name="connsiteY1" fmla="*/ 0 h 342900"/>
                <a:gd name="connsiteX2" fmla="*/ 716280 w 716280"/>
                <a:gd name="connsiteY2" fmla="*/ 327660 h 342900"/>
                <a:gd name="connsiteX3" fmla="*/ 0 w 716280"/>
                <a:gd name="connsiteY3" fmla="*/ 342900 h 342900"/>
                <a:gd name="connsiteX4" fmla="*/ 365760 w 716280"/>
                <a:gd name="connsiteY4" fmla="*/ 7620 h 342900"/>
                <a:gd name="connsiteX0" fmla="*/ 365760 w 716280"/>
                <a:gd name="connsiteY0" fmla="*/ 12383 h 347663"/>
                <a:gd name="connsiteX1" fmla="*/ 694373 w 716280"/>
                <a:gd name="connsiteY1" fmla="*/ 0 h 347663"/>
                <a:gd name="connsiteX2" fmla="*/ 716280 w 716280"/>
                <a:gd name="connsiteY2" fmla="*/ 332423 h 347663"/>
                <a:gd name="connsiteX3" fmla="*/ 0 w 716280"/>
                <a:gd name="connsiteY3" fmla="*/ 347663 h 347663"/>
                <a:gd name="connsiteX4" fmla="*/ 365760 w 716280"/>
                <a:gd name="connsiteY4" fmla="*/ 12383 h 347663"/>
                <a:gd name="connsiteX0" fmla="*/ 365760 w 723424"/>
                <a:gd name="connsiteY0" fmla="*/ 12383 h 347663"/>
                <a:gd name="connsiteX1" fmla="*/ 694373 w 723424"/>
                <a:gd name="connsiteY1" fmla="*/ 0 h 347663"/>
                <a:gd name="connsiteX2" fmla="*/ 723424 w 723424"/>
                <a:gd name="connsiteY2" fmla="*/ 332423 h 347663"/>
                <a:gd name="connsiteX3" fmla="*/ 0 w 723424"/>
                <a:gd name="connsiteY3" fmla="*/ 347663 h 347663"/>
                <a:gd name="connsiteX4" fmla="*/ 365760 w 723424"/>
                <a:gd name="connsiteY4" fmla="*/ 12383 h 347663"/>
                <a:gd name="connsiteX0" fmla="*/ 365760 w 721043"/>
                <a:gd name="connsiteY0" fmla="*/ 12383 h 347663"/>
                <a:gd name="connsiteX1" fmla="*/ 694373 w 721043"/>
                <a:gd name="connsiteY1" fmla="*/ 0 h 347663"/>
                <a:gd name="connsiteX2" fmla="*/ 721043 w 721043"/>
                <a:gd name="connsiteY2" fmla="*/ 344330 h 347663"/>
                <a:gd name="connsiteX3" fmla="*/ 0 w 721043"/>
                <a:gd name="connsiteY3" fmla="*/ 347663 h 347663"/>
                <a:gd name="connsiteX4" fmla="*/ 365760 w 721043"/>
                <a:gd name="connsiteY4" fmla="*/ 12383 h 347663"/>
                <a:gd name="connsiteX0" fmla="*/ 363379 w 721043"/>
                <a:gd name="connsiteY0" fmla="*/ 24289 h 347663"/>
                <a:gd name="connsiteX1" fmla="*/ 694373 w 721043"/>
                <a:gd name="connsiteY1" fmla="*/ 0 h 347663"/>
                <a:gd name="connsiteX2" fmla="*/ 721043 w 721043"/>
                <a:gd name="connsiteY2" fmla="*/ 344330 h 347663"/>
                <a:gd name="connsiteX3" fmla="*/ 0 w 721043"/>
                <a:gd name="connsiteY3" fmla="*/ 347663 h 347663"/>
                <a:gd name="connsiteX4" fmla="*/ 363379 w 721043"/>
                <a:gd name="connsiteY4" fmla="*/ 24289 h 347663"/>
                <a:gd name="connsiteX0" fmla="*/ 363379 w 734854"/>
                <a:gd name="connsiteY0" fmla="*/ 33814 h 357188"/>
                <a:gd name="connsiteX1" fmla="*/ 734854 w 734854"/>
                <a:gd name="connsiteY1" fmla="*/ 0 h 357188"/>
                <a:gd name="connsiteX2" fmla="*/ 721043 w 734854"/>
                <a:gd name="connsiteY2" fmla="*/ 353855 h 357188"/>
                <a:gd name="connsiteX3" fmla="*/ 0 w 734854"/>
                <a:gd name="connsiteY3" fmla="*/ 357188 h 357188"/>
                <a:gd name="connsiteX4" fmla="*/ 363379 w 734854"/>
                <a:gd name="connsiteY4" fmla="*/ 33814 h 357188"/>
                <a:gd name="connsiteX0" fmla="*/ 363379 w 734854"/>
                <a:gd name="connsiteY0" fmla="*/ 33814 h 359569"/>
                <a:gd name="connsiteX1" fmla="*/ 734854 w 734854"/>
                <a:gd name="connsiteY1" fmla="*/ 0 h 359569"/>
                <a:gd name="connsiteX2" fmla="*/ 721043 w 734854"/>
                <a:gd name="connsiteY2" fmla="*/ 353855 h 359569"/>
                <a:gd name="connsiteX3" fmla="*/ 0 w 734854"/>
                <a:gd name="connsiteY3" fmla="*/ 359569 h 359569"/>
                <a:gd name="connsiteX4" fmla="*/ 363379 w 734854"/>
                <a:gd name="connsiteY4" fmla="*/ 33814 h 35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854" h="359569">
                  <a:moveTo>
                    <a:pt x="363379" y="33814"/>
                  </a:moveTo>
                  <a:lnTo>
                    <a:pt x="734854" y="0"/>
                  </a:lnTo>
                  <a:lnTo>
                    <a:pt x="721043" y="353855"/>
                  </a:lnTo>
                  <a:lnTo>
                    <a:pt x="0" y="359569"/>
                  </a:lnTo>
                  <a:lnTo>
                    <a:pt x="363379" y="33814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4" name="任意多边形 893"/>
            <p:cNvSpPr/>
            <p:nvPr/>
          </p:nvSpPr>
          <p:spPr>
            <a:xfrm>
              <a:off x="5840536" y="2014112"/>
              <a:ext cx="165100" cy="128587"/>
            </a:xfrm>
            <a:custGeom>
              <a:avLst/>
              <a:gdLst>
                <a:gd name="connsiteX0" fmla="*/ 34925 w 165100"/>
                <a:gd name="connsiteY0" fmla="*/ 0 h 123825"/>
                <a:gd name="connsiteX1" fmla="*/ 85725 w 165100"/>
                <a:gd name="connsiteY1" fmla="*/ 0 h 123825"/>
                <a:gd name="connsiteX2" fmla="*/ 165100 w 165100"/>
                <a:gd name="connsiteY2" fmla="*/ 117475 h 123825"/>
                <a:gd name="connsiteX3" fmla="*/ 0 w 165100"/>
                <a:gd name="connsiteY3" fmla="*/ 123825 h 123825"/>
                <a:gd name="connsiteX4" fmla="*/ 34925 w 165100"/>
                <a:gd name="connsiteY4" fmla="*/ 0 h 123825"/>
                <a:gd name="connsiteX0" fmla="*/ 34925 w 165100"/>
                <a:gd name="connsiteY0" fmla="*/ 0 h 123825"/>
                <a:gd name="connsiteX1" fmla="*/ 80963 w 165100"/>
                <a:gd name="connsiteY1" fmla="*/ 9525 h 123825"/>
                <a:gd name="connsiteX2" fmla="*/ 165100 w 165100"/>
                <a:gd name="connsiteY2" fmla="*/ 117475 h 123825"/>
                <a:gd name="connsiteX3" fmla="*/ 0 w 165100"/>
                <a:gd name="connsiteY3" fmla="*/ 123825 h 123825"/>
                <a:gd name="connsiteX4" fmla="*/ 34925 w 165100"/>
                <a:gd name="connsiteY4" fmla="*/ 0 h 123825"/>
                <a:gd name="connsiteX0" fmla="*/ 34925 w 165100"/>
                <a:gd name="connsiteY0" fmla="*/ 4762 h 128587"/>
                <a:gd name="connsiteX1" fmla="*/ 80963 w 165100"/>
                <a:gd name="connsiteY1" fmla="*/ 0 h 128587"/>
                <a:gd name="connsiteX2" fmla="*/ 165100 w 165100"/>
                <a:gd name="connsiteY2" fmla="*/ 122237 h 128587"/>
                <a:gd name="connsiteX3" fmla="*/ 0 w 165100"/>
                <a:gd name="connsiteY3" fmla="*/ 128587 h 128587"/>
                <a:gd name="connsiteX4" fmla="*/ 34925 w 165100"/>
                <a:gd name="connsiteY4" fmla="*/ 4762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28587">
                  <a:moveTo>
                    <a:pt x="34925" y="4762"/>
                  </a:moveTo>
                  <a:lnTo>
                    <a:pt x="80963" y="0"/>
                  </a:lnTo>
                  <a:lnTo>
                    <a:pt x="165100" y="122237"/>
                  </a:lnTo>
                  <a:lnTo>
                    <a:pt x="0" y="128587"/>
                  </a:lnTo>
                  <a:lnTo>
                    <a:pt x="34925" y="4762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5" name="任意多边形 894"/>
            <p:cNvSpPr/>
            <p:nvPr/>
          </p:nvSpPr>
          <p:spPr>
            <a:xfrm>
              <a:off x="8047161" y="2568150"/>
              <a:ext cx="863600" cy="222250"/>
            </a:xfrm>
            <a:custGeom>
              <a:avLst/>
              <a:gdLst>
                <a:gd name="connsiteX0" fmla="*/ 0 w 863600"/>
                <a:gd name="connsiteY0" fmla="*/ 127000 h 222250"/>
                <a:gd name="connsiteX1" fmla="*/ 825500 w 863600"/>
                <a:gd name="connsiteY1" fmla="*/ 0 h 222250"/>
                <a:gd name="connsiteX2" fmla="*/ 863600 w 863600"/>
                <a:gd name="connsiteY2" fmla="*/ 120650 h 222250"/>
                <a:gd name="connsiteX3" fmla="*/ 31750 w 863600"/>
                <a:gd name="connsiteY3" fmla="*/ 222250 h 222250"/>
                <a:gd name="connsiteX4" fmla="*/ 0 w 863600"/>
                <a:gd name="connsiteY4" fmla="*/ 12700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600" h="222250">
                  <a:moveTo>
                    <a:pt x="0" y="127000"/>
                  </a:moveTo>
                  <a:lnTo>
                    <a:pt x="825500" y="0"/>
                  </a:lnTo>
                  <a:lnTo>
                    <a:pt x="863600" y="120650"/>
                  </a:lnTo>
                  <a:lnTo>
                    <a:pt x="31750" y="22225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6" name="任意多边形 895"/>
            <p:cNvSpPr/>
            <p:nvPr/>
          </p:nvSpPr>
          <p:spPr>
            <a:xfrm>
              <a:off x="2849880" y="1744980"/>
              <a:ext cx="358140" cy="137160"/>
            </a:xfrm>
            <a:custGeom>
              <a:avLst/>
              <a:gdLst>
                <a:gd name="connsiteX0" fmla="*/ 0 w 358140"/>
                <a:gd name="connsiteY0" fmla="*/ 137160 h 137160"/>
                <a:gd name="connsiteX1" fmla="*/ 198120 w 358140"/>
                <a:gd name="connsiteY1" fmla="*/ 0 h 137160"/>
                <a:gd name="connsiteX2" fmla="*/ 358140 w 358140"/>
                <a:gd name="connsiteY2" fmla="*/ 121920 h 137160"/>
                <a:gd name="connsiteX3" fmla="*/ 0 w 358140"/>
                <a:gd name="connsiteY3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140" h="137160">
                  <a:moveTo>
                    <a:pt x="0" y="137160"/>
                  </a:moveTo>
                  <a:lnTo>
                    <a:pt x="198120" y="0"/>
                  </a:lnTo>
                  <a:lnTo>
                    <a:pt x="358140" y="121920"/>
                  </a:lnTo>
                  <a:lnTo>
                    <a:pt x="0" y="13716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7" name="任意多边形 896"/>
            <p:cNvSpPr/>
            <p:nvPr/>
          </p:nvSpPr>
          <p:spPr>
            <a:xfrm>
              <a:off x="3390900" y="1728788"/>
              <a:ext cx="185738" cy="152400"/>
            </a:xfrm>
            <a:custGeom>
              <a:avLst/>
              <a:gdLst>
                <a:gd name="connsiteX0" fmla="*/ 142875 w 185738"/>
                <a:gd name="connsiteY0" fmla="*/ 0 h 152400"/>
                <a:gd name="connsiteX1" fmla="*/ 0 w 185738"/>
                <a:gd name="connsiteY1" fmla="*/ 147637 h 152400"/>
                <a:gd name="connsiteX2" fmla="*/ 185738 w 185738"/>
                <a:gd name="connsiteY2" fmla="*/ 152400 h 152400"/>
                <a:gd name="connsiteX3" fmla="*/ 142875 w 185738"/>
                <a:gd name="connsiteY3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738" h="152400">
                  <a:moveTo>
                    <a:pt x="142875" y="0"/>
                  </a:moveTo>
                  <a:lnTo>
                    <a:pt x="0" y="147637"/>
                  </a:lnTo>
                  <a:lnTo>
                    <a:pt x="185738" y="152400"/>
                  </a:lnTo>
                  <a:lnTo>
                    <a:pt x="142875" y="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8" name="任意多边形 897"/>
            <p:cNvSpPr/>
            <p:nvPr/>
          </p:nvSpPr>
          <p:spPr>
            <a:xfrm>
              <a:off x="3800475" y="1804988"/>
              <a:ext cx="228600" cy="195262"/>
            </a:xfrm>
            <a:custGeom>
              <a:avLst/>
              <a:gdLst>
                <a:gd name="connsiteX0" fmla="*/ 0 w 228600"/>
                <a:gd name="connsiteY0" fmla="*/ 0 h 195262"/>
                <a:gd name="connsiteX1" fmla="*/ 228600 w 228600"/>
                <a:gd name="connsiteY1" fmla="*/ 66675 h 195262"/>
                <a:gd name="connsiteX2" fmla="*/ 152400 w 228600"/>
                <a:gd name="connsiteY2" fmla="*/ 195262 h 195262"/>
                <a:gd name="connsiteX3" fmla="*/ 0 w 228600"/>
                <a:gd name="connsiteY3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95262">
                  <a:moveTo>
                    <a:pt x="0" y="0"/>
                  </a:moveTo>
                  <a:lnTo>
                    <a:pt x="228600" y="66675"/>
                  </a:lnTo>
                  <a:lnTo>
                    <a:pt x="152400" y="19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9" name="任意多边形 898"/>
            <p:cNvSpPr/>
            <p:nvPr/>
          </p:nvSpPr>
          <p:spPr>
            <a:xfrm>
              <a:off x="4524375" y="1714500"/>
              <a:ext cx="261938" cy="280988"/>
            </a:xfrm>
            <a:custGeom>
              <a:avLst/>
              <a:gdLst>
                <a:gd name="connsiteX0" fmla="*/ 0 w 261938"/>
                <a:gd name="connsiteY0" fmla="*/ 185738 h 280988"/>
                <a:gd name="connsiteX1" fmla="*/ 57150 w 261938"/>
                <a:gd name="connsiteY1" fmla="*/ 0 h 280988"/>
                <a:gd name="connsiteX2" fmla="*/ 261938 w 261938"/>
                <a:gd name="connsiteY2" fmla="*/ 280988 h 280988"/>
                <a:gd name="connsiteX3" fmla="*/ 0 w 261938"/>
                <a:gd name="connsiteY3" fmla="*/ 185738 h 28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938" h="280988">
                  <a:moveTo>
                    <a:pt x="0" y="185738"/>
                  </a:moveTo>
                  <a:lnTo>
                    <a:pt x="57150" y="0"/>
                  </a:lnTo>
                  <a:lnTo>
                    <a:pt x="261938" y="280988"/>
                  </a:lnTo>
                  <a:lnTo>
                    <a:pt x="0" y="185738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0" name="任意多边形 899"/>
            <p:cNvSpPr/>
            <p:nvPr/>
          </p:nvSpPr>
          <p:spPr>
            <a:xfrm>
              <a:off x="4872038" y="1709738"/>
              <a:ext cx="290512" cy="285750"/>
            </a:xfrm>
            <a:custGeom>
              <a:avLst/>
              <a:gdLst>
                <a:gd name="connsiteX0" fmla="*/ 0 w 290512"/>
                <a:gd name="connsiteY0" fmla="*/ 0 h 285750"/>
                <a:gd name="connsiteX1" fmla="*/ 290512 w 290512"/>
                <a:gd name="connsiteY1" fmla="*/ 161925 h 285750"/>
                <a:gd name="connsiteX2" fmla="*/ 161925 w 290512"/>
                <a:gd name="connsiteY2" fmla="*/ 285750 h 285750"/>
                <a:gd name="connsiteX3" fmla="*/ 0 w 290512"/>
                <a:gd name="connsiteY3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12" h="285750">
                  <a:moveTo>
                    <a:pt x="0" y="0"/>
                  </a:moveTo>
                  <a:lnTo>
                    <a:pt x="290512" y="161925"/>
                  </a:lnTo>
                  <a:lnTo>
                    <a:pt x="161925" y="285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1" name="任意多边形 900"/>
            <p:cNvSpPr/>
            <p:nvPr/>
          </p:nvSpPr>
          <p:spPr>
            <a:xfrm>
              <a:off x="5629275" y="1847850"/>
              <a:ext cx="271463" cy="157163"/>
            </a:xfrm>
            <a:custGeom>
              <a:avLst/>
              <a:gdLst>
                <a:gd name="connsiteX0" fmla="*/ 0 w 271463"/>
                <a:gd name="connsiteY0" fmla="*/ 33338 h 157163"/>
                <a:gd name="connsiteX1" fmla="*/ 271463 w 271463"/>
                <a:gd name="connsiteY1" fmla="*/ 0 h 157163"/>
                <a:gd name="connsiteX2" fmla="*/ 242888 w 271463"/>
                <a:gd name="connsiteY2" fmla="*/ 157163 h 157163"/>
                <a:gd name="connsiteX3" fmla="*/ 0 w 271463"/>
                <a:gd name="connsiteY3" fmla="*/ 33338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463" h="157163">
                  <a:moveTo>
                    <a:pt x="0" y="33338"/>
                  </a:moveTo>
                  <a:lnTo>
                    <a:pt x="271463" y="0"/>
                  </a:lnTo>
                  <a:lnTo>
                    <a:pt x="242888" y="157163"/>
                  </a:lnTo>
                  <a:lnTo>
                    <a:pt x="0" y="33338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3659082" y="1660332"/>
            <a:ext cx="4873837" cy="3152080"/>
            <a:chOff x="3676650" y="1781523"/>
            <a:chExt cx="4873837" cy="3152080"/>
          </a:xfrm>
        </p:grpSpPr>
        <p:grpSp>
          <p:nvGrpSpPr>
            <p:cNvPr id="150" name="组合 149"/>
            <p:cNvGrpSpPr/>
            <p:nvPr/>
          </p:nvGrpSpPr>
          <p:grpSpPr>
            <a:xfrm>
              <a:off x="3676650" y="1781523"/>
              <a:ext cx="4838700" cy="3152080"/>
              <a:chOff x="4024052" y="1772609"/>
              <a:chExt cx="4018868" cy="2618017"/>
            </a:xfrm>
          </p:grpSpPr>
          <p:grpSp>
            <p:nvGrpSpPr>
              <p:cNvPr id="149" name="组合 148"/>
              <p:cNvGrpSpPr/>
              <p:nvPr/>
            </p:nvGrpSpPr>
            <p:grpSpPr>
              <a:xfrm>
                <a:off x="6147169" y="1772609"/>
                <a:ext cx="1895751" cy="2618017"/>
                <a:chOff x="6147169" y="1772609"/>
                <a:chExt cx="1895751" cy="2618017"/>
              </a:xfrm>
            </p:grpSpPr>
            <p:sp>
              <p:nvSpPr>
                <p:cNvPr id="123" name="文本框 122"/>
                <p:cNvSpPr txBox="1"/>
                <p:nvPr/>
              </p:nvSpPr>
              <p:spPr>
                <a:xfrm>
                  <a:off x="6151687" y="2199124"/>
                  <a:ext cx="897268" cy="1989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7268" h="1989906">
                      <a:moveTo>
                        <a:pt x="164455" y="0"/>
                      </a:moveTo>
                      <a:lnTo>
                        <a:pt x="616706" y="304241"/>
                      </a:lnTo>
                      <a:lnTo>
                        <a:pt x="394692" y="641374"/>
                      </a:lnTo>
                      <a:lnTo>
                        <a:pt x="575592" y="781161"/>
                      </a:lnTo>
                      <a:lnTo>
                        <a:pt x="394692" y="1455427"/>
                      </a:lnTo>
                      <a:lnTo>
                        <a:pt x="674265" y="1463650"/>
                      </a:lnTo>
                      <a:lnTo>
                        <a:pt x="690711" y="1126517"/>
                      </a:lnTo>
                      <a:lnTo>
                        <a:pt x="666043" y="65782"/>
                      </a:lnTo>
                      <a:lnTo>
                        <a:pt x="897268" y="264742"/>
                      </a:lnTo>
                      <a:lnTo>
                        <a:pt x="893564" y="324601"/>
                      </a:lnTo>
                      <a:lnTo>
                        <a:pt x="863704" y="419851"/>
                      </a:lnTo>
                      <a:lnTo>
                        <a:pt x="865276" y="565901"/>
                      </a:lnTo>
                      <a:lnTo>
                        <a:pt x="827558" y="673851"/>
                      </a:lnTo>
                      <a:lnTo>
                        <a:pt x="833844" y="819901"/>
                      </a:lnTo>
                      <a:lnTo>
                        <a:pt x="792983" y="1023101"/>
                      </a:lnTo>
                      <a:lnTo>
                        <a:pt x="802413" y="1124701"/>
                      </a:lnTo>
                      <a:lnTo>
                        <a:pt x="777268" y="1150101"/>
                      </a:lnTo>
                      <a:lnTo>
                        <a:pt x="772553" y="1277101"/>
                      </a:lnTo>
                      <a:lnTo>
                        <a:pt x="734835" y="1435851"/>
                      </a:lnTo>
                      <a:lnTo>
                        <a:pt x="717548" y="1537451"/>
                      </a:lnTo>
                      <a:lnTo>
                        <a:pt x="624762" y="1957182"/>
                      </a:lnTo>
                      <a:lnTo>
                        <a:pt x="592038" y="1989906"/>
                      </a:lnTo>
                      <a:lnTo>
                        <a:pt x="616706" y="1529432"/>
                      </a:lnTo>
                      <a:lnTo>
                        <a:pt x="271351" y="1989906"/>
                      </a:lnTo>
                      <a:lnTo>
                        <a:pt x="189123" y="1044289"/>
                      </a:lnTo>
                      <a:lnTo>
                        <a:pt x="90450" y="945616"/>
                      </a:lnTo>
                      <a:lnTo>
                        <a:pt x="0" y="740048"/>
                      </a:lnTo>
                      <a:lnTo>
                        <a:pt x="296019" y="624929"/>
                      </a:lnTo>
                      <a:lnTo>
                        <a:pt x="164455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22" name="文本框 121"/>
                <p:cNvSpPr txBox="1"/>
                <p:nvPr/>
              </p:nvSpPr>
              <p:spPr>
                <a:xfrm>
                  <a:off x="7697565" y="2248460"/>
                  <a:ext cx="238195" cy="900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195" h="900190">
                      <a:moveTo>
                        <a:pt x="41114" y="0"/>
                      </a:moveTo>
                      <a:lnTo>
                        <a:pt x="226375" y="103528"/>
                      </a:lnTo>
                      <a:lnTo>
                        <a:pt x="238195" y="148265"/>
                      </a:lnTo>
                      <a:lnTo>
                        <a:pt x="201284" y="173665"/>
                      </a:lnTo>
                      <a:lnTo>
                        <a:pt x="187862" y="275265"/>
                      </a:lnTo>
                      <a:lnTo>
                        <a:pt x="124107" y="370515"/>
                      </a:lnTo>
                      <a:lnTo>
                        <a:pt x="127463" y="516565"/>
                      </a:lnTo>
                      <a:lnTo>
                        <a:pt x="46930" y="624515"/>
                      </a:lnTo>
                      <a:lnTo>
                        <a:pt x="60352" y="770565"/>
                      </a:lnTo>
                      <a:lnTo>
                        <a:pt x="4698" y="900190"/>
                      </a:lnTo>
                      <a:lnTo>
                        <a:pt x="0" y="855167"/>
                      </a:lnTo>
                      <a:lnTo>
                        <a:pt x="41114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19" name="文本框 118"/>
                <p:cNvSpPr txBox="1"/>
                <p:nvPr/>
              </p:nvSpPr>
              <p:spPr>
                <a:xfrm>
                  <a:off x="7253536" y="2429362"/>
                  <a:ext cx="353578" cy="16692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578" h="1669219">
                      <a:moveTo>
                        <a:pt x="57559" y="0"/>
                      </a:moveTo>
                      <a:lnTo>
                        <a:pt x="353578" y="164455"/>
                      </a:lnTo>
                      <a:lnTo>
                        <a:pt x="282713" y="1233885"/>
                      </a:lnTo>
                      <a:lnTo>
                        <a:pt x="256072" y="1307214"/>
                      </a:lnTo>
                      <a:lnTo>
                        <a:pt x="91211" y="1656501"/>
                      </a:lnTo>
                      <a:lnTo>
                        <a:pt x="74004" y="1669219"/>
                      </a:lnTo>
                      <a:lnTo>
                        <a:pt x="0" y="698934"/>
                      </a:lnTo>
                      <a:lnTo>
                        <a:pt x="57559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18" name="文本框 117"/>
                <p:cNvSpPr txBox="1"/>
                <p:nvPr/>
              </p:nvSpPr>
              <p:spPr>
                <a:xfrm>
                  <a:off x="7724734" y="2468315"/>
                  <a:ext cx="318186" cy="17289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8186" h="1728938">
                      <a:moveTo>
                        <a:pt x="295096" y="0"/>
                      </a:moveTo>
                      <a:lnTo>
                        <a:pt x="318186" y="931331"/>
                      </a:lnTo>
                      <a:lnTo>
                        <a:pt x="252404" y="1728938"/>
                      </a:lnTo>
                      <a:lnTo>
                        <a:pt x="71503" y="1580928"/>
                      </a:lnTo>
                      <a:lnTo>
                        <a:pt x="0" y="895689"/>
                      </a:lnTo>
                      <a:lnTo>
                        <a:pt x="33182" y="842810"/>
                      </a:lnTo>
                      <a:lnTo>
                        <a:pt x="19760" y="772960"/>
                      </a:lnTo>
                      <a:lnTo>
                        <a:pt x="63382" y="722160"/>
                      </a:lnTo>
                      <a:lnTo>
                        <a:pt x="63382" y="626910"/>
                      </a:lnTo>
                      <a:lnTo>
                        <a:pt x="93582" y="569760"/>
                      </a:lnTo>
                      <a:lnTo>
                        <a:pt x="103648" y="468160"/>
                      </a:lnTo>
                      <a:lnTo>
                        <a:pt x="190892" y="417360"/>
                      </a:lnTo>
                      <a:lnTo>
                        <a:pt x="164047" y="328460"/>
                      </a:lnTo>
                      <a:lnTo>
                        <a:pt x="268069" y="10960"/>
                      </a:lnTo>
                      <a:lnTo>
                        <a:pt x="295096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17" name="文本框 116"/>
                <p:cNvSpPr txBox="1"/>
                <p:nvPr/>
              </p:nvSpPr>
              <p:spPr>
                <a:xfrm>
                  <a:off x="6792928" y="2501074"/>
                  <a:ext cx="378380" cy="16387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8380" h="1638754">
                      <a:moveTo>
                        <a:pt x="299268" y="0"/>
                      </a:moveTo>
                      <a:lnTo>
                        <a:pt x="378380" y="68073"/>
                      </a:lnTo>
                      <a:lnTo>
                        <a:pt x="304375" y="997245"/>
                      </a:lnTo>
                      <a:lnTo>
                        <a:pt x="123475" y="1515278"/>
                      </a:lnTo>
                      <a:lnTo>
                        <a:pt x="0" y="1638754"/>
                      </a:lnTo>
                      <a:lnTo>
                        <a:pt x="104595" y="1254551"/>
                      </a:lnTo>
                      <a:lnTo>
                        <a:pt x="134455" y="1203751"/>
                      </a:lnTo>
                      <a:lnTo>
                        <a:pt x="129740" y="1127551"/>
                      </a:lnTo>
                      <a:lnTo>
                        <a:pt x="161172" y="1051351"/>
                      </a:lnTo>
                      <a:lnTo>
                        <a:pt x="162743" y="911651"/>
                      </a:lnTo>
                      <a:lnTo>
                        <a:pt x="192603" y="810051"/>
                      </a:lnTo>
                      <a:lnTo>
                        <a:pt x="186317" y="740201"/>
                      </a:lnTo>
                      <a:lnTo>
                        <a:pt x="206747" y="689401"/>
                      </a:lnTo>
                      <a:lnTo>
                        <a:pt x="206747" y="594151"/>
                      </a:lnTo>
                      <a:lnTo>
                        <a:pt x="220891" y="537001"/>
                      </a:lnTo>
                      <a:lnTo>
                        <a:pt x="225606" y="435401"/>
                      </a:lnTo>
                      <a:lnTo>
                        <a:pt x="266467" y="384601"/>
                      </a:lnTo>
                      <a:lnTo>
                        <a:pt x="253894" y="295701"/>
                      </a:lnTo>
                      <a:lnTo>
                        <a:pt x="299268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11" name="文本框 110"/>
                <p:cNvSpPr txBox="1"/>
                <p:nvPr/>
              </p:nvSpPr>
              <p:spPr>
                <a:xfrm>
                  <a:off x="7403136" y="3833061"/>
                  <a:ext cx="121860" cy="2096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860" h="209644">
                      <a:moveTo>
                        <a:pt x="121860" y="0"/>
                      </a:moveTo>
                      <a:lnTo>
                        <a:pt x="113528" y="125732"/>
                      </a:lnTo>
                      <a:lnTo>
                        <a:pt x="0" y="209644"/>
                      </a:lnTo>
                      <a:lnTo>
                        <a:pt x="121860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08" name="文本框 107"/>
                <p:cNvSpPr txBox="1"/>
                <p:nvPr/>
              </p:nvSpPr>
              <p:spPr>
                <a:xfrm>
                  <a:off x="6724650" y="4139829"/>
                  <a:ext cx="68278" cy="25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278" h="250797">
                      <a:moveTo>
                        <a:pt x="68278" y="0"/>
                      </a:moveTo>
                      <a:lnTo>
                        <a:pt x="0" y="250797"/>
                      </a:lnTo>
                      <a:lnTo>
                        <a:pt x="51799" y="16478"/>
                      </a:lnTo>
                      <a:lnTo>
                        <a:pt x="68278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662" b="97023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47169" y="1772609"/>
                  <a:ext cx="709706" cy="1072839"/>
                </a:xfrm>
                <a:prstGeom prst="rect">
                  <a:avLst/>
                </a:prstGeom>
              </p:spPr>
            </p:pic>
          </p:grpSp>
          <p:grpSp>
            <p:nvGrpSpPr>
              <p:cNvPr id="148" name="组合 147"/>
              <p:cNvGrpSpPr/>
              <p:nvPr/>
            </p:nvGrpSpPr>
            <p:grpSpPr>
              <a:xfrm>
                <a:off x="4024052" y="2273129"/>
                <a:ext cx="2019437" cy="1924124"/>
                <a:chOff x="4024052" y="2273129"/>
                <a:chExt cx="2019437" cy="1924124"/>
              </a:xfrm>
            </p:grpSpPr>
            <p:sp>
              <p:nvSpPr>
                <p:cNvPr id="120" name="文本框 119"/>
                <p:cNvSpPr txBox="1"/>
                <p:nvPr/>
              </p:nvSpPr>
              <p:spPr>
                <a:xfrm>
                  <a:off x="4037137" y="2309029"/>
                  <a:ext cx="1409422" cy="1700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422" h="1700492">
                      <a:moveTo>
                        <a:pt x="1386251" y="0"/>
                      </a:moveTo>
                      <a:lnTo>
                        <a:pt x="1409422" y="87696"/>
                      </a:lnTo>
                      <a:lnTo>
                        <a:pt x="1372511" y="113096"/>
                      </a:lnTo>
                      <a:lnTo>
                        <a:pt x="1359089" y="214696"/>
                      </a:lnTo>
                      <a:lnTo>
                        <a:pt x="1340355" y="242685"/>
                      </a:lnTo>
                      <a:lnTo>
                        <a:pt x="994953" y="251896"/>
                      </a:lnTo>
                      <a:lnTo>
                        <a:pt x="1175854" y="465687"/>
                      </a:lnTo>
                      <a:lnTo>
                        <a:pt x="1291461" y="465687"/>
                      </a:lnTo>
                      <a:lnTo>
                        <a:pt x="1218157" y="563946"/>
                      </a:lnTo>
                      <a:lnTo>
                        <a:pt x="1231579" y="709996"/>
                      </a:lnTo>
                      <a:lnTo>
                        <a:pt x="1144336" y="913196"/>
                      </a:lnTo>
                      <a:lnTo>
                        <a:pt x="1164469" y="1014796"/>
                      </a:lnTo>
                      <a:lnTo>
                        <a:pt x="1110781" y="1040196"/>
                      </a:lnTo>
                      <a:lnTo>
                        <a:pt x="1100714" y="1167196"/>
                      </a:lnTo>
                      <a:lnTo>
                        <a:pt x="1020182" y="1325946"/>
                      </a:lnTo>
                      <a:lnTo>
                        <a:pt x="983271" y="1427546"/>
                      </a:lnTo>
                      <a:lnTo>
                        <a:pt x="854442" y="1700492"/>
                      </a:lnTo>
                      <a:lnTo>
                        <a:pt x="781161" y="1534645"/>
                      </a:lnTo>
                      <a:lnTo>
                        <a:pt x="156232" y="1559314"/>
                      </a:lnTo>
                      <a:lnTo>
                        <a:pt x="0" y="1386636"/>
                      </a:lnTo>
                      <a:lnTo>
                        <a:pt x="871612" y="1271517"/>
                      </a:lnTo>
                      <a:lnTo>
                        <a:pt x="805830" y="1181067"/>
                      </a:lnTo>
                      <a:lnTo>
                        <a:pt x="254905" y="1131730"/>
                      </a:lnTo>
                      <a:lnTo>
                        <a:pt x="419360" y="786375"/>
                      </a:lnTo>
                      <a:lnTo>
                        <a:pt x="320687" y="646588"/>
                      </a:lnTo>
                      <a:lnTo>
                        <a:pt x="180900" y="720593"/>
                      </a:lnTo>
                      <a:lnTo>
                        <a:pt x="0" y="5213"/>
                      </a:lnTo>
                      <a:lnTo>
                        <a:pt x="444029" y="54550"/>
                      </a:lnTo>
                      <a:lnTo>
                        <a:pt x="1386251" y="0"/>
                      </a:lnTo>
                      <a:close/>
                      <a:moveTo>
                        <a:pt x="419360" y="284787"/>
                      </a:moveTo>
                      <a:lnTo>
                        <a:pt x="386469" y="531469"/>
                      </a:lnTo>
                      <a:lnTo>
                        <a:pt x="649597" y="515024"/>
                      </a:lnTo>
                      <a:lnTo>
                        <a:pt x="879834" y="309455"/>
                      </a:lnTo>
                      <a:lnTo>
                        <a:pt x="419360" y="284787"/>
                      </a:lnTo>
                      <a:close/>
                      <a:moveTo>
                        <a:pt x="970285" y="704147"/>
                      </a:moveTo>
                      <a:lnTo>
                        <a:pt x="830498" y="720593"/>
                      </a:lnTo>
                      <a:lnTo>
                        <a:pt x="600261" y="959053"/>
                      </a:lnTo>
                      <a:lnTo>
                        <a:pt x="920948" y="926162"/>
                      </a:lnTo>
                      <a:lnTo>
                        <a:pt x="970285" y="7041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grpSp>
              <p:nvGrpSpPr>
                <p:cNvPr id="143" name="组合 142"/>
                <p:cNvGrpSpPr/>
                <p:nvPr/>
              </p:nvGrpSpPr>
              <p:grpSpPr>
                <a:xfrm>
                  <a:off x="4909565" y="2273129"/>
                  <a:ext cx="1133924" cy="1924124"/>
                  <a:chOff x="4909565" y="2273129"/>
                  <a:chExt cx="1133924" cy="1924124"/>
                </a:xfrm>
              </p:grpSpPr>
              <p:sp>
                <p:nvSpPr>
                  <p:cNvPr id="121" name="文本框 120"/>
                  <p:cNvSpPr txBox="1"/>
                  <p:nvPr/>
                </p:nvSpPr>
                <p:spPr>
                  <a:xfrm>
                    <a:off x="5480773" y="2273129"/>
                    <a:ext cx="562716" cy="641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716" h="641375">
                        <a:moveTo>
                          <a:pt x="562716" y="0"/>
                        </a:moveTo>
                        <a:lnTo>
                          <a:pt x="332479" y="641375"/>
                        </a:lnTo>
                        <a:lnTo>
                          <a:pt x="168024" y="271351"/>
                        </a:lnTo>
                        <a:lnTo>
                          <a:pt x="0" y="275832"/>
                        </a:lnTo>
                        <a:lnTo>
                          <a:pt x="22830" y="206147"/>
                        </a:lnTo>
                        <a:lnTo>
                          <a:pt x="69807" y="187097"/>
                        </a:lnTo>
                        <a:lnTo>
                          <a:pt x="96651" y="123597"/>
                        </a:lnTo>
                        <a:lnTo>
                          <a:pt x="100006" y="60097"/>
                        </a:lnTo>
                        <a:lnTo>
                          <a:pt x="126300" y="25267"/>
                        </a:lnTo>
                        <a:lnTo>
                          <a:pt x="562716" y="0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9C104"/>
                      </a:gs>
                      <a:gs pos="75000">
                        <a:srgbClr val="FDF308"/>
                      </a:gs>
                      <a:gs pos="37000">
                        <a:srgbClr val="E05517"/>
                      </a:gs>
                      <a:gs pos="0">
                        <a:srgbClr val="DA251E"/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600" dirty="0">
                      <a:gradFill>
                        <a:gsLst>
                          <a:gs pos="100000">
                            <a:srgbClr val="F9C104"/>
                          </a:gs>
                          <a:gs pos="75000">
                            <a:srgbClr val="FDF308"/>
                          </a:gs>
                          <a:gs pos="37000">
                            <a:srgbClr val="E05517"/>
                          </a:gs>
                          <a:gs pos="0">
                            <a:srgbClr val="DA251E"/>
                          </a:gs>
                        </a:gsLst>
                        <a:lin ang="5400000" scaled="0"/>
                      </a:gradFill>
                      <a:latin typeface="方正剪纸简体" panose="03000509000000000000" pitchFamily="65" charset="-122"/>
                      <a:ea typeface="方正剪纸简体" panose="03000509000000000000" pitchFamily="65" charset="-122"/>
                    </a:endParaRPr>
                  </a:p>
                </p:txBody>
              </p:sp>
              <p:sp>
                <p:nvSpPr>
                  <p:cNvPr id="115" name="文本框 114"/>
                  <p:cNvSpPr txBox="1"/>
                  <p:nvPr/>
                </p:nvSpPr>
                <p:spPr>
                  <a:xfrm>
                    <a:off x="5321888" y="2774716"/>
                    <a:ext cx="450250" cy="2770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0250" h="277038">
                        <a:moveTo>
                          <a:pt x="84920" y="0"/>
                        </a:moveTo>
                        <a:lnTo>
                          <a:pt x="285795" y="0"/>
                        </a:lnTo>
                        <a:lnTo>
                          <a:pt x="450250" y="205569"/>
                        </a:lnTo>
                        <a:lnTo>
                          <a:pt x="0" y="277038"/>
                        </a:lnTo>
                        <a:lnTo>
                          <a:pt x="7228" y="263359"/>
                        </a:lnTo>
                        <a:lnTo>
                          <a:pt x="17294" y="161759"/>
                        </a:lnTo>
                        <a:lnTo>
                          <a:pt x="104538" y="110959"/>
                        </a:lnTo>
                        <a:lnTo>
                          <a:pt x="77693" y="22059"/>
                        </a:lnTo>
                        <a:lnTo>
                          <a:pt x="84920" y="0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9C104"/>
                      </a:gs>
                      <a:gs pos="75000">
                        <a:srgbClr val="FDF308"/>
                      </a:gs>
                      <a:gs pos="37000">
                        <a:srgbClr val="E05517"/>
                      </a:gs>
                      <a:gs pos="0">
                        <a:srgbClr val="DA251E"/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600" dirty="0">
                      <a:gradFill>
                        <a:gsLst>
                          <a:gs pos="100000">
                            <a:srgbClr val="F9C104"/>
                          </a:gs>
                          <a:gs pos="75000">
                            <a:srgbClr val="FDF308"/>
                          </a:gs>
                          <a:gs pos="37000">
                            <a:srgbClr val="E05517"/>
                          </a:gs>
                          <a:gs pos="0">
                            <a:srgbClr val="DA251E"/>
                          </a:gs>
                        </a:gsLst>
                        <a:lin ang="5400000" scaled="0"/>
                      </a:gradFill>
                      <a:latin typeface="方正剪纸简体" panose="03000509000000000000" pitchFamily="65" charset="-122"/>
                      <a:ea typeface="方正剪纸简体" panose="03000509000000000000" pitchFamily="65" charset="-122"/>
                    </a:endParaRPr>
                  </a:p>
                </p:txBody>
              </p:sp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4909565" y="3152963"/>
                    <a:ext cx="1117478" cy="10442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7478" h="1044290">
                        <a:moveTo>
                          <a:pt x="796791" y="0"/>
                        </a:moveTo>
                        <a:lnTo>
                          <a:pt x="928355" y="271351"/>
                        </a:lnTo>
                        <a:lnTo>
                          <a:pt x="426767" y="296019"/>
                        </a:lnTo>
                        <a:lnTo>
                          <a:pt x="303426" y="485143"/>
                        </a:lnTo>
                        <a:lnTo>
                          <a:pt x="977691" y="435806"/>
                        </a:lnTo>
                        <a:lnTo>
                          <a:pt x="1117478" y="740048"/>
                        </a:lnTo>
                        <a:lnTo>
                          <a:pt x="377430" y="756493"/>
                        </a:lnTo>
                        <a:lnTo>
                          <a:pt x="278757" y="953839"/>
                        </a:lnTo>
                        <a:lnTo>
                          <a:pt x="64966" y="1044290"/>
                        </a:lnTo>
                        <a:lnTo>
                          <a:pt x="0" y="897262"/>
                        </a:lnTo>
                        <a:lnTo>
                          <a:pt x="171242" y="602662"/>
                        </a:lnTo>
                        <a:lnTo>
                          <a:pt x="234997" y="551862"/>
                        </a:lnTo>
                        <a:lnTo>
                          <a:pt x="224931" y="475662"/>
                        </a:lnTo>
                        <a:lnTo>
                          <a:pt x="292041" y="399462"/>
                        </a:lnTo>
                        <a:lnTo>
                          <a:pt x="295396" y="259762"/>
                        </a:lnTo>
                        <a:lnTo>
                          <a:pt x="359151" y="158162"/>
                        </a:lnTo>
                        <a:lnTo>
                          <a:pt x="345729" y="88312"/>
                        </a:lnTo>
                        <a:lnTo>
                          <a:pt x="389351" y="37512"/>
                        </a:lnTo>
                        <a:lnTo>
                          <a:pt x="389351" y="31342"/>
                        </a:lnTo>
                        <a:lnTo>
                          <a:pt x="796791" y="0"/>
                        </a:ln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9C104"/>
                      </a:gs>
                      <a:gs pos="75000">
                        <a:srgbClr val="FDF308"/>
                      </a:gs>
                      <a:gs pos="37000">
                        <a:srgbClr val="E05517"/>
                      </a:gs>
                      <a:gs pos="0">
                        <a:srgbClr val="DA251E"/>
                      </a:gs>
                    </a:gsLst>
                    <a:lin ang="5400000" scaled="0"/>
                  </a:gra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600" dirty="0">
                      <a:gradFill>
                        <a:gsLst>
                          <a:gs pos="100000">
                            <a:srgbClr val="F9C104"/>
                          </a:gs>
                          <a:gs pos="75000">
                            <a:srgbClr val="FDF308"/>
                          </a:gs>
                          <a:gs pos="37000">
                            <a:srgbClr val="E05517"/>
                          </a:gs>
                          <a:gs pos="0">
                            <a:srgbClr val="DA251E"/>
                          </a:gs>
                        </a:gsLst>
                        <a:lin ang="5400000" scaled="0"/>
                      </a:gradFill>
                      <a:latin typeface="方正剪纸简体" panose="03000509000000000000" pitchFamily="65" charset="-122"/>
                      <a:ea typeface="方正剪纸简体" panose="03000509000000000000" pitchFamily="65" charset="-122"/>
                    </a:endParaRPr>
                  </a:p>
                </p:txBody>
              </p:sp>
            </p:grpSp>
            <p:sp>
              <p:nvSpPr>
                <p:cNvPr id="135" name="文本框 134"/>
                <p:cNvSpPr txBox="1"/>
                <p:nvPr/>
              </p:nvSpPr>
              <p:spPr>
                <a:xfrm>
                  <a:off x="4024052" y="2309029"/>
                  <a:ext cx="1409422" cy="1700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422" h="1700492">
                      <a:moveTo>
                        <a:pt x="1386251" y="0"/>
                      </a:moveTo>
                      <a:lnTo>
                        <a:pt x="1409422" y="87696"/>
                      </a:lnTo>
                      <a:lnTo>
                        <a:pt x="1372511" y="113096"/>
                      </a:lnTo>
                      <a:lnTo>
                        <a:pt x="1359089" y="214696"/>
                      </a:lnTo>
                      <a:lnTo>
                        <a:pt x="1340355" y="242685"/>
                      </a:lnTo>
                      <a:lnTo>
                        <a:pt x="994953" y="251896"/>
                      </a:lnTo>
                      <a:lnTo>
                        <a:pt x="1175854" y="465687"/>
                      </a:lnTo>
                      <a:lnTo>
                        <a:pt x="1291461" y="465687"/>
                      </a:lnTo>
                      <a:lnTo>
                        <a:pt x="1218157" y="563946"/>
                      </a:lnTo>
                      <a:lnTo>
                        <a:pt x="1231579" y="709996"/>
                      </a:lnTo>
                      <a:lnTo>
                        <a:pt x="1144336" y="913196"/>
                      </a:lnTo>
                      <a:lnTo>
                        <a:pt x="1164469" y="1014796"/>
                      </a:lnTo>
                      <a:lnTo>
                        <a:pt x="1110781" y="1040196"/>
                      </a:lnTo>
                      <a:lnTo>
                        <a:pt x="1100714" y="1167196"/>
                      </a:lnTo>
                      <a:lnTo>
                        <a:pt x="1020182" y="1325946"/>
                      </a:lnTo>
                      <a:lnTo>
                        <a:pt x="983271" y="1427546"/>
                      </a:lnTo>
                      <a:lnTo>
                        <a:pt x="854442" y="1700492"/>
                      </a:lnTo>
                      <a:lnTo>
                        <a:pt x="781161" y="1534645"/>
                      </a:lnTo>
                      <a:lnTo>
                        <a:pt x="156232" y="1559314"/>
                      </a:lnTo>
                      <a:lnTo>
                        <a:pt x="0" y="1386636"/>
                      </a:lnTo>
                      <a:lnTo>
                        <a:pt x="871612" y="1271517"/>
                      </a:lnTo>
                      <a:lnTo>
                        <a:pt x="805830" y="1181067"/>
                      </a:lnTo>
                      <a:lnTo>
                        <a:pt x="254905" y="1131730"/>
                      </a:lnTo>
                      <a:lnTo>
                        <a:pt x="419360" y="786375"/>
                      </a:lnTo>
                      <a:lnTo>
                        <a:pt x="320687" y="646588"/>
                      </a:lnTo>
                      <a:lnTo>
                        <a:pt x="180900" y="720593"/>
                      </a:lnTo>
                      <a:lnTo>
                        <a:pt x="0" y="5213"/>
                      </a:lnTo>
                      <a:lnTo>
                        <a:pt x="444029" y="54550"/>
                      </a:lnTo>
                      <a:lnTo>
                        <a:pt x="1386251" y="0"/>
                      </a:lnTo>
                      <a:close/>
                      <a:moveTo>
                        <a:pt x="419360" y="284787"/>
                      </a:moveTo>
                      <a:lnTo>
                        <a:pt x="386469" y="531469"/>
                      </a:lnTo>
                      <a:lnTo>
                        <a:pt x="649597" y="515024"/>
                      </a:lnTo>
                      <a:lnTo>
                        <a:pt x="879834" y="309455"/>
                      </a:lnTo>
                      <a:lnTo>
                        <a:pt x="419360" y="284787"/>
                      </a:lnTo>
                      <a:close/>
                      <a:moveTo>
                        <a:pt x="970285" y="704147"/>
                      </a:moveTo>
                      <a:lnTo>
                        <a:pt x="830498" y="720593"/>
                      </a:lnTo>
                      <a:lnTo>
                        <a:pt x="600261" y="959053"/>
                      </a:lnTo>
                      <a:lnTo>
                        <a:pt x="920948" y="926162"/>
                      </a:lnTo>
                      <a:lnTo>
                        <a:pt x="970285" y="704147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alpha val="77000"/>
                      </a:schemeClr>
                    </a:gs>
                    <a:gs pos="6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16600" dirty="0">
                    <a:gradFill>
                      <a:gsLst>
                        <a:gs pos="100000">
                          <a:srgbClr val="F9C104"/>
                        </a:gs>
                        <a:gs pos="75000">
                          <a:srgbClr val="FDF308"/>
                        </a:gs>
                        <a:gs pos="37000">
                          <a:srgbClr val="E05517"/>
                        </a:gs>
                        <a:gs pos="0">
                          <a:srgbClr val="DA251E"/>
                        </a:gs>
                      </a:gsLst>
                      <a:lin ang="5400000" scaled="0"/>
                    </a:gra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  <p:sp>
              <p:nvSpPr>
                <p:cNvPr id="145" name="文本框 144"/>
                <p:cNvSpPr txBox="1"/>
                <p:nvPr/>
              </p:nvSpPr>
              <p:spPr>
                <a:xfrm>
                  <a:off x="5476255" y="2273129"/>
                  <a:ext cx="562716" cy="64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16" h="641375">
                      <a:moveTo>
                        <a:pt x="562716" y="0"/>
                      </a:moveTo>
                      <a:lnTo>
                        <a:pt x="332479" y="641375"/>
                      </a:lnTo>
                      <a:lnTo>
                        <a:pt x="168024" y="271351"/>
                      </a:lnTo>
                      <a:lnTo>
                        <a:pt x="0" y="275832"/>
                      </a:lnTo>
                      <a:lnTo>
                        <a:pt x="22830" y="206147"/>
                      </a:lnTo>
                      <a:lnTo>
                        <a:pt x="69807" y="187097"/>
                      </a:lnTo>
                      <a:lnTo>
                        <a:pt x="96651" y="123597"/>
                      </a:lnTo>
                      <a:lnTo>
                        <a:pt x="100006" y="60097"/>
                      </a:lnTo>
                      <a:lnTo>
                        <a:pt x="126300" y="25267"/>
                      </a:lnTo>
                      <a:lnTo>
                        <a:pt x="562716" y="0"/>
                      </a:lnTo>
                      <a:close/>
                    </a:path>
                  </a:pathLst>
                </a:custGeom>
                <a:gradFill>
                  <a:gsLst>
                    <a:gs pos="38000">
                      <a:schemeClr val="bg1">
                        <a:alpha val="0"/>
                      </a:schemeClr>
                    </a:gs>
                    <a:gs pos="0">
                      <a:schemeClr val="bg1">
                        <a:alpha val="68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>
                    <a:defRPr sz="16600">
                      <a:gradFill>
                        <a:gsLst>
                          <a:gs pos="100000">
                            <a:srgbClr val="F9C104"/>
                          </a:gs>
                          <a:gs pos="75000">
                            <a:srgbClr val="FDF308"/>
                          </a:gs>
                          <a:gs pos="37000">
                            <a:srgbClr val="E05517"/>
                          </a:gs>
                          <a:gs pos="0">
                            <a:srgbClr val="DA251E"/>
                          </a:gs>
                        </a:gsLst>
                        <a:lin ang="5400000" scaled="0"/>
                      </a:gradFill>
                      <a:latin typeface="方正剪纸简体" panose="03000509000000000000" pitchFamily="65" charset="-122"/>
                      <a:ea typeface="方正剪纸简体" panose="03000509000000000000" pitchFamily="65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146" name="文本框 145"/>
                <p:cNvSpPr txBox="1"/>
                <p:nvPr/>
              </p:nvSpPr>
              <p:spPr>
                <a:xfrm>
                  <a:off x="5317370" y="2774716"/>
                  <a:ext cx="450250" cy="2770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250" h="277038">
                      <a:moveTo>
                        <a:pt x="84920" y="0"/>
                      </a:moveTo>
                      <a:lnTo>
                        <a:pt x="285795" y="0"/>
                      </a:lnTo>
                      <a:lnTo>
                        <a:pt x="450250" y="205569"/>
                      </a:lnTo>
                      <a:lnTo>
                        <a:pt x="0" y="277038"/>
                      </a:lnTo>
                      <a:lnTo>
                        <a:pt x="7228" y="263359"/>
                      </a:lnTo>
                      <a:lnTo>
                        <a:pt x="17294" y="161759"/>
                      </a:lnTo>
                      <a:lnTo>
                        <a:pt x="104538" y="110959"/>
                      </a:lnTo>
                      <a:lnTo>
                        <a:pt x="77693" y="22059"/>
                      </a:lnTo>
                      <a:lnTo>
                        <a:pt x="84920" y="0"/>
                      </a:lnTo>
                      <a:close/>
                    </a:path>
                  </a:pathLst>
                </a:custGeom>
                <a:gradFill>
                  <a:gsLst>
                    <a:gs pos="38000">
                      <a:schemeClr val="bg1">
                        <a:alpha val="0"/>
                      </a:schemeClr>
                    </a:gs>
                    <a:gs pos="0">
                      <a:schemeClr val="bg1">
                        <a:alpha val="68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>
                    <a:defRPr sz="16600">
                      <a:gradFill>
                        <a:gsLst>
                          <a:gs pos="100000">
                            <a:srgbClr val="F9C104"/>
                          </a:gs>
                          <a:gs pos="75000">
                            <a:srgbClr val="FDF308"/>
                          </a:gs>
                          <a:gs pos="37000">
                            <a:srgbClr val="E05517"/>
                          </a:gs>
                          <a:gs pos="0">
                            <a:srgbClr val="DA251E"/>
                          </a:gs>
                        </a:gsLst>
                        <a:lin ang="5400000" scaled="0"/>
                      </a:gradFill>
                      <a:latin typeface="方正剪纸简体" panose="03000509000000000000" pitchFamily="65" charset="-122"/>
                      <a:ea typeface="方正剪纸简体" panose="03000509000000000000" pitchFamily="65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  <p:sp>
              <p:nvSpPr>
                <p:cNvPr id="147" name="文本框 146"/>
                <p:cNvSpPr txBox="1"/>
                <p:nvPr/>
              </p:nvSpPr>
              <p:spPr>
                <a:xfrm>
                  <a:off x="4905047" y="3152963"/>
                  <a:ext cx="1117478" cy="10442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7478" h="1044290">
                      <a:moveTo>
                        <a:pt x="796791" y="0"/>
                      </a:moveTo>
                      <a:lnTo>
                        <a:pt x="928355" y="271351"/>
                      </a:lnTo>
                      <a:lnTo>
                        <a:pt x="426767" y="296019"/>
                      </a:lnTo>
                      <a:lnTo>
                        <a:pt x="303426" y="485143"/>
                      </a:lnTo>
                      <a:lnTo>
                        <a:pt x="977691" y="435806"/>
                      </a:lnTo>
                      <a:lnTo>
                        <a:pt x="1117478" y="740048"/>
                      </a:lnTo>
                      <a:lnTo>
                        <a:pt x="377430" y="756493"/>
                      </a:lnTo>
                      <a:lnTo>
                        <a:pt x="278757" y="953839"/>
                      </a:lnTo>
                      <a:lnTo>
                        <a:pt x="64966" y="1044290"/>
                      </a:lnTo>
                      <a:lnTo>
                        <a:pt x="0" y="897262"/>
                      </a:lnTo>
                      <a:lnTo>
                        <a:pt x="171242" y="602662"/>
                      </a:lnTo>
                      <a:lnTo>
                        <a:pt x="234997" y="551862"/>
                      </a:lnTo>
                      <a:lnTo>
                        <a:pt x="224931" y="475662"/>
                      </a:lnTo>
                      <a:lnTo>
                        <a:pt x="292041" y="399462"/>
                      </a:lnTo>
                      <a:lnTo>
                        <a:pt x="295396" y="259762"/>
                      </a:lnTo>
                      <a:lnTo>
                        <a:pt x="359151" y="158162"/>
                      </a:lnTo>
                      <a:lnTo>
                        <a:pt x="345729" y="88312"/>
                      </a:lnTo>
                      <a:lnTo>
                        <a:pt x="389351" y="37512"/>
                      </a:lnTo>
                      <a:lnTo>
                        <a:pt x="389351" y="31342"/>
                      </a:lnTo>
                      <a:lnTo>
                        <a:pt x="796791" y="0"/>
                      </a:lnTo>
                      <a:close/>
                    </a:path>
                  </a:pathLst>
                </a:custGeom>
                <a:gradFill>
                  <a:gsLst>
                    <a:gs pos="35000">
                      <a:schemeClr val="bg1">
                        <a:alpha val="0"/>
                      </a:schemeClr>
                    </a:gs>
                    <a:gs pos="0">
                      <a:schemeClr val="bg1">
                        <a:alpha val="6800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algn="ctr">
                    <a:defRPr sz="16600">
                      <a:gradFill>
                        <a:gsLst>
                          <a:gs pos="100000">
                            <a:srgbClr val="F9C104"/>
                          </a:gs>
                          <a:gs pos="75000">
                            <a:srgbClr val="FDF308"/>
                          </a:gs>
                          <a:gs pos="37000">
                            <a:srgbClr val="E05517"/>
                          </a:gs>
                          <a:gs pos="0">
                            <a:srgbClr val="DA251E"/>
                          </a:gs>
                        </a:gsLst>
                        <a:lin ang="5400000" scaled="0"/>
                      </a:gradFill>
                      <a:latin typeface="方正剪纸简体" panose="03000509000000000000" pitchFamily="65" charset="-122"/>
                      <a:ea typeface="方正剪纸简体" panose="03000509000000000000" pitchFamily="65" charset="-122"/>
                    </a:defRPr>
                  </a:lvl1pPr>
                </a:lstStyle>
                <a:p>
                  <a:endParaRPr lang="zh-CN" altLang="en-US" dirty="0"/>
                </a:p>
              </p:txBody>
            </p:sp>
          </p:grpSp>
        </p:grpSp>
        <p:sp>
          <p:nvSpPr>
            <p:cNvPr id="155" name="等腰三角形 154"/>
            <p:cNvSpPr/>
            <p:nvPr/>
          </p:nvSpPr>
          <p:spPr>
            <a:xfrm rot="18100015">
              <a:off x="8350770" y="2402986"/>
              <a:ext cx="288925" cy="110508"/>
            </a:xfrm>
            <a:prstGeom prst="triangle">
              <a:avLst/>
            </a:prstGeom>
            <a:gradFill>
              <a:gsLst>
                <a:gs pos="100000">
                  <a:srgbClr val="F9C104"/>
                </a:gs>
                <a:gs pos="75000">
                  <a:srgbClr val="FDF308"/>
                </a:gs>
                <a:gs pos="37000">
                  <a:srgbClr val="E05517"/>
                </a:gs>
                <a:gs pos="0">
                  <a:srgbClr val="DA251E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600"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56" name="等腰三角形 155"/>
            <p:cNvSpPr/>
            <p:nvPr/>
          </p:nvSpPr>
          <p:spPr>
            <a:xfrm rot="18161018">
              <a:off x="5349584" y="2228561"/>
              <a:ext cx="288925" cy="110508"/>
            </a:xfrm>
            <a:prstGeom prst="triangle">
              <a:avLst/>
            </a:prstGeom>
            <a:gradFill>
              <a:gsLst>
                <a:gs pos="100000">
                  <a:srgbClr val="F9C104"/>
                </a:gs>
                <a:gs pos="75000">
                  <a:srgbClr val="FDF308"/>
                </a:gs>
                <a:gs pos="37000">
                  <a:srgbClr val="E05517"/>
                </a:gs>
                <a:gs pos="0">
                  <a:srgbClr val="DA251E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600"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57" name="等腰三角形 156"/>
            <p:cNvSpPr/>
            <p:nvPr/>
          </p:nvSpPr>
          <p:spPr>
            <a:xfrm rot="5912792">
              <a:off x="8057848" y="3577118"/>
              <a:ext cx="176243" cy="67409"/>
            </a:xfrm>
            <a:prstGeom prst="triangle">
              <a:avLst/>
            </a:prstGeom>
            <a:gradFill>
              <a:gsLst>
                <a:gs pos="100000">
                  <a:srgbClr val="F9C104"/>
                </a:gs>
                <a:gs pos="75000">
                  <a:srgbClr val="FDF308"/>
                </a:gs>
                <a:gs pos="37000">
                  <a:srgbClr val="E05517"/>
                </a:gs>
                <a:gs pos="0">
                  <a:srgbClr val="DA251E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600"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58" name="等腰三角形 157"/>
            <p:cNvSpPr/>
            <p:nvPr/>
          </p:nvSpPr>
          <p:spPr>
            <a:xfrm rot="18100015">
              <a:off x="4988815" y="3508230"/>
              <a:ext cx="211568" cy="80921"/>
            </a:xfrm>
            <a:prstGeom prst="triangle">
              <a:avLst/>
            </a:prstGeom>
            <a:gradFill>
              <a:gsLst>
                <a:gs pos="100000">
                  <a:srgbClr val="F9C104"/>
                </a:gs>
                <a:gs pos="75000">
                  <a:srgbClr val="FDF308"/>
                </a:gs>
                <a:gs pos="37000">
                  <a:srgbClr val="E05517"/>
                </a:gs>
                <a:gs pos="0">
                  <a:srgbClr val="DA251E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600">
                <a:gradFill>
                  <a:gsLst>
                    <a:gs pos="100000">
                      <a:srgbClr val="F9C104"/>
                    </a:gs>
                    <a:gs pos="75000">
                      <a:srgbClr val="FDF308"/>
                    </a:gs>
                    <a:gs pos="37000">
                      <a:srgbClr val="E05517"/>
                    </a:gs>
                    <a:gs pos="0">
                      <a:srgbClr val="DA251E"/>
                    </a:gs>
                  </a:gsLst>
                  <a:lin ang="5400000" scaled="0"/>
                </a:gra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6903" name="Group 194"/>
          <p:cNvGrpSpPr>
            <a:grpSpLocks/>
          </p:cNvGrpSpPr>
          <p:nvPr/>
        </p:nvGrpSpPr>
        <p:grpSpPr bwMode="auto">
          <a:xfrm flipH="1">
            <a:off x="12422282" y="-95430"/>
            <a:ext cx="1995764" cy="1369145"/>
            <a:chOff x="1610" y="1162"/>
            <a:chExt cx="1653" cy="1134"/>
          </a:xfrm>
        </p:grpSpPr>
        <p:sp>
          <p:nvSpPr>
            <p:cNvPr id="6904" name="Rectangle 191"/>
            <p:cNvSpPr>
              <a:spLocks noChangeArrowheads="1"/>
            </p:cNvSpPr>
            <p:nvPr/>
          </p:nvSpPr>
          <p:spPr bwMode="auto">
            <a:xfrm>
              <a:off x="1610" y="1162"/>
              <a:ext cx="1633" cy="1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6905" name="Picture 190" descr="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1162"/>
              <a:ext cx="1653" cy="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改编观众笑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700460" y="741629"/>
            <a:ext cx="609600" cy="6096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85728" y="943170"/>
            <a:ext cx="9431150" cy="5221709"/>
            <a:chOff x="1751200" y="533401"/>
            <a:chExt cx="9431150" cy="5221709"/>
          </a:xfrm>
        </p:grpSpPr>
        <p:sp>
          <p:nvSpPr>
            <p:cNvPr id="860" name="任意多边形 859"/>
            <p:cNvSpPr/>
            <p:nvPr/>
          </p:nvSpPr>
          <p:spPr>
            <a:xfrm>
              <a:off x="2594292" y="533401"/>
              <a:ext cx="8588058" cy="2434793"/>
            </a:xfrm>
            <a:custGeom>
              <a:avLst/>
              <a:gdLst>
                <a:gd name="connsiteX0" fmla="*/ 853758 w 8588058"/>
                <a:gd name="connsiteY0" fmla="*/ 0 h 2434793"/>
                <a:gd name="connsiteX1" fmla="*/ 8588058 w 8588058"/>
                <a:gd name="connsiteY1" fmla="*/ 0 h 2434793"/>
                <a:gd name="connsiteX2" fmla="*/ 8123234 w 8588058"/>
                <a:gd name="connsiteY2" fmla="*/ 2434793 h 2434793"/>
                <a:gd name="connsiteX3" fmla="*/ 0 w 8588058"/>
                <a:gd name="connsiteY3" fmla="*/ 2434793 h 243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88058" h="2434793">
                  <a:moveTo>
                    <a:pt x="853758" y="0"/>
                  </a:moveTo>
                  <a:lnTo>
                    <a:pt x="8588058" y="0"/>
                  </a:lnTo>
                  <a:lnTo>
                    <a:pt x="8123234" y="2434793"/>
                  </a:lnTo>
                  <a:lnTo>
                    <a:pt x="0" y="2434793"/>
                  </a:lnTo>
                  <a:close/>
                </a:path>
              </a:pathLst>
            </a:custGeom>
            <a:solidFill>
              <a:srgbClr val="A6E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751200" y="629442"/>
              <a:ext cx="9298401" cy="5125668"/>
              <a:chOff x="1751200" y="629442"/>
              <a:chExt cx="9298401" cy="5125668"/>
            </a:xfrm>
          </p:grpSpPr>
          <p:grpSp>
            <p:nvGrpSpPr>
              <p:cNvPr id="4217" name="组合 4216"/>
              <p:cNvGrpSpPr/>
              <p:nvPr/>
            </p:nvGrpSpPr>
            <p:grpSpPr>
              <a:xfrm>
                <a:off x="2100200" y="2688882"/>
                <a:ext cx="8658255" cy="2766482"/>
                <a:chOff x="1886427" y="2234301"/>
                <a:chExt cx="8658255" cy="2766482"/>
              </a:xfrm>
            </p:grpSpPr>
            <p:pic>
              <p:nvPicPr>
                <p:cNvPr id="4211" name="图片 4210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 rot="4841300">
                  <a:off x="8331002" y="2655954"/>
                  <a:ext cx="2635334" cy="1792027"/>
                </a:xfrm>
                <a:prstGeom prst="rect">
                  <a:avLst/>
                </a:prstGeom>
              </p:spPr>
            </p:pic>
            <p:pic>
              <p:nvPicPr>
                <p:cNvPr id="4212" name="图片 4211"/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 rot="5764270">
                  <a:off x="7199335" y="2711362"/>
                  <a:ext cx="2429068" cy="1598072"/>
                </a:xfrm>
                <a:prstGeom prst="rect">
                  <a:avLst/>
                </a:prstGeom>
              </p:spPr>
            </p:pic>
            <p:pic>
              <p:nvPicPr>
                <p:cNvPr id="4213" name="图片 4212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 rot="6986512">
                  <a:off x="5764096" y="2648973"/>
                  <a:ext cx="2579077" cy="2049130"/>
                </a:xfrm>
                <a:prstGeom prst="rect">
                  <a:avLst/>
                </a:prstGeom>
              </p:spPr>
            </p:pic>
            <p:pic>
              <p:nvPicPr>
                <p:cNvPr id="4214" name="图片 4213"/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 rot="8559015">
                  <a:off x="4473601" y="2503085"/>
                  <a:ext cx="2073373" cy="2340905"/>
                </a:xfrm>
                <a:prstGeom prst="rect">
                  <a:avLst/>
                </a:prstGeom>
              </p:spPr>
            </p:pic>
            <p:pic>
              <p:nvPicPr>
                <p:cNvPr id="4215" name="图片 4214"/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 rot="9328586">
                  <a:off x="3193454" y="2353944"/>
                  <a:ext cx="1725886" cy="2624787"/>
                </a:xfrm>
                <a:prstGeom prst="rect">
                  <a:avLst/>
                </a:prstGeom>
              </p:spPr>
            </p:pic>
            <p:pic>
              <p:nvPicPr>
                <p:cNvPr id="4216" name="图片 4215"/>
                <p:cNvPicPr>
                  <a:picLocks noChangeAspect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 rot="10635687">
                  <a:off x="1886427" y="2405165"/>
                  <a:ext cx="1543340" cy="2595618"/>
                </a:xfrm>
                <a:prstGeom prst="rect">
                  <a:avLst/>
                </a:prstGeom>
              </p:spPr>
            </p:pic>
          </p:grpSp>
          <p:grpSp>
            <p:nvGrpSpPr>
              <p:cNvPr id="4223" name="组合 4222"/>
              <p:cNvGrpSpPr/>
              <p:nvPr/>
            </p:nvGrpSpPr>
            <p:grpSpPr>
              <a:xfrm>
                <a:off x="1751200" y="629442"/>
                <a:ext cx="9298401" cy="5125668"/>
                <a:chOff x="1675000" y="610392"/>
                <a:chExt cx="9298401" cy="5125668"/>
              </a:xfrm>
            </p:grpSpPr>
            <p:grpSp>
              <p:nvGrpSpPr>
                <p:cNvPr id="4218" name="组合 4217"/>
                <p:cNvGrpSpPr/>
                <p:nvPr/>
              </p:nvGrpSpPr>
              <p:grpSpPr>
                <a:xfrm>
                  <a:off x="1675000" y="3148742"/>
                  <a:ext cx="8885642" cy="2587318"/>
                  <a:chOff x="1675000" y="3148742"/>
                  <a:chExt cx="8885642" cy="2587318"/>
                </a:xfrm>
              </p:grpSpPr>
              <p:grpSp>
                <p:nvGrpSpPr>
                  <p:cNvPr id="4209" name="组合 4208"/>
                  <p:cNvGrpSpPr/>
                  <p:nvPr/>
                </p:nvGrpSpPr>
                <p:grpSpPr>
                  <a:xfrm>
                    <a:off x="3304656" y="3148742"/>
                    <a:ext cx="7255986" cy="2587318"/>
                    <a:chOff x="498782" y="3846452"/>
                    <a:chExt cx="7255986" cy="2587318"/>
                  </a:xfrm>
                </p:grpSpPr>
                <p:pic>
                  <p:nvPicPr>
                    <p:cNvPr id="4203" name="图片 4202"/>
                    <p:cNvPicPr>
                      <a:picLocks noChangeAspect="1"/>
                    </p:cNvPicPr>
                    <p:nvPr/>
                  </p:nvPicPr>
                  <p:blipFill>
                    <a:blip r:embed="rId17"/>
                    <a:stretch>
                      <a:fillRect/>
                    </a:stretch>
                  </p:blipFill>
                  <p:spPr>
                    <a:xfrm rot="17837164">
                      <a:off x="5771117" y="4305934"/>
                      <a:ext cx="2207371" cy="1759931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204" name="图片 4203"/>
                    <p:cNvPicPr>
                      <a:picLocks noChangeAspect="1"/>
                    </p:cNvPicPr>
                    <p:nvPr/>
                  </p:nvPicPr>
                  <p:blipFill>
                    <a:blip r:embed="rId18"/>
                    <a:stretch>
                      <a:fillRect/>
                    </a:stretch>
                  </p:blipFill>
                  <p:spPr>
                    <a:xfrm rot="19090478">
                      <a:off x="4340361" y="3982123"/>
                      <a:ext cx="2137303" cy="234752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205" name="图片 4204"/>
                    <p:cNvPicPr>
                      <a:picLocks noChangeAspect="1"/>
                    </p:cNvPicPr>
                    <p:nvPr/>
                  </p:nvPicPr>
                  <p:blipFill>
                    <a:blip r:embed="rId19"/>
                    <a:stretch>
                      <a:fillRect/>
                    </a:stretch>
                  </p:blipFill>
                  <p:spPr>
                    <a:xfrm rot="20458383">
                      <a:off x="3167795" y="3846452"/>
                      <a:ext cx="1913673" cy="2528782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207" name="图片 4206"/>
                    <p:cNvPicPr>
                      <a:picLocks noChangeAspect="1"/>
                    </p:cNvPicPr>
                    <p:nvPr/>
                  </p:nvPicPr>
                  <p:blipFill>
                    <a:blip r:embed="rId20"/>
                    <a:stretch>
                      <a:fillRect/>
                    </a:stretch>
                  </p:blipFill>
                  <p:spPr>
                    <a:xfrm>
                      <a:off x="1971165" y="3875472"/>
                      <a:ext cx="1360389" cy="245533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4208" name="图片 4207"/>
                    <p:cNvPicPr>
                      <a:picLocks noChangeAspect="1"/>
                    </p:cNvPicPr>
                    <p:nvPr/>
                  </p:nvPicPr>
                  <p:blipFill>
                    <a:blip r:embed="rId21"/>
                    <a:stretch>
                      <a:fillRect/>
                    </a:stretch>
                  </p:blipFill>
                  <p:spPr>
                    <a:xfrm rot="925808">
                      <a:off x="498782" y="4048763"/>
                      <a:ext cx="1633566" cy="2385007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4210" name="图片 4209"/>
                  <p:cNvPicPr>
                    <a:picLocks noChangeAspect="1"/>
                  </p:cNvPicPr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 rot="2455050">
                    <a:off x="1675000" y="3473216"/>
                    <a:ext cx="2062384" cy="2159058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4222" name="弧形 4221"/>
                <p:cNvSpPr/>
                <p:nvPr/>
              </p:nvSpPr>
              <p:spPr>
                <a:xfrm>
                  <a:off x="2811794" y="1998420"/>
                  <a:ext cx="925587" cy="1015242"/>
                </a:xfrm>
                <a:prstGeom prst="arc">
                  <a:avLst>
                    <a:gd name="adj1" fmla="val 12346157"/>
                    <a:gd name="adj2" fmla="val 0"/>
                  </a:avLst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1" name="弧形 2690"/>
                <p:cNvSpPr/>
                <p:nvPr/>
              </p:nvSpPr>
              <p:spPr>
                <a:xfrm>
                  <a:off x="4218129" y="1998420"/>
                  <a:ext cx="925587" cy="1015242"/>
                </a:xfrm>
                <a:prstGeom prst="arc">
                  <a:avLst>
                    <a:gd name="adj1" fmla="val 10492171"/>
                    <a:gd name="adj2" fmla="val 0"/>
                  </a:avLst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2" name="弧形 2691"/>
                <p:cNvSpPr/>
                <p:nvPr/>
              </p:nvSpPr>
              <p:spPr>
                <a:xfrm>
                  <a:off x="9843471" y="1998420"/>
                  <a:ext cx="925587" cy="1015242"/>
                </a:xfrm>
                <a:prstGeom prst="arc">
                  <a:avLst>
                    <a:gd name="adj1" fmla="val 11333951"/>
                    <a:gd name="adj2" fmla="val 0"/>
                  </a:avLst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3" name="弧形 2692"/>
                <p:cNvSpPr/>
                <p:nvPr/>
              </p:nvSpPr>
              <p:spPr>
                <a:xfrm>
                  <a:off x="8437134" y="1998420"/>
                  <a:ext cx="925587" cy="1015242"/>
                </a:xfrm>
                <a:prstGeom prst="arc">
                  <a:avLst>
                    <a:gd name="adj1" fmla="val 11539758"/>
                    <a:gd name="adj2" fmla="val 0"/>
                  </a:avLst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6" name="弧形 2695"/>
                <p:cNvSpPr/>
                <p:nvPr/>
              </p:nvSpPr>
              <p:spPr>
                <a:xfrm>
                  <a:off x="7030799" y="1998420"/>
                  <a:ext cx="925587" cy="1015242"/>
                </a:xfrm>
                <a:prstGeom prst="arc">
                  <a:avLst>
                    <a:gd name="adj1" fmla="val 11162981"/>
                    <a:gd name="adj2" fmla="val 0"/>
                  </a:avLst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8" name="弧形 2697"/>
                <p:cNvSpPr/>
                <p:nvPr/>
              </p:nvSpPr>
              <p:spPr>
                <a:xfrm>
                  <a:off x="5624464" y="1998420"/>
                  <a:ext cx="925587" cy="1015242"/>
                </a:xfrm>
                <a:prstGeom prst="arc">
                  <a:avLst>
                    <a:gd name="adj1" fmla="val 9750743"/>
                    <a:gd name="adj2" fmla="val 0"/>
                  </a:avLst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9" name="弧形 2698"/>
                <p:cNvSpPr/>
                <p:nvPr/>
              </p:nvSpPr>
              <p:spPr>
                <a:xfrm>
                  <a:off x="4218129" y="1236630"/>
                  <a:ext cx="925587" cy="1015242"/>
                </a:xfrm>
                <a:prstGeom prst="arc">
                  <a:avLst>
                    <a:gd name="adj1" fmla="val 10492171"/>
                    <a:gd name="adj2" fmla="val 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0" name="弧形 2699"/>
                <p:cNvSpPr/>
                <p:nvPr/>
              </p:nvSpPr>
              <p:spPr>
                <a:xfrm>
                  <a:off x="8437134" y="1236630"/>
                  <a:ext cx="925587" cy="1015242"/>
                </a:xfrm>
                <a:prstGeom prst="arc">
                  <a:avLst>
                    <a:gd name="adj1" fmla="val 11539758"/>
                    <a:gd name="adj2" fmla="val 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1" name="弧形 2700"/>
                <p:cNvSpPr/>
                <p:nvPr/>
              </p:nvSpPr>
              <p:spPr>
                <a:xfrm>
                  <a:off x="7030799" y="1236630"/>
                  <a:ext cx="925587" cy="1015242"/>
                </a:xfrm>
                <a:prstGeom prst="arc">
                  <a:avLst>
                    <a:gd name="adj1" fmla="val 11162981"/>
                    <a:gd name="adj2" fmla="val 0"/>
                  </a:avLst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2" name="弧形 2701"/>
                <p:cNvSpPr/>
                <p:nvPr/>
              </p:nvSpPr>
              <p:spPr>
                <a:xfrm>
                  <a:off x="3274587" y="610392"/>
                  <a:ext cx="925587" cy="1015242"/>
                </a:xfrm>
                <a:prstGeom prst="arc">
                  <a:avLst>
                    <a:gd name="adj1" fmla="val 12346157"/>
                    <a:gd name="adj2" fmla="val 0"/>
                  </a:avLst>
                </a:prstGeom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3" name="弧形 2702"/>
                <p:cNvSpPr/>
                <p:nvPr/>
              </p:nvSpPr>
              <p:spPr>
                <a:xfrm>
                  <a:off x="10047814" y="610392"/>
                  <a:ext cx="925587" cy="1015242"/>
                </a:xfrm>
                <a:prstGeom prst="arc">
                  <a:avLst>
                    <a:gd name="adj1" fmla="val 11333951"/>
                    <a:gd name="adj2" fmla="val 0"/>
                  </a:avLst>
                </a:prstGeom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4" name="弧形 2703"/>
                <p:cNvSpPr/>
                <p:nvPr/>
              </p:nvSpPr>
              <p:spPr>
                <a:xfrm>
                  <a:off x="6087257" y="610392"/>
                  <a:ext cx="925587" cy="1015242"/>
                </a:xfrm>
                <a:prstGeom prst="arc">
                  <a:avLst>
                    <a:gd name="adj1" fmla="val 9750743"/>
                    <a:gd name="adj2" fmla="val 0"/>
                  </a:avLst>
                </a:prstGeom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4097" name="Picture 1025" descr="http://img.taopic.com/uploads/allimg/121225/234742-1212251H10632-lp.jpg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30800" r="86400">
                        <a14:backgroundMark x1="43200" y1="56111" x2="43200" y2="56111"/>
                        <a14:backgroundMark x1="60800" y1="52222" x2="60800" y2="52222"/>
                        <a14:backgroundMark x1="62400" y1="55000" x2="62400" y2="5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-1206" r="22211" b="-4369"/>
          <a:stretch/>
        </p:blipFill>
        <p:spPr bwMode="auto">
          <a:xfrm>
            <a:off x="9163782" y="2512783"/>
            <a:ext cx="2091059" cy="364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71" name="矩形 2670"/>
          <p:cNvSpPr/>
          <p:nvPr/>
        </p:nvSpPr>
        <p:spPr>
          <a:xfrm>
            <a:off x="-40553" y="-71360"/>
            <a:ext cx="12307098" cy="75938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5" name="矩形 2754"/>
          <p:cNvSpPr/>
          <p:nvPr/>
        </p:nvSpPr>
        <p:spPr>
          <a:xfrm>
            <a:off x="-64165" y="-781274"/>
            <a:ext cx="12245924" cy="7629827"/>
          </a:xfrm>
          <a:prstGeom prst="rect">
            <a:avLst/>
          </a:pr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00" name="Group 195"/>
          <p:cNvGrpSpPr>
            <a:grpSpLocks/>
          </p:cNvGrpSpPr>
          <p:nvPr/>
        </p:nvGrpSpPr>
        <p:grpSpPr bwMode="auto">
          <a:xfrm flipH="1">
            <a:off x="12422282" y="-95430"/>
            <a:ext cx="2009045" cy="1369145"/>
            <a:chOff x="3560" y="1162"/>
            <a:chExt cx="1664" cy="1134"/>
          </a:xfrm>
        </p:grpSpPr>
        <p:sp>
          <p:nvSpPr>
            <p:cNvPr id="6901" name="Rectangle 193"/>
            <p:cNvSpPr>
              <a:spLocks noChangeArrowheads="1"/>
            </p:cNvSpPr>
            <p:nvPr/>
          </p:nvSpPr>
          <p:spPr bwMode="auto">
            <a:xfrm>
              <a:off x="3560" y="1162"/>
              <a:ext cx="1633" cy="11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pic>
          <p:nvPicPr>
            <p:cNvPr id="6902" name="Picture 189" descr="6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" y="1434"/>
              <a:ext cx="1664" cy="8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1466847" y="827662"/>
            <a:ext cx="9384339" cy="5205503"/>
            <a:chOff x="1752597" y="999112"/>
            <a:chExt cx="9384339" cy="5205503"/>
          </a:xfrm>
        </p:grpSpPr>
        <p:grpSp>
          <p:nvGrpSpPr>
            <p:cNvPr id="9" name="组合 8"/>
            <p:cNvGrpSpPr/>
            <p:nvPr/>
          </p:nvGrpSpPr>
          <p:grpSpPr>
            <a:xfrm>
              <a:off x="1752597" y="999112"/>
              <a:ext cx="9384339" cy="5205503"/>
              <a:chOff x="2930543" y="1195534"/>
              <a:chExt cx="9384339" cy="520550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930543" y="1195534"/>
                <a:ext cx="9384339" cy="5205503"/>
                <a:chOff x="2930543" y="1195534"/>
                <a:chExt cx="9384339" cy="5205503"/>
              </a:xfrm>
            </p:grpSpPr>
            <p:sp>
              <p:nvSpPr>
                <p:cNvPr id="6102" name="任意多边形 6101"/>
                <p:cNvSpPr/>
                <p:nvPr/>
              </p:nvSpPr>
              <p:spPr>
                <a:xfrm>
                  <a:off x="3496410" y="1195534"/>
                  <a:ext cx="8818472" cy="3144897"/>
                </a:xfrm>
                <a:custGeom>
                  <a:avLst/>
                  <a:gdLst>
                    <a:gd name="connsiteX0" fmla="*/ 853758 w 8588058"/>
                    <a:gd name="connsiteY0" fmla="*/ 0 h 2780225"/>
                    <a:gd name="connsiteX1" fmla="*/ 8588058 w 8588058"/>
                    <a:gd name="connsiteY1" fmla="*/ 0 h 2780225"/>
                    <a:gd name="connsiteX2" fmla="*/ 8123234 w 8588058"/>
                    <a:gd name="connsiteY2" fmla="*/ 2780225 h 2780225"/>
                    <a:gd name="connsiteX3" fmla="*/ 0 w 8588058"/>
                    <a:gd name="connsiteY3" fmla="*/ 2780225 h 2780225"/>
                    <a:gd name="connsiteX0" fmla="*/ 1100501 w 8834801"/>
                    <a:gd name="connsiteY0" fmla="*/ 0 h 3215654"/>
                    <a:gd name="connsiteX1" fmla="*/ 8834801 w 8834801"/>
                    <a:gd name="connsiteY1" fmla="*/ 0 h 3215654"/>
                    <a:gd name="connsiteX2" fmla="*/ 8369977 w 8834801"/>
                    <a:gd name="connsiteY2" fmla="*/ 2780225 h 3215654"/>
                    <a:gd name="connsiteX3" fmla="*/ 0 w 8834801"/>
                    <a:gd name="connsiteY3" fmla="*/ 3215654 h 3215654"/>
                    <a:gd name="connsiteX4" fmla="*/ 1100501 w 8834801"/>
                    <a:gd name="connsiteY4" fmla="*/ 0 h 3215654"/>
                    <a:gd name="connsiteX0" fmla="*/ 969872 w 8704172"/>
                    <a:gd name="connsiteY0" fmla="*/ 0 h 3201139"/>
                    <a:gd name="connsiteX1" fmla="*/ 8704172 w 8704172"/>
                    <a:gd name="connsiteY1" fmla="*/ 0 h 3201139"/>
                    <a:gd name="connsiteX2" fmla="*/ 8239348 w 8704172"/>
                    <a:gd name="connsiteY2" fmla="*/ 2780225 h 3201139"/>
                    <a:gd name="connsiteX3" fmla="*/ 0 w 8704172"/>
                    <a:gd name="connsiteY3" fmla="*/ 3201139 h 3201139"/>
                    <a:gd name="connsiteX4" fmla="*/ 969872 w 8704172"/>
                    <a:gd name="connsiteY4" fmla="*/ 0 h 3201139"/>
                    <a:gd name="connsiteX0" fmla="*/ 969872 w 8704172"/>
                    <a:gd name="connsiteY0" fmla="*/ 0 h 3201139"/>
                    <a:gd name="connsiteX1" fmla="*/ 8704172 w 8704172"/>
                    <a:gd name="connsiteY1" fmla="*/ 0 h 3201139"/>
                    <a:gd name="connsiteX2" fmla="*/ 8253862 w 8704172"/>
                    <a:gd name="connsiteY2" fmla="*/ 3186625 h 3201139"/>
                    <a:gd name="connsiteX3" fmla="*/ 0 w 8704172"/>
                    <a:gd name="connsiteY3" fmla="*/ 3201139 h 3201139"/>
                    <a:gd name="connsiteX4" fmla="*/ 969872 w 8704172"/>
                    <a:gd name="connsiteY4" fmla="*/ 0 h 3201139"/>
                    <a:gd name="connsiteX0" fmla="*/ 969872 w 8704172"/>
                    <a:gd name="connsiteY0" fmla="*/ 0 h 3259197"/>
                    <a:gd name="connsiteX1" fmla="*/ 8704172 w 8704172"/>
                    <a:gd name="connsiteY1" fmla="*/ 0 h 3259197"/>
                    <a:gd name="connsiteX2" fmla="*/ 8239348 w 8704172"/>
                    <a:gd name="connsiteY2" fmla="*/ 3259197 h 3259197"/>
                    <a:gd name="connsiteX3" fmla="*/ 0 w 8704172"/>
                    <a:gd name="connsiteY3" fmla="*/ 3201139 h 3259197"/>
                    <a:gd name="connsiteX4" fmla="*/ 969872 w 8704172"/>
                    <a:gd name="connsiteY4" fmla="*/ 0 h 3259197"/>
                    <a:gd name="connsiteX0" fmla="*/ 969872 w 9161372"/>
                    <a:gd name="connsiteY0" fmla="*/ 0 h 3259197"/>
                    <a:gd name="connsiteX1" fmla="*/ 9161372 w 9161372"/>
                    <a:gd name="connsiteY1" fmla="*/ 95250 h 3259197"/>
                    <a:gd name="connsiteX2" fmla="*/ 8239348 w 9161372"/>
                    <a:gd name="connsiteY2" fmla="*/ 3259197 h 3259197"/>
                    <a:gd name="connsiteX3" fmla="*/ 0 w 9161372"/>
                    <a:gd name="connsiteY3" fmla="*/ 3201139 h 3259197"/>
                    <a:gd name="connsiteX4" fmla="*/ 969872 w 9161372"/>
                    <a:gd name="connsiteY4" fmla="*/ 0 h 3259197"/>
                    <a:gd name="connsiteX0" fmla="*/ 969872 w 9161372"/>
                    <a:gd name="connsiteY0" fmla="*/ 0 h 3240147"/>
                    <a:gd name="connsiteX1" fmla="*/ 9161372 w 9161372"/>
                    <a:gd name="connsiteY1" fmla="*/ 95250 h 3240147"/>
                    <a:gd name="connsiteX2" fmla="*/ 8448898 w 9161372"/>
                    <a:gd name="connsiteY2" fmla="*/ 3240147 h 3240147"/>
                    <a:gd name="connsiteX3" fmla="*/ 0 w 9161372"/>
                    <a:gd name="connsiteY3" fmla="*/ 3201139 h 3240147"/>
                    <a:gd name="connsiteX4" fmla="*/ 969872 w 9161372"/>
                    <a:gd name="connsiteY4" fmla="*/ 0 h 3240147"/>
                    <a:gd name="connsiteX0" fmla="*/ 303122 w 8494622"/>
                    <a:gd name="connsiteY0" fmla="*/ 0 h 3240147"/>
                    <a:gd name="connsiteX1" fmla="*/ 8494622 w 8494622"/>
                    <a:gd name="connsiteY1" fmla="*/ 95250 h 3240147"/>
                    <a:gd name="connsiteX2" fmla="*/ 7782148 w 8494622"/>
                    <a:gd name="connsiteY2" fmla="*/ 3240147 h 3240147"/>
                    <a:gd name="connsiteX3" fmla="*/ 0 w 8494622"/>
                    <a:gd name="connsiteY3" fmla="*/ 2401039 h 3240147"/>
                    <a:gd name="connsiteX4" fmla="*/ 303122 w 8494622"/>
                    <a:gd name="connsiteY4" fmla="*/ 0 h 3240147"/>
                    <a:gd name="connsiteX0" fmla="*/ 626972 w 8818472"/>
                    <a:gd name="connsiteY0" fmla="*/ 0 h 3240147"/>
                    <a:gd name="connsiteX1" fmla="*/ 8818472 w 8818472"/>
                    <a:gd name="connsiteY1" fmla="*/ 95250 h 3240147"/>
                    <a:gd name="connsiteX2" fmla="*/ 8105998 w 8818472"/>
                    <a:gd name="connsiteY2" fmla="*/ 3240147 h 3240147"/>
                    <a:gd name="connsiteX3" fmla="*/ 0 w 8818472"/>
                    <a:gd name="connsiteY3" fmla="*/ 3048739 h 3240147"/>
                    <a:gd name="connsiteX4" fmla="*/ 626972 w 8818472"/>
                    <a:gd name="connsiteY4" fmla="*/ 0 h 3240147"/>
                    <a:gd name="connsiteX0" fmla="*/ 646022 w 8818472"/>
                    <a:gd name="connsiteY0" fmla="*/ 171450 h 3144897"/>
                    <a:gd name="connsiteX1" fmla="*/ 8818472 w 8818472"/>
                    <a:gd name="connsiteY1" fmla="*/ 0 h 3144897"/>
                    <a:gd name="connsiteX2" fmla="*/ 8105998 w 8818472"/>
                    <a:gd name="connsiteY2" fmla="*/ 3144897 h 3144897"/>
                    <a:gd name="connsiteX3" fmla="*/ 0 w 8818472"/>
                    <a:gd name="connsiteY3" fmla="*/ 2953489 h 3144897"/>
                    <a:gd name="connsiteX4" fmla="*/ 646022 w 8818472"/>
                    <a:gd name="connsiteY4" fmla="*/ 171450 h 3144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818472" h="3144897">
                      <a:moveTo>
                        <a:pt x="646022" y="171450"/>
                      </a:moveTo>
                      <a:lnTo>
                        <a:pt x="8818472" y="0"/>
                      </a:lnTo>
                      <a:lnTo>
                        <a:pt x="8105998" y="3144897"/>
                      </a:lnTo>
                      <a:lnTo>
                        <a:pt x="0" y="2953489"/>
                      </a:lnTo>
                      <a:cubicBezTo>
                        <a:pt x="284586" y="2026747"/>
                        <a:pt x="361436" y="1098192"/>
                        <a:pt x="646022" y="17145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04" name="弧形 6103"/>
                <p:cNvSpPr/>
                <p:nvPr/>
              </p:nvSpPr>
              <p:spPr>
                <a:xfrm>
                  <a:off x="3923608" y="2640712"/>
                  <a:ext cx="925587" cy="1015242"/>
                </a:xfrm>
                <a:prstGeom prst="arc">
                  <a:avLst>
                    <a:gd name="adj1" fmla="val 12346157"/>
                    <a:gd name="adj2" fmla="val 0"/>
                  </a:avLst>
                </a:prstGeom>
                <a:solidFill>
                  <a:schemeClr val="tx1"/>
                </a:solidFill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05" name="弧形 6104"/>
                <p:cNvSpPr/>
                <p:nvPr/>
              </p:nvSpPr>
              <p:spPr>
                <a:xfrm>
                  <a:off x="5329943" y="2640712"/>
                  <a:ext cx="925587" cy="1015242"/>
                </a:xfrm>
                <a:prstGeom prst="arc">
                  <a:avLst>
                    <a:gd name="adj1" fmla="val 10492171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06" name="弧形 6105"/>
                <p:cNvSpPr/>
                <p:nvPr/>
              </p:nvSpPr>
              <p:spPr>
                <a:xfrm>
                  <a:off x="10543138" y="2640712"/>
                  <a:ext cx="925587" cy="1015242"/>
                </a:xfrm>
                <a:prstGeom prst="arc">
                  <a:avLst>
                    <a:gd name="adj1" fmla="val 11333951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07" name="弧形 6106"/>
                <p:cNvSpPr/>
                <p:nvPr/>
              </p:nvSpPr>
              <p:spPr>
                <a:xfrm>
                  <a:off x="9548948" y="2640712"/>
                  <a:ext cx="925587" cy="1015242"/>
                </a:xfrm>
                <a:prstGeom prst="arc">
                  <a:avLst>
                    <a:gd name="adj1" fmla="val 11539758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08" name="弧形 6107"/>
                <p:cNvSpPr/>
                <p:nvPr/>
              </p:nvSpPr>
              <p:spPr>
                <a:xfrm>
                  <a:off x="8142613" y="2640712"/>
                  <a:ext cx="925587" cy="1015242"/>
                </a:xfrm>
                <a:prstGeom prst="arc">
                  <a:avLst>
                    <a:gd name="adj1" fmla="val 11162981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09" name="弧形 6108"/>
                <p:cNvSpPr/>
                <p:nvPr/>
              </p:nvSpPr>
              <p:spPr>
                <a:xfrm>
                  <a:off x="6736278" y="2640712"/>
                  <a:ext cx="925587" cy="1015242"/>
                </a:xfrm>
                <a:prstGeom prst="arc">
                  <a:avLst>
                    <a:gd name="adj1" fmla="val 9750743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0" name="弧形 6109"/>
                <p:cNvSpPr/>
                <p:nvPr/>
              </p:nvSpPr>
              <p:spPr>
                <a:xfrm>
                  <a:off x="5329943" y="1878922"/>
                  <a:ext cx="925587" cy="1015242"/>
                </a:xfrm>
                <a:prstGeom prst="arc">
                  <a:avLst>
                    <a:gd name="adj1" fmla="val 10492171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1" name="弧形 6110"/>
                <p:cNvSpPr/>
                <p:nvPr/>
              </p:nvSpPr>
              <p:spPr>
                <a:xfrm>
                  <a:off x="9548948" y="1878922"/>
                  <a:ext cx="925587" cy="1015242"/>
                </a:xfrm>
                <a:prstGeom prst="arc">
                  <a:avLst>
                    <a:gd name="adj1" fmla="val 11539758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2" name="弧形 6111"/>
                <p:cNvSpPr/>
                <p:nvPr/>
              </p:nvSpPr>
              <p:spPr>
                <a:xfrm>
                  <a:off x="8142613" y="1878922"/>
                  <a:ext cx="925587" cy="1015242"/>
                </a:xfrm>
                <a:prstGeom prst="arc">
                  <a:avLst>
                    <a:gd name="adj1" fmla="val 11162981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3" name="弧形 6112"/>
                <p:cNvSpPr/>
                <p:nvPr/>
              </p:nvSpPr>
              <p:spPr>
                <a:xfrm>
                  <a:off x="4386401" y="1405084"/>
                  <a:ext cx="925587" cy="1015242"/>
                </a:xfrm>
                <a:prstGeom prst="arc">
                  <a:avLst>
                    <a:gd name="adj1" fmla="val 12346157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4" name="弧形 6113"/>
                <p:cNvSpPr/>
                <p:nvPr/>
              </p:nvSpPr>
              <p:spPr>
                <a:xfrm>
                  <a:off x="10709676" y="1252684"/>
                  <a:ext cx="925587" cy="1015242"/>
                </a:xfrm>
                <a:prstGeom prst="arc">
                  <a:avLst>
                    <a:gd name="adj1" fmla="val 11333951"/>
                    <a:gd name="adj2" fmla="val 0"/>
                  </a:avLst>
                </a:prstGeom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15" name="弧形 6114"/>
                <p:cNvSpPr/>
                <p:nvPr/>
              </p:nvSpPr>
              <p:spPr>
                <a:xfrm>
                  <a:off x="7199071" y="1481284"/>
                  <a:ext cx="925587" cy="1015242"/>
                </a:xfrm>
                <a:prstGeom prst="arc">
                  <a:avLst>
                    <a:gd name="adj1" fmla="val 9750743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123" name="Group 4"/>
                <p:cNvGrpSpPr>
                  <a:grpSpLocks noChangeAspect="1"/>
                </p:cNvGrpSpPr>
                <p:nvPr/>
              </p:nvGrpSpPr>
              <p:grpSpPr bwMode="auto">
                <a:xfrm rot="2426860">
                  <a:off x="2930543" y="4075276"/>
                  <a:ext cx="2062163" cy="2214563"/>
                  <a:chOff x="18" y="1680"/>
                  <a:chExt cx="1299" cy="1395"/>
                </a:xfrm>
              </p:grpSpPr>
              <p:sp>
                <p:nvSpPr>
                  <p:cNvPr id="6779" name="AutoShape 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8" y="1708"/>
                    <a:ext cx="1299" cy="136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0" name="Freeform 5"/>
                  <p:cNvSpPr>
                    <a:spLocks/>
                  </p:cNvSpPr>
                  <p:nvPr/>
                </p:nvSpPr>
                <p:spPr bwMode="auto">
                  <a:xfrm>
                    <a:off x="911" y="2862"/>
                    <a:ext cx="145" cy="144"/>
                  </a:xfrm>
                  <a:custGeom>
                    <a:avLst/>
                    <a:gdLst>
                      <a:gd name="T0" fmla="*/ 14 w 21"/>
                      <a:gd name="T1" fmla="*/ 0 h 21"/>
                      <a:gd name="T2" fmla="*/ 21 w 21"/>
                      <a:gd name="T3" fmla="*/ 8 h 21"/>
                      <a:gd name="T4" fmla="*/ 14 w 21"/>
                      <a:gd name="T5" fmla="*/ 21 h 21"/>
                      <a:gd name="T6" fmla="*/ 1 w 21"/>
                      <a:gd name="T7" fmla="*/ 6 h 21"/>
                      <a:gd name="T8" fmla="*/ 14 w 21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1">
                        <a:moveTo>
                          <a:pt x="14" y="0"/>
                        </a:moveTo>
                        <a:cubicBezTo>
                          <a:pt x="14" y="0"/>
                          <a:pt x="20" y="4"/>
                          <a:pt x="21" y="8"/>
                        </a:cubicBezTo>
                        <a:cubicBezTo>
                          <a:pt x="19" y="15"/>
                          <a:pt x="14" y="21"/>
                          <a:pt x="14" y="21"/>
                        </a:cubicBezTo>
                        <a:cubicBezTo>
                          <a:pt x="14" y="21"/>
                          <a:pt x="0" y="13"/>
                          <a:pt x="1" y="6"/>
                        </a:cubicBezTo>
                        <a:cubicBezTo>
                          <a:pt x="4" y="2"/>
                          <a:pt x="14" y="0"/>
                          <a:pt x="14" y="0"/>
                        </a:cubicBezTo>
                        <a:close/>
                      </a:path>
                    </a:pathLst>
                  </a:custGeom>
                  <a:solidFill>
                    <a:srgbClr val="0F0F0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1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904" y="2862"/>
                    <a:ext cx="152" cy="144"/>
                  </a:xfrm>
                  <a:custGeom>
                    <a:avLst/>
                    <a:gdLst>
                      <a:gd name="T0" fmla="*/ 15 w 22"/>
                      <a:gd name="T1" fmla="*/ 21 h 21"/>
                      <a:gd name="T2" fmla="*/ 15 w 22"/>
                      <a:gd name="T3" fmla="*/ 21 h 21"/>
                      <a:gd name="T4" fmla="*/ 1 w 22"/>
                      <a:gd name="T5" fmla="*/ 6 h 21"/>
                      <a:gd name="T6" fmla="*/ 2 w 22"/>
                      <a:gd name="T7" fmla="*/ 6 h 21"/>
                      <a:gd name="T8" fmla="*/ 3 w 22"/>
                      <a:gd name="T9" fmla="*/ 4 h 21"/>
                      <a:gd name="T10" fmla="*/ 15 w 22"/>
                      <a:gd name="T11" fmla="*/ 0 h 21"/>
                      <a:gd name="T12" fmla="*/ 15 w 22"/>
                      <a:gd name="T13" fmla="*/ 0 h 21"/>
                      <a:gd name="T14" fmla="*/ 15 w 22"/>
                      <a:gd name="T15" fmla="*/ 0 h 21"/>
                      <a:gd name="T16" fmla="*/ 22 w 22"/>
                      <a:gd name="T17" fmla="*/ 8 h 21"/>
                      <a:gd name="T18" fmla="*/ 22 w 22"/>
                      <a:gd name="T19" fmla="*/ 8 h 21"/>
                      <a:gd name="T20" fmla="*/ 22 w 22"/>
                      <a:gd name="T21" fmla="*/ 8 h 21"/>
                      <a:gd name="T22" fmla="*/ 15 w 22"/>
                      <a:gd name="T23" fmla="*/ 21 h 21"/>
                      <a:gd name="T24" fmla="*/ 2 w 22"/>
                      <a:gd name="T25" fmla="*/ 6 h 21"/>
                      <a:gd name="T26" fmla="*/ 15 w 22"/>
                      <a:gd name="T27" fmla="*/ 21 h 21"/>
                      <a:gd name="T28" fmla="*/ 21 w 22"/>
                      <a:gd name="T29" fmla="*/ 8 h 21"/>
                      <a:gd name="T30" fmla="*/ 15 w 22"/>
                      <a:gd name="T31" fmla="*/ 0 h 21"/>
                      <a:gd name="T32" fmla="*/ 3 w 22"/>
                      <a:gd name="T33" fmla="*/ 5 h 21"/>
                      <a:gd name="T34" fmla="*/ 2 w 22"/>
                      <a:gd name="T35" fmla="*/ 6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2" h="21">
                        <a:moveTo>
                          <a:pt x="15" y="21"/>
                        </a:moveTo>
                        <a:cubicBezTo>
                          <a:pt x="15" y="21"/>
                          <a:pt x="15" y="21"/>
                          <a:pt x="15" y="21"/>
                        </a:cubicBezTo>
                        <a:cubicBezTo>
                          <a:pt x="14" y="21"/>
                          <a:pt x="0" y="13"/>
                          <a:pt x="1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5"/>
                          <a:pt x="2" y="5"/>
                          <a:pt x="3" y="4"/>
                        </a:cubicBezTo>
                        <a:cubicBezTo>
                          <a:pt x="7" y="1"/>
                          <a:pt x="14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21" y="4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2" y="8"/>
                          <a:pt x="22" y="8"/>
                          <a:pt x="22" y="8"/>
                        </a:cubicBezTo>
                        <a:cubicBezTo>
                          <a:pt x="20" y="15"/>
                          <a:pt x="15" y="21"/>
                          <a:pt x="15" y="21"/>
                        </a:cubicBezTo>
                        <a:close/>
                        <a:moveTo>
                          <a:pt x="2" y="6"/>
                        </a:moveTo>
                        <a:cubicBezTo>
                          <a:pt x="1" y="12"/>
                          <a:pt x="13" y="20"/>
                          <a:pt x="15" y="21"/>
                        </a:cubicBezTo>
                        <a:cubicBezTo>
                          <a:pt x="16" y="20"/>
                          <a:pt x="20" y="14"/>
                          <a:pt x="21" y="8"/>
                        </a:cubicBezTo>
                        <a:cubicBezTo>
                          <a:pt x="21" y="5"/>
                          <a:pt x="15" y="1"/>
                          <a:pt x="15" y="0"/>
                        </a:cubicBezTo>
                        <a:cubicBezTo>
                          <a:pt x="14" y="0"/>
                          <a:pt x="7" y="2"/>
                          <a:pt x="3" y="5"/>
                        </a:cubicBezTo>
                        <a:cubicBezTo>
                          <a:pt x="3" y="5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2" name="Freeform 7"/>
                  <p:cNvSpPr>
                    <a:spLocks/>
                  </p:cNvSpPr>
                  <p:nvPr/>
                </p:nvSpPr>
                <p:spPr bwMode="auto">
                  <a:xfrm>
                    <a:off x="1090" y="2711"/>
                    <a:ext cx="144" cy="137"/>
                  </a:xfrm>
                  <a:custGeom>
                    <a:avLst/>
                    <a:gdLst>
                      <a:gd name="T0" fmla="*/ 0 w 21"/>
                      <a:gd name="T1" fmla="*/ 12 h 20"/>
                      <a:gd name="T2" fmla="*/ 7 w 21"/>
                      <a:gd name="T3" fmla="*/ 20 h 20"/>
                      <a:gd name="T4" fmla="*/ 21 w 21"/>
                      <a:gd name="T5" fmla="*/ 16 h 20"/>
                      <a:gd name="T6" fmla="*/ 8 w 21"/>
                      <a:gd name="T7" fmla="*/ 0 h 20"/>
                      <a:gd name="T8" fmla="*/ 0 w 21"/>
                      <a:gd name="T9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0">
                        <a:moveTo>
                          <a:pt x="0" y="12"/>
                        </a:moveTo>
                        <a:cubicBezTo>
                          <a:pt x="0" y="12"/>
                          <a:pt x="3" y="18"/>
                          <a:pt x="7" y="20"/>
                        </a:cubicBezTo>
                        <a:cubicBezTo>
                          <a:pt x="13" y="19"/>
                          <a:pt x="21" y="16"/>
                          <a:pt x="21" y="16"/>
                        </a:cubicBezTo>
                        <a:cubicBezTo>
                          <a:pt x="21" y="16"/>
                          <a:pt x="15" y="0"/>
                          <a:pt x="8" y="0"/>
                        </a:cubicBezTo>
                        <a:cubicBezTo>
                          <a:pt x="3" y="2"/>
                          <a:pt x="0" y="12"/>
                          <a:pt x="0" y="12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3" name="Freeform 8"/>
                  <p:cNvSpPr>
                    <a:spLocks/>
                  </p:cNvSpPr>
                  <p:nvPr/>
                </p:nvSpPr>
                <p:spPr bwMode="auto">
                  <a:xfrm>
                    <a:off x="1090" y="2711"/>
                    <a:ext cx="144" cy="137"/>
                  </a:xfrm>
                  <a:custGeom>
                    <a:avLst/>
                    <a:gdLst>
                      <a:gd name="T0" fmla="*/ 0 w 21"/>
                      <a:gd name="T1" fmla="*/ 12 h 20"/>
                      <a:gd name="T2" fmla="*/ 7 w 21"/>
                      <a:gd name="T3" fmla="*/ 20 h 20"/>
                      <a:gd name="T4" fmla="*/ 21 w 21"/>
                      <a:gd name="T5" fmla="*/ 16 h 20"/>
                      <a:gd name="T6" fmla="*/ 8 w 21"/>
                      <a:gd name="T7" fmla="*/ 0 h 20"/>
                      <a:gd name="T8" fmla="*/ 0 w 21"/>
                      <a:gd name="T9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0">
                        <a:moveTo>
                          <a:pt x="0" y="12"/>
                        </a:moveTo>
                        <a:cubicBezTo>
                          <a:pt x="0" y="12"/>
                          <a:pt x="3" y="18"/>
                          <a:pt x="7" y="20"/>
                        </a:cubicBezTo>
                        <a:cubicBezTo>
                          <a:pt x="13" y="19"/>
                          <a:pt x="21" y="16"/>
                          <a:pt x="21" y="16"/>
                        </a:cubicBezTo>
                        <a:cubicBezTo>
                          <a:pt x="21" y="16"/>
                          <a:pt x="15" y="0"/>
                          <a:pt x="8" y="0"/>
                        </a:cubicBezTo>
                        <a:cubicBezTo>
                          <a:pt x="3" y="2"/>
                          <a:pt x="0" y="12"/>
                          <a:pt x="0" y="12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4" name="Freeform 9"/>
                  <p:cNvSpPr>
                    <a:spLocks noEditPoints="1"/>
                  </p:cNvSpPr>
                  <p:nvPr/>
                </p:nvSpPr>
                <p:spPr bwMode="auto">
                  <a:xfrm>
                    <a:off x="1090" y="2711"/>
                    <a:ext cx="144" cy="137"/>
                  </a:xfrm>
                  <a:custGeom>
                    <a:avLst/>
                    <a:gdLst>
                      <a:gd name="T0" fmla="*/ 21 w 21"/>
                      <a:gd name="T1" fmla="*/ 16 h 20"/>
                      <a:gd name="T2" fmla="*/ 21 w 21"/>
                      <a:gd name="T3" fmla="*/ 16 h 20"/>
                      <a:gd name="T4" fmla="*/ 7 w 21"/>
                      <a:gd name="T5" fmla="*/ 20 h 20"/>
                      <a:gd name="T6" fmla="*/ 7 w 21"/>
                      <a:gd name="T7" fmla="*/ 20 h 20"/>
                      <a:gd name="T8" fmla="*/ 7 w 21"/>
                      <a:gd name="T9" fmla="*/ 20 h 20"/>
                      <a:gd name="T10" fmla="*/ 0 w 21"/>
                      <a:gd name="T11" fmla="*/ 12 h 20"/>
                      <a:gd name="T12" fmla="*/ 0 w 21"/>
                      <a:gd name="T13" fmla="*/ 12 h 20"/>
                      <a:gd name="T14" fmla="*/ 0 w 21"/>
                      <a:gd name="T15" fmla="*/ 12 h 20"/>
                      <a:gd name="T16" fmla="*/ 6 w 21"/>
                      <a:gd name="T17" fmla="*/ 1 h 20"/>
                      <a:gd name="T18" fmla="*/ 8 w 21"/>
                      <a:gd name="T19" fmla="*/ 0 h 20"/>
                      <a:gd name="T20" fmla="*/ 8 w 21"/>
                      <a:gd name="T21" fmla="*/ 0 h 20"/>
                      <a:gd name="T22" fmla="*/ 21 w 21"/>
                      <a:gd name="T23" fmla="*/ 16 h 20"/>
                      <a:gd name="T24" fmla="*/ 7 w 21"/>
                      <a:gd name="T25" fmla="*/ 20 h 20"/>
                      <a:gd name="T26" fmla="*/ 21 w 21"/>
                      <a:gd name="T27" fmla="*/ 16 h 20"/>
                      <a:gd name="T28" fmla="*/ 8 w 21"/>
                      <a:gd name="T29" fmla="*/ 0 h 20"/>
                      <a:gd name="T30" fmla="*/ 7 w 21"/>
                      <a:gd name="T31" fmla="*/ 1 h 20"/>
                      <a:gd name="T32" fmla="*/ 0 w 21"/>
                      <a:gd name="T33" fmla="*/ 12 h 20"/>
                      <a:gd name="T34" fmla="*/ 7 w 21"/>
                      <a:gd name="T35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1" h="20">
                        <a:moveTo>
                          <a:pt x="21" y="16"/>
                        </a:moveTo>
                        <a:cubicBezTo>
                          <a:pt x="21" y="16"/>
                          <a:pt x="21" y="16"/>
                          <a:pt x="21" y="16"/>
                        </a:cubicBezTo>
                        <a:cubicBezTo>
                          <a:pt x="21" y="16"/>
                          <a:pt x="13" y="19"/>
                          <a:pt x="7" y="20"/>
                        </a:cubicBezTo>
                        <a:cubicBezTo>
                          <a:pt x="7" y="20"/>
                          <a:pt x="7" y="20"/>
                          <a:pt x="7" y="20"/>
                        </a:cubicBezTo>
                        <a:cubicBezTo>
                          <a:pt x="7" y="20"/>
                          <a:pt x="7" y="20"/>
                          <a:pt x="7" y="20"/>
                        </a:cubicBezTo>
                        <a:cubicBezTo>
                          <a:pt x="3" y="18"/>
                          <a:pt x="0" y="12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11"/>
                          <a:pt x="2" y="4"/>
                          <a:pt x="6" y="1"/>
                        </a:cubicBezTo>
                        <a:cubicBezTo>
                          <a:pt x="7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5" y="0"/>
                          <a:pt x="21" y="15"/>
                          <a:pt x="21" y="16"/>
                        </a:cubicBezTo>
                        <a:close/>
                        <a:moveTo>
                          <a:pt x="7" y="20"/>
                        </a:moveTo>
                        <a:cubicBezTo>
                          <a:pt x="13" y="19"/>
                          <a:pt x="19" y="16"/>
                          <a:pt x="21" y="16"/>
                        </a:cubicBezTo>
                        <a:cubicBezTo>
                          <a:pt x="20" y="14"/>
                          <a:pt x="14" y="0"/>
                          <a:pt x="8" y="0"/>
                        </a:cubicBezTo>
                        <a:cubicBezTo>
                          <a:pt x="8" y="0"/>
                          <a:pt x="7" y="1"/>
                          <a:pt x="7" y="1"/>
                        </a:cubicBezTo>
                        <a:cubicBezTo>
                          <a:pt x="3" y="4"/>
                          <a:pt x="0" y="11"/>
                          <a:pt x="0" y="12"/>
                        </a:cubicBezTo>
                        <a:cubicBezTo>
                          <a:pt x="0" y="12"/>
                          <a:pt x="4" y="18"/>
                          <a:pt x="7" y="2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5" name="Freeform 10"/>
                  <p:cNvSpPr>
                    <a:spLocks/>
                  </p:cNvSpPr>
                  <p:nvPr/>
                </p:nvSpPr>
                <p:spPr bwMode="auto">
                  <a:xfrm>
                    <a:off x="719" y="2463"/>
                    <a:ext cx="508" cy="509"/>
                  </a:xfrm>
                  <a:custGeom>
                    <a:avLst/>
                    <a:gdLst>
                      <a:gd name="T0" fmla="*/ 62 w 74"/>
                      <a:gd name="T1" fmla="*/ 24 h 74"/>
                      <a:gd name="T2" fmla="*/ 28 w 74"/>
                      <a:gd name="T3" fmla="*/ 0 h 74"/>
                      <a:gd name="T4" fmla="*/ 16 w 74"/>
                      <a:gd name="T5" fmla="*/ 15 h 74"/>
                      <a:gd name="T6" fmla="*/ 0 w 74"/>
                      <a:gd name="T7" fmla="*/ 24 h 74"/>
                      <a:gd name="T8" fmla="*/ 17 w 74"/>
                      <a:gd name="T9" fmla="*/ 62 h 74"/>
                      <a:gd name="T10" fmla="*/ 21 w 74"/>
                      <a:gd name="T11" fmla="*/ 74 h 74"/>
                      <a:gd name="T12" fmla="*/ 44 w 74"/>
                      <a:gd name="T13" fmla="*/ 59 h 74"/>
                      <a:gd name="T14" fmla="*/ 37 w 74"/>
                      <a:gd name="T15" fmla="*/ 52 h 74"/>
                      <a:gd name="T16" fmla="*/ 23 w 74"/>
                      <a:gd name="T17" fmla="*/ 23 h 74"/>
                      <a:gd name="T18" fmla="*/ 49 w 74"/>
                      <a:gd name="T19" fmla="*/ 42 h 74"/>
                      <a:gd name="T20" fmla="*/ 54 w 74"/>
                      <a:gd name="T21" fmla="*/ 50 h 74"/>
                      <a:gd name="T22" fmla="*/ 74 w 74"/>
                      <a:gd name="T23" fmla="*/ 30 h 74"/>
                      <a:gd name="T24" fmla="*/ 62 w 74"/>
                      <a:gd name="T25" fmla="*/ 24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4" h="74">
                        <a:moveTo>
                          <a:pt x="62" y="24"/>
                        </a:moveTo>
                        <a:cubicBezTo>
                          <a:pt x="55" y="18"/>
                          <a:pt x="28" y="0"/>
                          <a:pt x="28" y="0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24"/>
                          <a:pt x="13" y="53"/>
                          <a:pt x="17" y="62"/>
                        </a:cubicBezTo>
                        <a:cubicBezTo>
                          <a:pt x="13" y="68"/>
                          <a:pt x="21" y="74"/>
                          <a:pt x="21" y="74"/>
                        </a:cubicBezTo>
                        <a:cubicBezTo>
                          <a:pt x="21" y="74"/>
                          <a:pt x="41" y="63"/>
                          <a:pt x="44" y="59"/>
                        </a:cubicBezTo>
                        <a:cubicBezTo>
                          <a:pt x="43" y="54"/>
                          <a:pt x="37" y="52"/>
                          <a:pt x="37" y="52"/>
                        </a:cubicBezTo>
                        <a:cubicBezTo>
                          <a:pt x="23" y="23"/>
                          <a:pt x="23" y="23"/>
                          <a:pt x="23" y="23"/>
                        </a:cubicBezTo>
                        <a:cubicBezTo>
                          <a:pt x="49" y="42"/>
                          <a:pt x="49" y="42"/>
                          <a:pt x="49" y="42"/>
                        </a:cubicBezTo>
                        <a:cubicBezTo>
                          <a:pt x="49" y="42"/>
                          <a:pt x="50" y="48"/>
                          <a:pt x="54" y="50"/>
                        </a:cubicBezTo>
                        <a:cubicBezTo>
                          <a:pt x="59" y="48"/>
                          <a:pt x="74" y="30"/>
                          <a:pt x="74" y="30"/>
                        </a:cubicBezTo>
                        <a:cubicBezTo>
                          <a:pt x="74" y="30"/>
                          <a:pt x="69" y="21"/>
                          <a:pt x="62" y="24"/>
                        </a:cubicBezTo>
                        <a:close/>
                      </a:path>
                    </a:pathLst>
                  </a:custGeom>
                  <a:solidFill>
                    <a:srgbClr val="8C0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6" name="Freeform 11"/>
                  <p:cNvSpPr>
                    <a:spLocks/>
                  </p:cNvSpPr>
                  <p:nvPr/>
                </p:nvSpPr>
                <p:spPr bwMode="auto">
                  <a:xfrm>
                    <a:off x="719" y="2498"/>
                    <a:ext cx="467" cy="474"/>
                  </a:xfrm>
                  <a:custGeom>
                    <a:avLst/>
                    <a:gdLst>
                      <a:gd name="T0" fmla="*/ 62 w 68"/>
                      <a:gd name="T1" fmla="*/ 22 h 69"/>
                      <a:gd name="T2" fmla="*/ 54 w 68"/>
                      <a:gd name="T3" fmla="*/ 25 h 69"/>
                      <a:gd name="T4" fmla="*/ 56 w 68"/>
                      <a:gd name="T5" fmla="*/ 20 h 69"/>
                      <a:gd name="T6" fmla="*/ 49 w 68"/>
                      <a:gd name="T7" fmla="*/ 14 h 69"/>
                      <a:gd name="T8" fmla="*/ 42 w 68"/>
                      <a:gd name="T9" fmla="*/ 20 h 69"/>
                      <a:gd name="T10" fmla="*/ 39 w 68"/>
                      <a:gd name="T11" fmla="*/ 9 h 69"/>
                      <a:gd name="T12" fmla="*/ 29 w 68"/>
                      <a:gd name="T13" fmla="*/ 0 h 69"/>
                      <a:gd name="T14" fmla="*/ 0 w 68"/>
                      <a:gd name="T15" fmla="*/ 20 h 69"/>
                      <a:gd name="T16" fmla="*/ 17 w 68"/>
                      <a:gd name="T17" fmla="*/ 57 h 69"/>
                      <a:gd name="T18" fmla="*/ 21 w 68"/>
                      <a:gd name="T19" fmla="*/ 69 h 69"/>
                      <a:gd name="T20" fmla="*/ 35 w 68"/>
                      <a:gd name="T21" fmla="*/ 61 h 69"/>
                      <a:gd name="T22" fmla="*/ 36 w 68"/>
                      <a:gd name="T23" fmla="*/ 58 h 69"/>
                      <a:gd name="T24" fmla="*/ 24 w 68"/>
                      <a:gd name="T25" fmla="*/ 50 h 69"/>
                      <a:gd name="T26" fmla="*/ 24 w 68"/>
                      <a:gd name="T27" fmla="*/ 32 h 69"/>
                      <a:gd name="T28" fmla="*/ 17 w 68"/>
                      <a:gd name="T29" fmla="*/ 32 h 69"/>
                      <a:gd name="T30" fmla="*/ 18 w 68"/>
                      <a:gd name="T31" fmla="*/ 14 h 69"/>
                      <a:gd name="T32" fmla="*/ 23 w 68"/>
                      <a:gd name="T33" fmla="*/ 18 h 69"/>
                      <a:gd name="T34" fmla="*/ 49 w 68"/>
                      <a:gd name="T35" fmla="*/ 37 h 69"/>
                      <a:gd name="T36" fmla="*/ 54 w 68"/>
                      <a:gd name="T37" fmla="*/ 45 h 69"/>
                      <a:gd name="T38" fmla="*/ 63 w 68"/>
                      <a:gd name="T39" fmla="*/ 37 h 69"/>
                      <a:gd name="T40" fmla="*/ 62 w 68"/>
                      <a:gd name="T41" fmla="*/ 22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68" h="69">
                        <a:moveTo>
                          <a:pt x="62" y="22"/>
                        </a:moveTo>
                        <a:cubicBezTo>
                          <a:pt x="59" y="20"/>
                          <a:pt x="57" y="23"/>
                          <a:pt x="54" y="25"/>
                        </a:cubicBezTo>
                        <a:cubicBezTo>
                          <a:pt x="56" y="24"/>
                          <a:pt x="56" y="22"/>
                          <a:pt x="56" y="20"/>
                        </a:cubicBezTo>
                        <a:cubicBezTo>
                          <a:pt x="55" y="17"/>
                          <a:pt x="53" y="13"/>
                          <a:pt x="49" y="14"/>
                        </a:cubicBezTo>
                        <a:cubicBezTo>
                          <a:pt x="46" y="14"/>
                          <a:pt x="45" y="18"/>
                          <a:pt x="42" y="20"/>
                        </a:cubicBezTo>
                        <a:cubicBezTo>
                          <a:pt x="40" y="17"/>
                          <a:pt x="41" y="12"/>
                          <a:pt x="39" y="9"/>
                        </a:cubicBezTo>
                        <a:cubicBezTo>
                          <a:pt x="36" y="5"/>
                          <a:pt x="33" y="2"/>
                          <a:pt x="29" y="0"/>
                        </a:cubicBezTo>
                        <a:cubicBezTo>
                          <a:pt x="23" y="11"/>
                          <a:pt x="13" y="19"/>
                          <a:pt x="0" y="20"/>
                        </a:cubicBezTo>
                        <a:cubicBezTo>
                          <a:pt x="3" y="26"/>
                          <a:pt x="13" y="49"/>
                          <a:pt x="17" y="57"/>
                        </a:cubicBezTo>
                        <a:cubicBezTo>
                          <a:pt x="13" y="63"/>
                          <a:pt x="21" y="69"/>
                          <a:pt x="21" y="69"/>
                        </a:cubicBezTo>
                        <a:cubicBezTo>
                          <a:pt x="21" y="69"/>
                          <a:pt x="28" y="65"/>
                          <a:pt x="35" y="61"/>
                        </a:cubicBezTo>
                        <a:cubicBezTo>
                          <a:pt x="35" y="60"/>
                          <a:pt x="36" y="59"/>
                          <a:pt x="36" y="58"/>
                        </a:cubicBezTo>
                        <a:cubicBezTo>
                          <a:pt x="35" y="52"/>
                          <a:pt x="29" y="49"/>
                          <a:pt x="24" y="50"/>
                        </a:cubicBezTo>
                        <a:cubicBezTo>
                          <a:pt x="30" y="47"/>
                          <a:pt x="31" y="34"/>
                          <a:pt x="24" y="32"/>
                        </a:cubicBezTo>
                        <a:cubicBezTo>
                          <a:pt x="22" y="32"/>
                          <a:pt x="19" y="34"/>
                          <a:pt x="17" y="32"/>
                        </a:cubicBezTo>
                        <a:cubicBezTo>
                          <a:pt x="24" y="29"/>
                          <a:pt x="22" y="20"/>
                          <a:pt x="18" y="14"/>
                        </a:cubicBezTo>
                        <a:cubicBezTo>
                          <a:pt x="21" y="15"/>
                          <a:pt x="22" y="16"/>
                          <a:pt x="23" y="18"/>
                        </a:cubicBezTo>
                        <a:cubicBezTo>
                          <a:pt x="49" y="37"/>
                          <a:pt x="49" y="37"/>
                          <a:pt x="49" y="37"/>
                        </a:cubicBezTo>
                        <a:cubicBezTo>
                          <a:pt x="49" y="37"/>
                          <a:pt x="50" y="43"/>
                          <a:pt x="54" y="45"/>
                        </a:cubicBezTo>
                        <a:cubicBezTo>
                          <a:pt x="56" y="44"/>
                          <a:pt x="60" y="41"/>
                          <a:pt x="63" y="37"/>
                        </a:cubicBezTo>
                        <a:cubicBezTo>
                          <a:pt x="66" y="32"/>
                          <a:pt x="68" y="26"/>
                          <a:pt x="62" y="22"/>
                        </a:cubicBezTo>
                        <a:close/>
                      </a:path>
                    </a:pathLst>
                  </a:custGeom>
                  <a:solidFill>
                    <a:srgbClr val="A8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7" name="Freeform 12"/>
                  <p:cNvSpPr>
                    <a:spLocks/>
                  </p:cNvSpPr>
                  <p:nvPr/>
                </p:nvSpPr>
                <p:spPr bwMode="auto">
                  <a:xfrm>
                    <a:off x="719" y="2601"/>
                    <a:ext cx="213" cy="371"/>
                  </a:xfrm>
                  <a:custGeom>
                    <a:avLst/>
                    <a:gdLst>
                      <a:gd name="T0" fmla="*/ 0 w 31"/>
                      <a:gd name="T1" fmla="*/ 5 h 54"/>
                      <a:gd name="T2" fmla="*/ 17 w 31"/>
                      <a:gd name="T3" fmla="*/ 42 h 54"/>
                      <a:gd name="T4" fmla="*/ 21 w 31"/>
                      <a:gd name="T5" fmla="*/ 54 h 54"/>
                      <a:gd name="T6" fmla="*/ 31 w 31"/>
                      <a:gd name="T7" fmla="*/ 49 h 54"/>
                      <a:gd name="T8" fmla="*/ 21 w 31"/>
                      <a:gd name="T9" fmla="*/ 36 h 54"/>
                      <a:gd name="T10" fmla="*/ 22 w 31"/>
                      <a:gd name="T11" fmla="*/ 22 h 54"/>
                      <a:gd name="T12" fmla="*/ 13 w 31"/>
                      <a:gd name="T13" fmla="*/ 16 h 54"/>
                      <a:gd name="T14" fmla="*/ 18 w 31"/>
                      <a:gd name="T15" fmla="*/ 0 h 54"/>
                      <a:gd name="T16" fmla="*/ 5 w 31"/>
                      <a:gd name="T17" fmla="*/ 4 h 54"/>
                      <a:gd name="T18" fmla="*/ 0 w 31"/>
                      <a:gd name="T19" fmla="*/ 5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1" h="54">
                        <a:moveTo>
                          <a:pt x="0" y="5"/>
                        </a:moveTo>
                        <a:cubicBezTo>
                          <a:pt x="3" y="11"/>
                          <a:pt x="13" y="34"/>
                          <a:pt x="17" y="42"/>
                        </a:cubicBezTo>
                        <a:cubicBezTo>
                          <a:pt x="13" y="48"/>
                          <a:pt x="21" y="54"/>
                          <a:pt x="21" y="54"/>
                        </a:cubicBezTo>
                        <a:cubicBezTo>
                          <a:pt x="21" y="54"/>
                          <a:pt x="26" y="52"/>
                          <a:pt x="31" y="49"/>
                        </a:cubicBezTo>
                        <a:cubicBezTo>
                          <a:pt x="31" y="43"/>
                          <a:pt x="27" y="37"/>
                          <a:pt x="21" y="36"/>
                        </a:cubicBezTo>
                        <a:cubicBezTo>
                          <a:pt x="25" y="32"/>
                          <a:pt x="28" y="25"/>
                          <a:pt x="22" y="22"/>
                        </a:cubicBezTo>
                        <a:cubicBezTo>
                          <a:pt x="20" y="20"/>
                          <a:pt x="15" y="19"/>
                          <a:pt x="13" y="16"/>
                        </a:cubicBezTo>
                        <a:cubicBezTo>
                          <a:pt x="19" y="13"/>
                          <a:pt x="19" y="6"/>
                          <a:pt x="18" y="0"/>
                        </a:cubicBezTo>
                        <a:cubicBezTo>
                          <a:pt x="14" y="2"/>
                          <a:pt x="10" y="4"/>
                          <a:pt x="5" y="4"/>
                        </a:cubicBezTo>
                        <a:cubicBezTo>
                          <a:pt x="4" y="5"/>
                          <a:pt x="2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B706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8" name="Freeform 13"/>
                  <p:cNvSpPr>
                    <a:spLocks/>
                  </p:cNvSpPr>
                  <p:nvPr/>
                </p:nvSpPr>
                <p:spPr bwMode="auto">
                  <a:xfrm>
                    <a:off x="843" y="2512"/>
                    <a:ext cx="309" cy="295"/>
                  </a:xfrm>
                  <a:custGeom>
                    <a:avLst/>
                    <a:gdLst>
                      <a:gd name="T0" fmla="*/ 34 w 45"/>
                      <a:gd name="T1" fmla="*/ 26 h 43"/>
                      <a:gd name="T2" fmla="*/ 32 w 45"/>
                      <a:gd name="T3" fmla="*/ 14 h 43"/>
                      <a:gd name="T4" fmla="*/ 25 w 45"/>
                      <a:gd name="T5" fmla="*/ 20 h 43"/>
                      <a:gd name="T6" fmla="*/ 22 w 45"/>
                      <a:gd name="T7" fmla="*/ 17 h 43"/>
                      <a:gd name="T8" fmla="*/ 13 w 45"/>
                      <a:gd name="T9" fmla="*/ 0 h 43"/>
                      <a:gd name="T10" fmla="*/ 0 w 45"/>
                      <a:gd name="T11" fmla="*/ 12 h 43"/>
                      <a:gd name="T12" fmla="*/ 1 w 45"/>
                      <a:gd name="T13" fmla="*/ 12 h 43"/>
                      <a:gd name="T14" fmla="*/ 0 w 45"/>
                      <a:gd name="T15" fmla="*/ 12 h 43"/>
                      <a:gd name="T16" fmla="*/ 5 w 45"/>
                      <a:gd name="T17" fmla="*/ 16 h 43"/>
                      <a:gd name="T18" fmla="*/ 31 w 45"/>
                      <a:gd name="T19" fmla="*/ 35 h 43"/>
                      <a:gd name="T20" fmla="*/ 36 w 45"/>
                      <a:gd name="T21" fmla="*/ 43 h 43"/>
                      <a:gd name="T22" fmla="*/ 44 w 45"/>
                      <a:gd name="T23" fmla="*/ 36 h 43"/>
                      <a:gd name="T24" fmla="*/ 39 w 45"/>
                      <a:gd name="T25" fmla="*/ 25 h 43"/>
                      <a:gd name="T26" fmla="*/ 34 w 45"/>
                      <a:gd name="T27" fmla="*/ 26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5" h="43">
                        <a:moveTo>
                          <a:pt x="34" y="26"/>
                        </a:moveTo>
                        <a:cubicBezTo>
                          <a:pt x="36" y="23"/>
                          <a:pt x="37" y="15"/>
                          <a:pt x="32" y="14"/>
                        </a:cubicBezTo>
                        <a:cubicBezTo>
                          <a:pt x="28" y="13"/>
                          <a:pt x="28" y="19"/>
                          <a:pt x="25" y="20"/>
                        </a:cubicBezTo>
                        <a:cubicBezTo>
                          <a:pt x="24" y="21"/>
                          <a:pt x="22" y="19"/>
                          <a:pt x="22" y="17"/>
                        </a:cubicBezTo>
                        <a:cubicBezTo>
                          <a:pt x="20" y="11"/>
                          <a:pt x="18" y="4"/>
                          <a:pt x="13" y="0"/>
                        </a:cubicBezTo>
                        <a:cubicBezTo>
                          <a:pt x="10" y="5"/>
                          <a:pt x="5" y="9"/>
                          <a:pt x="0" y="12"/>
                        </a:cubicBezTo>
                        <a:cubicBezTo>
                          <a:pt x="0" y="12"/>
                          <a:pt x="1" y="12"/>
                          <a:pt x="1" y="12"/>
                        </a:cubicBezTo>
                        <a:cubicBezTo>
                          <a:pt x="1" y="12"/>
                          <a:pt x="1" y="12"/>
                          <a:pt x="0" y="12"/>
                        </a:cubicBezTo>
                        <a:cubicBezTo>
                          <a:pt x="3" y="13"/>
                          <a:pt x="4" y="14"/>
                          <a:pt x="5" y="16"/>
                        </a:cubicBezTo>
                        <a:cubicBezTo>
                          <a:pt x="31" y="35"/>
                          <a:pt x="31" y="35"/>
                          <a:pt x="31" y="35"/>
                        </a:cubicBezTo>
                        <a:cubicBezTo>
                          <a:pt x="31" y="35"/>
                          <a:pt x="32" y="41"/>
                          <a:pt x="36" y="43"/>
                        </a:cubicBezTo>
                        <a:cubicBezTo>
                          <a:pt x="38" y="42"/>
                          <a:pt x="41" y="40"/>
                          <a:pt x="44" y="36"/>
                        </a:cubicBezTo>
                        <a:cubicBezTo>
                          <a:pt x="45" y="32"/>
                          <a:pt x="43" y="26"/>
                          <a:pt x="39" y="25"/>
                        </a:cubicBezTo>
                        <a:cubicBezTo>
                          <a:pt x="38" y="24"/>
                          <a:pt x="35" y="25"/>
                          <a:pt x="34" y="26"/>
                        </a:cubicBezTo>
                        <a:close/>
                      </a:path>
                    </a:pathLst>
                  </a:custGeom>
                  <a:solidFill>
                    <a:srgbClr val="B706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89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719" y="2463"/>
                    <a:ext cx="508" cy="516"/>
                  </a:xfrm>
                  <a:custGeom>
                    <a:avLst/>
                    <a:gdLst>
                      <a:gd name="T0" fmla="*/ 58 w 74"/>
                      <a:gd name="T1" fmla="*/ 48 h 75"/>
                      <a:gd name="T2" fmla="*/ 58 w 74"/>
                      <a:gd name="T3" fmla="*/ 48 h 75"/>
                      <a:gd name="T4" fmla="*/ 55 w 74"/>
                      <a:gd name="T5" fmla="*/ 50 h 75"/>
                      <a:gd name="T6" fmla="*/ 54 w 74"/>
                      <a:gd name="T7" fmla="*/ 50 h 75"/>
                      <a:gd name="T8" fmla="*/ 54 w 74"/>
                      <a:gd name="T9" fmla="*/ 50 h 75"/>
                      <a:gd name="T10" fmla="*/ 49 w 74"/>
                      <a:gd name="T11" fmla="*/ 42 h 75"/>
                      <a:gd name="T12" fmla="*/ 23 w 74"/>
                      <a:gd name="T13" fmla="*/ 24 h 75"/>
                      <a:gd name="T14" fmla="*/ 37 w 74"/>
                      <a:gd name="T15" fmla="*/ 52 h 75"/>
                      <a:gd name="T16" fmla="*/ 44 w 74"/>
                      <a:gd name="T17" fmla="*/ 59 h 75"/>
                      <a:gd name="T18" fmla="*/ 44 w 74"/>
                      <a:gd name="T19" fmla="*/ 59 h 75"/>
                      <a:gd name="T20" fmla="*/ 44 w 74"/>
                      <a:gd name="T21" fmla="*/ 59 h 75"/>
                      <a:gd name="T22" fmla="*/ 41 w 74"/>
                      <a:gd name="T23" fmla="*/ 62 h 75"/>
                      <a:gd name="T24" fmla="*/ 21 w 74"/>
                      <a:gd name="T25" fmla="*/ 75 h 75"/>
                      <a:gd name="T26" fmla="*/ 21 w 74"/>
                      <a:gd name="T27" fmla="*/ 75 h 75"/>
                      <a:gd name="T28" fmla="*/ 21 w 74"/>
                      <a:gd name="T29" fmla="*/ 75 h 75"/>
                      <a:gd name="T30" fmla="*/ 16 w 74"/>
                      <a:gd name="T31" fmla="*/ 62 h 75"/>
                      <a:gd name="T32" fmla="*/ 0 w 74"/>
                      <a:gd name="T33" fmla="*/ 24 h 75"/>
                      <a:gd name="T34" fmla="*/ 0 w 74"/>
                      <a:gd name="T35" fmla="*/ 24 h 75"/>
                      <a:gd name="T36" fmla="*/ 16 w 74"/>
                      <a:gd name="T37" fmla="*/ 15 h 75"/>
                      <a:gd name="T38" fmla="*/ 28 w 74"/>
                      <a:gd name="T39" fmla="*/ 0 h 75"/>
                      <a:gd name="T40" fmla="*/ 28 w 74"/>
                      <a:gd name="T41" fmla="*/ 0 h 75"/>
                      <a:gd name="T42" fmla="*/ 62 w 74"/>
                      <a:gd name="T43" fmla="*/ 23 h 75"/>
                      <a:gd name="T44" fmla="*/ 74 w 74"/>
                      <a:gd name="T45" fmla="*/ 30 h 75"/>
                      <a:gd name="T46" fmla="*/ 74 w 74"/>
                      <a:gd name="T47" fmla="*/ 30 h 75"/>
                      <a:gd name="T48" fmla="*/ 74 w 74"/>
                      <a:gd name="T49" fmla="*/ 30 h 75"/>
                      <a:gd name="T50" fmla="*/ 58 w 74"/>
                      <a:gd name="T51" fmla="*/ 48 h 75"/>
                      <a:gd name="T52" fmla="*/ 54 w 74"/>
                      <a:gd name="T53" fmla="*/ 49 h 75"/>
                      <a:gd name="T54" fmla="*/ 58 w 74"/>
                      <a:gd name="T55" fmla="*/ 47 h 75"/>
                      <a:gd name="T56" fmla="*/ 58 w 74"/>
                      <a:gd name="T57" fmla="*/ 47 h 75"/>
                      <a:gd name="T58" fmla="*/ 74 w 74"/>
                      <a:gd name="T59" fmla="*/ 30 h 75"/>
                      <a:gd name="T60" fmla="*/ 62 w 74"/>
                      <a:gd name="T61" fmla="*/ 24 h 75"/>
                      <a:gd name="T62" fmla="*/ 62 w 74"/>
                      <a:gd name="T63" fmla="*/ 24 h 75"/>
                      <a:gd name="T64" fmla="*/ 62 w 74"/>
                      <a:gd name="T65" fmla="*/ 24 h 75"/>
                      <a:gd name="T66" fmla="*/ 28 w 74"/>
                      <a:gd name="T67" fmla="*/ 1 h 75"/>
                      <a:gd name="T68" fmla="*/ 16 w 74"/>
                      <a:gd name="T69" fmla="*/ 15 h 75"/>
                      <a:gd name="T70" fmla="*/ 16 w 74"/>
                      <a:gd name="T71" fmla="*/ 15 h 75"/>
                      <a:gd name="T72" fmla="*/ 0 w 74"/>
                      <a:gd name="T73" fmla="*/ 24 h 75"/>
                      <a:gd name="T74" fmla="*/ 17 w 74"/>
                      <a:gd name="T75" fmla="*/ 62 h 75"/>
                      <a:gd name="T76" fmla="*/ 17 w 74"/>
                      <a:gd name="T77" fmla="*/ 62 h 75"/>
                      <a:gd name="T78" fmla="*/ 17 w 74"/>
                      <a:gd name="T79" fmla="*/ 62 h 75"/>
                      <a:gd name="T80" fmla="*/ 21 w 74"/>
                      <a:gd name="T81" fmla="*/ 74 h 75"/>
                      <a:gd name="T82" fmla="*/ 41 w 74"/>
                      <a:gd name="T83" fmla="*/ 62 h 75"/>
                      <a:gd name="T84" fmla="*/ 43 w 74"/>
                      <a:gd name="T85" fmla="*/ 59 h 75"/>
                      <a:gd name="T86" fmla="*/ 36 w 74"/>
                      <a:gd name="T87" fmla="*/ 52 h 75"/>
                      <a:gd name="T88" fmla="*/ 36 w 74"/>
                      <a:gd name="T89" fmla="*/ 52 h 75"/>
                      <a:gd name="T90" fmla="*/ 36 w 74"/>
                      <a:gd name="T91" fmla="*/ 52 h 75"/>
                      <a:gd name="T92" fmla="*/ 22 w 74"/>
                      <a:gd name="T93" fmla="*/ 22 h 75"/>
                      <a:gd name="T94" fmla="*/ 50 w 74"/>
                      <a:gd name="T95" fmla="*/ 41 h 75"/>
                      <a:gd name="T96" fmla="*/ 50 w 74"/>
                      <a:gd name="T97" fmla="*/ 42 h 75"/>
                      <a:gd name="T98" fmla="*/ 54 w 74"/>
                      <a:gd name="T99" fmla="*/ 49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74" h="75">
                        <a:moveTo>
                          <a:pt x="58" y="48"/>
                        </a:moveTo>
                        <a:cubicBezTo>
                          <a:pt x="58" y="48"/>
                          <a:pt x="58" y="48"/>
                          <a:pt x="58" y="48"/>
                        </a:cubicBezTo>
                        <a:cubicBezTo>
                          <a:pt x="57" y="49"/>
                          <a:pt x="55" y="50"/>
                          <a:pt x="55" y="50"/>
                        </a:cubicBezTo>
                        <a:cubicBezTo>
                          <a:pt x="54" y="50"/>
                          <a:pt x="54" y="50"/>
                          <a:pt x="54" y="50"/>
                        </a:cubicBezTo>
                        <a:cubicBezTo>
                          <a:pt x="54" y="50"/>
                          <a:pt x="54" y="50"/>
                          <a:pt x="54" y="50"/>
                        </a:cubicBezTo>
                        <a:cubicBezTo>
                          <a:pt x="50" y="48"/>
                          <a:pt x="49" y="43"/>
                          <a:pt x="49" y="42"/>
                        </a:cubicBezTo>
                        <a:cubicBezTo>
                          <a:pt x="23" y="24"/>
                          <a:pt x="23" y="24"/>
                          <a:pt x="23" y="24"/>
                        </a:cubicBezTo>
                        <a:cubicBezTo>
                          <a:pt x="37" y="52"/>
                          <a:pt x="37" y="52"/>
                          <a:pt x="37" y="52"/>
                        </a:cubicBezTo>
                        <a:cubicBezTo>
                          <a:pt x="38" y="52"/>
                          <a:pt x="43" y="54"/>
                          <a:pt x="44" y="59"/>
                        </a:cubicBezTo>
                        <a:cubicBezTo>
                          <a:pt x="44" y="59"/>
                          <a:pt x="44" y="59"/>
                          <a:pt x="44" y="59"/>
                        </a:cubicBezTo>
                        <a:cubicBezTo>
                          <a:pt x="44" y="59"/>
                          <a:pt x="44" y="59"/>
                          <a:pt x="44" y="59"/>
                        </a:cubicBezTo>
                        <a:cubicBezTo>
                          <a:pt x="43" y="60"/>
                          <a:pt x="42" y="61"/>
                          <a:pt x="41" y="62"/>
                        </a:cubicBezTo>
                        <a:cubicBezTo>
                          <a:pt x="35" y="67"/>
                          <a:pt x="21" y="75"/>
                          <a:pt x="21" y="75"/>
                        </a:cubicBezTo>
                        <a:cubicBezTo>
                          <a:pt x="21" y="75"/>
                          <a:pt x="21" y="75"/>
                          <a:pt x="21" y="75"/>
                        </a:cubicBezTo>
                        <a:cubicBezTo>
                          <a:pt x="21" y="75"/>
                          <a:pt x="21" y="75"/>
                          <a:pt x="21" y="75"/>
                        </a:cubicBezTo>
                        <a:cubicBezTo>
                          <a:pt x="21" y="75"/>
                          <a:pt x="13" y="68"/>
                          <a:pt x="16" y="62"/>
                        </a:cubicBezTo>
                        <a:cubicBezTo>
                          <a:pt x="12" y="53"/>
                          <a:pt x="0" y="24"/>
                          <a:pt x="0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0"/>
                          <a:pt x="55" y="18"/>
                          <a:pt x="62" y="23"/>
                        </a:cubicBezTo>
                        <a:cubicBezTo>
                          <a:pt x="69" y="21"/>
                          <a:pt x="74" y="30"/>
                          <a:pt x="74" y="30"/>
                        </a:cubicBezTo>
                        <a:cubicBezTo>
                          <a:pt x="74" y="30"/>
                          <a:pt x="74" y="30"/>
                          <a:pt x="74" y="30"/>
                        </a:cubicBezTo>
                        <a:cubicBezTo>
                          <a:pt x="74" y="30"/>
                          <a:pt x="74" y="30"/>
                          <a:pt x="74" y="30"/>
                        </a:cubicBezTo>
                        <a:cubicBezTo>
                          <a:pt x="74" y="30"/>
                          <a:pt x="64" y="42"/>
                          <a:pt x="58" y="48"/>
                        </a:cubicBezTo>
                        <a:close/>
                        <a:moveTo>
                          <a:pt x="54" y="49"/>
                        </a:moveTo>
                        <a:cubicBezTo>
                          <a:pt x="55" y="49"/>
                          <a:pt x="56" y="48"/>
                          <a:pt x="58" y="47"/>
                        </a:cubicBezTo>
                        <a:cubicBezTo>
                          <a:pt x="58" y="47"/>
                          <a:pt x="58" y="47"/>
                          <a:pt x="58" y="47"/>
                        </a:cubicBezTo>
                        <a:cubicBezTo>
                          <a:pt x="63" y="42"/>
                          <a:pt x="73" y="31"/>
                          <a:pt x="74" y="30"/>
                        </a:cubicBezTo>
                        <a:cubicBezTo>
                          <a:pt x="73" y="29"/>
                          <a:pt x="68" y="22"/>
                          <a:pt x="62" y="24"/>
                        </a:cubicBezTo>
                        <a:cubicBezTo>
                          <a:pt x="62" y="24"/>
                          <a:pt x="62" y="24"/>
                          <a:pt x="62" y="24"/>
                        </a:cubicBezTo>
                        <a:cubicBezTo>
                          <a:pt x="62" y="24"/>
                          <a:pt x="62" y="24"/>
                          <a:pt x="62" y="24"/>
                        </a:cubicBezTo>
                        <a:cubicBezTo>
                          <a:pt x="55" y="19"/>
                          <a:pt x="30" y="2"/>
                          <a:pt x="28" y="1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1" y="27"/>
                          <a:pt x="13" y="54"/>
                          <a:pt x="17" y="62"/>
                        </a:cubicBezTo>
                        <a:cubicBezTo>
                          <a:pt x="17" y="62"/>
                          <a:pt x="17" y="62"/>
                          <a:pt x="17" y="62"/>
                        </a:cubicBezTo>
                        <a:cubicBezTo>
                          <a:pt x="17" y="62"/>
                          <a:pt x="17" y="62"/>
                          <a:pt x="17" y="62"/>
                        </a:cubicBezTo>
                        <a:cubicBezTo>
                          <a:pt x="14" y="67"/>
                          <a:pt x="20" y="73"/>
                          <a:pt x="21" y="74"/>
                        </a:cubicBezTo>
                        <a:cubicBezTo>
                          <a:pt x="22" y="73"/>
                          <a:pt x="35" y="66"/>
                          <a:pt x="41" y="62"/>
                        </a:cubicBezTo>
                        <a:cubicBezTo>
                          <a:pt x="42" y="60"/>
                          <a:pt x="43" y="59"/>
                          <a:pt x="43" y="59"/>
                        </a:cubicBezTo>
                        <a:cubicBezTo>
                          <a:pt x="43" y="54"/>
                          <a:pt x="37" y="53"/>
                          <a:pt x="36" y="52"/>
                        </a:cubicBezTo>
                        <a:cubicBezTo>
                          <a:pt x="36" y="52"/>
                          <a:pt x="36" y="52"/>
                          <a:pt x="36" y="52"/>
                        </a:cubicBezTo>
                        <a:cubicBezTo>
                          <a:pt x="36" y="52"/>
                          <a:pt x="36" y="52"/>
                          <a:pt x="36" y="52"/>
                        </a:cubicBezTo>
                        <a:cubicBezTo>
                          <a:pt x="22" y="22"/>
                          <a:pt x="22" y="22"/>
                          <a:pt x="22" y="22"/>
                        </a:cubicBezTo>
                        <a:cubicBezTo>
                          <a:pt x="50" y="41"/>
                          <a:pt x="50" y="41"/>
                          <a:pt x="50" y="41"/>
                        </a:cubicBezTo>
                        <a:cubicBezTo>
                          <a:pt x="50" y="42"/>
                          <a:pt x="50" y="42"/>
                          <a:pt x="50" y="42"/>
                        </a:cubicBezTo>
                        <a:cubicBezTo>
                          <a:pt x="50" y="42"/>
                          <a:pt x="50" y="48"/>
                          <a:pt x="54" y="49"/>
                        </a:cubicBezTo>
                        <a:close/>
                      </a:path>
                    </a:pathLst>
                  </a:custGeom>
                  <a:solidFill>
                    <a:srgbClr val="6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0" name="Freeform 15"/>
                  <p:cNvSpPr>
                    <a:spLocks/>
                  </p:cNvSpPr>
                  <p:nvPr/>
                </p:nvSpPr>
                <p:spPr bwMode="auto">
                  <a:xfrm>
                    <a:off x="891" y="2814"/>
                    <a:ext cx="82" cy="27"/>
                  </a:xfrm>
                  <a:custGeom>
                    <a:avLst/>
                    <a:gdLst>
                      <a:gd name="T0" fmla="*/ 11 w 12"/>
                      <a:gd name="T1" fmla="*/ 2 h 4"/>
                      <a:gd name="T2" fmla="*/ 0 w 12"/>
                      <a:gd name="T3" fmla="*/ 4 h 4"/>
                      <a:gd name="T4" fmla="*/ 12 w 12"/>
                      <a:gd name="T5" fmla="*/ 1 h 4"/>
                      <a:gd name="T6" fmla="*/ 11 w 12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4">
                        <a:moveTo>
                          <a:pt x="11" y="2"/>
                        </a:moveTo>
                        <a:cubicBezTo>
                          <a:pt x="5" y="0"/>
                          <a:pt x="0" y="4"/>
                          <a:pt x="0" y="4"/>
                        </a:cubicBezTo>
                        <a:cubicBezTo>
                          <a:pt x="0" y="4"/>
                          <a:pt x="5" y="0"/>
                          <a:pt x="12" y="1"/>
                        </a:cubicBezTo>
                        <a:lnTo>
                          <a:pt x="11" y="2"/>
                        </a:lnTo>
                        <a:close/>
                      </a:path>
                    </a:pathLst>
                  </a:custGeom>
                  <a:solidFill>
                    <a:srgbClr val="6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1" name="Freeform 16"/>
                  <p:cNvSpPr>
                    <a:spLocks/>
                  </p:cNvSpPr>
                  <p:nvPr/>
                </p:nvSpPr>
                <p:spPr bwMode="auto">
                  <a:xfrm>
                    <a:off x="829" y="2869"/>
                    <a:ext cx="21" cy="20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0 w 3"/>
                      <a:gd name="T3" fmla="*/ 3 h 3"/>
                      <a:gd name="T4" fmla="*/ 3 w 3"/>
                      <a:gd name="T5" fmla="*/ 0 h 3"/>
                      <a:gd name="T6" fmla="*/ 1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1"/>
                          <a:pt x="3" y="0"/>
                          <a:pt x="3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6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2" name="Freeform 17"/>
                  <p:cNvSpPr>
                    <a:spLocks/>
                  </p:cNvSpPr>
                  <p:nvPr/>
                </p:nvSpPr>
                <p:spPr bwMode="auto">
                  <a:xfrm>
                    <a:off x="836" y="2903"/>
                    <a:ext cx="178" cy="165"/>
                  </a:xfrm>
                  <a:custGeom>
                    <a:avLst/>
                    <a:gdLst>
                      <a:gd name="T0" fmla="*/ 6 w 26"/>
                      <a:gd name="T1" fmla="*/ 7 h 24"/>
                      <a:gd name="T2" fmla="*/ 8 w 26"/>
                      <a:gd name="T3" fmla="*/ 22 h 24"/>
                      <a:gd name="T4" fmla="*/ 26 w 26"/>
                      <a:gd name="T5" fmla="*/ 14 h 24"/>
                      <a:gd name="T6" fmla="*/ 22 w 26"/>
                      <a:gd name="T7" fmla="*/ 4 h 24"/>
                      <a:gd name="T8" fmla="*/ 6 w 26"/>
                      <a:gd name="T9" fmla="*/ 7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24">
                        <a:moveTo>
                          <a:pt x="6" y="7"/>
                        </a:moveTo>
                        <a:cubicBezTo>
                          <a:pt x="0" y="14"/>
                          <a:pt x="8" y="22"/>
                          <a:pt x="8" y="22"/>
                        </a:cubicBezTo>
                        <a:cubicBezTo>
                          <a:pt x="8" y="22"/>
                          <a:pt x="19" y="24"/>
                          <a:pt x="26" y="1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2" y="4"/>
                          <a:pt x="11" y="0"/>
                          <a:pt x="6" y="7"/>
                        </a:cubicBezTo>
                        <a:close/>
                      </a:path>
                    </a:pathLst>
                  </a:custGeom>
                  <a:solidFill>
                    <a:srgbClr val="0F0F0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3" name="Freeform 18"/>
                  <p:cNvSpPr>
                    <a:spLocks/>
                  </p:cNvSpPr>
                  <p:nvPr/>
                </p:nvSpPr>
                <p:spPr bwMode="auto">
                  <a:xfrm>
                    <a:off x="836" y="2917"/>
                    <a:ext cx="137" cy="144"/>
                  </a:xfrm>
                  <a:custGeom>
                    <a:avLst/>
                    <a:gdLst>
                      <a:gd name="T0" fmla="*/ 20 w 20"/>
                      <a:gd name="T1" fmla="*/ 8 h 21"/>
                      <a:gd name="T2" fmla="*/ 10 w 20"/>
                      <a:gd name="T3" fmla="*/ 2 h 21"/>
                      <a:gd name="T4" fmla="*/ 6 w 20"/>
                      <a:gd name="T5" fmla="*/ 5 h 21"/>
                      <a:gd name="T6" fmla="*/ 8 w 20"/>
                      <a:gd name="T7" fmla="*/ 20 h 21"/>
                      <a:gd name="T8" fmla="*/ 16 w 20"/>
                      <a:gd name="T9" fmla="*/ 19 h 21"/>
                      <a:gd name="T10" fmla="*/ 20 w 20"/>
                      <a:gd name="T11" fmla="*/ 8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" h="21">
                        <a:moveTo>
                          <a:pt x="20" y="8"/>
                        </a:moveTo>
                        <a:cubicBezTo>
                          <a:pt x="20" y="3"/>
                          <a:pt x="14" y="0"/>
                          <a:pt x="10" y="2"/>
                        </a:cubicBezTo>
                        <a:cubicBezTo>
                          <a:pt x="8" y="2"/>
                          <a:pt x="7" y="3"/>
                          <a:pt x="6" y="5"/>
                        </a:cubicBezTo>
                        <a:cubicBezTo>
                          <a:pt x="0" y="12"/>
                          <a:pt x="8" y="20"/>
                          <a:pt x="8" y="20"/>
                        </a:cubicBezTo>
                        <a:cubicBezTo>
                          <a:pt x="8" y="20"/>
                          <a:pt x="12" y="21"/>
                          <a:pt x="16" y="19"/>
                        </a:cubicBezTo>
                        <a:cubicBezTo>
                          <a:pt x="18" y="16"/>
                          <a:pt x="20" y="12"/>
                          <a:pt x="20" y="8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4" name="Freeform 19"/>
                  <p:cNvSpPr>
                    <a:spLocks/>
                  </p:cNvSpPr>
                  <p:nvPr/>
                </p:nvSpPr>
                <p:spPr bwMode="auto">
                  <a:xfrm>
                    <a:off x="836" y="2924"/>
                    <a:ext cx="144" cy="137"/>
                  </a:xfrm>
                  <a:custGeom>
                    <a:avLst/>
                    <a:gdLst>
                      <a:gd name="T0" fmla="*/ 16 w 21"/>
                      <a:gd name="T1" fmla="*/ 2 h 20"/>
                      <a:gd name="T2" fmla="*/ 11 w 21"/>
                      <a:gd name="T3" fmla="*/ 0 h 20"/>
                      <a:gd name="T4" fmla="*/ 10 w 21"/>
                      <a:gd name="T5" fmla="*/ 1 h 20"/>
                      <a:gd name="T6" fmla="*/ 6 w 21"/>
                      <a:gd name="T7" fmla="*/ 4 h 20"/>
                      <a:gd name="T8" fmla="*/ 8 w 21"/>
                      <a:gd name="T9" fmla="*/ 19 h 20"/>
                      <a:gd name="T10" fmla="*/ 14 w 21"/>
                      <a:gd name="T11" fmla="*/ 19 h 20"/>
                      <a:gd name="T12" fmla="*/ 16 w 21"/>
                      <a:gd name="T13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" h="20">
                        <a:moveTo>
                          <a:pt x="16" y="2"/>
                        </a:moveTo>
                        <a:cubicBezTo>
                          <a:pt x="15" y="1"/>
                          <a:pt x="13" y="1"/>
                          <a:pt x="11" y="0"/>
                        </a:cubicBezTo>
                        <a:cubicBezTo>
                          <a:pt x="11" y="0"/>
                          <a:pt x="10" y="1"/>
                          <a:pt x="10" y="1"/>
                        </a:cubicBezTo>
                        <a:cubicBezTo>
                          <a:pt x="8" y="1"/>
                          <a:pt x="7" y="2"/>
                          <a:pt x="6" y="4"/>
                        </a:cubicBezTo>
                        <a:cubicBezTo>
                          <a:pt x="0" y="11"/>
                          <a:pt x="8" y="19"/>
                          <a:pt x="8" y="19"/>
                        </a:cubicBezTo>
                        <a:cubicBezTo>
                          <a:pt x="8" y="19"/>
                          <a:pt x="10" y="20"/>
                          <a:pt x="14" y="19"/>
                        </a:cubicBezTo>
                        <a:cubicBezTo>
                          <a:pt x="17" y="14"/>
                          <a:pt x="21" y="7"/>
                          <a:pt x="16" y="2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5" name="Freeform 20"/>
                  <p:cNvSpPr>
                    <a:spLocks/>
                  </p:cNvSpPr>
                  <p:nvPr/>
                </p:nvSpPr>
                <p:spPr bwMode="auto">
                  <a:xfrm>
                    <a:off x="836" y="2903"/>
                    <a:ext cx="178" cy="165"/>
                  </a:xfrm>
                  <a:custGeom>
                    <a:avLst/>
                    <a:gdLst>
                      <a:gd name="T0" fmla="*/ 22 w 26"/>
                      <a:gd name="T1" fmla="*/ 18 h 24"/>
                      <a:gd name="T2" fmla="*/ 8 w 26"/>
                      <a:gd name="T3" fmla="*/ 23 h 24"/>
                      <a:gd name="T4" fmla="*/ 8 w 26"/>
                      <a:gd name="T5" fmla="*/ 23 h 24"/>
                      <a:gd name="T6" fmla="*/ 8 w 26"/>
                      <a:gd name="T7" fmla="*/ 23 h 24"/>
                      <a:gd name="T8" fmla="*/ 5 w 26"/>
                      <a:gd name="T9" fmla="*/ 7 h 24"/>
                      <a:gd name="T10" fmla="*/ 18 w 26"/>
                      <a:gd name="T11" fmla="*/ 3 h 24"/>
                      <a:gd name="T12" fmla="*/ 22 w 26"/>
                      <a:gd name="T13" fmla="*/ 4 h 24"/>
                      <a:gd name="T14" fmla="*/ 6 w 26"/>
                      <a:gd name="T15" fmla="*/ 7 h 24"/>
                      <a:gd name="T16" fmla="*/ 8 w 26"/>
                      <a:gd name="T17" fmla="*/ 22 h 24"/>
                      <a:gd name="T18" fmla="*/ 26 w 26"/>
                      <a:gd name="T19" fmla="*/ 14 h 24"/>
                      <a:gd name="T20" fmla="*/ 26 w 26"/>
                      <a:gd name="T21" fmla="*/ 14 h 24"/>
                      <a:gd name="T22" fmla="*/ 22 w 26"/>
                      <a:gd name="T23" fmla="*/ 18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6" h="24">
                        <a:moveTo>
                          <a:pt x="22" y="18"/>
                        </a:moveTo>
                        <a:cubicBezTo>
                          <a:pt x="16" y="24"/>
                          <a:pt x="8" y="23"/>
                          <a:pt x="8" y="23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8" y="22"/>
                          <a:pt x="0" y="13"/>
                          <a:pt x="5" y="7"/>
                        </a:cubicBezTo>
                        <a:cubicBezTo>
                          <a:pt x="9" y="2"/>
                          <a:pt x="15" y="2"/>
                          <a:pt x="18" y="3"/>
                        </a:cubicBezTo>
                        <a:cubicBezTo>
                          <a:pt x="20" y="3"/>
                          <a:pt x="22" y="4"/>
                          <a:pt x="22" y="4"/>
                        </a:cubicBezTo>
                        <a:cubicBezTo>
                          <a:pt x="21" y="4"/>
                          <a:pt x="11" y="0"/>
                          <a:pt x="6" y="7"/>
                        </a:cubicBezTo>
                        <a:cubicBezTo>
                          <a:pt x="0" y="13"/>
                          <a:pt x="8" y="21"/>
                          <a:pt x="8" y="22"/>
                        </a:cubicBezTo>
                        <a:cubicBezTo>
                          <a:pt x="9" y="22"/>
                          <a:pt x="20" y="23"/>
                          <a:pt x="26" y="14"/>
                        </a:cubicBez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25" y="16"/>
                          <a:pt x="24" y="17"/>
                          <a:pt x="22" y="18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6" name="Freeform 21"/>
                  <p:cNvSpPr>
                    <a:spLocks/>
                  </p:cNvSpPr>
                  <p:nvPr/>
                </p:nvSpPr>
                <p:spPr bwMode="auto">
                  <a:xfrm>
                    <a:off x="884" y="2896"/>
                    <a:ext cx="172" cy="179"/>
                  </a:xfrm>
                  <a:custGeom>
                    <a:avLst/>
                    <a:gdLst>
                      <a:gd name="T0" fmla="*/ 0 w 25"/>
                      <a:gd name="T1" fmla="*/ 21 h 26"/>
                      <a:gd name="T2" fmla="*/ 16 w 25"/>
                      <a:gd name="T3" fmla="*/ 15 h 26"/>
                      <a:gd name="T4" fmla="*/ 23 w 25"/>
                      <a:gd name="T5" fmla="*/ 0 h 26"/>
                      <a:gd name="T6" fmla="*/ 25 w 25"/>
                      <a:gd name="T7" fmla="*/ 4 h 26"/>
                      <a:gd name="T8" fmla="*/ 19 w 25"/>
                      <a:gd name="T9" fmla="*/ 17 h 26"/>
                      <a:gd name="T10" fmla="*/ 2 w 25"/>
                      <a:gd name="T11" fmla="*/ 24 h 26"/>
                      <a:gd name="T12" fmla="*/ 0 w 25"/>
                      <a:gd name="T13" fmla="*/ 21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" h="26">
                        <a:moveTo>
                          <a:pt x="0" y="21"/>
                        </a:moveTo>
                        <a:cubicBezTo>
                          <a:pt x="0" y="21"/>
                          <a:pt x="8" y="24"/>
                          <a:pt x="16" y="15"/>
                        </a:cubicBezTo>
                        <a:cubicBezTo>
                          <a:pt x="22" y="7"/>
                          <a:pt x="23" y="0"/>
                          <a:pt x="23" y="0"/>
                        </a:cubicBezTo>
                        <a:cubicBezTo>
                          <a:pt x="23" y="0"/>
                          <a:pt x="25" y="2"/>
                          <a:pt x="25" y="4"/>
                        </a:cubicBezTo>
                        <a:cubicBezTo>
                          <a:pt x="24" y="7"/>
                          <a:pt x="22" y="13"/>
                          <a:pt x="19" y="17"/>
                        </a:cubicBezTo>
                        <a:cubicBezTo>
                          <a:pt x="15" y="22"/>
                          <a:pt x="9" y="26"/>
                          <a:pt x="2" y="24"/>
                        </a:cubicBezTo>
                        <a:cubicBezTo>
                          <a:pt x="0" y="23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rgbClr val="CCCA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7" name="Freeform 22"/>
                  <p:cNvSpPr>
                    <a:spLocks/>
                  </p:cNvSpPr>
                  <p:nvPr/>
                </p:nvSpPr>
                <p:spPr bwMode="auto">
                  <a:xfrm>
                    <a:off x="884" y="3027"/>
                    <a:ext cx="75" cy="41"/>
                  </a:xfrm>
                  <a:custGeom>
                    <a:avLst/>
                    <a:gdLst>
                      <a:gd name="T0" fmla="*/ 0 w 11"/>
                      <a:gd name="T1" fmla="*/ 2 h 6"/>
                      <a:gd name="T2" fmla="*/ 2 w 11"/>
                      <a:gd name="T3" fmla="*/ 5 h 6"/>
                      <a:gd name="T4" fmla="*/ 7 w 11"/>
                      <a:gd name="T5" fmla="*/ 5 h 6"/>
                      <a:gd name="T6" fmla="*/ 11 w 11"/>
                      <a:gd name="T7" fmla="*/ 0 h 6"/>
                      <a:gd name="T8" fmla="*/ 0 w 11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6">
                        <a:moveTo>
                          <a:pt x="0" y="2"/>
                        </a:moveTo>
                        <a:cubicBezTo>
                          <a:pt x="0" y="2"/>
                          <a:pt x="0" y="4"/>
                          <a:pt x="2" y="5"/>
                        </a:cubicBezTo>
                        <a:cubicBezTo>
                          <a:pt x="4" y="6"/>
                          <a:pt x="6" y="6"/>
                          <a:pt x="7" y="5"/>
                        </a:cubicBezTo>
                        <a:cubicBezTo>
                          <a:pt x="9" y="4"/>
                          <a:pt x="10" y="2"/>
                          <a:pt x="11" y="0"/>
                        </a:cubicBezTo>
                        <a:cubicBezTo>
                          <a:pt x="5" y="4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8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877" y="2896"/>
                    <a:ext cx="179" cy="179"/>
                  </a:xfrm>
                  <a:custGeom>
                    <a:avLst/>
                    <a:gdLst>
                      <a:gd name="T0" fmla="*/ 17 w 26"/>
                      <a:gd name="T1" fmla="*/ 21 h 26"/>
                      <a:gd name="T2" fmla="*/ 3 w 26"/>
                      <a:gd name="T3" fmla="*/ 24 h 26"/>
                      <a:gd name="T4" fmla="*/ 3 w 26"/>
                      <a:gd name="T5" fmla="*/ 24 h 26"/>
                      <a:gd name="T6" fmla="*/ 3 w 26"/>
                      <a:gd name="T7" fmla="*/ 24 h 26"/>
                      <a:gd name="T8" fmla="*/ 0 w 26"/>
                      <a:gd name="T9" fmla="*/ 22 h 26"/>
                      <a:gd name="T10" fmla="*/ 0 w 26"/>
                      <a:gd name="T11" fmla="*/ 21 h 26"/>
                      <a:gd name="T12" fmla="*/ 1 w 26"/>
                      <a:gd name="T13" fmla="*/ 21 h 26"/>
                      <a:gd name="T14" fmla="*/ 14 w 26"/>
                      <a:gd name="T15" fmla="*/ 17 h 26"/>
                      <a:gd name="T16" fmla="*/ 17 w 26"/>
                      <a:gd name="T17" fmla="*/ 15 h 26"/>
                      <a:gd name="T18" fmla="*/ 24 w 26"/>
                      <a:gd name="T19" fmla="*/ 0 h 26"/>
                      <a:gd name="T20" fmla="*/ 24 w 26"/>
                      <a:gd name="T21" fmla="*/ 0 h 26"/>
                      <a:gd name="T22" fmla="*/ 24 w 26"/>
                      <a:gd name="T23" fmla="*/ 0 h 26"/>
                      <a:gd name="T24" fmla="*/ 26 w 26"/>
                      <a:gd name="T25" fmla="*/ 4 h 26"/>
                      <a:gd name="T26" fmla="*/ 26 w 26"/>
                      <a:gd name="T27" fmla="*/ 4 h 26"/>
                      <a:gd name="T28" fmla="*/ 20 w 26"/>
                      <a:gd name="T29" fmla="*/ 18 h 26"/>
                      <a:gd name="T30" fmla="*/ 17 w 26"/>
                      <a:gd name="T31" fmla="*/ 21 h 26"/>
                      <a:gd name="T32" fmla="*/ 3 w 26"/>
                      <a:gd name="T33" fmla="*/ 24 h 26"/>
                      <a:gd name="T34" fmla="*/ 16 w 26"/>
                      <a:gd name="T35" fmla="*/ 20 h 26"/>
                      <a:gd name="T36" fmla="*/ 19 w 26"/>
                      <a:gd name="T37" fmla="*/ 17 h 26"/>
                      <a:gd name="T38" fmla="*/ 26 w 26"/>
                      <a:gd name="T39" fmla="*/ 4 h 26"/>
                      <a:gd name="T40" fmla="*/ 24 w 26"/>
                      <a:gd name="T41" fmla="*/ 1 h 26"/>
                      <a:gd name="T42" fmla="*/ 17 w 26"/>
                      <a:gd name="T43" fmla="*/ 15 h 26"/>
                      <a:gd name="T44" fmla="*/ 14 w 26"/>
                      <a:gd name="T45" fmla="*/ 18 h 26"/>
                      <a:gd name="T46" fmla="*/ 1 w 26"/>
                      <a:gd name="T47" fmla="*/ 22 h 26"/>
                      <a:gd name="T48" fmla="*/ 3 w 26"/>
                      <a:gd name="T49" fmla="*/ 2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6" h="26">
                        <a:moveTo>
                          <a:pt x="17" y="21"/>
                        </a:moveTo>
                        <a:cubicBezTo>
                          <a:pt x="13" y="24"/>
                          <a:pt x="8" y="26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3" y="24"/>
                          <a:pt x="3" y="24"/>
                          <a:pt x="3" y="24"/>
                        </a:cubicBezTo>
                        <a:cubicBezTo>
                          <a:pt x="1" y="23"/>
                          <a:pt x="0" y="22"/>
                          <a:pt x="0" y="22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1" y="21"/>
                          <a:pt x="1" y="21"/>
                          <a:pt x="1" y="21"/>
                        </a:cubicBezTo>
                        <a:cubicBezTo>
                          <a:pt x="1" y="21"/>
                          <a:pt x="7" y="23"/>
                          <a:pt x="14" y="17"/>
                        </a:cubicBezTo>
                        <a:cubicBezTo>
                          <a:pt x="15" y="17"/>
                          <a:pt x="16" y="16"/>
                          <a:pt x="17" y="15"/>
                        </a:cubicBezTo>
                        <a:cubicBezTo>
                          <a:pt x="23" y="7"/>
                          <a:pt x="24" y="0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4" y="0"/>
                          <a:pt x="26" y="2"/>
                          <a:pt x="26" y="4"/>
                        </a:cubicBez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26" y="8"/>
                          <a:pt x="23" y="13"/>
                          <a:pt x="20" y="18"/>
                        </a:cubicBezTo>
                        <a:cubicBezTo>
                          <a:pt x="19" y="19"/>
                          <a:pt x="18" y="20"/>
                          <a:pt x="17" y="21"/>
                        </a:cubicBezTo>
                        <a:close/>
                        <a:moveTo>
                          <a:pt x="3" y="24"/>
                        </a:moveTo>
                        <a:cubicBezTo>
                          <a:pt x="8" y="25"/>
                          <a:pt x="12" y="24"/>
                          <a:pt x="16" y="20"/>
                        </a:cubicBezTo>
                        <a:cubicBezTo>
                          <a:pt x="17" y="20"/>
                          <a:pt x="18" y="18"/>
                          <a:pt x="19" y="17"/>
                        </a:cubicBezTo>
                        <a:cubicBezTo>
                          <a:pt x="23" y="13"/>
                          <a:pt x="25" y="7"/>
                          <a:pt x="26" y="4"/>
                        </a:cubicBezTo>
                        <a:cubicBezTo>
                          <a:pt x="26" y="3"/>
                          <a:pt x="25" y="1"/>
                          <a:pt x="24" y="1"/>
                        </a:cubicBezTo>
                        <a:cubicBezTo>
                          <a:pt x="24" y="2"/>
                          <a:pt x="22" y="9"/>
                          <a:pt x="17" y="15"/>
                        </a:cubicBezTo>
                        <a:cubicBezTo>
                          <a:pt x="16" y="16"/>
                          <a:pt x="15" y="17"/>
                          <a:pt x="14" y="18"/>
                        </a:cubicBezTo>
                        <a:cubicBezTo>
                          <a:pt x="8" y="23"/>
                          <a:pt x="3" y="22"/>
                          <a:pt x="1" y="22"/>
                        </a:cubicBezTo>
                        <a:cubicBezTo>
                          <a:pt x="1" y="22"/>
                          <a:pt x="2" y="23"/>
                          <a:pt x="3" y="24"/>
                        </a:cubicBezTo>
                        <a:close/>
                      </a:path>
                    </a:pathLst>
                  </a:custGeom>
                  <a:solidFill>
                    <a:srgbClr val="A5A5A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99" name="Freeform 24"/>
                  <p:cNvSpPr>
                    <a:spLocks/>
                  </p:cNvSpPr>
                  <p:nvPr/>
                </p:nvSpPr>
                <p:spPr bwMode="auto">
                  <a:xfrm>
                    <a:off x="1056" y="2676"/>
                    <a:ext cx="34" cy="76"/>
                  </a:xfrm>
                  <a:custGeom>
                    <a:avLst/>
                    <a:gdLst>
                      <a:gd name="T0" fmla="*/ 1 w 5"/>
                      <a:gd name="T1" fmla="*/ 11 h 11"/>
                      <a:gd name="T2" fmla="*/ 0 w 5"/>
                      <a:gd name="T3" fmla="*/ 11 h 11"/>
                      <a:gd name="T4" fmla="*/ 5 w 5"/>
                      <a:gd name="T5" fmla="*/ 0 h 11"/>
                      <a:gd name="T6" fmla="*/ 1 w 5"/>
                      <a:gd name="T7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11">
                        <a:moveTo>
                          <a:pt x="1" y="11"/>
                        </a:move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4"/>
                          <a:pt x="5" y="0"/>
                          <a:pt x="5" y="0"/>
                        </a:cubicBezTo>
                        <a:cubicBezTo>
                          <a:pt x="5" y="0"/>
                          <a:pt x="0" y="4"/>
                          <a:pt x="1" y="11"/>
                        </a:cubicBezTo>
                        <a:close/>
                      </a:path>
                    </a:pathLst>
                  </a:custGeom>
                  <a:solidFill>
                    <a:srgbClr val="6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0" name="Freeform 25"/>
                  <p:cNvSpPr>
                    <a:spLocks/>
                  </p:cNvSpPr>
                  <p:nvPr/>
                </p:nvSpPr>
                <p:spPr bwMode="auto">
                  <a:xfrm>
                    <a:off x="1124" y="2621"/>
                    <a:ext cx="21" cy="14"/>
                  </a:xfrm>
                  <a:custGeom>
                    <a:avLst/>
                    <a:gdLst>
                      <a:gd name="T0" fmla="*/ 3 w 3"/>
                      <a:gd name="T1" fmla="*/ 1 h 2"/>
                      <a:gd name="T2" fmla="*/ 0 w 3"/>
                      <a:gd name="T3" fmla="*/ 2 h 2"/>
                      <a:gd name="T4" fmla="*/ 3 w 3"/>
                      <a:gd name="T5" fmla="*/ 0 h 2"/>
                      <a:gd name="T6" fmla="*/ 3 w 3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3" y="1"/>
                        </a:move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3" y="0"/>
                        </a:cubicBezTo>
                        <a:lnTo>
                          <a:pt x="3" y="1"/>
                        </a:lnTo>
                        <a:close/>
                      </a:path>
                    </a:pathLst>
                  </a:custGeom>
                  <a:solidFill>
                    <a:srgbClr val="6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1" name="Freeform 26"/>
                  <p:cNvSpPr>
                    <a:spLocks/>
                  </p:cNvSpPr>
                  <p:nvPr/>
                </p:nvSpPr>
                <p:spPr bwMode="auto">
                  <a:xfrm>
                    <a:off x="1145" y="2649"/>
                    <a:ext cx="158" cy="172"/>
                  </a:xfrm>
                  <a:custGeom>
                    <a:avLst/>
                    <a:gdLst>
                      <a:gd name="T0" fmla="*/ 8 w 23"/>
                      <a:gd name="T1" fmla="*/ 4 h 25"/>
                      <a:gd name="T2" fmla="*/ 2 w 23"/>
                      <a:gd name="T3" fmla="*/ 19 h 25"/>
                      <a:gd name="T4" fmla="*/ 12 w 23"/>
                      <a:gd name="T5" fmla="*/ 25 h 25"/>
                      <a:gd name="T6" fmla="*/ 23 w 23"/>
                      <a:gd name="T7" fmla="*/ 9 h 25"/>
                      <a:gd name="T8" fmla="*/ 8 w 23"/>
                      <a:gd name="T9" fmla="*/ 4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" h="25">
                        <a:moveTo>
                          <a:pt x="8" y="4"/>
                        </a:moveTo>
                        <a:cubicBezTo>
                          <a:pt x="0" y="9"/>
                          <a:pt x="2" y="19"/>
                          <a:pt x="2" y="19"/>
                        </a:cubicBezTo>
                        <a:cubicBezTo>
                          <a:pt x="12" y="25"/>
                          <a:pt x="12" y="25"/>
                          <a:pt x="12" y="25"/>
                        </a:cubicBezTo>
                        <a:cubicBezTo>
                          <a:pt x="22" y="21"/>
                          <a:pt x="23" y="9"/>
                          <a:pt x="23" y="9"/>
                        </a:cubicBezTo>
                        <a:cubicBezTo>
                          <a:pt x="23" y="9"/>
                          <a:pt x="16" y="0"/>
                          <a:pt x="8" y="4"/>
                        </a:cubicBezTo>
                        <a:close/>
                      </a:path>
                    </a:pathLst>
                  </a:custGeom>
                  <a:solidFill>
                    <a:srgbClr val="0F0F0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2" name="Freeform 27"/>
                  <p:cNvSpPr>
                    <a:spLocks/>
                  </p:cNvSpPr>
                  <p:nvPr/>
                </p:nvSpPr>
                <p:spPr bwMode="auto">
                  <a:xfrm>
                    <a:off x="1145" y="2656"/>
                    <a:ext cx="151" cy="165"/>
                  </a:xfrm>
                  <a:custGeom>
                    <a:avLst/>
                    <a:gdLst>
                      <a:gd name="T0" fmla="*/ 7 w 22"/>
                      <a:gd name="T1" fmla="*/ 4 h 24"/>
                      <a:gd name="T2" fmla="*/ 2 w 22"/>
                      <a:gd name="T3" fmla="*/ 18 h 24"/>
                      <a:gd name="T4" fmla="*/ 12 w 22"/>
                      <a:gd name="T5" fmla="*/ 24 h 24"/>
                      <a:gd name="T6" fmla="*/ 21 w 22"/>
                      <a:gd name="T7" fmla="*/ 12 h 24"/>
                      <a:gd name="T8" fmla="*/ 7 w 22"/>
                      <a:gd name="T9" fmla="*/ 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4">
                        <a:moveTo>
                          <a:pt x="7" y="4"/>
                        </a:moveTo>
                        <a:cubicBezTo>
                          <a:pt x="0" y="9"/>
                          <a:pt x="2" y="18"/>
                          <a:pt x="2" y="18"/>
                        </a:cubicBezTo>
                        <a:cubicBezTo>
                          <a:pt x="12" y="24"/>
                          <a:pt x="12" y="24"/>
                          <a:pt x="12" y="24"/>
                        </a:cubicBezTo>
                        <a:cubicBezTo>
                          <a:pt x="22" y="20"/>
                          <a:pt x="21" y="12"/>
                          <a:pt x="21" y="12"/>
                        </a:cubicBezTo>
                        <a:cubicBezTo>
                          <a:pt x="21" y="12"/>
                          <a:pt x="15" y="0"/>
                          <a:pt x="7" y="4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3" name="Freeform 28"/>
                  <p:cNvSpPr>
                    <a:spLocks/>
                  </p:cNvSpPr>
                  <p:nvPr/>
                </p:nvSpPr>
                <p:spPr bwMode="auto">
                  <a:xfrm>
                    <a:off x="1145" y="2663"/>
                    <a:ext cx="151" cy="158"/>
                  </a:xfrm>
                  <a:custGeom>
                    <a:avLst/>
                    <a:gdLst>
                      <a:gd name="T0" fmla="*/ 8 w 22"/>
                      <a:gd name="T1" fmla="*/ 4 h 23"/>
                      <a:gd name="T2" fmla="*/ 2 w 22"/>
                      <a:gd name="T3" fmla="*/ 17 h 23"/>
                      <a:gd name="T4" fmla="*/ 12 w 22"/>
                      <a:gd name="T5" fmla="*/ 23 h 23"/>
                      <a:gd name="T6" fmla="*/ 21 w 22"/>
                      <a:gd name="T7" fmla="*/ 13 h 23"/>
                      <a:gd name="T8" fmla="*/ 8 w 22"/>
                      <a:gd name="T9" fmla="*/ 4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23">
                        <a:moveTo>
                          <a:pt x="8" y="4"/>
                        </a:moveTo>
                        <a:cubicBezTo>
                          <a:pt x="0" y="9"/>
                          <a:pt x="2" y="17"/>
                          <a:pt x="2" y="17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22" y="19"/>
                          <a:pt x="21" y="13"/>
                          <a:pt x="21" y="13"/>
                        </a:cubicBezTo>
                        <a:cubicBezTo>
                          <a:pt x="21" y="13"/>
                          <a:pt x="15" y="0"/>
                          <a:pt x="8" y="4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4" name="Freeform 29"/>
                  <p:cNvSpPr>
                    <a:spLocks/>
                  </p:cNvSpPr>
                  <p:nvPr/>
                </p:nvSpPr>
                <p:spPr bwMode="auto">
                  <a:xfrm>
                    <a:off x="1145" y="2642"/>
                    <a:ext cx="158" cy="186"/>
                  </a:xfrm>
                  <a:custGeom>
                    <a:avLst/>
                    <a:gdLst>
                      <a:gd name="T0" fmla="*/ 16 w 23"/>
                      <a:gd name="T1" fmla="*/ 24 h 27"/>
                      <a:gd name="T2" fmla="*/ 12 w 23"/>
                      <a:gd name="T3" fmla="*/ 27 h 27"/>
                      <a:gd name="T4" fmla="*/ 11 w 23"/>
                      <a:gd name="T5" fmla="*/ 26 h 27"/>
                      <a:gd name="T6" fmla="*/ 23 w 23"/>
                      <a:gd name="T7" fmla="*/ 10 h 27"/>
                      <a:gd name="T8" fmla="*/ 8 w 23"/>
                      <a:gd name="T9" fmla="*/ 5 h 27"/>
                      <a:gd name="T10" fmla="*/ 3 w 23"/>
                      <a:gd name="T11" fmla="*/ 20 h 27"/>
                      <a:gd name="T12" fmla="*/ 2 w 23"/>
                      <a:gd name="T13" fmla="*/ 17 h 27"/>
                      <a:gd name="T14" fmla="*/ 8 w 23"/>
                      <a:gd name="T15" fmla="*/ 5 h 27"/>
                      <a:gd name="T16" fmla="*/ 23 w 23"/>
                      <a:gd name="T17" fmla="*/ 10 h 27"/>
                      <a:gd name="T18" fmla="*/ 23 w 23"/>
                      <a:gd name="T19" fmla="*/ 10 h 27"/>
                      <a:gd name="T20" fmla="*/ 23 w 23"/>
                      <a:gd name="T21" fmla="*/ 10 h 27"/>
                      <a:gd name="T22" fmla="*/ 16 w 23"/>
                      <a:gd name="T23" fmla="*/ 24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23" h="27">
                        <a:moveTo>
                          <a:pt x="16" y="24"/>
                        </a:moveTo>
                        <a:cubicBezTo>
                          <a:pt x="15" y="25"/>
                          <a:pt x="13" y="26"/>
                          <a:pt x="12" y="2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22" y="22"/>
                          <a:pt x="23" y="11"/>
                          <a:pt x="23" y="10"/>
                        </a:cubicBezTo>
                        <a:cubicBezTo>
                          <a:pt x="22" y="10"/>
                          <a:pt x="15" y="1"/>
                          <a:pt x="8" y="5"/>
                        </a:cubicBezTo>
                        <a:cubicBezTo>
                          <a:pt x="0" y="10"/>
                          <a:pt x="2" y="20"/>
                          <a:pt x="3" y="20"/>
                        </a:cubicBezTo>
                        <a:cubicBezTo>
                          <a:pt x="3" y="20"/>
                          <a:pt x="2" y="19"/>
                          <a:pt x="2" y="17"/>
                        </a:cubicBezTo>
                        <a:cubicBezTo>
                          <a:pt x="2" y="13"/>
                          <a:pt x="3" y="8"/>
                          <a:pt x="8" y="5"/>
                        </a:cubicBezTo>
                        <a:cubicBezTo>
                          <a:pt x="16" y="0"/>
                          <a:pt x="23" y="10"/>
                          <a:pt x="23" y="10"/>
                        </a:cubicBezTo>
                        <a:cubicBezTo>
                          <a:pt x="23" y="10"/>
                          <a:pt x="23" y="10"/>
                          <a:pt x="23" y="10"/>
                        </a:cubicBezTo>
                        <a:cubicBezTo>
                          <a:pt x="23" y="10"/>
                          <a:pt x="23" y="10"/>
                          <a:pt x="23" y="10"/>
                        </a:cubicBezTo>
                        <a:cubicBezTo>
                          <a:pt x="23" y="10"/>
                          <a:pt x="23" y="18"/>
                          <a:pt x="16" y="2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5" name="Freeform 30"/>
                  <p:cNvSpPr>
                    <a:spLocks/>
                  </p:cNvSpPr>
                  <p:nvPr/>
                </p:nvSpPr>
                <p:spPr bwMode="auto">
                  <a:xfrm>
                    <a:off x="1118" y="2697"/>
                    <a:ext cx="192" cy="158"/>
                  </a:xfrm>
                  <a:custGeom>
                    <a:avLst/>
                    <a:gdLst>
                      <a:gd name="T0" fmla="*/ 25 w 28"/>
                      <a:gd name="T1" fmla="*/ 0 h 23"/>
                      <a:gd name="T2" fmla="*/ 16 w 28"/>
                      <a:gd name="T3" fmla="*/ 15 h 23"/>
                      <a:gd name="T4" fmla="*/ 0 w 28"/>
                      <a:gd name="T5" fmla="*/ 20 h 23"/>
                      <a:gd name="T6" fmla="*/ 4 w 28"/>
                      <a:gd name="T7" fmla="*/ 23 h 23"/>
                      <a:gd name="T8" fmla="*/ 18 w 28"/>
                      <a:gd name="T9" fmla="*/ 18 h 23"/>
                      <a:gd name="T10" fmla="*/ 28 w 28"/>
                      <a:gd name="T11" fmla="*/ 3 h 23"/>
                      <a:gd name="T12" fmla="*/ 25 w 28"/>
                      <a:gd name="T13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8" h="23">
                        <a:moveTo>
                          <a:pt x="25" y="0"/>
                        </a:moveTo>
                        <a:cubicBezTo>
                          <a:pt x="25" y="0"/>
                          <a:pt x="26" y="9"/>
                          <a:pt x="16" y="15"/>
                        </a:cubicBezTo>
                        <a:cubicBezTo>
                          <a:pt x="7" y="20"/>
                          <a:pt x="0" y="20"/>
                          <a:pt x="0" y="20"/>
                        </a:cubicBezTo>
                        <a:cubicBezTo>
                          <a:pt x="0" y="20"/>
                          <a:pt x="2" y="22"/>
                          <a:pt x="4" y="23"/>
                        </a:cubicBezTo>
                        <a:cubicBezTo>
                          <a:pt x="7" y="22"/>
                          <a:pt x="13" y="21"/>
                          <a:pt x="18" y="18"/>
                        </a:cubicBezTo>
                        <a:cubicBezTo>
                          <a:pt x="23" y="16"/>
                          <a:pt x="28" y="10"/>
                          <a:pt x="28" y="3"/>
                        </a:cubicBezTo>
                        <a:cubicBezTo>
                          <a:pt x="27" y="2"/>
                          <a:pt x="25" y="0"/>
                          <a:pt x="25" y="0"/>
                        </a:cubicBezTo>
                        <a:close/>
                      </a:path>
                    </a:pathLst>
                  </a:custGeom>
                  <a:solidFill>
                    <a:srgbClr val="CCCA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6" name="Freeform 31"/>
                  <p:cNvSpPr>
                    <a:spLocks/>
                  </p:cNvSpPr>
                  <p:nvPr/>
                </p:nvSpPr>
                <p:spPr bwMode="auto">
                  <a:xfrm>
                    <a:off x="1118" y="2731"/>
                    <a:ext cx="178" cy="124"/>
                  </a:xfrm>
                  <a:custGeom>
                    <a:avLst/>
                    <a:gdLst>
                      <a:gd name="T0" fmla="*/ 16 w 26"/>
                      <a:gd name="T1" fmla="*/ 10 h 18"/>
                      <a:gd name="T2" fmla="*/ 0 w 26"/>
                      <a:gd name="T3" fmla="*/ 15 h 18"/>
                      <a:gd name="T4" fmla="*/ 4 w 26"/>
                      <a:gd name="T5" fmla="*/ 18 h 18"/>
                      <a:gd name="T6" fmla="*/ 18 w 26"/>
                      <a:gd name="T7" fmla="*/ 13 h 18"/>
                      <a:gd name="T8" fmla="*/ 26 w 26"/>
                      <a:gd name="T9" fmla="*/ 5 h 18"/>
                      <a:gd name="T10" fmla="*/ 25 w 26"/>
                      <a:gd name="T11" fmla="*/ 0 h 18"/>
                      <a:gd name="T12" fmla="*/ 16 w 26"/>
                      <a:gd name="T13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6" h="18">
                        <a:moveTo>
                          <a:pt x="16" y="10"/>
                        </a:moveTo>
                        <a:cubicBezTo>
                          <a:pt x="7" y="15"/>
                          <a:pt x="0" y="15"/>
                          <a:pt x="0" y="15"/>
                        </a:cubicBezTo>
                        <a:cubicBezTo>
                          <a:pt x="0" y="15"/>
                          <a:pt x="2" y="17"/>
                          <a:pt x="4" y="18"/>
                        </a:cubicBezTo>
                        <a:cubicBezTo>
                          <a:pt x="7" y="17"/>
                          <a:pt x="13" y="16"/>
                          <a:pt x="18" y="13"/>
                        </a:cubicBezTo>
                        <a:cubicBezTo>
                          <a:pt x="22" y="12"/>
                          <a:pt x="25" y="9"/>
                          <a:pt x="26" y="5"/>
                        </a:cubicBezTo>
                        <a:cubicBezTo>
                          <a:pt x="26" y="3"/>
                          <a:pt x="26" y="1"/>
                          <a:pt x="25" y="0"/>
                        </a:cubicBezTo>
                        <a:cubicBezTo>
                          <a:pt x="24" y="3"/>
                          <a:pt x="21" y="7"/>
                          <a:pt x="16" y="10"/>
                        </a:cubicBezTo>
                        <a:close/>
                      </a:path>
                    </a:pathLst>
                  </a:custGeom>
                  <a:solidFill>
                    <a:srgbClr val="E5E5E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7" name="Freeform 32"/>
                  <p:cNvSpPr>
                    <a:spLocks noEditPoints="1"/>
                  </p:cNvSpPr>
                  <p:nvPr/>
                </p:nvSpPr>
                <p:spPr bwMode="auto">
                  <a:xfrm>
                    <a:off x="1118" y="2697"/>
                    <a:ext cx="192" cy="158"/>
                  </a:xfrm>
                  <a:custGeom>
                    <a:avLst/>
                    <a:gdLst>
                      <a:gd name="T0" fmla="*/ 22 w 28"/>
                      <a:gd name="T1" fmla="*/ 16 h 23"/>
                      <a:gd name="T2" fmla="*/ 22 w 28"/>
                      <a:gd name="T3" fmla="*/ 16 h 23"/>
                      <a:gd name="T4" fmla="*/ 18 w 28"/>
                      <a:gd name="T5" fmla="*/ 19 h 23"/>
                      <a:gd name="T6" fmla="*/ 4 w 28"/>
                      <a:gd name="T7" fmla="*/ 23 h 23"/>
                      <a:gd name="T8" fmla="*/ 4 w 28"/>
                      <a:gd name="T9" fmla="*/ 23 h 23"/>
                      <a:gd name="T10" fmla="*/ 0 w 28"/>
                      <a:gd name="T11" fmla="*/ 20 h 23"/>
                      <a:gd name="T12" fmla="*/ 0 w 28"/>
                      <a:gd name="T13" fmla="*/ 20 h 23"/>
                      <a:gd name="T14" fmla="*/ 0 w 28"/>
                      <a:gd name="T15" fmla="*/ 20 h 23"/>
                      <a:gd name="T16" fmla="*/ 16 w 28"/>
                      <a:gd name="T17" fmla="*/ 15 h 23"/>
                      <a:gd name="T18" fmla="*/ 19 w 28"/>
                      <a:gd name="T19" fmla="*/ 13 h 23"/>
                      <a:gd name="T20" fmla="*/ 25 w 28"/>
                      <a:gd name="T21" fmla="*/ 0 h 23"/>
                      <a:gd name="T22" fmla="*/ 25 w 28"/>
                      <a:gd name="T23" fmla="*/ 0 h 23"/>
                      <a:gd name="T24" fmla="*/ 25 w 28"/>
                      <a:gd name="T25" fmla="*/ 0 h 23"/>
                      <a:gd name="T26" fmla="*/ 28 w 28"/>
                      <a:gd name="T27" fmla="*/ 3 h 23"/>
                      <a:gd name="T28" fmla="*/ 28 w 28"/>
                      <a:gd name="T29" fmla="*/ 3 h 23"/>
                      <a:gd name="T30" fmla="*/ 28 w 28"/>
                      <a:gd name="T31" fmla="*/ 3 h 23"/>
                      <a:gd name="T32" fmla="*/ 22 w 28"/>
                      <a:gd name="T33" fmla="*/ 16 h 23"/>
                      <a:gd name="T34" fmla="*/ 4 w 28"/>
                      <a:gd name="T35" fmla="*/ 22 h 23"/>
                      <a:gd name="T36" fmla="*/ 18 w 28"/>
                      <a:gd name="T37" fmla="*/ 18 h 23"/>
                      <a:gd name="T38" fmla="*/ 21 w 28"/>
                      <a:gd name="T39" fmla="*/ 16 h 23"/>
                      <a:gd name="T40" fmla="*/ 27 w 28"/>
                      <a:gd name="T41" fmla="*/ 3 h 23"/>
                      <a:gd name="T42" fmla="*/ 25 w 28"/>
                      <a:gd name="T43" fmla="*/ 1 h 23"/>
                      <a:gd name="T44" fmla="*/ 19 w 28"/>
                      <a:gd name="T45" fmla="*/ 13 h 23"/>
                      <a:gd name="T46" fmla="*/ 16 w 28"/>
                      <a:gd name="T47" fmla="*/ 15 h 23"/>
                      <a:gd name="T48" fmla="*/ 1 w 28"/>
                      <a:gd name="T49" fmla="*/ 20 h 23"/>
                      <a:gd name="T50" fmla="*/ 4 w 28"/>
                      <a:gd name="T51" fmla="*/ 2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8" h="23">
                        <a:moveTo>
                          <a:pt x="22" y="16"/>
                        </a:moveTo>
                        <a:cubicBezTo>
                          <a:pt x="22" y="16"/>
                          <a:pt x="22" y="16"/>
                          <a:pt x="22" y="16"/>
                        </a:cubicBezTo>
                        <a:cubicBezTo>
                          <a:pt x="21" y="17"/>
                          <a:pt x="19" y="18"/>
                          <a:pt x="18" y="19"/>
                        </a:cubicBezTo>
                        <a:cubicBezTo>
                          <a:pt x="13" y="21"/>
                          <a:pt x="7" y="23"/>
                          <a:pt x="4" y="23"/>
                        </a:cubicBezTo>
                        <a:cubicBezTo>
                          <a:pt x="4" y="23"/>
                          <a:pt x="4" y="23"/>
                          <a:pt x="4" y="23"/>
                        </a:cubicBezTo>
                        <a:cubicBezTo>
                          <a:pt x="2" y="22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8" y="20"/>
                          <a:pt x="16" y="15"/>
                        </a:cubicBezTo>
                        <a:cubicBezTo>
                          <a:pt x="17" y="14"/>
                          <a:pt x="18" y="14"/>
                          <a:pt x="19" y="13"/>
                        </a:cubicBezTo>
                        <a:cubicBezTo>
                          <a:pt x="26" y="7"/>
                          <a:pt x="25" y="1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7" y="1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8" y="8"/>
                          <a:pt x="26" y="13"/>
                          <a:pt x="22" y="16"/>
                        </a:cubicBezTo>
                        <a:close/>
                        <a:moveTo>
                          <a:pt x="4" y="22"/>
                        </a:moveTo>
                        <a:cubicBezTo>
                          <a:pt x="7" y="22"/>
                          <a:pt x="13" y="21"/>
                          <a:pt x="18" y="18"/>
                        </a:cubicBezTo>
                        <a:cubicBezTo>
                          <a:pt x="19" y="18"/>
                          <a:pt x="20" y="17"/>
                          <a:pt x="21" y="16"/>
                        </a:cubicBezTo>
                        <a:cubicBezTo>
                          <a:pt x="25" y="12"/>
                          <a:pt x="28" y="8"/>
                          <a:pt x="27" y="3"/>
                        </a:cubicBezTo>
                        <a:cubicBezTo>
                          <a:pt x="27" y="2"/>
                          <a:pt x="26" y="1"/>
                          <a:pt x="25" y="1"/>
                        </a:cubicBezTo>
                        <a:cubicBezTo>
                          <a:pt x="25" y="3"/>
                          <a:pt x="25" y="8"/>
                          <a:pt x="19" y="13"/>
                        </a:cubicBezTo>
                        <a:cubicBezTo>
                          <a:pt x="18" y="14"/>
                          <a:pt x="17" y="15"/>
                          <a:pt x="16" y="15"/>
                        </a:cubicBezTo>
                        <a:cubicBezTo>
                          <a:pt x="9" y="20"/>
                          <a:pt x="3" y="20"/>
                          <a:pt x="1" y="20"/>
                        </a:cubicBezTo>
                        <a:cubicBezTo>
                          <a:pt x="1" y="21"/>
                          <a:pt x="3" y="22"/>
                          <a:pt x="4" y="22"/>
                        </a:cubicBezTo>
                        <a:close/>
                      </a:path>
                    </a:pathLst>
                  </a:custGeom>
                  <a:solidFill>
                    <a:srgbClr val="A5A5A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8" name="Freeform 33"/>
                  <p:cNvSpPr>
                    <a:spLocks/>
                  </p:cNvSpPr>
                  <p:nvPr/>
                </p:nvSpPr>
                <p:spPr bwMode="auto">
                  <a:xfrm>
                    <a:off x="554" y="2244"/>
                    <a:ext cx="76" cy="82"/>
                  </a:xfrm>
                  <a:custGeom>
                    <a:avLst/>
                    <a:gdLst>
                      <a:gd name="T0" fmla="*/ 0 w 11"/>
                      <a:gd name="T1" fmla="*/ 4 h 12"/>
                      <a:gd name="T2" fmla="*/ 4 w 11"/>
                      <a:gd name="T3" fmla="*/ 10 h 12"/>
                      <a:gd name="T4" fmla="*/ 10 w 11"/>
                      <a:gd name="T5" fmla="*/ 5 h 12"/>
                      <a:gd name="T6" fmla="*/ 4 w 11"/>
                      <a:gd name="T7" fmla="*/ 0 h 12"/>
                      <a:gd name="T8" fmla="*/ 0 w 11"/>
                      <a:gd name="T9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2">
                        <a:moveTo>
                          <a:pt x="0" y="4"/>
                        </a:moveTo>
                        <a:cubicBezTo>
                          <a:pt x="0" y="4"/>
                          <a:pt x="4" y="8"/>
                          <a:pt x="4" y="10"/>
                        </a:cubicBezTo>
                        <a:cubicBezTo>
                          <a:pt x="4" y="12"/>
                          <a:pt x="11" y="9"/>
                          <a:pt x="10" y="5"/>
                        </a:cubicBezTo>
                        <a:cubicBezTo>
                          <a:pt x="7" y="3"/>
                          <a:pt x="5" y="1"/>
                          <a:pt x="4" y="0"/>
                        </a:cubicBezTo>
                        <a:cubicBezTo>
                          <a:pt x="2" y="1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09" name="Freeform 34"/>
                  <p:cNvSpPr>
                    <a:spLocks/>
                  </p:cNvSpPr>
                  <p:nvPr/>
                </p:nvSpPr>
                <p:spPr bwMode="auto">
                  <a:xfrm>
                    <a:off x="554" y="2244"/>
                    <a:ext cx="69" cy="82"/>
                  </a:xfrm>
                  <a:custGeom>
                    <a:avLst/>
                    <a:gdLst>
                      <a:gd name="T0" fmla="*/ 0 w 10"/>
                      <a:gd name="T1" fmla="*/ 4 h 12"/>
                      <a:gd name="T2" fmla="*/ 4 w 10"/>
                      <a:gd name="T3" fmla="*/ 10 h 12"/>
                      <a:gd name="T4" fmla="*/ 9 w 10"/>
                      <a:gd name="T5" fmla="*/ 6 h 12"/>
                      <a:gd name="T6" fmla="*/ 3 w 10"/>
                      <a:gd name="T7" fmla="*/ 0 h 12"/>
                      <a:gd name="T8" fmla="*/ 0 w 10"/>
                      <a:gd name="T9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2">
                        <a:moveTo>
                          <a:pt x="0" y="4"/>
                        </a:moveTo>
                        <a:cubicBezTo>
                          <a:pt x="0" y="4"/>
                          <a:pt x="4" y="8"/>
                          <a:pt x="4" y="10"/>
                        </a:cubicBezTo>
                        <a:cubicBezTo>
                          <a:pt x="4" y="12"/>
                          <a:pt x="10" y="10"/>
                          <a:pt x="9" y="6"/>
                        </a:cubicBezTo>
                        <a:cubicBezTo>
                          <a:pt x="6" y="4"/>
                          <a:pt x="5" y="2"/>
                          <a:pt x="3" y="0"/>
                        </a:cubicBezTo>
                        <a:cubicBezTo>
                          <a:pt x="1" y="1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0" name="Freeform 35"/>
                  <p:cNvSpPr>
                    <a:spLocks/>
                  </p:cNvSpPr>
                  <p:nvPr/>
                </p:nvSpPr>
                <p:spPr bwMode="auto">
                  <a:xfrm>
                    <a:off x="554" y="2250"/>
                    <a:ext cx="62" cy="76"/>
                  </a:xfrm>
                  <a:custGeom>
                    <a:avLst/>
                    <a:gdLst>
                      <a:gd name="T0" fmla="*/ 0 w 9"/>
                      <a:gd name="T1" fmla="*/ 3 h 11"/>
                      <a:gd name="T2" fmla="*/ 4 w 9"/>
                      <a:gd name="T3" fmla="*/ 9 h 11"/>
                      <a:gd name="T4" fmla="*/ 9 w 9"/>
                      <a:gd name="T5" fmla="*/ 5 h 11"/>
                      <a:gd name="T6" fmla="*/ 3 w 9"/>
                      <a:gd name="T7" fmla="*/ 0 h 11"/>
                      <a:gd name="T8" fmla="*/ 0 w 9"/>
                      <a:gd name="T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1">
                        <a:moveTo>
                          <a:pt x="0" y="3"/>
                        </a:moveTo>
                        <a:cubicBezTo>
                          <a:pt x="0" y="3"/>
                          <a:pt x="4" y="7"/>
                          <a:pt x="4" y="9"/>
                        </a:cubicBezTo>
                        <a:cubicBezTo>
                          <a:pt x="4" y="11"/>
                          <a:pt x="9" y="10"/>
                          <a:pt x="9" y="5"/>
                        </a:cubicBezTo>
                        <a:cubicBezTo>
                          <a:pt x="6" y="4"/>
                          <a:pt x="4" y="1"/>
                          <a:pt x="3" y="0"/>
                        </a:cubicBezTo>
                        <a:cubicBezTo>
                          <a:pt x="1" y="0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1" name="Freeform 36"/>
                  <p:cNvSpPr>
                    <a:spLocks noEditPoints="1"/>
                  </p:cNvSpPr>
                  <p:nvPr/>
                </p:nvSpPr>
                <p:spPr bwMode="auto">
                  <a:xfrm>
                    <a:off x="554" y="2237"/>
                    <a:ext cx="69" cy="82"/>
                  </a:xfrm>
                  <a:custGeom>
                    <a:avLst/>
                    <a:gdLst>
                      <a:gd name="T0" fmla="*/ 8 w 10"/>
                      <a:gd name="T1" fmla="*/ 10 h 12"/>
                      <a:gd name="T2" fmla="*/ 8 w 10"/>
                      <a:gd name="T3" fmla="*/ 10 h 12"/>
                      <a:gd name="T4" fmla="*/ 4 w 10"/>
                      <a:gd name="T5" fmla="*/ 11 h 12"/>
                      <a:gd name="T6" fmla="*/ 4 w 10"/>
                      <a:gd name="T7" fmla="*/ 11 h 12"/>
                      <a:gd name="T8" fmla="*/ 0 w 10"/>
                      <a:gd name="T9" fmla="*/ 5 h 12"/>
                      <a:gd name="T10" fmla="*/ 0 w 10"/>
                      <a:gd name="T11" fmla="*/ 5 h 12"/>
                      <a:gd name="T12" fmla="*/ 0 w 10"/>
                      <a:gd name="T13" fmla="*/ 5 h 12"/>
                      <a:gd name="T14" fmla="*/ 3 w 10"/>
                      <a:gd name="T15" fmla="*/ 1 h 12"/>
                      <a:gd name="T16" fmla="*/ 4 w 10"/>
                      <a:gd name="T17" fmla="*/ 0 h 12"/>
                      <a:gd name="T18" fmla="*/ 4 w 10"/>
                      <a:gd name="T19" fmla="*/ 0 h 12"/>
                      <a:gd name="T20" fmla="*/ 4 w 10"/>
                      <a:gd name="T21" fmla="*/ 1 h 12"/>
                      <a:gd name="T22" fmla="*/ 10 w 10"/>
                      <a:gd name="T23" fmla="*/ 6 h 12"/>
                      <a:gd name="T24" fmla="*/ 10 w 10"/>
                      <a:gd name="T25" fmla="*/ 6 h 12"/>
                      <a:gd name="T26" fmla="*/ 10 w 10"/>
                      <a:gd name="T27" fmla="*/ 6 h 12"/>
                      <a:gd name="T28" fmla="*/ 8 w 10"/>
                      <a:gd name="T29" fmla="*/ 10 h 12"/>
                      <a:gd name="T30" fmla="*/ 0 w 10"/>
                      <a:gd name="T31" fmla="*/ 5 h 12"/>
                      <a:gd name="T32" fmla="*/ 4 w 10"/>
                      <a:gd name="T33" fmla="*/ 11 h 12"/>
                      <a:gd name="T34" fmla="*/ 4 w 10"/>
                      <a:gd name="T35" fmla="*/ 11 h 12"/>
                      <a:gd name="T36" fmla="*/ 8 w 10"/>
                      <a:gd name="T37" fmla="*/ 10 h 12"/>
                      <a:gd name="T38" fmla="*/ 8 w 10"/>
                      <a:gd name="T39" fmla="*/ 10 h 12"/>
                      <a:gd name="T40" fmla="*/ 9 w 10"/>
                      <a:gd name="T41" fmla="*/ 6 h 12"/>
                      <a:gd name="T42" fmla="*/ 4 w 10"/>
                      <a:gd name="T43" fmla="*/ 1 h 12"/>
                      <a:gd name="T44" fmla="*/ 3 w 10"/>
                      <a:gd name="T45" fmla="*/ 1 h 12"/>
                      <a:gd name="T46" fmla="*/ 0 w 10"/>
                      <a:gd name="T47" fmla="*/ 5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0" h="12">
                        <a:moveTo>
                          <a:pt x="8" y="10"/>
                        </a:move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7" y="11"/>
                          <a:pt x="5" y="12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9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2"/>
                          <a:pt x="3" y="1"/>
                        </a:cubicBezTo>
                        <a:cubicBezTo>
                          <a:pt x="3" y="1"/>
                          <a:pt x="3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5" y="2"/>
                          <a:pt x="7" y="4"/>
                          <a:pt x="1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8"/>
                          <a:pt x="9" y="9"/>
                          <a:pt x="8" y="10"/>
                        </a:cubicBezTo>
                        <a:close/>
                        <a:moveTo>
                          <a:pt x="0" y="5"/>
                        </a:moveTo>
                        <a:cubicBezTo>
                          <a:pt x="1" y="5"/>
                          <a:pt x="4" y="9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5" y="11"/>
                          <a:pt x="7" y="11"/>
                          <a:pt x="8" y="10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9" y="9"/>
                          <a:pt x="10" y="8"/>
                          <a:pt x="9" y="6"/>
                        </a:cubicBezTo>
                        <a:cubicBezTo>
                          <a:pt x="6" y="4"/>
                          <a:pt x="5" y="2"/>
                          <a:pt x="4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2"/>
                          <a:pt x="1" y="4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2" name="Freeform 37"/>
                  <p:cNvSpPr>
                    <a:spLocks/>
                  </p:cNvSpPr>
                  <p:nvPr/>
                </p:nvSpPr>
                <p:spPr bwMode="auto">
                  <a:xfrm>
                    <a:off x="183" y="2237"/>
                    <a:ext cx="110" cy="130"/>
                  </a:xfrm>
                  <a:custGeom>
                    <a:avLst/>
                    <a:gdLst>
                      <a:gd name="T0" fmla="*/ 7 w 16"/>
                      <a:gd name="T1" fmla="*/ 0 h 19"/>
                      <a:gd name="T2" fmla="*/ 1 w 16"/>
                      <a:gd name="T3" fmla="*/ 7 h 19"/>
                      <a:gd name="T4" fmla="*/ 16 w 16"/>
                      <a:gd name="T5" fmla="*/ 10 h 19"/>
                      <a:gd name="T6" fmla="*/ 7 w 16"/>
                      <a:gd name="T7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9">
                        <a:moveTo>
                          <a:pt x="7" y="0"/>
                        </a:moveTo>
                        <a:cubicBezTo>
                          <a:pt x="7" y="0"/>
                          <a:pt x="1" y="1"/>
                          <a:pt x="1" y="7"/>
                        </a:cubicBezTo>
                        <a:cubicBezTo>
                          <a:pt x="0" y="13"/>
                          <a:pt x="13" y="19"/>
                          <a:pt x="16" y="10"/>
                        </a:cubicBezTo>
                        <a:cubicBezTo>
                          <a:pt x="12" y="1"/>
                          <a:pt x="7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3" name="Freeform 38"/>
                  <p:cNvSpPr>
                    <a:spLocks/>
                  </p:cNvSpPr>
                  <p:nvPr/>
                </p:nvSpPr>
                <p:spPr bwMode="auto">
                  <a:xfrm>
                    <a:off x="183" y="2237"/>
                    <a:ext cx="103" cy="123"/>
                  </a:xfrm>
                  <a:custGeom>
                    <a:avLst/>
                    <a:gdLst>
                      <a:gd name="T0" fmla="*/ 7 w 15"/>
                      <a:gd name="T1" fmla="*/ 0 h 18"/>
                      <a:gd name="T2" fmla="*/ 1 w 15"/>
                      <a:gd name="T3" fmla="*/ 7 h 18"/>
                      <a:gd name="T4" fmla="*/ 15 w 15"/>
                      <a:gd name="T5" fmla="*/ 9 h 18"/>
                      <a:gd name="T6" fmla="*/ 7 w 15"/>
                      <a:gd name="T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8">
                        <a:moveTo>
                          <a:pt x="7" y="0"/>
                        </a:moveTo>
                        <a:cubicBezTo>
                          <a:pt x="7" y="0"/>
                          <a:pt x="1" y="1"/>
                          <a:pt x="1" y="7"/>
                        </a:cubicBezTo>
                        <a:cubicBezTo>
                          <a:pt x="0" y="13"/>
                          <a:pt x="12" y="18"/>
                          <a:pt x="15" y="9"/>
                        </a:cubicBezTo>
                        <a:cubicBezTo>
                          <a:pt x="11" y="0"/>
                          <a:pt x="7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F9B3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4" name="Freeform 39"/>
                  <p:cNvSpPr>
                    <a:spLocks/>
                  </p:cNvSpPr>
                  <p:nvPr/>
                </p:nvSpPr>
                <p:spPr bwMode="auto">
                  <a:xfrm>
                    <a:off x="183" y="2230"/>
                    <a:ext cx="103" cy="123"/>
                  </a:xfrm>
                  <a:custGeom>
                    <a:avLst/>
                    <a:gdLst>
                      <a:gd name="T0" fmla="*/ 7 w 15"/>
                      <a:gd name="T1" fmla="*/ 1 h 18"/>
                      <a:gd name="T2" fmla="*/ 1 w 15"/>
                      <a:gd name="T3" fmla="*/ 8 h 18"/>
                      <a:gd name="T4" fmla="*/ 15 w 15"/>
                      <a:gd name="T5" fmla="*/ 9 h 18"/>
                      <a:gd name="T6" fmla="*/ 7 w 15"/>
                      <a:gd name="T7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8">
                        <a:moveTo>
                          <a:pt x="7" y="1"/>
                        </a:moveTo>
                        <a:cubicBezTo>
                          <a:pt x="7" y="1"/>
                          <a:pt x="1" y="2"/>
                          <a:pt x="1" y="8"/>
                        </a:cubicBezTo>
                        <a:cubicBezTo>
                          <a:pt x="0" y="14"/>
                          <a:pt x="11" y="18"/>
                          <a:pt x="15" y="9"/>
                        </a:cubicBezTo>
                        <a:cubicBezTo>
                          <a:pt x="11" y="0"/>
                          <a:pt x="7" y="1"/>
                          <a:pt x="7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5" name="Freeform 40"/>
                  <p:cNvSpPr>
                    <a:spLocks/>
                  </p:cNvSpPr>
                  <p:nvPr/>
                </p:nvSpPr>
                <p:spPr bwMode="auto">
                  <a:xfrm>
                    <a:off x="190" y="2257"/>
                    <a:ext cx="48" cy="55"/>
                  </a:xfrm>
                  <a:custGeom>
                    <a:avLst/>
                    <a:gdLst>
                      <a:gd name="T0" fmla="*/ 5 w 7"/>
                      <a:gd name="T1" fmla="*/ 8 h 8"/>
                      <a:gd name="T2" fmla="*/ 7 w 7"/>
                      <a:gd name="T3" fmla="*/ 0 h 8"/>
                      <a:gd name="T4" fmla="*/ 5 w 7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5" y="8"/>
                        </a:moveTo>
                        <a:cubicBezTo>
                          <a:pt x="5" y="8"/>
                          <a:pt x="0" y="3"/>
                          <a:pt x="7" y="0"/>
                        </a:cubicBezTo>
                        <a:cubicBezTo>
                          <a:pt x="6" y="2"/>
                          <a:pt x="3" y="3"/>
                          <a:pt x="5" y="8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6" name="Freeform 41"/>
                  <p:cNvSpPr>
                    <a:spLocks noEditPoints="1"/>
                  </p:cNvSpPr>
                  <p:nvPr/>
                </p:nvSpPr>
                <p:spPr bwMode="auto">
                  <a:xfrm>
                    <a:off x="183" y="2237"/>
                    <a:ext cx="110" cy="110"/>
                  </a:xfrm>
                  <a:custGeom>
                    <a:avLst/>
                    <a:gdLst>
                      <a:gd name="T0" fmla="*/ 14 w 16"/>
                      <a:gd name="T1" fmla="*/ 13 h 16"/>
                      <a:gd name="T2" fmla="*/ 14 w 16"/>
                      <a:gd name="T3" fmla="*/ 13 h 16"/>
                      <a:gd name="T4" fmla="*/ 5 w 16"/>
                      <a:gd name="T5" fmla="*/ 13 h 16"/>
                      <a:gd name="T6" fmla="*/ 0 w 16"/>
                      <a:gd name="T7" fmla="*/ 7 h 16"/>
                      <a:gd name="T8" fmla="*/ 3 w 16"/>
                      <a:gd name="T9" fmla="*/ 2 h 16"/>
                      <a:gd name="T10" fmla="*/ 7 w 16"/>
                      <a:gd name="T11" fmla="*/ 0 h 16"/>
                      <a:gd name="T12" fmla="*/ 7 w 16"/>
                      <a:gd name="T13" fmla="*/ 0 h 16"/>
                      <a:gd name="T14" fmla="*/ 16 w 16"/>
                      <a:gd name="T15" fmla="*/ 10 h 16"/>
                      <a:gd name="T16" fmla="*/ 16 w 16"/>
                      <a:gd name="T17" fmla="*/ 10 h 16"/>
                      <a:gd name="T18" fmla="*/ 16 w 16"/>
                      <a:gd name="T19" fmla="*/ 10 h 16"/>
                      <a:gd name="T20" fmla="*/ 14 w 16"/>
                      <a:gd name="T21" fmla="*/ 13 h 16"/>
                      <a:gd name="T22" fmla="*/ 3 w 16"/>
                      <a:gd name="T23" fmla="*/ 2 h 16"/>
                      <a:gd name="T24" fmla="*/ 1 w 16"/>
                      <a:gd name="T25" fmla="*/ 7 h 16"/>
                      <a:gd name="T26" fmla="*/ 5 w 16"/>
                      <a:gd name="T27" fmla="*/ 13 h 16"/>
                      <a:gd name="T28" fmla="*/ 14 w 16"/>
                      <a:gd name="T29" fmla="*/ 13 h 16"/>
                      <a:gd name="T30" fmla="*/ 14 w 16"/>
                      <a:gd name="T31" fmla="*/ 13 h 16"/>
                      <a:gd name="T32" fmla="*/ 16 w 16"/>
                      <a:gd name="T33" fmla="*/ 10 h 16"/>
                      <a:gd name="T34" fmla="*/ 7 w 16"/>
                      <a:gd name="T35" fmla="*/ 1 h 16"/>
                      <a:gd name="T36" fmla="*/ 3 w 16"/>
                      <a:gd name="T37" fmla="*/ 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6" h="16">
                        <a:moveTo>
                          <a:pt x="14" y="13"/>
                        </a:move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2" y="16"/>
                          <a:pt x="8" y="15"/>
                          <a:pt x="5" y="13"/>
                        </a:cubicBezTo>
                        <a:cubicBezTo>
                          <a:pt x="2" y="12"/>
                          <a:pt x="0" y="9"/>
                          <a:pt x="0" y="7"/>
                        </a:cubicBezTo>
                        <a:cubicBezTo>
                          <a:pt x="1" y="5"/>
                          <a:pt x="1" y="3"/>
                          <a:pt x="3" y="2"/>
                        </a:cubicBezTo>
                        <a:cubicBezTo>
                          <a:pt x="5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12" y="1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11"/>
                          <a:pt x="15" y="12"/>
                          <a:pt x="14" y="13"/>
                        </a:cubicBezTo>
                        <a:close/>
                        <a:moveTo>
                          <a:pt x="3" y="2"/>
                        </a:moveTo>
                        <a:cubicBezTo>
                          <a:pt x="2" y="3"/>
                          <a:pt x="1" y="5"/>
                          <a:pt x="1" y="7"/>
                        </a:cubicBezTo>
                        <a:cubicBezTo>
                          <a:pt x="1" y="9"/>
                          <a:pt x="2" y="12"/>
                          <a:pt x="5" y="13"/>
                        </a:cubicBezTo>
                        <a:cubicBezTo>
                          <a:pt x="8" y="14"/>
                          <a:pt x="11" y="15"/>
                          <a:pt x="14" y="13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5" y="12"/>
                          <a:pt x="15" y="11"/>
                          <a:pt x="16" y="10"/>
                        </a:cubicBezTo>
                        <a:cubicBezTo>
                          <a:pt x="12" y="2"/>
                          <a:pt x="8" y="1"/>
                          <a:pt x="7" y="1"/>
                        </a:cubicBezTo>
                        <a:cubicBezTo>
                          <a:pt x="7" y="1"/>
                          <a:pt x="5" y="1"/>
                          <a:pt x="3" y="2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7" name="Freeform 42"/>
                  <p:cNvSpPr>
                    <a:spLocks/>
                  </p:cNvSpPr>
                  <p:nvPr/>
                </p:nvSpPr>
                <p:spPr bwMode="auto">
                  <a:xfrm>
                    <a:off x="204" y="2264"/>
                    <a:ext cx="61" cy="48"/>
                  </a:xfrm>
                  <a:custGeom>
                    <a:avLst/>
                    <a:gdLst>
                      <a:gd name="T0" fmla="*/ 3 w 9"/>
                      <a:gd name="T1" fmla="*/ 7 h 7"/>
                      <a:gd name="T2" fmla="*/ 1 w 9"/>
                      <a:gd name="T3" fmla="*/ 2 h 7"/>
                      <a:gd name="T4" fmla="*/ 3 w 9"/>
                      <a:gd name="T5" fmla="*/ 0 h 7"/>
                      <a:gd name="T6" fmla="*/ 9 w 9"/>
                      <a:gd name="T7" fmla="*/ 1 h 7"/>
                      <a:gd name="T8" fmla="*/ 9 w 9"/>
                      <a:gd name="T9" fmla="*/ 1 h 7"/>
                      <a:gd name="T10" fmla="*/ 3 w 9"/>
                      <a:gd name="T11" fmla="*/ 0 h 7"/>
                      <a:gd name="T12" fmla="*/ 2 w 9"/>
                      <a:gd name="T13" fmla="*/ 2 h 7"/>
                      <a:gd name="T14" fmla="*/ 3 w 9"/>
                      <a:gd name="T1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7">
                        <a:moveTo>
                          <a:pt x="3" y="7"/>
                        </a:moveTo>
                        <a:cubicBezTo>
                          <a:pt x="3" y="7"/>
                          <a:pt x="0" y="5"/>
                          <a:pt x="1" y="2"/>
                        </a:cubicBezTo>
                        <a:cubicBezTo>
                          <a:pt x="2" y="1"/>
                          <a:pt x="2" y="0"/>
                          <a:pt x="3" y="0"/>
                        </a:cubicBezTo>
                        <a:cubicBezTo>
                          <a:pt x="4" y="0"/>
                          <a:pt x="6" y="0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6" y="0"/>
                          <a:pt x="5" y="0"/>
                          <a:pt x="3" y="0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ubicBezTo>
                          <a:pt x="0" y="5"/>
                          <a:pt x="3" y="7"/>
                          <a:pt x="3" y="7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19" name="Freeform 44"/>
                  <p:cNvSpPr>
                    <a:spLocks/>
                  </p:cNvSpPr>
                  <p:nvPr/>
                </p:nvSpPr>
                <p:spPr bwMode="auto">
                  <a:xfrm>
                    <a:off x="602" y="1893"/>
                    <a:ext cx="124" cy="110"/>
                  </a:xfrm>
                  <a:custGeom>
                    <a:avLst/>
                    <a:gdLst>
                      <a:gd name="T0" fmla="*/ 0 w 18"/>
                      <a:gd name="T1" fmla="*/ 5 h 16"/>
                      <a:gd name="T2" fmla="*/ 7 w 18"/>
                      <a:gd name="T3" fmla="*/ 0 h 16"/>
                      <a:gd name="T4" fmla="*/ 8 w 18"/>
                      <a:gd name="T5" fmla="*/ 16 h 16"/>
                      <a:gd name="T6" fmla="*/ 0 w 18"/>
                      <a:gd name="T7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6">
                        <a:moveTo>
                          <a:pt x="0" y="5"/>
                        </a:moveTo>
                        <a:cubicBezTo>
                          <a:pt x="0" y="5"/>
                          <a:pt x="1" y="0"/>
                          <a:pt x="7" y="0"/>
                        </a:cubicBezTo>
                        <a:cubicBezTo>
                          <a:pt x="13" y="1"/>
                          <a:pt x="18" y="13"/>
                          <a:pt x="8" y="16"/>
                        </a:cubicBezTo>
                        <a:cubicBezTo>
                          <a:pt x="0" y="10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0" name="Freeform 45"/>
                  <p:cNvSpPr>
                    <a:spLocks/>
                  </p:cNvSpPr>
                  <p:nvPr/>
                </p:nvSpPr>
                <p:spPr bwMode="auto">
                  <a:xfrm>
                    <a:off x="602" y="1900"/>
                    <a:ext cx="124" cy="103"/>
                  </a:xfrm>
                  <a:custGeom>
                    <a:avLst/>
                    <a:gdLst>
                      <a:gd name="T0" fmla="*/ 0 w 18"/>
                      <a:gd name="T1" fmla="*/ 4 h 15"/>
                      <a:gd name="T2" fmla="*/ 6 w 18"/>
                      <a:gd name="T3" fmla="*/ 0 h 15"/>
                      <a:gd name="T4" fmla="*/ 8 w 18"/>
                      <a:gd name="T5" fmla="*/ 15 h 15"/>
                      <a:gd name="T6" fmla="*/ 0 w 18"/>
                      <a:gd name="T7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5">
                        <a:moveTo>
                          <a:pt x="0" y="4"/>
                        </a:moveTo>
                        <a:cubicBezTo>
                          <a:pt x="0" y="4"/>
                          <a:pt x="0" y="0"/>
                          <a:pt x="6" y="0"/>
                        </a:cubicBezTo>
                        <a:cubicBezTo>
                          <a:pt x="12" y="1"/>
                          <a:pt x="18" y="12"/>
                          <a:pt x="8" y="15"/>
                        </a:cubicBezTo>
                        <a:cubicBezTo>
                          <a:pt x="0" y="9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1" name="Freeform 46"/>
                  <p:cNvSpPr>
                    <a:spLocks/>
                  </p:cNvSpPr>
                  <p:nvPr/>
                </p:nvSpPr>
                <p:spPr bwMode="auto">
                  <a:xfrm>
                    <a:off x="616" y="1914"/>
                    <a:ext cx="41" cy="89"/>
                  </a:xfrm>
                  <a:custGeom>
                    <a:avLst/>
                    <a:gdLst>
                      <a:gd name="T0" fmla="*/ 3 w 6"/>
                      <a:gd name="T1" fmla="*/ 8 h 13"/>
                      <a:gd name="T2" fmla="*/ 4 w 6"/>
                      <a:gd name="T3" fmla="*/ 0 h 13"/>
                      <a:gd name="T4" fmla="*/ 6 w 6"/>
                      <a:gd name="T5" fmla="*/ 10 h 13"/>
                      <a:gd name="T6" fmla="*/ 3 w 6"/>
                      <a:gd name="T7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13">
                        <a:moveTo>
                          <a:pt x="3" y="8"/>
                        </a:moveTo>
                        <a:cubicBezTo>
                          <a:pt x="3" y="8"/>
                          <a:pt x="0" y="2"/>
                          <a:pt x="4" y="0"/>
                        </a:cubicBezTo>
                        <a:cubicBezTo>
                          <a:pt x="3" y="2"/>
                          <a:pt x="2" y="7"/>
                          <a:pt x="6" y="10"/>
                        </a:cubicBezTo>
                        <a:cubicBezTo>
                          <a:pt x="6" y="13"/>
                          <a:pt x="3" y="9"/>
                          <a:pt x="3" y="8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3" name="Freeform 48"/>
                  <p:cNvSpPr>
                    <a:spLocks/>
                  </p:cNvSpPr>
                  <p:nvPr/>
                </p:nvSpPr>
                <p:spPr bwMode="auto">
                  <a:xfrm>
                    <a:off x="623" y="1907"/>
                    <a:ext cx="55" cy="55"/>
                  </a:xfrm>
                  <a:custGeom>
                    <a:avLst/>
                    <a:gdLst>
                      <a:gd name="T0" fmla="*/ 8 w 8"/>
                      <a:gd name="T1" fmla="*/ 4 h 8"/>
                      <a:gd name="T2" fmla="*/ 3 w 8"/>
                      <a:gd name="T3" fmla="*/ 1 h 8"/>
                      <a:gd name="T4" fmla="*/ 1 w 8"/>
                      <a:gd name="T5" fmla="*/ 3 h 8"/>
                      <a:gd name="T6" fmla="*/ 1 w 8"/>
                      <a:gd name="T7" fmla="*/ 8 h 8"/>
                      <a:gd name="T8" fmla="*/ 1 w 8"/>
                      <a:gd name="T9" fmla="*/ 8 h 8"/>
                      <a:gd name="T10" fmla="*/ 1 w 8"/>
                      <a:gd name="T11" fmla="*/ 3 h 8"/>
                      <a:gd name="T12" fmla="*/ 3 w 8"/>
                      <a:gd name="T13" fmla="*/ 1 h 8"/>
                      <a:gd name="T14" fmla="*/ 8 w 8"/>
                      <a:gd name="T15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8">
                        <a:moveTo>
                          <a:pt x="8" y="4"/>
                        </a:moveTo>
                        <a:cubicBezTo>
                          <a:pt x="8" y="4"/>
                          <a:pt x="6" y="1"/>
                          <a:pt x="3" y="1"/>
                        </a:cubicBezTo>
                        <a:cubicBezTo>
                          <a:pt x="3" y="2"/>
                          <a:pt x="2" y="2"/>
                          <a:pt x="1" y="3"/>
                        </a:cubicBezTo>
                        <a:cubicBezTo>
                          <a:pt x="1" y="4"/>
                          <a:pt x="1" y="6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0" y="6"/>
                          <a:pt x="0" y="4"/>
                          <a:pt x="1" y="3"/>
                        </a:cubicBezTo>
                        <a:cubicBezTo>
                          <a:pt x="2" y="2"/>
                          <a:pt x="2" y="1"/>
                          <a:pt x="3" y="1"/>
                        </a:cubicBezTo>
                        <a:cubicBezTo>
                          <a:pt x="6" y="0"/>
                          <a:pt x="8" y="4"/>
                          <a:pt x="8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4" name="Freeform 49"/>
                  <p:cNvSpPr>
                    <a:spLocks/>
                  </p:cNvSpPr>
                  <p:nvPr/>
                </p:nvSpPr>
                <p:spPr bwMode="auto">
                  <a:xfrm>
                    <a:off x="121" y="1797"/>
                    <a:ext cx="584" cy="563"/>
                  </a:xfrm>
                  <a:custGeom>
                    <a:avLst/>
                    <a:gdLst>
                      <a:gd name="T0" fmla="*/ 42 w 85"/>
                      <a:gd name="T1" fmla="*/ 1 h 82"/>
                      <a:gd name="T2" fmla="*/ 16 w 85"/>
                      <a:gd name="T3" fmla="*/ 9 h 82"/>
                      <a:gd name="T4" fmla="*/ 3 w 85"/>
                      <a:gd name="T5" fmla="*/ 34 h 82"/>
                      <a:gd name="T6" fmla="*/ 21 w 85"/>
                      <a:gd name="T7" fmla="*/ 70 h 82"/>
                      <a:gd name="T8" fmla="*/ 40 w 85"/>
                      <a:gd name="T9" fmla="*/ 81 h 82"/>
                      <a:gd name="T10" fmla="*/ 61 w 85"/>
                      <a:gd name="T11" fmla="*/ 71 h 82"/>
                      <a:gd name="T12" fmla="*/ 66 w 85"/>
                      <a:gd name="T13" fmla="*/ 69 h 82"/>
                      <a:gd name="T14" fmla="*/ 69 w 85"/>
                      <a:gd name="T15" fmla="*/ 65 h 82"/>
                      <a:gd name="T16" fmla="*/ 82 w 85"/>
                      <a:gd name="T17" fmla="*/ 45 h 82"/>
                      <a:gd name="T18" fmla="*/ 75 w 85"/>
                      <a:gd name="T19" fmla="*/ 25 h 82"/>
                      <a:gd name="T20" fmla="*/ 42 w 85"/>
                      <a:gd name="T21" fmla="*/ 1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5" h="82">
                        <a:moveTo>
                          <a:pt x="42" y="1"/>
                        </a:moveTo>
                        <a:cubicBezTo>
                          <a:pt x="23" y="0"/>
                          <a:pt x="16" y="8"/>
                          <a:pt x="16" y="9"/>
                        </a:cubicBezTo>
                        <a:cubicBezTo>
                          <a:pt x="15" y="9"/>
                          <a:pt x="6" y="15"/>
                          <a:pt x="3" y="34"/>
                        </a:cubicBezTo>
                        <a:cubicBezTo>
                          <a:pt x="0" y="53"/>
                          <a:pt x="13" y="64"/>
                          <a:pt x="21" y="70"/>
                        </a:cubicBezTo>
                        <a:cubicBezTo>
                          <a:pt x="24" y="76"/>
                          <a:pt x="31" y="82"/>
                          <a:pt x="40" y="81"/>
                        </a:cubicBezTo>
                        <a:cubicBezTo>
                          <a:pt x="48" y="80"/>
                          <a:pt x="57" y="75"/>
                          <a:pt x="61" y="71"/>
                        </a:cubicBezTo>
                        <a:cubicBezTo>
                          <a:pt x="64" y="70"/>
                          <a:pt x="66" y="69"/>
                          <a:pt x="66" y="69"/>
                        </a:cubicBezTo>
                        <a:cubicBezTo>
                          <a:pt x="66" y="69"/>
                          <a:pt x="68" y="67"/>
                          <a:pt x="69" y="65"/>
                        </a:cubicBezTo>
                        <a:cubicBezTo>
                          <a:pt x="74" y="61"/>
                          <a:pt x="80" y="53"/>
                          <a:pt x="82" y="45"/>
                        </a:cubicBezTo>
                        <a:cubicBezTo>
                          <a:pt x="85" y="37"/>
                          <a:pt x="80" y="29"/>
                          <a:pt x="75" y="25"/>
                        </a:cubicBezTo>
                        <a:cubicBezTo>
                          <a:pt x="71" y="15"/>
                          <a:pt x="62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5" name="Freeform 50"/>
                  <p:cNvSpPr>
                    <a:spLocks/>
                  </p:cNvSpPr>
                  <p:nvPr/>
                </p:nvSpPr>
                <p:spPr bwMode="auto">
                  <a:xfrm>
                    <a:off x="121" y="1797"/>
                    <a:ext cx="564" cy="550"/>
                  </a:xfrm>
                  <a:custGeom>
                    <a:avLst/>
                    <a:gdLst>
                      <a:gd name="T0" fmla="*/ 42 w 82"/>
                      <a:gd name="T1" fmla="*/ 1 h 80"/>
                      <a:gd name="T2" fmla="*/ 16 w 82"/>
                      <a:gd name="T3" fmla="*/ 9 h 80"/>
                      <a:gd name="T4" fmla="*/ 3 w 82"/>
                      <a:gd name="T5" fmla="*/ 34 h 80"/>
                      <a:gd name="T6" fmla="*/ 21 w 82"/>
                      <a:gd name="T7" fmla="*/ 70 h 80"/>
                      <a:gd name="T8" fmla="*/ 40 w 82"/>
                      <a:gd name="T9" fmla="*/ 79 h 80"/>
                      <a:gd name="T10" fmla="*/ 61 w 82"/>
                      <a:gd name="T11" fmla="*/ 70 h 80"/>
                      <a:gd name="T12" fmla="*/ 65 w 82"/>
                      <a:gd name="T13" fmla="*/ 68 h 80"/>
                      <a:gd name="T14" fmla="*/ 68 w 82"/>
                      <a:gd name="T15" fmla="*/ 63 h 80"/>
                      <a:gd name="T16" fmla="*/ 80 w 82"/>
                      <a:gd name="T17" fmla="*/ 45 h 80"/>
                      <a:gd name="T18" fmla="*/ 71 w 82"/>
                      <a:gd name="T19" fmla="*/ 24 h 80"/>
                      <a:gd name="T20" fmla="*/ 42 w 82"/>
                      <a:gd name="T21" fmla="*/ 1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0">
                        <a:moveTo>
                          <a:pt x="42" y="1"/>
                        </a:moveTo>
                        <a:cubicBezTo>
                          <a:pt x="23" y="0"/>
                          <a:pt x="16" y="8"/>
                          <a:pt x="16" y="9"/>
                        </a:cubicBezTo>
                        <a:cubicBezTo>
                          <a:pt x="15" y="9"/>
                          <a:pt x="6" y="15"/>
                          <a:pt x="3" y="34"/>
                        </a:cubicBezTo>
                        <a:cubicBezTo>
                          <a:pt x="0" y="53"/>
                          <a:pt x="13" y="64"/>
                          <a:pt x="21" y="70"/>
                        </a:cubicBezTo>
                        <a:cubicBezTo>
                          <a:pt x="24" y="76"/>
                          <a:pt x="31" y="80"/>
                          <a:pt x="40" y="79"/>
                        </a:cubicBezTo>
                        <a:cubicBezTo>
                          <a:pt x="48" y="78"/>
                          <a:pt x="56" y="74"/>
                          <a:pt x="61" y="70"/>
                        </a:cubicBezTo>
                        <a:cubicBezTo>
                          <a:pt x="64" y="69"/>
                          <a:pt x="65" y="68"/>
                          <a:pt x="65" y="68"/>
                        </a:cubicBezTo>
                        <a:cubicBezTo>
                          <a:pt x="66" y="68"/>
                          <a:pt x="67" y="66"/>
                          <a:pt x="68" y="63"/>
                        </a:cubicBezTo>
                        <a:cubicBezTo>
                          <a:pt x="73" y="60"/>
                          <a:pt x="78" y="53"/>
                          <a:pt x="80" y="45"/>
                        </a:cubicBezTo>
                        <a:cubicBezTo>
                          <a:pt x="82" y="37"/>
                          <a:pt x="77" y="29"/>
                          <a:pt x="71" y="24"/>
                        </a:cubicBezTo>
                        <a:cubicBezTo>
                          <a:pt x="68" y="15"/>
                          <a:pt x="62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6" name="Freeform 51"/>
                  <p:cNvSpPr>
                    <a:spLocks/>
                  </p:cNvSpPr>
                  <p:nvPr/>
                </p:nvSpPr>
                <p:spPr bwMode="auto">
                  <a:xfrm>
                    <a:off x="121" y="1797"/>
                    <a:ext cx="557" cy="550"/>
                  </a:xfrm>
                  <a:custGeom>
                    <a:avLst/>
                    <a:gdLst>
                      <a:gd name="T0" fmla="*/ 42 w 81"/>
                      <a:gd name="T1" fmla="*/ 1 h 80"/>
                      <a:gd name="T2" fmla="*/ 16 w 81"/>
                      <a:gd name="T3" fmla="*/ 9 h 80"/>
                      <a:gd name="T4" fmla="*/ 3 w 81"/>
                      <a:gd name="T5" fmla="*/ 34 h 80"/>
                      <a:gd name="T6" fmla="*/ 21 w 81"/>
                      <a:gd name="T7" fmla="*/ 70 h 80"/>
                      <a:gd name="T8" fmla="*/ 40 w 81"/>
                      <a:gd name="T9" fmla="*/ 79 h 80"/>
                      <a:gd name="T10" fmla="*/ 60 w 81"/>
                      <a:gd name="T11" fmla="*/ 69 h 80"/>
                      <a:gd name="T12" fmla="*/ 64 w 81"/>
                      <a:gd name="T13" fmla="*/ 67 h 80"/>
                      <a:gd name="T14" fmla="*/ 67 w 81"/>
                      <a:gd name="T15" fmla="*/ 63 h 80"/>
                      <a:gd name="T16" fmla="*/ 78 w 81"/>
                      <a:gd name="T17" fmla="*/ 45 h 80"/>
                      <a:gd name="T18" fmla="*/ 70 w 81"/>
                      <a:gd name="T19" fmla="*/ 24 h 80"/>
                      <a:gd name="T20" fmla="*/ 42 w 81"/>
                      <a:gd name="T21" fmla="*/ 1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1" h="80">
                        <a:moveTo>
                          <a:pt x="42" y="1"/>
                        </a:moveTo>
                        <a:cubicBezTo>
                          <a:pt x="23" y="0"/>
                          <a:pt x="16" y="8"/>
                          <a:pt x="16" y="9"/>
                        </a:cubicBezTo>
                        <a:cubicBezTo>
                          <a:pt x="15" y="9"/>
                          <a:pt x="6" y="15"/>
                          <a:pt x="3" y="34"/>
                        </a:cubicBezTo>
                        <a:cubicBezTo>
                          <a:pt x="0" y="53"/>
                          <a:pt x="13" y="64"/>
                          <a:pt x="21" y="70"/>
                        </a:cubicBezTo>
                        <a:cubicBezTo>
                          <a:pt x="24" y="76"/>
                          <a:pt x="31" y="80"/>
                          <a:pt x="40" y="79"/>
                        </a:cubicBezTo>
                        <a:cubicBezTo>
                          <a:pt x="48" y="78"/>
                          <a:pt x="55" y="73"/>
                          <a:pt x="60" y="69"/>
                        </a:cubicBezTo>
                        <a:cubicBezTo>
                          <a:pt x="63" y="68"/>
                          <a:pt x="64" y="67"/>
                          <a:pt x="64" y="67"/>
                        </a:cubicBezTo>
                        <a:cubicBezTo>
                          <a:pt x="65" y="67"/>
                          <a:pt x="66" y="66"/>
                          <a:pt x="67" y="63"/>
                        </a:cubicBezTo>
                        <a:cubicBezTo>
                          <a:pt x="72" y="59"/>
                          <a:pt x="76" y="53"/>
                          <a:pt x="78" y="45"/>
                        </a:cubicBezTo>
                        <a:cubicBezTo>
                          <a:pt x="81" y="36"/>
                          <a:pt x="75" y="28"/>
                          <a:pt x="70" y="24"/>
                        </a:cubicBezTo>
                        <a:cubicBezTo>
                          <a:pt x="66" y="15"/>
                          <a:pt x="62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7" name="Freeform 52"/>
                  <p:cNvSpPr>
                    <a:spLocks noEditPoints="1"/>
                  </p:cNvSpPr>
                  <p:nvPr/>
                </p:nvSpPr>
                <p:spPr bwMode="auto">
                  <a:xfrm>
                    <a:off x="121" y="1797"/>
                    <a:ext cx="584" cy="563"/>
                  </a:xfrm>
                  <a:custGeom>
                    <a:avLst/>
                    <a:gdLst>
                      <a:gd name="T0" fmla="*/ 66 w 85"/>
                      <a:gd name="T1" fmla="*/ 69 h 82"/>
                      <a:gd name="T2" fmla="*/ 66 w 85"/>
                      <a:gd name="T3" fmla="*/ 69 h 82"/>
                      <a:gd name="T4" fmla="*/ 61 w 85"/>
                      <a:gd name="T5" fmla="*/ 71 h 82"/>
                      <a:gd name="T6" fmla="*/ 61 w 85"/>
                      <a:gd name="T7" fmla="*/ 71 h 82"/>
                      <a:gd name="T8" fmla="*/ 40 w 85"/>
                      <a:gd name="T9" fmla="*/ 81 h 82"/>
                      <a:gd name="T10" fmla="*/ 21 w 85"/>
                      <a:gd name="T11" fmla="*/ 70 h 82"/>
                      <a:gd name="T12" fmla="*/ 3 w 85"/>
                      <a:gd name="T13" fmla="*/ 34 h 82"/>
                      <a:gd name="T14" fmla="*/ 14 w 85"/>
                      <a:gd name="T15" fmla="*/ 10 h 82"/>
                      <a:gd name="T16" fmla="*/ 16 w 85"/>
                      <a:gd name="T17" fmla="*/ 9 h 82"/>
                      <a:gd name="T18" fmla="*/ 17 w 85"/>
                      <a:gd name="T19" fmla="*/ 8 h 82"/>
                      <a:gd name="T20" fmla="*/ 42 w 85"/>
                      <a:gd name="T21" fmla="*/ 1 h 82"/>
                      <a:gd name="T22" fmla="*/ 75 w 85"/>
                      <a:gd name="T23" fmla="*/ 25 h 82"/>
                      <a:gd name="T24" fmla="*/ 82 w 85"/>
                      <a:gd name="T25" fmla="*/ 45 h 82"/>
                      <a:gd name="T26" fmla="*/ 70 w 85"/>
                      <a:gd name="T27" fmla="*/ 64 h 82"/>
                      <a:gd name="T28" fmla="*/ 69 w 85"/>
                      <a:gd name="T29" fmla="*/ 64 h 82"/>
                      <a:gd name="T30" fmla="*/ 69 w 85"/>
                      <a:gd name="T31" fmla="*/ 65 h 82"/>
                      <a:gd name="T32" fmla="*/ 66 w 85"/>
                      <a:gd name="T33" fmla="*/ 69 h 82"/>
                      <a:gd name="T34" fmla="*/ 66 w 85"/>
                      <a:gd name="T35" fmla="*/ 69 h 82"/>
                      <a:gd name="T36" fmla="*/ 66 w 85"/>
                      <a:gd name="T37" fmla="*/ 68 h 82"/>
                      <a:gd name="T38" fmla="*/ 69 w 85"/>
                      <a:gd name="T39" fmla="*/ 64 h 82"/>
                      <a:gd name="T40" fmla="*/ 69 w 85"/>
                      <a:gd name="T41" fmla="*/ 64 h 82"/>
                      <a:gd name="T42" fmla="*/ 69 w 85"/>
                      <a:gd name="T43" fmla="*/ 64 h 82"/>
                      <a:gd name="T44" fmla="*/ 82 w 85"/>
                      <a:gd name="T45" fmla="*/ 45 h 82"/>
                      <a:gd name="T46" fmla="*/ 75 w 85"/>
                      <a:gd name="T47" fmla="*/ 25 h 82"/>
                      <a:gd name="T48" fmla="*/ 75 w 85"/>
                      <a:gd name="T49" fmla="*/ 25 h 82"/>
                      <a:gd name="T50" fmla="*/ 74 w 85"/>
                      <a:gd name="T51" fmla="*/ 25 h 82"/>
                      <a:gd name="T52" fmla="*/ 42 w 85"/>
                      <a:gd name="T53" fmla="*/ 1 h 82"/>
                      <a:gd name="T54" fmla="*/ 17 w 85"/>
                      <a:gd name="T55" fmla="*/ 8 h 82"/>
                      <a:gd name="T56" fmla="*/ 16 w 85"/>
                      <a:gd name="T57" fmla="*/ 9 h 82"/>
                      <a:gd name="T58" fmla="*/ 16 w 85"/>
                      <a:gd name="T59" fmla="*/ 9 h 82"/>
                      <a:gd name="T60" fmla="*/ 16 w 85"/>
                      <a:gd name="T61" fmla="*/ 9 h 82"/>
                      <a:gd name="T62" fmla="*/ 15 w 85"/>
                      <a:gd name="T63" fmla="*/ 10 h 82"/>
                      <a:gd name="T64" fmla="*/ 3 w 85"/>
                      <a:gd name="T65" fmla="*/ 34 h 82"/>
                      <a:gd name="T66" fmla="*/ 21 w 85"/>
                      <a:gd name="T67" fmla="*/ 70 h 82"/>
                      <a:gd name="T68" fmla="*/ 21 w 85"/>
                      <a:gd name="T69" fmla="*/ 70 h 82"/>
                      <a:gd name="T70" fmla="*/ 21 w 85"/>
                      <a:gd name="T71" fmla="*/ 70 h 82"/>
                      <a:gd name="T72" fmla="*/ 40 w 85"/>
                      <a:gd name="T73" fmla="*/ 80 h 82"/>
                      <a:gd name="T74" fmla="*/ 61 w 85"/>
                      <a:gd name="T75" fmla="*/ 71 h 82"/>
                      <a:gd name="T76" fmla="*/ 61 w 85"/>
                      <a:gd name="T77" fmla="*/ 71 h 82"/>
                      <a:gd name="T78" fmla="*/ 61 w 85"/>
                      <a:gd name="T79" fmla="*/ 71 h 82"/>
                      <a:gd name="T80" fmla="*/ 65 w 85"/>
                      <a:gd name="T81" fmla="*/ 69 h 82"/>
                      <a:gd name="T82" fmla="*/ 66 w 85"/>
                      <a:gd name="T83" fmla="*/ 69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85" h="82">
                        <a:moveTo>
                          <a:pt x="66" y="69"/>
                        </a:moveTo>
                        <a:cubicBezTo>
                          <a:pt x="66" y="69"/>
                          <a:pt x="66" y="69"/>
                          <a:pt x="66" y="69"/>
                        </a:cubicBezTo>
                        <a:cubicBezTo>
                          <a:pt x="66" y="69"/>
                          <a:pt x="64" y="70"/>
                          <a:pt x="61" y="71"/>
                        </a:cubicBezTo>
                        <a:cubicBezTo>
                          <a:pt x="61" y="71"/>
                          <a:pt x="61" y="71"/>
                          <a:pt x="61" y="71"/>
                        </a:cubicBezTo>
                        <a:cubicBezTo>
                          <a:pt x="59" y="73"/>
                          <a:pt x="50" y="80"/>
                          <a:pt x="40" y="81"/>
                        </a:cubicBezTo>
                        <a:cubicBezTo>
                          <a:pt x="31" y="82"/>
                          <a:pt x="24" y="76"/>
                          <a:pt x="21" y="70"/>
                        </a:cubicBezTo>
                        <a:cubicBezTo>
                          <a:pt x="13" y="65"/>
                          <a:pt x="0" y="54"/>
                          <a:pt x="3" y="34"/>
                        </a:cubicBezTo>
                        <a:cubicBezTo>
                          <a:pt x="5" y="19"/>
                          <a:pt x="12" y="12"/>
                          <a:pt x="14" y="10"/>
                        </a:cubicBezTo>
                        <a:cubicBezTo>
                          <a:pt x="15" y="9"/>
                          <a:pt x="15" y="9"/>
                          <a:pt x="16" y="9"/>
                        </a:cubicBezTo>
                        <a:cubicBezTo>
                          <a:pt x="16" y="9"/>
                          <a:pt x="16" y="8"/>
                          <a:pt x="17" y="8"/>
                        </a:cubicBezTo>
                        <a:cubicBezTo>
                          <a:pt x="19" y="5"/>
                          <a:pt x="27" y="0"/>
                          <a:pt x="42" y="1"/>
                        </a:cubicBezTo>
                        <a:cubicBezTo>
                          <a:pt x="63" y="1"/>
                          <a:pt x="71" y="16"/>
                          <a:pt x="75" y="25"/>
                        </a:cubicBezTo>
                        <a:cubicBezTo>
                          <a:pt x="80" y="29"/>
                          <a:pt x="85" y="37"/>
                          <a:pt x="82" y="45"/>
                        </a:cubicBezTo>
                        <a:cubicBezTo>
                          <a:pt x="80" y="55"/>
                          <a:pt x="72" y="62"/>
                          <a:pt x="70" y="64"/>
                        </a:cubicBezTo>
                        <a:cubicBezTo>
                          <a:pt x="69" y="64"/>
                          <a:pt x="69" y="64"/>
                          <a:pt x="69" y="64"/>
                        </a:cubicBezTo>
                        <a:cubicBezTo>
                          <a:pt x="69" y="64"/>
                          <a:pt x="69" y="65"/>
                          <a:pt x="69" y="65"/>
                        </a:cubicBezTo>
                        <a:cubicBezTo>
                          <a:pt x="68" y="67"/>
                          <a:pt x="67" y="68"/>
                          <a:pt x="66" y="69"/>
                        </a:cubicBezTo>
                        <a:close/>
                        <a:moveTo>
                          <a:pt x="66" y="69"/>
                        </a:moveTo>
                        <a:cubicBezTo>
                          <a:pt x="66" y="68"/>
                          <a:pt x="66" y="68"/>
                          <a:pt x="66" y="68"/>
                        </a:cubicBezTo>
                        <a:cubicBezTo>
                          <a:pt x="66" y="68"/>
                          <a:pt x="68" y="67"/>
                          <a:pt x="69" y="64"/>
                        </a:cubicBezTo>
                        <a:cubicBezTo>
                          <a:pt x="69" y="64"/>
                          <a:pt x="69" y="64"/>
                          <a:pt x="69" y="64"/>
                        </a:cubicBezTo>
                        <a:cubicBezTo>
                          <a:pt x="69" y="64"/>
                          <a:pt x="69" y="64"/>
                          <a:pt x="69" y="64"/>
                        </a:cubicBezTo>
                        <a:cubicBezTo>
                          <a:pt x="74" y="60"/>
                          <a:pt x="80" y="53"/>
                          <a:pt x="82" y="45"/>
                        </a:cubicBezTo>
                        <a:cubicBezTo>
                          <a:pt x="84" y="37"/>
                          <a:pt x="80" y="29"/>
                          <a:pt x="75" y="25"/>
                        </a:cubicBezTo>
                        <a:cubicBezTo>
                          <a:pt x="75" y="25"/>
                          <a:pt x="75" y="25"/>
                          <a:pt x="75" y="25"/>
                        </a:cubicBezTo>
                        <a:cubicBezTo>
                          <a:pt x="74" y="25"/>
                          <a:pt x="74" y="25"/>
                          <a:pt x="74" y="25"/>
                        </a:cubicBezTo>
                        <a:cubicBezTo>
                          <a:pt x="71" y="16"/>
                          <a:pt x="62" y="2"/>
                          <a:pt x="42" y="1"/>
                        </a:cubicBezTo>
                        <a:cubicBezTo>
                          <a:pt x="27" y="1"/>
                          <a:pt x="19" y="6"/>
                          <a:pt x="17" y="8"/>
                        </a:cubicBezTo>
                        <a:cubicBezTo>
                          <a:pt x="16" y="9"/>
                          <a:pt x="16" y="9"/>
                          <a:pt x="16" y="9"/>
                        </a:cubicBezTo>
                        <a:cubicBezTo>
                          <a:pt x="16" y="9"/>
                          <a:pt x="16" y="9"/>
                          <a:pt x="16" y="9"/>
                        </a:cubicBezTo>
                        <a:cubicBezTo>
                          <a:pt x="16" y="9"/>
                          <a:pt x="16" y="9"/>
                          <a:pt x="16" y="9"/>
                        </a:cubicBezTo>
                        <a:cubicBezTo>
                          <a:pt x="16" y="9"/>
                          <a:pt x="15" y="9"/>
                          <a:pt x="15" y="10"/>
                        </a:cubicBezTo>
                        <a:cubicBezTo>
                          <a:pt x="12" y="12"/>
                          <a:pt x="6" y="19"/>
                          <a:pt x="3" y="34"/>
                        </a:cubicBezTo>
                        <a:cubicBezTo>
                          <a:pt x="0" y="53"/>
                          <a:pt x="13" y="65"/>
                          <a:pt x="21" y="70"/>
                        </a:cubicBezTo>
                        <a:cubicBezTo>
                          <a:pt x="21" y="70"/>
                          <a:pt x="21" y="70"/>
                          <a:pt x="21" y="70"/>
                        </a:cubicBezTo>
                        <a:cubicBezTo>
                          <a:pt x="21" y="70"/>
                          <a:pt x="21" y="70"/>
                          <a:pt x="21" y="70"/>
                        </a:cubicBezTo>
                        <a:cubicBezTo>
                          <a:pt x="24" y="76"/>
                          <a:pt x="31" y="81"/>
                          <a:pt x="40" y="80"/>
                        </a:cubicBezTo>
                        <a:cubicBezTo>
                          <a:pt x="48" y="80"/>
                          <a:pt x="56" y="75"/>
                          <a:pt x="61" y="71"/>
                        </a:cubicBezTo>
                        <a:cubicBezTo>
                          <a:pt x="61" y="71"/>
                          <a:pt x="61" y="71"/>
                          <a:pt x="61" y="71"/>
                        </a:cubicBezTo>
                        <a:cubicBezTo>
                          <a:pt x="61" y="71"/>
                          <a:pt x="61" y="71"/>
                          <a:pt x="61" y="71"/>
                        </a:cubicBezTo>
                        <a:cubicBezTo>
                          <a:pt x="64" y="70"/>
                          <a:pt x="65" y="69"/>
                          <a:pt x="65" y="69"/>
                        </a:cubicBezTo>
                        <a:cubicBezTo>
                          <a:pt x="66" y="69"/>
                          <a:pt x="66" y="69"/>
                          <a:pt x="66" y="69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8" name="Freeform 53"/>
                  <p:cNvSpPr>
                    <a:spLocks/>
                  </p:cNvSpPr>
                  <p:nvPr/>
                </p:nvSpPr>
                <p:spPr bwMode="auto">
                  <a:xfrm>
                    <a:off x="822" y="2223"/>
                    <a:ext cx="344" cy="96"/>
                  </a:xfrm>
                  <a:custGeom>
                    <a:avLst/>
                    <a:gdLst>
                      <a:gd name="T0" fmla="*/ 2 w 50"/>
                      <a:gd name="T1" fmla="*/ 11 h 14"/>
                      <a:gd name="T2" fmla="*/ 12 w 50"/>
                      <a:gd name="T3" fmla="*/ 11 h 14"/>
                      <a:gd name="T4" fmla="*/ 32 w 50"/>
                      <a:gd name="T5" fmla="*/ 11 h 14"/>
                      <a:gd name="T6" fmla="*/ 41 w 50"/>
                      <a:gd name="T7" fmla="*/ 11 h 14"/>
                      <a:gd name="T8" fmla="*/ 46 w 50"/>
                      <a:gd name="T9" fmla="*/ 12 h 14"/>
                      <a:gd name="T10" fmla="*/ 43 w 50"/>
                      <a:gd name="T11" fmla="*/ 9 h 14"/>
                      <a:gd name="T12" fmla="*/ 48 w 50"/>
                      <a:gd name="T13" fmla="*/ 8 h 14"/>
                      <a:gd name="T14" fmla="*/ 44 w 50"/>
                      <a:gd name="T15" fmla="*/ 5 h 14"/>
                      <a:gd name="T16" fmla="*/ 49 w 50"/>
                      <a:gd name="T17" fmla="*/ 4 h 14"/>
                      <a:gd name="T18" fmla="*/ 38 w 50"/>
                      <a:gd name="T19" fmla="*/ 2 h 14"/>
                      <a:gd name="T20" fmla="*/ 32 w 50"/>
                      <a:gd name="T21" fmla="*/ 4 h 14"/>
                      <a:gd name="T22" fmla="*/ 12 w 50"/>
                      <a:gd name="T23" fmla="*/ 2 h 14"/>
                      <a:gd name="T24" fmla="*/ 0 w 50"/>
                      <a:gd name="T25" fmla="*/ 1 h 14"/>
                      <a:gd name="T26" fmla="*/ 2 w 50"/>
                      <a:gd name="T27" fmla="*/ 1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50" h="14">
                        <a:moveTo>
                          <a:pt x="2" y="11"/>
                        </a:moveTo>
                        <a:cubicBezTo>
                          <a:pt x="2" y="11"/>
                          <a:pt x="8" y="13"/>
                          <a:pt x="12" y="11"/>
                        </a:cubicBezTo>
                        <a:cubicBezTo>
                          <a:pt x="17" y="14"/>
                          <a:pt x="26" y="13"/>
                          <a:pt x="32" y="11"/>
                        </a:cubicBezTo>
                        <a:cubicBezTo>
                          <a:pt x="36" y="13"/>
                          <a:pt x="38" y="13"/>
                          <a:pt x="41" y="11"/>
                        </a:cubicBezTo>
                        <a:cubicBezTo>
                          <a:pt x="43" y="13"/>
                          <a:pt x="46" y="13"/>
                          <a:pt x="46" y="12"/>
                        </a:cubicBezTo>
                        <a:cubicBezTo>
                          <a:pt x="46" y="11"/>
                          <a:pt x="43" y="9"/>
                          <a:pt x="43" y="9"/>
                        </a:cubicBezTo>
                        <a:cubicBezTo>
                          <a:pt x="43" y="9"/>
                          <a:pt x="48" y="10"/>
                          <a:pt x="48" y="8"/>
                        </a:cubicBezTo>
                        <a:cubicBezTo>
                          <a:pt x="48" y="7"/>
                          <a:pt x="44" y="5"/>
                          <a:pt x="44" y="5"/>
                        </a:cubicBezTo>
                        <a:cubicBezTo>
                          <a:pt x="44" y="5"/>
                          <a:pt x="49" y="6"/>
                          <a:pt x="49" y="4"/>
                        </a:cubicBezTo>
                        <a:cubicBezTo>
                          <a:pt x="50" y="3"/>
                          <a:pt x="43" y="1"/>
                          <a:pt x="38" y="2"/>
                        </a:cubicBezTo>
                        <a:cubicBezTo>
                          <a:pt x="33" y="3"/>
                          <a:pt x="32" y="4"/>
                          <a:pt x="32" y="4"/>
                        </a:cubicBezTo>
                        <a:cubicBezTo>
                          <a:pt x="32" y="4"/>
                          <a:pt x="18" y="0"/>
                          <a:pt x="12" y="2"/>
                        </a:cubicBezTo>
                        <a:cubicBezTo>
                          <a:pt x="4" y="0"/>
                          <a:pt x="0" y="1"/>
                          <a:pt x="0" y="1"/>
                        </a:cubicBezTo>
                        <a:cubicBezTo>
                          <a:pt x="0" y="1"/>
                          <a:pt x="0" y="9"/>
                          <a:pt x="2" y="1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29" name="Freeform 54"/>
                  <p:cNvSpPr>
                    <a:spLocks/>
                  </p:cNvSpPr>
                  <p:nvPr/>
                </p:nvSpPr>
                <p:spPr bwMode="auto">
                  <a:xfrm>
                    <a:off x="856" y="2223"/>
                    <a:ext cx="296" cy="89"/>
                  </a:xfrm>
                  <a:custGeom>
                    <a:avLst/>
                    <a:gdLst>
                      <a:gd name="T0" fmla="*/ 33 w 43"/>
                      <a:gd name="T1" fmla="*/ 2 h 13"/>
                      <a:gd name="T2" fmla="*/ 27 w 43"/>
                      <a:gd name="T3" fmla="*/ 4 h 13"/>
                      <a:gd name="T4" fmla="*/ 7 w 43"/>
                      <a:gd name="T5" fmla="*/ 2 h 13"/>
                      <a:gd name="T6" fmla="*/ 0 w 43"/>
                      <a:gd name="T7" fmla="*/ 1 h 13"/>
                      <a:gd name="T8" fmla="*/ 0 w 43"/>
                      <a:gd name="T9" fmla="*/ 11 h 13"/>
                      <a:gd name="T10" fmla="*/ 7 w 43"/>
                      <a:gd name="T11" fmla="*/ 10 h 13"/>
                      <a:gd name="T12" fmla="*/ 27 w 43"/>
                      <a:gd name="T13" fmla="*/ 10 h 13"/>
                      <a:gd name="T14" fmla="*/ 35 w 43"/>
                      <a:gd name="T15" fmla="*/ 10 h 13"/>
                      <a:gd name="T16" fmla="*/ 40 w 43"/>
                      <a:gd name="T17" fmla="*/ 11 h 13"/>
                      <a:gd name="T18" fmla="*/ 36 w 43"/>
                      <a:gd name="T19" fmla="*/ 8 h 13"/>
                      <a:gd name="T20" fmla="*/ 42 w 43"/>
                      <a:gd name="T21" fmla="*/ 8 h 13"/>
                      <a:gd name="T22" fmla="*/ 39 w 43"/>
                      <a:gd name="T23" fmla="*/ 5 h 13"/>
                      <a:gd name="T24" fmla="*/ 43 w 43"/>
                      <a:gd name="T25" fmla="*/ 4 h 13"/>
                      <a:gd name="T26" fmla="*/ 33 w 43"/>
                      <a:gd name="T27" fmla="*/ 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3" h="13">
                        <a:moveTo>
                          <a:pt x="33" y="2"/>
                        </a:moveTo>
                        <a:cubicBezTo>
                          <a:pt x="28" y="3"/>
                          <a:pt x="27" y="4"/>
                          <a:pt x="27" y="4"/>
                        </a:cubicBezTo>
                        <a:cubicBezTo>
                          <a:pt x="27" y="4"/>
                          <a:pt x="13" y="0"/>
                          <a:pt x="7" y="2"/>
                        </a:cubicBezTo>
                        <a:cubicBezTo>
                          <a:pt x="4" y="1"/>
                          <a:pt x="2" y="1"/>
                          <a:pt x="0" y="1"/>
                        </a:cubicBezTo>
                        <a:cubicBezTo>
                          <a:pt x="2" y="4"/>
                          <a:pt x="2" y="8"/>
                          <a:pt x="0" y="11"/>
                        </a:cubicBezTo>
                        <a:cubicBezTo>
                          <a:pt x="2" y="11"/>
                          <a:pt x="5" y="11"/>
                          <a:pt x="7" y="10"/>
                        </a:cubicBezTo>
                        <a:cubicBezTo>
                          <a:pt x="12" y="13"/>
                          <a:pt x="21" y="12"/>
                          <a:pt x="27" y="10"/>
                        </a:cubicBezTo>
                        <a:cubicBezTo>
                          <a:pt x="31" y="13"/>
                          <a:pt x="33" y="12"/>
                          <a:pt x="35" y="10"/>
                        </a:cubicBezTo>
                        <a:cubicBezTo>
                          <a:pt x="38" y="12"/>
                          <a:pt x="40" y="12"/>
                          <a:pt x="40" y="11"/>
                        </a:cubicBezTo>
                        <a:cubicBezTo>
                          <a:pt x="41" y="11"/>
                          <a:pt x="36" y="8"/>
                          <a:pt x="36" y="8"/>
                        </a:cubicBezTo>
                        <a:cubicBezTo>
                          <a:pt x="36" y="8"/>
                          <a:pt x="41" y="10"/>
                          <a:pt x="42" y="8"/>
                        </a:cubicBezTo>
                        <a:cubicBezTo>
                          <a:pt x="42" y="6"/>
                          <a:pt x="39" y="5"/>
                          <a:pt x="39" y="5"/>
                        </a:cubicBezTo>
                        <a:cubicBezTo>
                          <a:pt x="39" y="5"/>
                          <a:pt x="43" y="6"/>
                          <a:pt x="43" y="4"/>
                        </a:cubicBezTo>
                        <a:cubicBezTo>
                          <a:pt x="43" y="3"/>
                          <a:pt x="38" y="1"/>
                          <a:pt x="33" y="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0" name="Freeform 55"/>
                  <p:cNvSpPr>
                    <a:spLocks/>
                  </p:cNvSpPr>
                  <p:nvPr/>
                </p:nvSpPr>
                <p:spPr bwMode="auto">
                  <a:xfrm>
                    <a:off x="863" y="2223"/>
                    <a:ext cx="289" cy="82"/>
                  </a:xfrm>
                  <a:custGeom>
                    <a:avLst/>
                    <a:gdLst>
                      <a:gd name="T0" fmla="*/ 32 w 42"/>
                      <a:gd name="T1" fmla="*/ 2 h 12"/>
                      <a:gd name="T2" fmla="*/ 26 w 42"/>
                      <a:gd name="T3" fmla="*/ 4 h 12"/>
                      <a:gd name="T4" fmla="*/ 6 w 42"/>
                      <a:gd name="T5" fmla="*/ 2 h 12"/>
                      <a:gd name="T6" fmla="*/ 0 w 42"/>
                      <a:gd name="T7" fmla="*/ 1 h 12"/>
                      <a:gd name="T8" fmla="*/ 0 w 42"/>
                      <a:gd name="T9" fmla="*/ 10 h 12"/>
                      <a:gd name="T10" fmla="*/ 6 w 42"/>
                      <a:gd name="T11" fmla="*/ 9 h 12"/>
                      <a:gd name="T12" fmla="*/ 25 w 42"/>
                      <a:gd name="T13" fmla="*/ 9 h 12"/>
                      <a:gd name="T14" fmla="*/ 34 w 42"/>
                      <a:gd name="T15" fmla="*/ 10 h 12"/>
                      <a:gd name="T16" fmla="*/ 39 w 42"/>
                      <a:gd name="T17" fmla="*/ 11 h 12"/>
                      <a:gd name="T18" fmla="*/ 35 w 42"/>
                      <a:gd name="T19" fmla="*/ 8 h 12"/>
                      <a:gd name="T20" fmla="*/ 40 w 42"/>
                      <a:gd name="T21" fmla="*/ 8 h 12"/>
                      <a:gd name="T22" fmla="*/ 38 w 42"/>
                      <a:gd name="T23" fmla="*/ 5 h 12"/>
                      <a:gd name="T24" fmla="*/ 41 w 42"/>
                      <a:gd name="T25" fmla="*/ 4 h 12"/>
                      <a:gd name="T26" fmla="*/ 32 w 42"/>
                      <a:gd name="T27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2" h="12">
                        <a:moveTo>
                          <a:pt x="32" y="2"/>
                        </a:moveTo>
                        <a:cubicBezTo>
                          <a:pt x="27" y="3"/>
                          <a:pt x="26" y="4"/>
                          <a:pt x="26" y="4"/>
                        </a:cubicBezTo>
                        <a:cubicBezTo>
                          <a:pt x="26" y="4"/>
                          <a:pt x="12" y="0"/>
                          <a:pt x="6" y="2"/>
                        </a:cubicBezTo>
                        <a:cubicBezTo>
                          <a:pt x="3" y="1"/>
                          <a:pt x="2" y="1"/>
                          <a:pt x="0" y="1"/>
                        </a:cubicBezTo>
                        <a:cubicBezTo>
                          <a:pt x="1" y="4"/>
                          <a:pt x="1" y="7"/>
                          <a:pt x="0" y="10"/>
                        </a:cubicBezTo>
                        <a:cubicBezTo>
                          <a:pt x="2" y="10"/>
                          <a:pt x="4" y="9"/>
                          <a:pt x="6" y="9"/>
                        </a:cubicBezTo>
                        <a:cubicBezTo>
                          <a:pt x="11" y="12"/>
                          <a:pt x="20" y="11"/>
                          <a:pt x="25" y="9"/>
                        </a:cubicBezTo>
                        <a:cubicBezTo>
                          <a:pt x="29" y="12"/>
                          <a:pt x="32" y="11"/>
                          <a:pt x="34" y="10"/>
                        </a:cubicBezTo>
                        <a:cubicBezTo>
                          <a:pt x="37" y="11"/>
                          <a:pt x="38" y="12"/>
                          <a:pt x="39" y="11"/>
                        </a:cubicBezTo>
                        <a:cubicBezTo>
                          <a:pt x="39" y="10"/>
                          <a:pt x="35" y="8"/>
                          <a:pt x="35" y="8"/>
                        </a:cubicBezTo>
                        <a:cubicBezTo>
                          <a:pt x="35" y="8"/>
                          <a:pt x="40" y="9"/>
                          <a:pt x="40" y="8"/>
                        </a:cubicBezTo>
                        <a:cubicBezTo>
                          <a:pt x="40" y="6"/>
                          <a:pt x="38" y="5"/>
                          <a:pt x="38" y="5"/>
                        </a:cubicBezTo>
                        <a:cubicBezTo>
                          <a:pt x="38" y="5"/>
                          <a:pt x="41" y="6"/>
                          <a:pt x="41" y="4"/>
                        </a:cubicBezTo>
                        <a:cubicBezTo>
                          <a:pt x="42" y="3"/>
                          <a:pt x="37" y="1"/>
                          <a:pt x="32" y="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1" name="Freeform 56"/>
                  <p:cNvSpPr>
                    <a:spLocks noEditPoints="1"/>
                  </p:cNvSpPr>
                  <p:nvPr/>
                </p:nvSpPr>
                <p:spPr bwMode="auto">
                  <a:xfrm>
                    <a:off x="815" y="2216"/>
                    <a:ext cx="351" cy="103"/>
                  </a:xfrm>
                  <a:custGeom>
                    <a:avLst/>
                    <a:gdLst>
                      <a:gd name="T0" fmla="*/ 47 w 51"/>
                      <a:gd name="T1" fmla="*/ 13 h 15"/>
                      <a:gd name="T2" fmla="*/ 47 w 51"/>
                      <a:gd name="T3" fmla="*/ 13 h 15"/>
                      <a:gd name="T4" fmla="*/ 42 w 51"/>
                      <a:gd name="T5" fmla="*/ 13 h 15"/>
                      <a:gd name="T6" fmla="*/ 33 w 51"/>
                      <a:gd name="T7" fmla="*/ 12 h 15"/>
                      <a:gd name="T8" fmla="*/ 13 w 51"/>
                      <a:gd name="T9" fmla="*/ 12 h 15"/>
                      <a:gd name="T10" fmla="*/ 3 w 51"/>
                      <a:gd name="T11" fmla="*/ 13 h 15"/>
                      <a:gd name="T12" fmla="*/ 3 w 51"/>
                      <a:gd name="T13" fmla="*/ 13 h 15"/>
                      <a:gd name="T14" fmla="*/ 3 w 51"/>
                      <a:gd name="T15" fmla="*/ 13 h 15"/>
                      <a:gd name="T16" fmla="*/ 0 w 51"/>
                      <a:gd name="T17" fmla="*/ 2 h 15"/>
                      <a:gd name="T18" fmla="*/ 0 w 51"/>
                      <a:gd name="T19" fmla="*/ 2 h 15"/>
                      <a:gd name="T20" fmla="*/ 1 w 51"/>
                      <a:gd name="T21" fmla="*/ 2 h 15"/>
                      <a:gd name="T22" fmla="*/ 13 w 51"/>
                      <a:gd name="T23" fmla="*/ 3 h 15"/>
                      <a:gd name="T24" fmla="*/ 33 w 51"/>
                      <a:gd name="T25" fmla="*/ 5 h 15"/>
                      <a:gd name="T26" fmla="*/ 39 w 51"/>
                      <a:gd name="T27" fmla="*/ 3 h 15"/>
                      <a:gd name="T28" fmla="*/ 50 w 51"/>
                      <a:gd name="T29" fmla="*/ 4 h 15"/>
                      <a:gd name="T30" fmla="*/ 51 w 51"/>
                      <a:gd name="T31" fmla="*/ 5 h 15"/>
                      <a:gd name="T32" fmla="*/ 50 w 51"/>
                      <a:gd name="T33" fmla="*/ 6 h 15"/>
                      <a:gd name="T34" fmla="*/ 47 w 51"/>
                      <a:gd name="T35" fmla="*/ 7 h 15"/>
                      <a:gd name="T36" fmla="*/ 49 w 51"/>
                      <a:gd name="T37" fmla="*/ 9 h 15"/>
                      <a:gd name="T38" fmla="*/ 49 w 51"/>
                      <a:gd name="T39" fmla="*/ 10 h 15"/>
                      <a:gd name="T40" fmla="*/ 45 w 51"/>
                      <a:gd name="T41" fmla="*/ 10 h 15"/>
                      <a:gd name="T42" fmla="*/ 47 w 51"/>
                      <a:gd name="T43" fmla="*/ 13 h 15"/>
                      <a:gd name="T44" fmla="*/ 47 w 51"/>
                      <a:gd name="T45" fmla="*/ 13 h 15"/>
                      <a:gd name="T46" fmla="*/ 4 w 51"/>
                      <a:gd name="T47" fmla="*/ 12 h 15"/>
                      <a:gd name="T48" fmla="*/ 13 w 51"/>
                      <a:gd name="T49" fmla="*/ 12 h 15"/>
                      <a:gd name="T50" fmla="*/ 13 w 51"/>
                      <a:gd name="T51" fmla="*/ 12 h 15"/>
                      <a:gd name="T52" fmla="*/ 13 w 51"/>
                      <a:gd name="T53" fmla="*/ 12 h 15"/>
                      <a:gd name="T54" fmla="*/ 33 w 51"/>
                      <a:gd name="T55" fmla="*/ 11 h 15"/>
                      <a:gd name="T56" fmla="*/ 33 w 51"/>
                      <a:gd name="T57" fmla="*/ 11 h 15"/>
                      <a:gd name="T58" fmla="*/ 33 w 51"/>
                      <a:gd name="T59" fmla="*/ 11 h 15"/>
                      <a:gd name="T60" fmla="*/ 41 w 51"/>
                      <a:gd name="T61" fmla="*/ 12 h 15"/>
                      <a:gd name="T62" fmla="*/ 42 w 51"/>
                      <a:gd name="T63" fmla="*/ 12 h 15"/>
                      <a:gd name="T64" fmla="*/ 42 w 51"/>
                      <a:gd name="T65" fmla="*/ 12 h 15"/>
                      <a:gd name="T66" fmla="*/ 47 w 51"/>
                      <a:gd name="T67" fmla="*/ 13 h 15"/>
                      <a:gd name="T68" fmla="*/ 47 w 51"/>
                      <a:gd name="T69" fmla="*/ 13 h 15"/>
                      <a:gd name="T70" fmla="*/ 47 w 51"/>
                      <a:gd name="T71" fmla="*/ 13 h 15"/>
                      <a:gd name="T72" fmla="*/ 44 w 51"/>
                      <a:gd name="T73" fmla="*/ 10 h 15"/>
                      <a:gd name="T74" fmla="*/ 43 w 51"/>
                      <a:gd name="T75" fmla="*/ 9 h 15"/>
                      <a:gd name="T76" fmla="*/ 44 w 51"/>
                      <a:gd name="T77" fmla="*/ 9 h 15"/>
                      <a:gd name="T78" fmla="*/ 49 w 51"/>
                      <a:gd name="T79" fmla="*/ 9 h 15"/>
                      <a:gd name="T80" fmla="*/ 49 w 51"/>
                      <a:gd name="T81" fmla="*/ 9 h 15"/>
                      <a:gd name="T82" fmla="*/ 45 w 51"/>
                      <a:gd name="T83" fmla="*/ 7 h 15"/>
                      <a:gd name="T84" fmla="*/ 43 w 51"/>
                      <a:gd name="T85" fmla="*/ 6 h 15"/>
                      <a:gd name="T86" fmla="*/ 45 w 51"/>
                      <a:gd name="T87" fmla="*/ 6 h 15"/>
                      <a:gd name="T88" fmla="*/ 50 w 51"/>
                      <a:gd name="T89" fmla="*/ 6 h 15"/>
                      <a:gd name="T90" fmla="*/ 50 w 51"/>
                      <a:gd name="T91" fmla="*/ 5 h 15"/>
                      <a:gd name="T92" fmla="*/ 50 w 51"/>
                      <a:gd name="T93" fmla="*/ 5 h 15"/>
                      <a:gd name="T94" fmla="*/ 39 w 51"/>
                      <a:gd name="T95" fmla="*/ 3 h 15"/>
                      <a:gd name="T96" fmla="*/ 33 w 51"/>
                      <a:gd name="T97" fmla="*/ 5 h 15"/>
                      <a:gd name="T98" fmla="*/ 33 w 51"/>
                      <a:gd name="T99" fmla="*/ 6 h 15"/>
                      <a:gd name="T100" fmla="*/ 33 w 51"/>
                      <a:gd name="T101" fmla="*/ 5 h 15"/>
                      <a:gd name="T102" fmla="*/ 13 w 51"/>
                      <a:gd name="T103" fmla="*/ 4 h 15"/>
                      <a:gd name="T104" fmla="*/ 13 w 51"/>
                      <a:gd name="T105" fmla="*/ 4 h 15"/>
                      <a:gd name="T106" fmla="*/ 13 w 51"/>
                      <a:gd name="T107" fmla="*/ 4 h 15"/>
                      <a:gd name="T108" fmla="*/ 1 w 51"/>
                      <a:gd name="T109" fmla="*/ 2 h 15"/>
                      <a:gd name="T110" fmla="*/ 4 w 51"/>
                      <a:gd name="T111" fmla="*/ 1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51" h="15">
                        <a:moveTo>
                          <a:pt x="47" y="13"/>
                        </a:moveTo>
                        <a:cubicBezTo>
                          <a:pt x="47" y="13"/>
                          <a:pt x="47" y="13"/>
                          <a:pt x="47" y="13"/>
                        </a:cubicBezTo>
                        <a:cubicBezTo>
                          <a:pt x="46" y="14"/>
                          <a:pt x="44" y="14"/>
                          <a:pt x="42" y="13"/>
                        </a:cubicBezTo>
                        <a:cubicBezTo>
                          <a:pt x="39" y="14"/>
                          <a:pt x="36" y="14"/>
                          <a:pt x="33" y="12"/>
                        </a:cubicBezTo>
                        <a:cubicBezTo>
                          <a:pt x="28" y="14"/>
                          <a:pt x="18" y="15"/>
                          <a:pt x="13" y="12"/>
                        </a:cubicBezTo>
                        <a:cubicBezTo>
                          <a:pt x="9" y="14"/>
                          <a:pt x="4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0" y="10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5" y="0"/>
                          <a:pt x="13" y="3"/>
                        </a:cubicBezTo>
                        <a:cubicBezTo>
                          <a:pt x="19" y="1"/>
                          <a:pt x="32" y="5"/>
                          <a:pt x="33" y="5"/>
                        </a:cubicBezTo>
                        <a:cubicBezTo>
                          <a:pt x="33" y="5"/>
                          <a:pt x="35" y="4"/>
                          <a:pt x="39" y="3"/>
                        </a:cubicBezTo>
                        <a:cubicBezTo>
                          <a:pt x="43" y="2"/>
                          <a:pt x="48" y="3"/>
                          <a:pt x="50" y="4"/>
                        </a:cubicBezTo>
                        <a:cubicBezTo>
                          <a:pt x="50" y="5"/>
                          <a:pt x="51" y="5"/>
                          <a:pt x="51" y="5"/>
                        </a:cubicBezTo>
                        <a:cubicBezTo>
                          <a:pt x="51" y="6"/>
                          <a:pt x="50" y="6"/>
                          <a:pt x="50" y="6"/>
                        </a:cubicBezTo>
                        <a:cubicBezTo>
                          <a:pt x="49" y="7"/>
                          <a:pt x="48" y="7"/>
                          <a:pt x="47" y="7"/>
                        </a:cubicBezTo>
                        <a:cubicBezTo>
                          <a:pt x="48" y="7"/>
                          <a:pt x="50" y="8"/>
                          <a:pt x="49" y="9"/>
                        </a:cubicBezTo>
                        <a:cubicBezTo>
                          <a:pt x="49" y="9"/>
                          <a:pt x="49" y="10"/>
                          <a:pt x="49" y="10"/>
                        </a:cubicBezTo>
                        <a:cubicBezTo>
                          <a:pt x="48" y="10"/>
                          <a:pt x="46" y="10"/>
                          <a:pt x="45" y="10"/>
                        </a:cubicBezTo>
                        <a:cubicBezTo>
                          <a:pt x="46" y="11"/>
                          <a:pt x="48" y="12"/>
                          <a:pt x="47" y="13"/>
                        </a:cubicBezTo>
                        <a:cubicBezTo>
                          <a:pt x="47" y="13"/>
                          <a:pt x="47" y="13"/>
                          <a:pt x="47" y="13"/>
                        </a:cubicBezTo>
                        <a:close/>
                        <a:moveTo>
                          <a:pt x="4" y="12"/>
                        </a:moveTo>
                        <a:cubicBezTo>
                          <a:pt x="4" y="12"/>
                          <a:pt x="9" y="13"/>
                          <a:pt x="13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8" y="15"/>
                          <a:pt x="28" y="13"/>
                          <a:pt x="33" y="11"/>
                        </a:cubicBezTo>
                        <a:cubicBezTo>
                          <a:pt x="33" y="11"/>
                          <a:pt x="33" y="11"/>
                          <a:pt x="33" y="11"/>
                        </a:cubicBezTo>
                        <a:cubicBezTo>
                          <a:pt x="33" y="11"/>
                          <a:pt x="33" y="11"/>
                          <a:pt x="33" y="11"/>
                        </a:cubicBezTo>
                        <a:cubicBezTo>
                          <a:pt x="37" y="14"/>
                          <a:pt x="40" y="13"/>
                          <a:pt x="41" y="12"/>
                        </a:cubicBezTo>
                        <a:cubicBezTo>
                          <a:pt x="42" y="12"/>
                          <a:pt x="42" y="12"/>
                          <a:pt x="42" y="12"/>
                        </a:cubicBezTo>
                        <a:cubicBezTo>
                          <a:pt x="42" y="12"/>
                          <a:pt x="42" y="12"/>
                          <a:pt x="42" y="12"/>
                        </a:cubicBezTo>
                        <a:cubicBezTo>
                          <a:pt x="44" y="14"/>
                          <a:pt x="46" y="13"/>
                          <a:pt x="47" y="13"/>
                        </a:cubicBezTo>
                        <a:cubicBezTo>
                          <a:pt x="47" y="13"/>
                          <a:pt x="47" y="13"/>
                          <a:pt x="47" y="13"/>
                        </a:cubicBezTo>
                        <a:cubicBezTo>
                          <a:pt x="47" y="13"/>
                          <a:pt x="47" y="13"/>
                          <a:pt x="47" y="13"/>
                        </a:cubicBezTo>
                        <a:cubicBezTo>
                          <a:pt x="47" y="12"/>
                          <a:pt x="46" y="11"/>
                          <a:pt x="44" y="10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4" y="9"/>
                          <a:pt x="44" y="9"/>
                          <a:pt x="44" y="9"/>
                        </a:cubicBezTo>
                        <a:cubicBezTo>
                          <a:pt x="45" y="10"/>
                          <a:pt x="48" y="10"/>
                          <a:pt x="49" y="9"/>
                        </a:cubicBezTo>
                        <a:cubicBezTo>
                          <a:pt x="49" y="9"/>
                          <a:pt x="49" y="9"/>
                          <a:pt x="49" y="9"/>
                        </a:cubicBezTo>
                        <a:cubicBezTo>
                          <a:pt x="49" y="8"/>
                          <a:pt x="46" y="7"/>
                          <a:pt x="45" y="7"/>
                        </a:cubicBezTo>
                        <a:cubicBezTo>
                          <a:pt x="43" y="6"/>
                          <a:pt x="43" y="6"/>
                          <a:pt x="43" y="6"/>
                        </a:cubicBezTo>
                        <a:cubicBezTo>
                          <a:pt x="45" y="6"/>
                          <a:pt x="45" y="6"/>
                          <a:pt x="45" y="6"/>
                        </a:cubicBezTo>
                        <a:cubicBezTo>
                          <a:pt x="46" y="6"/>
                          <a:pt x="49" y="6"/>
                          <a:pt x="50" y="6"/>
                        </a:cubicBezTo>
                        <a:cubicBezTo>
                          <a:pt x="50" y="5"/>
                          <a:pt x="50" y="5"/>
                          <a:pt x="50" y="5"/>
                        </a:cubicBezTo>
                        <a:cubicBezTo>
                          <a:pt x="50" y="5"/>
                          <a:pt x="50" y="5"/>
                          <a:pt x="50" y="5"/>
                        </a:cubicBezTo>
                        <a:cubicBezTo>
                          <a:pt x="48" y="3"/>
                          <a:pt x="43" y="2"/>
                          <a:pt x="39" y="3"/>
                        </a:cubicBezTo>
                        <a:cubicBezTo>
                          <a:pt x="35" y="4"/>
                          <a:pt x="33" y="5"/>
                          <a:pt x="33" y="5"/>
                        </a:cubicBezTo>
                        <a:cubicBezTo>
                          <a:pt x="33" y="6"/>
                          <a:pt x="33" y="6"/>
                          <a:pt x="33" y="6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5"/>
                          <a:pt x="19" y="1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6" y="1"/>
                          <a:pt x="2" y="2"/>
                          <a:pt x="1" y="2"/>
                        </a:cubicBezTo>
                        <a:cubicBezTo>
                          <a:pt x="1" y="3"/>
                          <a:pt x="1" y="10"/>
                          <a:pt x="4" y="1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2" name="Freeform 57"/>
                  <p:cNvSpPr>
                    <a:spLocks/>
                  </p:cNvSpPr>
                  <p:nvPr/>
                </p:nvSpPr>
                <p:spPr bwMode="auto">
                  <a:xfrm>
                    <a:off x="1083" y="2202"/>
                    <a:ext cx="69" cy="69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1 w 10"/>
                      <a:gd name="T3" fmla="*/ 10 h 10"/>
                      <a:gd name="T4" fmla="*/ 5 w 10"/>
                      <a:gd name="T5" fmla="*/ 8 h 10"/>
                      <a:gd name="T6" fmla="*/ 10 w 10"/>
                      <a:gd name="T7" fmla="*/ 4 h 10"/>
                      <a:gd name="T8" fmla="*/ 8 w 10"/>
                      <a:gd name="T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2" y="0"/>
                          <a:pt x="0" y="9"/>
                          <a:pt x="1" y="10"/>
                        </a:cubicBezTo>
                        <a:cubicBezTo>
                          <a:pt x="2" y="10"/>
                          <a:pt x="5" y="9"/>
                          <a:pt x="5" y="8"/>
                        </a:cubicBezTo>
                        <a:cubicBezTo>
                          <a:pt x="10" y="7"/>
                          <a:pt x="10" y="4"/>
                          <a:pt x="1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3" name="Freeform 58"/>
                  <p:cNvSpPr>
                    <a:spLocks/>
                  </p:cNvSpPr>
                  <p:nvPr/>
                </p:nvSpPr>
                <p:spPr bwMode="auto">
                  <a:xfrm>
                    <a:off x="1083" y="2202"/>
                    <a:ext cx="69" cy="69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1 w 10"/>
                      <a:gd name="T3" fmla="*/ 10 h 10"/>
                      <a:gd name="T4" fmla="*/ 5 w 10"/>
                      <a:gd name="T5" fmla="*/ 6 h 10"/>
                      <a:gd name="T6" fmla="*/ 10 w 10"/>
                      <a:gd name="T7" fmla="*/ 4 h 10"/>
                      <a:gd name="T8" fmla="*/ 8 w 10"/>
                      <a:gd name="T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2" y="0"/>
                          <a:pt x="0" y="9"/>
                          <a:pt x="1" y="10"/>
                        </a:cubicBezTo>
                        <a:cubicBezTo>
                          <a:pt x="2" y="10"/>
                          <a:pt x="4" y="8"/>
                          <a:pt x="5" y="6"/>
                        </a:cubicBezTo>
                        <a:cubicBezTo>
                          <a:pt x="9" y="6"/>
                          <a:pt x="10" y="4"/>
                          <a:pt x="1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9B3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4" name="Freeform 59"/>
                  <p:cNvSpPr>
                    <a:spLocks/>
                  </p:cNvSpPr>
                  <p:nvPr/>
                </p:nvSpPr>
                <p:spPr bwMode="auto">
                  <a:xfrm>
                    <a:off x="1083" y="2202"/>
                    <a:ext cx="69" cy="69"/>
                  </a:xfrm>
                  <a:custGeom>
                    <a:avLst/>
                    <a:gdLst>
                      <a:gd name="T0" fmla="*/ 8 w 10"/>
                      <a:gd name="T1" fmla="*/ 0 h 10"/>
                      <a:gd name="T2" fmla="*/ 1 w 10"/>
                      <a:gd name="T3" fmla="*/ 10 h 10"/>
                      <a:gd name="T4" fmla="*/ 5 w 10"/>
                      <a:gd name="T5" fmla="*/ 6 h 10"/>
                      <a:gd name="T6" fmla="*/ 10 w 10"/>
                      <a:gd name="T7" fmla="*/ 4 h 10"/>
                      <a:gd name="T8" fmla="*/ 8 w 10"/>
                      <a:gd name="T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0">
                        <a:moveTo>
                          <a:pt x="8" y="0"/>
                        </a:moveTo>
                        <a:cubicBezTo>
                          <a:pt x="2" y="0"/>
                          <a:pt x="0" y="9"/>
                          <a:pt x="1" y="10"/>
                        </a:cubicBezTo>
                        <a:cubicBezTo>
                          <a:pt x="2" y="10"/>
                          <a:pt x="4" y="7"/>
                          <a:pt x="5" y="6"/>
                        </a:cubicBezTo>
                        <a:cubicBezTo>
                          <a:pt x="9" y="6"/>
                          <a:pt x="10" y="4"/>
                          <a:pt x="10" y="4"/>
                        </a:cubicBez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9C89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5" name="Freeform 60"/>
                  <p:cNvSpPr>
                    <a:spLocks/>
                  </p:cNvSpPr>
                  <p:nvPr/>
                </p:nvSpPr>
                <p:spPr bwMode="auto">
                  <a:xfrm>
                    <a:off x="1090" y="2202"/>
                    <a:ext cx="62" cy="69"/>
                  </a:xfrm>
                  <a:custGeom>
                    <a:avLst/>
                    <a:gdLst>
                      <a:gd name="T0" fmla="*/ 2 w 9"/>
                      <a:gd name="T1" fmla="*/ 10 h 10"/>
                      <a:gd name="T2" fmla="*/ 1 w 9"/>
                      <a:gd name="T3" fmla="*/ 10 h 10"/>
                      <a:gd name="T4" fmla="*/ 0 w 9"/>
                      <a:gd name="T5" fmla="*/ 10 h 10"/>
                      <a:gd name="T6" fmla="*/ 0 w 9"/>
                      <a:gd name="T7" fmla="*/ 6 h 10"/>
                      <a:gd name="T8" fmla="*/ 7 w 9"/>
                      <a:gd name="T9" fmla="*/ 0 h 10"/>
                      <a:gd name="T10" fmla="*/ 7 w 9"/>
                      <a:gd name="T11" fmla="*/ 1 h 10"/>
                      <a:gd name="T12" fmla="*/ 1 w 9"/>
                      <a:gd name="T13" fmla="*/ 6 h 10"/>
                      <a:gd name="T14" fmla="*/ 0 w 9"/>
                      <a:gd name="T15" fmla="*/ 9 h 10"/>
                      <a:gd name="T16" fmla="*/ 1 w 9"/>
                      <a:gd name="T17" fmla="*/ 10 h 10"/>
                      <a:gd name="T18" fmla="*/ 4 w 9"/>
                      <a:gd name="T19" fmla="*/ 8 h 10"/>
                      <a:gd name="T20" fmla="*/ 4 w 9"/>
                      <a:gd name="T21" fmla="*/ 7 h 10"/>
                      <a:gd name="T22" fmla="*/ 4 w 9"/>
                      <a:gd name="T23" fmla="*/ 7 h 10"/>
                      <a:gd name="T24" fmla="*/ 9 w 9"/>
                      <a:gd name="T25" fmla="*/ 4 h 10"/>
                      <a:gd name="T26" fmla="*/ 5 w 9"/>
                      <a:gd name="T27" fmla="*/ 8 h 10"/>
                      <a:gd name="T28" fmla="*/ 2 w 9"/>
                      <a:gd name="T29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9" h="10">
                        <a:moveTo>
                          <a:pt x="2" y="10"/>
                        </a:moveTo>
                        <a:cubicBezTo>
                          <a:pt x="2" y="10"/>
                          <a:pt x="2" y="10"/>
                          <a:pt x="1" y="10"/>
                        </a:cubicBezTo>
                        <a:cubicBezTo>
                          <a:pt x="1" y="10"/>
                          <a:pt x="0" y="10"/>
                          <a:pt x="0" y="10"/>
                        </a:cubicBezTo>
                        <a:cubicBezTo>
                          <a:pt x="0" y="9"/>
                          <a:pt x="0" y="8"/>
                          <a:pt x="0" y="6"/>
                        </a:cubicBezTo>
                        <a:cubicBezTo>
                          <a:pt x="1" y="5"/>
                          <a:pt x="3" y="0"/>
                          <a:pt x="7" y="0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3" y="0"/>
                          <a:pt x="1" y="5"/>
                          <a:pt x="1" y="6"/>
                        </a:cubicBezTo>
                        <a:cubicBezTo>
                          <a:pt x="0" y="8"/>
                          <a:pt x="0" y="9"/>
                          <a:pt x="0" y="9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2" y="9"/>
                          <a:pt x="4" y="8"/>
                          <a:pt x="4" y="8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8" y="7"/>
                          <a:pt x="9" y="4"/>
                          <a:pt x="9" y="4"/>
                        </a:cubicBezTo>
                        <a:cubicBezTo>
                          <a:pt x="9" y="4"/>
                          <a:pt x="9" y="7"/>
                          <a:pt x="5" y="8"/>
                        </a:cubicBezTo>
                        <a:cubicBezTo>
                          <a:pt x="4" y="9"/>
                          <a:pt x="3" y="9"/>
                          <a:pt x="2" y="10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6" name="Freeform 61"/>
                  <p:cNvSpPr>
                    <a:spLocks/>
                  </p:cNvSpPr>
                  <p:nvPr/>
                </p:nvSpPr>
                <p:spPr bwMode="auto">
                  <a:xfrm>
                    <a:off x="444" y="2498"/>
                    <a:ext cx="124" cy="336"/>
                  </a:xfrm>
                  <a:custGeom>
                    <a:avLst/>
                    <a:gdLst>
                      <a:gd name="T0" fmla="*/ 18 w 18"/>
                      <a:gd name="T1" fmla="*/ 4 h 49"/>
                      <a:gd name="T2" fmla="*/ 16 w 18"/>
                      <a:gd name="T3" fmla="*/ 14 h 49"/>
                      <a:gd name="T4" fmla="*/ 12 w 18"/>
                      <a:gd name="T5" fmla="*/ 33 h 49"/>
                      <a:gd name="T6" fmla="*/ 11 w 18"/>
                      <a:gd name="T7" fmla="*/ 42 h 49"/>
                      <a:gd name="T8" fmla="*/ 11 w 18"/>
                      <a:gd name="T9" fmla="*/ 48 h 49"/>
                      <a:gd name="T10" fmla="*/ 8 w 18"/>
                      <a:gd name="T11" fmla="*/ 44 h 49"/>
                      <a:gd name="T12" fmla="*/ 7 w 18"/>
                      <a:gd name="T13" fmla="*/ 49 h 49"/>
                      <a:gd name="T14" fmla="*/ 5 w 18"/>
                      <a:gd name="T15" fmla="*/ 45 h 49"/>
                      <a:gd name="T16" fmla="*/ 3 w 18"/>
                      <a:gd name="T17" fmla="*/ 49 h 49"/>
                      <a:gd name="T18" fmla="*/ 3 w 18"/>
                      <a:gd name="T19" fmla="*/ 38 h 49"/>
                      <a:gd name="T20" fmla="*/ 6 w 18"/>
                      <a:gd name="T21" fmla="*/ 32 h 49"/>
                      <a:gd name="T22" fmla="*/ 8 w 18"/>
                      <a:gd name="T23" fmla="*/ 12 h 49"/>
                      <a:gd name="T24" fmla="*/ 8 w 18"/>
                      <a:gd name="T25" fmla="*/ 0 h 49"/>
                      <a:gd name="T26" fmla="*/ 18 w 18"/>
                      <a:gd name="T27" fmla="*/ 4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8" h="49">
                        <a:moveTo>
                          <a:pt x="18" y="4"/>
                        </a:moveTo>
                        <a:cubicBezTo>
                          <a:pt x="18" y="4"/>
                          <a:pt x="18" y="10"/>
                          <a:pt x="16" y="14"/>
                        </a:cubicBezTo>
                        <a:cubicBezTo>
                          <a:pt x="18" y="19"/>
                          <a:pt x="15" y="28"/>
                          <a:pt x="12" y="33"/>
                        </a:cubicBezTo>
                        <a:cubicBezTo>
                          <a:pt x="14" y="38"/>
                          <a:pt x="13" y="40"/>
                          <a:pt x="11" y="42"/>
                        </a:cubicBezTo>
                        <a:cubicBezTo>
                          <a:pt x="13" y="45"/>
                          <a:pt x="12" y="47"/>
                          <a:pt x="11" y="48"/>
                        </a:cubicBezTo>
                        <a:cubicBezTo>
                          <a:pt x="10" y="48"/>
                          <a:pt x="8" y="44"/>
                          <a:pt x="8" y="44"/>
                        </a:cubicBezTo>
                        <a:cubicBezTo>
                          <a:pt x="8" y="44"/>
                          <a:pt x="9" y="49"/>
                          <a:pt x="7" y="49"/>
                        </a:cubicBezTo>
                        <a:cubicBezTo>
                          <a:pt x="6" y="49"/>
                          <a:pt x="5" y="45"/>
                          <a:pt x="5" y="45"/>
                        </a:cubicBezTo>
                        <a:cubicBezTo>
                          <a:pt x="5" y="45"/>
                          <a:pt x="5" y="49"/>
                          <a:pt x="3" y="49"/>
                        </a:cubicBezTo>
                        <a:cubicBezTo>
                          <a:pt x="1" y="49"/>
                          <a:pt x="0" y="42"/>
                          <a:pt x="3" y="38"/>
                        </a:cubicBezTo>
                        <a:cubicBezTo>
                          <a:pt x="5" y="34"/>
                          <a:pt x="6" y="32"/>
                          <a:pt x="6" y="32"/>
                        </a:cubicBezTo>
                        <a:cubicBezTo>
                          <a:pt x="6" y="32"/>
                          <a:pt x="4" y="18"/>
                          <a:pt x="8" y="12"/>
                        </a:cubicBezTo>
                        <a:cubicBezTo>
                          <a:pt x="6" y="4"/>
                          <a:pt x="8" y="0"/>
                          <a:pt x="8" y="0"/>
                        </a:cubicBezTo>
                        <a:cubicBezTo>
                          <a:pt x="8" y="0"/>
                          <a:pt x="16" y="1"/>
                          <a:pt x="18" y="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7" name="Freeform 62"/>
                  <p:cNvSpPr>
                    <a:spLocks/>
                  </p:cNvSpPr>
                  <p:nvPr/>
                </p:nvSpPr>
                <p:spPr bwMode="auto">
                  <a:xfrm>
                    <a:off x="444" y="2498"/>
                    <a:ext cx="117" cy="336"/>
                  </a:xfrm>
                  <a:custGeom>
                    <a:avLst/>
                    <a:gdLst>
                      <a:gd name="T0" fmla="*/ 16 w 17"/>
                      <a:gd name="T1" fmla="*/ 3 h 49"/>
                      <a:gd name="T2" fmla="*/ 14 w 17"/>
                      <a:gd name="T3" fmla="*/ 13 h 49"/>
                      <a:gd name="T4" fmla="*/ 11 w 17"/>
                      <a:gd name="T5" fmla="*/ 33 h 49"/>
                      <a:gd name="T6" fmla="*/ 10 w 17"/>
                      <a:gd name="T7" fmla="*/ 42 h 49"/>
                      <a:gd name="T8" fmla="*/ 11 w 17"/>
                      <a:gd name="T9" fmla="*/ 48 h 49"/>
                      <a:gd name="T10" fmla="*/ 8 w 17"/>
                      <a:gd name="T11" fmla="*/ 42 h 49"/>
                      <a:gd name="T12" fmla="*/ 7 w 17"/>
                      <a:gd name="T13" fmla="*/ 49 h 49"/>
                      <a:gd name="T14" fmla="*/ 5 w 17"/>
                      <a:gd name="T15" fmla="*/ 45 h 49"/>
                      <a:gd name="T16" fmla="*/ 3 w 17"/>
                      <a:gd name="T17" fmla="*/ 49 h 49"/>
                      <a:gd name="T18" fmla="*/ 3 w 17"/>
                      <a:gd name="T19" fmla="*/ 38 h 49"/>
                      <a:gd name="T20" fmla="*/ 6 w 17"/>
                      <a:gd name="T21" fmla="*/ 32 h 49"/>
                      <a:gd name="T22" fmla="*/ 8 w 17"/>
                      <a:gd name="T23" fmla="*/ 12 h 49"/>
                      <a:gd name="T24" fmla="*/ 8 w 17"/>
                      <a:gd name="T25" fmla="*/ 0 h 49"/>
                      <a:gd name="T26" fmla="*/ 16 w 17"/>
                      <a:gd name="T27" fmla="*/ 3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7" h="49">
                        <a:moveTo>
                          <a:pt x="16" y="3"/>
                        </a:moveTo>
                        <a:cubicBezTo>
                          <a:pt x="16" y="3"/>
                          <a:pt x="17" y="9"/>
                          <a:pt x="14" y="13"/>
                        </a:cubicBezTo>
                        <a:cubicBezTo>
                          <a:pt x="17" y="19"/>
                          <a:pt x="14" y="28"/>
                          <a:pt x="11" y="33"/>
                        </a:cubicBezTo>
                        <a:cubicBezTo>
                          <a:pt x="13" y="37"/>
                          <a:pt x="12" y="40"/>
                          <a:pt x="10" y="42"/>
                        </a:cubicBezTo>
                        <a:cubicBezTo>
                          <a:pt x="11" y="45"/>
                          <a:pt x="12" y="47"/>
                          <a:pt x="11" y="48"/>
                        </a:cubicBezTo>
                        <a:cubicBezTo>
                          <a:pt x="10" y="48"/>
                          <a:pt x="8" y="42"/>
                          <a:pt x="8" y="42"/>
                        </a:cubicBezTo>
                        <a:cubicBezTo>
                          <a:pt x="8" y="42"/>
                          <a:pt x="9" y="49"/>
                          <a:pt x="7" y="49"/>
                        </a:cubicBezTo>
                        <a:cubicBezTo>
                          <a:pt x="6" y="49"/>
                          <a:pt x="5" y="45"/>
                          <a:pt x="5" y="45"/>
                        </a:cubicBezTo>
                        <a:cubicBezTo>
                          <a:pt x="5" y="45"/>
                          <a:pt x="5" y="49"/>
                          <a:pt x="3" y="49"/>
                        </a:cubicBezTo>
                        <a:cubicBezTo>
                          <a:pt x="1" y="49"/>
                          <a:pt x="0" y="42"/>
                          <a:pt x="3" y="38"/>
                        </a:cubicBezTo>
                        <a:cubicBezTo>
                          <a:pt x="5" y="34"/>
                          <a:pt x="6" y="32"/>
                          <a:pt x="6" y="32"/>
                        </a:cubicBezTo>
                        <a:cubicBezTo>
                          <a:pt x="6" y="32"/>
                          <a:pt x="4" y="18"/>
                          <a:pt x="8" y="12"/>
                        </a:cubicBezTo>
                        <a:cubicBezTo>
                          <a:pt x="6" y="4"/>
                          <a:pt x="8" y="0"/>
                          <a:pt x="8" y="0"/>
                        </a:cubicBezTo>
                        <a:cubicBezTo>
                          <a:pt x="8" y="0"/>
                          <a:pt x="14" y="0"/>
                          <a:pt x="16" y="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8" name="Freeform 63"/>
                  <p:cNvSpPr>
                    <a:spLocks/>
                  </p:cNvSpPr>
                  <p:nvPr/>
                </p:nvSpPr>
                <p:spPr bwMode="auto">
                  <a:xfrm>
                    <a:off x="444" y="2498"/>
                    <a:ext cx="103" cy="336"/>
                  </a:xfrm>
                  <a:custGeom>
                    <a:avLst/>
                    <a:gdLst>
                      <a:gd name="T0" fmla="*/ 15 w 15"/>
                      <a:gd name="T1" fmla="*/ 3 h 49"/>
                      <a:gd name="T2" fmla="*/ 13 w 15"/>
                      <a:gd name="T3" fmla="*/ 13 h 49"/>
                      <a:gd name="T4" fmla="*/ 10 w 15"/>
                      <a:gd name="T5" fmla="*/ 32 h 49"/>
                      <a:gd name="T6" fmla="*/ 10 w 15"/>
                      <a:gd name="T7" fmla="*/ 42 h 49"/>
                      <a:gd name="T8" fmla="*/ 11 w 15"/>
                      <a:gd name="T9" fmla="*/ 48 h 49"/>
                      <a:gd name="T10" fmla="*/ 8 w 15"/>
                      <a:gd name="T11" fmla="*/ 42 h 49"/>
                      <a:gd name="T12" fmla="*/ 7 w 15"/>
                      <a:gd name="T13" fmla="*/ 49 h 49"/>
                      <a:gd name="T14" fmla="*/ 5 w 15"/>
                      <a:gd name="T15" fmla="*/ 45 h 49"/>
                      <a:gd name="T16" fmla="*/ 3 w 15"/>
                      <a:gd name="T17" fmla="*/ 49 h 49"/>
                      <a:gd name="T18" fmla="*/ 3 w 15"/>
                      <a:gd name="T19" fmla="*/ 38 h 49"/>
                      <a:gd name="T20" fmla="*/ 6 w 15"/>
                      <a:gd name="T21" fmla="*/ 32 h 49"/>
                      <a:gd name="T22" fmla="*/ 8 w 15"/>
                      <a:gd name="T23" fmla="*/ 12 h 49"/>
                      <a:gd name="T24" fmla="*/ 8 w 15"/>
                      <a:gd name="T25" fmla="*/ 0 h 49"/>
                      <a:gd name="T26" fmla="*/ 15 w 15"/>
                      <a:gd name="T27" fmla="*/ 3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49">
                        <a:moveTo>
                          <a:pt x="15" y="3"/>
                        </a:moveTo>
                        <a:cubicBezTo>
                          <a:pt x="15" y="3"/>
                          <a:pt x="15" y="9"/>
                          <a:pt x="13" y="13"/>
                        </a:cubicBezTo>
                        <a:cubicBezTo>
                          <a:pt x="15" y="19"/>
                          <a:pt x="13" y="27"/>
                          <a:pt x="10" y="32"/>
                        </a:cubicBezTo>
                        <a:cubicBezTo>
                          <a:pt x="12" y="37"/>
                          <a:pt x="12" y="40"/>
                          <a:pt x="10" y="42"/>
                        </a:cubicBezTo>
                        <a:cubicBezTo>
                          <a:pt x="11" y="45"/>
                          <a:pt x="12" y="47"/>
                          <a:pt x="11" y="48"/>
                        </a:cubicBezTo>
                        <a:cubicBezTo>
                          <a:pt x="10" y="48"/>
                          <a:pt x="8" y="42"/>
                          <a:pt x="8" y="42"/>
                        </a:cubicBezTo>
                        <a:cubicBezTo>
                          <a:pt x="8" y="42"/>
                          <a:pt x="9" y="49"/>
                          <a:pt x="7" y="49"/>
                        </a:cubicBezTo>
                        <a:cubicBezTo>
                          <a:pt x="6" y="49"/>
                          <a:pt x="5" y="45"/>
                          <a:pt x="5" y="45"/>
                        </a:cubicBezTo>
                        <a:cubicBezTo>
                          <a:pt x="5" y="45"/>
                          <a:pt x="5" y="49"/>
                          <a:pt x="3" y="49"/>
                        </a:cubicBezTo>
                        <a:cubicBezTo>
                          <a:pt x="1" y="49"/>
                          <a:pt x="0" y="42"/>
                          <a:pt x="3" y="38"/>
                        </a:cubicBezTo>
                        <a:cubicBezTo>
                          <a:pt x="5" y="34"/>
                          <a:pt x="6" y="32"/>
                          <a:pt x="6" y="32"/>
                        </a:cubicBezTo>
                        <a:cubicBezTo>
                          <a:pt x="6" y="32"/>
                          <a:pt x="4" y="18"/>
                          <a:pt x="8" y="12"/>
                        </a:cubicBezTo>
                        <a:cubicBezTo>
                          <a:pt x="6" y="4"/>
                          <a:pt x="8" y="0"/>
                          <a:pt x="8" y="0"/>
                        </a:cubicBezTo>
                        <a:cubicBezTo>
                          <a:pt x="8" y="0"/>
                          <a:pt x="13" y="0"/>
                          <a:pt x="15" y="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39" name="Freeform 64"/>
                  <p:cNvSpPr>
                    <a:spLocks noEditPoints="1"/>
                  </p:cNvSpPr>
                  <p:nvPr/>
                </p:nvSpPr>
                <p:spPr bwMode="auto">
                  <a:xfrm>
                    <a:off x="451" y="2498"/>
                    <a:ext cx="124" cy="343"/>
                  </a:xfrm>
                  <a:custGeom>
                    <a:avLst/>
                    <a:gdLst>
                      <a:gd name="T0" fmla="*/ 10 w 18"/>
                      <a:gd name="T1" fmla="*/ 48 h 50"/>
                      <a:gd name="T2" fmla="*/ 10 w 18"/>
                      <a:gd name="T3" fmla="*/ 48 h 50"/>
                      <a:gd name="T4" fmla="*/ 8 w 18"/>
                      <a:gd name="T5" fmla="*/ 45 h 50"/>
                      <a:gd name="T6" fmla="*/ 7 w 18"/>
                      <a:gd name="T7" fmla="*/ 49 h 50"/>
                      <a:gd name="T8" fmla="*/ 6 w 18"/>
                      <a:gd name="T9" fmla="*/ 49 h 50"/>
                      <a:gd name="T10" fmla="*/ 4 w 18"/>
                      <a:gd name="T11" fmla="*/ 46 h 50"/>
                      <a:gd name="T12" fmla="*/ 3 w 18"/>
                      <a:gd name="T13" fmla="*/ 49 h 50"/>
                      <a:gd name="T14" fmla="*/ 2 w 18"/>
                      <a:gd name="T15" fmla="*/ 50 h 50"/>
                      <a:gd name="T16" fmla="*/ 1 w 18"/>
                      <a:gd name="T17" fmla="*/ 49 h 50"/>
                      <a:gd name="T18" fmla="*/ 1 w 18"/>
                      <a:gd name="T19" fmla="*/ 38 h 50"/>
                      <a:gd name="T20" fmla="*/ 5 w 18"/>
                      <a:gd name="T21" fmla="*/ 32 h 50"/>
                      <a:gd name="T22" fmla="*/ 6 w 18"/>
                      <a:gd name="T23" fmla="*/ 12 h 50"/>
                      <a:gd name="T24" fmla="*/ 7 w 18"/>
                      <a:gd name="T25" fmla="*/ 0 h 50"/>
                      <a:gd name="T26" fmla="*/ 7 w 18"/>
                      <a:gd name="T27" fmla="*/ 0 h 50"/>
                      <a:gd name="T28" fmla="*/ 7 w 18"/>
                      <a:gd name="T29" fmla="*/ 0 h 50"/>
                      <a:gd name="T30" fmla="*/ 17 w 18"/>
                      <a:gd name="T31" fmla="*/ 4 h 50"/>
                      <a:gd name="T32" fmla="*/ 17 w 18"/>
                      <a:gd name="T33" fmla="*/ 4 h 50"/>
                      <a:gd name="T34" fmla="*/ 17 w 18"/>
                      <a:gd name="T35" fmla="*/ 4 h 50"/>
                      <a:gd name="T36" fmla="*/ 15 w 18"/>
                      <a:gd name="T37" fmla="*/ 14 h 50"/>
                      <a:gd name="T38" fmla="*/ 11 w 18"/>
                      <a:gd name="T39" fmla="*/ 33 h 50"/>
                      <a:gd name="T40" fmla="*/ 11 w 18"/>
                      <a:gd name="T41" fmla="*/ 42 h 50"/>
                      <a:gd name="T42" fmla="*/ 10 w 18"/>
                      <a:gd name="T43" fmla="*/ 48 h 50"/>
                      <a:gd name="T44" fmla="*/ 7 w 18"/>
                      <a:gd name="T45" fmla="*/ 42 h 50"/>
                      <a:gd name="T46" fmla="*/ 8 w 18"/>
                      <a:gd name="T47" fmla="*/ 44 h 50"/>
                      <a:gd name="T48" fmla="*/ 10 w 18"/>
                      <a:gd name="T49" fmla="*/ 47 h 50"/>
                      <a:gd name="T50" fmla="*/ 10 w 18"/>
                      <a:gd name="T51" fmla="*/ 47 h 50"/>
                      <a:gd name="T52" fmla="*/ 10 w 18"/>
                      <a:gd name="T53" fmla="*/ 42 h 50"/>
                      <a:gd name="T54" fmla="*/ 10 w 18"/>
                      <a:gd name="T55" fmla="*/ 42 h 50"/>
                      <a:gd name="T56" fmla="*/ 10 w 18"/>
                      <a:gd name="T57" fmla="*/ 42 h 50"/>
                      <a:gd name="T58" fmla="*/ 11 w 18"/>
                      <a:gd name="T59" fmla="*/ 33 h 50"/>
                      <a:gd name="T60" fmla="*/ 11 w 18"/>
                      <a:gd name="T61" fmla="*/ 33 h 50"/>
                      <a:gd name="T62" fmla="*/ 11 w 18"/>
                      <a:gd name="T63" fmla="*/ 33 h 50"/>
                      <a:gd name="T64" fmla="*/ 15 w 18"/>
                      <a:gd name="T65" fmla="*/ 14 h 50"/>
                      <a:gd name="T66" fmla="*/ 15 w 18"/>
                      <a:gd name="T67" fmla="*/ 14 h 50"/>
                      <a:gd name="T68" fmla="*/ 15 w 18"/>
                      <a:gd name="T69" fmla="*/ 14 h 50"/>
                      <a:gd name="T70" fmla="*/ 17 w 18"/>
                      <a:gd name="T71" fmla="*/ 4 h 50"/>
                      <a:gd name="T72" fmla="*/ 7 w 18"/>
                      <a:gd name="T73" fmla="*/ 0 h 50"/>
                      <a:gd name="T74" fmla="*/ 7 w 18"/>
                      <a:gd name="T75" fmla="*/ 12 h 50"/>
                      <a:gd name="T76" fmla="*/ 7 w 18"/>
                      <a:gd name="T77" fmla="*/ 12 h 50"/>
                      <a:gd name="T78" fmla="*/ 7 w 18"/>
                      <a:gd name="T79" fmla="*/ 12 h 50"/>
                      <a:gd name="T80" fmla="*/ 5 w 18"/>
                      <a:gd name="T81" fmla="*/ 32 h 50"/>
                      <a:gd name="T82" fmla="*/ 5 w 18"/>
                      <a:gd name="T83" fmla="*/ 32 h 50"/>
                      <a:gd name="T84" fmla="*/ 5 w 18"/>
                      <a:gd name="T85" fmla="*/ 32 h 50"/>
                      <a:gd name="T86" fmla="*/ 2 w 18"/>
                      <a:gd name="T87" fmla="*/ 38 h 50"/>
                      <a:gd name="T88" fmla="*/ 1 w 18"/>
                      <a:gd name="T89" fmla="*/ 49 h 50"/>
                      <a:gd name="T90" fmla="*/ 2 w 18"/>
                      <a:gd name="T91" fmla="*/ 49 h 50"/>
                      <a:gd name="T92" fmla="*/ 2 w 18"/>
                      <a:gd name="T93" fmla="*/ 49 h 50"/>
                      <a:gd name="T94" fmla="*/ 4 w 18"/>
                      <a:gd name="T95" fmla="*/ 45 h 50"/>
                      <a:gd name="T96" fmla="*/ 4 w 18"/>
                      <a:gd name="T97" fmla="*/ 43 h 50"/>
                      <a:gd name="T98" fmla="*/ 4 w 18"/>
                      <a:gd name="T99" fmla="*/ 45 h 50"/>
                      <a:gd name="T100" fmla="*/ 6 w 18"/>
                      <a:gd name="T101" fmla="*/ 48 h 50"/>
                      <a:gd name="T102" fmla="*/ 6 w 18"/>
                      <a:gd name="T103" fmla="*/ 48 h 50"/>
                      <a:gd name="T104" fmla="*/ 7 w 18"/>
                      <a:gd name="T105" fmla="*/ 44 h 50"/>
                      <a:gd name="T106" fmla="*/ 7 w 18"/>
                      <a:gd name="T107" fmla="*/ 42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8" h="50">
                        <a:moveTo>
                          <a:pt x="10" y="48"/>
                        </a:moveTo>
                        <a:cubicBezTo>
                          <a:pt x="10" y="48"/>
                          <a:pt x="10" y="48"/>
                          <a:pt x="10" y="48"/>
                        </a:cubicBezTo>
                        <a:cubicBezTo>
                          <a:pt x="9" y="48"/>
                          <a:pt x="8" y="46"/>
                          <a:pt x="8" y="45"/>
                        </a:cubicBezTo>
                        <a:cubicBezTo>
                          <a:pt x="8" y="46"/>
                          <a:pt x="7" y="48"/>
                          <a:pt x="7" y="49"/>
                        </a:cubicBezTo>
                        <a:cubicBezTo>
                          <a:pt x="7" y="49"/>
                          <a:pt x="6" y="49"/>
                          <a:pt x="6" y="49"/>
                        </a:cubicBezTo>
                        <a:cubicBezTo>
                          <a:pt x="5" y="49"/>
                          <a:pt x="4" y="47"/>
                          <a:pt x="4" y="46"/>
                        </a:cubicBezTo>
                        <a:cubicBezTo>
                          <a:pt x="4" y="47"/>
                          <a:pt x="3" y="49"/>
                          <a:pt x="3" y="49"/>
                        </a:cubicBezTo>
                        <a:cubicBezTo>
                          <a:pt x="2" y="49"/>
                          <a:pt x="2" y="50"/>
                          <a:pt x="2" y="50"/>
                        </a:cubicBezTo>
                        <a:cubicBezTo>
                          <a:pt x="2" y="50"/>
                          <a:pt x="1" y="49"/>
                          <a:pt x="1" y="49"/>
                        </a:cubicBezTo>
                        <a:cubicBezTo>
                          <a:pt x="0" y="47"/>
                          <a:pt x="0" y="42"/>
                          <a:pt x="1" y="38"/>
                        </a:cubicBezTo>
                        <a:cubicBezTo>
                          <a:pt x="3" y="34"/>
                          <a:pt x="5" y="32"/>
                          <a:pt x="5" y="32"/>
                        </a:cubicBezTo>
                        <a:cubicBezTo>
                          <a:pt x="5" y="31"/>
                          <a:pt x="3" y="18"/>
                          <a:pt x="6" y="12"/>
                        </a:cubicBezTo>
                        <a:cubicBezTo>
                          <a:pt x="5" y="4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8" y="0"/>
                          <a:pt x="15" y="1"/>
                          <a:pt x="17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7" y="5"/>
                          <a:pt x="18" y="10"/>
                          <a:pt x="15" y="14"/>
                        </a:cubicBezTo>
                        <a:cubicBezTo>
                          <a:pt x="17" y="20"/>
                          <a:pt x="14" y="29"/>
                          <a:pt x="11" y="33"/>
                        </a:cubicBezTo>
                        <a:cubicBezTo>
                          <a:pt x="13" y="37"/>
                          <a:pt x="13" y="40"/>
                          <a:pt x="11" y="42"/>
                        </a:cubicBezTo>
                        <a:cubicBezTo>
                          <a:pt x="12" y="45"/>
                          <a:pt x="11" y="47"/>
                          <a:pt x="10" y="48"/>
                        </a:cubicBezTo>
                        <a:close/>
                        <a:moveTo>
                          <a:pt x="7" y="42"/>
                        </a:move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6"/>
                          <a:pt x="10" y="47"/>
                          <a:pt x="10" y="47"/>
                        </a:cubicBezTo>
                        <a:cubicBezTo>
                          <a:pt x="10" y="47"/>
                          <a:pt x="10" y="47"/>
                          <a:pt x="10" y="47"/>
                        </a:cubicBezTo>
                        <a:cubicBezTo>
                          <a:pt x="11" y="47"/>
                          <a:pt x="11" y="45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2" y="40"/>
                          <a:pt x="13" y="38"/>
                          <a:pt x="11" y="33"/>
                        </a:cubicBezTo>
                        <a:cubicBezTo>
                          <a:pt x="11" y="33"/>
                          <a:pt x="11" y="33"/>
                          <a:pt x="11" y="33"/>
                        </a:cubicBezTo>
                        <a:cubicBezTo>
                          <a:pt x="11" y="33"/>
                          <a:pt x="11" y="33"/>
                          <a:pt x="11" y="33"/>
                        </a:cubicBezTo>
                        <a:cubicBezTo>
                          <a:pt x="14" y="28"/>
                          <a:pt x="17" y="19"/>
                          <a:pt x="15" y="14"/>
                        </a:cubicBezTo>
                        <a:cubicBezTo>
                          <a:pt x="15" y="14"/>
                          <a:pt x="15" y="14"/>
                          <a:pt x="15" y="14"/>
                        </a:cubicBezTo>
                        <a:cubicBezTo>
                          <a:pt x="15" y="14"/>
                          <a:pt x="15" y="14"/>
                          <a:pt x="15" y="14"/>
                        </a:cubicBezTo>
                        <a:cubicBezTo>
                          <a:pt x="17" y="10"/>
                          <a:pt x="17" y="5"/>
                          <a:pt x="17" y="4"/>
                        </a:cubicBezTo>
                        <a:cubicBezTo>
                          <a:pt x="15" y="2"/>
                          <a:pt x="9" y="0"/>
                          <a:pt x="7" y="0"/>
                        </a:cubicBezTo>
                        <a:cubicBezTo>
                          <a:pt x="7" y="1"/>
                          <a:pt x="6" y="5"/>
                          <a:pt x="7" y="12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7" y="12"/>
                          <a:pt x="7" y="12"/>
                          <a:pt x="7" y="12"/>
                        </a:cubicBezTo>
                        <a:cubicBezTo>
                          <a:pt x="3" y="18"/>
                          <a:pt x="5" y="32"/>
                          <a:pt x="5" y="32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5" y="32"/>
                          <a:pt x="4" y="34"/>
                          <a:pt x="2" y="38"/>
                        </a:cubicBezTo>
                        <a:cubicBezTo>
                          <a:pt x="0" y="42"/>
                          <a:pt x="0" y="47"/>
                          <a:pt x="1" y="49"/>
                        </a:cubicBezTo>
                        <a:cubicBezTo>
                          <a:pt x="1" y="49"/>
                          <a:pt x="2" y="49"/>
                          <a:pt x="2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3" y="48"/>
                          <a:pt x="4" y="46"/>
                          <a:pt x="4" y="45"/>
                        </a:cubicBezTo>
                        <a:cubicBezTo>
                          <a:pt x="4" y="43"/>
                          <a:pt x="4" y="43"/>
                          <a:pt x="4" y="43"/>
                        </a:cubicBezTo>
                        <a:cubicBezTo>
                          <a:pt x="4" y="45"/>
                          <a:pt x="4" y="45"/>
                          <a:pt x="4" y="45"/>
                        </a:cubicBezTo>
                        <a:cubicBezTo>
                          <a:pt x="4" y="46"/>
                          <a:pt x="5" y="49"/>
                          <a:pt x="6" y="48"/>
                        </a:cubicBezTo>
                        <a:cubicBezTo>
                          <a:pt x="6" y="48"/>
                          <a:pt x="6" y="48"/>
                          <a:pt x="6" y="48"/>
                        </a:cubicBezTo>
                        <a:cubicBezTo>
                          <a:pt x="7" y="48"/>
                          <a:pt x="7" y="45"/>
                          <a:pt x="7" y="44"/>
                        </a:cubicBezTo>
                        <a:lnTo>
                          <a:pt x="7" y="42"/>
                        </a:ln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0" name="Freeform 65"/>
                  <p:cNvSpPr>
                    <a:spLocks/>
                  </p:cNvSpPr>
                  <p:nvPr/>
                </p:nvSpPr>
                <p:spPr bwMode="auto">
                  <a:xfrm>
                    <a:off x="472" y="2202"/>
                    <a:ext cx="453" cy="440"/>
                  </a:xfrm>
                  <a:custGeom>
                    <a:avLst/>
                    <a:gdLst>
                      <a:gd name="T0" fmla="*/ 29 w 66"/>
                      <a:gd name="T1" fmla="*/ 3 h 64"/>
                      <a:gd name="T2" fmla="*/ 21 w 66"/>
                      <a:gd name="T3" fmla="*/ 9 h 64"/>
                      <a:gd name="T4" fmla="*/ 15 w 66"/>
                      <a:gd name="T5" fmla="*/ 14 h 64"/>
                      <a:gd name="T6" fmla="*/ 7 w 66"/>
                      <a:gd name="T7" fmla="*/ 22 h 64"/>
                      <a:gd name="T8" fmla="*/ 0 w 66"/>
                      <a:gd name="T9" fmla="*/ 46 h 64"/>
                      <a:gd name="T10" fmla="*/ 16 w 66"/>
                      <a:gd name="T11" fmla="*/ 48 h 64"/>
                      <a:gd name="T12" fmla="*/ 18 w 66"/>
                      <a:gd name="T13" fmla="*/ 39 h 64"/>
                      <a:gd name="T14" fmla="*/ 34 w 66"/>
                      <a:gd name="T15" fmla="*/ 64 h 64"/>
                      <a:gd name="T16" fmla="*/ 53 w 66"/>
                      <a:gd name="T17" fmla="*/ 54 h 64"/>
                      <a:gd name="T18" fmla="*/ 66 w 66"/>
                      <a:gd name="T19" fmla="*/ 37 h 64"/>
                      <a:gd name="T20" fmla="*/ 45 w 66"/>
                      <a:gd name="T21" fmla="*/ 17 h 64"/>
                      <a:gd name="T22" fmla="*/ 54 w 66"/>
                      <a:gd name="T23" fmla="*/ 16 h 64"/>
                      <a:gd name="T24" fmla="*/ 54 w 66"/>
                      <a:gd name="T25" fmla="*/ 0 h 64"/>
                      <a:gd name="T26" fmla="*/ 29 w 66"/>
                      <a:gd name="T27" fmla="*/ 3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6" h="64">
                        <a:moveTo>
                          <a:pt x="29" y="3"/>
                        </a:moveTo>
                        <a:cubicBezTo>
                          <a:pt x="27" y="4"/>
                          <a:pt x="24" y="6"/>
                          <a:pt x="21" y="9"/>
                        </a:cubicBezTo>
                        <a:cubicBezTo>
                          <a:pt x="21" y="12"/>
                          <a:pt x="18" y="15"/>
                          <a:pt x="15" y="14"/>
                        </a:cubicBezTo>
                        <a:cubicBezTo>
                          <a:pt x="11" y="17"/>
                          <a:pt x="8" y="20"/>
                          <a:pt x="7" y="22"/>
                        </a:cubicBezTo>
                        <a:cubicBezTo>
                          <a:pt x="5" y="24"/>
                          <a:pt x="1" y="39"/>
                          <a:pt x="0" y="46"/>
                        </a:cubicBezTo>
                        <a:cubicBezTo>
                          <a:pt x="7" y="50"/>
                          <a:pt x="16" y="48"/>
                          <a:pt x="16" y="48"/>
                        </a:cubicBezTo>
                        <a:cubicBezTo>
                          <a:pt x="16" y="48"/>
                          <a:pt x="18" y="42"/>
                          <a:pt x="18" y="39"/>
                        </a:cubicBezTo>
                        <a:cubicBezTo>
                          <a:pt x="21" y="44"/>
                          <a:pt x="34" y="64"/>
                          <a:pt x="34" y="64"/>
                        </a:cubicBezTo>
                        <a:cubicBezTo>
                          <a:pt x="34" y="64"/>
                          <a:pt x="46" y="61"/>
                          <a:pt x="53" y="54"/>
                        </a:cubicBezTo>
                        <a:cubicBezTo>
                          <a:pt x="61" y="48"/>
                          <a:pt x="66" y="37"/>
                          <a:pt x="66" y="37"/>
                        </a:cubicBezTo>
                        <a:cubicBezTo>
                          <a:pt x="66" y="37"/>
                          <a:pt x="49" y="21"/>
                          <a:pt x="45" y="17"/>
                        </a:cubicBezTo>
                        <a:cubicBezTo>
                          <a:pt x="48" y="17"/>
                          <a:pt x="54" y="16"/>
                          <a:pt x="54" y="16"/>
                        </a:cubicBezTo>
                        <a:cubicBezTo>
                          <a:pt x="54" y="16"/>
                          <a:pt x="58" y="8"/>
                          <a:pt x="54" y="0"/>
                        </a:cubicBezTo>
                        <a:cubicBezTo>
                          <a:pt x="47" y="0"/>
                          <a:pt x="32" y="2"/>
                          <a:pt x="29" y="3"/>
                        </a:cubicBezTo>
                        <a:close/>
                      </a:path>
                    </a:pathLst>
                  </a:custGeom>
                  <a:solidFill>
                    <a:srgbClr val="026B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1" name="Freeform 66"/>
                  <p:cNvSpPr>
                    <a:spLocks/>
                  </p:cNvSpPr>
                  <p:nvPr/>
                </p:nvSpPr>
                <p:spPr bwMode="auto">
                  <a:xfrm>
                    <a:off x="472" y="2202"/>
                    <a:ext cx="412" cy="440"/>
                  </a:xfrm>
                  <a:custGeom>
                    <a:avLst/>
                    <a:gdLst>
                      <a:gd name="T0" fmla="*/ 29 w 60"/>
                      <a:gd name="T1" fmla="*/ 3 h 64"/>
                      <a:gd name="T2" fmla="*/ 21 w 60"/>
                      <a:gd name="T3" fmla="*/ 9 h 64"/>
                      <a:gd name="T4" fmla="*/ 15 w 60"/>
                      <a:gd name="T5" fmla="*/ 14 h 64"/>
                      <a:gd name="T6" fmla="*/ 7 w 60"/>
                      <a:gd name="T7" fmla="*/ 22 h 64"/>
                      <a:gd name="T8" fmla="*/ 0 w 60"/>
                      <a:gd name="T9" fmla="*/ 46 h 64"/>
                      <a:gd name="T10" fmla="*/ 8 w 60"/>
                      <a:gd name="T11" fmla="*/ 49 h 64"/>
                      <a:gd name="T12" fmla="*/ 16 w 60"/>
                      <a:gd name="T13" fmla="*/ 30 h 64"/>
                      <a:gd name="T14" fmla="*/ 22 w 60"/>
                      <a:gd name="T15" fmla="*/ 45 h 64"/>
                      <a:gd name="T16" fmla="*/ 34 w 60"/>
                      <a:gd name="T17" fmla="*/ 64 h 64"/>
                      <a:gd name="T18" fmla="*/ 53 w 60"/>
                      <a:gd name="T19" fmla="*/ 54 h 64"/>
                      <a:gd name="T20" fmla="*/ 55 w 60"/>
                      <a:gd name="T21" fmla="*/ 52 h 64"/>
                      <a:gd name="T22" fmla="*/ 60 w 60"/>
                      <a:gd name="T23" fmla="*/ 42 h 64"/>
                      <a:gd name="T24" fmla="*/ 54 w 60"/>
                      <a:gd name="T25" fmla="*/ 34 h 64"/>
                      <a:gd name="T26" fmla="*/ 48 w 60"/>
                      <a:gd name="T27" fmla="*/ 39 h 64"/>
                      <a:gd name="T28" fmla="*/ 48 w 60"/>
                      <a:gd name="T29" fmla="*/ 27 h 64"/>
                      <a:gd name="T30" fmla="*/ 35 w 60"/>
                      <a:gd name="T31" fmla="*/ 12 h 64"/>
                      <a:gd name="T32" fmla="*/ 50 w 60"/>
                      <a:gd name="T33" fmla="*/ 11 h 64"/>
                      <a:gd name="T34" fmla="*/ 56 w 60"/>
                      <a:gd name="T35" fmla="*/ 6 h 64"/>
                      <a:gd name="T36" fmla="*/ 54 w 60"/>
                      <a:gd name="T37" fmla="*/ 0 h 64"/>
                      <a:gd name="T38" fmla="*/ 29 w 60"/>
                      <a:gd name="T39" fmla="*/ 3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64">
                        <a:moveTo>
                          <a:pt x="29" y="3"/>
                        </a:moveTo>
                        <a:cubicBezTo>
                          <a:pt x="27" y="4"/>
                          <a:pt x="24" y="6"/>
                          <a:pt x="21" y="9"/>
                        </a:cubicBezTo>
                        <a:cubicBezTo>
                          <a:pt x="21" y="12"/>
                          <a:pt x="18" y="15"/>
                          <a:pt x="15" y="14"/>
                        </a:cubicBezTo>
                        <a:cubicBezTo>
                          <a:pt x="11" y="17"/>
                          <a:pt x="8" y="20"/>
                          <a:pt x="7" y="22"/>
                        </a:cubicBezTo>
                        <a:cubicBezTo>
                          <a:pt x="5" y="24"/>
                          <a:pt x="1" y="39"/>
                          <a:pt x="0" y="46"/>
                        </a:cubicBezTo>
                        <a:cubicBezTo>
                          <a:pt x="2" y="47"/>
                          <a:pt x="5" y="48"/>
                          <a:pt x="8" y="49"/>
                        </a:cubicBezTo>
                        <a:cubicBezTo>
                          <a:pt x="14" y="45"/>
                          <a:pt x="16" y="37"/>
                          <a:pt x="16" y="30"/>
                        </a:cubicBezTo>
                        <a:cubicBezTo>
                          <a:pt x="19" y="34"/>
                          <a:pt x="20" y="40"/>
                          <a:pt x="22" y="45"/>
                        </a:cubicBezTo>
                        <a:cubicBezTo>
                          <a:pt x="27" y="52"/>
                          <a:pt x="34" y="64"/>
                          <a:pt x="34" y="64"/>
                        </a:cubicBezTo>
                        <a:cubicBezTo>
                          <a:pt x="34" y="64"/>
                          <a:pt x="46" y="61"/>
                          <a:pt x="53" y="54"/>
                        </a:cubicBezTo>
                        <a:cubicBezTo>
                          <a:pt x="54" y="54"/>
                          <a:pt x="55" y="53"/>
                          <a:pt x="55" y="52"/>
                        </a:cubicBezTo>
                        <a:cubicBezTo>
                          <a:pt x="57" y="49"/>
                          <a:pt x="59" y="46"/>
                          <a:pt x="60" y="42"/>
                        </a:cubicBezTo>
                        <a:cubicBezTo>
                          <a:pt x="60" y="39"/>
                          <a:pt x="58" y="33"/>
                          <a:pt x="54" y="34"/>
                        </a:cubicBezTo>
                        <a:cubicBezTo>
                          <a:pt x="51" y="35"/>
                          <a:pt x="50" y="38"/>
                          <a:pt x="48" y="39"/>
                        </a:cubicBezTo>
                        <a:cubicBezTo>
                          <a:pt x="46" y="35"/>
                          <a:pt x="49" y="31"/>
                          <a:pt x="48" y="27"/>
                        </a:cubicBezTo>
                        <a:cubicBezTo>
                          <a:pt x="45" y="20"/>
                          <a:pt x="39" y="17"/>
                          <a:pt x="35" y="12"/>
                        </a:cubicBezTo>
                        <a:cubicBezTo>
                          <a:pt x="40" y="15"/>
                          <a:pt x="46" y="13"/>
                          <a:pt x="50" y="11"/>
                        </a:cubicBezTo>
                        <a:cubicBezTo>
                          <a:pt x="53" y="10"/>
                          <a:pt x="55" y="9"/>
                          <a:pt x="56" y="6"/>
                        </a:cubicBezTo>
                        <a:cubicBezTo>
                          <a:pt x="56" y="4"/>
                          <a:pt x="55" y="2"/>
                          <a:pt x="54" y="0"/>
                        </a:cubicBezTo>
                        <a:cubicBezTo>
                          <a:pt x="47" y="0"/>
                          <a:pt x="32" y="2"/>
                          <a:pt x="29" y="3"/>
                        </a:cubicBezTo>
                        <a:close/>
                      </a:path>
                    </a:pathLst>
                  </a:custGeom>
                  <a:solidFill>
                    <a:srgbClr val="0676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2" name="Freeform 67"/>
                  <p:cNvSpPr>
                    <a:spLocks/>
                  </p:cNvSpPr>
                  <p:nvPr/>
                </p:nvSpPr>
                <p:spPr bwMode="auto">
                  <a:xfrm>
                    <a:off x="472" y="2202"/>
                    <a:ext cx="391" cy="440"/>
                  </a:xfrm>
                  <a:custGeom>
                    <a:avLst/>
                    <a:gdLst>
                      <a:gd name="T0" fmla="*/ 30 w 57"/>
                      <a:gd name="T1" fmla="*/ 3 h 64"/>
                      <a:gd name="T2" fmla="*/ 21 w 57"/>
                      <a:gd name="T3" fmla="*/ 10 h 64"/>
                      <a:gd name="T4" fmla="*/ 15 w 57"/>
                      <a:gd name="T5" fmla="*/ 14 h 64"/>
                      <a:gd name="T6" fmla="*/ 7 w 57"/>
                      <a:gd name="T7" fmla="*/ 22 h 64"/>
                      <a:gd name="T8" fmla="*/ 0 w 57"/>
                      <a:gd name="T9" fmla="*/ 46 h 64"/>
                      <a:gd name="T10" fmla="*/ 5 w 57"/>
                      <a:gd name="T11" fmla="*/ 48 h 64"/>
                      <a:gd name="T12" fmla="*/ 14 w 57"/>
                      <a:gd name="T13" fmla="*/ 27 h 64"/>
                      <a:gd name="T14" fmla="*/ 16 w 57"/>
                      <a:gd name="T15" fmla="*/ 30 h 64"/>
                      <a:gd name="T16" fmla="*/ 22 w 57"/>
                      <a:gd name="T17" fmla="*/ 45 h 64"/>
                      <a:gd name="T18" fmla="*/ 34 w 57"/>
                      <a:gd name="T19" fmla="*/ 64 h 64"/>
                      <a:gd name="T20" fmla="*/ 49 w 57"/>
                      <a:gd name="T21" fmla="*/ 58 h 64"/>
                      <a:gd name="T22" fmla="*/ 56 w 57"/>
                      <a:gd name="T23" fmla="*/ 47 h 64"/>
                      <a:gd name="T24" fmla="*/ 53 w 57"/>
                      <a:gd name="T25" fmla="*/ 38 h 64"/>
                      <a:gd name="T26" fmla="*/ 46 w 57"/>
                      <a:gd name="T27" fmla="*/ 43 h 64"/>
                      <a:gd name="T28" fmla="*/ 44 w 57"/>
                      <a:gd name="T29" fmla="*/ 39 h 64"/>
                      <a:gd name="T30" fmla="*/ 32 w 57"/>
                      <a:gd name="T31" fmla="*/ 9 h 64"/>
                      <a:gd name="T32" fmla="*/ 55 w 57"/>
                      <a:gd name="T33" fmla="*/ 3 h 64"/>
                      <a:gd name="T34" fmla="*/ 54 w 57"/>
                      <a:gd name="T35" fmla="*/ 0 h 64"/>
                      <a:gd name="T36" fmla="*/ 30 w 57"/>
                      <a:gd name="T37" fmla="*/ 3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57" h="64">
                        <a:moveTo>
                          <a:pt x="30" y="3"/>
                        </a:moveTo>
                        <a:cubicBezTo>
                          <a:pt x="27" y="4"/>
                          <a:pt x="24" y="7"/>
                          <a:pt x="21" y="10"/>
                        </a:cubicBezTo>
                        <a:cubicBezTo>
                          <a:pt x="21" y="12"/>
                          <a:pt x="18" y="15"/>
                          <a:pt x="15" y="14"/>
                        </a:cubicBezTo>
                        <a:cubicBezTo>
                          <a:pt x="12" y="17"/>
                          <a:pt x="8" y="20"/>
                          <a:pt x="7" y="22"/>
                        </a:cubicBezTo>
                        <a:cubicBezTo>
                          <a:pt x="6" y="24"/>
                          <a:pt x="1" y="39"/>
                          <a:pt x="0" y="46"/>
                        </a:cubicBezTo>
                        <a:cubicBezTo>
                          <a:pt x="2" y="47"/>
                          <a:pt x="4" y="48"/>
                          <a:pt x="5" y="48"/>
                        </a:cubicBezTo>
                        <a:cubicBezTo>
                          <a:pt x="12" y="43"/>
                          <a:pt x="15" y="35"/>
                          <a:pt x="14" y="27"/>
                        </a:cubicBezTo>
                        <a:cubicBezTo>
                          <a:pt x="15" y="29"/>
                          <a:pt x="15" y="29"/>
                          <a:pt x="16" y="30"/>
                        </a:cubicBezTo>
                        <a:cubicBezTo>
                          <a:pt x="19" y="35"/>
                          <a:pt x="20" y="40"/>
                          <a:pt x="22" y="45"/>
                        </a:cubicBezTo>
                        <a:cubicBezTo>
                          <a:pt x="27" y="53"/>
                          <a:pt x="34" y="64"/>
                          <a:pt x="34" y="64"/>
                        </a:cubicBezTo>
                        <a:cubicBezTo>
                          <a:pt x="34" y="64"/>
                          <a:pt x="42" y="62"/>
                          <a:pt x="49" y="58"/>
                        </a:cubicBezTo>
                        <a:cubicBezTo>
                          <a:pt x="52" y="55"/>
                          <a:pt x="54" y="51"/>
                          <a:pt x="56" y="47"/>
                        </a:cubicBezTo>
                        <a:cubicBezTo>
                          <a:pt x="57" y="44"/>
                          <a:pt x="57" y="38"/>
                          <a:pt x="53" y="38"/>
                        </a:cubicBezTo>
                        <a:cubicBezTo>
                          <a:pt x="51" y="39"/>
                          <a:pt x="49" y="43"/>
                          <a:pt x="46" y="43"/>
                        </a:cubicBezTo>
                        <a:cubicBezTo>
                          <a:pt x="45" y="43"/>
                          <a:pt x="44" y="41"/>
                          <a:pt x="44" y="39"/>
                        </a:cubicBezTo>
                        <a:cubicBezTo>
                          <a:pt x="49" y="27"/>
                          <a:pt x="39" y="17"/>
                          <a:pt x="32" y="9"/>
                        </a:cubicBezTo>
                        <a:cubicBezTo>
                          <a:pt x="40" y="12"/>
                          <a:pt x="51" y="11"/>
                          <a:pt x="55" y="3"/>
                        </a:cubicBezTo>
                        <a:cubicBezTo>
                          <a:pt x="55" y="2"/>
                          <a:pt x="55" y="1"/>
                          <a:pt x="54" y="0"/>
                        </a:cubicBezTo>
                        <a:cubicBezTo>
                          <a:pt x="47" y="0"/>
                          <a:pt x="32" y="2"/>
                          <a:pt x="30" y="3"/>
                        </a:cubicBezTo>
                        <a:close/>
                      </a:path>
                    </a:pathLst>
                  </a:custGeom>
                  <a:solidFill>
                    <a:srgbClr val="1794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3" name="Freeform 68"/>
                  <p:cNvSpPr>
                    <a:spLocks noEditPoints="1"/>
                  </p:cNvSpPr>
                  <p:nvPr/>
                </p:nvSpPr>
                <p:spPr bwMode="auto">
                  <a:xfrm>
                    <a:off x="472" y="2202"/>
                    <a:ext cx="460" cy="440"/>
                  </a:xfrm>
                  <a:custGeom>
                    <a:avLst/>
                    <a:gdLst>
                      <a:gd name="T0" fmla="*/ 54 w 67"/>
                      <a:gd name="T1" fmla="*/ 54 h 64"/>
                      <a:gd name="T2" fmla="*/ 34 w 67"/>
                      <a:gd name="T3" fmla="*/ 64 h 64"/>
                      <a:gd name="T4" fmla="*/ 34 w 67"/>
                      <a:gd name="T5" fmla="*/ 64 h 64"/>
                      <a:gd name="T6" fmla="*/ 34 w 67"/>
                      <a:gd name="T7" fmla="*/ 64 h 64"/>
                      <a:gd name="T8" fmla="*/ 18 w 67"/>
                      <a:gd name="T9" fmla="*/ 40 h 64"/>
                      <a:gd name="T10" fmla="*/ 16 w 67"/>
                      <a:gd name="T11" fmla="*/ 48 h 64"/>
                      <a:gd name="T12" fmla="*/ 16 w 67"/>
                      <a:gd name="T13" fmla="*/ 49 h 64"/>
                      <a:gd name="T14" fmla="*/ 16 w 67"/>
                      <a:gd name="T15" fmla="*/ 49 h 64"/>
                      <a:gd name="T16" fmla="*/ 0 w 67"/>
                      <a:gd name="T17" fmla="*/ 46 h 64"/>
                      <a:gd name="T18" fmla="*/ 0 w 67"/>
                      <a:gd name="T19" fmla="*/ 46 h 64"/>
                      <a:gd name="T20" fmla="*/ 0 w 67"/>
                      <a:gd name="T21" fmla="*/ 46 h 64"/>
                      <a:gd name="T22" fmla="*/ 7 w 67"/>
                      <a:gd name="T23" fmla="*/ 22 h 64"/>
                      <a:gd name="T24" fmla="*/ 12 w 67"/>
                      <a:gd name="T25" fmla="*/ 17 h 64"/>
                      <a:gd name="T26" fmla="*/ 13 w 67"/>
                      <a:gd name="T27" fmla="*/ 15 h 64"/>
                      <a:gd name="T28" fmla="*/ 15 w 67"/>
                      <a:gd name="T29" fmla="*/ 14 h 64"/>
                      <a:gd name="T30" fmla="*/ 15 w 67"/>
                      <a:gd name="T31" fmla="*/ 14 h 64"/>
                      <a:gd name="T32" fmla="*/ 15 w 67"/>
                      <a:gd name="T33" fmla="*/ 14 h 64"/>
                      <a:gd name="T34" fmla="*/ 19 w 67"/>
                      <a:gd name="T35" fmla="*/ 13 h 64"/>
                      <a:gd name="T36" fmla="*/ 20 w 67"/>
                      <a:gd name="T37" fmla="*/ 9 h 64"/>
                      <a:gd name="T38" fmla="*/ 20 w 67"/>
                      <a:gd name="T39" fmla="*/ 9 h 64"/>
                      <a:gd name="T40" fmla="*/ 21 w 67"/>
                      <a:gd name="T41" fmla="*/ 9 h 64"/>
                      <a:gd name="T42" fmla="*/ 22 w 67"/>
                      <a:gd name="T43" fmla="*/ 8 h 64"/>
                      <a:gd name="T44" fmla="*/ 24 w 67"/>
                      <a:gd name="T45" fmla="*/ 7 h 64"/>
                      <a:gd name="T46" fmla="*/ 29 w 67"/>
                      <a:gd name="T47" fmla="*/ 3 h 64"/>
                      <a:gd name="T48" fmla="*/ 54 w 67"/>
                      <a:gd name="T49" fmla="*/ 0 h 64"/>
                      <a:gd name="T50" fmla="*/ 54 w 67"/>
                      <a:gd name="T51" fmla="*/ 0 h 64"/>
                      <a:gd name="T52" fmla="*/ 54 w 67"/>
                      <a:gd name="T53" fmla="*/ 0 h 64"/>
                      <a:gd name="T54" fmla="*/ 54 w 67"/>
                      <a:gd name="T55" fmla="*/ 17 h 64"/>
                      <a:gd name="T56" fmla="*/ 54 w 67"/>
                      <a:gd name="T57" fmla="*/ 17 h 64"/>
                      <a:gd name="T58" fmla="*/ 54 w 67"/>
                      <a:gd name="T59" fmla="*/ 17 h 64"/>
                      <a:gd name="T60" fmla="*/ 45 w 67"/>
                      <a:gd name="T61" fmla="*/ 17 h 64"/>
                      <a:gd name="T62" fmla="*/ 67 w 67"/>
                      <a:gd name="T63" fmla="*/ 37 h 64"/>
                      <a:gd name="T64" fmla="*/ 67 w 67"/>
                      <a:gd name="T65" fmla="*/ 37 h 64"/>
                      <a:gd name="T66" fmla="*/ 67 w 67"/>
                      <a:gd name="T67" fmla="*/ 37 h 64"/>
                      <a:gd name="T68" fmla="*/ 54 w 67"/>
                      <a:gd name="T69" fmla="*/ 54 h 64"/>
                      <a:gd name="T70" fmla="*/ 34 w 67"/>
                      <a:gd name="T71" fmla="*/ 64 h 64"/>
                      <a:gd name="T72" fmla="*/ 53 w 67"/>
                      <a:gd name="T73" fmla="*/ 54 h 64"/>
                      <a:gd name="T74" fmla="*/ 66 w 67"/>
                      <a:gd name="T75" fmla="*/ 37 h 64"/>
                      <a:gd name="T76" fmla="*/ 45 w 67"/>
                      <a:gd name="T77" fmla="*/ 17 h 64"/>
                      <a:gd name="T78" fmla="*/ 44 w 67"/>
                      <a:gd name="T79" fmla="*/ 16 h 64"/>
                      <a:gd name="T80" fmla="*/ 45 w 67"/>
                      <a:gd name="T81" fmla="*/ 16 h 64"/>
                      <a:gd name="T82" fmla="*/ 54 w 67"/>
                      <a:gd name="T83" fmla="*/ 16 h 64"/>
                      <a:gd name="T84" fmla="*/ 54 w 67"/>
                      <a:gd name="T85" fmla="*/ 1 h 64"/>
                      <a:gd name="T86" fmla="*/ 30 w 67"/>
                      <a:gd name="T87" fmla="*/ 3 h 64"/>
                      <a:gd name="T88" fmla="*/ 24 w 67"/>
                      <a:gd name="T89" fmla="*/ 7 h 64"/>
                      <a:gd name="T90" fmla="*/ 22 w 67"/>
                      <a:gd name="T91" fmla="*/ 8 h 64"/>
                      <a:gd name="T92" fmla="*/ 21 w 67"/>
                      <a:gd name="T93" fmla="*/ 10 h 64"/>
                      <a:gd name="T94" fmla="*/ 19 w 67"/>
                      <a:gd name="T95" fmla="*/ 13 h 64"/>
                      <a:gd name="T96" fmla="*/ 15 w 67"/>
                      <a:gd name="T97" fmla="*/ 14 h 64"/>
                      <a:gd name="T98" fmla="*/ 14 w 67"/>
                      <a:gd name="T99" fmla="*/ 16 h 64"/>
                      <a:gd name="T100" fmla="*/ 12 w 67"/>
                      <a:gd name="T101" fmla="*/ 17 h 64"/>
                      <a:gd name="T102" fmla="*/ 7 w 67"/>
                      <a:gd name="T103" fmla="*/ 22 h 64"/>
                      <a:gd name="T104" fmla="*/ 0 w 67"/>
                      <a:gd name="T105" fmla="*/ 45 h 64"/>
                      <a:gd name="T106" fmla="*/ 16 w 67"/>
                      <a:gd name="T107" fmla="*/ 48 h 64"/>
                      <a:gd name="T108" fmla="*/ 18 w 67"/>
                      <a:gd name="T109" fmla="*/ 39 h 64"/>
                      <a:gd name="T110" fmla="*/ 18 w 67"/>
                      <a:gd name="T111" fmla="*/ 39 h 64"/>
                      <a:gd name="T112" fmla="*/ 18 w 67"/>
                      <a:gd name="T113" fmla="*/ 39 h 64"/>
                      <a:gd name="T114" fmla="*/ 34 w 67"/>
                      <a:gd name="T115" fmla="*/ 6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67" h="64">
                        <a:moveTo>
                          <a:pt x="54" y="54"/>
                        </a:moveTo>
                        <a:cubicBezTo>
                          <a:pt x="46" y="61"/>
                          <a:pt x="34" y="64"/>
                          <a:pt x="34" y="64"/>
                        </a:cubicBezTo>
                        <a:cubicBezTo>
                          <a:pt x="34" y="64"/>
                          <a:pt x="34" y="64"/>
                          <a:pt x="34" y="64"/>
                        </a:cubicBezTo>
                        <a:cubicBezTo>
                          <a:pt x="34" y="64"/>
                          <a:pt x="34" y="64"/>
                          <a:pt x="34" y="64"/>
                        </a:cubicBezTo>
                        <a:cubicBezTo>
                          <a:pt x="34" y="64"/>
                          <a:pt x="22" y="45"/>
                          <a:pt x="18" y="40"/>
                        </a:cubicBezTo>
                        <a:cubicBezTo>
                          <a:pt x="18" y="43"/>
                          <a:pt x="16" y="48"/>
                          <a:pt x="16" y="48"/>
                        </a:cubicBezTo>
                        <a:cubicBezTo>
                          <a:pt x="16" y="49"/>
                          <a:pt x="16" y="49"/>
                          <a:pt x="16" y="49"/>
                        </a:cubicBezTo>
                        <a:cubicBezTo>
                          <a:pt x="16" y="49"/>
                          <a:pt x="16" y="49"/>
                          <a:pt x="16" y="49"/>
                        </a:cubicBezTo>
                        <a:cubicBezTo>
                          <a:pt x="16" y="49"/>
                          <a:pt x="6" y="51"/>
                          <a:pt x="0" y="46"/>
                        </a:cubicBez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0" y="46"/>
                          <a:pt x="0" y="46"/>
                          <a:pt x="0" y="46"/>
                        </a:cubicBezTo>
                        <a:cubicBezTo>
                          <a:pt x="1" y="39"/>
                          <a:pt x="5" y="24"/>
                          <a:pt x="7" y="22"/>
                        </a:cubicBezTo>
                        <a:cubicBezTo>
                          <a:pt x="8" y="20"/>
                          <a:pt x="9" y="19"/>
                          <a:pt x="12" y="17"/>
                        </a:cubicBezTo>
                        <a:cubicBezTo>
                          <a:pt x="12" y="16"/>
                          <a:pt x="13" y="16"/>
                          <a:pt x="13" y="15"/>
                        </a:cubicBezTo>
                        <a:cubicBezTo>
                          <a:pt x="14" y="15"/>
                          <a:pt x="14" y="15"/>
                          <a:pt x="15" y="14"/>
                        </a:cubicBezTo>
                        <a:cubicBezTo>
                          <a:pt x="15" y="14"/>
                          <a:pt x="15" y="14"/>
                          <a:pt x="15" y="14"/>
                        </a:cubicBezTo>
                        <a:cubicBezTo>
                          <a:pt x="15" y="14"/>
                          <a:pt x="15" y="14"/>
                          <a:pt x="15" y="14"/>
                        </a:cubicBezTo>
                        <a:cubicBezTo>
                          <a:pt x="16" y="14"/>
                          <a:pt x="18" y="14"/>
                          <a:pt x="19" y="13"/>
                        </a:cubicBezTo>
                        <a:cubicBezTo>
                          <a:pt x="20" y="12"/>
                          <a:pt x="21" y="11"/>
                          <a:pt x="20" y="9"/>
                        </a:cubicBezTo>
                        <a:cubicBezTo>
                          <a:pt x="20" y="9"/>
                          <a:pt x="20" y="9"/>
                          <a:pt x="20" y="9"/>
                        </a:cubicBezTo>
                        <a:cubicBezTo>
                          <a:pt x="21" y="9"/>
                          <a:pt x="21" y="9"/>
                          <a:pt x="21" y="9"/>
                        </a:cubicBezTo>
                        <a:cubicBezTo>
                          <a:pt x="21" y="9"/>
                          <a:pt x="22" y="8"/>
                          <a:pt x="22" y="8"/>
                        </a:cubicBezTo>
                        <a:cubicBezTo>
                          <a:pt x="23" y="8"/>
                          <a:pt x="23" y="7"/>
                          <a:pt x="24" y="7"/>
                        </a:cubicBezTo>
                        <a:cubicBezTo>
                          <a:pt x="26" y="5"/>
                          <a:pt x="28" y="3"/>
                          <a:pt x="29" y="3"/>
                        </a:cubicBezTo>
                        <a:cubicBezTo>
                          <a:pt x="32" y="2"/>
                          <a:pt x="47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8" y="7"/>
                          <a:pt x="54" y="16"/>
                          <a:pt x="54" y="17"/>
                        </a:cubicBezTo>
                        <a:cubicBezTo>
                          <a:pt x="54" y="17"/>
                          <a:pt x="54" y="17"/>
                          <a:pt x="54" y="17"/>
                        </a:cubicBezTo>
                        <a:cubicBezTo>
                          <a:pt x="54" y="17"/>
                          <a:pt x="54" y="17"/>
                          <a:pt x="54" y="17"/>
                        </a:cubicBezTo>
                        <a:cubicBezTo>
                          <a:pt x="54" y="17"/>
                          <a:pt x="49" y="17"/>
                          <a:pt x="45" y="17"/>
                        </a:cubicBezTo>
                        <a:cubicBezTo>
                          <a:pt x="50" y="22"/>
                          <a:pt x="66" y="37"/>
                          <a:pt x="67" y="37"/>
                        </a:cubicBezTo>
                        <a:cubicBezTo>
                          <a:pt x="67" y="37"/>
                          <a:pt x="67" y="37"/>
                          <a:pt x="67" y="37"/>
                        </a:cubicBezTo>
                        <a:cubicBezTo>
                          <a:pt x="67" y="37"/>
                          <a:pt x="67" y="37"/>
                          <a:pt x="67" y="37"/>
                        </a:cubicBezTo>
                        <a:cubicBezTo>
                          <a:pt x="67" y="37"/>
                          <a:pt x="61" y="48"/>
                          <a:pt x="54" y="54"/>
                        </a:cubicBezTo>
                        <a:close/>
                        <a:moveTo>
                          <a:pt x="34" y="64"/>
                        </a:moveTo>
                        <a:cubicBezTo>
                          <a:pt x="36" y="63"/>
                          <a:pt x="46" y="60"/>
                          <a:pt x="53" y="54"/>
                        </a:cubicBezTo>
                        <a:cubicBezTo>
                          <a:pt x="60" y="48"/>
                          <a:pt x="65" y="38"/>
                          <a:pt x="66" y="37"/>
                        </a:cubicBezTo>
                        <a:cubicBezTo>
                          <a:pt x="65" y="36"/>
                          <a:pt x="49" y="21"/>
                          <a:pt x="45" y="17"/>
                        </a:cubicBezTo>
                        <a:cubicBezTo>
                          <a:pt x="44" y="16"/>
                          <a:pt x="44" y="16"/>
                          <a:pt x="44" y="16"/>
                        </a:cubicBezTo>
                        <a:cubicBezTo>
                          <a:pt x="45" y="16"/>
                          <a:pt x="45" y="16"/>
                          <a:pt x="45" y="16"/>
                        </a:cubicBezTo>
                        <a:cubicBezTo>
                          <a:pt x="48" y="17"/>
                          <a:pt x="53" y="16"/>
                          <a:pt x="54" y="16"/>
                        </a:cubicBezTo>
                        <a:cubicBezTo>
                          <a:pt x="54" y="15"/>
                          <a:pt x="57" y="7"/>
                          <a:pt x="54" y="1"/>
                        </a:cubicBezTo>
                        <a:cubicBezTo>
                          <a:pt x="47" y="0"/>
                          <a:pt x="32" y="2"/>
                          <a:pt x="30" y="3"/>
                        </a:cubicBezTo>
                        <a:cubicBezTo>
                          <a:pt x="28" y="4"/>
                          <a:pt x="26" y="5"/>
                          <a:pt x="24" y="7"/>
                        </a:cubicBezTo>
                        <a:cubicBezTo>
                          <a:pt x="23" y="7"/>
                          <a:pt x="23" y="8"/>
                          <a:pt x="22" y="8"/>
                        </a:cubicBezTo>
                        <a:cubicBezTo>
                          <a:pt x="22" y="9"/>
                          <a:pt x="21" y="9"/>
                          <a:pt x="21" y="10"/>
                        </a:cubicBezTo>
                        <a:cubicBezTo>
                          <a:pt x="21" y="11"/>
                          <a:pt x="20" y="12"/>
                          <a:pt x="19" y="13"/>
                        </a:cubicBezTo>
                        <a:cubicBezTo>
                          <a:pt x="18" y="14"/>
                          <a:pt x="16" y="15"/>
                          <a:pt x="15" y="14"/>
                        </a:cubicBezTo>
                        <a:cubicBezTo>
                          <a:pt x="15" y="15"/>
                          <a:pt x="14" y="15"/>
                          <a:pt x="14" y="16"/>
                        </a:cubicBezTo>
                        <a:cubicBezTo>
                          <a:pt x="13" y="16"/>
                          <a:pt x="13" y="17"/>
                          <a:pt x="12" y="17"/>
                        </a:cubicBezTo>
                        <a:cubicBezTo>
                          <a:pt x="10" y="19"/>
                          <a:pt x="8" y="21"/>
                          <a:pt x="7" y="22"/>
                        </a:cubicBezTo>
                        <a:cubicBezTo>
                          <a:pt x="6" y="24"/>
                          <a:pt x="1" y="39"/>
                          <a:pt x="0" y="45"/>
                        </a:cubicBezTo>
                        <a:cubicBezTo>
                          <a:pt x="6" y="50"/>
                          <a:pt x="15" y="48"/>
                          <a:pt x="16" y="48"/>
                        </a:cubicBezTo>
                        <a:cubicBezTo>
                          <a:pt x="16" y="47"/>
                          <a:pt x="18" y="42"/>
                          <a:pt x="18" y="39"/>
                        </a:cubicBezTo>
                        <a:cubicBezTo>
                          <a:pt x="18" y="39"/>
                          <a:pt x="18" y="39"/>
                          <a:pt x="18" y="39"/>
                        </a:cubicBezTo>
                        <a:cubicBezTo>
                          <a:pt x="18" y="39"/>
                          <a:pt x="18" y="39"/>
                          <a:pt x="18" y="39"/>
                        </a:cubicBezTo>
                        <a:cubicBezTo>
                          <a:pt x="21" y="44"/>
                          <a:pt x="33" y="62"/>
                          <a:pt x="34" y="64"/>
                        </a:cubicBezTo>
                        <a:close/>
                      </a:path>
                    </a:pathLst>
                  </a:custGeom>
                  <a:solidFill>
                    <a:srgbClr val="0259A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4" name="Freeform 69"/>
                  <p:cNvSpPr>
                    <a:spLocks/>
                  </p:cNvSpPr>
                  <p:nvPr/>
                </p:nvSpPr>
                <p:spPr bwMode="auto">
                  <a:xfrm>
                    <a:off x="829" y="2573"/>
                    <a:ext cx="69" cy="90"/>
                  </a:xfrm>
                  <a:custGeom>
                    <a:avLst/>
                    <a:gdLst>
                      <a:gd name="T0" fmla="*/ 5 w 10"/>
                      <a:gd name="T1" fmla="*/ 0 h 13"/>
                      <a:gd name="T2" fmla="*/ 0 w 10"/>
                      <a:gd name="T3" fmla="*/ 3 h 13"/>
                      <a:gd name="T4" fmla="*/ 10 w 10"/>
                      <a:gd name="T5" fmla="*/ 6 h 13"/>
                      <a:gd name="T6" fmla="*/ 5 w 10"/>
                      <a:gd name="T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3">
                        <a:moveTo>
                          <a:pt x="5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5" y="13"/>
                          <a:pt x="10" y="6"/>
                        </a:cubicBezTo>
                        <a:cubicBezTo>
                          <a:pt x="8" y="3"/>
                          <a:pt x="5" y="0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A8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5" name="Freeform 70"/>
                  <p:cNvSpPr>
                    <a:spLocks/>
                  </p:cNvSpPr>
                  <p:nvPr/>
                </p:nvSpPr>
                <p:spPr bwMode="auto">
                  <a:xfrm>
                    <a:off x="829" y="2573"/>
                    <a:ext cx="69" cy="90"/>
                  </a:xfrm>
                  <a:custGeom>
                    <a:avLst/>
                    <a:gdLst>
                      <a:gd name="T0" fmla="*/ 5 w 10"/>
                      <a:gd name="T1" fmla="*/ 0 h 13"/>
                      <a:gd name="T2" fmla="*/ 0 w 10"/>
                      <a:gd name="T3" fmla="*/ 3 h 13"/>
                      <a:gd name="T4" fmla="*/ 10 w 10"/>
                      <a:gd name="T5" fmla="*/ 6 h 13"/>
                      <a:gd name="T6" fmla="*/ 5 w 10"/>
                      <a:gd name="T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3">
                        <a:moveTo>
                          <a:pt x="5" y="0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5" y="13"/>
                          <a:pt x="10" y="6"/>
                        </a:cubicBezTo>
                        <a:cubicBezTo>
                          <a:pt x="8" y="3"/>
                          <a:pt x="5" y="0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A8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6" name="Freeform 71"/>
                  <p:cNvSpPr>
                    <a:spLocks/>
                  </p:cNvSpPr>
                  <p:nvPr/>
                </p:nvSpPr>
                <p:spPr bwMode="auto">
                  <a:xfrm>
                    <a:off x="829" y="2580"/>
                    <a:ext cx="69" cy="62"/>
                  </a:xfrm>
                  <a:custGeom>
                    <a:avLst/>
                    <a:gdLst>
                      <a:gd name="T0" fmla="*/ 5 w 10"/>
                      <a:gd name="T1" fmla="*/ 0 h 9"/>
                      <a:gd name="T2" fmla="*/ 0 w 10"/>
                      <a:gd name="T3" fmla="*/ 3 h 9"/>
                      <a:gd name="T4" fmla="*/ 8 w 10"/>
                      <a:gd name="T5" fmla="*/ 7 h 9"/>
                      <a:gd name="T6" fmla="*/ 5 w 10"/>
                      <a:gd name="T7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9">
                        <a:moveTo>
                          <a:pt x="5" y="0"/>
                        </a:moveTo>
                        <a:cubicBezTo>
                          <a:pt x="4" y="2"/>
                          <a:pt x="2" y="3"/>
                          <a:pt x="0" y="3"/>
                        </a:cubicBezTo>
                        <a:cubicBezTo>
                          <a:pt x="2" y="5"/>
                          <a:pt x="5" y="9"/>
                          <a:pt x="8" y="7"/>
                        </a:cubicBezTo>
                        <a:cubicBezTo>
                          <a:pt x="10" y="4"/>
                          <a:pt x="7" y="2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B706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7" name="Freeform 72"/>
                  <p:cNvSpPr>
                    <a:spLocks/>
                  </p:cNvSpPr>
                  <p:nvPr/>
                </p:nvSpPr>
                <p:spPr bwMode="auto">
                  <a:xfrm>
                    <a:off x="829" y="2573"/>
                    <a:ext cx="75" cy="62"/>
                  </a:xfrm>
                  <a:custGeom>
                    <a:avLst/>
                    <a:gdLst>
                      <a:gd name="T0" fmla="*/ 9 w 11"/>
                      <a:gd name="T1" fmla="*/ 7 h 9"/>
                      <a:gd name="T2" fmla="*/ 6 w 11"/>
                      <a:gd name="T3" fmla="*/ 9 h 9"/>
                      <a:gd name="T4" fmla="*/ 0 w 11"/>
                      <a:gd name="T5" fmla="*/ 3 h 9"/>
                      <a:gd name="T6" fmla="*/ 6 w 11"/>
                      <a:gd name="T7" fmla="*/ 8 h 9"/>
                      <a:gd name="T8" fmla="*/ 10 w 11"/>
                      <a:gd name="T9" fmla="*/ 6 h 9"/>
                      <a:gd name="T10" fmla="*/ 5 w 11"/>
                      <a:gd name="T11" fmla="*/ 0 h 9"/>
                      <a:gd name="T12" fmla="*/ 11 w 11"/>
                      <a:gd name="T13" fmla="*/ 6 h 9"/>
                      <a:gd name="T14" fmla="*/ 11 w 11"/>
                      <a:gd name="T15" fmla="*/ 6 h 9"/>
                      <a:gd name="T16" fmla="*/ 11 w 11"/>
                      <a:gd name="T17" fmla="*/ 6 h 9"/>
                      <a:gd name="T18" fmla="*/ 9 w 11"/>
                      <a:gd name="T19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9">
                        <a:moveTo>
                          <a:pt x="9" y="7"/>
                        </a:moveTo>
                        <a:cubicBezTo>
                          <a:pt x="8" y="8"/>
                          <a:pt x="7" y="9"/>
                          <a:pt x="6" y="9"/>
                        </a:cubicBezTo>
                        <a:cubicBezTo>
                          <a:pt x="3" y="8"/>
                          <a:pt x="0" y="3"/>
                          <a:pt x="0" y="3"/>
                        </a:cubicBezTo>
                        <a:cubicBezTo>
                          <a:pt x="0" y="3"/>
                          <a:pt x="3" y="8"/>
                          <a:pt x="6" y="8"/>
                        </a:cubicBezTo>
                        <a:cubicBezTo>
                          <a:pt x="8" y="8"/>
                          <a:pt x="9" y="8"/>
                          <a:pt x="10" y="6"/>
                        </a:cubicBezTo>
                        <a:cubicBezTo>
                          <a:pt x="8" y="3"/>
                          <a:pt x="5" y="0"/>
                          <a:pt x="5" y="0"/>
                        </a:cubicBezTo>
                        <a:cubicBezTo>
                          <a:pt x="5" y="0"/>
                          <a:pt x="8" y="3"/>
                          <a:pt x="11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0" y="7"/>
                          <a:pt x="10" y="7"/>
                          <a:pt x="9" y="7"/>
                        </a:cubicBezTo>
                        <a:close/>
                      </a:path>
                    </a:pathLst>
                  </a:custGeom>
                  <a:solidFill>
                    <a:srgbClr val="6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8" name="Freeform 73"/>
                  <p:cNvSpPr>
                    <a:spLocks/>
                  </p:cNvSpPr>
                  <p:nvPr/>
                </p:nvSpPr>
                <p:spPr bwMode="auto">
                  <a:xfrm>
                    <a:off x="527" y="2347"/>
                    <a:ext cx="68" cy="123"/>
                  </a:xfrm>
                  <a:custGeom>
                    <a:avLst/>
                    <a:gdLst>
                      <a:gd name="T0" fmla="*/ 10 w 10"/>
                      <a:gd name="T1" fmla="*/ 18 h 18"/>
                      <a:gd name="T2" fmla="*/ 10 w 10"/>
                      <a:gd name="T3" fmla="*/ 18 h 18"/>
                      <a:gd name="T4" fmla="*/ 0 w 10"/>
                      <a:gd name="T5" fmla="*/ 0 h 18"/>
                      <a:gd name="T6" fmla="*/ 0 w 10"/>
                      <a:gd name="T7" fmla="*/ 0 h 18"/>
                      <a:gd name="T8" fmla="*/ 10 w 10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8">
                        <a:moveTo>
                          <a:pt x="10" y="18"/>
                        </a:move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9" y="7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9" y="7"/>
                          <a:pt x="10" y="18"/>
                        </a:cubicBezTo>
                        <a:close/>
                      </a:path>
                    </a:pathLst>
                  </a:custGeom>
                  <a:solidFill>
                    <a:srgbClr val="0259A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49" name="Freeform 74"/>
                  <p:cNvSpPr>
                    <a:spLocks/>
                  </p:cNvSpPr>
                  <p:nvPr/>
                </p:nvSpPr>
                <p:spPr bwMode="auto">
                  <a:xfrm>
                    <a:off x="1042" y="2223"/>
                    <a:ext cx="89" cy="69"/>
                  </a:xfrm>
                  <a:custGeom>
                    <a:avLst/>
                    <a:gdLst>
                      <a:gd name="T0" fmla="*/ 6 w 13"/>
                      <a:gd name="T1" fmla="*/ 1 h 10"/>
                      <a:gd name="T2" fmla="*/ 0 w 13"/>
                      <a:gd name="T3" fmla="*/ 4 h 10"/>
                      <a:gd name="T4" fmla="*/ 3 w 13"/>
                      <a:gd name="T5" fmla="*/ 8 h 10"/>
                      <a:gd name="T6" fmla="*/ 8 w 13"/>
                      <a:gd name="T7" fmla="*/ 5 h 10"/>
                      <a:gd name="T8" fmla="*/ 13 w 13"/>
                      <a:gd name="T9" fmla="*/ 4 h 10"/>
                      <a:gd name="T10" fmla="*/ 6 w 13"/>
                      <a:gd name="T11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" h="10">
                        <a:moveTo>
                          <a:pt x="6" y="1"/>
                        </a:moveTo>
                        <a:cubicBezTo>
                          <a:pt x="3" y="1"/>
                          <a:pt x="0" y="4"/>
                          <a:pt x="0" y="4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6" y="10"/>
                          <a:pt x="8" y="5"/>
                        </a:cubicBezTo>
                        <a:cubicBezTo>
                          <a:pt x="11" y="6"/>
                          <a:pt x="13" y="5"/>
                          <a:pt x="13" y="4"/>
                        </a:cubicBezTo>
                        <a:cubicBezTo>
                          <a:pt x="13" y="3"/>
                          <a:pt x="10" y="0"/>
                          <a:pt x="6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2" name="Freeform 77"/>
                  <p:cNvSpPr>
                    <a:spLocks/>
                  </p:cNvSpPr>
                  <p:nvPr/>
                </p:nvSpPr>
                <p:spPr bwMode="auto">
                  <a:xfrm>
                    <a:off x="1035" y="2223"/>
                    <a:ext cx="96" cy="62"/>
                  </a:xfrm>
                  <a:custGeom>
                    <a:avLst/>
                    <a:gdLst>
                      <a:gd name="T0" fmla="*/ 14 w 14"/>
                      <a:gd name="T1" fmla="*/ 5 h 9"/>
                      <a:gd name="T2" fmla="*/ 9 w 14"/>
                      <a:gd name="T3" fmla="*/ 5 h 9"/>
                      <a:gd name="T4" fmla="*/ 5 w 14"/>
                      <a:gd name="T5" fmla="*/ 8 h 9"/>
                      <a:gd name="T6" fmla="*/ 4 w 14"/>
                      <a:gd name="T7" fmla="*/ 8 h 9"/>
                      <a:gd name="T8" fmla="*/ 9 w 14"/>
                      <a:gd name="T9" fmla="*/ 5 h 9"/>
                      <a:gd name="T10" fmla="*/ 9 w 14"/>
                      <a:gd name="T11" fmla="*/ 5 h 9"/>
                      <a:gd name="T12" fmla="*/ 9 w 14"/>
                      <a:gd name="T13" fmla="*/ 5 h 9"/>
                      <a:gd name="T14" fmla="*/ 14 w 14"/>
                      <a:gd name="T15" fmla="*/ 4 h 9"/>
                      <a:gd name="T16" fmla="*/ 13 w 14"/>
                      <a:gd name="T17" fmla="*/ 3 h 9"/>
                      <a:gd name="T18" fmla="*/ 7 w 14"/>
                      <a:gd name="T19" fmla="*/ 1 h 9"/>
                      <a:gd name="T20" fmla="*/ 1 w 14"/>
                      <a:gd name="T21" fmla="*/ 4 h 9"/>
                      <a:gd name="T22" fmla="*/ 0 w 14"/>
                      <a:gd name="T23" fmla="*/ 4 h 9"/>
                      <a:gd name="T24" fmla="*/ 7 w 14"/>
                      <a:gd name="T25" fmla="*/ 0 h 9"/>
                      <a:gd name="T26" fmla="*/ 14 w 14"/>
                      <a:gd name="T27" fmla="*/ 3 h 9"/>
                      <a:gd name="T28" fmla="*/ 14 w 14"/>
                      <a:gd name="T29" fmla="*/ 4 h 9"/>
                      <a:gd name="T30" fmla="*/ 14 w 14"/>
                      <a:gd name="T31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9">
                        <a:moveTo>
                          <a:pt x="14" y="5"/>
                        </a:moveTo>
                        <a:cubicBezTo>
                          <a:pt x="13" y="6"/>
                          <a:pt x="11" y="6"/>
                          <a:pt x="9" y="5"/>
                        </a:cubicBezTo>
                        <a:cubicBezTo>
                          <a:pt x="8" y="8"/>
                          <a:pt x="7" y="8"/>
                          <a:pt x="5" y="8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4" y="8"/>
                          <a:pt x="7" y="9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12" y="5"/>
                          <a:pt x="13" y="5"/>
                          <a:pt x="14" y="4"/>
                        </a:cubicBezTo>
                        <a:cubicBezTo>
                          <a:pt x="14" y="4"/>
                          <a:pt x="14" y="3"/>
                          <a:pt x="13" y="3"/>
                        </a:cubicBezTo>
                        <a:cubicBezTo>
                          <a:pt x="12" y="2"/>
                          <a:pt x="10" y="0"/>
                          <a:pt x="7" y="1"/>
                        </a:cubicBezTo>
                        <a:cubicBezTo>
                          <a:pt x="4" y="1"/>
                          <a:pt x="1" y="4"/>
                          <a:pt x="1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4" y="1"/>
                          <a:pt x="7" y="0"/>
                        </a:cubicBezTo>
                        <a:cubicBezTo>
                          <a:pt x="10" y="0"/>
                          <a:pt x="13" y="1"/>
                          <a:pt x="14" y="3"/>
                        </a:cubicBezTo>
                        <a:cubicBezTo>
                          <a:pt x="14" y="3"/>
                          <a:pt x="14" y="4"/>
                          <a:pt x="14" y="4"/>
                        </a:cubicBezTo>
                        <a:cubicBezTo>
                          <a:pt x="14" y="4"/>
                          <a:pt x="14" y="5"/>
                          <a:pt x="14" y="5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3" name="Freeform 78"/>
                  <p:cNvSpPr>
                    <a:spLocks/>
                  </p:cNvSpPr>
                  <p:nvPr/>
                </p:nvSpPr>
                <p:spPr bwMode="auto">
                  <a:xfrm>
                    <a:off x="664" y="2223"/>
                    <a:ext cx="117" cy="96"/>
                  </a:xfrm>
                  <a:custGeom>
                    <a:avLst/>
                    <a:gdLst>
                      <a:gd name="T0" fmla="*/ 17 w 17"/>
                      <a:gd name="T1" fmla="*/ 14 h 14"/>
                      <a:gd name="T2" fmla="*/ 0 w 17"/>
                      <a:gd name="T3" fmla="*/ 0 h 14"/>
                      <a:gd name="T4" fmla="*/ 1 w 17"/>
                      <a:gd name="T5" fmla="*/ 0 h 14"/>
                      <a:gd name="T6" fmla="*/ 17 w 17"/>
                      <a:gd name="T7" fmla="*/ 13 h 14"/>
                      <a:gd name="T8" fmla="*/ 17 w 17"/>
                      <a:gd name="T9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4">
                        <a:moveTo>
                          <a:pt x="17" y="14"/>
                        </a:moveTo>
                        <a:cubicBezTo>
                          <a:pt x="6" y="11"/>
                          <a:pt x="0" y="1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6" y="11"/>
                          <a:pt x="17" y="13"/>
                        </a:cubicBezTo>
                        <a:lnTo>
                          <a:pt x="17" y="14"/>
                        </a:lnTo>
                        <a:close/>
                      </a:path>
                    </a:pathLst>
                  </a:custGeom>
                  <a:solidFill>
                    <a:srgbClr val="0259A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4" name="Freeform 79"/>
                  <p:cNvSpPr>
                    <a:spLocks/>
                  </p:cNvSpPr>
                  <p:nvPr/>
                </p:nvSpPr>
                <p:spPr bwMode="auto">
                  <a:xfrm>
                    <a:off x="265" y="2099"/>
                    <a:ext cx="110" cy="117"/>
                  </a:xfrm>
                  <a:custGeom>
                    <a:avLst/>
                    <a:gdLst>
                      <a:gd name="T0" fmla="*/ 13 w 16"/>
                      <a:gd name="T1" fmla="*/ 5 h 17"/>
                      <a:gd name="T2" fmla="*/ 14 w 16"/>
                      <a:gd name="T3" fmla="*/ 15 h 17"/>
                      <a:gd name="T4" fmla="*/ 4 w 16"/>
                      <a:gd name="T5" fmla="*/ 12 h 17"/>
                      <a:gd name="T6" fmla="*/ 3 w 16"/>
                      <a:gd name="T7" fmla="*/ 2 h 17"/>
                      <a:gd name="T8" fmla="*/ 13 w 16"/>
                      <a:gd name="T9" fmla="*/ 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7">
                        <a:moveTo>
                          <a:pt x="13" y="5"/>
                        </a:moveTo>
                        <a:cubicBezTo>
                          <a:pt x="16" y="8"/>
                          <a:pt x="16" y="13"/>
                          <a:pt x="14" y="15"/>
                        </a:cubicBezTo>
                        <a:cubicBezTo>
                          <a:pt x="11" y="17"/>
                          <a:pt x="7" y="16"/>
                          <a:pt x="4" y="12"/>
                        </a:cubicBezTo>
                        <a:cubicBezTo>
                          <a:pt x="1" y="9"/>
                          <a:pt x="0" y="4"/>
                          <a:pt x="3" y="2"/>
                        </a:cubicBezTo>
                        <a:cubicBezTo>
                          <a:pt x="6" y="0"/>
                          <a:pt x="10" y="1"/>
                          <a:pt x="13" y="5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5" name="Freeform 80"/>
                  <p:cNvSpPr>
                    <a:spLocks/>
                  </p:cNvSpPr>
                  <p:nvPr/>
                </p:nvSpPr>
                <p:spPr bwMode="auto">
                  <a:xfrm>
                    <a:off x="272" y="2106"/>
                    <a:ext cx="96" cy="103"/>
                  </a:xfrm>
                  <a:custGeom>
                    <a:avLst/>
                    <a:gdLst>
                      <a:gd name="T0" fmla="*/ 11 w 14"/>
                      <a:gd name="T1" fmla="*/ 4 h 15"/>
                      <a:gd name="T2" fmla="*/ 12 w 14"/>
                      <a:gd name="T3" fmla="*/ 13 h 15"/>
                      <a:gd name="T4" fmla="*/ 3 w 14"/>
                      <a:gd name="T5" fmla="*/ 11 h 15"/>
                      <a:gd name="T6" fmla="*/ 2 w 14"/>
                      <a:gd name="T7" fmla="*/ 2 h 15"/>
                      <a:gd name="T8" fmla="*/ 11 w 14"/>
                      <a:gd name="T9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11" y="4"/>
                        </a:moveTo>
                        <a:cubicBezTo>
                          <a:pt x="14" y="7"/>
                          <a:pt x="14" y="11"/>
                          <a:pt x="12" y="13"/>
                        </a:cubicBezTo>
                        <a:cubicBezTo>
                          <a:pt x="10" y="15"/>
                          <a:pt x="6" y="14"/>
                          <a:pt x="3" y="11"/>
                        </a:cubicBezTo>
                        <a:cubicBezTo>
                          <a:pt x="0" y="8"/>
                          <a:pt x="0" y="4"/>
                          <a:pt x="2" y="2"/>
                        </a:cubicBezTo>
                        <a:cubicBezTo>
                          <a:pt x="5" y="0"/>
                          <a:pt x="9" y="1"/>
                          <a:pt x="11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6" name="Freeform 81"/>
                  <p:cNvSpPr>
                    <a:spLocks noEditPoints="1"/>
                  </p:cNvSpPr>
                  <p:nvPr/>
                </p:nvSpPr>
                <p:spPr bwMode="auto">
                  <a:xfrm>
                    <a:off x="272" y="2106"/>
                    <a:ext cx="103" cy="110"/>
                  </a:xfrm>
                  <a:custGeom>
                    <a:avLst/>
                    <a:gdLst>
                      <a:gd name="T0" fmla="*/ 12 w 15"/>
                      <a:gd name="T1" fmla="*/ 14 h 16"/>
                      <a:gd name="T2" fmla="*/ 3 w 15"/>
                      <a:gd name="T3" fmla="*/ 11 h 16"/>
                      <a:gd name="T4" fmla="*/ 2 w 15"/>
                      <a:gd name="T5" fmla="*/ 2 h 16"/>
                      <a:gd name="T6" fmla="*/ 12 w 15"/>
                      <a:gd name="T7" fmla="*/ 4 h 16"/>
                      <a:gd name="T8" fmla="*/ 12 w 15"/>
                      <a:gd name="T9" fmla="*/ 14 h 16"/>
                      <a:gd name="T10" fmla="*/ 3 w 15"/>
                      <a:gd name="T11" fmla="*/ 2 h 16"/>
                      <a:gd name="T12" fmla="*/ 3 w 15"/>
                      <a:gd name="T13" fmla="*/ 11 h 16"/>
                      <a:gd name="T14" fmla="*/ 12 w 15"/>
                      <a:gd name="T15" fmla="*/ 13 h 16"/>
                      <a:gd name="T16" fmla="*/ 11 w 15"/>
                      <a:gd name="T17" fmla="*/ 4 h 16"/>
                      <a:gd name="T18" fmla="*/ 3 w 15"/>
                      <a:gd name="T19" fmla="*/ 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12" y="14"/>
                        </a:moveTo>
                        <a:cubicBezTo>
                          <a:pt x="10" y="16"/>
                          <a:pt x="6" y="14"/>
                          <a:pt x="3" y="11"/>
                        </a:cubicBezTo>
                        <a:cubicBezTo>
                          <a:pt x="0" y="8"/>
                          <a:pt x="0" y="4"/>
                          <a:pt x="2" y="2"/>
                        </a:cubicBezTo>
                        <a:cubicBezTo>
                          <a:pt x="5" y="0"/>
                          <a:pt x="9" y="1"/>
                          <a:pt x="12" y="4"/>
                        </a:cubicBezTo>
                        <a:cubicBezTo>
                          <a:pt x="14" y="7"/>
                          <a:pt x="15" y="12"/>
                          <a:pt x="12" y="14"/>
                        </a:cubicBezTo>
                        <a:close/>
                        <a:moveTo>
                          <a:pt x="3" y="2"/>
                        </a:moveTo>
                        <a:cubicBezTo>
                          <a:pt x="0" y="4"/>
                          <a:pt x="1" y="8"/>
                          <a:pt x="3" y="11"/>
                        </a:cubicBezTo>
                        <a:cubicBezTo>
                          <a:pt x="6" y="14"/>
                          <a:pt x="10" y="15"/>
                          <a:pt x="12" y="13"/>
                        </a:cubicBezTo>
                        <a:cubicBezTo>
                          <a:pt x="14" y="11"/>
                          <a:pt x="14" y="7"/>
                          <a:pt x="11" y="4"/>
                        </a:cubicBezTo>
                        <a:cubicBezTo>
                          <a:pt x="9" y="1"/>
                          <a:pt x="5" y="0"/>
                          <a:pt x="3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7" name="Freeform 82"/>
                  <p:cNvSpPr>
                    <a:spLocks/>
                  </p:cNvSpPr>
                  <p:nvPr/>
                </p:nvSpPr>
                <p:spPr bwMode="auto">
                  <a:xfrm>
                    <a:off x="300" y="2134"/>
                    <a:ext cx="55" cy="61"/>
                  </a:xfrm>
                  <a:custGeom>
                    <a:avLst/>
                    <a:gdLst>
                      <a:gd name="T0" fmla="*/ 6 w 8"/>
                      <a:gd name="T1" fmla="*/ 2 h 9"/>
                      <a:gd name="T2" fmla="*/ 7 w 8"/>
                      <a:gd name="T3" fmla="*/ 8 h 9"/>
                      <a:gd name="T4" fmla="*/ 1 w 8"/>
                      <a:gd name="T5" fmla="*/ 6 h 9"/>
                      <a:gd name="T6" fmla="*/ 1 w 8"/>
                      <a:gd name="T7" fmla="*/ 1 h 9"/>
                      <a:gd name="T8" fmla="*/ 6 w 8"/>
                      <a:gd name="T9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6" y="2"/>
                        </a:moveTo>
                        <a:cubicBezTo>
                          <a:pt x="8" y="4"/>
                          <a:pt x="8" y="6"/>
                          <a:pt x="7" y="8"/>
                        </a:cubicBezTo>
                        <a:cubicBezTo>
                          <a:pt x="5" y="9"/>
                          <a:pt x="3" y="8"/>
                          <a:pt x="1" y="6"/>
                        </a:cubicBezTo>
                        <a:cubicBezTo>
                          <a:pt x="0" y="4"/>
                          <a:pt x="0" y="2"/>
                          <a:pt x="1" y="1"/>
                        </a:cubicBezTo>
                        <a:cubicBezTo>
                          <a:pt x="2" y="0"/>
                          <a:pt x="5" y="0"/>
                          <a:pt x="6" y="2"/>
                        </a:cubicBezTo>
                        <a:close/>
                      </a:path>
                    </a:pathLst>
                  </a:custGeom>
                  <a:solidFill>
                    <a:srgbClr val="06AB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8" name="Freeform 83"/>
                  <p:cNvSpPr>
                    <a:spLocks/>
                  </p:cNvSpPr>
                  <p:nvPr/>
                </p:nvSpPr>
                <p:spPr bwMode="auto">
                  <a:xfrm>
                    <a:off x="300" y="2134"/>
                    <a:ext cx="41" cy="55"/>
                  </a:xfrm>
                  <a:custGeom>
                    <a:avLst/>
                    <a:gdLst>
                      <a:gd name="T0" fmla="*/ 4 w 6"/>
                      <a:gd name="T1" fmla="*/ 0 h 8"/>
                      <a:gd name="T2" fmla="*/ 1 w 6"/>
                      <a:gd name="T3" fmla="*/ 1 h 8"/>
                      <a:gd name="T4" fmla="*/ 1 w 6"/>
                      <a:gd name="T5" fmla="*/ 6 h 8"/>
                      <a:gd name="T6" fmla="*/ 4 w 6"/>
                      <a:gd name="T7" fmla="*/ 8 h 8"/>
                      <a:gd name="T8" fmla="*/ 4 w 6"/>
                      <a:gd name="T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8">
                        <a:moveTo>
                          <a:pt x="4" y="0"/>
                        </a:moveTo>
                        <a:cubicBezTo>
                          <a:pt x="3" y="0"/>
                          <a:pt x="2" y="0"/>
                          <a:pt x="1" y="1"/>
                        </a:cubicBezTo>
                        <a:cubicBezTo>
                          <a:pt x="0" y="2"/>
                          <a:pt x="0" y="4"/>
                          <a:pt x="1" y="6"/>
                        </a:cubicBezTo>
                        <a:cubicBezTo>
                          <a:pt x="2" y="7"/>
                          <a:pt x="3" y="8"/>
                          <a:pt x="4" y="8"/>
                        </a:cubicBezTo>
                        <a:cubicBezTo>
                          <a:pt x="6" y="6"/>
                          <a:pt x="6" y="3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0676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59" name="Freeform 84"/>
                  <p:cNvSpPr>
                    <a:spLocks noEditPoints="1"/>
                  </p:cNvSpPr>
                  <p:nvPr/>
                </p:nvSpPr>
                <p:spPr bwMode="auto">
                  <a:xfrm>
                    <a:off x="293" y="2127"/>
                    <a:ext cx="62" cy="68"/>
                  </a:xfrm>
                  <a:custGeom>
                    <a:avLst/>
                    <a:gdLst>
                      <a:gd name="T0" fmla="*/ 8 w 9"/>
                      <a:gd name="T1" fmla="*/ 9 h 10"/>
                      <a:gd name="T2" fmla="*/ 2 w 9"/>
                      <a:gd name="T3" fmla="*/ 7 h 10"/>
                      <a:gd name="T4" fmla="*/ 2 w 9"/>
                      <a:gd name="T5" fmla="*/ 2 h 10"/>
                      <a:gd name="T6" fmla="*/ 7 w 9"/>
                      <a:gd name="T7" fmla="*/ 3 h 10"/>
                      <a:gd name="T8" fmla="*/ 8 w 9"/>
                      <a:gd name="T9" fmla="*/ 9 h 10"/>
                      <a:gd name="T10" fmla="*/ 2 w 9"/>
                      <a:gd name="T11" fmla="*/ 2 h 10"/>
                      <a:gd name="T12" fmla="*/ 3 w 9"/>
                      <a:gd name="T13" fmla="*/ 7 h 10"/>
                      <a:gd name="T14" fmla="*/ 8 w 9"/>
                      <a:gd name="T15" fmla="*/ 8 h 10"/>
                      <a:gd name="T16" fmla="*/ 7 w 9"/>
                      <a:gd name="T17" fmla="*/ 3 h 10"/>
                      <a:gd name="T18" fmla="*/ 2 w 9"/>
                      <a:gd name="T19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0">
                        <a:moveTo>
                          <a:pt x="8" y="9"/>
                        </a:moveTo>
                        <a:cubicBezTo>
                          <a:pt x="6" y="10"/>
                          <a:pt x="4" y="9"/>
                          <a:pt x="2" y="7"/>
                        </a:cubicBezTo>
                        <a:cubicBezTo>
                          <a:pt x="1" y="5"/>
                          <a:pt x="0" y="3"/>
                          <a:pt x="2" y="2"/>
                        </a:cubicBezTo>
                        <a:cubicBezTo>
                          <a:pt x="3" y="0"/>
                          <a:pt x="6" y="1"/>
                          <a:pt x="7" y="3"/>
                        </a:cubicBezTo>
                        <a:cubicBezTo>
                          <a:pt x="9" y="5"/>
                          <a:pt x="9" y="8"/>
                          <a:pt x="8" y="9"/>
                        </a:cubicBezTo>
                        <a:close/>
                        <a:moveTo>
                          <a:pt x="2" y="2"/>
                        </a:moveTo>
                        <a:cubicBezTo>
                          <a:pt x="1" y="3"/>
                          <a:pt x="1" y="5"/>
                          <a:pt x="3" y="7"/>
                        </a:cubicBezTo>
                        <a:cubicBezTo>
                          <a:pt x="4" y="9"/>
                          <a:pt x="6" y="10"/>
                          <a:pt x="8" y="8"/>
                        </a:cubicBezTo>
                        <a:cubicBezTo>
                          <a:pt x="9" y="7"/>
                          <a:pt x="9" y="5"/>
                          <a:pt x="7" y="3"/>
                        </a:cubicBezTo>
                        <a:cubicBezTo>
                          <a:pt x="6" y="1"/>
                          <a:pt x="3" y="1"/>
                          <a:pt x="2" y="2"/>
                        </a:cubicBezTo>
                        <a:close/>
                      </a:path>
                    </a:pathLst>
                  </a:custGeom>
                  <a:solidFill>
                    <a:srgbClr val="006A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0" name="Freeform 85"/>
                  <p:cNvSpPr>
                    <a:spLocks/>
                  </p:cNvSpPr>
                  <p:nvPr/>
                </p:nvSpPr>
                <p:spPr bwMode="auto">
                  <a:xfrm>
                    <a:off x="307" y="2147"/>
                    <a:ext cx="34" cy="35"/>
                  </a:xfrm>
                  <a:custGeom>
                    <a:avLst/>
                    <a:gdLst>
                      <a:gd name="T0" fmla="*/ 4 w 5"/>
                      <a:gd name="T1" fmla="*/ 1 h 5"/>
                      <a:gd name="T2" fmla="*/ 4 w 5"/>
                      <a:gd name="T3" fmla="*/ 4 h 5"/>
                      <a:gd name="T4" fmla="*/ 1 w 5"/>
                      <a:gd name="T5" fmla="*/ 3 h 5"/>
                      <a:gd name="T6" fmla="*/ 1 w 5"/>
                      <a:gd name="T7" fmla="*/ 0 h 5"/>
                      <a:gd name="T8" fmla="*/ 4 w 5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1"/>
                        </a:moveTo>
                        <a:cubicBezTo>
                          <a:pt x="5" y="2"/>
                          <a:pt x="5" y="3"/>
                          <a:pt x="4" y="4"/>
                        </a:cubicBezTo>
                        <a:cubicBezTo>
                          <a:pt x="4" y="5"/>
                          <a:pt x="2" y="4"/>
                          <a:pt x="1" y="3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2" y="0"/>
                          <a:pt x="3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3" name="Freeform 88"/>
                  <p:cNvSpPr>
                    <a:spLocks/>
                  </p:cNvSpPr>
                  <p:nvPr/>
                </p:nvSpPr>
                <p:spPr bwMode="auto">
                  <a:xfrm>
                    <a:off x="231" y="2079"/>
                    <a:ext cx="48" cy="55"/>
                  </a:xfrm>
                  <a:custGeom>
                    <a:avLst/>
                    <a:gdLst>
                      <a:gd name="T0" fmla="*/ 3 w 7"/>
                      <a:gd name="T1" fmla="*/ 8 h 8"/>
                      <a:gd name="T2" fmla="*/ 7 w 7"/>
                      <a:gd name="T3" fmla="*/ 1 h 8"/>
                      <a:gd name="T4" fmla="*/ 3 w 7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8">
                        <a:moveTo>
                          <a:pt x="3" y="8"/>
                        </a:moveTo>
                        <a:cubicBezTo>
                          <a:pt x="3" y="8"/>
                          <a:pt x="3" y="4"/>
                          <a:pt x="7" y="1"/>
                        </a:cubicBezTo>
                        <a:cubicBezTo>
                          <a:pt x="3" y="0"/>
                          <a:pt x="0" y="3"/>
                          <a:pt x="3" y="8"/>
                        </a:cubicBezTo>
                        <a:close/>
                      </a:path>
                    </a:pathLst>
                  </a:custGeom>
                  <a:solidFill>
                    <a:srgbClr val="4917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4" name="Freeform 89"/>
                  <p:cNvSpPr>
                    <a:spLocks noEditPoints="1"/>
                  </p:cNvSpPr>
                  <p:nvPr/>
                </p:nvSpPr>
                <p:spPr bwMode="auto">
                  <a:xfrm>
                    <a:off x="238" y="2086"/>
                    <a:ext cx="41" cy="61"/>
                  </a:xfrm>
                  <a:custGeom>
                    <a:avLst/>
                    <a:gdLst>
                      <a:gd name="T0" fmla="*/ 3 w 6"/>
                      <a:gd name="T1" fmla="*/ 9 h 9"/>
                      <a:gd name="T2" fmla="*/ 2 w 6"/>
                      <a:gd name="T3" fmla="*/ 8 h 9"/>
                      <a:gd name="T4" fmla="*/ 2 w 6"/>
                      <a:gd name="T5" fmla="*/ 1 h 9"/>
                      <a:gd name="T6" fmla="*/ 6 w 6"/>
                      <a:gd name="T7" fmla="*/ 0 h 9"/>
                      <a:gd name="T8" fmla="*/ 6 w 6"/>
                      <a:gd name="T9" fmla="*/ 0 h 9"/>
                      <a:gd name="T10" fmla="*/ 6 w 6"/>
                      <a:gd name="T11" fmla="*/ 1 h 9"/>
                      <a:gd name="T12" fmla="*/ 2 w 6"/>
                      <a:gd name="T13" fmla="*/ 7 h 9"/>
                      <a:gd name="T14" fmla="*/ 3 w 6"/>
                      <a:gd name="T15" fmla="*/ 9 h 9"/>
                      <a:gd name="T16" fmla="*/ 2 w 6"/>
                      <a:gd name="T17" fmla="*/ 1 h 9"/>
                      <a:gd name="T18" fmla="*/ 2 w 6"/>
                      <a:gd name="T19" fmla="*/ 6 h 9"/>
                      <a:gd name="T20" fmla="*/ 5 w 6"/>
                      <a:gd name="T21" fmla="*/ 0 h 9"/>
                      <a:gd name="T22" fmla="*/ 2 w 6"/>
                      <a:gd name="T23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" h="9">
                        <a:moveTo>
                          <a:pt x="3" y="9"/>
                        </a:moveTo>
                        <a:cubicBezTo>
                          <a:pt x="2" y="8"/>
                          <a:pt x="2" y="8"/>
                          <a:pt x="2" y="8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3" y="0"/>
                          <a:pt x="4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2" y="3"/>
                          <a:pt x="2" y="7"/>
                          <a:pt x="2" y="7"/>
                        </a:cubicBezTo>
                        <a:lnTo>
                          <a:pt x="3" y="9"/>
                        </a:lnTo>
                        <a:close/>
                        <a:moveTo>
                          <a:pt x="2" y="1"/>
                        </a:moveTo>
                        <a:cubicBezTo>
                          <a:pt x="1" y="2"/>
                          <a:pt x="1" y="4"/>
                          <a:pt x="2" y="6"/>
                        </a:cubicBezTo>
                        <a:cubicBezTo>
                          <a:pt x="2" y="5"/>
                          <a:pt x="3" y="3"/>
                          <a:pt x="5" y="0"/>
                        </a:cubicBezTo>
                        <a:cubicBezTo>
                          <a:pt x="4" y="0"/>
                          <a:pt x="3" y="1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2809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5" name="Freeform 90"/>
                  <p:cNvSpPr>
                    <a:spLocks/>
                  </p:cNvSpPr>
                  <p:nvPr/>
                </p:nvSpPr>
                <p:spPr bwMode="auto">
                  <a:xfrm>
                    <a:off x="458" y="1941"/>
                    <a:ext cx="103" cy="117"/>
                  </a:xfrm>
                  <a:custGeom>
                    <a:avLst/>
                    <a:gdLst>
                      <a:gd name="T0" fmla="*/ 3 w 15"/>
                      <a:gd name="T1" fmla="*/ 13 h 17"/>
                      <a:gd name="T2" fmla="*/ 13 w 15"/>
                      <a:gd name="T3" fmla="*/ 15 h 17"/>
                      <a:gd name="T4" fmla="*/ 12 w 15"/>
                      <a:gd name="T5" fmla="*/ 5 h 17"/>
                      <a:gd name="T6" fmla="*/ 2 w 15"/>
                      <a:gd name="T7" fmla="*/ 3 h 17"/>
                      <a:gd name="T8" fmla="*/ 3 w 15"/>
                      <a:gd name="T9" fmla="*/ 13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7">
                        <a:moveTo>
                          <a:pt x="3" y="13"/>
                        </a:moveTo>
                        <a:cubicBezTo>
                          <a:pt x="6" y="16"/>
                          <a:pt x="10" y="17"/>
                          <a:pt x="13" y="15"/>
                        </a:cubicBezTo>
                        <a:cubicBezTo>
                          <a:pt x="15" y="13"/>
                          <a:pt x="15" y="9"/>
                          <a:pt x="12" y="5"/>
                        </a:cubicBezTo>
                        <a:cubicBezTo>
                          <a:pt x="9" y="2"/>
                          <a:pt x="5" y="0"/>
                          <a:pt x="2" y="3"/>
                        </a:cubicBezTo>
                        <a:cubicBezTo>
                          <a:pt x="0" y="5"/>
                          <a:pt x="0" y="9"/>
                          <a:pt x="3" y="13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6" name="Freeform 91"/>
                  <p:cNvSpPr>
                    <a:spLocks/>
                  </p:cNvSpPr>
                  <p:nvPr/>
                </p:nvSpPr>
                <p:spPr bwMode="auto">
                  <a:xfrm>
                    <a:off x="458" y="1948"/>
                    <a:ext cx="103" cy="110"/>
                  </a:xfrm>
                  <a:custGeom>
                    <a:avLst/>
                    <a:gdLst>
                      <a:gd name="T0" fmla="*/ 3 w 15"/>
                      <a:gd name="T1" fmla="*/ 11 h 16"/>
                      <a:gd name="T2" fmla="*/ 12 w 15"/>
                      <a:gd name="T3" fmla="*/ 14 h 16"/>
                      <a:gd name="T4" fmla="*/ 12 w 15"/>
                      <a:gd name="T5" fmla="*/ 4 h 16"/>
                      <a:gd name="T6" fmla="*/ 3 w 15"/>
                      <a:gd name="T7" fmla="*/ 2 h 16"/>
                      <a:gd name="T8" fmla="*/ 3 w 15"/>
                      <a:gd name="T9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6">
                        <a:moveTo>
                          <a:pt x="3" y="11"/>
                        </a:moveTo>
                        <a:cubicBezTo>
                          <a:pt x="6" y="15"/>
                          <a:pt x="10" y="16"/>
                          <a:pt x="12" y="14"/>
                        </a:cubicBezTo>
                        <a:cubicBezTo>
                          <a:pt x="15" y="12"/>
                          <a:pt x="14" y="8"/>
                          <a:pt x="12" y="4"/>
                        </a:cubicBezTo>
                        <a:cubicBezTo>
                          <a:pt x="9" y="1"/>
                          <a:pt x="5" y="0"/>
                          <a:pt x="3" y="2"/>
                        </a:cubicBezTo>
                        <a:cubicBezTo>
                          <a:pt x="0" y="4"/>
                          <a:pt x="1" y="8"/>
                          <a:pt x="3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7" name="Freeform 92"/>
                  <p:cNvSpPr>
                    <a:spLocks noEditPoints="1"/>
                  </p:cNvSpPr>
                  <p:nvPr/>
                </p:nvSpPr>
                <p:spPr bwMode="auto">
                  <a:xfrm>
                    <a:off x="458" y="1948"/>
                    <a:ext cx="103" cy="110"/>
                  </a:xfrm>
                  <a:custGeom>
                    <a:avLst/>
                    <a:gdLst>
                      <a:gd name="T0" fmla="*/ 12 w 15"/>
                      <a:gd name="T1" fmla="*/ 14 h 16"/>
                      <a:gd name="T2" fmla="*/ 3 w 15"/>
                      <a:gd name="T3" fmla="*/ 12 h 16"/>
                      <a:gd name="T4" fmla="*/ 2 w 15"/>
                      <a:gd name="T5" fmla="*/ 2 h 16"/>
                      <a:gd name="T6" fmla="*/ 12 w 15"/>
                      <a:gd name="T7" fmla="*/ 4 h 16"/>
                      <a:gd name="T8" fmla="*/ 12 w 15"/>
                      <a:gd name="T9" fmla="*/ 14 h 16"/>
                      <a:gd name="T10" fmla="*/ 3 w 15"/>
                      <a:gd name="T11" fmla="*/ 2 h 16"/>
                      <a:gd name="T12" fmla="*/ 3 w 15"/>
                      <a:gd name="T13" fmla="*/ 11 h 16"/>
                      <a:gd name="T14" fmla="*/ 12 w 15"/>
                      <a:gd name="T15" fmla="*/ 13 h 16"/>
                      <a:gd name="T16" fmla="*/ 11 w 15"/>
                      <a:gd name="T17" fmla="*/ 5 h 16"/>
                      <a:gd name="T18" fmla="*/ 3 w 15"/>
                      <a:gd name="T19" fmla="*/ 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6">
                        <a:moveTo>
                          <a:pt x="12" y="14"/>
                        </a:moveTo>
                        <a:cubicBezTo>
                          <a:pt x="10" y="16"/>
                          <a:pt x="6" y="15"/>
                          <a:pt x="3" y="12"/>
                        </a:cubicBezTo>
                        <a:cubicBezTo>
                          <a:pt x="0" y="8"/>
                          <a:pt x="0" y="4"/>
                          <a:pt x="2" y="2"/>
                        </a:cubicBezTo>
                        <a:cubicBezTo>
                          <a:pt x="5" y="0"/>
                          <a:pt x="9" y="1"/>
                          <a:pt x="12" y="4"/>
                        </a:cubicBezTo>
                        <a:cubicBezTo>
                          <a:pt x="14" y="8"/>
                          <a:pt x="15" y="12"/>
                          <a:pt x="12" y="14"/>
                        </a:cubicBezTo>
                        <a:close/>
                        <a:moveTo>
                          <a:pt x="3" y="2"/>
                        </a:moveTo>
                        <a:cubicBezTo>
                          <a:pt x="0" y="4"/>
                          <a:pt x="1" y="8"/>
                          <a:pt x="3" y="11"/>
                        </a:cubicBezTo>
                        <a:cubicBezTo>
                          <a:pt x="6" y="14"/>
                          <a:pt x="10" y="15"/>
                          <a:pt x="12" y="13"/>
                        </a:cubicBezTo>
                        <a:cubicBezTo>
                          <a:pt x="14" y="12"/>
                          <a:pt x="14" y="8"/>
                          <a:pt x="11" y="5"/>
                        </a:cubicBezTo>
                        <a:cubicBezTo>
                          <a:pt x="9" y="1"/>
                          <a:pt x="5" y="0"/>
                          <a:pt x="3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8" name="Freeform 93"/>
                  <p:cNvSpPr>
                    <a:spLocks/>
                  </p:cNvSpPr>
                  <p:nvPr/>
                </p:nvSpPr>
                <p:spPr bwMode="auto">
                  <a:xfrm>
                    <a:off x="485" y="1976"/>
                    <a:ext cx="55" cy="61"/>
                  </a:xfrm>
                  <a:custGeom>
                    <a:avLst/>
                    <a:gdLst>
                      <a:gd name="T0" fmla="*/ 1 w 8"/>
                      <a:gd name="T1" fmla="*/ 7 h 9"/>
                      <a:gd name="T2" fmla="*/ 7 w 8"/>
                      <a:gd name="T3" fmla="*/ 8 h 9"/>
                      <a:gd name="T4" fmla="*/ 6 w 8"/>
                      <a:gd name="T5" fmla="*/ 2 h 9"/>
                      <a:gd name="T6" fmla="*/ 1 w 8"/>
                      <a:gd name="T7" fmla="*/ 1 h 9"/>
                      <a:gd name="T8" fmla="*/ 1 w 8"/>
                      <a:gd name="T9" fmla="*/ 7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1" y="7"/>
                        </a:moveTo>
                        <a:cubicBezTo>
                          <a:pt x="3" y="8"/>
                          <a:pt x="5" y="9"/>
                          <a:pt x="7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5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7"/>
                        </a:cubicBezTo>
                        <a:close/>
                      </a:path>
                    </a:pathLst>
                  </a:custGeom>
                  <a:solidFill>
                    <a:srgbClr val="06AB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69" name="Freeform 94"/>
                  <p:cNvSpPr>
                    <a:spLocks/>
                  </p:cNvSpPr>
                  <p:nvPr/>
                </p:nvSpPr>
                <p:spPr bwMode="auto">
                  <a:xfrm>
                    <a:off x="485" y="1976"/>
                    <a:ext cx="48" cy="55"/>
                  </a:xfrm>
                  <a:custGeom>
                    <a:avLst/>
                    <a:gdLst>
                      <a:gd name="T0" fmla="*/ 4 w 7"/>
                      <a:gd name="T1" fmla="*/ 1 h 8"/>
                      <a:gd name="T2" fmla="*/ 1 w 7"/>
                      <a:gd name="T3" fmla="*/ 1 h 8"/>
                      <a:gd name="T4" fmla="*/ 1 w 7"/>
                      <a:gd name="T5" fmla="*/ 7 h 8"/>
                      <a:gd name="T6" fmla="*/ 5 w 7"/>
                      <a:gd name="T7" fmla="*/ 8 h 8"/>
                      <a:gd name="T8" fmla="*/ 4 w 7"/>
                      <a:gd name="T9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8">
                        <a:moveTo>
                          <a:pt x="4" y="1"/>
                        </a:moveTo>
                        <a:cubicBezTo>
                          <a:pt x="3" y="0"/>
                          <a:pt x="2" y="0"/>
                          <a:pt x="1" y="1"/>
                        </a:cubicBezTo>
                        <a:cubicBezTo>
                          <a:pt x="0" y="2"/>
                          <a:pt x="0" y="5"/>
                          <a:pt x="1" y="7"/>
                        </a:cubicBezTo>
                        <a:cubicBezTo>
                          <a:pt x="2" y="8"/>
                          <a:pt x="4" y="8"/>
                          <a:pt x="5" y="8"/>
                        </a:cubicBezTo>
                        <a:cubicBezTo>
                          <a:pt x="7" y="6"/>
                          <a:pt x="6" y="3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676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0" name="Freeform 95"/>
                  <p:cNvSpPr>
                    <a:spLocks noEditPoints="1"/>
                  </p:cNvSpPr>
                  <p:nvPr/>
                </p:nvSpPr>
                <p:spPr bwMode="auto">
                  <a:xfrm>
                    <a:off x="478" y="1976"/>
                    <a:ext cx="62" cy="61"/>
                  </a:xfrm>
                  <a:custGeom>
                    <a:avLst/>
                    <a:gdLst>
                      <a:gd name="T0" fmla="*/ 8 w 9"/>
                      <a:gd name="T1" fmla="*/ 8 h 9"/>
                      <a:gd name="T2" fmla="*/ 2 w 9"/>
                      <a:gd name="T3" fmla="*/ 7 h 9"/>
                      <a:gd name="T4" fmla="*/ 2 w 9"/>
                      <a:gd name="T5" fmla="*/ 1 h 9"/>
                      <a:gd name="T6" fmla="*/ 8 w 9"/>
                      <a:gd name="T7" fmla="*/ 2 h 9"/>
                      <a:gd name="T8" fmla="*/ 8 w 9"/>
                      <a:gd name="T9" fmla="*/ 8 h 9"/>
                      <a:gd name="T10" fmla="*/ 2 w 9"/>
                      <a:gd name="T11" fmla="*/ 1 h 9"/>
                      <a:gd name="T12" fmla="*/ 3 w 9"/>
                      <a:gd name="T13" fmla="*/ 6 h 9"/>
                      <a:gd name="T14" fmla="*/ 8 w 9"/>
                      <a:gd name="T15" fmla="*/ 8 h 9"/>
                      <a:gd name="T16" fmla="*/ 7 w 9"/>
                      <a:gd name="T17" fmla="*/ 3 h 9"/>
                      <a:gd name="T18" fmla="*/ 2 w 9"/>
                      <a:gd name="T19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9">
                        <a:moveTo>
                          <a:pt x="8" y="8"/>
                        </a:moveTo>
                        <a:cubicBezTo>
                          <a:pt x="6" y="9"/>
                          <a:pt x="4" y="9"/>
                          <a:pt x="2" y="7"/>
                        </a:cubicBezTo>
                        <a:cubicBezTo>
                          <a:pt x="1" y="5"/>
                          <a:pt x="0" y="2"/>
                          <a:pt x="2" y="1"/>
                        </a:cubicBezTo>
                        <a:cubicBezTo>
                          <a:pt x="3" y="0"/>
                          <a:pt x="6" y="0"/>
                          <a:pt x="8" y="2"/>
                        </a:cubicBezTo>
                        <a:cubicBezTo>
                          <a:pt x="9" y="4"/>
                          <a:pt x="9" y="7"/>
                          <a:pt x="8" y="8"/>
                        </a:cubicBezTo>
                        <a:close/>
                        <a:moveTo>
                          <a:pt x="2" y="1"/>
                        </a:moveTo>
                        <a:cubicBezTo>
                          <a:pt x="1" y="2"/>
                          <a:pt x="1" y="5"/>
                          <a:pt x="3" y="6"/>
                        </a:cubicBezTo>
                        <a:cubicBezTo>
                          <a:pt x="4" y="8"/>
                          <a:pt x="6" y="9"/>
                          <a:pt x="8" y="8"/>
                        </a:cubicBezTo>
                        <a:cubicBezTo>
                          <a:pt x="9" y="7"/>
                          <a:pt x="9" y="4"/>
                          <a:pt x="7" y="3"/>
                        </a:cubicBezTo>
                        <a:cubicBezTo>
                          <a:pt x="6" y="1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006A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1" name="Freeform 96"/>
                  <p:cNvSpPr>
                    <a:spLocks/>
                  </p:cNvSpPr>
                  <p:nvPr/>
                </p:nvSpPr>
                <p:spPr bwMode="auto">
                  <a:xfrm>
                    <a:off x="492" y="1989"/>
                    <a:ext cx="35" cy="35"/>
                  </a:xfrm>
                  <a:custGeom>
                    <a:avLst/>
                    <a:gdLst>
                      <a:gd name="T0" fmla="*/ 4 w 5"/>
                      <a:gd name="T1" fmla="*/ 1 h 5"/>
                      <a:gd name="T2" fmla="*/ 5 w 5"/>
                      <a:gd name="T3" fmla="*/ 4 h 5"/>
                      <a:gd name="T4" fmla="*/ 1 w 5"/>
                      <a:gd name="T5" fmla="*/ 4 h 5"/>
                      <a:gd name="T6" fmla="*/ 1 w 5"/>
                      <a:gd name="T7" fmla="*/ 1 h 5"/>
                      <a:gd name="T8" fmla="*/ 4 w 5"/>
                      <a:gd name="T9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4" y="1"/>
                        </a:moveTo>
                        <a:cubicBezTo>
                          <a:pt x="5" y="2"/>
                          <a:pt x="5" y="4"/>
                          <a:pt x="5" y="4"/>
                        </a:cubicBezTo>
                        <a:cubicBezTo>
                          <a:pt x="4" y="5"/>
                          <a:pt x="2" y="5"/>
                          <a:pt x="1" y="4"/>
                        </a:cubicBezTo>
                        <a:cubicBezTo>
                          <a:pt x="1" y="3"/>
                          <a:pt x="0" y="1"/>
                          <a:pt x="1" y="1"/>
                        </a:cubicBezTo>
                        <a:cubicBezTo>
                          <a:pt x="2" y="0"/>
                          <a:pt x="3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4" name="Freeform 99"/>
                  <p:cNvSpPr>
                    <a:spLocks/>
                  </p:cNvSpPr>
                  <p:nvPr/>
                </p:nvSpPr>
                <p:spPr bwMode="auto">
                  <a:xfrm>
                    <a:off x="444" y="1907"/>
                    <a:ext cx="55" cy="34"/>
                  </a:xfrm>
                  <a:custGeom>
                    <a:avLst/>
                    <a:gdLst>
                      <a:gd name="T0" fmla="*/ 8 w 8"/>
                      <a:gd name="T1" fmla="*/ 3 h 5"/>
                      <a:gd name="T2" fmla="*/ 0 w 8"/>
                      <a:gd name="T3" fmla="*/ 5 h 5"/>
                      <a:gd name="T4" fmla="*/ 8 w 8"/>
                      <a:gd name="T5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5">
                        <a:moveTo>
                          <a:pt x="8" y="3"/>
                        </a:moveTo>
                        <a:cubicBezTo>
                          <a:pt x="8" y="3"/>
                          <a:pt x="4" y="2"/>
                          <a:pt x="0" y="5"/>
                        </a:cubicBezTo>
                        <a:cubicBezTo>
                          <a:pt x="0" y="2"/>
                          <a:pt x="4" y="0"/>
                          <a:pt x="8" y="3"/>
                        </a:cubicBezTo>
                        <a:close/>
                      </a:path>
                    </a:pathLst>
                  </a:custGeom>
                  <a:solidFill>
                    <a:srgbClr val="4917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5" name="Freeform 100"/>
                  <p:cNvSpPr>
                    <a:spLocks noEditPoints="1"/>
                  </p:cNvSpPr>
                  <p:nvPr/>
                </p:nvSpPr>
                <p:spPr bwMode="auto">
                  <a:xfrm>
                    <a:off x="444" y="1914"/>
                    <a:ext cx="62" cy="34"/>
                  </a:xfrm>
                  <a:custGeom>
                    <a:avLst/>
                    <a:gdLst>
                      <a:gd name="T0" fmla="*/ 9 w 9"/>
                      <a:gd name="T1" fmla="*/ 3 h 5"/>
                      <a:gd name="T2" fmla="*/ 8 w 9"/>
                      <a:gd name="T3" fmla="*/ 3 h 5"/>
                      <a:gd name="T4" fmla="*/ 1 w 9"/>
                      <a:gd name="T5" fmla="*/ 5 h 5"/>
                      <a:gd name="T6" fmla="*/ 0 w 9"/>
                      <a:gd name="T7" fmla="*/ 5 h 5"/>
                      <a:gd name="T8" fmla="*/ 0 w 9"/>
                      <a:gd name="T9" fmla="*/ 4 h 5"/>
                      <a:gd name="T10" fmla="*/ 1 w 9"/>
                      <a:gd name="T11" fmla="*/ 1 h 5"/>
                      <a:gd name="T12" fmla="*/ 8 w 9"/>
                      <a:gd name="T13" fmla="*/ 2 h 5"/>
                      <a:gd name="T14" fmla="*/ 9 w 9"/>
                      <a:gd name="T15" fmla="*/ 3 h 5"/>
                      <a:gd name="T16" fmla="*/ 1 w 9"/>
                      <a:gd name="T17" fmla="*/ 4 h 5"/>
                      <a:gd name="T18" fmla="*/ 7 w 9"/>
                      <a:gd name="T19" fmla="*/ 2 h 5"/>
                      <a:gd name="T20" fmla="*/ 2 w 9"/>
                      <a:gd name="T21" fmla="*/ 1 h 5"/>
                      <a:gd name="T22" fmla="*/ 1 w 9"/>
                      <a:gd name="T23" fmla="*/ 4 h 5"/>
                      <a:gd name="T24" fmla="*/ 1 w 9"/>
                      <a:gd name="T25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" h="5">
                        <a:moveTo>
                          <a:pt x="9" y="3"/>
                        </a:move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8" y="3"/>
                          <a:pt x="4" y="1"/>
                          <a:pt x="1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1" y="2"/>
                          <a:pt x="1" y="1"/>
                        </a:cubicBezTo>
                        <a:cubicBezTo>
                          <a:pt x="3" y="0"/>
                          <a:pt x="5" y="0"/>
                          <a:pt x="8" y="2"/>
                        </a:cubicBezTo>
                        <a:lnTo>
                          <a:pt x="9" y="3"/>
                        </a:lnTo>
                        <a:close/>
                        <a:moveTo>
                          <a:pt x="1" y="4"/>
                        </a:moveTo>
                        <a:cubicBezTo>
                          <a:pt x="3" y="2"/>
                          <a:pt x="6" y="2"/>
                          <a:pt x="7" y="2"/>
                        </a:cubicBezTo>
                        <a:cubicBezTo>
                          <a:pt x="5" y="0"/>
                          <a:pt x="3" y="1"/>
                          <a:pt x="2" y="1"/>
                        </a:cubicBezTo>
                        <a:cubicBezTo>
                          <a:pt x="1" y="2"/>
                          <a:pt x="1" y="3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solidFill>
                    <a:srgbClr val="2809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6" name="Freeform 101"/>
                  <p:cNvSpPr>
                    <a:spLocks/>
                  </p:cNvSpPr>
                  <p:nvPr/>
                </p:nvSpPr>
                <p:spPr bwMode="auto">
                  <a:xfrm>
                    <a:off x="25" y="1680"/>
                    <a:ext cx="605" cy="591"/>
                  </a:xfrm>
                  <a:custGeom>
                    <a:avLst/>
                    <a:gdLst>
                      <a:gd name="T0" fmla="*/ 25 w 88"/>
                      <a:gd name="T1" fmla="*/ 52 h 86"/>
                      <a:gd name="T2" fmla="*/ 28 w 88"/>
                      <a:gd name="T3" fmla="*/ 79 h 86"/>
                      <a:gd name="T4" fmla="*/ 33 w 88"/>
                      <a:gd name="T5" fmla="*/ 86 h 86"/>
                      <a:gd name="T6" fmla="*/ 9 w 88"/>
                      <a:gd name="T7" fmla="*/ 73 h 86"/>
                      <a:gd name="T8" fmla="*/ 6 w 88"/>
                      <a:gd name="T9" fmla="*/ 47 h 86"/>
                      <a:gd name="T10" fmla="*/ 0 w 88"/>
                      <a:gd name="T11" fmla="*/ 50 h 86"/>
                      <a:gd name="T12" fmla="*/ 6 w 88"/>
                      <a:gd name="T13" fmla="*/ 43 h 86"/>
                      <a:gd name="T14" fmla="*/ 5 w 88"/>
                      <a:gd name="T15" fmla="*/ 34 h 86"/>
                      <a:gd name="T16" fmla="*/ 9 w 88"/>
                      <a:gd name="T17" fmla="*/ 39 h 86"/>
                      <a:gd name="T18" fmla="*/ 26 w 88"/>
                      <a:gd name="T19" fmla="*/ 11 h 86"/>
                      <a:gd name="T20" fmla="*/ 88 w 88"/>
                      <a:gd name="T21" fmla="*/ 39 h 86"/>
                      <a:gd name="T22" fmla="*/ 69 w 88"/>
                      <a:gd name="T23" fmla="*/ 29 h 86"/>
                      <a:gd name="T24" fmla="*/ 38 w 88"/>
                      <a:gd name="T25" fmla="*/ 42 h 86"/>
                      <a:gd name="T26" fmla="*/ 44 w 88"/>
                      <a:gd name="T27" fmla="*/ 44 h 86"/>
                      <a:gd name="T28" fmla="*/ 25 w 88"/>
                      <a:gd name="T29" fmla="*/ 52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8" h="86">
                        <a:moveTo>
                          <a:pt x="25" y="52"/>
                        </a:moveTo>
                        <a:cubicBezTo>
                          <a:pt x="25" y="52"/>
                          <a:pt x="32" y="67"/>
                          <a:pt x="28" y="79"/>
                        </a:cubicBezTo>
                        <a:cubicBezTo>
                          <a:pt x="31" y="84"/>
                          <a:pt x="33" y="86"/>
                          <a:pt x="33" y="86"/>
                        </a:cubicBezTo>
                        <a:cubicBezTo>
                          <a:pt x="33" y="86"/>
                          <a:pt x="18" y="86"/>
                          <a:pt x="9" y="73"/>
                        </a:cubicBezTo>
                        <a:cubicBezTo>
                          <a:pt x="1" y="60"/>
                          <a:pt x="3" y="51"/>
                          <a:pt x="6" y="47"/>
                        </a:cubicBezTo>
                        <a:cubicBezTo>
                          <a:pt x="1" y="49"/>
                          <a:pt x="0" y="50"/>
                          <a:pt x="0" y="50"/>
                        </a:cubicBezTo>
                        <a:cubicBezTo>
                          <a:pt x="0" y="50"/>
                          <a:pt x="2" y="45"/>
                          <a:pt x="6" y="43"/>
                        </a:cubicBezTo>
                        <a:cubicBezTo>
                          <a:pt x="4" y="39"/>
                          <a:pt x="4" y="36"/>
                          <a:pt x="5" y="34"/>
                        </a:cubicBezTo>
                        <a:cubicBezTo>
                          <a:pt x="7" y="37"/>
                          <a:pt x="9" y="39"/>
                          <a:pt x="9" y="39"/>
                        </a:cubicBezTo>
                        <a:cubicBezTo>
                          <a:pt x="9" y="39"/>
                          <a:pt x="8" y="22"/>
                          <a:pt x="26" y="11"/>
                        </a:cubicBezTo>
                        <a:cubicBezTo>
                          <a:pt x="44" y="0"/>
                          <a:pt x="81" y="0"/>
                          <a:pt x="88" y="39"/>
                        </a:cubicBezTo>
                        <a:cubicBezTo>
                          <a:pt x="82" y="33"/>
                          <a:pt x="76" y="30"/>
                          <a:pt x="69" y="29"/>
                        </a:cubicBezTo>
                        <a:cubicBezTo>
                          <a:pt x="62" y="29"/>
                          <a:pt x="49" y="41"/>
                          <a:pt x="38" y="42"/>
                        </a:cubicBezTo>
                        <a:cubicBezTo>
                          <a:pt x="42" y="45"/>
                          <a:pt x="44" y="44"/>
                          <a:pt x="44" y="44"/>
                        </a:cubicBezTo>
                        <a:cubicBezTo>
                          <a:pt x="44" y="44"/>
                          <a:pt x="35" y="52"/>
                          <a:pt x="25" y="52"/>
                        </a:cubicBezTo>
                        <a:close/>
                      </a:path>
                    </a:pathLst>
                  </a:custGeom>
                  <a:solidFill>
                    <a:srgbClr val="7627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7" name="Freeform 102"/>
                  <p:cNvSpPr>
                    <a:spLocks/>
                  </p:cNvSpPr>
                  <p:nvPr/>
                </p:nvSpPr>
                <p:spPr bwMode="auto">
                  <a:xfrm>
                    <a:off x="25" y="1715"/>
                    <a:ext cx="550" cy="556"/>
                  </a:xfrm>
                  <a:custGeom>
                    <a:avLst/>
                    <a:gdLst>
                      <a:gd name="T0" fmla="*/ 22 w 80"/>
                      <a:gd name="T1" fmla="*/ 75 h 81"/>
                      <a:gd name="T2" fmla="*/ 24 w 80"/>
                      <a:gd name="T3" fmla="*/ 58 h 81"/>
                      <a:gd name="T4" fmla="*/ 27 w 80"/>
                      <a:gd name="T5" fmla="*/ 62 h 81"/>
                      <a:gd name="T6" fmla="*/ 20 w 80"/>
                      <a:gd name="T7" fmla="*/ 43 h 81"/>
                      <a:gd name="T8" fmla="*/ 37 w 80"/>
                      <a:gd name="T9" fmla="*/ 40 h 81"/>
                      <a:gd name="T10" fmla="*/ 31 w 80"/>
                      <a:gd name="T11" fmla="*/ 34 h 81"/>
                      <a:gd name="T12" fmla="*/ 67 w 80"/>
                      <a:gd name="T13" fmla="*/ 21 h 81"/>
                      <a:gd name="T14" fmla="*/ 80 w 80"/>
                      <a:gd name="T15" fmla="*/ 24 h 81"/>
                      <a:gd name="T16" fmla="*/ 72 w 80"/>
                      <a:gd name="T17" fmla="*/ 18 h 81"/>
                      <a:gd name="T18" fmla="*/ 78 w 80"/>
                      <a:gd name="T19" fmla="*/ 19 h 81"/>
                      <a:gd name="T20" fmla="*/ 65 w 80"/>
                      <a:gd name="T21" fmla="*/ 11 h 81"/>
                      <a:gd name="T22" fmla="*/ 69 w 80"/>
                      <a:gd name="T23" fmla="*/ 10 h 81"/>
                      <a:gd name="T24" fmla="*/ 46 w 80"/>
                      <a:gd name="T25" fmla="*/ 4 h 81"/>
                      <a:gd name="T26" fmla="*/ 52 w 80"/>
                      <a:gd name="T27" fmla="*/ 1 h 81"/>
                      <a:gd name="T28" fmla="*/ 29 w 80"/>
                      <a:gd name="T29" fmla="*/ 4 h 81"/>
                      <a:gd name="T30" fmla="*/ 26 w 80"/>
                      <a:gd name="T31" fmla="*/ 6 h 81"/>
                      <a:gd name="T32" fmla="*/ 9 w 80"/>
                      <a:gd name="T33" fmla="*/ 34 h 81"/>
                      <a:gd name="T34" fmla="*/ 5 w 80"/>
                      <a:gd name="T35" fmla="*/ 29 h 81"/>
                      <a:gd name="T36" fmla="*/ 6 w 80"/>
                      <a:gd name="T37" fmla="*/ 38 h 81"/>
                      <a:gd name="T38" fmla="*/ 0 w 80"/>
                      <a:gd name="T39" fmla="*/ 45 h 81"/>
                      <a:gd name="T40" fmla="*/ 6 w 80"/>
                      <a:gd name="T41" fmla="*/ 42 h 81"/>
                      <a:gd name="T42" fmla="*/ 9 w 80"/>
                      <a:gd name="T43" fmla="*/ 68 h 81"/>
                      <a:gd name="T44" fmla="*/ 31 w 80"/>
                      <a:gd name="T45" fmla="*/ 81 h 81"/>
                      <a:gd name="T46" fmla="*/ 24 w 80"/>
                      <a:gd name="T47" fmla="*/ 74 h 81"/>
                      <a:gd name="T48" fmla="*/ 22 w 80"/>
                      <a:gd name="T49" fmla="*/ 75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80" h="81">
                        <a:moveTo>
                          <a:pt x="22" y="75"/>
                        </a:moveTo>
                        <a:cubicBezTo>
                          <a:pt x="27" y="71"/>
                          <a:pt x="27" y="63"/>
                          <a:pt x="24" y="58"/>
                        </a:cubicBezTo>
                        <a:cubicBezTo>
                          <a:pt x="25" y="59"/>
                          <a:pt x="26" y="60"/>
                          <a:pt x="27" y="62"/>
                        </a:cubicBezTo>
                        <a:cubicBezTo>
                          <a:pt x="27" y="55"/>
                          <a:pt x="24" y="48"/>
                          <a:pt x="20" y="43"/>
                        </a:cubicBezTo>
                        <a:cubicBezTo>
                          <a:pt x="25" y="45"/>
                          <a:pt x="32" y="43"/>
                          <a:pt x="37" y="40"/>
                        </a:cubicBezTo>
                        <a:cubicBezTo>
                          <a:pt x="35" y="39"/>
                          <a:pt x="33" y="36"/>
                          <a:pt x="31" y="34"/>
                        </a:cubicBezTo>
                        <a:cubicBezTo>
                          <a:pt x="47" y="39"/>
                          <a:pt x="53" y="22"/>
                          <a:pt x="67" y="21"/>
                        </a:cubicBezTo>
                        <a:cubicBezTo>
                          <a:pt x="71" y="20"/>
                          <a:pt x="76" y="21"/>
                          <a:pt x="80" y="24"/>
                        </a:cubicBezTo>
                        <a:cubicBezTo>
                          <a:pt x="78" y="21"/>
                          <a:pt x="75" y="19"/>
                          <a:pt x="72" y="18"/>
                        </a:cubicBezTo>
                        <a:cubicBezTo>
                          <a:pt x="74" y="18"/>
                          <a:pt x="76" y="18"/>
                          <a:pt x="78" y="19"/>
                        </a:cubicBezTo>
                        <a:cubicBezTo>
                          <a:pt x="74" y="16"/>
                          <a:pt x="71" y="11"/>
                          <a:pt x="65" y="11"/>
                        </a:cubicBezTo>
                        <a:cubicBezTo>
                          <a:pt x="66" y="10"/>
                          <a:pt x="68" y="10"/>
                          <a:pt x="69" y="10"/>
                        </a:cubicBezTo>
                        <a:cubicBezTo>
                          <a:pt x="63" y="5"/>
                          <a:pt x="54" y="2"/>
                          <a:pt x="46" y="4"/>
                        </a:cubicBezTo>
                        <a:cubicBezTo>
                          <a:pt x="48" y="2"/>
                          <a:pt x="50" y="2"/>
                          <a:pt x="52" y="1"/>
                        </a:cubicBezTo>
                        <a:cubicBezTo>
                          <a:pt x="44" y="0"/>
                          <a:pt x="36" y="1"/>
                          <a:pt x="29" y="4"/>
                        </a:cubicBezTo>
                        <a:cubicBezTo>
                          <a:pt x="28" y="5"/>
                          <a:pt x="27" y="5"/>
                          <a:pt x="26" y="6"/>
                        </a:cubicBezTo>
                        <a:cubicBezTo>
                          <a:pt x="8" y="17"/>
                          <a:pt x="9" y="34"/>
                          <a:pt x="9" y="34"/>
                        </a:cubicBezTo>
                        <a:cubicBezTo>
                          <a:pt x="9" y="34"/>
                          <a:pt x="7" y="32"/>
                          <a:pt x="5" y="29"/>
                        </a:cubicBezTo>
                        <a:cubicBezTo>
                          <a:pt x="4" y="31"/>
                          <a:pt x="4" y="34"/>
                          <a:pt x="6" y="38"/>
                        </a:cubicBezTo>
                        <a:cubicBezTo>
                          <a:pt x="2" y="40"/>
                          <a:pt x="0" y="45"/>
                          <a:pt x="0" y="45"/>
                        </a:cubicBezTo>
                        <a:cubicBezTo>
                          <a:pt x="0" y="45"/>
                          <a:pt x="1" y="44"/>
                          <a:pt x="6" y="42"/>
                        </a:cubicBezTo>
                        <a:cubicBezTo>
                          <a:pt x="3" y="46"/>
                          <a:pt x="1" y="55"/>
                          <a:pt x="9" y="68"/>
                        </a:cubicBezTo>
                        <a:cubicBezTo>
                          <a:pt x="16" y="78"/>
                          <a:pt x="27" y="80"/>
                          <a:pt x="31" y="81"/>
                        </a:cubicBezTo>
                        <a:cubicBezTo>
                          <a:pt x="29" y="78"/>
                          <a:pt x="27" y="75"/>
                          <a:pt x="24" y="74"/>
                        </a:cubicBezTo>
                        <a:cubicBezTo>
                          <a:pt x="23" y="74"/>
                          <a:pt x="23" y="75"/>
                          <a:pt x="22" y="75"/>
                        </a:cubicBezTo>
                        <a:close/>
                      </a:path>
                    </a:pathLst>
                  </a:custGeom>
                  <a:solidFill>
                    <a:srgbClr val="8531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8" name="Freeform 103"/>
                  <p:cNvSpPr>
                    <a:spLocks/>
                  </p:cNvSpPr>
                  <p:nvPr/>
                </p:nvSpPr>
                <p:spPr bwMode="auto">
                  <a:xfrm>
                    <a:off x="25" y="1721"/>
                    <a:ext cx="467" cy="543"/>
                  </a:xfrm>
                  <a:custGeom>
                    <a:avLst/>
                    <a:gdLst>
                      <a:gd name="T0" fmla="*/ 19 w 68"/>
                      <a:gd name="T1" fmla="*/ 75 h 79"/>
                      <a:gd name="T2" fmla="*/ 19 w 68"/>
                      <a:gd name="T3" fmla="*/ 53 h 79"/>
                      <a:gd name="T4" fmla="*/ 24 w 68"/>
                      <a:gd name="T5" fmla="*/ 55 h 79"/>
                      <a:gd name="T6" fmla="*/ 13 w 68"/>
                      <a:gd name="T7" fmla="*/ 40 h 79"/>
                      <a:gd name="T8" fmla="*/ 33 w 68"/>
                      <a:gd name="T9" fmla="*/ 38 h 79"/>
                      <a:gd name="T10" fmla="*/ 25 w 68"/>
                      <a:gd name="T11" fmla="*/ 29 h 79"/>
                      <a:gd name="T12" fmla="*/ 53 w 68"/>
                      <a:gd name="T13" fmla="*/ 21 h 79"/>
                      <a:gd name="T14" fmla="*/ 50 w 68"/>
                      <a:gd name="T15" fmla="*/ 20 h 79"/>
                      <a:gd name="T16" fmla="*/ 49 w 68"/>
                      <a:gd name="T17" fmla="*/ 20 h 79"/>
                      <a:gd name="T18" fmla="*/ 50 w 68"/>
                      <a:gd name="T19" fmla="*/ 20 h 79"/>
                      <a:gd name="T20" fmla="*/ 68 w 68"/>
                      <a:gd name="T21" fmla="*/ 17 h 79"/>
                      <a:gd name="T22" fmla="*/ 56 w 68"/>
                      <a:gd name="T23" fmla="*/ 12 h 79"/>
                      <a:gd name="T24" fmla="*/ 63 w 68"/>
                      <a:gd name="T25" fmla="*/ 8 h 79"/>
                      <a:gd name="T26" fmla="*/ 40 w 68"/>
                      <a:gd name="T27" fmla="*/ 6 h 79"/>
                      <a:gd name="T28" fmla="*/ 45 w 68"/>
                      <a:gd name="T29" fmla="*/ 1 h 79"/>
                      <a:gd name="T30" fmla="*/ 42 w 68"/>
                      <a:gd name="T31" fmla="*/ 0 h 79"/>
                      <a:gd name="T32" fmla="*/ 40 w 68"/>
                      <a:gd name="T33" fmla="*/ 0 h 79"/>
                      <a:gd name="T34" fmla="*/ 29 w 68"/>
                      <a:gd name="T35" fmla="*/ 3 h 79"/>
                      <a:gd name="T36" fmla="*/ 26 w 68"/>
                      <a:gd name="T37" fmla="*/ 5 h 79"/>
                      <a:gd name="T38" fmla="*/ 9 w 68"/>
                      <a:gd name="T39" fmla="*/ 33 h 79"/>
                      <a:gd name="T40" fmla="*/ 5 w 68"/>
                      <a:gd name="T41" fmla="*/ 28 h 79"/>
                      <a:gd name="T42" fmla="*/ 6 w 68"/>
                      <a:gd name="T43" fmla="*/ 37 h 79"/>
                      <a:gd name="T44" fmla="*/ 0 w 68"/>
                      <a:gd name="T45" fmla="*/ 44 h 79"/>
                      <a:gd name="T46" fmla="*/ 6 w 68"/>
                      <a:gd name="T47" fmla="*/ 41 h 79"/>
                      <a:gd name="T48" fmla="*/ 9 w 68"/>
                      <a:gd name="T49" fmla="*/ 67 h 79"/>
                      <a:gd name="T50" fmla="*/ 29 w 68"/>
                      <a:gd name="T51" fmla="*/ 79 h 79"/>
                      <a:gd name="T52" fmla="*/ 19 w 68"/>
                      <a:gd name="T53" fmla="*/ 75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68" h="79">
                        <a:moveTo>
                          <a:pt x="19" y="75"/>
                        </a:moveTo>
                        <a:cubicBezTo>
                          <a:pt x="25" y="69"/>
                          <a:pt x="26" y="59"/>
                          <a:pt x="19" y="53"/>
                        </a:cubicBezTo>
                        <a:cubicBezTo>
                          <a:pt x="21" y="52"/>
                          <a:pt x="23" y="54"/>
                          <a:pt x="24" y="55"/>
                        </a:cubicBezTo>
                        <a:cubicBezTo>
                          <a:pt x="21" y="50"/>
                          <a:pt x="19" y="43"/>
                          <a:pt x="13" y="40"/>
                        </a:cubicBezTo>
                        <a:cubicBezTo>
                          <a:pt x="20" y="42"/>
                          <a:pt x="27" y="42"/>
                          <a:pt x="33" y="38"/>
                        </a:cubicBezTo>
                        <a:cubicBezTo>
                          <a:pt x="31" y="35"/>
                          <a:pt x="26" y="33"/>
                          <a:pt x="25" y="29"/>
                        </a:cubicBezTo>
                        <a:cubicBezTo>
                          <a:pt x="35" y="37"/>
                          <a:pt x="44" y="27"/>
                          <a:pt x="53" y="21"/>
                        </a:cubicBezTo>
                        <a:cubicBezTo>
                          <a:pt x="52" y="21"/>
                          <a:pt x="51" y="20"/>
                          <a:pt x="50" y="20"/>
                        </a:cubicBezTo>
                        <a:cubicBezTo>
                          <a:pt x="49" y="20"/>
                          <a:pt x="49" y="20"/>
                          <a:pt x="49" y="20"/>
                        </a:cubicBezTo>
                        <a:cubicBezTo>
                          <a:pt x="49" y="20"/>
                          <a:pt x="49" y="20"/>
                          <a:pt x="50" y="20"/>
                        </a:cubicBezTo>
                        <a:cubicBezTo>
                          <a:pt x="56" y="19"/>
                          <a:pt x="62" y="15"/>
                          <a:pt x="68" y="17"/>
                        </a:cubicBezTo>
                        <a:cubicBezTo>
                          <a:pt x="65" y="14"/>
                          <a:pt x="61" y="12"/>
                          <a:pt x="56" y="12"/>
                        </a:cubicBezTo>
                        <a:cubicBezTo>
                          <a:pt x="57" y="9"/>
                          <a:pt x="60" y="8"/>
                          <a:pt x="63" y="8"/>
                        </a:cubicBezTo>
                        <a:cubicBezTo>
                          <a:pt x="56" y="4"/>
                          <a:pt x="48" y="4"/>
                          <a:pt x="40" y="6"/>
                        </a:cubicBezTo>
                        <a:cubicBezTo>
                          <a:pt x="42" y="4"/>
                          <a:pt x="42" y="2"/>
                          <a:pt x="45" y="1"/>
                        </a:cubicBezTo>
                        <a:cubicBezTo>
                          <a:pt x="43" y="2"/>
                          <a:pt x="42" y="1"/>
                          <a:pt x="42" y="0"/>
                        </a:cubicBezTo>
                        <a:cubicBezTo>
                          <a:pt x="42" y="0"/>
                          <a:pt x="41" y="0"/>
                          <a:pt x="40" y="0"/>
                        </a:cubicBezTo>
                        <a:cubicBezTo>
                          <a:pt x="36" y="1"/>
                          <a:pt x="33" y="2"/>
                          <a:pt x="29" y="3"/>
                        </a:cubicBezTo>
                        <a:cubicBezTo>
                          <a:pt x="28" y="4"/>
                          <a:pt x="27" y="4"/>
                          <a:pt x="26" y="5"/>
                        </a:cubicBezTo>
                        <a:cubicBezTo>
                          <a:pt x="8" y="16"/>
                          <a:pt x="9" y="33"/>
                          <a:pt x="9" y="33"/>
                        </a:cubicBezTo>
                        <a:cubicBezTo>
                          <a:pt x="9" y="33"/>
                          <a:pt x="7" y="31"/>
                          <a:pt x="5" y="28"/>
                        </a:cubicBezTo>
                        <a:cubicBezTo>
                          <a:pt x="4" y="30"/>
                          <a:pt x="4" y="33"/>
                          <a:pt x="6" y="37"/>
                        </a:cubicBezTo>
                        <a:cubicBezTo>
                          <a:pt x="2" y="39"/>
                          <a:pt x="0" y="44"/>
                          <a:pt x="0" y="44"/>
                        </a:cubicBezTo>
                        <a:cubicBezTo>
                          <a:pt x="0" y="44"/>
                          <a:pt x="1" y="43"/>
                          <a:pt x="6" y="41"/>
                        </a:cubicBezTo>
                        <a:cubicBezTo>
                          <a:pt x="3" y="45"/>
                          <a:pt x="1" y="54"/>
                          <a:pt x="9" y="67"/>
                        </a:cubicBezTo>
                        <a:cubicBezTo>
                          <a:pt x="15" y="76"/>
                          <a:pt x="24" y="79"/>
                          <a:pt x="29" y="79"/>
                        </a:cubicBezTo>
                        <a:cubicBezTo>
                          <a:pt x="26" y="77"/>
                          <a:pt x="22" y="75"/>
                          <a:pt x="19" y="75"/>
                        </a:cubicBezTo>
                        <a:close/>
                      </a:path>
                    </a:pathLst>
                  </a:custGeom>
                  <a:solidFill>
                    <a:srgbClr val="9A31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79" name="Freeform 104"/>
                  <p:cNvSpPr>
                    <a:spLocks/>
                  </p:cNvSpPr>
                  <p:nvPr/>
                </p:nvSpPr>
                <p:spPr bwMode="auto">
                  <a:xfrm>
                    <a:off x="362" y="1859"/>
                    <a:ext cx="6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561A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0" name="Freeform 105"/>
                  <p:cNvSpPr>
                    <a:spLocks/>
                  </p:cNvSpPr>
                  <p:nvPr/>
                </p:nvSpPr>
                <p:spPr bwMode="auto">
                  <a:xfrm>
                    <a:off x="561" y="18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917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1" name="Freeform 106"/>
                  <p:cNvSpPr>
                    <a:spLocks noEditPoints="1"/>
                  </p:cNvSpPr>
                  <p:nvPr/>
                </p:nvSpPr>
                <p:spPr bwMode="auto">
                  <a:xfrm>
                    <a:off x="25" y="1694"/>
                    <a:ext cx="605" cy="577"/>
                  </a:xfrm>
                  <a:custGeom>
                    <a:avLst/>
                    <a:gdLst>
                      <a:gd name="T0" fmla="*/ 34 w 88"/>
                      <a:gd name="T1" fmla="*/ 84 h 84"/>
                      <a:gd name="T2" fmla="*/ 33 w 88"/>
                      <a:gd name="T3" fmla="*/ 84 h 84"/>
                      <a:gd name="T4" fmla="*/ 9 w 88"/>
                      <a:gd name="T5" fmla="*/ 71 h 84"/>
                      <a:gd name="T6" fmla="*/ 5 w 88"/>
                      <a:gd name="T7" fmla="*/ 45 h 84"/>
                      <a:gd name="T8" fmla="*/ 1 w 88"/>
                      <a:gd name="T9" fmla="*/ 48 h 84"/>
                      <a:gd name="T10" fmla="*/ 1 w 88"/>
                      <a:gd name="T11" fmla="*/ 48 h 84"/>
                      <a:gd name="T12" fmla="*/ 0 w 88"/>
                      <a:gd name="T13" fmla="*/ 48 h 84"/>
                      <a:gd name="T14" fmla="*/ 4 w 88"/>
                      <a:gd name="T15" fmla="*/ 42 h 84"/>
                      <a:gd name="T16" fmla="*/ 6 w 88"/>
                      <a:gd name="T17" fmla="*/ 41 h 84"/>
                      <a:gd name="T18" fmla="*/ 5 w 88"/>
                      <a:gd name="T19" fmla="*/ 32 h 84"/>
                      <a:gd name="T20" fmla="*/ 5 w 88"/>
                      <a:gd name="T21" fmla="*/ 32 h 84"/>
                      <a:gd name="T22" fmla="*/ 5 w 88"/>
                      <a:gd name="T23" fmla="*/ 32 h 84"/>
                      <a:gd name="T24" fmla="*/ 9 w 88"/>
                      <a:gd name="T25" fmla="*/ 36 h 84"/>
                      <a:gd name="T26" fmla="*/ 21 w 88"/>
                      <a:gd name="T27" fmla="*/ 12 h 84"/>
                      <a:gd name="T28" fmla="*/ 26 w 88"/>
                      <a:gd name="T29" fmla="*/ 9 h 84"/>
                      <a:gd name="T30" fmla="*/ 66 w 88"/>
                      <a:gd name="T31" fmla="*/ 6 h 84"/>
                      <a:gd name="T32" fmla="*/ 88 w 88"/>
                      <a:gd name="T33" fmla="*/ 37 h 84"/>
                      <a:gd name="T34" fmla="*/ 88 w 88"/>
                      <a:gd name="T35" fmla="*/ 38 h 84"/>
                      <a:gd name="T36" fmla="*/ 87 w 88"/>
                      <a:gd name="T37" fmla="*/ 37 h 84"/>
                      <a:gd name="T38" fmla="*/ 69 w 88"/>
                      <a:gd name="T39" fmla="*/ 27 h 84"/>
                      <a:gd name="T40" fmla="*/ 56 w 88"/>
                      <a:gd name="T41" fmla="*/ 33 h 84"/>
                      <a:gd name="T42" fmla="*/ 38 w 88"/>
                      <a:gd name="T43" fmla="*/ 40 h 84"/>
                      <a:gd name="T44" fmla="*/ 44 w 88"/>
                      <a:gd name="T45" fmla="*/ 42 h 84"/>
                      <a:gd name="T46" fmla="*/ 45 w 88"/>
                      <a:gd name="T47" fmla="*/ 42 h 84"/>
                      <a:gd name="T48" fmla="*/ 44 w 88"/>
                      <a:gd name="T49" fmla="*/ 42 h 84"/>
                      <a:gd name="T50" fmla="*/ 26 w 88"/>
                      <a:gd name="T51" fmla="*/ 50 h 84"/>
                      <a:gd name="T52" fmla="*/ 28 w 88"/>
                      <a:gd name="T53" fmla="*/ 77 h 84"/>
                      <a:gd name="T54" fmla="*/ 34 w 88"/>
                      <a:gd name="T55" fmla="*/ 83 h 84"/>
                      <a:gd name="T56" fmla="*/ 34 w 88"/>
                      <a:gd name="T57" fmla="*/ 84 h 84"/>
                      <a:gd name="T58" fmla="*/ 1 w 88"/>
                      <a:gd name="T59" fmla="*/ 47 h 84"/>
                      <a:gd name="T60" fmla="*/ 6 w 88"/>
                      <a:gd name="T61" fmla="*/ 44 h 84"/>
                      <a:gd name="T62" fmla="*/ 6 w 88"/>
                      <a:gd name="T63" fmla="*/ 44 h 84"/>
                      <a:gd name="T64" fmla="*/ 6 w 88"/>
                      <a:gd name="T65" fmla="*/ 45 h 84"/>
                      <a:gd name="T66" fmla="*/ 9 w 88"/>
                      <a:gd name="T67" fmla="*/ 71 h 84"/>
                      <a:gd name="T68" fmla="*/ 33 w 88"/>
                      <a:gd name="T69" fmla="*/ 83 h 84"/>
                      <a:gd name="T70" fmla="*/ 27 w 88"/>
                      <a:gd name="T71" fmla="*/ 77 h 84"/>
                      <a:gd name="T72" fmla="*/ 27 w 88"/>
                      <a:gd name="T73" fmla="*/ 77 h 84"/>
                      <a:gd name="T74" fmla="*/ 27 w 88"/>
                      <a:gd name="T75" fmla="*/ 77 h 84"/>
                      <a:gd name="T76" fmla="*/ 25 w 88"/>
                      <a:gd name="T77" fmla="*/ 50 h 84"/>
                      <a:gd name="T78" fmla="*/ 25 w 88"/>
                      <a:gd name="T79" fmla="*/ 49 h 84"/>
                      <a:gd name="T80" fmla="*/ 25 w 88"/>
                      <a:gd name="T81" fmla="*/ 49 h 84"/>
                      <a:gd name="T82" fmla="*/ 43 w 88"/>
                      <a:gd name="T83" fmla="*/ 42 h 84"/>
                      <a:gd name="T84" fmla="*/ 38 w 88"/>
                      <a:gd name="T85" fmla="*/ 40 h 84"/>
                      <a:gd name="T86" fmla="*/ 37 w 88"/>
                      <a:gd name="T87" fmla="*/ 40 h 84"/>
                      <a:gd name="T88" fmla="*/ 38 w 88"/>
                      <a:gd name="T89" fmla="*/ 40 h 84"/>
                      <a:gd name="T90" fmla="*/ 56 w 88"/>
                      <a:gd name="T91" fmla="*/ 33 h 84"/>
                      <a:gd name="T92" fmla="*/ 69 w 88"/>
                      <a:gd name="T93" fmla="*/ 27 h 84"/>
                      <a:gd name="T94" fmla="*/ 87 w 88"/>
                      <a:gd name="T95" fmla="*/ 37 h 84"/>
                      <a:gd name="T96" fmla="*/ 66 w 88"/>
                      <a:gd name="T97" fmla="*/ 6 h 84"/>
                      <a:gd name="T98" fmla="*/ 26 w 88"/>
                      <a:gd name="T99" fmla="*/ 9 h 84"/>
                      <a:gd name="T100" fmla="*/ 21 w 88"/>
                      <a:gd name="T101" fmla="*/ 13 h 84"/>
                      <a:gd name="T102" fmla="*/ 9 w 88"/>
                      <a:gd name="T103" fmla="*/ 37 h 84"/>
                      <a:gd name="T104" fmla="*/ 9 w 88"/>
                      <a:gd name="T105" fmla="*/ 37 h 84"/>
                      <a:gd name="T106" fmla="*/ 9 w 88"/>
                      <a:gd name="T107" fmla="*/ 37 h 84"/>
                      <a:gd name="T108" fmla="*/ 5 w 88"/>
                      <a:gd name="T109" fmla="*/ 33 h 84"/>
                      <a:gd name="T110" fmla="*/ 7 w 88"/>
                      <a:gd name="T111" fmla="*/ 41 h 84"/>
                      <a:gd name="T112" fmla="*/ 7 w 88"/>
                      <a:gd name="T113" fmla="*/ 41 h 84"/>
                      <a:gd name="T114" fmla="*/ 6 w 88"/>
                      <a:gd name="T115" fmla="*/ 41 h 84"/>
                      <a:gd name="T116" fmla="*/ 5 w 88"/>
                      <a:gd name="T117" fmla="*/ 42 h 84"/>
                      <a:gd name="T118" fmla="*/ 1 w 88"/>
                      <a:gd name="T119" fmla="*/ 47 h 84"/>
                      <a:gd name="T120" fmla="*/ 1 w 88"/>
                      <a:gd name="T121" fmla="*/ 47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88" h="84">
                        <a:moveTo>
                          <a:pt x="34" y="84"/>
                        </a:moveTo>
                        <a:cubicBezTo>
                          <a:pt x="33" y="84"/>
                          <a:pt x="33" y="84"/>
                          <a:pt x="33" y="84"/>
                        </a:cubicBezTo>
                        <a:cubicBezTo>
                          <a:pt x="33" y="84"/>
                          <a:pt x="18" y="84"/>
                          <a:pt x="9" y="71"/>
                        </a:cubicBezTo>
                        <a:cubicBezTo>
                          <a:pt x="0" y="58"/>
                          <a:pt x="4" y="49"/>
                          <a:pt x="5" y="45"/>
                        </a:cubicBezTo>
                        <a:cubicBezTo>
                          <a:pt x="3" y="46"/>
                          <a:pt x="2" y="47"/>
                          <a:pt x="1" y="48"/>
                        </a:cubicBezTo>
                        <a:cubicBezTo>
                          <a:pt x="1" y="48"/>
                          <a:pt x="1" y="48"/>
                          <a:pt x="1" y="48"/>
                        </a:cubicBezTo>
                        <a:cubicBezTo>
                          <a:pt x="0" y="48"/>
                          <a:pt x="0" y="48"/>
                          <a:pt x="0" y="48"/>
                        </a:cubicBezTo>
                        <a:cubicBezTo>
                          <a:pt x="0" y="48"/>
                          <a:pt x="1" y="45"/>
                          <a:pt x="4" y="42"/>
                        </a:cubicBezTo>
                        <a:cubicBezTo>
                          <a:pt x="5" y="42"/>
                          <a:pt x="5" y="41"/>
                          <a:pt x="6" y="41"/>
                        </a:cubicBezTo>
                        <a:cubicBezTo>
                          <a:pt x="3" y="37"/>
                          <a:pt x="4" y="34"/>
                          <a:pt x="5" y="32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5" y="32"/>
                          <a:pt x="5" y="32"/>
                          <a:pt x="5" y="32"/>
                        </a:cubicBezTo>
                        <a:cubicBezTo>
                          <a:pt x="6" y="34"/>
                          <a:pt x="8" y="36"/>
                          <a:pt x="9" y="36"/>
                        </a:cubicBezTo>
                        <a:cubicBezTo>
                          <a:pt x="9" y="34"/>
                          <a:pt x="9" y="22"/>
                          <a:pt x="21" y="12"/>
                        </a:cubicBezTo>
                        <a:cubicBezTo>
                          <a:pt x="22" y="11"/>
                          <a:pt x="24" y="10"/>
                          <a:pt x="26" y="9"/>
                        </a:cubicBezTo>
                        <a:cubicBezTo>
                          <a:pt x="35" y="3"/>
                          <a:pt x="52" y="0"/>
                          <a:pt x="66" y="6"/>
                        </a:cubicBezTo>
                        <a:cubicBezTo>
                          <a:pt x="74" y="10"/>
                          <a:pt x="84" y="18"/>
                          <a:pt x="88" y="37"/>
                        </a:cubicBezTo>
                        <a:cubicBezTo>
                          <a:pt x="88" y="38"/>
                          <a:pt x="88" y="38"/>
                          <a:pt x="88" y="38"/>
                        </a:cubicBezTo>
                        <a:cubicBezTo>
                          <a:pt x="87" y="37"/>
                          <a:pt x="87" y="37"/>
                          <a:pt x="87" y="37"/>
                        </a:cubicBezTo>
                        <a:cubicBezTo>
                          <a:pt x="81" y="31"/>
                          <a:pt x="76" y="28"/>
                          <a:pt x="69" y="27"/>
                        </a:cubicBezTo>
                        <a:cubicBezTo>
                          <a:pt x="66" y="27"/>
                          <a:pt x="61" y="30"/>
                          <a:pt x="56" y="33"/>
                        </a:cubicBezTo>
                        <a:cubicBezTo>
                          <a:pt x="50" y="36"/>
                          <a:pt x="44" y="40"/>
                          <a:pt x="38" y="40"/>
                        </a:cubicBezTo>
                        <a:cubicBezTo>
                          <a:pt x="42" y="42"/>
                          <a:pt x="44" y="42"/>
                          <a:pt x="44" y="42"/>
                        </a:cubicBezTo>
                        <a:cubicBezTo>
                          <a:pt x="45" y="42"/>
                          <a:pt x="45" y="42"/>
                          <a:pt x="45" y="42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3" y="43"/>
                          <a:pt x="35" y="50"/>
                          <a:pt x="26" y="50"/>
                        </a:cubicBezTo>
                        <a:cubicBezTo>
                          <a:pt x="27" y="52"/>
                          <a:pt x="32" y="66"/>
                          <a:pt x="28" y="77"/>
                        </a:cubicBezTo>
                        <a:cubicBezTo>
                          <a:pt x="31" y="82"/>
                          <a:pt x="33" y="83"/>
                          <a:pt x="34" y="83"/>
                        </a:cubicBezTo>
                        <a:lnTo>
                          <a:pt x="34" y="84"/>
                        </a:lnTo>
                        <a:close/>
                        <a:moveTo>
                          <a:pt x="1" y="47"/>
                        </a:moveTo>
                        <a:cubicBezTo>
                          <a:pt x="2" y="47"/>
                          <a:pt x="3" y="46"/>
                          <a:pt x="6" y="44"/>
                        </a:cubicBezTo>
                        <a:cubicBezTo>
                          <a:pt x="6" y="44"/>
                          <a:pt x="6" y="44"/>
                          <a:pt x="6" y="44"/>
                        </a:cubicBezTo>
                        <a:cubicBezTo>
                          <a:pt x="6" y="45"/>
                          <a:pt x="6" y="45"/>
                          <a:pt x="6" y="45"/>
                        </a:cubicBezTo>
                        <a:cubicBezTo>
                          <a:pt x="4" y="48"/>
                          <a:pt x="0" y="57"/>
                          <a:pt x="9" y="71"/>
                        </a:cubicBezTo>
                        <a:cubicBezTo>
                          <a:pt x="17" y="82"/>
                          <a:pt x="30" y="83"/>
                          <a:pt x="33" y="83"/>
                        </a:cubicBezTo>
                        <a:cubicBezTo>
                          <a:pt x="32" y="83"/>
                          <a:pt x="30" y="81"/>
                          <a:pt x="27" y="77"/>
                        </a:cubicBezTo>
                        <a:cubicBezTo>
                          <a:pt x="27" y="77"/>
                          <a:pt x="27" y="77"/>
                          <a:pt x="27" y="77"/>
                        </a:cubicBezTo>
                        <a:cubicBezTo>
                          <a:pt x="27" y="77"/>
                          <a:pt x="27" y="77"/>
                          <a:pt x="27" y="77"/>
                        </a:cubicBezTo>
                        <a:cubicBezTo>
                          <a:pt x="32" y="65"/>
                          <a:pt x="25" y="50"/>
                          <a:pt x="25" y="50"/>
                        </a:cubicBezTo>
                        <a:cubicBezTo>
                          <a:pt x="25" y="49"/>
                          <a:pt x="25" y="49"/>
                          <a:pt x="25" y="49"/>
                        </a:cubicBezTo>
                        <a:cubicBezTo>
                          <a:pt x="25" y="49"/>
                          <a:pt x="25" y="49"/>
                          <a:pt x="25" y="49"/>
                        </a:cubicBezTo>
                        <a:cubicBezTo>
                          <a:pt x="34" y="50"/>
                          <a:pt x="41" y="44"/>
                          <a:pt x="43" y="42"/>
                        </a:cubicBezTo>
                        <a:cubicBezTo>
                          <a:pt x="42" y="42"/>
                          <a:pt x="40" y="42"/>
                          <a:pt x="38" y="40"/>
                        </a:cubicBezTo>
                        <a:cubicBezTo>
                          <a:pt x="37" y="40"/>
                          <a:pt x="37" y="40"/>
                          <a:pt x="37" y="40"/>
                        </a:cubicBezTo>
                        <a:cubicBezTo>
                          <a:pt x="38" y="40"/>
                          <a:pt x="38" y="40"/>
                          <a:pt x="38" y="40"/>
                        </a:cubicBezTo>
                        <a:cubicBezTo>
                          <a:pt x="44" y="40"/>
                          <a:pt x="50" y="36"/>
                          <a:pt x="56" y="33"/>
                        </a:cubicBezTo>
                        <a:cubicBezTo>
                          <a:pt x="61" y="29"/>
                          <a:pt x="66" y="27"/>
                          <a:pt x="69" y="27"/>
                        </a:cubicBezTo>
                        <a:cubicBezTo>
                          <a:pt x="76" y="27"/>
                          <a:pt x="81" y="30"/>
                          <a:pt x="87" y="37"/>
                        </a:cubicBezTo>
                        <a:cubicBezTo>
                          <a:pt x="84" y="18"/>
                          <a:pt x="74" y="10"/>
                          <a:pt x="66" y="6"/>
                        </a:cubicBezTo>
                        <a:cubicBezTo>
                          <a:pt x="52" y="0"/>
                          <a:pt x="35" y="3"/>
                          <a:pt x="26" y="9"/>
                        </a:cubicBezTo>
                        <a:cubicBezTo>
                          <a:pt x="24" y="10"/>
                          <a:pt x="22" y="12"/>
                          <a:pt x="21" y="13"/>
                        </a:cubicBezTo>
                        <a:cubicBezTo>
                          <a:pt x="8" y="23"/>
                          <a:pt x="9" y="37"/>
                          <a:pt x="9" y="37"/>
                        </a:cubicBezTo>
                        <a:cubicBezTo>
                          <a:pt x="9" y="37"/>
                          <a:pt x="9" y="37"/>
                          <a:pt x="9" y="37"/>
                        </a:cubicBezTo>
                        <a:cubicBezTo>
                          <a:pt x="9" y="37"/>
                          <a:pt x="9" y="37"/>
                          <a:pt x="9" y="37"/>
                        </a:cubicBezTo>
                        <a:cubicBezTo>
                          <a:pt x="9" y="37"/>
                          <a:pt x="7" y="35"/>
                          <a:pt x="5" y="33"/>
                        </a:cubicBezTo>
                        <a:cubicBezTo>
                          <a:pt x="4" y="34"/>
                          <a:pt x="4" y="37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2"/>
                          <a:pt x="5" y="42"/>
                          <a:pt x="5" y="42"/>
                        </a:cubicBezTo>
                        <a:cubicBezTo>
                          <a:pt x="3" y="44"/>
                          <a:pt x="2" y="46"/>
                          <a:pt x="1" y="47"/>
                        </a:cubicBezTo>
                        <a:cubicBezTo>
                          <a:pt x="1" y="47"/>
                          <a:pt x="1" y="47"/>
                          <a:pt x="1" y="47"/>
                        </a:cubicBezTo>
                        <a:close/>
                      </a:path>
                    </a:pathLst>
                  </a:custGeom>
                  <a:solidFill>
                    <a:srgbClr val="4527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2" name="Freeform 107"/>
                  <p:cNvSpPr>
                    <a:spLocks/>
                  </p:cNvSpPr>
                  <p:nvPr/>
                </p:nvSpPr>
                <p:spPr bwMode="auto">
                  <a:xfrm>
                    <a:off x="403" y="2099"/>
                    <a:ext cx="199" cy="179"/>
                  </a:xfrm>
                  <a:custGeom>
                    <a:avLst/>
                    <a:gdLst>
                      <a:gd name="T0" fmla="*/ 19 w 29"/>
                      <a:gd name="T1" fmla="*/ 17 h 26"/>
                      <a:gd name="T2" fmla="*/ 19 w 29"/>
                      <a:gd name="T3" fmla="*/ 17 h 26"/>
                      <a:gd name="T4" fmla="*/ 0 w 29"/>
                      <a:gd name="T5" fmla="*/ 24 h 26"/>
                      <a:gd name="T6" fmla="*/ 0 w 29"/>
                      <a:gd name="T7" fmla="*/ 24 h 26"/>
                      <a:gd name="T8" fmla="*/ 19 w 29"/>
                      <a:gd name="T9" fmla="*/ 17 h 26"/>
                      <a:gd name="T10" fmla="*/ 19 w 29"/>
                      <a:gd name="T11" fmla="*/ 17 h 26"/>
                      <a:gd name="T12" fmla="*/ 28 w 29"/>
                      <a:gd name="T13" fmla="*/ 0 h 26"/>
                      <a:gd name="T14" fmla="*/ 28 w 29"/>
                      <a:gd name="T15" fmla="*/ 0 h 26"/>
                      <a:gd name="T16" fmla="*/ 19 w 29"/>
                      <a:gd name="T17" fmla="*/ 17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" h="26">
                        <a:moveTo>
                          <a:pt x="19" y="17"/>
                        </a:moveTo>
                        <a:cubicBezTo>
                          <a:pt x="19" y="17"/>
                          <a:pt x="19" y="17"/>
                          <a:pt x="19" y="17"/>
                        </a:cubicBezTo>
                        <a:cubicBezTo>
                          <a:pt x="9" y="26"/>
                          <a:pt x="0" y="24"/>
                          <a:pt x="0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24"/>
                          <a:pt x="8" y="25"/>
                          <a:pt x="19" y="17"/>
                        </a:cubicBezTo>
                        <a:cubicBezTo>
                          <a:pt x="19" y="17"/>
                          <a:pt x="19" y="17"/>
                          <a:pt x="19" y="17"/>
                        </a:cubicBezTo>
                        <a:cubicBezTo>
                          <a:pt x="29" y="8"/>
                          <a:pt x="28" y="0"/>
                          <a:pt x="28" y="0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28" y="0"/>
                          <a:pt x="29" y="9"/>
                          <a:pt x="19" y="17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3" name="Freeform 108"/>
                  <p:cNvSpPr>
                    <a:spLocks/>
                  </p:cNvSpPr>
                  <p:nvPr/>
                </p:nvSpPr>
                <p:spPr bwMode="auto">
                  <a:xfrm>
                    <a:off x="410" y="2086"/>
                    <a:ext cx="68" cy="61"/>
                  </a:xfrm>
                  <a:custGeom>
                    <a:avLst/>
                    <a:gdLst>
                      <a:gd name="T0" fmla="*/ 3 w 10"/>
                      <a:gd name="T1" fmla="*/ 2 h 9"/>
                      <a:gd name="T2" fmla="*/ 3 w 10"/>
                      <a:gd name="T3" fmla="*/ 9 h 9"/>
                      <a:gd name="T4" fmla="*/ 10 w 10"/>
                      <a:gd name="T5" fmla="*/ 4 h 9"/>
                      <a:gd name="T6" fmla="*/ 3 w 10"/>
                      <a:gd name="T7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9">
                        <a:moveTo>
                          <a:pt x="3" y="2"/>
                        </a:moveTo>
                        <a:cubicBezTo>
                          <a:pt x="0" y="5"/>
                          <a:pt x="3" y="9"/>
                          <a:pt x="3" y="9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5" y="0"/>
                          <a:pt x="3" y="2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4" name="Freeform 109"/>
                  <p:cNvSpPr>
                    <a:spLocks/>
                  </p:cNvSpPr>
                  <p:nvPr/>
                </p:nvSpPr>
                <p:spPr bwMode="auto">
                  <a:xfrm>
                    <a:off x="410" y="2086"/>
                    <a:ext cx="68" cy="61"/>
                  </a:xfrm>
                  <a:custGeom>
                    <a:avLst/>
                    <a:gdLst>
                      <a:gd name="T0" fmla="*/ 10 w 10"/>
                      <a:gd name="T1" fmla="*/ 4 h 9"/>
                      <a:gd name="T2" fmla="*/ 3 w 10"/>
                      <a:gd name="T3" fmla="*/ 3 h 9"/>
                      <a:gd name="T4" fmla="*/ 3 w 10"/>
                      <a:gd name="T5" fmla="*/ 9 h 9"/>
                      <a:gd name="T6" fmla="*/ 3 w 10"/>
                      <a:gd name="T7" fmla="*/ 2 h 9"/>
                      <a:gd name="T8" fmla="*/ 10 w 10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9">
                        <a:moveTo>
                          <a:pt x="10" y="4"/>
                        </a:moveTo>
                        <a:cubicBezTo>
                          <a:pt x="9" y="4"/>
                          <a:pt x="5" y="0"/>
                          <a:pt x="3" y="3"/>
                        </a:cubicBezTo>
                        <a:cubicBezTo>
                          <a:pt x="0" y="5"/>
                          <a:pt x="3" y="9"/>
                          <a:pt x="3" y="9"/>
                        </a:cubicBezTo>
                        <a:cubicBezTo>
                          <a:pt x="3" y="9"/>
                          <a:pt x="0" y="5"/>
                          <a:pt x="3" y="2"/>
                        </a:cubicBezTo>
                        <a:cubicBezTo>
                          <a:pt x="5" y="0"/>
                          <a:pt x="10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5" name="Freeform 110"/>
                  <p:cNvSpPr>
                    <a:spLocks/>
                  </p:cNvSpPr>
                  <p:nvPr/>
                </p:nvSpPr>
                <p:spPr bwMode="auto">
                  <a:xfrm>
                    <a:off x="506" y="2202"/>
                    <a:ext cx="62" cy="48"/>
                  </a:xfrm>
                  <a:custGeom>
                    <a:avLst/>
                    <a:gdLst>
                      <a:gd name="T0" fmla="*/ 5 w 9"/>
                      <a:gd name="T1" fmla="*/ 4 h 7"/>
                      <a:gd name="T2" fmla="*/ 3 w 9"/>
                      <a:gd name="T3" fmla="*/ 6 h 7"/>
                      <a:gd name="T4" fmla="*/ 0 w 9"/>
                      <a:gd name="T5" fmla="*/ 7 h 7"/>
                      <a:gd name="T6" fmla="*/ 9 w 9"/>
                      <a:gd name="T7" fmla="*/ 0 h 7"/>
                      <a:gd name="T8" fmla="*/ 8 w 9"/>
                      <a:gd name="T9" fmla="*/ 1 h 7"/>
                      <a:gd name="T10" fmla="*/ 5 w 9"/>
                      <a:gd name="T11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7">
                        <a:moveTo>
                          <a:pt x="5" y="4"/>
                        </a:moveTo>
                        <a:cubicBezTo>
                          <a:pt x="4" y="5"/>
                          <a:pt x="3" y="6"/>
                          <a:pt x="3" y="6"/>
                        </a:cubicBezTo>
                        <a:cubicBezTo>
                          <a:pt x="1" y="7"/>
                          <a:pt x="0" y="7"/>
                          <a:pt x="0" y="7"/>
                        </a:cubicBezTo>
                        <a:cubicBezTo>
                          <a:pt x="0" y="7"/>
                          <a:pt x="5" y="5"/>
                          <a:pt x="9" y="0"/>
                        </a:cubicBezTo>
                        <a:cubicBezTo>
                          <a:pt x="9" y="0"/>
                          <a:pt x="8" y="1"/>
                          <a:pt x="8" y="1"/>
                        </a:cubicBezTo>
                        <a:cubicBezTo>
                          <a:pt x="7" y="3"/>
                          <a:pt x="6" y="4"/>
                          <a:pt x="5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6" name="Freeform 111"/>
                  <p:cNvSpPr>
                    <a:spLocks/>
                  </p:cNvSpPr>
                  <p:nvPr/>
                </p:nvSpPr>
                <p:spPr bwMode="auto">
                  <a:xfrm>
                    <a:off x="375" y="2244"/>
                    <a:ext cx="35" cy="34"/>
                  </a:xfrm>
                  <a:custGeom>
                    <a:avLst/>
                    <a:gdLst>
                      <a:gd name="T0" fmla="*/ 3 w 5"/>
                      <a:gd name="T1" fmla="*/ 4 h 5"/>
                      <a:gd name="T2" fmla="*/ 0 w 5"/>
                      <a:gd name="T3" fmla="*/ 5 h 5"/>
                      <a:gd name="T4" fmla="*/ 5 w 5"/>
                      <a:gd name="T5" fmla="*/ 0 h 5"/>
                      <a:gd name="T6" fmla="*/ 5 w 5"/>
                      <a:gd name="T7" fmla="*/ 2 h 5"/>
                      <a:gd name="T8" fmla="*/ 3 w 5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5">
                        <a:moveTo>
                          <a:pt x="3" y="4"/>
                        </a:moveTo>
                        <a:cubicBezTo>
                          <a:pt x="2" y="5"/>
                          <a:pt x="0" y="5"/>
                          <a:pt x="0" y="5"/>
                        </a:cubicBezTo>
                        <a:cubicBezTo>
                          <a:pt x="0" y="5"/>
                          <a:pt x="5" y="5"/>
                          <a:pt x="5" y="0"/>
                        </a:cubicBezTo>
                        <a:cubicBezTo>
                          <a:pt x="5" y="0"/>
                          <a:pt x="5" y="1"/>
                          <a:pt x="5" y="2"/>
                        </a:cubicBezTo>
                        <a:cubicBezTo>
                          <a:pt x="5" y="3"/>
                          <a:pt x="4" y="3"/>
                          <a:pt x="3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7" name="Freeform 112"/>
                  <p:cNvSpPr>
                    <a:spLocks/>
                  </p:cNvSpPr>
                  <p:nvPr/>
                </p:nvSpPr>
                <p:spPr bwMode="auto">
                  <a:xfrm>
                    <a:off x="568" y="2079"/>
                    <a:ext cx="41" cy="34"/>
                  </a:xfrm>
                  <a:custGeom>
                    <a:avLst/>
                    <a:gdLst>
                      <a:gd name="T0" fmla="*/ 4 w 6"/>
                      <a:gd name="T1" fmla="*/ 3 h 5"/>
                      <a:gd name="T2" fmla="*/ 2 w 6"/>
                      <a:gd name="T3" fmla="*/ 5 h 5"/>
                      <a:gd name="T4" fmla="*/ 0 w 6"/>
                      <a:gd name="T5" fmla="*/ 4 h 5"/>
                      <a:gd name="T6" fmla="*/ 6 w 6"/>
                      <a:gd name="T7" fmla="*/ 0 h 5"/>
                      <a:gd name="T8" fmla="*/ 4 w 6"/>
                      <a:gd name="T9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4" y="3"/>
                        </a:moveTo>
                        <a:cubicBezTo>
                          <a:pt x="3" y="4"/>
                          <a:pt x="3" y="4"/>
                          <a:pt x="2" y="5"/>
                        </a:cubicBezTo>
                        <a:cubicBezTo>
                          <a:pt x="1" y="5"/>
                          <a:pt x="0" y="4"/>
                          <a:pt x="0" y="4"/>
                        </a:cubicBezTo>
                        <a:cubicBezTo>
                          <a:pt x="4" y="5"/>
                          <a:pt x="6" y="0"/>
                          <a:pt x="6" y="0"/>
                        </a:cubicBezTo>
                        <a:cubicBezTo>
                          <a:pt x="6" y="0"/>
                          <a:pt x="6" y="2"/>
                          <a:pt x="4" y="3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8" name="Freeform 113"/>
                  <p:cNvSpPr>
                    <a:spLocks/>
                  </p:cNvSpPr>
                  <p:nvPr/>
                </p:nvSpPr>
                <p:spPr bwMode="auto">
                  <a:xfrm>
                    <a:off x="561" y="2257"/>
                    <a:ext cx="75" cy="69"/>
                  </a:xfrm>
                  <a:custGeom>
                    <a:avLst/>
                    <a:gdLst>
                      <a:gd name="T0" fmla="*/ 8 w 11"/>
                      <a:gd name="T1" fmla="*/ 7 h 10"/>
                      <a:gd name="T2" fmla="*/ 10 w 11"/>
                      <a:gd name="T3" fmla="*/ 0 h 10"/>
                      <a:gd name="T4" fmla="*/ 8 w 11"/>
                      <a:gd name="T5" fmla="*/ 1 h 10"/>
                      <a:gd name="T6" fmla="*/ 2 w 11"/>
                      <a:gd name="T7" fmla="*/ 6 h 10"/>
                      <a:gd name="T8" fmla="*/ 0 w 11"/>
                      <a:gd name="T9" fmla="*/ 8 h 10"/>
                      <a:gd name="T10" fmla="*/ 8 w 11"/>
                      <a:gd name="T11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10">
                        <a:moveTo>
                          <a:pt x="8" y="7"/>
                        </a:moveTo>
                        <a:cubicBezTo>
                          <a:pt x="11" y="5"/>
                          <a:pt x="10" y="1"/>
                          <a:pt x="10" y="0"/>
                        </a:cubicBezTo>
                        <a:cubicBezTo>
                          <a:pt x="9" y="0"/>
                          <a:pt x="8" y="1"/>
                          <a:pt x="8" y="1"/>
                        </a:cubicBezTo>
                        <a:cubicBezTo>
                          <a:pt x="8" y="4"/>
                          <a:pt x="5" y="7"/>
                          <a:pt x="2" y="6"/>
                        </a:cubicBezTo>
                        <a:cubicBezTo>
                          <a:pt x="1" y="7"/>
                          <a:pt x="1" y="7"/>
                          <a:pt x="0" y="8"/>
                        </a:cubicBezTo>
                        <a:cubicBezTo>
                          <a:pt x="2" y="8"/>
                          <a:pt x="5" y="10"/>
                          <a:pt x="8" y="7"/>
                        </a:cubicBezTo>
                        <a:close/>
                      </a:path>
                    </a:pathLst>
                  </a:custGeom>
                  <a:solidFill>
                    <a:srgbClr val="0853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89" name="Freeform 114"/>
                  <p:cNvSpPr>
                    <a:spLocks noEditPoints="1"/>
                  </p:cNvSpPr>
                  <p:nvPr/>
                </p:nvSpPr>
                <p:spPr bwMode="auto">
                  <a:xfrm>
                    <a:off x="561" y="2250"/>
                    <a:ext cx="75" cy="76"/>
                  </a:xfrm>
                  <a:custGeom>
                    <a:avLst/>
                    <a:gdLst>
                      <a:gd name="T0" fmla="*/ 8 w 11"/>
                      <a:gd name="T1" fmla="*/ 8 h 11"/>
                      <a:gd name="T2" fmla="*/ 0 w 11"/>
                      <a:gd name="T3" fmla="*/ 9 h 11"/>
                      <a:gd name="T4" fmla="*/ 0 w 11"/>
                      <a:gd name="T5" fmla="*/ 9 h 11"/>
                      <a:gd name="T6" fmla="*/ 0 w 11"/>
                      <a:gd name="T7" fmla="*/ 8 h 11"/>
                      <a:gd name="T8" fmla="*/ 2 w 11"/>
                      <a:gd name="T9" fmla="*/ 7 h 11"/>
                      <a:gd name="T10" fmla="*/ 2 w 11"/>
                      <a:gd name="T11" fmla="*/ 7 h 11"/>
                      <a:gd name="T12" fmla="*/ 2 w 11"/>
                      <a:gd name="T13" fmla="*/ 7 h 11"/>
                      <a:gd name="T14" fmla="*/ 6 w 11"/>
                      <a:gd name="T15" fmla="*/ 6 h 11"/>
                      <a:gd name="T16" fmla="*/ 7 w 11"/>
                      <a:gd name="T17" fmla="*/ 2 h 11"/>
                      <a:gd name="T18" fmla="*/ 7 w 11"/>
                      <a:gd name="T19" fmla="*/ 2 h 11"/>
                      <a:gd name="T20" fmla="*/ 8 w 11"/>
                      <a:gd name="T21" fmla="*/ 2 h 11"/>
                      <a:gd name="T22" fmla="*/ 9 w 11"/>
                      <a:gd name="T23" fmla="*/ 1 h 11"/>
                      <a:gd name="T24" fmla="*/ 10 w 11"/>
                      <a:gd name="T25" fmla="*/ 0 h 11"/>
                      <a:gd name="T26" fmla="*/ 10 w 11"/>
                      <a:gd name="T27" fmla="*/ 1 h 11"/>
                      <a:gd name="T28" fmla="*/ 8 w 11"/>
                      <a:gd name="T29" fmla="*/ 8 h 11"/>
                      <a:gd name="T30" fmla="*/ 1 w 11"/>
                      <a:gd name="T31" fmla="*/ 9 h 11"/>
                      <a:gd name="T32" fmla="*/ 8 w 11"/>
                      <a:gd name="T33" fmla="*/ 8 h 11"/>
                      <a:gd name="T34" fmla="*/ 9 w 11"/>
                      <a:gd name="T35" fmla="*/ 1 h 11"/>
                      <a:gd name="T36" fmla="*/ 9 w 11"/>
                      <a:gd name="T37" fmla="*/ 1 h 11"/>
                      <a:gd name="T38" fmla="*/ 8 w 11"/>
                      <a:gd name="T39" fmla="*/ 3 h 11"/>
                      <a:gd name="T40" fmla="*/ 6 w 11"/>
                      <a:gd name="T41" fmla="*/ 6 h 11"/>
                      <a:gd name="T42" fmla="*/ 2 w 11"/>
                      <a:gd name="T43" fmla="*/ 7 h 11"/>
                      <a:gd name="T44" fmla="*/ 1 w 11"/>
                      <a:gd name="T45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1" h="11">
                        <a:moveTo>
                          <a:pt x="8" y="8"/>
                        </a:moveTo>
                        <a:cubicBezTo>
                          <a:pt x="5" y="11"/>
                          <a:pt x="1" y="10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8"/>
                          <a:pt x="1" y="8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3" y="7"/>
                          <a:pt x="5" y="7"/>
                          <a:pt x="6" y="6"/>
                        </a:cubicBezTo>
                        <a:cubicBezTo>
                          <a:pt x="7" y="5"/>
                          <a:pt x="8" y="4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8" y="2"/>
                          <a:pt x="9" y="1"/>
                          <a:pt x="9" y="1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2"/>
                          <a:pt x="11" y="6"/>
                          <a:pt x="8" y="8"/>
                        </a:cubicBezTo>
                        <a:close/>
                        <a:moveTo>
                          <a:pt x="1" y="9"/>
                        </a:moveTo>
                        <a:cubicBezTo>
                          <a:pt x="2" y="9"/>
                          <a:pt x="5" y="10"/>
                          <a:pt x="8" y="8"/>
                        </a:cubicBezTo>
                        <a:cubicBezTo>
                          <a:pt x="10" y="6"/>
                          <a:pt x="10" y="3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2"/>
                          <a:pt x="8" y="2"/>
                          <a:pt x="8" y="3"/>
                        </a:cubicBezTo>
                        <a:cubicBezTo>
                          <a:pt x="8" y="4"/>
                          <a:pt x="7" y="5"/>
                          <a:pt x="6" y="6"/>
                        </a:cubicBezTo>
                        <a:cubicBezTo>
                          <a:pt x="5" y="7"/>
                          <a:pt x="3" y="8"/>
                          <a:pt x="2" y="7"/>
                        </a:cubicBezTo>
                        <a:cubicBezTo>
                          <a:pt x="2" y="8"/>
                          <a:pt x="1" y="8"/>
                          <a:pt x="1" y="9"/>
                        </a:cubicBezTo>
                        <a:close/>
                      </a:path>
                    </a:pathLst>
                  </a:custGeom>
                  <a:solidFill>
                    <a:srgbClr val="034F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0" name="Freeform 115"/>
                  <p:cNvSpPr>
                    <a:spLocks/>
                  </p:cNvSpPr>
                  <p:nvPr/>
                </p:nvSpPr>
                <p:spPr bwMode="auto">
                  <a:xfrm>
                    <a:off x="472" y="2491"/>
                    <a:ext cx="116" cy="55"/>
                  </a:xfrm>
                  <a:custGeom>
                    <a:avLst/>
                    <a:gdLst>
                      <a:gd name="T0" fmla="*/ 1 w 17"/>
                      <a:gd name="T1" fmla="*/ 0 h 8"/>
                      <a:gd name="T2" fmla="*/ 0 w 17"/>
                      <a:gd name="T3" fmla="*/ 4 h 8"/>
                      <a:gd name="T4" fmla="*/ 16 w 17"/>
                      <a:gd name="T5" fmla="*/ 6 h 8"/>
                      <a:gd name="T6" fmla="*/ 17 w 17"/>
                      <a:gd name="T7" fmla="*/ 3 h 8"/>
                      <a:gd name="T8" fmla="*/ 1 w 17"/>
                      <a:gd name="T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8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4"/>
                        </a:cubicBezTo>
                        <a:cubicBezTo>
                          <a:pt x="7" y="8"/>
                          <a:pt x="16" y="6"/>
                          <a:pt x="16" y="6"/>
                        </a:cubicBezTo>
                        <a:cubicBezTo>
                          <a:pt x="16" y="6"/>
                          <a:pt x="16" y="5"/>
                          <a:pt x="17" y="3"/>
                        </a:cubicBezTo>
                        <a:cubicBezTo>
                          <a:pt x="10" y="5"/>
                          <a:pt x="3" y="2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853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1" name="Freeform 116"/>
                  <p:cNvSpPr>
                    <a:spLocks noEditPoints="1"/>
                  </p:cNvSpPr>
                  <p:nvPr/>
                </p:nvSpPr>
                <p:spPr bwMode="auto">
                  <a:xfrm>
                    <a:off x="472" y="2491"/>
                    <a:ext cx="116" cy="62"/>
                  </a:xfrm>
                  <a:custGeom>
                    <a:avLst/>
                    <a:gdLst>
                      <a:gd name="T0" fmla="*/ 16 w 17"/>
                      <a:gd name="T1" fmla="*/ 7 h 9"/>
                      <a:gd name="T2" fmla="*/ 16 w 17"/>
                      <a:gd name="T3" fmla="*/ 7 h 9"/>
                      <a:gd name="T4" fmla="*/ 0 w 17"/>
                      <a:gd name="T5" fmla="*/ 4 h 9"/>
                      <a:gd name="T6" fmla="*/ 0 w 17"/>
                      <a:gd name="T7" fmla="*/ 4 h 9"/>
                      <a:gd name="T8" fmla="*/ 0 w 17"/>
                      <a:gd name="T9" fmla="*/ 4 h 9"/>
                      <a:gd name="T10" fmla="*/ 0 w 17"/>
                      <a:gd name="T11" fmla="*/ 0 h 9"/>
                      <a:gd name="T12" fmla="*/ 1 w 17"/>
                      <a:gd name="T13" fmla="*/ 0 h 9"/>
                      <a:gd name="T14" fmla="*/ 1 w 17"/>
                      <a:gd name="T15" fmla="*/ 0 h 9"/>
                      <a:gd name="T16" fmla="*/ 17 w 17"/>
                      <a:gd name="T17" fmla="*/ 3 h 9"/>
                      <a:gd name="T18" fmla="*/ 17 w 17"/>
                      <a:gd name="T19" fmla="*/ 3 h 9"/>
                      <a:gd name="T20" fmla="*/ 17 w 17"/>
                      <a:gd name="T21" fmla="*/ 3 h 9"/>
                      <a:gd name="T22" fmla="*/ 16 w 17"/>
                      <a:gd name="T23" fmla="*/ 6 h 9"/>
                      <a:gd name="T24" fmla="*/ 16 w 17"/>
                      <a:gd name="T25" fmla="*/ 7 h 9"/>
                      <a:gd name="T26" fmla="*/ 0 w 17"/>
                      <a:gd name="T27" fmla="*/ 3 h 9"/>
                      <a:gd name="T28" fmla="*/ 16 w 17"/>
                      <a:gd name="T29" fmla="*/ 6 h 9"/>
                      <a:gd name="T30" fmla="*/ 17 w 17"/>
                      <a:gd name="T31" fmla="*/ 4 h 9"/>
                      <a:gd name="T32" fmla="*/ 1 w 17"/>
                      <a:gd name="T33" fmla="*/ 1 h 9"/>
                      <a:gd name="T34" fmla="*/ 0 w 17"/>
                      <a:gd name="T35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7" h="9">
                        <a:moveTo>
                          <a:pt x="16" y="7"/>
                        </a:moveTo>
                        <a:cubicBezTo>
                          <a:pt x="16" y="7"/>
                          <a:pt x="16" y="7"/>
                          <a:pt x="16" y="7"/>
                        </a:cubicBezTo>
                        <a:cubicBezTo>
                          <a:pt x="16" y="7"/>
                          <a:pt x="6" y="9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3" y="2"/>
                          <a:pt x="10" y="5"/>
                          <a:pt x="17" y="3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7" y="5"/>
                          <a:pt x="16" y="6"/>
                          <a:pt x="16" y="6"/>
                        </a:cubicBezTo>
                        <a:lnTo>
                          <a:pt x="16" y="7"/>
                        </a:lnTo>
                        <a:close/>
                        <a:moveTo>
                          <a:pt x="0" y="3"/>
                        </a:moveTo>
                        <a:cubicBezTo>
                          <a:pt x="6" y="8"/>
                          <a:pt x="15" y="6"/>
                          <a:pt x="16" y="6"/>
                        </a:cubicBezTo>
                        <a:cubicBezTo>
                          <a:pt x="16" y="6"/>
                          <a:pt x="16" y="5"/>
                          <a:pt x="17" y="4"/>
                        </a:cubicBezTo>
                        <a:cubicBezTo>
                          <a:pt x="10" y="5"/>
                          <a:pt x="4" y="2"/>
                          <a:pt x="1" y="1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34F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2" name="Freeform 117"/>
                  <p:cNvSpPr>
                    <a:spLocks/>
                  </p:cNvSpPr>
                  <p:nvPr/>
                </p:nvSpPr>
                <p:spPr bwMode="auto">
                  <a:xfrm>
                    <a:off x="822" y="2202"/>
                    <a:ext cx="48" cy="117"/>
                  </a:xfrm>
                  <a:custGeom>
                    <a:avLst/>
                    <a:gdLst>
                      <a:gd name="T0" fmla="*/ 0 w 7"/>
                      <a:gd name="T1" fmla="*/ 0 h 17"/>
                      <a:gd name="T2" fmla="*/ 0 w 7"/>
                      <a:gd name="T3" fmla="*/ 17 h 17"/>
                      <a:gd name="T4" fmla="*/ 3 w 7"/>
                      <a:gd name="T5" fmla="*/ 16 h 17"/>
                      <a:gd name="T6" fmla="*/ 3 w 7"/>
                      <a:gd name="T7" fmla="*/ 0 h 17"/>
                      <a:gd name="T8" fmla="*/ 0 w 7"/>
                      <a:gd name="T9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7">
                        <a:moveTo>
                          <a:pt x="0" y="0"/>
                        </a:moveTo>
                        <a:cubicBezTo>
                          <a:pt x="1" y="3"/>
                          <a:pt x="3" y="10"/>
                          <a:pt x="0" y="17"/>
                        </a:cubicBezTo>
                        <a:cubicBezTo>
                          <a:pt x="2" y="17"/>
                          <a:pt x="3" y="16"/>
                          <a:pt x="3" y="16"/>
                        </a:cubicBezTo>
                        <a:cubicBezTo>
                          <a:pt x="3" y="16"/>
                          <a:pt x="7" y="8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853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3" name="Freeform 118"/>
                  <p:cNvSpPr>
                    <a:spLocks noEditPoints="1"/>
                  </p:cNvSpPr>
                  <p:nvPr/>
                </p:nvSpPr>
                <p:spPr bwMode="auto">
                  <a:xfrm>
                    <a:off x="815" y="2202"/>
                    <a:ext cx="55" cy="117"/>
                  </a:xfrm>
                  <a:custGeom>
                    <a:avLst/>
                    <a:gdLst>
                      <a:gd name="T0" fmla="*/ 4 w 8"/>
                      <a:gd name="T1" fmla="*/ 17 h 17"/>
                      <a:gd name="T2" fmla="*/ 4 w 8"/>
                      <a:gd name="T3" fmla="*/ 17 h 17"/>
                      <a:gd name="T4" fmla="*/ 1 w 8"/>
                      <a:gd name="T5" fmla="*/ 17 h 17"/>
                      <a:gd name="T6" fmla="*/ 1 w 8"/>
                      <a:gd name="T7" fmla="*/ 17 h 17"/>
                      <a:gd name="T8" fmla="*/ 1 w 8"/>
                      <a:gd name="T9" fmla="*/ 17 h 17"/>
                      <a:gd name="T10" fmla="*/ 1 w 8"/>
                      <a:gd name="T11" fmla="*/ 0 h 17"/>
                      <a:gd name="T12" fmla="*/ 0 w 8"/>
                      <a:gd name="T13" fmla="*/ 0 h 17"/>
                      <a:gd name="T14" fmla="*/ 1 w 8"/>
                      <a:gd name="T15" fmla="*/ 0 h 17"/>
                      <a:gd name="T16" fmla="*/ 4 w 8"/>
                      <a:gd name="T17" fmla="*/ 0 h 17"/>
                      <a:gd name="T18" fmla="*/ 4 w 8"/>
                      <a:gd name="T19" fmla="*/ 0 h 17"/>
                      <a:gd name="T20" fmla="*/ 4 w 8"/>
                      <a:gd name="T21" fmla="*/ 0 h 17"/>
                      <a:gd name="T22" fmla="*/ 4 w 8"/>
                      <a:gd name="T23" fmla="*/ 17 h 17"/>
                      <a:gd name="T24" fmla="*/ 1 w 8"/>
                      <a:gd name="T25" fmla="*/ 17 h 17"/>
                      <a:gd name="T26" fmla="*/ 4 w 8"/>
                      <a:gd name="T27" fmla="*/ 16 h 17"/>
                      <a:gd name="T28" fmla="*/ 4 w 8"/>
                      <a:gd name="T29" fmla="*/ 1 h 17"/>
                      <a:gd name="T30" fmla="*/ 1 w 8"/>
                      <a:gd name="T31" fmla="*/ 0 h 17"/>
                      <a:gd name="T32" fmla="*/ 1 w 8"/>
                      <a:gd name="T33" fmla="*/ 1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8" h="17">
                        <a:moveTo>
                          <a:pt x="4" y="17"/>
                        </a:move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3" y="17"/>
                          <a:pt x="1" y="17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4" y="10"/>
                          <a:pt x="2" y="3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7"/>
                          <a:pt x="4" y="16"/>
                          <a:pt x="4" y="17"/>
                        </a:cubicBezTo>
                        <a:close/>
                        <a:moveTo>
                          <a:pt x="1" y="17"/>
                        </a:moveTo>
                        <a:cubicBezTo>
                          <a:pt x="3" y="16"/>
                          <a:pt x="4" y="16"/>
                          <a:pt x="4" y="16"/>
                        </a:cubicBezTo>
                        <a:cubicBezTo>
                          <a:pt x="4" y="15"/>
                          <a:pt x="7" y="7"/>
                          <a:pt x="4" y="1"/>
                        </a:cubicBezTo>
                        <a:cubicBezTo>
                          <a:pt x="3" y="0"/>
                          <a:pt x="2" y="0"/>
                          <a:pt x="1" y="0"/>
                        </a:cubicBezTo>
                        <a:cubicBezTo>
                          <a:pt x="2" y="3"/>
                          <a:pt x="4" y="10"/>
                          <a:pt x="1" y="17"/>
                        </a:cubicBezTo>
                        <a:close/>
                      </a:path>
                    </a:pathLst>
                  </a:custGeom>
                  <a:solidFill>
                    <a:srgbClr val="034F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4" name="Freeform 119"/>
                  <p:cNvSpPr>
                    <a:spLocks/>
                  </p:cNvSpPr>
                  <p:nvPr/>
                </p:nvSpPr>
                <p:spPr bwMode="auto">
                  <a:xfrm>
                    <a:off x="698" y="2443"/>
                    <a:ext cx="227" cy="199"/>
                  </a:xfrm>
                  <a:custGeom>
                    <a:avLst/>
                    <a:gdLst>
                      <a:gd name="T0" fmla="*/ 0 w 33"/>
                      <a:gd name="T1" fmla="*/ 27 h 29"/>
                      <a:gd name="T2" fmla="*/ 1 w 33"/>
                      <a:gd name="T3" fmla="*/ 29 h 29"/>
                      <a:gd name="T4" fmla="*/ 20 w 33"/>
                      <a:gd name="T5" fmla="*/ 19 h 29"/>
                      <a:gd name="T6" fmla="*/ 33 w 33"/>
                      <a:gd name="T7" fmla="*/ 2 h 29"/>
                      <a:gd name="T8" fmla="*/ 31 w 33"/>
                      <a:gd name="T9" fmla="*/ 0 h 29"/>
                      <a:gd name="T10" fmla="*/ 0 w 33"/>
                      <a:gd name="T11" fmla="*/ 27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29">
                        <a:moveTo>
                          <a:pt x="0" y="27"/>
                        </a:moveTo>
                        <a:cubicBezTo>
                          <a:pt x="1" y="28"/>
                          <a:pt x="1" y="29"/>
                          <a:pt x="1" y="29"/>
                        </a:cubicBezTo>
                        <a:cubicBezTo>
                          <a:pt x="1" y="29"/>
                          <a:pt x="13" y="26"/>
                          <a:pt x="20" y="19"/>
                        </a:cubicBezTo>
                        <a:cubicBezTo>
                          <a:pt x="28" y="13"/>
                          <a:pt x="33" y="2"/>
                          <a:pt x="33" y="2"/>
                        </a:cubicBezTo>
                        <a:cubicBezTo>
                          <a:pt x="33" y="2"/>
                          <a:pt x="33" y="1"/>
                          <a:pt x="31" y="0"/>
                        </a:cubicBezTo>
                        <a:cubicBezTo>
                          <a:pt x="21" y="18"/>
                          <a:pt x="5" y="25"/>
                          <a:pt x="0" y="27"/>
                        </a:cubicBezTo>
                        <a:close/>
                      </a:path>
                    </a:pathLst>
                  </a:custGeom>
                  <a:solidFill>
                    <a:srgbClr val="0853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5" name="Freeform 120"/>
                  <p:cNvSpPr>
                    <a:spLocks noEditPoints="1"/>
                  </p:cNvSpPr>
                  <p:nvPr/>
                </p:nvSpPr>
                <p:spPr bwMode="auto">
                  <a:xfrm>
                    <a:off x="691" y="2443"/>
                    <a:ext cx="241" cy="199"/>
                  </a:xfrm>
                  <a:custGeom>
                    <a:avLst/>
                    <a:gdLst>
                      <a:gd name="T0" fmla="*/ 22 w 35"/>
                      <a:gd name="T1" fmla="*/ 19 h 29"/>
                      <a:gd name="T2" fmla="*/ 2 w 35"/>
                      <a:gd name="T3" fmla="*/ 29 h 29"/>
                      <a:gd name="T4" fmla="*/ 2 w 35"/>
                      <a:gd name="T5" fmla="*/ 29 h 29"/>
                      <a:gd name="T6" fmla="*/ 2 w 35"/>
                      <a:gd name="T7" fmla="*/ 29 h 29"/>
                      <a:gd name="T8" fmla="*/ 0 w 35"/>
                      <a:gd name="T9" fmla="*/ 27 h 29"/>
                      <a:gd name="T10" fmla="*/ 0 w 35"/>
                      <a:gd name="T11" fmla="*/ 26 h 29"/>
                      <a:gd name="T12" fmla="*/ 0 w 35"/>
                      <a:gd name="T13" fmla="*/ 26 h 29"/>
                      <a:gd name="T14" fmla="*/ 18 w 35"/>
                      <a:gd name="T15" fmla="*/ 16 h 29"/>
                      <a:gd name="T16" fmla="*/ 32 w 35"/>
                      <a:gd name="T17" fmla="*/ 0 h 29"/>
                      <a:gd name="T18" fmla="*/ 32 w 35"/>
                      <a:gd name="T19" fmla="*/ 0 h 29"/>
                      <a:gd name="T20" fmla="*/ 32 w 35"/>
                      <a:gd name="T21" fmla="*/ 0 h 29"/>
                      <a:gd name="T22" fmla="*/ 35 w 35"/>
                      <a:gd name="T23" fmla="*/ 2 h 29"/>
                      <a:gd name="T24" fmla="*/ 35 w 35"/>
                      <a:gd name="T25" fmla="*/ 2 h 29"/>
                      <a:gd name="T26" fmla="*/ 35 w 35"/>
                      <a:gd name="T27" fmla="*/ 2 h 29"/>
                      <a:gd name="T28" fmla="*/ 22 w 35"/>
                      <a:gd name="T29" fmla="*/ 19 h 29"/>
                      <a:gd name="T30" fmla="*/ 2 w 35"/>
                      <a:gd name="T31" fmla="*/ 29 h 29"/>
                      <a:gd name="T32" fmla="*/ 21 w 35"/>
                      <a:gd name="T33" fmla="*/ 19 h 29"/>
                      <a:gd name="T34" fmla="*/ 34 w 35"/>
                      <a:gd name="T35" fmla="*/ 2 h 29"/>
                      <a:gd name="T36" fmla="*/ 32 w 35"/>
                      <a:gd name="T37" fmla="*/ 0 h 29"/>
                      <a:gd name="T38" fmla="*/ 19 w 35"/>
                      <a:gd name="T39" fmla="*/ 16 h 29"/>
                      <a:gd name="T40" fmla="*/ 1 w 35"/>
                      <a:gd name="T41" fmla="*/ 27 h 29"/>
                      <a:gd name="T42" fmla="*/ 2 w 35"/>
                      <a:gd name="T43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5" h="29">
                        <a:moveTo>
                          <a:pt x="22" y="19"/>
                        </a:moveTo>
                        <a:cubicBezTo>
                          <a:pt x="14" y="26"/>
                          <a:pt x="2" y="29"/>
                          <a:pt x="2" y="29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9"/>
                          <a:pt x="1" y="28"/>
                          <a:pt x="0" y="27"/>
                        </a:cubicBezTo>
                        <a:cubicBezTo>
                          <a:pt x="0" y="26"/>
                          <a:pt x="0" y="26"/>
                          <a:pt x="0" y="26"/>
                        </a:cubicBezTo>
                        <a:cubicBezTo>
                          <a:pt x="0" y="26"/>
                          <a:pt x="0" y="26"/>
                          <a:pt x="0" y="26"/>
                        </a:cubicBezTo>
                        <a:cubicBezTo>
                          <a:pt x="4" y="25"/>
                          <a:pt x="11" y="22"/>
                          <a:pt x="18" y="16"/>
                        </a:cubicBezTo>
                        <a:cubicBezTo>
                          <a:pt x="24" y="11"/>
                          <a:pt x="28" y="6"/>
                          <a:pt x="32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34" y="1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5" y="2"/>
                          <a:pt x="35" y="2"/>
                          <a:pt x="35" y="2"/>
                        </a:cubicBezTo>
                        <a:cubicBezTo>
                          <a:pt x="35" y="2"/>
                          <a:pt x="29" y="13"/>
                          <a:pt x="22" y="19"/>
                        </a:cubicBezTo>
                        <a:close/>
                        <a:moveTo>
                          <a:pt x="2" y="29"/>
                        </a:moveTo>
                        <a:cubicBezTo>
                          <a:pt x="4" y="28"/>
                          <a:pt x="14" y="25"/>
                          <a:pt x="21" y="19"/>
                        </a:cubicBezTo>
                        <a:cubicBezTo>
                          <a:pt x="28" y="13"/>
                          <a:pt x="33" y="3"/>
                          <a:pt x="34" y="2"/>
                        </a:cubicBezTo>
                        <a:cubicBezTo>
                          <a:pt x="34" y="2"/>
                          <a:pt x="33" y="1"/>
                          <a:pt x="32" y="0"/>
                        </a:cubicBezTo>
                        <a:cubicBezTo>
                          <a:pt x="29" y="6"/>
                          <a:pt x="24" y="12"/>
                          <a:pt x="19" y="16"/>
                        </a:cubicBezTo>
                        <a:cubicBezTo>
                          <a:pt x="11" y="22"/>
                          <a:pt x="5" y="25"/>
                          <a:pt x="1" y="27"/>
                        </a:cubicBezTo>
                        <a:cubicBezTo>
                          <a:pt x="2" y="28"/>
                          <a:pt x="2" y="28"/>
                          <a:pt x="2" y="29"/>
                        </a:cubicBezTo>
                        <a:close/>
                      </a:path>
                    </a:pathLst>
                  </a:custGeom>
                  <a:solidFill>
                    <a:srgbClr val="034F8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6" name="Freeform 121"/>
                  <p:cNvSpPr>
                    <a:spLocks/>
                  </p:cNvSpPr>
                  <p:nvPr/>
                </p:nvSpPr>
                <p:spPr bwMode="auto">
                  <a:xfrm>
                    <a:off x="307" y="2141"/>
                    <a:ext cx="20" cy="20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2 w 3"/>
                      <a:gd name="T3" fmla="*/ 3 h 3"/>
                      <a:gd name="T4" fmla="*/ 0 w 3"/>
                      <a:gd name="T5" fmla="*/ 3 h 3"/>
                      <a:gd name="T6" fmla="*/ 0 w 3"/>
                      <a:gd name="T7" fmla="*/ 1 h 3"/>
                      <a:gd name="T8" fmla="*/ 2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3" y="2"/>
                          <a:pt x="3" y="2"/>
                          <a:pt x="2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1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7" name="Freeform 122"/>
                  <p:cNvSpPr>
                    <a:spLocks/>
                  </p:cNvSpPr>
                  <p:nvPr/>
                </p:nvSpPr>
                <p:spPr bwMode="auto">
                  <a:xfrm>
                    <a:off x="307" y="2168"/>
                    <a:ext cx="13" cy="7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1 h 1"/>
                      <a:gd name="T4" fmla="*/ 1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8" name="Freeform 123"/>
                  <p:cNvSpPr>
                    <a:spLocks/>
                  </p:cNvSpPr>
                  <p:nvPr/>
                </p:nvSpPr>
                <p:spPr bwMode="auto">
                  <a:xfrm>
                    <a:off x="492" y="1989"/>
                    <a:ext cx="21" cy="21"/>
                  </a:xfrm>
                  <a:custGeom>
                    <a:avLst/>
                    <a:gdLst>
                      <a:gd name="T0" fmla="*/ 2 w 3"/>
                      <a:gd name="T1" fmla="*/ 0 h 3"/>
                      <a:gd name="T2" fmla="*/ 2 w 3"/>
                      <a:gd name="T3" fmla="*/ 2 h 3"/>
                      <a:gd name="T4" fmla="*/ 0 w 3"/>
                      <a:gd name="T5" fmla="*/ 2 h 3"/>
                      <a:gd name="T6" fmla="*/ 0 w 3"/>
                      <a:gd name="T7" fmla="*/ 0 h 3"/>
                      <a:gd name="T8" fmla="*/ 2 w 3"/>
                      <a:gd name="T9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0"/>
                        </a:moveTo>
                        <a:cubicBezTo>
                          <a:pt x="3" y="1"/>
                          <a:pt x="3" y="2"/>
                          <a:pt x="2" y="2"/>
                        </a:cubicBezTo>
                        <a:cubicBezTo>
                          <a:pt x="1" y="3"/>
                          <a:pt x="1" y="3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899" name="Freeform 124"/>
                  <p:cNvSpPr>
                    <a:spLocks/>
                  </p:cNvSpPr>
                  <p:nvPr/>
                </p:nvSpPr>
                <p:spPr bwMode="auto">
                  <a:xfrm>
                    <a:off x="492" y="2010"/>
                    <a:ext cx="14" cy="14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2 w 2"/>
                      <a:gd name="T3" fmla="*/ 1 h 2"/>
                      <a:gd name="T4" fmla="*/ 0 w 2"/>
                      <a:gd name="T5" fmla="*/ 1 h 2"/>
                      <a:gd name="T6" fmla="*/ 1 w 2"/>
                      <a:gd name="T7" fmla="*/ 0 h 2"/>
                      <a:gd name="T8" fmla="*/ 2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2"/>
                          <a:pt x="1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24" name="Group 127"/>
                <p:cNvGrpSpPr>
                  <a:grpSpLocks noChangeAspect="1"/>
                </p:cNvGrpSpPr>
                <p:nvPr/>
              </p:nvGrpSpPr>
              <p:grpSpPr bwMode="auto">
                <a:xfrm rot="1072241">
                  <a:off x="4485027" y="3949937"/>
                  <a:ext cx="1700212" cy="2451100"/>
                  <a:chOff x="1003" y="1610"/>
                  <a:chExt cx="1071" cy="1544"/>
                </a:xfrm>
              </p:grpSpPr>
              <p:sp>
                <p:nvSpPr>
                  <p:cNvPr id="6672" name="AutoShape 126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045" y="1631"/>
                    <a:ext cx="1029" cy="15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3" name="Freeform 128"/>
                  <p:cNvSpPr>
                    <a:spLocks/>
                  </p:cNvSpPr>
                  <p:nvPr/>
                </p:nvSpPr>
                <p:spPr bwMode="auto">
                  <a:xfrm>
                    <a:off x="1003" y="1610"/>
                    <a:ext cx="875" cy="758"/>
                  </a:xfrm>
                  <a:custGeom>
                    <a:avLst/>
                    <a:gdLst>
                      <a:gd name="T0" fmla="*/ 125 w 125"/>
                      <a:gd name="T1" fmla="*/ 63 h 109"/>
                      <a:gd name="T2" fmla="*/ 107 w 125"/>
                      <a:gd name="T3" fmla="*/ 47 h 109"/>
                      <a:gd name="T4" fmla="*/ 72 w 125"/>
                      <a:gd name="T5" fmla="*/ 5 h 109"/>
                      <a:gd name="T6" fmla="*/ 39 w 125"/>
                      <a:gd name="T7" fmla="*/ 7 h 109"/>
                      <a:gd name="T8" fmla="*/ 12 w 125"/>
                      <a:gd name="T9" fmla="*/ 27 h 109"/>
                      <a:gd name="T10" fmla="*/ 12 w 125"/>
                      <a:gd name="T11" fmla="*/ 81 h 109"/>
                      <a:gd name="T12" fmla="*/ 9 w 125"/>
                      <a:gd name="T13" fmla="*/ 105 h 109"/>
                      <a:gd name="T14" fmla="*/ 23 w 125"/>
                      <a:gd name="T15" fmla="*/ 103 h 109"/>
                      <a:gd name="T16" fmla="*/ 21 w 125"/>
                      <a:gd name="T17" fmla="*/ 109 h 109"/>
                      <a:gd name="T18" fmla="*/ 36 w 125"/>
                      <a:gd name="T19" fmla="*/ 104 h 109"/>
                      <a:gd name="T20" fmla="*/ 33 w 125"/>
                      <a:gd name="T21" fmla="*/ 107 h 109"/>
                      <a:gd name="T22" fmla="*/ 53 w 125"/>
                      <a:gd name="T23" fmla="*/ 100 h 109"/>
                      <a:gd name="T24" fmla="*/ 52 w 125"/>
                      <a:gd name="T25" fmla="*/ 104 h 109"/>
                      <a:gd name="T26" fmla="*/ 72 w 125"/>
                      <a:gd name="T27" fmla="*/ 97 h 109"/>
                      <a:gd name="T28" fmla="*/ 91 w 125"/>
                      <a:gd name="T29" fmla="*/ 90 h 109"/>
                      <a:gd name="T30" fmla="*/ 88 w 125"/>
                      <a:gd name="T31" fmla="*/ 87 h 109"/>
                      <a:gd name="T32" fmla="*/ 108 w 125"/>
                      <a:gd name="T33" fmla="*/ 80 h 109"/>
                      <a:gd name="T34" fmla="*/ 103 w 125"/>
                      <a:gd name="T35" fmla="*/ 79 h 109"/>
                      <a:gd name="T36" fmla="*/ 117 w 125"/>
                      <a:gd name="T37" fmla="*/ 74 h 109"/>
                      <a:gd name="T38" fmla="*/ 113 w 125"/>
                      <a:gd name="T39" fmla="*/ 70 h 109"/>
                      <a:gd name="T40" fmla="*/ 125 w 125"/>
                      <a:gd name="T41" fmla="*/ 63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25" h="109">
                        <a:moveTo>
                          <a:pt x="125" y="63"/>
                        </a:moveTo>
                        <a:cubicBezTo>
                          <a:pt x="119" y="63"/>
                          <a:pt x="111" y="59"/>
                          <a:pt x="107" y="47"/>
                        </a:cubicBezTo>
                        <a:cubicBezTo>
                          <a:pt x="103" y="35"/>
                          <a:pt x="94" y="12"/>
                          <a:pt x="72" y="5"/>
                        </a:cubicBezTo>
                        <a:cubicBezTo>
                          <a:pt x="54" y="0"/>
                          <a:pt x="40" y="7"/>
                          <a:pt x="39" y="7"/>
                        </a:cubicBezTo>
                        <a:cubicBezTo>
                          <a:pt x="37" y="8"/>
                          <a:pt x="23" y="12"/>
                          <a:pt x="12" y="27"/>
                        </a:cubicBezTo>
                        <a:cubicBezTo>
                          <a:pt x="0" y="46"/>
                          <a:pt x="7" y="69"/>
                          <a:pt x="12" y="81"/>
                        </a:cubicBezTo>
                        <a:cubicBezTo>
                          <a:pt x="17" y="93"/>
                          <a:pt x="14" y="101"/>
                          <a:pt x="9" y="105"/>
                        </a:cubicBezTo>
                        <a:cubicBezTo>
                          <a:pt x="17" y="106"/>
                          <a:pt x="23" y="103"/>
                          <a:pt x="23" y="103"/>
                        </a:cubicBezTo>
                        <a:cubicBezTo>
                          <a:pt x="23" y="103"/>
                          <a:pt x="23" y="106"/>
                          <a:pt x="21" y="109"/>
                        </a:cubicBezTo>
                        <a:cubicBezTo>
                          <a:pt x="28" y="109"/>
                          <a:pt x="36" y="104"/>
                          <a:pt x="36" y="104"/>
                        </a:cubicBezTo>
                        <a:cubicBezTo>
                          <a:pt x="36" y="104"/>
                          <a:pt x="35" y="105"/>
                          <a:pt x="33" y="107"/>
                        </a:cubicBezTo>
                        <a:cubicBezTo>
                          <a:pt x="46" y="109"/>
                          <a:pt x="53" y="100"/>
                          <a:pt x="53" y="100"/>
                        </a:cubicBezTo>
                        <a:cubicBezTo>
                          <a:pt x="53" y="100"/>
                          <a:pt x="52" y="103"/>
                          <a:pt x="52" y="104"/>
                        </a:cubicBezTo>
                        <a:cubicBezTo>
                          <a:pt x="60" y="103"/>
                          <a:pt x="70" y="98"/>
                          <a:pt x="72" y="97"/>
                        </a:cubicBezTo>
                        <a:cubicBezTo>
                          <a:pt x="73" y="97"/>
                          <a:pt x="85" y="94"/>
                          <a:pt x="91" y="90"/>
                        </a:cubicBezTo>
                        <a:cubicBezTo>
                          <a:pt x="90" y="89"/>
                          <a:pt x="88" y="87"/>
                          <a:pt x="88" y="87"/>
                        </a:cubicBezTo>
                        <a:cubicBezTo>
                          <a:pt x="88" y="87"/>
                          <a:pt x="99" y="90"/>
                          <a:pt x="108" y="80"/>
                        </a:cubicBezTo>
                        <a:cubicBezTo>
                          <a:pt x="105" y="79"/>
                          <a:pt x="103" y="79"/>
                          <a:pt x="103" y="79"/>
                        </a:cubicBezTo>
                        <a:cubicBezTo>
                          <a:pt x="103" y="79"/>
                          <a:pt x="113" y="78"/>
                          <a:pt x="117" y="74"/>
                        </a:cubicBezTo>
                        <a:cubicBezTo>
                          <a:pt x="114" y="72"/>
                          <a:pt x="113" y="70"/>
                          <a:pt x="113" y="70"/>
                        </a:cubicBezTo>
                        <a:cubicBezTo>
                          <a:pt x="113" y="70"/>
                          <a:pt x="119" y="69"/>
                          <a:pt x="125" y="63"/>
                        </a:cubicBezTo>
                        <a:close/>
                      </a:path>
                    </a:pathLst>
                  </a:custGeom>
                  <a:solidFill>
                    <a:srgbClr val="4719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4" name="Freeform 129"/>
                  <p:cNvSpPr>
                    <a:spLocks/>
                  </p:cNvSpPr>
                  <p:nvPr/>
                </p:nvSpPr>
                <p:spPr bwMode="auto">
                  <a:xfrm>
                    <a:off x="1003" y="1617"/>
                    <a:ext cx="756" cy="751"/>
                  </a:xfrm>
                  <a:custGeom>
                    <a:avLst/>
                    <a:gdLst>
                      <a:gd name="T0" fmla="*/ 31 w 108"/>
                      <a:gd name="T1" fmla="*/ 96 h 108"/>
                      <a:gd name="T2" fmla="*/ 20 w 108"/>
                      <a:gd name="T3" fmla="*/ 98 h 108"/>
                      <a:gd name="T4" fmla="*/ 30 w 108"/>
                      <a:gd name="T5" fmla="*/ 77 h 108"/>
                      <a:gd name="T6" fmla="*/ 76 w 108"/>
                      <a:gd name="T7" fmla="*/ 70 h 108"/>
                      <a:gd name="T8" fmla="*/ 106 w 108"/>
                      <a:gd name="T9" fmla="*/ 75 h 108"/>
                      <a:gd name="T10" fmla="*/ 101 w 108"/>
                      <a:gd name="T11" fmla="*/ 69 h 108"/>
                      <a:gd name="T12" fmla="*/ 108 w 108"/>
                      <a:gd name="T13" fmla="*/ 73 h 108"/>
                      <a:gd name="T14" fmla="*/ 95 w 108"/>
                      <a:gd name="T15" fmla="*/ 40 h 108"/>
                      <a:gd name="T16" fmla="*/ 102 w 108"/>
                      <a:gd name="T17" fmla="*/ 47 h 108"/>
                      <a:gd name="T18" fmla="*/ 88 w 108"/>
                      <a:gd name="T19" fmla="*/ 23 h 108"/>
                      <a:gd name="T20" fmla="*/ 94 w 108"/>
                      <a:gd name="T21" fmla="*/ 25 h 108"/>
                      <a:gd name="T22" fmla="*/ 69 w 108"/>
                      <a:gd name="T23" fmla="*/ 4 h 108"/>
                      <a:gd name="T24" fmla="*/ 39 w 108"/>
                      <a:gd name="T25" fmla="*/ 6 h 108"/>
                      <a:gd name="T26" fmla="*/ 12 w 108"/>
                      <a:gd name="T27" fmla="*/ 26 h 108"/>
                      <a:gd name="T28" fmla="*/ 12 w 108"/>
                      <a:gd name="T29" fmla="*/ 80 h 108"/>
                      <a:gd name="T30" fmla="*/ 9 w 108"/>
                      <a:gd name="T31" fmla="*/ 104 h 108"/>
                      <a:gd name="T32" fmla="*/ 23 w 108"/>
                      <a:gd name="T33" fmla="*/ 102 h 108"/>
                      <a:gd name="T34" fmla="*/ 21 w 108"/>
                      <a:gd name="T35" fmla="*/ 108 h 108"/>
                      <a:gd name="T36" fmla="*/ 22 w 108"/>
                      <a:gd name="T37" fmla="*/ 108 h 108"/>
                      <a:gd name="T38" fmla="*/ 31 w 108"/>
                      <a:gd name="T39" fmla="*/ 96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8" h="108">
                        <a:moveTo>
                          <a:pt x="31" y="96"/>
                        </a:moveTo>
                        <a:cubicBezTo>
                          <a:pt x="27" y="97"/>
                          <a:pt x="23" y="96"/>
                          <a:pt x="20" y="98"/>
                        </a:cubicBezTo>
                        <a:cubicBezTo>
                          <a:pt x="27" y="94"/>
                          <a:pt x="33" y="85"/>
                          <a:pt x="30" y="77"/>
                        </a:cubicBezTo>
                        <a:cubicBezTo>
                          <a:pt x="44" y="87"/>
                          <a:pt x="65" y="84"/>
                          <a:pt x="76" y="70"/>
                        </a:cubicBezTo>
                        <a:cubicBezTo>
                          <a:pt x="84" y="76"/>
                          <a:pt x="96" y="77"/>
                          <a:pt x="106" y="75"/>
                        </a:cubicBezTo>
                        <a:cubicBezTo>
                          <a:pt x="104" y="73"/>
                          <a:pt x="102" y="72"/>
                          <a:pt x="101" y="69"/>
                        </a:cubicBezTo>
                        <a:cubicBezTo>
                          <a:pt x="103" y="71"/>
                          <a:pt x="105" y="72"/>
                          <a:pt x="108" y="73"/>
                        </a:cubicBezTo>
                        <a:cubicBezTo>
                          <a:pt x="106" y="61"/>
                          <a:pt x="103" y="49"/>
                          <a:pt x="95" y="40"/>
                        </a:cubicBezTo>
                        <a:cubicBezTo>
                          <a:pt x="98" y="41"/>
                          <a:pt x="100" y="44"/>
                          <a:pt x="102" y="47"/>
                        </a:cubicBezTo>
                        <a:cubicBezTo>
                          <a:pt x="98" y="38"/>
                          <a:pt x="94" y="30"/>
                          <a:pt x="88" y="23"/>
                        </a:cubicBezTo>
                        <a:cubicBezTo>
                          <a:pt x="90" y="23"/>
                          <a:pt x="91" y="23"/>
                          <a:pt x="94" y="25"/>
                        </a:cubicBezTo>
                        <a:cubicBezTo>
                          <a:pt x="89" y="14"/>
                          <a:pt x="79" y="7"/>
                          <a:pt x="69" y="4"/>
                        </a:cubicBezTo>
                        <a:cubicBezTo>
                          <a:pt x="52" y="0"/>
                          <a:pt x="40" y="6"/>
                          <a:pt x="39" y="6"/>
                        </a:cubicBezTo>
                        <a:cubicBezTo>
                          <a:pt x="37" y="7"/>
                          <a:pt x="23" y="11"/>
                          <a:pt x="12" y="26"/>
                        </a:cubicBezTo>
                        <a:cubicBezTo>
                          <a:pt x="0" y="45"/>
                          <a:pt x="7" y="68"/>
                          <a:pt x="12" y="80"/>
                        </a:cubicBezTo>
                        <a:cubicBezTo>
                          <a:pt x="17" y="92"/>
                          <a:pt x="14" y="100"/>
                          <a:pt x="9" y="104"/>
                        </a:cubicBezTo>
                        <a:cubicBezTo>
                          <a:pt x="17" y="105"/>
                          <a:pt x="23" y="102"/>
                          <a:pt x="23" y="102"/>
                        </a:cubicBezTo>
                        <a:cubicBezTo>
                          <a:pt x="23" y="102"/>
                          <a:pt x="23" y="105"/>
                          <a:pt x="21" y="108"/>
                        </a:cubicBezTo>
                        <a:cubicBezTo>
                          <a:pt x="21" y="108"/>
                          <a:pt x="21" y="108"/>
                          <a:pt x="22" y="108"/>
                        </a:cubicBezTo>
                        <a:cubicBezTo>
                          <a:pt x="26" y="105"/>
                          <a:pt x="31" y="101"/>
                          <a:pt x="31" y="96"/>
                        </a:cubicBezTo>
                        <a:close/>
                      </a:path>
                    </a:pathLst>
                  </a:custGeom>
                  <a:solidFill>
                    <a:srgbClr val="5421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5" name="Freeform 130"/>
                  <p:cNvSpPr>
                    <a:spLocks/>
                  </p:cNvSpPr>
                  <p:nvPr/>
                </p:nvSpPr>
                <p:spPr bwMode="auto">
                  <a:xfrm>
                    <a:off x="1003" y="1624"/>
                    <a:ext cx="735" cy="661"/>
                  </a:xfrm>
                  <a:custGeom>
                    <a:avLst/>
                    <a:gdLst>
                      <a:gd name="T0" fmla="*/ 25 w 105"/>
                      <a:gd name="T1" fmla="*/ 86 h 95"/>
                      <a:gd name="T2" fmla="*/ 25 w 105"/>
                      <a:gd name="T3" fmla="*/ 67 h 95"/>
                      <a:gd name="T4" fmla="*/ 74 w 105"/>
                      <a:gd name="T5" fmla="*/ 60 h 95"/>
                      <a:gd name="T6" fmla="*/ 97 w 105"/>
                      <a:gd name="T7" fmla="*/ 71 h 95"/>
                      <a:gd name="T8" fmla="*/ 95 w 105"/>
                      <a:gd name="T9" fmla="*/ 58 h 95"/>
                      <a:gd name="T10" fmla="*/ 105 w 105"/>
                      <a:gd name="T11" fmla="*/ 68 h 95"/>
                      <a:gd name="T12" fmla="*/ 86 w 105"/>
                      <a:gd name="T13" fmla="*/ 31 h 95"/>
                      <a:gd name="T14" fmla="*/ 93 w 105"/>
                      <a:gd name="T15" fmla="*/ 35 h 95"/>
                      <a:gd name="T16" fmla="*/ 80 w 105"/>
                      <a:gd name="T17" fmla="*/ 18 h 95"/>
                      <a:gd name="T18" fmla="*/ 89 w 105"/>
                      <a:gd name="T19" fmla="*/ 20 h 95"/>
                      <a:gd name="T20" fmla="*/ 64 w 105"/>
                      <a:gd name="T21" fmla="*/ 2 h 95"/>
                      <a:gd name="T22" fmla="*/ 39 w 105"/>
                      <a:gd name="T23" fmla="*/ 5 h 95"/>
                      <a:gd name="T24" fmla="*/ 12 w 105"/>
                      <a:gd name="T25" fmla="*/ 25 h 95"/>
                      <a:gd name="T26" fmla="*/ 12 w 105"/>
                      <a:gd name="T27" fmla="*/ 79 h 95"/>
                      <a:gd name="T28" fmla="*/ 14 w 105"/>
                      <a:gd name="T29" fmla="*/ 95 h 95"/>
                      <a:gd name="T30" fmla="*/ 25 w 105"/>
                      <a:gd name="T31" fmla="*/ 86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5" h="95">
                        <a:moveTo>
                          <a:pt x="25" y="86"/>
                        </a:moveTo>
                        <a:cubicBezTo>
                          <a:pt x="27" y="80"/>
                          <a:pt x="28" y="73"/>
                          <a:pt x="25" y="67"/>
                        </a:cubicBezTo>
                        <a:cubicBezTo>
                          <a:pt x="40" y="81"/>
                          <a:pt x="63" y="74"/>
                          <a:pt x="74" y="60"/>
                        </a:cubicBezTo>
                        <a:cubicBezTo>
                          <a:pt x="81" y="65"/>
                          <a:pt x="89" y="70"/>
                          <a:pt x="97" y="71"/>
                        </a:cubicBezTo>
                        <a:cubicBezTo>
                          <a:pt x="96" y="67"/>
                          <a:pt x="95" y="62"/>
                          <a:pt x="95" y="58"/>
                        </a:cubicBezTo>
                        <a:cubicBezTo>
                          <a:pt x="97" y="62"/>
                          <a:pt x="101" y="65"/>
                          <a:pt x="105" y="68"/>
                        </a:cubicBezTo>
                        <a:cubicBezTo>
                          <a:pt x="102" y="54"/>
                          <a:pt x="96" y="41"/>
                          <a:pt x="86" y="31"/>
                        </a:cubicBezTo>
                        <a:cubicBezTo>
                          <a:pt x="89" y="31"/>
                          <a:pt x="91" y="33"/>
                          <a:pt x="93" y="35"/>
                        </a:cubicBezTo>
                        <a:cubicBezTo>
                          <a:pt x="90" y="28"/>
                          <a:pt x="86" y="23"/>
                          <a:pt x="80" y="18"/>
                        </a:cubicBezTo>
                        <a:cubicBezTo>
                          <a:pt x="83" y="19"/>
                          <a:pt x="86" y="18"/>
                          <a:pt x="89" y="20"/>
                        </a:cubicBezTo>
                        <a:cubicBezTo>
                          <a:pt x="82" y="12"/>
                          <a:pt x="74" y="5"/>
                          <a:pt x="64" y="2"/>
                        </a:cubicBezTo>
                        <a:cubicBezTo>
                          <a:pt x="50" y="0"/>
                          <a:pt x="40" y="5"/>
                          <a:pt x="39" y="5"/>
                        </a:cubicBezTo>
                        <a:cubicBezTo>
                          <a:pt x="37" y="6"/>
                          <a:pt x="23" y="10"/>
                          <a:pt x="12" y="25"/>
                        </a:cubicBezTo>
                        <a:cubicBezTo>
                          <a:pt x="0" y="44"/>
                          <a:pt x="7" y="67"/>
                          <a:pt x="12" y="79"/>
                        </a:cubicBezTo>
                        <a:cubicBezTo>
                          <a:pt x="14" y="85"/>
                          <a:pt x="15" y="90"/>
                          <a:pt x="14" y="95"/>
                        </a:cubicBezTo>
                        <a:cubicBezTo>
                          <a:pt x="19" y="93"/>
                          <a:pt x="23" y="90"/>
                          <a:pt x="25" y="86"/>
                        </a:cubicBezTo>
                        <a:close/>
                      </a:path>
                    </a:pathLst>
                  </a:custGeom>
                  <a:solidFill>
                    <a:srgbClr val="5924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6" name="Freeform 131"/>
                  <p:cNvSpPr>
                    <a:spLocks noEditPoints="1"/>
                  </p:cNvSpPr>
                  <p:nvPr/>
                </p:nvSpPr>
                <p:spPr bwMode="auto">
                  <a:xfrm>
                    <a:off x="1024" y="1617"/>
                    <a:ext cx="861" cy="751"/>
                  </a:xfrm>
                  <a:custGeom>
                    <a:avLst/>
                    <a:gdLst>
                      <a:gd name="T0" fmla="*/ 69 w 123"/>
                      <a:gd name="T1" fmla="*/ 96 h 108"/>
                      <a:gd name="T2" fmla="*/ 49 w 123"/>
                      <a:gd name="T3" fmla="*/ 104 h 108"/>
                      <a:gd name="T4" fmla="*/ 49 w 123"/>
                      <a:gd name="T5" fmla="*/ 103 h 108"/>
                      <a:gd name="T6" fmla="*/ 42 w 123"/>
                      <a:gd name="T7" fmla="*/ 105 h 108"/>
                      <a:gd name="T8" fmla="*/ 29 w 123"/>
                      <a:gd name="T9" fmla="*/ 106 h 108"/>
                      <a:gd name="T10" fmla="*/ 32 w 123"/>
                      <a:gd name="T11" fmla="*/ 103 h 108"/>
                      <a:gd name="T12" fmla="*/ 18 w 123"/>
                      <a:gd name="T13" fmla="*/ 108 h 108"/>
                      <a:gd name="T14" fmla="*/ 18 w 123"/>
                      <a:gd name="T15" fmla="*/ 108 h 108"/>
                      <a:gd name="T16" fmla="*/ 18 w 123"/>
                      <a:gd name="T17" fmla="*/ 103 h 108"/>
                      <a:gd name="T18" fmla="*/ 5 w 123"/>
                      <a:gd name="T19" fmla="*/ 105 h 108"/>
                      <a:gd name="T20" fmla="*/ 9 w 123"/>
                      <a:gd name="T21" fmla="*/ 80 h 108"/>
                      <a:gd name="T22" fmla="*/ 33 w 123"/>
                      <a:gd name="T23" fmla="*/ 7 h 108"/>
                      <a:gd name="T24" fmla="*/ 38 w 123"/>
                      <a:gd name="T25" fmla="*/ 5 h 108"/>
                      <a:gd name="T26" fmla="*/ 104 w 123"/>
                      <a:gd name="T27" fmla="*/ 45 h 108"/>
                      <a:gd name="T28" fmla="*/ 123 w 123"/>
                      <a:gd name="T29" fmla="*/ 62 h 108"/>
                      <a:gd name="T30" fmla="*/ 112 w 123"/>
                      <a:gd name="T31" fmla="*/ 69 h 108"/>
                      <a:gd name="T32" fmla="*/ 114 w 123"/>
                      <a:gd name="T33" fmla="*/ 73 h 108"/>
                      <a:gd name="T34" fmla="*/ 114 w 123"/>
                      <a:gd name="T35" fmla="*/ 73 h 108"/>
                      <a:gd name="T36" fmla="*/ 101 w 123"/>
                      <a:gd name="T37" fmla="*/ 78 h 108"/>
                      <a:gd name="T38" fmla="*/ 105 w 123"/>
                      <a:gd name="T39" fmla="*/ 79 h 108"/>
                      <a:gd name="T40" fmla="*/ 95 w 123"/>
                      <a:gd name="T41" fmla="*/ 86 h 108"/>
                      <a:gd name="T42" fmla="*/ 89 w 123"/>
                      <a:gd name="T43" fmla="*/ 89 h 108"/>
                      <a:gd name="T44" fmla="*/ 89 w 123"/>
                      <a:gd name="T45" fmla="*/ 89 h 108"/>
                      <a:gd name="T46" fmla="*/ 69 w 123"/>
                      <a:gd name="T47" fmla="*/ 96 h 108"/>
                      <a:gd name="T48" fmla="*/ 80 w 123"/>
                      <a:gd name="T49" fmla="*/ 93 h 108"/>
                      <a:gd name="T50" fmla="*/ 85 w 123"/>
                      <a:gd name="T51" fmla="*/ 87 h 108"/>
                      <a:gd name="T52" fmla="*/ 85 w 123"/>
                      <a:gd name="T53" fmla="*/ 86 h 108"/>
                      <a:gd name="T54" fmla="*/ 104 w 123"/>
                      <a:gd name="T55" fmla="*/ 79 h 108"/>
                      <a:gd name="T56" fmla="*/ 99 w 123"/>
                      <a:gd name="T57" fmla="*/ 78 h 108"/>
                      <a:gd name="T58" fmla="*/ 109 w 123"/>
                      <a:gd name="T59" fmla="*/ 76 h 108"/>
                      <a:gd name="T60" fmla="*/ 110 w 123"/>
                      <a:gd name="T61" fmla="*/ 70 h 108"/>
                      <a:gd name="T62" fmla="*/ 110 w 123"/>
                      <a:gd name="T63" fmla="*/ 69 h 108"/>
                      <a:gd name="T64" fmla="*/ 122 w 123"/>
                      <a:gd name="T65" fmla="*/ 62 h 108"/>
                      <a:gd name="T66" fmla="*/ 69 w 123"/>
                      <a:gd name="T67" fmla="*/ 5 h 108"/>
                      <a:gd name="T68" fmla="*/ 36 w 123"/>
                      <a:gd name="T69" fmla="*/ 7 h 108"/>
                      <a:gd name="T70" fmla="*/ 36 w 123"/>
                      <a:gd name="T71" fmla="*/ 7 h 108"/>
                      <a:gd name="T72" fmla="*/ 9 w 123"/>
                      <a:gd name="T73" fmla="*/ 26 h 108"/>
                      <a:gd name="T74" fmla="*/ 6 w 123"/>
                      <a:gd name="T75" fmla="*/ 104 h 108"/>
                      <a:gd name="T76" fmla="*/ 20 w 123"/>
                      <a:gd name="T77" fmla="*/ 102 h 108"/>
                      <a:gd name="T78" fmla="*/ 20 w 123"/>
                      <a:gd name="T79" fmla="*/ 102 h 108"/>
                      <a:gd name="T80" fmla="*/ 25 w 123"/>
                      <a:gd name="T81" fmla="*/ 106 h 108"/>
                      <a:gd name="T82" fmla="*/ 33 w 123"/>
                      <a:gd name="T83" fmla="*/ 102 h 108"/>
                      <a:gd name="T84" fmla="*/ 30 w 123"/>
                      <a:gd name="T85" fmla="*/ 106 h 108"/>
                      <a:gd name="T86" fmla="*/ 49 w 123"/>
                      <a:gd name="T87" fmla="*/ 99 h 108"/>
                      <a:gd name="T88" fmla="*/ 50 w 123"/>
                      <a:gd name="T89" fmla="*/ 100 h 108"/>
                      <a:gd name="T90" fmla="*/ 58 w 123"/>
                      <a:gd name="T91" fmla="*/ 101 h 108"/>
                      <a:gd name="T92" fmla="*/ 69 w 123"/>
                      <a:gd name="T93" fmla="*/ 96 h 1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23" h="108">
                        <a:moveTo>
                          <a:pt x="80" y="93"/>
                        </a:moveTo>
                        <a:cubicBezTo>
                          <a:pt x="75" y="95"/>
                          <a:pt x="70" y="96"/>
                          <a:pt x="69" y="96"/>
                        </a:cubicBezTo>
                        <a:cubicBezTo>
                          <a:pt x="68" y="97"/>
                          <a:pt x="63" y="99"/>
                          <a:pt x="58" y="101"/>
                        </a:cubicBezTo>
                        <a:cubicBezTo>
                          <a:pt x="54" y="103"/>
                          <a:pt x="51" y="103"/>
                          <a:pt x="49" y="104"/>
                        </a:cubicBezTo>
                        <a:cubicBezTo>
                          <a:pt x="48" y="104"/>
                          <a:pt x="48" y="104"/>
                          <a:pt x="48" y="104"/>
                        </a:cubicBezTo>
                        <a:cubicBezTo>
                          <a:pt x="49" y="103"/>
                          <a:pt x="49" y="103"/>
                          <a:pt x="49" y="103"/>
                        </a:cubicBezTo>
                        <a:cubicBezTo>
                          <a:pt x="49" y="102"/>
                          <a:pt x="49" y="101"/>
                          <a:pt x="49" y="100"/>
                        </a:cubicBezTo>
                        <a:cubicBezTo>
                          <a:pt x="48" y="101"/>
                          <a:pt x="46" y="104"/>
                          <a:pt x="42" y="105"/>
                        </a:cubicBezTo>
                        <a:cubicBezTo>
                          <a:pt x="38" y="106"/>
                          <a:pt x="34" y="107"/>
                          <a:pt x="30" y="106"/>
                        </a:cubicBezTo>
                        <a:cubicBezTo>
                          <a:pt x="29" y="106"/>
                          <a:pt x="29" y="106"/>
                          <a:pt x="29" y="106"/>
                        </a:cubicBezTo>
                        <a:cubicBezTo>
                          <a:pt x="30" y="106"/>
                          <a:pt x="30" y="106"/>
                          <a:pt x="30" y="106"/>
                        </a:cubicBezTo>
                        <a:cubicBezTo>
                          <a:pt x="31" y="105"/>
                          <a:pt x="31" y="104"/>
                          <a:pt x="32" y="103"/>
                        </a:cubicBezTo>
                        <a:cubicBezTo>
                          <a:pt x="30" y="104"/>
                          <a:pt x="28" y="106"/>
                          <a:pt x="25" y="107"/>
                        </a:cubicBezTo>
                        <a:cubicBezTo>
                          <a:pt x="23" y="108"/>
                          <a:pt x="20" y="108"/>
                          <a:pt x="18" y="108"/>
                        </a:cubicBezTo>
                        <a:cubicBezTo>
                          <a:pt x="18" y="108"/>
                          <a:pt x="18" y="108"/>
                          <a:pt x="18" y="108"/>
                        </a:cubicBezTo>
                        <a:cubicBezTo>
                          <a:pt x="18" y="108"/>
                          <a:pt x="18" y="108"/>
                          <a:pt x="18" y="108"/>
                        </a:cubicBezTo>
                        <a:cubicBezTo>
                          <a:pt x="19" y="105"/>
                          <a:pt x="20" y="103"/>
                          <a:pt x="20" y="103"/>
                        </a:cubicBezTo>
                        <a:cubicBezTo>
                          <a:pt x="19" y="103"/>
                          <a:pt x="19" y="103"/>
                          <a:pt x="18" y="103"/>
                        </a:cubicBezTo>
                        <a:cubicBezTo>
                          <a:pt x="16" y="104"/>
                          <a:pt x="11" y="105"/>
                          <a:pt x="6" y="105"/>
                        </a:cubicBezTo>
                        <a:cubicBezTo>
                          <a:pt x="5" y="105"/>
                          <a:pt x="5" y="105"/>
                          <a:pt x="5" y="105"/>
                        </a:cubicBezTo>
                        <a:cubicBezTo>
                          <a:pt x="5" y="104"/>
                          <a:pt x="5" y="104"/>
                          <a:pt x="5" y="104"/>
                        </a:cubicBezTo>
                        <a:cubicBezTo>
                          <a:pt x="8" y="102"/>
                          <a:pt x="15" y="95"/>
                          <a:pt x="9" y="80"/>
                        </a:cubicBezTo>
                        <a:cubicBezTo>
                          <a:pt x="0" y="58"/>
                          <a:pt x="0" y="40"/>
                          <a:pt x="9" y="26"/>
                        </a:cubicBezTo>
                        <a:cubicBezTo>
                          <a:pt x="17" y="14"/>
                          <a:pt x="28" y="9"/>
                          <a:pt x="33" y="7"/>
                        </a:cubicBezTo>
                        <a:cubicBezTo>
                          <a:pt x="34" y="7"/>
                          <a:pt x="35" y="6"/>
                          <a:pt x="36" y="6"/>
                        </a:cubicBezTo>
                        <a:cubicBezTo>
                          <a:pt x="36" y="6"/>
                          <a:pt x="37" y="6"/>
                          <a:pt x="38" y="5"/>
                        </a:cubicBezTo>
                        <a:cubicBezTo>
                          <a:pt x="44" y="3"/>
                          <a:pt x="55" y="0"/>
                          <a:pt x="69" y="4"/>
                        </a:cubicBezTo>
                        <a:cubicBezTo>
                          <a:pt x="85" y="9"/>
                          <a:pt x="97" y="23"/>
                          <a:pt x="104" y="45"/>
                        </a:cubicBezTo>
                        <a:cubicBezTo>
                          <a:pt x="109" y="61"/>
                          <a:pt x="119" y="62"/>
                          <a:pt x="122" y="62"/>
                        </a:cubicBezTo>
                        <a:cubicBezTo>
                          <a:pt x="123" y="62"/>
                          <a:pt x="123" y="62"/>
                          <a:pt x="123" y="62"/>
                        </a:cubicBezTo>
                        <a:cubicBezTo>
                          <a:pt x="122" y="62"/>
                          <a:pt x="122" y="62"/>
                          <a:pt x="122" y="62"/>
                        </a:cubicBezTo>
                        <a:cubicBezTo>
                          <a:pt x="118" y="66"/>
                          <a:pt x="114" y="68"/>
                          <a:pt x="112" y="69"/>
                        </a:cubicBezTo>
                        <a:cubicBezTo>
                          <a:pt x="111" y="69"/>
                          <a:pt x="110" y="69"/>
                          <a:pt x="110" y="70"/>
                        </a:cubicBezTo>
                        <a:cubicBezTo>
                          <a:pt x="111" y="70"/>
                          <a:pt x="112" y="71"/>
                          <a:pt x="114" y="73"/>
                        </a:cubicBezTo>
                        <a:cubicBezTo>
                          <a:pt x="115" y="73"/>
                          <a:pt x="115" y="73"/>
                          <a:pt x="115" y="73"/>
                        </a:cubicBezTo>
                        <a:cubicBezTo>
                          <a:pt x="114" y="73"/>
                          <a:pt x="114" y="73"/>
                          <a:pt x="114" y="73"/>
                        </a:cubicBezTo>
                        <a:cubicBezTo>
                          <a:pt x="113" y="74"/>
                          <a:pt x="111" y="75"/>
                          <a:pt x="109" y="76"/>
                        </a:cubicBezTo>
                        <a:cubicBezTo>
                          <a:pt x="106" y="77"/>
                          <a:pt x="103" y="78"/>
                          <a:pt x="101" y="78"/>
                        </a:cubicBezTo>
                        <a:cubicBezTo>
                          <a:pt x="102" y="78"/>
                          <a:pt x="103" y="78"/>
                          <a:pt x="105" y="79"/>
                        </a:cubicBezTo>
                        <a:cubicBezTo>
                          <a:pt x="105" y="79"/>
                          <a:pt x="105" y="79"/>
                          <a:pt x="105" y="79"/>
                        </a:cubicBezTo>
                        <a:cubicBezTo>
                          <a:pt x="105" y="79"/>
                          <a:pt x="105" y="79"/>
                          <a:pt x="105" y="79"/>
                        </a:cubicBezTo>
                        <a:cubicBezTo>
                          <a:pt x="102" y="82"/>
                          <a:pt x="99" y="84"/>
                          <a:pt x="95" y="86"/>
                        </a:cubicBezTo>
                        <a:cubicBezTo>
                          <a:pt x="91" y="87"/>
                          <a:pt x="87" y="87"/>
                          <a:pt x="86" y="87"/>
                        </a:cubicBezTo>
                        <a:cubicBezTo>
                          <a:pt x="86" y="87"/>
                          <a:pt x="88" y="88"/>
                          <a:pt x="89" y="89"/>
                        </a:cubicBezTo>
                        <a:cubicBezTo>
                          <a:pt x="89" y="89"/>
                          <a:pt x="89" y="89"/>
                          <a:pt x="89" y="89"/>
                        </a:cubicBezTo>
                        <a:cubicBezTo>
                          <a:pt x="89" y="89"/>
                          <a:pt x="89" y="89"/>
                          <a:pt x="89" y="89"/>
                        </a:cubicBezTo>
                        <a:cubicBezTo>
                          <a:pt x="86" y="91"/>
                          <a:pt x="84" y="92"/>
                          <a:pt x="80" y="93"/>
                        </a:cubicBezTo>
                        <a:close/>
                        <a:moveTo>
                          <a:pt x="69" y="96"/>
                        </a:moveTo>
                        <a:cubicBezTo>
                          <a:pt x="69" y="96"/>
                          <a:pt x="69" y="96"/>
                          <a:pt x="69" y="96"/>
                        </a:cubicBezTo>
                        <a:cubicBezTo>
                          <a:pt x="70" y="96"/>
                          <a:pt x="75" y="95"/>
                          <a:pt x="80" y="93"/>
                        </a:cubicBezTo>
                        <a:cubicBezTo>
                          <a:pt x="83" y="92"/>
                          <a:pt x="86" y="90"/>
                          <a:pt x="88" y="89"/>
                        </a:cubicBezTo>
                        <a:cubicBezTo>
                          <a:pt x="87" y="88"/>
                          <a:pt x="85" y="87"/>
                          <a:pt x="85" y="87"/>
                        </a:cubicBezTo>
                        <a:cubicBezTo>
                          <a:pt x="85" y="86"/>
                          <a:pt x="85" y="86"/>
                          <a:pt x="85" y="86"/>
                        </a:cubicBezTo>
                        <a:cubicBezTo>
                          <a:pt x="85" y="86"/>
                          <a:pt x="85" y="86"/>
                          <a:pt x="85" y="86"/>
                        </a:cubicBezTo>
                        <a:cubicBezTo>
                          <a:pt x="85" y="86"/>
                          <a:pt x="90" y="87"/>
                          <a:pt x="95" y="85"/>
                        </a:cubicBezTo>
                        <a:cubicBezTo>
                          <a:pt x="98" y="84"/>
                          <a:pt x="101" y="82"/>
                          <a:pt x="104" y="79"/>
                        </a:cubicBezTo>
                        <a:cubicBezTo>
                          <a:pt x="102" y="79"/>
                          <a:pt x="100" y="78"/>
                          <a:pt x="100" y="78"/>
                        </a:cubicBezTo>
                        <a:cubicBezTo>
                          <a:pt x="99" y="78"/>
                          <a:pt x="99" y="78"/>
                          <a:pt x="99" y="78"/>
                        </a:cubicBezTo>
                        <a:cubicBezTo>
                          <a:pt x="100" y="78"/>
                          <a:pt x="100" y="78"/>
                          <a:pt x="100" y="78"/>
                        </a:cubicBezTo>
                        <a:cubicBezTo>
                          <a:pt x="100" y="78"/>
                          <a:pt x="105" y="77"/>
                          <a:pt x="109" y="76"/>
                        </a:cubicBezTo>
                        <a:cubicBezTo>
                          <a:pt x="111" y="75"/>
                          <a:pt x="113" y="74"/>
                          <a:pt x="114" y="73"/>
                        </a:cubicBezTo>
                        <a:cubicBezTo>
                          <a:pt x="111" y="71"/>
                          <a:pt x="110" y="70"/>
                          <a:pt x="110" y="70"/>
                        </a:cubicBezTo>
                        <a:cubicBezTo>
                          <a:pt x="109" y="69"/>
                          <a:pt x="109" y="69"/>
                          <a:pt x="109" y="69"/>
                        </a:cubicBezTo>
                        <a:cubicBezTo>
                          <a:pt x="110" y="69"/>
                          <a:pt x="110" y="69"/>
                          <a:pt x="110" y="69"/>
                        </a:cubicBezTo>
                        <a:cubicBezTo>
                          <a:pt x="110" y="69"/>
                          <a:pt x="110" y="69"/>
                          <a:pt x="111" y="69"/>
                        </a:cubicBezTo>
                        <a:cubicBezTo>
                          <a:pt x="114" y="68"/>
                          <a:pt x="118" y="66"/>
                          <a:pt x="122" y="62"/>
                        </a:cubicBezTo>
                        <a:cubicBezTo>
                          <a:pt x="118" y="62"/>
                          <a:pt x="109" y="60"/>
                          <a:pt x="104" y="46"/>
                        </a:cubicBezTo>
                        <a:cubicBezTo>
                          <a:pt x="96" y="23"/>
                          <a:pt x="84" y="9"/>
                          <a:pt x="69" y="5"/>
                        </a:cubicBezTo>
                        <a:cubicBezTo>
                          <a:pt x="55" y="1"/>
                          <a:pt x="44" y="3"/>
                          <a:pt x="39" y="5"/>
                        </a:cubicBezTo>
                        <a:cubicBezTo>
                          <a:pt x="37" y="6"/>
                          <a:pt x="36" y="6"/>
                          <a:pt x="36" y="7"/>
                        </a:cubicBezTo>
                        <a:cubicBezTo>
                          <a:pt x="36" y="7"/>
                          <a:pt x="36" y="7"/>
                          <a:pt x="36" y="7"/>
                        </a:cubicBezTo>
                        <a:cubicBezTo>
                          <a:pt x="36" y="7"/>
                          <a:pt x="36" y="7"/>
                          <a:pt x="36" y="7"/>
                        </a:cubicBezTo>
                        <a:cubicBezTo>
                          <a:pt x="36" y="7"/>
                          <a:pt x="35" y="7"/>
                          <a:pt x="33" y="7"/>
                        </a:cubicBezTo>
                        <a:cubicBezTo>
                          <a:pt x="28" y="9"/>
                          <a:pt x="17" y="15"/>
                          <a:pt x="9" y="26"/>
                        </a:cubicBezTo>
                        <a:cubicBezTo>
                          <a:pt x="0" y="40"/>
                          <a:pt x="0" y="58"/>
                          <a:pt x="9" y="80"/>
                        </a:cubicBezTo>
                        <a:cubicBezTo>
                          <a:pt x="15" y="94"/>
                          <a:pt x="9" y="102"/>
                          <a:pt x="6" y="104"/>
                        </a:cubicBezTo>
                        <a:cubicBezTo>
                          <a:pt x="12" y="105"/>
                          <a:pt x="16" y="103"/>
                          <a:pt x="18" y="103"/>
                        </a:cubicBezTo>
                        <a:cubicBezTo>
                          <a:pt x="19" y="102"/>
                          <a:pt x="20" y="102"/>
                          <a:pt x="20" y="102"/>
                        </a:cubicBezTo>
                        <a:cubicBezTo>
                          <a:pt x="20" y="102"/>
                          <a:pt x="20" y="102"/>
                          <a:pt x="20" y="102"/>
                        </a:cubicBezTo>
                        <a:cubicBezTo>
                          <a:pt x="20" y="102"/>
                          <a:pt x="20" y="102"/>
                          <a:pt x="20" y="102"/>
                        </a:cubicBezTo>
                        <a:cubicBezTo>
                          <a:pt x="20" y="102"/>
                          <a:pt x="20" y="105"/>
                          <a:pt x="19" y="107"/>
                        </a:cubicBezTo>
                        <a:cubicBezTo>
                          <a:pt x="21" y="108"/>
                          <a:pt x="23" y="107"/>
                          <a:pt x="25" y="106"/>
                        </a:cubicBezTo>
                        <a:cubicBezTo>
                          <a:pt x="29" y="105"/>
                          <a:pt x="32" y="102"/>
                          <a:pt x="32" y="102"/>
                        </a:cubicBezTo>
                        <a:cubicBezTo>
                          <a:pt x="33" y="102"/>
                          <a:pt x="33" y="102"/>
                          <a:pt x="33" y="102"/>
                        </a:cubicBezTo>
                        <a:cubicBezTo>
                          <a:pt x="33" y="103"/>
                          <a:pt x="33" y="103"/>
                          <a:pt x="33" y="103"/>
                        </a:cubicBezTo>
                        <a:cubicBezTo>
                          <a:pt x="33" y="103"/>
                          <a:pt x="32" y="104"/>
                          <a:pt x="30" y="106"/>
                        </a:cubicBezTo>
                        <a:cubicBezTo>
                          <a:pt x="34" y="106"/>
                          <a:pt x="38" y="106"/>
                          <a:pt x="41" y="105"/>
                        </a:cubicBezTo>
                        <a:cubicBezTo>
                          <a:pt x="47" y="103"/>
                          <a:pt x="49" y="99"/>
                          <a:pt x="49" y="99"/>
                        </a:cubicBezTo>
                        <a:cubicBezTo>
                          <a:pt x="50" y="99"/>
                          <a:pt x="50" y="99"/>
                          <a:pt x="50" y="99"/>
                        </a:cubicBezTo>
                        <a:cubicBezTo>
                          <a:pt x="50" y="100"/>
                          <a:pt x="50" y="100"/>
                          <a:pt x="50" y="100"/>
                        </a:cubicBezTo>
                        <a:cubicBezTo>
                          <a:pt x="50" y="100"/>
                          <a:pt x="50" y="102"/>
                          <a:pt x="49" y="103"/>
                        </a:cubicBezTo>
                        <a:cubicBezTo>
                          <a:pt x="51" y="103"/>
                          <a:pt x="54" y="102"/>
                          <a:pt x="58" y="101"/>
                        </a:cubicBezTo>
                        <a:cubicBezTo>
                          <a:pt x="63" y="99"/>
                          <a:pt x="68" y="97"/>
                          <a:pt x="68" y="96"/>
                        </a:cubicBezTo>
                        <a:lnTo>
                          <a:pt x="69" y="96"/>
                        </a:lnTo>
                        <a:close/>
                      </a:path>
                    </a:pathLst>
                  </a:custGeom>
                  <a:solidFill>
                    <a:srgbClr val="3010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7" name="Freeform 132"/>
                  <p:cNvSpPr>
                    <a:spLocks/>
                  </p:cNvSpPr>
                  <p:nvPr/>
                </p:nvSpPr>
                <p:spPr bwMode="auto">
                  <a:xfrm>
                    <a:off x="1430" y="2229"/>
                    <a:ext cx="168" cy="160"/>
                  </a:xfrm>
                  <a:custGeom>
                    <a:avLst/>
                    <a:gdLst>
                      <a:gd name="T0" fmla="*/ 21 w 24"/>
                      <a:gd name="T1" fmla="*/ 5 h 23"/>
                      <a:gd name="T2" fmla="*/ 14 w 24"/>
                      <a:gd name="T3" fmla="*/ 6 h 23"/>
                      <a:gd name="T4" fmla="*/ 12 w 24"/>
                      <a:gd name="T5" fmla="*/ 1 h 23"/>
                      <a:gd name="T6" fmla="*/ 7 w 24"/>
                      <a:gd name="T7" fmla="*/ 0 h 23"/>
                      <a:gd name="T8" fmla="*/ 5 w 24"/>
                      <a:gd name="T9" fmla="*/ 4 h 23"/>
                      <a:gd name="T10" fmla="*/ 6 w 24"/>
                      <a:gd name="T11" fmla="*/ 9 h 23"/>
                      <a:gd name="T12" fmla="*/ 0 w 24"/>
                      <a:gd name="T13" fmla="*/ 12 h 23"/>
                      <a:gd name="T14" fmla="*/ 15 w 24"/>
                      <a:gd name="T15" fmla="*/ 20 h 23"/>
                      <a:gd name="T16" fmla="*/ 21 w 24"/>
                      <a:gd name="T17" fmla="*/ 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" h="23">
                        <a:moveTo>
                          <a:pt x="21" y="5"/>
                        </a:moveTo>
                        <a:cubicBezTo>
                          <a:pt x="19" y="5"/>
                          <a:pt x="17" y="6"/>
                          <a:pt x="14" y="6"/>
                        </a:cubicBezTo>
                        <a:cubicBezTo>
                          <a:pt x="14" y="6"/>
                          <a:pt x="12" y="1"/>
                          <a:pt x="12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6" y="8"/>
                          <a:pt x="6" y="9"/>
                        </a:cubicBezTo>
                        <a:cubicBezTo>
                          <a:pt x="4" y="10"/>
                          <a:pt x="1" y="11"/>
                          <a:pt x="0" y="12"/>
                        </a:cubicBezTo>
                        <a:cubicBezTo>
                          <a:pt x="1" y="18"/>
                          <a:pt x="7" y="23"/>
                          <a:pt x="15" y="20"/>
                        </a:cubicBezTo>
                        <a:cubicBezTo>
                          <a:pt x="22" y="18"/>
                          <a:pt x="24" y="10"/>
                          <a:pt x="21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8" name="Freeform 133"/>
                  <p:cNvSpPr>
                    <a:spLocks/>
                  </p:cNvSpPr>
                  <p:nvPr/>
                </p:nvSpPr>
                <p:spPr bwMode="auto">
                  <a:xfrm>
                    <a:off x="1430" y="2229"/>
                    <a:ext cx="161" cy="160"/>
                  </a:xfrm>
                  <a:custGeom>
                    <a:avLst/>
                    <a:gdLst>
                      <a:gd name="T0" fmla="*/ 13 w 23"/>
                      <a:gd name="T1" fmla="*/ 8 h 23"/>
                      <a:gd name="T2" fmla="*/ 10 w 23"/>
                      <a:gd name="T3" fmla="*/ 1 h 23"/>
                      <a:gd name="T4" fmla="*/ 7 w 23"/>
                      <a:gd name="T5" fmla="*/ 0 h 23"/>
                      <a:gd name="T6" fmla="*/ 5 w 23"/>
                      <a:gd name="T7" fmla="*/ 4 h 23"/>
                      <a:gd name="T8" fmla="*/ 6 w 23"/>
                      <a:gd name="T9" fmla="*/ 9 h 23"/>
                      <a:gd name="T10" fmla="*/ 0 w 23"/>
                      <a:gd name="T11" fmla="*/ 12 h 23"/>
                      <a:gd name="T12" fmla="*/ 15 w 23"/>
                      <a:gd name="T13" fmla="*/ 20 h 23"/>
                      <a:gd name="T14" fmla="*/ 22 w 23"/>
                      <a:gd name="T15" fmla="*/ 6 h 23"/>
                      <a:gd name="T16" fmla="*/ 13 w 23"/>
                      <a:gd name="T17" fmla="*/ 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3" h="23">
                        <a:moveTo>
                          <a:pt x="13" y="8"/>
                        </a:moveTo>
                        <a:cubicBezTo>
                          <a:pt x="12" y="6"/>
                          <a:pt x="11" y="3"/>
                          <a:pt x="10" y="1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6" y="8"/>
                          <a:pt x="6" y="9"/>
                        </a:cubicBezTo>
                        <a:cubicBezTo>
                          <a:pt x="4" y="10"/>
                          <a:pt x="1" y="11"/>
                          <a:pt x="0" y="12"/>
                        </a:cubicBezTo>
                        <a:cubicBezTo>
                          <a:pt x="1" y="18"/>
                          <a:pt x="7" y="23"/>
                          <a:pt x="15" y="20"/>
                        </a:cubicBezTo>
                        <a:cubicBezTo>
                          <a:pt x="21" y="18"/>
                          <a:pt x="23" y="11"/>
                          <a:pt x="22" y="6"/>
                        </a:cubicBezTo>
                        <a:cubicBezTo>
                          <a:pt x="18" y="6"/>
                          <a:pt x="16" y="7"/>
                          <a:pt x="13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9" name="Freeform 134"/>
                  <p:cNvSpPr>
                    <a:spLocks/>
                  </p:cNvSpPr>
                  <p:nvPr/>
                </p:nvSpPr>
                <p:spPr bwMode="auto">
                  <a:xfrm>
                    <a:off x="1430" y="2229"/>
                    <a:ext cx="168" cy="160"/>
                  </a:xfrm>
                  <a:custGeom>
                    <a:avLst/>
                    <a:gdLst>
                      <a:gd name="T0" fmla="*/ 12 w 24"/>
                      <a:gd name="T1" fmla="*/ 9 h 23"/>
                      <a:gd name="T2" fmla="*/ 8 w 24"/>
                      <a:gd name="T3" fmla="*/ 0 h 23"/>
                      <a:gd name="T4" fmla="*/ 7 w 24"/>
                      <a:gd name="T5" fmla="*/ 0 h 23"/>
                      <a:gd name="T6" fmla="*/ 5 w 24"/>
                      <a:gd name="T7" fmla="*/ 4 h 23"/>
                      <a:gd name="T8" fmla="*/ 6 w 24"/>
                      <a:gd name="T9" fmla="*/ 9 h 23"/>
                      <a:gd name="T10" fmla="*/ 0 w 24"/>
                      <a:gd name="T11" fmla="*/ 12 h 23"/>
                      <a:gd name="T12" fmla="*/ 15 w 24"/>
                      <a:gd name="T13" fmla="*/ 20 h 23"/>
                      <a:gd name="T14" fmla="*/ 22 w 24"/>
                      <a:gd name="T15" fmla="*/ 8 h 23"/>
                      <a:gd name="T16" fmla="*/ 12 w 24"/>
                      <a:gd name="T17" fmla="*/ 9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" h="23">
                        <a:moveTo>
                          <a:pt x="12" y="9"/>
                        </a:moveTo>
                        <a:cubicBezTo>
                          <a:pt x="11" y="7"/>
                          <a:pt x="9" y="3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6" y="8"/>
                          <a:pt x="6" y="9"/>
                        </a:cubicBezTo>
                        <a:cubicBezTo>
                          <a:pt x="4" y="10"/>
                          <a:pt x="1" y="11"/>
                          <a:pt x="0" y="12"/>
                        </a:cubicBezTo>
                        <a:cubicBezTo>
                          <a:pt x="1" y="18"/>
                          <a:pt x="7" y="23"/>
                          <a:pt x="15" y="20"/>
                        </a:cubicBezTo>
                        <a:cubicBezTo>
                          <a:pt x="21" y="18"/>
                          <a:pt x="24" y="13"/>
                          <a:pt x="22" y="8"/>
                        </a:cubicBezTo>
                        <a:cubicBezTo>
                          <a:pt x="19" y="7"/>
                          <a:pt x="14" y="8"/>
                          <a:pt x="12" y="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0" name="Freeform 135"/>
                  <p:cNvSpPr>
                    <a:spLocks noEditPoints="1"/>
                  </p:cNvSpPr>
                  <p:nvPr/>
                </p:nvSpPr>
                <p:spPr bwMode="auto">
                  <a:xfrm>
                    <a:off x="1423" y="2229"/>
                    <a:ext cx="168" cy="153"/>
                  </a:xfrm>
                  <a:custGeom>
                    <a:avLst/>
                    <a:gdLst>
                      <a:gd name="T0" fmla="*/ 16 w 24"/>
                      <a:gd name="T1" fmla="*/ 20 h 22"/>
                      <a:gd name="T2" fmla="*/ 16 w 24"/>
                      <a:gd name="T3" fmla="*/ 20 h 22"/>
                      <a:gd name="T4" fmla="*/ 16 w 24"/>
                      <a:gd name="T5" fmla="*/ 20 h 22"/>
                      <a:gd name="T6" fmla="*/ 15 w 24"/>
                      <a:gd name="T7" fmla="*/ 21 h 22"/>
                      <a:gd name="T8" fmla="*/ 6 w 24"/>
                      <a:gd name="T9" fmla="*/ 20 h 22"/>
                      <a:gd name="T10" fmla="*/ 0 w 24"/>
                      <a:gd name="T11" fmla="*/ 12 h 22"/>
                      <a:gd name="T12" fmla="*/ 0 w 24"/>
                      <a:gd name="T13" fmla="*/ 12 h 22"/>
                      <a:gd name="T14" fmla="*/ 0 w 24"/>
                      <a:gd name="T15" fmla="*/ 12 h 22"/>
                      <a:gd name="T16" fmla="*/ 5 w 24"/>
                      <a:gd name="T17" fmla="*/ 10 h 22"/>
                      <a:gd name="T18" fmla="*/ 7 w 24"/>
                      <a:gd name="T19" fmla="*/ 9 h 22"/>
                      <a:gd name="T20" fmla="*/ 5 w 24"/>
                      <a:gd name="T21" fmla="*/ 4 h 22"/>
                      <a:gd name="T22" fmla="*/ 5 w 24"/>
                      <a:gd name="T23" fmla="*/ 4 h 22"/>
                      <a:gd name="T24" fmla="*/ 8 w 24"/>
                      <a:gd name="T25" fmla="*/ 0 h 22"/>
                      <a:gd name="T26" fmla="*/ 13 w 24"/>
                      <a:gd name="T27" fmla="*/ 1 h 22"/>
                      <a:gd name="T28" fmla="*/ 13 w 24"/>
                      <a:gd name="T29" fmla="*/ 1 h 22"/>
                      <a:gd name="T30" fmla="*/ 15 w 24"/>
                      <a:gd name="T31" fmla="*/ 6 h 22"/>
                      <a:gd name="T32" fmla="*/ 17 w 24"/>
                      <a:gd name="T33" fmla="*/ 5 h 22"/>
                      <a:gd name="T34" fmla="*/ 22 w 24"/>
                      <a:gd name="T35" fmla="*/ 4 h 22"/>
                      <a:gd name="T36" fmla="*/ 22 w 24"/>
                      <a:gd name="T37" fmla="*/ 4 h 22"/>
                      <a:gd name="T38" fmla="*/ 22 w 24"/>
                      <a:gd name="T39" fmla="*/ 4 h 22"/>
                      <a:gd name="T40" fmla="*/ 23 w 24"/>
                      <a:gd name="T41" fmla="*/ 14 h 22"/>
                      <a:gd name="T42" fmla="*/ 16 w 24"/>
                      <a:gd name="T43" fmla="*/ 20 h 22"/>
                      <a:gd name="T44" fmla="*/ 16 w 24"/>
                      <a:gd name="T45" fmla="*/ 20 h 22"/>
                      <a:gd name="T46" fmla="*/ 16 w 24"/>
                      <a:gd name="T47" fmla="*/ 20 h 22"/>
                      <a:gd name="T48" fmla="*/ 23 w 24"/>
                      <a:gd name="T49" fmla="*/ 14 h 22"/>
                      <a:gd name="T50" fmla="*/ 22 w 24"/>
                      <a:gd name="T51" fmla="*/ 5 h 22"/>
                      <a:gd name="T52" fmla="*/ 18 w 24"/>
                      <a:gd name="T53" fmla="*/ 6 h 22"/>
                      <a:gd name="T54" fmla="*/ 15 w 24"/>
                      <a:gd name="T55" fmla="*/ 7 h 22"/>
                      <a:gd name="T56" fmla="*/ 15 w 24"/>
                      <a:gd name="T57" fmla="*/ 7 h 22"/>
                      <a:gd name="T58" fmla="*/ 15 w 24"/>
                      <a:gd name="T59" fmla="*/ 6 h 22"/>
                      <a:gd name="T60" fmla="*/ 13 w 24"/>
                      <a:gd name="T61" fmla="*/ 1 h 22"/>
                      <a:gd name="T62" fmla="*/ 8 w 24"/>
                      <a:gd name="T63" fmla="*/ 0 h 22"/>
                      <a:gd name="T64" fmla="*/ 6 w 24"/>
                      <a:gd name="T65" fmla="*/ 4 h 22"/>
                      <a:gd name="T66" fmla="*/ 7 w 24"/>
                      <a:gd name="T67" fmla="*/ 9 h 22"/>
                      <a:gd name="T68" fmla="*/ 7 w 24"/>
                      <a:gd name="T69" fmla="*/ 9 h 22"/>
                      <a:gd name="T70" fmla="*/ 7 w 24"/>
                      <a:gd name="T71" fmla="*/ 10 h 22"/>
                      <a:gd name="T72" fmla="*/ 5 w 24"/>
                      <a:gd name="T73" fmla="*/ 10 h 22"/>
                      <a:gd name="T74" fmla="*/ 1 w 24"/>
                      <a:gd name="T75" fmla="*/ 12 h 22"/>
                      <a:gd name="T76" fmla="*/ 6 w 24"/>
                      <a:gd name="T77" fmla="*/ 20 h 22"/>
                      <a:gd name="T78" fmla="*/ 15 w 24"/>
                      <a:gd name="T79" fmla="*/ 20 h 22"/>
                      <a:gd name="T80" fmla="*/ 16 w 24"/>
                      <a:gd name="T81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24" h="22">
                        <a:moveTo>
                          <a:pt x="16" y="20"/>
                        </a:moveTo>
                        <a:cubicBezTo>
                          <a:pt x="16" y="20"/>
                          <a:pt x="16" y="20"/>
                          <a:pt x="16" y="20"/>
                        </a:cubicBezTo>
                        <a:cubicBezTo>
                          <a:pt x="16" y="20"/>
                          <a:pt x="16" y="20"/>
                          <a:pt x="16" y="20"/>
                        </a:cubicBezTo>
                        <a:cubicBezTo>
                          <a:pt x="16" y="21"/>
                          <a:pt x="15" y="21"/>
                          <a:pt x="15" y="21"/>
                        </a:cubicBezTo>
                        <a:cubicBezTo>
                          <a:pt x="12" y="22"/>
                          <a:pt x="9" y="22"/>
                          <a:pt x="6" y="20"/>
                        </a:cubicBezTo>
                        <a:cubicBezTo>
                          <a:pt x="3" y="18"/>
                          <a:pt x="1" y="15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2" y="11"/>
                          <a:pt x="3" y="11"/>
                          <a:pt x="5" y="10"/>
                        </a:cubicBezTo>
                        <a:cubicBezTo>
                          <a:pt x="5" y="10"/>
                          <a:pt x="6" y="10"/>
                          <a:pt x="7" y="9"/>
                        </a:cubicBezTo>
                        <a:cubicBezTo>
                          <a:pt x="7" y="8"/>
                          <a:pt x="6" y="5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4" y="2"/>
                          <a:pt x="15" y="5"/>
                          <a:pt x="15" y="6"/>
                        </a:cubicBezTo>
                        <a:cubicBezTo>
                          <a:pt x="16" y="6"/>
                          <a:pt x="17" y="6"/>
                          <a:pt x="17" y="5"/>
                        </a:cubicBezTo>
                        <a:cubicBezTo>
                          <a:pt x="19" y="5"/>
                          <a:pt x="21" y="4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2" y="4"/>
                          <a:pt x="22" y="4"/>
                          <a:pt x="22" y="4"/>
                        </a:cubicBezTo>
                        <a:cubicBezTo>
                          <a:pt x="24" y="7"/>
                          <a:pt x="24" y="11"/>
                          <a:pt x="23" y="14"/>
                        </a:cubicBezTo>
                        <a:cubicBezTo>
                          <a:pt x="22" y="17"/>
                          <a:pt x="19" y="19"/>
                          <a:pt x="16" y="20"/>
                        </a:cubicBezTo>
                        <a:close/>
                        <a:moveTo>
                          <a:pt x="16" y="20"/>
                        </a:moveTo>
                        <a:cubicBezTo>
                          <a:pt x="16" y="20"/>
                          <a:pt x="16" y="20"/>
                          <a:pt x="16" y="20"/>
                        </a:cubicBezTo>
                        <a:cubicBezTo>
                          <a:pt x="19" y="19"/>
                          <a:pt x="21" y="17"/>
                          <a:pt x="23" y="14"/>
                        </a:cubicBezTo>
                        <a:cubicBezTo>
                          <a:pt x="24" y="11"/>
                          <a:pt x="23" y="7"/>
                          <a:pt x="22" y="5"/>
                        </a:cubicBezTo>
                        <a:cubicBezTo>
                          <a:pt x="21" y="5"/>
                          <a:pt x="19" y="5"/>
                          <a:pt x="18" y="6"/>
                        </a:cubicBezTo>
                        <a:cubicBezTo>
                          <a:pt x="17" y="6"/>
                          <a:pt x="16" y="6"/>
                          <a:pt x="15" y="7"/>
                        </a:cubicBezTo>
                        <a:cubicBezTo>
                          <a:pt x="15" y="7"/>
                          <a:pt x="15" y="7"/>
                          <a:pt x="15" y="7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4" y="6"/>
                          <a:pt x="13" y="2"/>
                          <a:pt x="13" y="1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5"/>
                          <a:pt x="7" y="8"/>
                          <a:pt x="7" y="9"/>
                        </a:cubicBezTo>
                        <a:cubicBezTo>
                          <a:pt x="7" y="9"/>
                          <a:pt x="7" y="9"/>
                          <a:pt x="7" y="9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6" y="10"/>
                          <a:pt x="6" y="10"/>
                          <a:pt x="5" y="10"/>
                        </a:cubicBezTo>
                        <a:cubicBezTo>
                          <a:pt x="3" y="11"/>
                          <a:pt x="2" y="12"/>
                          <a:pt x="1" y="12"/>
                        </a:cubicBezTo>
                        <a:cubicBezTo>
                          <a:pt x="1" y="15"/>
                          <a:pt x="3" y="18"/>
                          <a:pt x="6" y="20"/>
                        </a:cubicBezTo>
                        <a:cubicBezTo>
                          <a:pt x="9" y="21"/>
                          <a:pt x="12" y="21"/>
                          <a:pt x="15" y="20"/>
                        </a:cubicBezTo>
                        <a:cubicBezTo>
                          <a:pt x="15" y="20"/>
                          <a:pt x="15" y="20"/>
                          <a:pt x="16" y="2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1" name="Freeform 136"/>
                  <p:cNvSpPr>
                    <a:spLocks/>
                  </p:cNvSpPr>
                  <p:nvPr/>
                </p:nvSpPr>
                <p:spPr bwMode="auto">
                  <a:xfrm>
                    <a:off x="1122" y="1840"/>
                    <a:ext cx="609" cy="473"/>
                  </a:xfrm>
                  <a:custGeom>
                    <a:avLst/>
                    <a:gdLst>
                      <a:gd name="T0" fmla="*/ 78 w 87"/>
                      <a:gd name="T1" fmla="*/ 20 h 68"/>
                      <a:gd name="T2" fmla="*/ 58 w 87"/>
                      <a:gd name="T3" fmla="*/ 0 h 68"/>
                      <a:gd name="T4" fmla="*/ 10 w 87"/>
                      <a:gd name="T5" fmla="*/ 17 h 68"/>
                      <a:gd name="T6" fmla="*/ 8 w 87"/>
                      <a:gd name="T7" fmla="*/ 46 h 68"/>
                      <a:gd name="T8" fmla="*/ 48 w 87"/>
                      <a:gd name="T9" fmla="*/ 60 h 68"/>
                      <a:gd name="T10" fmla="*/ 57 w 87"/>
                      <a:gd name="T11" fmla="*/ 57 h 68"/>
                      <a:gd name="T12" fmla="*/ 78 w 87"/>
                      <a:gd name="T13" fmla="*/ 20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7" h="68">
                        <a:moveTo>
                          <a:pt x="78" y="20"/>
                        </a:moveTo>
                        <a:cubicBezTo>
                          <a:pt x="73" y="3"/>
                          <a:pt x="58" y="0"/>
                          <a:pt x="58" y="0"/>
                        </a:cubicBez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10" y="17"/>
                          <a:pt x="0" y="29"/>
                          <a:pt x="8" y="46"/>
                        </a:cubicBezTo>
                        <a:cubicBezTo>
                          <a:pt x="9" y="61"/>
                          <a:pt x="26" y="68"/>
                          <a:pt x="48" y="60"/>
                        </a:cubicBezTo>
                        <a:cubicBezTo>
                          <a:pt x="52" y="62"/>
                          <a:pt x="56" y="60"/>
                          <a:pt x="57" y="57"/>
                        </a:cubicBezTo>
                        <a:cubicBezTo>
                          <a:pt x="79" y="49"/>
                          <a:pt x="87" y="32"/>
                          <a:pt x="78" y="2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2" name="Freeform 137"/>
                  <p:cNvSpPr>
                    <a:spLocks/>
                  </p:cNvSpPr>
                  <p:nvPr/>
                </p:nvSpPr>
                <p:spPr bwMode="auto">
                  <a:xfrm>
                    <a:off x="1122" y="1875"/>
                    <a:ext cx="595" cy="431"/>
                  </a:xfrm>
                  <a:custGeom>
                    <a:avLst/>
                    <a:gdLst>
                      <a:gd name="T0" fmla="*/ 73 w 85"/>
                      <a:gd name="T1" fmla="*/ 8 h 62"/>
                      <a:gd name="T2" fmla="*/ 57 w 85"/>
                      <a:gd name="T3" fmla="*/ 0 h 62"/>
                      <a:gd name="T4" fmla="*/ 37 w 85"/>
                      <a:gd name="T5" fmla="*/ 15 h 62"/>
                      <a:gd name="T6" fmla="*/ 38 w 85"/>
                      <a:gd name="T7" fmla="*/ 10 h 62"/>
                      <a:gd name="T8" fmla="*/ 22 w 85"/>
                      <a:gd name="T9" fmla="*/ 20 h 62"/>
                      <a:gd name="T10" fmla="*/ 23 w 85"/>
                      <a:gd name="T11" fmla="*/ 15 h 62"/>
                      <a:gd name="T12" fmla="*/ 8 w 85"/>
                      <a:gd name="T13" fmla="*/ 25 h 62"/>
                      <a:gd name="T14" fmla="*/ 14 w 85"/>
                      <a:gd name="T15" fmla="*/ 11 h 62"/>
                      <a:gd name="T16" fmla="*/ 10 w 85"/>
                      <a:gd name="T17" fmla="*/ 12 h 62"/>
                      <a:gd name="T18" fmla="*/ 8 w 85"/>
                      <a:gd name="T19" fmla="*/ 41 h 62"/>
                      <a:gd name="T20" fmla="*/ 47 w 85"/>
                      <a:gd name="T21" fmla="*/ 54 h 62"/>
                      <a:gd name="T22" fmla="*/ 57 w 85"/>
                      <a:gd name="T23" fmla="*/ 51 h 62"/>
                      <a:gd name="T24" fmla="*/ 76 w 85"/>
                      <a:gd name="T25" fmla="*/ 15 h 62"/>
                      <a:gd name="T26" fmla="*/ 73 w 85"/>
                      <a:gd name="T27" fmla="*/ 8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62">
                        <a:moveTo>
                          <a:pt x="73" y="8"/>
                        </a:moveTo>
                        <a:cubicBezTo>
                          <a:pt x="67" y="7"/>
                          <a:pt x="61" y="4"/>
                          <a:pt x="57" y="0"/>
                        </a:cubicBezTo>
                        <a:cubicBezTo>
                          <a:pt x="52" y="7"/>
                          <a:pt x="45" y="11"/>
                          <a:pt x="37" y="15"/>
                        </a:cubicBezTo>
                        <a:cubicBezTo>
                          <a:pt x="38" y="13"/>
                          <a:pt x="39" y="12"/>
                          <a:pt x="38" y="10"/>
                        </a:cubicBezTo>
                        <a:cubicBezTo>
                          <a:pt x="35" y="17"/>
                          <a:pt x="27" y="17"/>
                          <a:pt x="22" y="20"/>
                        </a:cubicBezTo>
                        <a:cubicBezTo>
                          <a:pt x="23" y="19"/>
                          <a:pt x="23" y="17"/>
                          <a:pt x="23" y="15"/>
                        </a:cubicBezTo>
                        <a:cubicBezTo>
                          <a:pt x="20" y="21"/>
                          <a:pt x="14" y="23"/>
                          <a:pt x="8" y="25"/>
                        </a:cubicBezTo>
                        <a:cubicBezTo>
                          <a:pt x="12" y="21"/>
                          <a:pt x="14" y="16"/>
                          <a:pt x="14" y="11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0" y="24"/>
                          <a:pt x="8" y="41"/>
                        </a:cubicBezTo>
                        <a:cubicBezTo>
                          <a:pt x="9" y="56"/>
                          <a:pt x="25" y="62"/>
                          <a:pt x="47" y="54"/>
                        </a:cubicBezTo>
                        <a:cubicBezTo>
                          <a:pt x="51" y="56"/>
                          <a:pt x="55" y="54"/>
                          <a:pt x="57" y="51"/>
                        </a:cubicBezTo>
                        <a:cubicBezTo>
                          <a:pt x="78" y="43"/>
                          <a:pt x="85" y="28"/>
                          <a:pt x="76" y="15"/>
                        </a:cubicBezTo>
                        <a:cubicBezTo>
                          <a:pt x="75" y="13"/>
                          <a:pt x="74" y="10"/>
                          <a:pt x="73" y="8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3" name="Freeform 138"/>
                  <p:cNvSpPr>
                    <a:spLocks/>
                  </p:cNvSpPr>
                  <p:nvPr/>
                </p:nvSpPr>
                <p:spPr bwMode="auto">
                  <a:xfrm>
                    <a:off x="1122" y="1888"/>
                    <a:ext cx="581" cy="418"/>
                  </a:xfrm>
                  <a:custGeom>
                    <a:avLst/>
                    <a:gdLst>
                      <a:gd name="T0" fmla="*/ 72 w 83"/>
                      <a:gd name="T1" fmla="*/ 6 h 60"/>
                      <a:gd name="T2" fmla="*/ 58 w 83"/>
                      <a:gd name="T3" fmla="*/ 0 h 60"/>
                      <a:gd name="T4" fmla="*/ 36 w 83"/>
                      <a:gd name="T5" fmla="*/ 15 h 60"/>
                      <a:gd name="T6" fmla="*/ 38 w 83"/>
                      <a:gd name="T7" fmla="*/ 8 h 60"/>
                      <a:gd name="T8" fmla="*/ 20 w 83"/>
                      <a:gd name="T9" fmla="*/ 19 h 60"/>
                      <a:gd name="T10" fmla="*/ 23 w 83"/>
                      <a:gd name="T11" fmla="*/ 13 h 60"/>
                      <a:gd name="T12" fmla="*/ 7 w 83"/>
                      <a:gd name="T13" fmla="*/ 24 h 60"/>
                      <a:gd name="T14" fmla="*/ 14 w 83"/>
                      <a:gd name="T15" fmla="*/ 9 h 60"/>
                      <a:gd name="T16" fmla="*/ 10 w 83"/>
                      <a:gd name="T17" fmla="*/ 10 h 60"/>
                      <a:gd name="T18" fmla="*/ 8 w 83"/>
                      <a:gd name="T19" fmla="*/ 39 h 60"/>
                      <a:gd name="T20" fmla="*/ 47 w 83"/>
                      <a:gd name="T21" fmla="*/ 52 h 60"/>
                      <a:gd name="T22" fmla="*/ 56 w 83"/>
                      <a:gd name="T23" fmla="*/ 48 h 60"/>
                      <a:gd name="T24" fmla="*/ 75 w 83"/>
                      <a:gd name="T25" fmla="*/ 14 h 60"/>
                      <a:gd name="T26" fmla="*/ 72 w 83"/>
                      <a:gd name="T27" fmla="*/ 6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3" h="60">
                        <a:moveTo>
                          <a:pt x="72" y="6"/>
                        </a:moveTo>
                        <a:cubicBezTo>
                          <a:pt x="66" y="5"/>
                          <a:pt x="62" y="4"/>
                          <a:pt x="58" y="0"/>
                        </a:cubicBezTo>
                        <a:cubicBezTo>
                          <a:pt x="53" y="7"/>
                          <a:pt x="43" y="11"/>
                          <a:pt x="36" y="15"/>
                        </a:cubicBezTo>
                        <a:cubicBezTo>
                          <a:pt x="36" y="13"/>
                          <a:pt x="39" y="10"/>
                          <a:pt x="38" y="8"/>
                        </a:cubicBezTo>
                        <a:cubicBezTo>
                          <a:pt x="35" y="15"/>
                          <a:pt x="26" y="17"/>
                          <a:pt x="20" y="19"/>
                        </a:cubicBezTo>
                        <a:cubicBezTo>
                          <a:pt x="22" y="18"/>
                          <a:pt x="23" y="15"/>
                          <a:pt x="23" y="13"/>
                        </a:cubicBezTo>
                        <a:cubicBezTo>
                          <a:pt x="20" y="19"/>
                          <a:pt x="12" y="22"/>
                          <a:pt x="7" y="24"/>
                        </a:cubicBezTo>
                        <a:cubicBezTo>
                          <a:pt x="11" y="21"/>
                          <a:pt x="14" y="14"/>
                          <a:pt x="14" y="9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0" y="22"/>
                          <a:pt x="8" y="39"/>
                        </a:cubicBezTo>
                        <a:cubicBezTo>
                          <a:pt x="9" y="54"/>
                          <a:pt x="25" y="60"/>
                          <a:pt x="47" y="52"/>
                        </a:cubicBezTo>
                        <a:cubicBezTo>
                          <a:pt x="51" y="53"/>
                          <a:pt x="55" y="51"/>
                          <a:pt x="56" y="48"/>
                        </a:cubicBezTo>
                        <a:cubicBezTo>
                          <a:pt x="77" y="41"/>
                          <a:pt x="83" y="26"/>
                          <a:pt x="75" y="14"/>
                        </a:cubicBezTo>
                        <a:cubicBezTo>
                          <a:pt x="74" y="11"/>
                          <a:pt x="73" y="8"/>
                          <a:pt x="72" y="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4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122" y="1833"/>
                    <a:ext cx="574" cy="459"/>
                  </a:xfrm>
                  <a:custGeom>
                    <a:avLst/>
                    <a:gdLst>
                      <a:gd name="T0" fmla="*/ 53 w 82"/>
                      <a:gd name="T1" fmla="*/ 62 h 66"/>
                      <a:gd name="T2" fmla="*/ 48 w 82"/>
                      <a:gd name="T3" fmla="*/ 62 h 66"/>
                      <a:gd name="T4" fmla="*/ 16 w 82"/>
                      <a:gd name="T5" fmla="*/ 61 h 66"/>
                      <a:gd name="T6" fmla="*/ 7 w 82"/>
                      <a:gd name="T7" fmla="*/ 47 h 66"/>
                      <a:gd name="T8" fmla="*/ 10 w 82"/>
                      <a:gd name="T9" fmla="*/ 18 h 66"/>
                      <a:gd name="T10" fmla="*/ 10 w 82"/>
                      <a:gd name="T11" fmla="*/ 18 h 66"/>
                      <a:gd name="T12" fmla="*/ 58 w 82"/>
                      <a:gd name="T13" fmla="*/ 0 h 66"/>
                      <a:gd name="T14" fmla="*/ 58 w 82"/>
                      <a:gd name="T15" fmla="*/ 0 h 66"/>
                      <a:gd name="T16" fmla="*/ 78 w 82"/>
                      <a:gd name="T17" fmla="*/ 21 h 66"/>
                      <a:gd name="T18" fmla="*/ 81 w 82"/>
                      <a:gd name="T19" fmla="*/ 37 h 66"/>
                      <a:gd name="T20" fmla="*/ 57 w 82"/>
                      <a:gd name="T21" fmla="*/ 58 h 66"/>
                      <a:gd name="T22" fmla="*/ 57 w 82"/>
                      <a:gd name="T23" fmla="*/ 58 h 66"/>
                      <a:gd name="T24" fmla="*/ 57 w 82"/>
                      <a:gd name="T25" fmla="*/ 58 h 66"/>
                      <a:gd name="T26" fmla="*/ 53 w 82"/>
                      <a:gd name="T27" fmla="*/ 62 h 66"/>
                      <a:gd name="T28" fmla="*/ 48 w 82"/>
                      <a:gd name="T29" fmla="*/ 61 h 66"/>
                      <a:gd name="T30" fmla="*/ 48 w 82"/>
                      <a:gd name="T31" fmla="*/ 61 h 66"/>
                      <a:gd name="T32" fmla="*/ 53 w 82"/>
                      <a:gd name="T33" fmla="*/ 61 h 66"/>
                      <a:gd name="T34" fmla="*/ 57 w 82"/>
                      <a:gd name="T35" fmla="*/ 58 h 66"/>
                      <a:gd name="T36" fmla="*/ 57 w 82"/>
                      <a:gd name="T37" fmla="*/ 58 h 66"/>
                      <a:gd name="T38" fmla="*/ 57 w 82"/>
                      <a:gd name="T39" fmla="*/ 58 h 66"/>
                      <a:gd name="T40" fmla="*/ 57 w 82"/>
                      <a:gd name="T41" fmla="*/ 58 h 66"/>
                      <a:gd name="T42" fmla="*/ 80 w 82"/>
                      <a:gd name="T43" fmla="*/ 37 h 66"/>
                      <a:gd name="T44" fmla="*/ 78 w 82"/>
                      <a:gd name="T45" fmla="*/ 21 h 66"/>
                      <a:gd name="T46" fmla="*/ 78 w 82"/>
                      <a:gd name="T47" fmla="*/ 21 h 66"/>
                      <a:gd name="T48" fmla="*/ 78 w 82"/>
                      <a:gd name="T49" fmla="*/ 21 h 66"/>
                      <a:gd name="T50" fmla="*/ 58 w 82"/>
                      <a:gd name="T51" fmla="*/ 1 h 66"/>
                      <a:gd name="T52" fmla="*/ 10 w 82"/>
                      <a:gd name="T53" fmla="*/ 18 h 66"/>
                      <a:gd name="T54" fmla="*/ 8 w 82"/>
                      <a:gd name="T55" fmla="*/ 47 h 66"/>
                      <a:gd name="T56" fmla="*/ 8 w 82"/>
                      <a:gd name="T57" fmla="*/ 47 h 66"/>
                      <a:gd name="T58" fmla="*/ 8 w 82"/>
                      <a:gd name="T59" fmla="*/ 47 h 66"/>
                      <a:gd name="T60" fmla="*/ 16 w 82"/>
                      <a:gd name="T61" fmla="*/ 61 h 66"/>
                      <a:gd name="T62" fmla="*/ 47 w 82"/>
                      <a:gd name="T63" fmla="*/ 61 h 66"/>
                      <a:gd name="T64" fmla="*/ 47 w 82"/>
                      <a:gd name="T65" fmla="*/ 61 h 66"/>
                      <a:gd name="T66" fmla="*/ 48 w 82"/>
                      <a:gd name="T67" fmla="*/ 61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82" h="66">
                        <a:moveTo>
                          <a:pt x="53" y="62"/>
                        </a:moveTo>
                        <a:cubicBezTo>
                          <a:pt x="51" y="62"/>
                          <a:pt x="49" y="62"/>
                          <a:pt x="48" y="62"/>
                        </a:cubicBezTo>
                        <a:cubicBezTo>
                          <a:pt x="35" y="66"/>
                          <a:pt x="24" y="66"/>
                          <a:pt x="16" y="61"/>
                        </a:cubicBezTo>
                        <a:cubicBezTo>
                          <a:pt x="11" y="58"/>
                          <a:pt x="8" y="53"/>
                          <a:pt x="7" y="47"/>
                        </a:cubicBezTo>
                        <a:cubicBezTo>
                          <a:pt x="0" y="30"/>
                          <a:pt x="10" y="18"/>
                          <a:pt x="10" y="18"/>
                        </a:cubicBez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58" y="0"/>
                          <a:pt x="73" y="4"/>
                          <a:pt x="78" y="21"/>
                        </a:cubicBezTo>
                        <a:cubicBezTo>
                          <a:pt x="82" y="26"/>
                          <a:pt x="82" y="32"/>
                          <a:pt x="81" y="37"/>
                        </a:cubicBezTo>
                        <a:cubicBezTo>
                          <a:pt x="78" y="46"/>
                          <a:pt x="69" y="54"/>
                          <a:pt x="57" y="58"/>
                        </a:cubicBezTo>
                        <a:cubicBezTo>
                          <a:pt x="57" y="58"/>
                          <a:pt x="57" y="58"/>
                          <a:pt x="57" y="58"/>
                        </a:cubicBezTo>
                        <a:cubicBezTo>
                          <a:pt x="57" y="58"/>
                          <a:pt x="57" y="58"/>
                          <a:pt x="57" y="58"/>
                        </a:cubicBezTo>
                        <a:cubicBezTo>
                          <a:pt x="56" y="60"/>
                          <a:pt x="55" y="61"/>
                          <a:pt x="53" y="62"/>
                        </a:cubicBezTo>
                        <a:close/>
                        <a:moveTo>
                          <a:pt x="48" y="61"/>
                        </a:moveTo>
                        <a:cubicBezTo>
                          <a:pt x="48" y="61"/>
                          <a:pt x="48" y="61"/>
                          <a:pt x="48" y="61"/>
                        </a:cubicBezTo>
                        <a:cubicBezTo>
                          <a:pt x="49" y="62"/>
                          <a:pt x="51" y="62"/>
                          <a:pt x="53" y="61"/>
                        </a:cubicBezTo>
                        <a:cubicBezTo>
                          <a:pt x="55" y="61"/>
                          <a:pt x="56" y="59"/>
                          <a:pt x="57" y="58"/>
                        </a:cubicBezTo>
                        <a:cubicBezTo>
                          <a:pt x="57" y="58"/>
                          <a:pt x="57" y="58"/>
                          <a:pt x="57" y="58"/>
                        </a:cubicBezTo>
                        <a:cubicBezTo>
                          <a:pt x="57" y="58"/>
                          <a:pt x="57" y="58"/>
                          <a:pt x="57" y="58"/>
                        </a:cubicBezTo>
                        <a:cubicBezTo>
                          <a:pt x="57" y="58"/>
                          <a:pt x="57" y="58"/>
                          <a:pt x="57" y="58"/>
                        </a:cubicBezTo>
                        <a:cubicBezTo>
                          <a:pt x="69" y="53"/>
                          <a:pt x="78" y="46"/>
                          <a:pt x="80" y="37"/>
                        </a:cubicBezTo>
                        <a:cubicBezTo>
                          <a:pt x="82" y="32"/>
                          <a:pt x="81" y="26"/>
                          <a:pt x="78" y="21"/>
                        </a:cubicBezTo>
                        <a:cubicBezTo>
                          <a:pt x="78" y="21"/>
                          <a:pt x="78" y="21"/>
                          <a:pt x="78" y="21"/>
                        </a:cubicBezTo>
                        <a:cubicBezTo>
                          <a:pt x="78" y="21"/>
                          <a:pt x="78" y="21"/>
                          <a:pt x="78" y="21"/>
                        </a:cubicBezTo>
                        <a:cubicBezTo>
                          <a:pt x="73" y="4"/>
                          <a:pt x="59" y="1"/>
                          <a:pt x="58" y="1"/>
                        </a:cubicBez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10" y="19"/>
                          <a:pt x="1" y="31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53"/>
                          <a:pt x="11" y="57"/>
                          <a:pt x="16" y="61"/>
                        </a:cubicBezTo>
                        <a:cubicBezTo>
                          <a:pt x="24" y="65"/>
                          <a:pt x="35" y="66"/>
                          <a:pt x="47" y="61"/>
                        </a:cubicBezTo>
                        <a:cubicBezTo>
                          <a:pt x="47" y="61"/>
                          <a:pt x="47" y="61"/>
                          <a:pt x="47" y="61"/>
                        </a:cubicBezTo>
                        <a:lnTo>
                          <a:pt x="48" y="61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5" name="Freeform 140"/>
                  <p:cNvSpPr>
                    <a:spLocks/>
                  </p:cNvSpPr>
                  <p:nvPr/>
                </p:nvSpPr>
                <p:spPr bwMode="auto">
                  <a:xfrm>
                    <a:off x="1234" y="2021"/>
                    <a:ext cx="105" cy="132"/>
                  </a:xfrm>
                  <a:custGeom>
                    <a:avLst/>
                    <a:gdLst>
                      <a:gd name="T0" fmla="*/ 13 w 15"/>
                      <a:gd name="T1" fmla="*/ 8 h 19"/>
                      <a:gd name="T2" fmla="*/ 10 w 15"/>
                      <a:gd name="T3" fmla="*/ 18 h 19"/>
                      <a:gd name="T4" fmla="*/ 2 w 15"/>
                      <a:gd name="T5" fmla="*/ 12 h 19"/>
                      <a:gd name="T6" fmla="*/ 4 w 15"/>
                      <a:gd name="T7" fmla="*/ 1 h 19"/>
                      <a:gd name="T8" fmla="*/ 13 w 15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13" y="8"/>
                        </a:moveTo>
                        <a:cubicBezTo>
                          <a:pt x="15" y="12"/>
                          <a:pt x="14" y="17"/>
                          <a:pt x="10" y="18"/>
                        </a:cubicBezTo>
                        <a:cubicBezTo>
                          <a:pt x="7" y="19"/>
                          <a:pt x="3" y="16"/>
                          <a:pt x="2" y="12"/>
                        </a:cubicBezTo>
                        <a:cubicBezTo>
                          <a:pt x="0" y="7"/>
                          <a:pt x="1" y="2"/>
                          <a:pt x="4" y="1"/>
                        </a:cubicBezTo>
                        <a:cubicBezTo>
                          <a:pt x="7" y="0"/>
                          <a:pt x="11" y="3"/>
                          <a:pt x="13" y="8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6" name="Freeform 141"/>
                  <p:cNvSpPr>
                    <a:spLocks/>
                  </p:cNvSpPr>
                  <p:nvPr/>
                </p:nvSpPr>
                <p:spPr bwMode="auto">
                  <a:xfrm>
                    <a:off x="1234" y="2028"/>
                    <a:ext cx="98" cy="125"/>
                  </a:xfrm>
                  <a:custGeom>
                    <a:avLst/>
                    <a:gdLst>
                      <a:gd name="T0" fmla="*/ 13 w 14"/>
                      <a:gd name="T1" fmla="*/ 7 h 18"/>
                      <a:gd name="T2" fmla="*/ 10 w 14"/>
                      <a:gd name="T3" fmla="*/ 17 h 18"/>
                      <a:gd name="T4" fmla="*/ 2 w 14"/>
                      <a:gd name="T5" fmla="*/ 11 h 18"/>
                      <a:gd name="T6" fmla="*/ 4 w 14"/>
                      <a:gd name="T7" fmla="*/ 1 h 18"/>
                      <a:gd name="T8" fmla="*/ 13 w 14"/>
                      <a:gd name="T9" fmla="*/ 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8">
                        <a:moveTo>
                          <a:pt x="13" y="7"/>
                        </a:moveTo>
                        <a:cubicBezTo>
                          <a:pt x="14" y="11"/>
                          <a:pt x="13" y="16"/>
                          <a:pt x="10" y="17"/>
                        </a:cubicBezTo>
                        <a:cubicBezTo>
                          <a:pt x="7" y="18"/>
                          <a:pt x="4" y="15"/>
                          <a:pt x="2" y="11"/>
                        </a:cubicBezTo>
                        <a:cubicBezTo>
                          <a:pt x="0" y="6"/>
                          <a:pt x="1" y="2"/>
                          <a:pt x="4" y="1"/>
                        </a:cubicBezTo>
                        <a:cubicBezTo>
                          <a:pt x="7" y="0"/>
                          <a:pt x="11" y="2"/>
                          <a:pt x="13" y="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7" name="Freeform 142"/>
                  <p:cNvSpPr>
                    <a:spLocks noEditPoints="1"/>
                  </p:cNvSpPr>
                  <p:nvPr/>
                </p:nvSpPr>
                <p:spPr bwMode="auto">
                  <a:xfrm>
                    <a:off x="1234" y="2021"/>
                    <a:ext cx="98" cy="132"/>
                  </a:xfrm>
                  <a:custGeom>
                    <a:avLst/>
                    <a:gdLst>
                      <a:gd name="T0" fmla="*/ 10 w 14"/>
                      <a:gd name="T1" fmla="*/ 18 h 19"/>
                      <a:gd name="T2" fmla="*/ 2 w 14"/>
                      <a:gd name="T3" fmla="*/ 12 h 19"/>
                      <a:gd name="T4" fmla="*/ 4 w 14"/>
                      <a:gd name="T5" fmla="*/ 1 h 19"/>
                      <a:gd name="T6" fmla="*/ 13 w 14"/>
                      <a:gd name="T7" fmla="*/ 8 h 19"/>
                      <a:gd name="T8" fmla="*/ 10 w 14"/>
                      <a:gd name="T9" fmla="*/ 18 h 19"/>
                      <a:gd name="T10" fmla="*/ 4 w 14"/>
                      <a:gd name="T11" fmla="*/ 2 h 19"/>
                      <a:gd name="T12" fmla="*/ 2 w 14"/>
                      <a:gd name="T13" fmla="*/ 11 h 19"/>
                      <a:gd name="T14" fmla="*/ 10 w 14"/>
                      <a:gd name="T15" fmla="*/ 17 h 19"/>
                      <a:gd name="T16" fmla="*/ 12 w 14"/>
                      <a:gd name="T17" fmla="*/ 8 h 19"/>
                      <a:gd name="T18" fmla="*/ 4 w 14"/>
                      <a:gd name="T19" fmla="*/ 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" h="19">
                        <a:moveTo>
                          <a:pt x="10" y="18"/>
                        </a:moveTo>
                        <a:cubicBezTo>
                          <a:pt x="7" y="19"/>
                          <a:pt x="3" y="16"/>
                          <a:pt x="2" y="12"/>
                        </a:cubicBezTo>
                        <a:cubicBezTo>
                          <a:pt x="0" y="7"/>
                          <a:pt x="1" y="2"/>
                          <a:pt x="4" y="1"/>
                        </a:cubicBezTo>
                        <a:cubicBezTo>
                          <a:pt x="7" y="0"/>
                          <a:pt x="11" y="3"/>
                          <a:pt x="13" y="8"/>
                        </a:cubicBezTo>
                        <a:cubicBezTo>
                          <a:pt x="14" y="12"/>
                          <a:pt x="13" y="17"/>
                          <a:pt x="10" y="18"/>
                        </a:cubicBezTo>
                        <a:close/>
                        <a:moveTo>
                          <a:pt x="4" y="2"/>
                        </a:moveTo>
                        <a:cubicBezTo>
                          <a:pt x="2" y="3"/>
                          <a:pt x="1" y="7"/>
                          <a:pt x="2" y="11"/>
                        </a:cubicBezTo>
                        <a:cubicBezTo>
                          <a:pt x="4" y="16"/>
                          <a:pt x="7" y="19"/>
                          <a:pt x="10" y="17"/>
                        </a:cubicBezTo>
                        <a:cubicBezTo>
                          <a:pt x="13" y="16"/>
                          <a:pt x="14" y="12"/>
                          <a:pt x="12" y="8"/>
                        </a:cubicBezTo>
                        <a:cubicBezTo>
                          <a:pt x="11" y="3"/>
                          <a:pt x="7" y="1"/>
                          <a:pt x="4" y="2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8" name="Freeform 143"/>
                  <p:cNvSpPr>
                    <a:spLocks/>
                  </p:cNvSpPr>
                  <p:nvPr/>
                </p:nvSpPr>
                <p:spPr bwMode="auto">
                  <a:xfrm>
                    <a:off x="1269" y="2048"/>
                    <a:ext cx="56" cy="77"/>
                  </a:xfrm>
                  <a:custGeom>
                    <a:avLst/>
                    <a:gdLst>
                      <a:gd name="T0" fmla="*/ 7 w 8"/>
                      <a:gd name="T1" fmla="*/ 5 h 11"/>
                      <a:gd name="T2" fmla="*/ 5 w 8"/>
                      <a:gd name="T3" fmla="*/ 10 h 11"/>
                      <a:gd name="T4" fmla="*/ 0 w 8"/>
                      <a:gd name="T5" fmla="*/ 7 h 11"/>
                      <a:gd name="T6" fmla="*/ 2 w 8"/>
                      <a:gd name="T7" fmla="*/ 1 h 11"/>
                      <a:gd name="T8" fmla="*/ 7 w 8"/>
                      <a:gd name="T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1">
                        <a:moveTo>
                          <a:pt x="7" y="5"/>
                        </a:moveTo>
                        <a:cubicBezTo>
                          <a:pt x="8" y="7"/>
                          <a:pt x="7" y="10"/>
                          <a:pt x="5" y="10"/>
                        </a:cubicBezTo>
                        <a:cubicBezTo>
                          <a:pt x="4" y="11"/>
                          <a:pt x="1" y="9"/>
                          <a:pt x="0" y="7"/>
                        </a:cubicBezTo>
                        <a:cubicBezTo>
                          <a:pt x="0" y="4"/>
                          <a:pt x="0" y="2"/>
                          <a:pt x="2" y="1"/>
                        </a:cubicBezTo>
                        <a:cubicBezTo>
                          <a:pt x="4" y="0"/>
                          <a:pt x="6" y="2"/>
                          <a:pt x="7" y="5"/>
                        </a:cubicBezTo>
                        <a:close/>
                      </a:path>
                    </a:pathLst>
                  </a:custGeom>
                  <a:solidFill>
                    <a:srgbClr val="03A4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9" name="Freeform 144"/>
                  <p:cNvSpPr>
                    <a:spLocks/>
                  </p:cNvSpPr>
                  <p:nvPr/>
                </p:nvSpPr>
                <p:spPr bwMode="auto">
                  <a:xfrm>
                    <a:off x="1269" y="2055"/>
                    <a:ext cx="42" cy="56"/>
                  </a:xfrm>
                  <a:custGeom>
                    <a:avLst/>
                    <a:gdLst>
                      <a:gd name="T0" fmla="*/ 5 w 6"/>
                      <a:gd name="T1" fmla="*/ 1 h 8"/>
                      <a:gd name="T2" fmla="*/ 2 w 6"/>
                      <a:gd name="T3" fmla="*/ 0 h 8"/>
                      <a:gd name="T4" fmla="*/ 0 w 6"/>
                      <a:gd name="T5" fmla="*/ 6 h 8"/>
                      <a:gd name="T6" fmla="*/ 2 w 6"/>
                      <a:gd name="T7" fmla="*/ 8 h 8"/>
                      <a:gd name="T8" fmla="*/ 5 w 6"/>
                      <a:gd name="T9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8">
                        <a:moveTo>
                          <a:pt x="5" y="1"/>
                        </a:move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0" y="1"/>
                          <a:pt x="0" y="3"/>
                          <a:pt x="0" y="6"/>
                        </a:cubicBezTo>
                        <a:cubicBezTo>
                          <a:pt x="1" y="7"/>
                          <a:pt x="1" y="8"/>
                          <a:pt x="2" y="8"/>
                        </a:cubicBezTo>
                        <a:cubicBezTo>
                          <a:pt x="5" y="7"/>
                          <a:pt x="6" y="4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373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0" name="Freeform 145"/>
                  <p:cNvSpPr>
                    <a:spLocks noEditPoints="1"/>
                  </p:cNvSpPr>
                  <p:nvPr/>
                </p:nvSpPr>
                <p:spPr bwMode="auto">
                  <a:xfrm>
                    <a:off x="1262" y="2048"/>
                    <a:ext cx="63" cy="77"/>
                  </a:xfrm>
                  <a:custGeom>
                    <a:avLst/>
                    <a:gdLst>
                      <a:gd name="T0" fmla="*/ 6 w 9"/>
                      <a:gd name="T1" fmla="*/ 11 h 11"/>
                      <a:gd name="T2" fmla="*/ 1 w 9"/>
                      <a:gd name="T3" fmla="*/ 7 h 11"/>
                      <a:gd name="T4" fmla="*/ 3 w 9"/>
                      <a:gd name="T5" fmla="*/ 1 h 11"/>
                      <a:gd name="T6" fmla="*/ 8 w 9"/>
                      <a:gd name="T7" fmla="*/ 5 h 11"/>
                      <a:gd name="T8" fmla="*/ 6 w 9"/>
                      <a:gd name="T9" fmla="*/ 11 h 11"/>
                      <a:gd name="T10" fmla="*/ 3 w 9"/>
                      <a:gd name="T11" fmla="*/ 1 h 11"/>
                      <a:gd name="T12" fmla="*/ 2 w 9"/>
                      <a:gd name="T13" fmla="*/ 7 h 11"/>
                      <a:gd name="T14" fmla="*/ 6 w 9"/>
                      <a:gd name="T15" fmla="*/ 10 h 11"/>
                      <a:gd name="T16" fmla="*/ 8 w 9"/>
                      <a:gd name="T17" fmla="*/ 5 h 11"/>
                      <a:gd name="T18" fmla="*/ 3 w 9"/>
                      <a:gd name="T19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1">
                        <a:moveTo>
                          <a:pt x="6" y="11"/>
                        </a:moveTo>
                        <a:cubicBezTo>
                          <a:pt x="5" y="11"/>
                          <a:pt x="2" y="10"/>
                          <a:pt x="1" y="7"/>
                        </a:cubicBezTo>
                        <a:cubicBezTo>
                          <a:pt x="0" y="4"/>
                          <a:pt x="1" y="1"/>
                          <a:pt x="3" y="1"/>
                        </a:cubicBezTo>
                        <a:cubicBezTo>
                          <a:pt x="5" y="0"/>
                          <a:pt x="7" y="2"/>
                          <a:pt x="8" y="5"/>
                        </a:cubicBezTo>
                        <a:cubicBezTo>
                          <a:pt x="9" y="7"/>
                          <a:pt x="8" y="10"/>
                          <a:pt x="6" y="11"/>
                        </a:cubicBezTo>
                        <a:close/>
                        <a:moveTo>
                          <a:pt x="3" y="1"/>
                        </a:moveTo>
                        <a:cubicBezTo>
                          <a:pt x="1" y="2"/>
                          <a:pt x="1" y="4"/>
                          <a:pt x="2" y="7"/>
                        </a:cubicBezTo>
                        <a:cubicBezTo>
                          <a:pt x="3" y="9"/>
                          <a:pt x="5" y="11"/>
                          <a:pt x="6" y="10"/>
                        </a:cubicBezTo>
                        <a:cubicBezTo>
                          <a:pt x="8" y="10"/>
                          <a:pt x="8" y="7"/>
                          <a:pt x="8" y="5"/>
                        </a:cubicBezTo>
                        <a:cubicBezTo>
                          <a:pt x="7" y="2"/>
                          <a:pt x="5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025E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1" name="Freeform 146"/>
                  <p:cNvSpPr>
                    <a:spLocks/>
                  </p:cNvSpPr>
                  <p:nvPr/>
                </p:nvSpPr>
                <p:spPr bwMode="auto">
                  <a:xfrm>
                    <a:off x="1276" y="2062"/>
                    <a:ext cx="35" cy="49"/>
                  </a:xfrm>
                  <a:custGeom>
                    <a:avLst/>
                    <a:gdLst>
                      <a:gd name="T0" fmla="*/ 5 w 5"/>
                      <a:gd name="T1" fmla="*/ 3 h 7"/>
                      <a:gd name="T2" fmla="*/ 4 w 5"/>
                      <a:gd name="T3" fmla="*/ 7 h 7"/>
                      <a:gd name="T4" fmla="*/ 1 w 5"/>
                      <a:gd name="T5" fmla="*/ 4 h 7"/>
                      <a:gd name="T6" fmla="*/ 1 w 5"/>
                      <a:gd name="T7" fmla="*/ 1 h 7"/>
                      <a:gd name="T8" fmla="*/ 5 w 5"/>
                      <a:gd name="T9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7">
                        <a:moveTo>
                          <a:pt x="5" y="3"/>
                        </a:moveTo>
                        <a:cubicBezTo>
                          <a:pt x="5" y="5"/>
                          <a:pt x="5" y="6"/>
                          <a:pt x="4" y="7"/>
                        </a:cubicBezTo>
                        <a:cubicBezTo>
                          <a:pt x="3" y="7"/>
                          <a:pt x="1" y="6"/>
                          <a:pt x="1" y="4"/>
                        </a:cubicBezTo>
                        <a:cubicBezTo>
                          <a:pt x="0" y="3"/>
                          <a:pt x="0" y="1"/>
                          <a:pt x="1" y="1"/>
                        </a:cubicBezTo>
                        <a:cubicBezTo>
                          <a:pt x="3" y="0"/>
                          <a:pt x="4" y="1"/>
                          <a:pt x="5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2" name="Freeform 147"/>
                  <p:cNvSpPr>
                    <a:spLocks/>
                  </p:cNvSpPr>
                  <p:nvPr/>
                </p:nvSpPr>
                <p:spPr bwMode="auto">
                  <a:xfrm>
                    <a:off x="1262" y="2111"/>
                    <a:ext cx="70" cy="49"/>
                  </a:xfrm>
                  <a:custGeom>
                    <a:avLst/>
                    <a:gdLst>
                      <a:gd name="T0" fmla="*/ 10 w 10"/>
                      <a:gd name="T1" fmla="*/ 4 h 7"/>
                      <a:gd name="T2" fmla="*/ 0 w 10"/>
                      <a:gd name="T3" fmla="*/ 5 h 7"/>
                      <a:gd name="T4" fmla="*/ 6 w 10"/>
                      <a:gd name="T5" fmla="*/ 6 h 7"/>
                      <a:gd name="T6" fmla="*/ 10 w 10"/>
                      <a:gd name="T7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7">
                        <a:moveTo>
                          <a:pt x="10" y="4"/>
                        </a:moveTo>
                        <a:cubicBezTo>
                          <a:pt x="4" y="0"/>
                          <a:pt x="0" y="5"/>
                          <a:pt x="0" y="5"/>
                        </a:cubicBezTo>
                        <a:cubicBezTo>
                          <a:pt x="0" y="5"/>
                          <a:pt x="2" y="7"/>
                          <a:pt x="6" y="6"/>
                        </a:cubicBezTo>
                        <a:cubicBezTo>
                          <a:pt x="9" y="6"/>
                          <a:pt x="10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3" name="Freeform 148"/>
                  <p:cNvSpPr>
                    <a:spLocks/>
                  </p:cNvSpPr>
                  <p:nvPr/>
                </p:nvSpPr>
                <p:spPr bwMode="auto">
                  <a:xfrm>
                    <a:off x="1269" y="2111"/>
                    <a:ext cx="63" cy="35"/>
                  </a:xfrm>
                  <a:custGeom>
                    <a:avLst/>
                    <a:gdLst>
                      <a:gd name="T0" fmla="*/ 9 w 9"/>
                      <a:gd name="T1" fmla="*/ 4 h 5"/>
                      <a:gd name="T2" fmla="*/ 0 w 9"/>
                      <a:gd name="T3" fmla="*/ 5 h 5"/>
                      <a:gd name="T4" fmla="*/ 1 w 9"/>
                      <a:gd name="T5" fmla="*/ 3 h 5"/>
                      <a:gd name="T6" fmla="*/ 7 w 9"/>
                      <a:gd name="T7" fmla="*/ 2 h 5"/>
                      <a:gd name="T8" fmla="*/ 9 w 9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5">
                        <a:moveTo>
                          <a:pt x="9" y="4"/>
                        </a:moveTo>
                        <a:cubicBezTo>
                          <a:pt x="4" y="0"/>
                          <a:pt x="0" y="5"/>
                          <a:pt x="0" y="5"/>
                        </a:cubicBezTo>
                        <a:cubicBezTo>
                          <a:pt x="0" y="5"/>
                          <a:pt x="0" y="4"/>
                          <a:pt x="1" y="3"/>
                        </a:cubicBezTo>
                        <a:cubicBezTo>
                          <a:pt x="2" y="2"/>
                          <a:pt x="4" y="2"/>
                          <a:pt x="7" y="2"/>
                        </a:cubicBezTo>
                        <a:cubicBezTo>
                          <a:pt x="7" y="3"/>
                          <a:pt x="9" y="4"/>
                          <a:pt x="9" y="4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4" name="Freeform 149"/>
                  <p:cNvSpPr>
                    <a:spLocks/>
                  </p:cNvSpPr>
                  <p:nvPr/>
                </p:nvSpPr>
                <p:spPr bwMode="auto">
                  <a:xfrm>
                    <a:off x="1276" y="2167"/>
                    <a:ext cx="56" cy="27"/>
                  </a:xfrm>
                  <a:custGeom>
                    <a:avLst/>
                    <a:gdLst>
                      <a:gd name="T0" fmla="*/ 5 w 8"/>
                      <a:gd name="T1" fmla="*/ 3 h 4"/>
                      <a:gd name="T2" fmla="*/ 5 w 8"/>
                      <a:gd name="T3" fmla="*/ 3 h 4"/>
                      <a:gd name="T4" fmla="*/ 0 w 8"/>
                      <a:gd name="T5" fmla="*/ 3 h 4"/>
                      <a:gd name="T6" fmla="*/ 5 w 8"/>
                      <a:gd name="T7" fmla="*/ 3 h 4"/>
                      <a:gd name="T8" fmla="*/ 8 w 8"/>
                      <a:gd name="T9" fmla="*/ 0 h 4"/>
                      <a:gd name="T10" fmla="*/ 8 w 8"/>
                      <a:gd name="T11" fmla="*/ 1 h 4"/>
                      <a:gd name="T12" fmla="*/ 5 w 8"/>
                      <a:gd name="T13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4">
                        <a:moveTo>
                          <a:pt x="5" y="3"/>
                        </a:move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2" y="4"/>
                          <a:pt x="0" y="3"/>
                          <a:pt x="0" y="3"/>
                        </a:cubicBezTo>
                        <a:cubicBezTo>
                          <a:pt x="0" y="3"/>
                          <a:pt x="2" y="4"/>
                          <a:pt x="5" y="3"/>
                        </a:cubicBezTo>
                        <a:cubicBezTo>
                          <a:pt x="6" y="3"/>
                          <a:pt x="8" y="1"/>
                          <a:pt x="8" y="0"/>
                        </a:cubicBezTo>
                        <a:cubicBezTo>
                          <a:pt x="8" y="0"/>
                          <a:pt x="8" y="1"/>
                          <a:pt x="8" y="1"/>
                        </a:cubicBezTo>
                        <a:cubicBezTo>
                          <a:pt x="7" y="2"/>
                          <a:pt x="6" y="3"/>
                          <a:pt x="5" y="3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5" name="Freeform 150"/>
                  <p:cNvSpPr>
                    <a:spLocks/>
                  </p:cNvSpPr>
                  <p:nvPr/>
                </p:nvSpPr>
                <p:spPr bwMode="auto">
                  <a:xfrm>
                    <a:off x="1486" y="1923"/>
                    <a:ext cx="105" cy="139"/>
                  </a:xfrm>
                  <a:custGeom>
                    <a:avLst/>
                    <a:gdLst>
                      <a:gd name="T0" fmla="*/ 2 w 15"/>
                      <a:gd name="T1" fmla="*/ 13 h 20"/>
                      <a:gd name="T2" fmla="*/ 11 w 15"/>
                      <a:gd name="T3" fmla="*/ 19 h 20"/>
                      <a:gd name="T4" fmla="*/ 13 w 15"/>
                      <a:gd name="T5" fmla="*/ 8 h 20"/>
                      <a:gd name="T6" fmla="*/ 4 w 15"/>
                      <a:gd name="T7" fmla="*/ 2 h 20"/>
                      <a:gd name="T8" fmla="*/ 2 w 15"/>
                      <a:gd name="T9" fmla="*/ 13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20">
                        <a:moveTo>
                          <a:pt x="2" y="13"/>
                        </a:moveTo>
                        <a:cubicBezTo>
                          <a:pt x="4" y="17"/>
                          <a:pt x="8" y="20"/>
                          <a:pt x="11" y="19"/>
                        </a:cubicBezTo>
                        <a:cubicBezTo>
                          <a:pt x="14" y="18"/>
                          <a:pt x="15" y="13"/>
                          <a:pt x="13" y="8"/>
                        </a:cubicBezTo>
                        <a:cubicBezTo>
                          <a:pt x="12" y="3"/>
                          <a:pt x="8" y="0"/>
                          <a:pt x="4" y="2"/>
                        </a:cubicBezTo>
                        <a:cubicBezTo>
                          <a:pt x="1" y="3"/>
                          <a:pt x="0" y="8"/>
                          <a:pt x="2" y="13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6" name="Freeform 151"/>
                  <p:cNvSpPr>
                    <a:spLocks/>
                  </p:cNvSpPr>
                  <p:nvPr/>
                </p:nvSpPr>
                <p:spPr bwMode="auto">
                  <a:xfrm>
                    <a:off x="1493" y="1930"/>
                    <a:ext cx="91" cy="132"/>
                  </a:xfrm>
                  <a:custGeom>
                    <a:avLst/>
                    <a:gdLst>
                      <a:gd name="T0" fmla="*/ 1 w 13"/>
                      <a:gd name="T1" fmla="*/ 11 h 19"/>
                      <a:gd name="T2" fmla="*/ 10 w 13"/>
                      <a:gd name="T3" fmla="*/ 17 h 19"/>
                      <a:gd name="T4" fmla="*/ 12 w 13"/>
                      <a:gd name="T5" fmla="*/ 7 h 19"/>
                      <a:gd name="T6" fmla="*/ 4 w 13"/>
                      <a:gd name="T7" fmla="*/ 1 h 19"/>
                      <a:gd name="T8" fmla="*/ 1 w 13"/>
                      <a:gd name="T9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9">
                        <a:moveTo>
                          <a:pt x="1" y="11"/>
                        </a:moveTo>
                        <a:cubicBezTo>
                          <a:pt x="3" y="16"/>
                          <a:pt x="7" y="19"/>
                          <a:pt x="10" y="17"/>
                        </a:cubicBezTo>
                        <a:cubicBezTo>
                          <a:pt x="12" y="16"/>
                          <a:pt x="13" y="12"/>
                          <a:pt x="12" y="7"/>
                        </a:cubicBezTo>
                        <a:cubicBezTo>
                          <a:pt x="10" y="3"/>
                          <a:pt x="7" y="0"/>
                          <a:pt x="4" y="1"/>
                        </a:cubicBezTo>
                        <a:cubicBezTo>
                          <a:pt x="1" y="2"/>
                          <a:pt x="0" y="7"/>
                          <a:pt x="1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7" name="Freeform 152"/>
                  <p:cNvSpPr>
                    <a:spLocks noEditPoints="1"/>
                  </p:cNvSpPr>
                  <p:nvPr/>
                </p:nvSpPr>
                <p:spPr bwMode="auto">
                  <a:xfrm>
                    <a:off x="1486" y="1930"/>
                    <a:ext cx="105" cy="132"/>
                  </a:xfrm>
                  <a:custGeom>
                    <a:avLst/>
                    <a:gdLst>
                      <a:gd name="T0" fmla="*/ 11 w 15"/>
                      <a:gd name="T1" fmla="*/ 18 h 19"/>
                      <a:gd name="T2" fmla="*/ 2 w 15"/>
                      <a:gd name="T3" fmla="*/ 11 h 19"/>
                      <a:gd name="T4" fmla="*/ 5 w 15"/>
                      <a:gd name="T5" fmla="*/ 1 h 19"/>
                      <a:gd name="T6" fmla="*/ 13 w 15"/>
                      <a:gd name="T7" fmla="*/ 7 h 19"/>
                      <a:gd name="T8" fmla="*/ 11 w 15"/>
                      <a:gd name="T9" fmla="*/ 18 h 19"/>
                      <a:gd name="T10" fmla="*/ 5 w 15"/>
                      <a:gd name="T11" fmla="*/ 2 h 19"/>
                      <a:gd name="T12" fmla="*/ 2 w 15"/>
                      <a:gd name="T13" fmla="*/ 11 h 19"/>
                      <a:gd name="T14" fmla="*/ 10 w 15"/>
                      <a:gd name="T15" fmla="*/ 17 h 19"/>
                      <a:gd name="T16" fmla="*/ 13 w 15"/>
                      <a:gd name="T17" fmla="*/ 8 h 19"/>
                      <a:gd name="T18" fmla="*/ 5 w 15"/>
                      <a:gd name="T19" fmla="*/ 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9">
                        <a:moveTo>
                          <a:pt x="11" y="18"/>
                        </a:moveTo>
                        <a:cubicBezTo>
                          <a:pt x="8" y="19"/>
                          <a:pt x="4" y="16"/>
                          <a:pt x="2" y="11"/>
                        </a:cubicBezTo>
                        <a:cubicBezTo>
                          <a:pt x="0" y="7"/>
                          <a:pt x="2" y="2"/>
                          <a:pt x="5" y="1"/>
                        </a:cubicBezTo>
                        <a:cubicBezTo>
                          <a:pt x="8" y="0"/>
                          <a:pt x="11" y="3"/>
                          <a:pt x="13" y="7"/>
                        </a:cubicBezTo>
                        <a:cubicBezTo>
                          <a:pt x="15" y="12"/>
                          <a:pt x="14" y="17"/>
                          <a:pt x="11" y="18"/>
                        </a:cubicBezTo>
                        <a:close/>
                        <a:moveTo>
                          <a:pt x="5" y="2"/>
                        </a:moveTo>
                        <a:cubicBezTo>
                          <a:pt x="2" y="3"/>
                          <a:pt x="1" y="7"/>
                          <a:pt x="2" y="11"/>
                        </a:cubicBezTo>
                        <a:cubicBezTo>
                          <a:pt x="4" y="16"/>
                          <a:pt x="8" y="18"/>
                          <a:pt x="10" y="17"/>
                        </a:cubicBezTo>
                        <a:cubicBezTo>
                          <a:pt x="13" y="16"/>
                          <a:pt x="14" y="12"/>
                          <a:pt x="13" y="8"/>
                        </a:cubicBezTo>
                        <a:cubicBezTo>
                          <a:pt x="11" y="3"/>
                          <a:pt x="8" y="1"/>
                          <a:pt x="5" y="2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8" name="Freeform 153"/>
                  <p:cNvSpPr>
                    <a:spLocks/>
                  </p:cNvSpPr>
                  <p:nvPr/>
                </p:nvSpPr>
                <p:spPr bwMode="auto">
                  <a:xfrm>
                    <a:off x="1507" y="1965"/>
                    <a:ext cx="56" cy="76"/>
                  </a:xfrm>
                  <a:custGeom>
                    <a:avLst/>
                    <a:gdLst>
                      <a:gd name="T0" fmla="*/ 1 w 8"/>
                      <a:gd name="T1" fmla="*/ 6 h 11"/>
                      <a:gd name="T2" fmla="*/ 5 w 8"/>
                      <a:gd name="T3" fmla="*/ 10 h 11"/>
                      <a:gd name="T4" fmla="*/ 7 w 8"/>
                      <a:gd name="T5" fmla="*/ 4 h 11"/>
                      <a:gd name="T6" fmla="*/ 2 w 8"/>
                      <a:gd name="T7" fmla="*/ 1 h 11"/>
                      <a:gd name="T8" fmla="*/ 1 w 8"/>
                      <a:gd name="T9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1">
                        <a:moveTo>
                          <a:pt x="1" y="6"/>
                        </a:moveTo>
                        <a:cubicBezTo>
                          <a:pt x="1" y="9"/>
                          <a:pt x="4" y="11"/>
                          <a:pt x="5" y="10"/>
                        </a:cubicBezTo>
                        <a:cubicBezTo>
                          <a:pt x="7" y="9"/>
                          <a:pt x="8" y="7"/>
                          <a:pt x="7" y="4"/>
                        </a:cubicBezTo>
                        <a:cubicBezTo>
                          <a:pt x="6" y="2"/>
                          <a:pt x="4" y="0"/>
                          <a:pt x="2" y="1"/>
                        </a:cubicBezTo>
                        <a:cubicBezTo>
                          <a:pt x="0" y="1"/>
                          <a:pt x="0" y="4"/>
                          <a:pt x="1" y="6"/>
                        </a:cubicBezTo>
                        <a:close/>
                      </a:path>
                    </a:pathLst>
                  </a:custGeom>
                  <a:solidFill>
                    <a:srgbClr val="03A4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9" name="Freeform 154"/>
                  <p:cNvSpPr>
                    <a:spLocks/>
                  </p:cNvSpPr>
                  <p:nvPr/>
                </p:nvSpPr>
                <p:spPr bwMode="auto">
                  <a:xfrm>
                    <a:off x="1507" y="1965"/>
                    <a:ext cx="42" cy="69"/>
                  </a:xfrm>
                  <a:custGeom>
                    <a:avLst/>
                    <a:gdLst>
                      <a:gd name="T0" fmla="*/ 4 w 6"/>
                      <a:gd name="T1" fmla="*/ 1 h 10"/>
                      <a:gd name="T2" fmla="*/ 2 w 6"/>
                      <a:gd name="T3" fmla="*/ 1 h 10"/>
                      <a:gd name="T4" fmla="*/ 1 w 6"/>
                      <a:gd name="T5" fmla="*/ 6 h 10"/>
                      <a:gd name="T6" fmla="*/ 3 w 6"/>
                      <a:gd name="T7" fmla="*/ 10 h 10"/>
                      <a:gd name="T8" fmla="*/ 4 w 6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0">
                        <a:moveTo>
                          <a:pt x="4" y="1"/>
                        </a:moveTo>
                        <a:cubicBezTo>
                          <a:pt x="4" y="1"/>
                          <a:pt x="3" y="0"/>
                          <a:pt x="2" y="1"/>
                        </a:cubicBezTo>
                        <a:cubicBezTo>
                          <a:pt x="0" y="1"/>
                          <a:pt x="0" y="4"/>
                          <a:pt x="1" y="6"/>
                        </a:cubicBezTo>
                        <a:cubicBezTo>
                          <a:pt x="1" y="8"/>
                          <a:pt x="2" y="9"/>
                          <a:pt x="3" y="10"/>
                        </a:cubicBezTo>
                        <a:cubicBezTo>
                          <a:pt x="5" y="8"/>
                          <a:pt x="6" y="4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373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0" name="Freeform 155"/>
                  <p:cNvSpPr>
                    <a:spLocks noEditPoints="1"/>
                  </p:cNvSpPr>
                  <p:nvPr/>
                </p:nvSpPr>
                <p:spPr bwMode="auto">
                  <a:xfrm>
                    <a:off x="1500" y="1965"/>
                    <a:ext cx="63" cy="76"/>
                  </a:xfrm>
                  <a:custGeom>
                    <a:avLst/>
                    <a:gdLst>
                      <a:gd name="T0" fmla="*/ 6 w 9"/>
                      <a:gd name="T1" fmla="*/ 10 h 11"/>
                      <a:gd name="T2" fmla="*/ 1 w 9"/>
                      <a:gd name="T3" fmla="*/ 7 h 11"/>
                      <a:gd name="T4" fmla="*/ 3 w 9"/>
                      <a:gd name="T5" fmla="*/ 0 h 11"/>
                      <a:gd name="T6" fmla="*/ 8 w 9"/>
                      <a:gd name="T7" fmla="*/ 4 h 11"/>
                      <a:gd name="T8" fmla="*/ 6 w 9"/>
                      <a:gd name="T9" fmla="*/ 10 h 11"/>
                      <a:gd name="T10" fmla="*/ 3 w 9"/>
                      <a:gd name="T11" fmla="*/ 1 h 11"/>
                      <a:gd name="T12" fmla="*/ 2 w 9"/>
                      <a:gd name="T13" fmla="*/ 6 h 11"/>
                      <a:gd name="T14" fmla="*/ 6 w 9"/>
                      <a:gd name="T15" fmla="*/ 10 h 11"/>
                      <a:gd name="T16" fmla="*/ 8 w 9"/>
                      <a:gd name="T17" fmla="*/ 4 h 11"/>
                      <a:gd name="T18" fmla="*/ 3 w 9"/>
                      <a:gd name="T19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" h="11">
                        <a:moveTo>
                          <a:pt x="6" y="10"/>
                        </a:moveTo>
                        <a:cubicBezTo>
                          <a:pt x="5" y="11"/>
                          <a:pt x="2" y="9"/>
                          <a:pt x="1" y="7"/>
                        </a:cubicBezTo>
                        <a:cubicBezTo>
                          <a:pt x="0" y="4"/>
                          <a:pt x="1" y="1"/>
                          <a:pt x="3" y="0"/>
                        </a:cubicBezTo>
                        <a:cubicBezTo>
                          <a:pt x="5" y="0"/>
                          <a:pt x="7" y="1"/>
                          <a:pt x="8" y="4"/>
                        </a:cubicBezTo>
                        <a:cubicBezTo>
                          <a:pt x="9" y="7"/>
                          <a:pt x="8" y="10"/>
                          <a:pt x="6" y="10"/>
                        </a:cubicBezTo>
                        <a:close/>
                        <a:moveTo>
                          <a:pt x="3" y="1"/>
                        </a:moveTo>
                        <a:cubicBezTo>
                          <a:pt x="1" y="1"/>
                          <a:pt x="1" y="4"/>
                          <a:pt x="2" y="6"/>
                        </a:cubicBezTo>
                        <a:cubicBezTo>
                          <a:pt x="3" y="9"/>
                          <a:pt x="5" y="10"/>
                          <a:pt x="6" y="10"/>
                        </a:cubicBezTo>
                        <a:cubicBezTo>
                          <a:pt x="8" y="9"/>
                          <a:pt x="8" y="7"/>
                          <a:pt x="8" y="4"/>
                        </a:cubicBezTo>
                        <a:cubicBezTo>
                          <a:pt x="7" y="2"/>
                          <a:pt x="5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025E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1" name="Freeform 156"/>
                  <p:cNvSpPr>
                    <a:spLocks/>
                  </p:cNvSpPr>
                  <p:nvPr/>
                </p:nvSpPr>
                <p:spPr bwMode="auto">
                  <a:xfrm>
                    <a:off x="1514" y="1979"/>
                    <a:ext cx="35" cy="49"/>
                  </a:xfrm>
                  <a:custGeom>
                    <a:avLst/>
                    <a:gdLst>
                      <a:gd name="T0" fmla="*/ 1 w 5"/>
                      <a:gd name="T1" fmla="*/ 4 h 7"/>
                      <a:gd name="T2" fmla="*/ 4 w 5"/>
                      <a:gd name="T3" fmla="*/ 6 h 7"/>
                      <a:gd name="T4" fmla="*/ 5 w 5"/>
                      <a:gd name="T5" fmla="*/ 3 h 7"/>
                      <a:gd name="T6" fmla="*/ 2 w 5"/>
                      <a:gd name="T7" fmla="*/ 0 h 7"/>
                      <a:gd name="T8" fmla="*/ 1 w 5"/>
                      <a:gd name="T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7">
                        <a:moveTo>
                          <a:pt x="1" y="4"/>
                        </a:moveTo>
                        <a:cubicBezTo>
                          <a:pt x="1" y="6"/>
                          <a:pt x="3" y="7"/>
                          <a:pt x="4" y="6"/>
                        </a:cubicBezTo>
                        <a:cubicBezTo>
                          <a:pt x="5" y="6"/>
                          <a:pt x="5" y="4"/>
                          <a:pt x="5" y="3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ubicBezTo>
                          <a:pt x="0" y="1"/>
                          <a:pt x="0" y="2"/>
                          <a:pt x="1" y="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2" name="Freeform 157"/>
                  <p:cNvSpPr>
                    <a:spLocks/>
                  </p:cNvSpPr>
                  <p:nvPr/>
                </p:nvSpPr>
                <p:spPr bwMode="auto">
                  <a:xfrm>
                    <a:off x="1535" y="2021"/>
                    <a:ext cx="56" cy="48"/>
                  </a:xfrm>
                  <a:custGeom>
                    <a:avLst/>
                    <a:gdLst>
                      <a:gd name="T0" fmla="*/ 8 w 8"/>
                      <a:gd name="T1" fmla="*/ 1 h 7"/>
                      <a:gd name="T2" fmla="*/ 0 w 8"/>
                      <a:gd name="T3" fmla="*/ 6 h 7"/>
                      <a:gd name="T4" fmla="*/ 6 w 8"/>
                      <a:gd name="T5" fmla="*/ 5 h 7"/>
                      <a:gd name="T6" fmla="*/ 8 w 8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7">
                        <a:moveTo>
                          <a:pt x="8" y="1"/>
                        </a:moveTo>
                        <a:cubicBezTo>
                          <a:pt x="8" y="1"/>
                          <a:pt x="2" y="0"/>
                          <a:pt x="0" y="6"/>
                        </a:cubicBezTo>
                        <a:cubicBezTo>
                          <a:pt x="0" y="6"/>
                          <a:pt x="3" y="7"/>
                          <a:pt x="6" y="5"/>
                        </a:cubicBezTo>
                        <a:cubicBezTo>
                          <a:pt x="8" y="3"/>
                          <a:pt x="8" y="1"/>
                          <a:pt x="8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3" name="Freeform 158"/>
                  <p:cNvSpPr>
                    <a:spLocks/>
                  </p:cNvSpPr>
                  <p:nvPr/>
                </p:nvSpPr>
                <p:spPr bwMode="auto">
                  <a:xfrm>
                    <a:off x="1535" y="2021"/>
                    <a:ext cx="56" cy="41"/>
                  </a:xfrm>
                  <a:custGeom>
                    <a:avLst/>
                    <a:gdLst>
                      <a:gd name="T0" fmla="*/ 0 w 8"/>
                      <a:gd name="T1" fmla="*/ 6 h 6"/>
                      <a:gd name="T2" fmla="*/ 1 w 8"/>
                      <a:gd name="T3" fmla="*/ 4 h 6"/>
                      <a:gd name="T4" fmla="*/ 5 w 8"/>
                      <a:gd name="T5" fmla="*/ 1 h 6"/>
                      <a:gd name="T6" fmla="*/ 8 w 8"/>
                      <a:gd name="T7" fmla="*/ 1 h 6"/>
                      <a:gd name="T8" fmla="*/ 0 w 8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6">
                        <a:moveTo>
                          <a:pt x="0" y="6"/>
                        </a:moveTo>
                        <a:cubicBezTo>
                          <a:pt x="0" y="6"/>
                          <a:pt x="0" y="5"/>
                          <a:pt x="1" y="4"/>
                        </a:cubicBezTo>
                        <a:cubicBezTo>
                          <a:pt x="2" y="2"/>
                          <a:pt x="3" y="1"/>
                          <a:pt x="5" y="1"/>
                        </a:cubicBezTo>
                        <a:cubicBezTo>
                          <a:pt x="6" y="0"/>
                          <a:pt x="8" y="1"/>
                          <a:pt x="8" y="1"/>
                        </a:cubicBezTo>
                        <a:cubicBezTo>
                          <a:pt x="8" y="1"/>
                          <a:pt x="2" y="0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4" name="Freeform 159"/>
                  <p:cNvSpPr>
                    <a:spLocks/>
                  </p:cNvSpPr>
                  <p:nvPr/>
                </p:nvSpPr>
                <p:spPr bwMode="auto">
                  <a:xfrm>
                    <a:off x="1542" y="2069"/>
                    <a:ext cx="56" cy="28"/>
                  </a:xfrm>
                  <a:custGeom>
                    <a:avLst/>
                    <a:gdLst>
                      <a:gd name="T0" fmla="*/ 5 w 8"/>
                      <a:gd name="T1" fmla="*/ 4 h 4"/>
                      <a:gd name="T2" fmla="*/ 2 w 8"/>
                      <a:gd name="T3" fmla="*/ 4 h 4"/>
                      <a:gd name="T4" fmla="*/ 0 w 8"/>
                      <a:gd name="T5" fmla="*/ 3 h 4"/>
                      <a:gd name="T6" fmla="*/ 5 w 8"/>
                      <a:gd name="T7" fmla="*/ 3 h 4"/>
                      <a:gd name="T8" fmla="*/ 8 w 8"/>
                      <a:gd name="T9" fmla="*/ 0 h 4"/>
                      <a:gd name="T10" fmla="*/ 7 w 8"/>
                      <a:gd name="T11" fmla="*/ 2 h 4"/>
                      <a:gd name="T12" fmla="*/ 5 w 8"/>
                      <a:gd name="T13" fmla="*/ 4 h 4"/>
                      <a:gd name="T14" fmla="*/ 5 w 8"/>
                      <a:gd name="T1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4">
                        <a:moveTo>
                          <a:pt x="5" y="4"/>
                        </a:moveTo>
                        <a:cubicBezTo>
                          <a:pt x="4" y="4"/>
                          <a:pt x="3" y="4"/>
                          <a:pt x="2" y="4"/>
                        </a:cubicBezTo>
                        <a:cubicBezTo>
                          <a:pt x="1" y="4"/>
                          <a:pt x="0" y="3"/>
                          <a:pt x="0" y="3"/>
                        </a:cubicBezTo>
                        <a:cubicBezTo>
                          <a:pt x="2" y="4"/>
                          <a:pt x="4" y="4"/>
                          <a:pt x="5" y="3"/>
                        </a:cubicBezTo>
                        <a:cubicBezTo>
                          <a:pt x="7" y="2"/>
                          <a:pt x="8" y="0"/>
                          <a:pt x="8" y="0"/>
                        </a:cubicBezTo>
                        <a:cubicBezTo>
                          <a:pt x="8" y="0"/>
                          <a:pt x="8" y="1"/>
                          <a:pt x="7" y="2"/>
                        </a:cubicBezTo>
                        <a:cubicBezTo>
                          <a:pt x="7" y="3"/>
                          <a:pt x="6" y="3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5" name="Freeform 160"/>
                  <p:cNvSpPr>
                    <a:spLocks/>
                  </p:cNvSpPr>
                  <p:nvPr/>
                </p:nvSpPr>
                <p:spPr bwMode="auto">
                  <a:xfrm>
                    <a:off x="1556" y="2813"/>
                    <a:ext cx="133" cy="237"/>
                  </a:xfrm>
                  <a:custGeom>
                    <a:avLst/>
                    <a:gdLst>
                      <a:gd name="T0" fmla="*/ 0 w 19"/>
                      <a:gd name="T1" fmla="*/ 6 h 34"/>
                      <a:gd name="T2" fmla="*/ 4 w 19"/>
                      <a:gd name="T3" fmla="*/ 28 h 34"/>
                      <a:gd name="T4" fmla="*/ 17 w 19"/>
                      <a:gd name="T5" fmla="*/ 24 h 34"/>
                      <a:gd name="T6" fmla="*/ 15 w 19"/>
                      <a:gd name="T7" fmla="*/ 7 h 34"/>
                      <a:gd name="T8" fmla="*/ 13 w 19"/>
                      <a:gd name="T9" fmla="*/ 0 h 34"/>
                      <a:gd name="T10" fmla="*/ 0 w 19"/>
                      <a:gd name="T11" fmla="*/ 6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34">
                        <a:moveTo>
                          <a:pt x="0" y="6"/>
                        </a:moveTo>
                        <a:cubicBezTo>
                          <a:pt x="0" y="6"/>
                          <a:pt x="4" y="21"/>
                          <a:pt x="4" y="28"/>
                        </a:cubicBezTo>
                        <a:cubicBezTo>
                          <a:pt x="5" y="34"/>
                          <a:pt x="19" y="31"/>
                          <a:pt x="17" y="24"/>
                        </a:cubicBezTo>
                        <a:cubicBezTo>
                          <a:pt x="16" y="17"/>
                          <a:pt x="17" y="12"/>
                          <a:pt x="15" y="7"/>
                        </a:cubicBezTo>
                        <a:cubicBezTo>
                          <a:pt x="14" y="3"/>
                          <a:pt x="13" y="0"/>
                          <a:pt x="13" y="0"/>
                        </a:cubicBez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6" name="Freeform 161"/>
                  <p:cNvSpPr>
                    <a:spLocks/>
                  </p:cNvSpPr>
                  <p:nvPr/>
                </p:nvSpPr>
                <p:spPr bwMode="auto">
                  <a:xfrm>
                    <a:off x="1556" y="2820"/>
                    <a:ext cx="105" cy="216"/>
                  </a:xfrm>
                  <a:custGeom>
                    <a:avLst/>
                    <a:gdLst>
                      <a:gd name="T0" fmla="*/ 12 w 15"/>
                      <a:gd name="T1" fmla="*/ 8 h 31"/>
                      <a:gd name="T2" fmla="*/ 10 w 15"/>
                      <a:gd name="T3" fmla="*/ 0 h 31"/>
                      <a:gd name="T4" fmla="*/ 0 w 15"/>
                      <a:gd name="T5" fmla="*/ 5 h 31"/>
                      <a:gd name="T6" fmla="*/ 4 w 15"/>
                      <a:gd name="T7" fmla="*/ 27 h 31"/>
                      <a:gd name="T8" fmla="*/ 13 w 15"/>
                      <a:gd name="T9" fmla="*/ 29 h 31"/>
                      <a:gd name="T10" fmla="*/ 12 w 15"/>
                      <a:gd name="T11" fmla="*/ 8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" h="31">
                        <a:moveTo>
                          <a:pt x="12" y="8"/>
                        </a:moveTo>
                        <a:cubicBezTo>
                          <a:pt x="11" y="6"/>
                          <a:pt x="11" y="3"/>
                          <a:pt x="10" y="0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4" y="20"/>
                          <a:pt x="4" y="27"/>
                        </a:cubicBezTo>
                        <a:cubicBezTo>
                          <a:pt x="5" y="30"/>
                          <a:pt x="10" y="31"/>
                          <a:pt x="13" y="29"/>
                        </a:cubicBezTo>
                        <a:cubicBezTo>
                          <a:pt x="14" y="22"/>
                          <a:pt x="15" y="14"/>
                          <a:pt x="12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7" name="Freeform 162"/>
                  <p:cNvSpPr>
                    <a:spLocks/>
                  </p:cNvSpPr>
                  <p:nvPr/>
                </p:nvSpPr>
                <p:spPr bwMode="auto">
                  <a:xfrm>
                    <a:off x="1556" y="2827"/>
                    <a:ext cx="98" cy="209"/>
                  </a:xfrm>
                  <a:custGeom>
                    <a:avLst/>
                    <a:gdLst>
                      <a:gd name="T0" fmla="*/ 10 w 14"/>
                      <a:gd name="T1" fmla="*/ 7 h 30"/>
                      <a:gd name="T2" fmla="*/ 9 w 14"/>
                      <a:gd name="T3" fmla="*/ 0 h 30"/>
                      <a:gd name="T4" fmla="*/ 0 w 14"/>
                      <a:gd name="T5" fmla="*/ 4 h 30"/>
                      <a:gd name="T6" fmla="*/ 4 w 14"/>
                      <a:gd name="T7" fmla="*/ 26 h 30"/>
                      <a:gd name="T8" fmla="*/ 13 w 14"/>
                      <a:gd name="T9" fmla="*/ 28 h 30"/>
                      <a:gd name="T10" fmla="*/ 10 w 14"/>
                      <a:gd name="T11" fmla="*/ 7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4" h="30">
                        <a:moveTo>
                          <a:pt x="10" y="7"/>
                        </a:moveTo>
                        <a:cubicBezTo>
                          <a:pt x="10" y="5"/>
                          <a:pt x="10" y="2"/>
                          <a:pt x="9" y="0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4" y="19"/>
                          <a:pt x="4" y="26"/>
                        </a:cubicBezTo>
                        <a:cubicBezTo>
                          <a:pt x="5" y="29"/>
                          <a:pt x="10" y="30"/>
                          <a:pt x="13" y="28"/>
                        </a:cubicBezTo>
                        <a:cubicBezTo>
                          <a:pt x="14" y="21"/>
                          <a:pt x="13" y="13"/>
                          <a:pt x="10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8" name="Freeform 163"/>
                  <p:cNvSpPr>
                    <a:spLocks noEditPoints="1"/>
                  </p:cNvSpPr>
                  <p:nvPr/>
                </p:nvSpPr>
                <p:spPr bwMode="auto">
                  <a:xfrm>
                    <a:off x="1556" y="2806"/>
                    <a:ext cx="126" cy="223"/>
                  </a:xfrm>
                  <a:custGeom>
                    <a:avLst/>
                    <a:gdLst>
                      <a:gd name="T0" fmla="*/ 13 w 18"/>
                      <a:gd name="T1" fmla="*/ 32 h 32"/>
                      <a:gd name="T2" fmla="*/ 13 w 18"/>
                      <a:gd name="T3" fmla="*/ 32 h 32"/>
                      <a:gd name="T4" fmla="*/ 6 w 18"/>
                      <a:gd name="T5" fmla="*/ 31 h 32"/>
                      <a:gd name="T6" fmla="*/ 4 w 18"/>
                      <a:gd name="T7" fmla="*/ 29 h 32"/>
                      <a:gd name="T8" fmla="*/ 0 w 18"/>
                      <a:gd name="T9" fmla="*/ 7 h 32"/>
                      <a:gd name="T10" fmla="*/ 0 w 18"/>
                      <a:gd name="T11" fmla="*/ 7 h 32"/>
                      <a:gd name="T12" fmla="*/ 13 w 18"/>
                      <a:gd name="T13" fmla="*/ 0 h 32"/>
                      <a:gd name="T14" fmla="*/ 14 w 18"/>
                      <a:gd name="T15" fmla="*/ 1 h 32"/>
                      <a:gd name="T16" fmla="*/ 15 w 18"/>
                      <a:gd name="T17" fmla="*/ 8 h 32"/>
                      <a:gd name="T18" fmla="*/ 17 w 18"/>
                      <a:gd name="T19" fmla="*/ 17 h 32"/>
                      <a:gd name="T20" fmla="*/ 18 w 18"/>
                      <a:gd name="T21" fmla="*/ 25 h 32"/>
                      <a:gd name="T22" fmla="*/ 13 w 18"/>
                      <a:gd name="T23" fmla="*/ 32 h 32"/>
                      <a:gd name="T24" fmla="*/ 0 w 18"/>
                      <a:gd name="T25" fmla="*/ 7 h 32"/>
                      <a:gd name="T26" fmla="*/ 5 w 18"/>
                      <a:gd name="T27" fmla="*/ 29 h 32"/>
                      <a:gd name="T28" fmla="*/ 6 w 18"/>
                      <a:gd name="T29" fmla="*/ 31 h 32"/>
                      <a:gd name="T30" fmla="*/ 13 w 18"/>
                      <a:gd name="T31" fmla="*/ 31 h 32"/>
                      <a:gd name="T32" fmla="*/ 17 w 18"/>
                      <a:gd name="T33" fmla="*/ 25 h 32"/>
                      <a:gd name="T34" fmla="*/ 16 w 18"/>
                      <a:gd name="T35" fmla="*/ 17 h 32"/>
                      <a:gd name="T36" fmla="*/ 15 w 18"/>
                      <a:gd name="T37" fmla="*/ 8 h 32"/>
                      <a:gd name="T38" fmla="*/ 15 w 18"/>
                      <a:gd name="T39" fmla="*/ 8 h 32"/>
                      <a:gd name="T40" fmla="*/ 15 w 18"/>
                      <a:gd name="T41" fmla="*/ 8 h 32"/>
                      <a:gd name="T42" fmla="*/ 13 w 18"/>
                      <a:gd name="T43" fmla="*/ 1 h 32"/>
                      <a:gd name="T44" fmla="*/ 0 w 18"/>
                      <a:gd name="T45" fmla="*/ 7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8" h="32">
                        <a:moveTo>
                          <a:pt x="13" y="32"/>
                        </a:moveTo>
                        <a:cubicBezTo>
                          <a:pt x="13" y="32"/>
                          <a:pt x="13" y="32"/>
                          <a:pt x="13" y="32"/>
                        </a:cubicBezTo>
                        <a:cubicBezTo>
                          <a:pt x="10" y="32"/>
                          <a:pt x="8" y="32"/>
                          <a:pt x="6" y="31"/>
                        </a:cubicBezTo>
                        <a:cubicBezTo>
                          <a:pt x="5" y="31"/>
                          <a:pt x="4" y="30"/>
                          <a:pt x="4" y="29"/>
                        </a:cubicBezTo>
                        <a:cubicBezTo>
                          <a:pt x="4" y="23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4" y="1"/>
                          <a:pt x="14" y="1"/>
                          <a:pt x="14" y="1"/>
                        </a:cubicBezTo>
                        <a:cubicBezTo>
                          <a:pt x="14" y="1"/>
                          <a:pt x="15" y="4"/>
                          <a:pt x="15" y="8"/>
                        </a:cubicBezTo>
                        <a:cubicBezTo>
                          <a:pt x="16" y="11"/>
                          <a:pt x="17" y="14"/>
                          <a:pt x="17" y="17"/>
                        </a:cubicBezTo>
                        <a:cubicBezTo>
                          <a:pt x="17" y="19"/>
                          <a:pt x="17" y="22"/>
                          <a:pt x="18" y="25"/>
                        </a:cubicBezTo>
                        <a:cubicBezTo>
                          <a:pt x="18" y="28"/>
                          <a:pt x="16" y="31"/>
                          <a:pt x="13" y="32"/>
                        </a:cubicBezTo>
                        <a:close/>
                        <a:moveTo>
                          <a:pt x="0" y="7"/>
                        </a:moveTo>
                        <a:cubicBezTo>
                          <a:pt x="1" y="9"/>
                          <a:pt x="4" y="23"/>
                          <a:pt x="5" y="29"/>
                        </a:cubicBezTo>
                        <a:cubicBezTo>
                          <a:pt x="5" y="30"/>
                          <a:pt x="5" y="30"/>
                          <a:pt x="6" y="31"/>
                        </a:cubicBezTo>
                        <a:cubicBezTo>
                          <a:pt x="8" y="32"/>
                          <a:pt x="10" y="32"/>
                          <a:pt x="13" y="31"/>
                        </a:cubicBezTo>
                        <a:cubicBezTo>
                          <a:pt x="15" y="30"/>
                          <a:pt x="18" y="28"/>
                          <a:pt x="17" y="25"/>
                        </a:cubicBezTo>
                        <a:cubicBezTo>
                          <a:pt x="17" y="22"/>
                          <a:pt x="16" y="19"/>
                          <a:pt x="16" y="17"/>
                        </a:cubicBezTo>
                        <a:cubicBezTo>
                          <a:pt x="16" y="14"/>
                          <a:pt x="16" y="11"/>
                          <a:pt x="15" y="8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4" y="5"/>
                          <a:pt x="13" y="2"/>
                          <a:pt x="13" y="1"/>
                        </a:cubicBezTo>
                        <a:lnTo>
                          <a:pt x="0" y="7"/>
                        </a:ln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9" name="Freeform 164"/>
                  <p:cNvSpPr>
                    <a:spLocks/>
                  </p:cNvSpPr>
                  <p:nvPr/>
                </p:nvSpPr>
                <p:spPr bwMode="auto">
                  <a:xfrm>
                    <a:off x="1563" y="2876"/>
                    <a:ext cx="126" cy="174"/>
                  </a:xfrm>
                  <a:custGeom>
                    <a:avLst/>
                    <a:gdLst>
                      <a:gd name="T0" fmla="*/ 0 w 18"/>
                      <a:gd name="T1" fmla="*/ 2 h 25"/>
                      <a:gd name="T2" fmla="*/ 3 w 18"/>
                      <a:gd name="T3" fmla="*/ 19 h 25"/>
                      <a:gd name="T4" fmla="*/ 16 w 18"/>
                      <a:gd name="T5" fmla="*/ 15 h 25"/>
                      <a:gd name="T6" fmla="*/ 15 w 18"/>
                      <a:gd name="T7" fmla="*/ 0 h 25"/>
                      <a:gd name="T8" fmla="*/ 0 w 18"/>
                      <a:gd name="T9" fmla="*/ 2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5">
                        <a:moveTo>
                          <a:pt x="0" y="2"/>
                        </a:moveTo>
                        <a:cubicBezTo>
                          <a:pt x="1" y="7"/>
                          <a:pt x="3" y="15"/>
                          <a:pt x="3" y="19"/>
                        </a:cubicBezTo>
                        <a:cubicBezTo>
                          <a:pt x="4" y="25"/>
                          <a:pt x="18" y="22"/>
                          <a:pt x="16" y="15"/>
                        </a:cubicBezTo>
                        <a:cubicBezTo>
                          <a:pt x="15" y="9"/>
                          <a:pt x="16" y="4"/>
                          <a:pt x="15" y="0"/>
                        </a:cubicBezTo>
                        <a:cubicBezTo>
                          <a:pt x="9" y="4"/>
                          <a:pt x="3" y="3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D8D7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0" name="Freeform 165"/>
                  <p:cNvSpPr>
                    <a:spLocks/>
                  </p:cNvSpPr>
                  <p:nvPr/>
                </p:nvSpPr>
                <p:spPr bwMode="auto">
                  <a:xfrm>
                    <a:off x="1563" y="2890"/>
                    <a:ext cx="98" cy="146"/>
                  </a:xfrm>
                  <a:custGeom>
                    <a:avLst/>
                    <a:gdLst>
                      <a:gd name="T0" fmla="*/ 0 w 14"/>
                      <a:gd name="T1" fmla="*/ 0 h 21"/>
                      <a:gd name="T2" fmla="*/ 3 w 14"/>
                      <a:gd name="T3" fmla="*/ 17 h 21"/>
                      <a:gd name="T4" fmla="*/ 12 w 14"/>
                      <a:gd name="T5" fmla="*/ 19 h 21"/>
                      <a:gd name="T6" fmla="*/ 12 w 14"/>
                      <a:gd name="T7" fmla="*/ 0 h 21"/>
                      <a:gd name="T8" fmla="*/ 0 w 1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1">
                        <a:moveTo>
                          <a:pt x="0" y="0"/>
                        </a:moveTo>
                        <a:cubicBezTo>
                          <a:pt x="1" y="5"/>
                          <a:pt x="3" y="13"/>
                          <a:pt x="3" y="17"/>
                        </a:cubicBezTo>
                        <a:cubicBezTo>
                          <a:pt x="4" y="20"/>
                          <a:pt x="9" y="21"/>
                          <a:pt x="12" y="19"/>
                        </a:cubicBezTo>
                        <a:cubicBezTo>
                          <a:pt x="13" y="13"/>
                          <a:pt x="14" y="6"/>
                          <a:pt x="12" y="0"/>
                        </a:cubicBezTo>
                        <a:cubicBezTo>
                          <a:pt x="7" y="2"/>
                          <a:pt x="2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AE9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1" name="Freeform 166"/>
                  <p:cNvSpPr>
                    <a:spLocks/>
                  </p:cNvSpPr>
                  <p:nvPr/>
                </p:nvSpPr>
                <p:spPr bwMode="auto">
                  <a:xfrm>
                    <a:off x="1563" y="2890"/>
                    <a:ext cx="84" cy="139"/>
                  </a:xfrm>
                  <a:custGeom>
                    <a:avLst/>
                    <a:gdLst>
                      <a:gd name="T0" fmla="*/ 0 w 12"/>
                      <a:gd name="T1" fmla="*/ 0 h 20"/>
                      <a:gd name="T2" fmla="*/ 3 w 12"/>
                      <a:gd name="T3" fmla="*/ 17 h 20"/>
                      <a:gd name="T4" fmla="*/ 11 w 12"/>
                      <a:gd name="T5" fmla="*/ 20 h 20"/>
                      <a:gd name="T6" fmla="*/ 10 w 12"/>
                      <a:gd name="T7" fmla="*/ 0 h 20"/>
                      <a:gd name="T8" fmla="*/ 0 w 12"/>
                      <a:gd name="T9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0">
                        <a:moveTo>
                          <a:pt x="0" y="0"/>
                        </a:moveTo>
                        <a:cubicBezTo>
                          <a:pt x="1" y="5"/>
                          <a:pt x="3" y="13"/>
                          <a:pt x="3" y="17"/>
                        </a:cubicBezTo>
                        <a:cubicBezTo>
                          <a:pt x="4" y="20"/>
                          <a:pt x="7" y="20"/>
                          <a:pt x="11" y="20"/>
                        </a:cubicBezTo>
                        <a:cubicBezTo>
                          <a:pt x="10" y="13"/>
                          <a:pt x="12" y="6"/>
                          <a:pt x="10" y="0"/>
                        </a:cubicBezTo>
                        <a:cubicBezTo>
                          <a:pt x="6" y="1"/>
                          <a:pt x="2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7F6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2" name="Freeform 167"/>
                  <p:cNvSpPr>
                    <a:spLocks noEditPoints="1"/>
                  </p:cNvSpPr>
                  <p:nvPr/>
                </p:nvSpPr>
                <p:spPr bwMode="auto">
                  <a:xfrm>
                    <a:off x="1563" y="2876"/>
                    <a:ext cx="119" cy="153"/>
                  </a:xfrm>
                  <a:custGeom>
                    <a:avLst/>
                    <a:gdLst>
                      <a:gd name="T0" fmla="*/ 12 w 17"/>
                      <a:gd name="T1" fmla="*/ 22 h 22"/>
                      <a:gd name="T2" fmla="*/ 5 w 17"/>
                      <a:gd name="T3" fmla="*/ 21 h 22"/>
                      <a:gd name="T4" fmla="*/ 3 w 17"/>
                      <a:gd name="T5" fmla="*/ 19 h 22"/>
                      <a:gd name="T6" fmla="*/ 0 w 17"/>
                      <a:gd name="T7" fmla="*/ 2 h 22"/>
                      <a:gd name="T8" fmla="*/ 0 w 17"/>
                      <a:gd name="T9" fmla="*/ 2 h 22"/>
                      <a:gd name="T10" fmla="*/ 0 w 17"/>
                      <a:gd name="T11" fmla="*/ 2 h 22"/>
                      <a:gd name="T12" fmla="*/ 11 w 17"/>
                      <a:gd name="T13" fmla="*/ 2 h 22"/>
                      <a:gd name="T14" fmla="*/ 14 w 17"/>
                      <a:gd name="T15" fmla="*/ 0 h 22"/>
                      <a:gd name="T16" fmla="*/ 15 w 17"/>
                      <a:gd name="T17" fmla="*/ 0 h 22"/>
                      <a:gd name="T18" fmla="*/ 15 w 17"/>
                      <a:gd name="T19" fmla="*/ 0 h 22"/>
                      <a:gd name="T20" fmla="*/ 16 w 17"/>
                      <a:gd name="T21" fmla="*/ 7 h 22"/>
                      <a:gd name="T22" fmla="*/ 17 w 17"/>
                      <a:gd name="T23" fmla="*/ 15 h 22"/>
                      <a:gd name="T24" fmla="*/ 12 w 17"/>
                      <a:gd name="T25" fmla="*/ 22 h 22"/>
                      <a:gd name="T26" fmla="*/ 1 w 17"/>
                      <a:gd name="T27" fmla="*/ 2 h 22"/>
                      <a:gd name="T28" fmla="*/ 4 w 17"/>
                      <a:gd name="T29" fmla="*/ 19 h 22"/>
                      <a:gd name="T30" fmla="*/ 5 w 17"/>
                      <a:gd name="T31" fmla="*/ 21 h 22"/>
                      <a:gd name="T32" fmla="*/ 12 w 17"/>
                      <a:gd name="T33" fmla="*/ 21 h 22"/>
                      <a:gd name="T34" fmla="*/ 16 w 17"/>
                      <a:gd name="T35" fmla="*/ 15 h 22"/>
                      <a:gd name="T36" fmla="*/ 15 w 17"/>
                      <a:gd name="T37" fmla="*/ 7 h 22"/>
                      <a:gd name="T38" fmla="*/ 14 w 17"/>
                      <a:gd name="T39" fmla="*/ 0 h 22"/>
                      <a:gd name="T40" fmla="*/ 11 w 17"/>
                      <a:gd name="T41" fmla="*/ 2 h 22"/>
                      <a:gd name="T42" fmla="*/ 1 w 17"/>
                      <a:gd name="T43" fmla="*/ 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7" h="22">
                        <a:moveTo>
                          <a:pt x="12" y="22"/>
                        </a:moveTo>
                        <a:cubicBezTo>
                          <a:pt x="9" y="22"/>
                          <a:pt x="7" y="22"/>
                          <a:pt x="5" y="21"/>
                        </a:cubicBezTo>
                        <a:cubicBezTo>
                          <a:pt x="4" y="21"/>
                          <a:pt x="3" y="20"/>
                          <a:pt x="3" y="19"/>
                        </a:cubicBezTo>
                        <a:cubicBezTo>
                          <a:pt x="3" y="15"/>
                          <a:pt x="1" y="8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2" y="2"/>
                          <a:pt x="6" y="3"/>
                          <a:pt x="11" y="2"/>
                        </a:cubicBezTo>
                        <a:cubicBezTo>
                          <a:pt x="12" y="1"/>
                          <a:pt x="13" y="1"/>
                          <a:pt x="14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2"/>
                          <a:pt x="16" y="4"/>
                          <a:pt x="16" y="7"/>
                        </a:cubicBezTo>
                        <a:cubicBezTo>
                          <a:pt x="16" y="9"/>
                          <a:pt x="16" y="12"/>
                          <a:pt x="17" y="15"/>
                        </a:cubicBezTo>
                        <a:cubicBezTo>
                          <a:pt x="17" y="18"/>
                          <a:pt x="15" y="21"/>
                          <a:pt x="12" y="22"/>
                        </a:cubicBezTo>
                        <a:close/>
                        <a:moveTo>
                          <a:pt x="1" y="2"/>
                        </a:moveTo>
                        <a:cubicBezTo>
                          <a:pt x="2" y="8"/>
                          <a:pt x="3" y="15"/>
                          <a:pt x="4" y="19"/>
                        </a:cubicBezTo>
                        <a:cubicBezTo>
                          <a:pt x="4" y="20"/>
                          <a:pt x="4" y="20"/>
                          <a:pt x="5" y="21"/>
                        </a:cubicBezTo>
                        <a:cubicBezTo>
                          <a:pt x="7" y="22"/>
                          <a:pt x="9" y="22"/>
                          <a:pt x="12" y="21"/>
                        </a:cubicBezTo>
                        <a:cubicBezTo>
                          <a:pt x="14" y="20"/>
                          <a:pt x="17" y="18"/>
                          <a:pt x="16" y="15"/>
                        </a:cubicBezTo>
                        <a:cubicBezTo>
                          <a:pt x="16" y="12"/>
                          <a:pt x="15" y="9"/>
                          <a:pt x="15" y="7"/>
                        </a:cubicBezTo>
                        <a:cubicBezTo>
                          <a:pt x="15" y="5"/>
                          <a:pt x="15" y="2"/>
                          <a:pt x="14" y="0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7" y="4"/>
                          <a:pt x="3" y="3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A5A5A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3" name="Freeform 168"/>
                  <p:cNvSpPr>
                    <a:spLocks/>
                  </p:cNvSpPr>
                  <p:nvPr/>
                </p:nvSpPr>
                <p:spPr bwMode="auto">
                  <a:xfrm>
                    <a:off x="1500" y="2980"/>
                    <a:ext cx="203" cy="174"/>
                  </a:xfrm>
                  <a:custGeom>
                    <a:avLst/>
                    <a:gdLst>
                      <a:gd name="T0" fmla="*/ 12 w 29"/>
                      <a:gd name="T1" fmla="*/ 3 h 25"/>
                      <a:gd name="T2" fmla="*/ 19 w 29"/>
                      <a:gd name="T3" fmla="*/ 5 h 25"/>
                      <a:gd name="T4" fmla="*/ 25 w 29"/>
                      <a:gd name="T5" fmla="*/ 0 h 25"/>
                      <a:gd name="T6" fmla="*/ 29 w 29"/>
                      <a:gd name="T7" fmla="*/ 8 h 25"/>
                      <a:gd name="T8" fmla="*/ 4 w 29"/>
                      <a:gd name="T9" fmla="*/ 19 h 25"/>
                      <a:gd name="T10" fmla="*/ 12 w 29"/>
                      <a:gd name="T11" fmla="*/ 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9" h="25">
                        <a:moveTo>
                          <a:pt x="12" y="3"/>
                        </a:moveTo>
                        <a:cubicBezTo>
                          <a:pt x="12" y="3"/>
                          <a:pt x="15" y="7"/>
                          <a:pt x="19" y="5"/>
                        </a:cubicBezTo>
                        <a:cubicBezTo>
                          <a:pt x="24" y="4"/>
                          <a:pt x="25" y="0"/>
                          <a:pt x="25" y="0"/>
                        </a:cubicBezTo>
                        <a:cubicBezTo>
                          <a:pt x="25" y="0"/>
                          <a:pt x="29" y="4"/>
                          <a:pt x="29" y="8"/>
                        </a:cubicBezTo>
                        <a:cubicBezTo>
                          <a:pt x="25" y="16"/>
                          <a:pt x="13" y="25"/>
                          <a:pt x="4" y="19"/>
                        </a:cubicBezTo>
                        <a:cubicBezTo>
                          <a:pt x="0" y="13"/>
                          <a:pt x="3" y="6"/>
                          <a:pt x="12" y="3"/>
                        </a:cubicBezTo>
                        <a:close/>
                      </a:path>
                    </a:pathLst>
                  </a:custGeom>
                  <a:solidFill>
                    <a:srgbClr val="EF0A3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4" name="Freeform 169"/>
                  <p:cNvSpPr>
                    <a:spLocks/>
                  </p:cNvSpPr>
                  <p:nvPr/>
                </p:nvSpPr>
                <p:spPr bwMode="auto">
                  <a:xfrm>
                    <a:off x="1500" y="3001"/>
                    <a:ext cx="182" cy="139"/>
                  </a:xfrm>
                  <a:custGeom>
                    <a:avLst/>
                    <a:gdLst>
                      <a:gd name="T0" fmla="*/ 22 w 26"/>
                      <a:gd name="T1" fmla="*/ 0 h 20"/>
                      <a:gd name="T2" fmla="*/ 19 w 26"/>
                      <a:gd name="T3" fmla="*/ 2 h 20"/>
                      <a:gd name="T4" fmla="*/ 12 w 26"/>
                      <a:gd name="T5" fmla="*/ 0 h 20"/>
                      <a:gd name="T6" fmla="*/ 4 w 26"/>
                      <a:gd name="T7" fmla="*/ 16 h 20"/>
                      <a:gd name="T8" fmla="*/ 24 w 26"/>
                      <a:gd name="T9" fmla="*/ 12 h 20"/>
                      <a:gd name="T10" fmla="*/ 22 w 26"/>
                      <a:gd name="T11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" h="20">
                        <a:moveTo>
                          <a:pt x="22" y="0"/>
                        </a:moveTo>
                        <a:cubicBezTo>
                          <a:pt x="22" y="1"/>
                          <a:pt x="21" y="2"/>
                          <a:pt x="19" y="2"/>
                        </a:cubicBezTo>
                        <a:cubicBezTo>
                          <a:pt x="15" y="4"/>
                          <a:pt x="12" y="0"/>
                          <a:pt x="12" y="0"/>
                        </a:cubicBezTo>
                        <a:cubicBezTo>
                          <a:pt x="3" y="3"/>
                          <a:pt x="0" y="10"/>
                          <a:pt x="4" y="16"/>
                        </a:cubicBezTo>
                        <a:cubicBezTo>
                          <a:pt x="11" y="20"/>
                          <a:pt x="19" y="17"/>
                          <a:pt x="24" y="12"/>
                        </a:cubicBezTo>
                        <a:cubicBezTo>
                          <a:pt x="26" y="8"/>
                          <a:pt x="25" y="4"/>
                          <a:pt x="22" y="0"/>
                        </a:cubicBezTo>
                        <a:close/>
                      </a:path>
                    </a:pathLst>
                  </a:custGeom>
                  <a:solidFill>
                    <a:srgbClr val="FF17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5" name="Freeform 170"/>
                  <p:cNvSpPr>
                    <a:spLocks noEditPoints="1"/>
                  </p:cNvSpPr>
                  <p:nvPr/>
                </p:nvSpPr>
                <p:spPr bwMode="auto">
                  <a:xfrm>
                    <a:off x="1514" y="2973"/>
                    <a:ext cx="196" cy="160"/>
                  </a:xfrm>
                  <a:custGeom>
                    <a:avLst/>
                    <a:gdLst>
                      <a:gd name="T0" fmla="*/ 14 w 28"/>
                      <a:gd name="T1" fmla="*/ 21 h 23"/>
                      <a:gd name="T2" fmla="*/ 2 w 28"/>
                      <a:gd name="T3" fmla="*/ 20 h 23"/>
                      <a:gd name="T4" fmla="*/ 2 w 28"/>
                      <a:gd name="T5" fmla="*/ 20 h 23"/>
                      <a:gd name="T6" fmla="*/ 2 w 28"/>
                      <a:gd name="T7" fmla="*/ 20 h 23"/>
                      <a:gd name="T8" fmla="*/ 1 w 28"/>
                      <a:gd name="T9" fmla="*/ 11 h 23"/>
                      <a:gd name="T10" fmla="*/ 10 w 28"/>
                      <a:gd name="T11" fmla="*/ 4 h 23"/>
                      <a:gd name="T12" fmla="*/ 10 w 28"/>
                      <a:gd name="T13" fmla="*/ 3 h 23"/>
                      <a:gd name="T14" fmla="*/ 10 w 28"/>
                      <a:gd name="T15" fmla="*/ 3 h 23"/>
                      <a:gd name="T16" fmla="*/ 10 w 28"/>
                      <a:gd name="T17" fmla="*/ 4 h 23"/>
                      <a:gd name="T18" fmla="*/ 17 w 28"/>
                      <a:gd name="T19" fmla="*/ 6 h 23"/>
                      <a:gd name="T20" fmla="*/ 23 w 28"/>
                      <a:gd name="T21" fmla="*/ 1 h 23"/>
                      <a:gd name="T22" fmla="*/ 23 w 28"/>
                      <a:gd name="T23" fmla="*/ 0 h 23"/>
                      <a:gd name="T24" fmla="*/ 23 w 28"/>
                      <a:gd name="T25" fmla="*/ 1 h 23"/>
                      <a:gd name="T26" fmla="*/ 28 w 28"/>
                      <a:gd name="T27" fmla="*/ 9 h 23"/>
                      <a:gd name="T28" fmla="*/ 28 w 28"/>
                      <a:gd name="T29" fmla="*/ 9 h 23"/>
                      <a:gd name="T30" fmla="*/ 28 w 28"/>
                      <a:gd name="T31" fmla="*/ 9 h 23"/>
                      <a:gd name="T32" fmla="*/ 14 w 28"/>
                      <a:gd name="T33" fmla="*/ 21 h 23"/>
                      <a:gd name="T34" fmla="*/ 2 w 28"/>
                      <a:gd name="T35" fmla="*/ 20 h 23"/>
                      <a:gd name="T36" fmla="*/ 14 w 28"/>
                      <a:gd name="T37" fmla="*/ 21 h 23"/>
                      <a:gd name="T38" fmla="*/ 27 w 28"/>
                      <a:gd name="T39" fmla="*/ 9 h 23"/>
                      <a:gd name="T40" fmla="*/ 23 w 28"/>
                      <a:gd name="T41" fmla="*/ 1 h 23"/>
                      <a:gd name="T42" fmla="*/ 17 w 28"/>
                      <a:gd name="T43" fmla="*/ 6 h 23"/>
                      <a:gd name="T44" fmla="*/ 10 w 28"/>
                      <a:gd name="T45" fmla="*/ 4 h 23"/>
                      <a:gd name="T46" fmla="*/ 1 w 28"/>
                      <a:gd name="T47" fmla="*/ 11 h 23"/>
                      <a:gd name="T48" fmla="*/ 2 w 28"/>
                      <a:gd name="T49" fmla="*/ 2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8" h="23">
                        <a:moveTo>
                          <a:pt x="14" y="21"/>
                        </a:moveTo>
                        <a:cubicBezTo>
                          <a:pt x="10" y="23"/>
                          <a:pt x="5" y="23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0" y="17"/>
                          <a:pt x="0" y="14"/>
                          <a:pt x="1" y="11"/>
                        </a:cubicBezTo>
                        <a:cubicBezTo>
                          <a:pt x="2" y="8"/>
                          <a:pt x="5" y="5"/>
                          <a:pt x="10" y="4"/>
                        </a:cubicBezTo>
                        <a:cubicBezTo>
                          <a:pt x="10" y="4"/>
                          <a:pt x="10" y="4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1" y="4"/>
                          <a:pt x="13" y="7"/>
                          <a:pt x="17" y="6"/>
                        </a:cubicBezTo>
                        <a:cubicBezTo>
                          <a:pt x="21" y="4"/>
                          <a:pt x="23" y="1"/>
                          <a:pt x="23" y="1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4" y="1"/>
                          <a:pt x="27" y="5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8" y="9"/>
                          <a:pt x="28" y="9"/>
                          <a:pt x="28" y="9"/>
                        </a:cubicBezTo>
                        <a:cubicBezTo>
                          <a:pt x="25" y="15"/>
                          <a:pt x="19" y="19"/>
                          <a:pt x="14" y="21"/>
                        </a:cubicBezTo>
                        <a:close/>
                        <a:moveTo>
                          <a:pt x="2" y="20"/>
                        </a:moveTo>
                        <a:cubicBezTo>
                          <a:pt x="6" y="22"/>
                          <a:pt x="10" y="22"/>
                          <a:pt x="14" y="21"/>
                        </a:cubicBezTo>
                        <a:cubicBezTo>
                          <a:pt x="19" y="19"/>
                          <a:pt x="24" y="14"/>
                          <a:pt x="27" y="9"/>
                        </a:cubicBezTo>
                        <a:cubicBezTo>
                          <a:pt x="27" y="6"/>
                          <a:pt x="24" y="2"/>
                          <a:pt x="23" y="1"/>
                        </a:cubicBezTo>
                        <a:cubicBezTo>
                          <a:pt x="23" y="2"/>
                          <a:pt x="21" y="5"/>
                          <a:pt x="17" y="6"/>
                        </a:cubicBezTo>
                        <a:cubicBezTo>
                          <a:pt x="13" y="8"/>
                          <a:pt x="11" y="5"/>
                          <a:pt x="10" y="4"/>
                        </a:cubicBezTo>
                        <a:cubicBezTo>
                          <a:pt x="6" y="6"/>
                          <a:pt x="2" y="8"/>
                          <a:pt x="1" y="11"/>
                        </a:cubicBezTo>
                        <a:cubicBezTo>
                          <a:pt x="0" y="14"/>
                          <a:pt x="1" y="17"/>
                          <a:pt x="2" y="20"/>
                        </a:cubicBezTo>
                        <a:close/>
                      </a:path>
                    </a:pathLst>
                  </a:custGeom>
                  <a:solidFill>
                    <a:srgbClr val="C909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6" name="Freeform 171"/>
                  <p:cNvSpPr>
                    <a:spLocks/>
                  </p:cNvSpPr>
                  <p:nvPr/>
                </p:nvSpPr>
                <p:spPr bwMode="auto">
                  <a:xfrm>
                    <a:off x="1521" y="3022"/>
                    <a:ext cx="182" cy="132"/>
                  </a:xfrm>
                  <a:custGeom>
                    <a:avLst/>
                    <a:gdLst>
                      <a:gd name="T0" fmla="*/ 12 w 26"/>
                      <a:gd name="T1" fmla="*/ 11 h 19"/>
                      <a:gd name="T2" fmla="*/ 0 w 26"/>
                      <a:gd name="T3" fmla="*/ 10 h 19"/>
                      <a:gd name="T4" fmla="*/ 1 w 26"/>
                      <a:gd name="T5" fmla="*/ 13 h 19"/>
                      <a:gd name="T6" fmla="*/ 26 w 26"/>
                      <a:gd name="T7" fmla="*/ 2 h 19"/>
                      <a:gd name="T8" fmla="*/ 26 w 26"/>
                      <a:gd name="T9" fmla="*/ 0 h 19"/>
                      <a:gd name="T10" fmla="*/ 12 w 26"/>
                      <a:gd name="T11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" h="19">
                        <a:moveTo>
                          <a:pt x="12" y="11"/>
                        </a:moveTo>
                        <a:cubicBezTo>
                          <a:pt x="6" y="13"/>
                          <a:pt x="2" y="11"/>
                          <a:pt x="0" y="10"/>
                        </a:cubicBezTo>
                        <a:cubicBezTo>
                          <a:pt x="0" y="11"/>
                          <a:pt x="0" y="12"/>
                          <a:pt x="1" y="13"/>
                        </a:cubicBezTo>
                        <a:cubicBezTo>
                          <a:pt x="10" y="19"/>
                          <a:pt x="22" y="10"/>
                          <a:pt x="26" y="2"/>
                        </a:cubicBezTo>
                        <a:cubicBezTo>
                          <a:pt x="26" y="1"/>
                          <a:pt x="26" y="1"/>
                          <a:pt x="26" y="0"/>
                        </a:cubicBezTo>
                        <a:cubicBezTo>
                          <a:pt x="24" y="2"/>
                          <a:pt x="19" y="8"/>
                          <a:pt x="12" y="11"/>
                        </a:cubicBezTo>
                        <a:close/>
                      </a:path>
                    </a:pathLst>
                  </a:custGeom>
                  <a:solidFill>
                    <a:srgbClr val="D8D7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7" name="Freeform 172"/>
                  <p:cNvSpPr>
                    <a:spLocks/>
                  </p:cNvSpPr>
                  <p:nvPr/>
                </p:nvSpPr>
                <p:spPr bwMode="auto">
                  <a:xfrm>
                    <a:off x="1521" y="3050"/>
                    <a:ext cx="154" cy="90"/>
                  </a:xfrm>
                  <a:custGeom>
                    <a:avLst/>
                    <a:gdLst>
                      <a:gd name="T0" fmla="*/ 12 w 22"/>
                      <a:gd name="T1" fmla="*/ 7 h 13"/>
                      <a:gd name="T2" fmla="*/ 0 w 22"/>
                      <a:gd name="T3" fmla="*/ 6 h 13"/>
                      <a:gd name="T4" fmla="*/ 1 w 22"/>
                      <a:gd name="T5" fmla="*/ 9 h 13"/>
                      <a:gd name="T6" fmla="*/ 21 w 22"/>
                      <a:gd name="T7" fmla="*/ 5 h 13"/>
                      <a:gd name="T8" fmla="*/ 22 w 22"/>
                      <a:gd name="T9" fmla="*/ 0 h 13"/>
                      <a:gd name="T10" fmla="*/ 12 w 22"/>
                      <a:gd name="T11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13">
                        <a:moveTo>
                          <a:pt x="12" y="7"/>
                        </a:moveTo>
                        <a:cubicBezTo>
                          <a:pt x="6" y="9"/>
                          <a:pt x="2" y="7"/>
                          <a:pt x="0" y="6"/>
                        </a:cubicBezTo>
                        <a:cubicBezTo>
                          <a:pt x="0" y="7"/>
                          <a:pt x="0" y="8"/>
                          <a:pt x="1" y="9"/>
                        </a:cubicBezTo>
                        <a:cubicBezTo>
                          <a:pt x="8" y="13"/>
                          <a:pt x="16" y="10"/>
                          <a:pt x="21" y="5"/>
                        </a:cubicBezTo>
                        <a:cubicBezTo>
                          <a:pt x="22" y="3"/>
                          <a:pt x="22" y="2"/>
                          <a:pt x="22" y="0"/>
                        </a:cubicBezTo>
                        <a:cubicBezTo>
                          <a:pt x="20" y="3"/>
                          <a:pt x="16" y="5"/>
                          <a:pt x="12" y="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8" name="Freeform 173"/>
                  <p:cNvSpPr>
                    <a:spLocks/>
                  </p:cNvSpPr>
                  <p:nvPr/>
                </p:nvSpPr>
                <p:spPr bwMode="auto">
                  <a:xfrm>
                    <a:off x="1521" y="3064"/>
                    <a:ext cx="140" cy="76"/>
                  </a:xfrm>
                  <a:custGeom>
                    <a:avLst/>
                    <a:gdLst>
                      <a:gd name="T0" fmla="*/ 12 w 20"/>
                      <a:gd name="T1" fmla="*/ 5 h 11"/>
                      <a:gd name="T2" fmla="*/ 0 w 20"/>
                      <a:gd name="T3" fmla="*/ 4 h 11"/>
                      <a:gd name="T4" fmla="*/ 1 w 20"/>
                      <a:gd name="T5" fmla="*/ 7 h 11"/>
                      <a:gd name="T6" fmla="*/ 19 w 20"/>
                      <a:gd name="T7" fmla="*/ 4 h 11"/>
                      <a:gd name="T8" fmla="*/ 20 w 20"/>
                      <a:gd name="T9" fmla="*/ 0 h 11"/>
                      <a:gd name="T10" fmla="*/ 12 w 20"/>
                      <a:gd name="T11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" h="11">
                        <a:moveTo>
                          <a:pt x="12" y="5"/>
                        </a:moveTo>
                        <a:cubicBezTo>
                          <a:pt x="6" y="7"/>
                          <a:pt x="2" y="5"/>
                          <a:pt x="0" y="4"/>
                        </a:cubicBezTo>
                        <a:cubicBezTo>
                          <a:pt x="0" y="5"/>
                          <a:pt x="0" y="6"/>
                          <a:pt x="1" y="7"/>
                        </a:cubicBezTo>
                        <a:cubicBezTo>
                          <a:pt x="7" y="11"/>
                          <a:pt x="14" y="9"/>
                          <a:pt x="19" y="4"/>
                        </a:cubicBezTo>
                        <a:cubicBezTo>
                          <a:pt x="20" y="3"/>
                          <a:pt x="20" y="1"/>
                          <a:pt x="20" y="0"/>
                        </a:cubicBezTo>
                        <a:cubicBezTo>
                          <a:pt x="18" y="2"/>
                          <a:pt x="15" y="4"/>
                          <a:pt x="12" y="5"/>
                        </a:cubicBezTo>
                        <a:close/>
                      </a:path>
                    </a:pathLst>
                  </a:custGeom>
                  <a:solidFill>
                    <a:srgbClr val="F7F6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9" name="Freeform 174"/>
                  <p:cNvSpPr>
                    <a:spLocks noEditPoints="1"/>
                  </p:cNvSpPr>
                  <p:nvPr/>
                </p:nvSpPr>
                <p:spPr bwMode="auto">
                  <a:xfrm>
                    <a:off x="1514" y="3015"/>
                    <a:ext cx="196" cy="118"/>
                  </a:xfrm>
                  <a:custGeom>
                    <a:avLst/>
                    <a:gdLst>
                      <a:gd name="T0" fmla="*/ 14 w 28"/>
                      <a:gd name="T1" fmla="*/ 15 h 17"/>
                      <a:gd name="T2" fmla="*/ 2 w 28"/>
                      <a:gd name="T3" fmla="*/ 14 h 17"/>
                      <a:gd name="T4" fmla="*/ 2 w 28"/>
                      <a:gd name="T5" fmla="*/ 14 h 17"/>
                      <a:gd name="T6" fmla="*/ 2 w 28"/>
                      <a:gd name="T7" fmla="*/ 14 h 17"/>
                      <a:gd name="T8" fmla="*/ 1 w 28"/>
                      <a:gd name="T9" fmla="*/ 11 h 17"/>
                      <a:gd name="T10" fmla="*/ 0 w 28"/>
                      <a:gd name="T11" fmla="*/ 11 h 17"/>
                      <a:gd name="T12" fmla="*/ 1 w 28"/>
                      <a:gd name="T13" fmla="*/ 11 h 17"/>
                      <a:gd name="T14" fmla="*/ 13 w 28"/>
                      <a:gd name="T15" fmla="*/ 11 h 17"/>
                      <a:gd name="T16" fmla="*/ 27 w 28"/>
                      <a:gd name="T17" fmla="*/ 1 h 17"/>
                      <a:gd name="T18" fmla="*/ 27 w 28"/>
                      <a:gd name="T19" fmla="*/ 0 h 17"/>
                      <a:gd name="T20" fmla="*/ 27 w 28"/>
                      <a:gd name="T21" fmla="*/ 1 h 17"/>
                      <a:gd name="T22" fmla="*/ 28 w 28"/>
                      <a:gd name="T23" fmla="*/ 3 h 17"/>
                      <a:gd name="T24" fmla="*/ 28 w 28"/>
                      <a:gd name="T25" fmla="*/ 3 h 17"/>
                      <a:gd name="T26" fmla="*/ 28 w 28"/>
                      <a:gd name="T27" fmla="*/ 3 h 17"/>
                      <a:gd name="T28" fmla="*/ 14 w 28"/>
                      <a:gd name="T29" fmla="*/ 15 h 17"/>
                      <a:gd name="T30" fmla="*/ 2 w 28"/>
                      <a:gd name="T31" fmla="*/ 14 h 17"/>
                      <a:gd name="T32" fmla="*/ 14 w 28"/>
                      <a:gd name="T33" fmla="*/ 15 h 17"/>
                      <a:gd name="T34" fmla="*/ 27 w 28"/>
                      <a:gd name="T35" fmla="*/ 3 h 17"/>
                      <a:gd name="T36" fmla="*/ 27 w 28"/>
                      <a:gd name="T37" fmla="*/ 1 h 17"/>
                      <a:gd name="T38" fmla="*/ 13 w 28"/>
                      <a:gd name="T39" fmla="*/ 12 h 17"/>
                      <a:gd name="T40" fmla="*/ 1 w 28"/>
                      <a:gd name="T41" fmla="*/ 11 h 17"/>
                      <a:gd name="T42" fmla="*/ 2 w 28"/>
                      <a:gd name="T43" fmla="*/ 14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8" h="17">
                        <a:moveTo>
                          <a:pt x="14" y="15"/>
                        </a:moveTo>
                        <a:cubicBezTo>
                          <a:pt x="10" y="17"/>
                          <a:pt x="5" y="17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1" y="13"/>
                          <a:pt x="1" y="12"/>
                          <a:pt x="1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3" y="12"/>
                          <a:pt x="7" y="13"/>
                          <a:pt x="13" y="11"/>
                        </a:cubicBezTo>
                        <a:cubicBezTo>
                          <a:pt x="20" y="9"/>
                          <a:pt x="25" y="3"/>
                          <a:pt x="27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2"/>
                          <a:pt x="27" y="2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8" y="3"/>
                          <a:pt x="28" y="3"/>
                          <a:pt x="28" y="3"/>
                        </a:cubicBezTo>
                        <a:cubicBezTo>
                          <a:pt x="25" y="9"/>
                          <a:pt x="19" y="13"/>
                          <a:pt x="14" y="15"/>
                        </a:cubicBezTo>
                        <a:close/>
                        <a:moveTo>
                          <a:pt x="2" y="14"/>
                        </a:moveTo>
                        <a:cubicBezTo>
                          <a:pt x="6" y="16"/>
                          <a:pt x="10" y="16"/>
                          <a:pt x="14" y="15"/>
                        </a:cubicBezTo>
                        <a:cubicBezTo>
                          <a:pt x="19" y="13"/>
                          <a:pt x="24" y="8"/>
                          <a:pt x="27" y="3"/>
                        </a:cubicBezTo>
                        <a:cubicBezTo>
                          <a:pt x="27" y="3"/>
                          <a:pt x="27" y="2"/>
                          <a:pt x="27" y="1"/>
                        </a:cubicBezTo>
                        <a:cubicBezTo>
                          <a:pt x="25" y="4"/>
                          <a:pt x="20" y="9"/>
                          <a:pt x="13" y="12"/>
                        </a:cubicBezTo>
                        <a:cubicBezTo>
                          <a:pt x="8" y="14"/>
                          <a:pt x="3" y="13"/>
                          <a:pt x="1" y="11"/>
                        </a:cubicBezTo>
                        <a:cubicBezTo>
                          <a:pt x="1" y="12"/>
                          <a:pt x="2" y="13"/>
                          <a:pt x="2" y="14"/>
                        </a:cubicBezTo>
                        <a:close/>
                      </a:path>
                    </a:pathLst>
                  </a:custGeom>
                  <a:solidFill>
                    <a:srgbClr val="AAAA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0" name="Freeform 175"/>
                  <p:cNvSpPr>
                    <a:spLocks/>
                  </p:cNvSpPr>
                  <p:nvPr/>
                </p:nvSpPr>
                <p:spPr bwMode="auto">
                  <a:xfrm>
                    <a:off x="1514" y="3022"/>
                    <a:ext cx="126" cy="90"/>
                  </a:xfrm>
                  <a:custGeom>
                    <a:avLst/>
                    <a:gdLst>
                      <a:gd name="T0" fmla="*/ 3 w 18"/>
                      <a:gd name="T1" fmla="*/ 1 h 13"/>
                      <a:gd name="T2" fmla="*/ 1 w 18"/>
                      <a:gd name="T3" fmla="*/ 10 h 13"/>
                      <a:gd name="T4" fmla="*/ 13 w 18"/>
                      <a:gd name="T5" fmla="*/ 11 h 13"/>
                      <a:gd name="T6" fmla="*/ 18 w 18"/>
                      <a:gd name="T7" fmla="*/ 9 h 13"/>
                      <a:gd name="T8" fmla="*/ 3 w 18"/>
                      <a:gd name="T9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3">
                        <a:moveTo>
                          <a:pt x="3" y="1"/>
                        </a:moveTo>
                        <a:cubicBezTo>
                          <a:pt x="1" y="3"/>
                          <a:pt x="0" y="7"/>
                          <a:pt x="1" y="10"/>
                        </a:cubicBezTo>
                        <a:cubicBezTo>
                          <a:pt x="3" y="11"/>
                          <a:pt x="7" y="13"/>
                          <a:pt x="13" y="11"/>
                        </a:cubicBezTo>
                        <a:cubicBezTo>
                          <a:pt x="15" y="10"/>
                          <a:pt x="16" y="9"/>
                          <a:pt x="18" y="9"/>
                        </a:cubicBezTo>
                        <a:cubicBezTo>
                          <a:pt x="13" y="1"/>
                          <a:pt x="7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1" name="Freeform 176"/>
                  <p:cNvSpPr>
                    <a:spLocks/>
                  </p:cNvSpPr>
                  <p:nvPr/>
                </p:nvSpPr>
                <p:spPr bwMode="auto">
                  <a:xfrm>
                    <a:off x="1514" y="3022"/>
                    <a:ext cx="126" cy="90"/>
                  </a:xfrm>
                  <a:custGeom>
                    <a:avLst/>
                    <a:gdLst>
                      <a:gd name="T0" fmla="*/ 3 w 18"/>
                      <a:gd name="T1" fmla="*/ 1 h 13"/>
                      <a:gd name="T2" fmla="*/ 1 w 18"/>
                      <a:gd name="T3" fmla="*/ 10 h 13"/>
                      <a:gd name="T4" fmla="*/ 13 w 18"/>
                      <a:gd name="T5" fmla="*/ 11 h 13"/>
                      <a:gd name="T6" fmla="*/ 18 w 18"/>
                      <a:gd name="T7" fmla="*/ 9 h 13"/>
                      <a:gd name="T8" fmla="*/ 3 w 18"/>
                      <a:gd name="T9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3">
                        <a:moveTo>
                          <a:pt x="3" y="1"/>
                        </a:moveTo>
                        <a:cubicBezTo>
                          <a:pt x="1" y="3"/>
                          <a:pt x="0" y="7"/>
                          <a:pt x="1" y="10"/>
                        </a:cubicBezTo>
                        <a:cubicBezTo>
                          <a:pt x="3" y="11"/>
                          <a:pt x="7" y="13"/>
                          <a:pt x="13" y="11"/>
                        </a:cubicBezTo>
                        <a:cubicBezTo>
                          <a:pt x="15" y="10"/>
                          <a:pt x="16" y="9"/>
                          <a:pt x="18" y="9"/>
                        </a:cubicBezTo>
                        <a:cubicBezTo>
                          <a:pt x="13" y="1"/>
                          <a:pt x="7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F7F6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2" name="Freeform 177"/>
                  <p:cNvSpPr>
                    <a:spLocks noEditPoints="1"/>
                  </p:cNvSpPr>
                  <p:nvPr/>
                </p:nvSpPr>
                <p:spPr bwMode="auto">
                  <a:xfrm>
                    <a:off x="1514" y="3022"/>
                    <a:ext cx="126" cy="90"/>
                  </a:xfrm>
                  <a:custGeom>
                    <a:avLst/>
                    <a:gdLst>
                      <a:gd name="T0" fmla="*/ 14 w 18"/>
                      <a:gd name="T1" fmla="*/ 11 h 13"/>
                      <a:gd name="T2" fmla="*/ 13 w 18"/>
                      <a:gd name="T3" fmla="*/ 11 h 13"/>
                      <a:gd name="T4" fmla="*/ 1 w 18"/>
                      <a:gd name="T5" fmla="*/ 10 h 13"/>
                      <a:gd name="T6" fmla="*/ 1 w 18"/>
                      <a:gd name="T7" fmla="*/ 10 h 13"/>
                      <a:gd name="T8" fmla="*/ 1 w 18"/>
                      <a:gd name="T9" fmla="*/ 10 h 13"/>
                      <a:gd name="T10" fmla="*/ 3 w 18"/>
                      <a:gd name="T11" fmla="*/ 1 h 13"/>
                      <a:gd name="T12" fmla="*/ 3 w 18"/>
                      <a:gd name="T13" fmla="*/ 1 h 13"/>
                      <a:gd name="T14" fmla="*/ 3 w 18"/>
                      <a:gd name="T15" fmla="*/ 1 h 13"/>
                      <a:gd name="T16" fmla="*/ 18 w 18"/>
                      <a:gd name="T17" fmla="*/ 8 h 13"/>
                      <a:gd name="T18" fmla="*/ 18 w 18"/>
                      <a:gd name="T19" fmla="*/ 9 h 13"/>
                      <a:gd name="T20" fmla="*/ 18 w 18"/>
                      <a:gd name="T21" fmla="*/ 9 h 13"/>
                      <a:gd name="T22" fmla="*/ 14 w 18"/>
                      <a:gd name="T23" fmla="*/ 11 h 13"/>
                      <a:gd name="T24" fmla="*/ 1 w 18"/>
                      <a:gd name="T25" fmla="*/ 10 h 13"/>
                      <a:gd name="T26" fmla="*/ 13 w 18"/>
                      <a:gd name="T27" fmla="*/ 10 h 13"/>
                      <a:gd name="T28" fmla="*/ 17 w 18"/>
                      <a:gd name="T29" fmla="*/ 8 h 13"/>
                      <a:gd name="T30" fmla="*/ 3 w 18"/>
                      <a:gd name="T31" fmla="*/ 1 h 13"/>
                      <a:gd name="T32" fmla="*/ 1 w 18"/>
                      <a:gd name="T33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3">
                        <a:moveTo>
                          <a:pt x="14" y="11"/>
                        </a:moveTo>
                        <a:cubicBezTo>
                          <a:pt x="14" y="11"/>
                          <a:pt x="14" y="11"/>
                          <a:pt x="13" y="11"/>
                        </a:cubicBezTo>
                        <a:cubicBezTo>
                          <a:pt x="7" y="13"/>
                          <a:pt x="3" y="11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0" y="7"/>
                          <a:pt x="1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7" y="0"/>
                          <a:pt x="13" y="0"/>
                          <a:pt x="18" y="8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7" y="9"/>
                          <a:pt x="15" y="10"/>
                          <a:pt x="14" y="11"/>
                        </a:cubicBezTo>
                        <a:close/>
                        <a:moveTo>
                          <a:pt x="1" y="10"/>
                        </a:moveTo>
                        <a:cubicBezTo>
                          <a:pt x="3" y="11"/>
                          <a:pt x="7" y="12"/>
                          <a:pt x="13" y="10"/>
                        </a:cubicBezTo>
                        <a:cubicBezTo>
                          <a:pt x="15" y="10"/>
                          <a:pt x="16" y="9"/>
                          <a:pt x="17" y="8"/>
                        </a:cubicBezTo>
                        <a:cubicBezTo>
                          <a:pt x="13" y="1"/>
                          <a:pt x="7" y="0"/>
                          <a:pt x="3" y="1"/>
                        </a:cubicBezTo>
                        <a:cubicBezTo>
                          <a:pt x="1" y="3"/>
                          <a:pt x="0" y="7"/>
                          <a:pt x="1" y="10"/>
                        </a:cubicBezTo>
                        <a:close/>
                      </a:path>
                    </a:pathLst>
                  </a:custGeom>
                  <a:solidFill>
                    <a:srgbClr val="AAAA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3" name="Freeform 178"/>
                  <p:cNvSpPr>
                    <a:spLocks/>
                  </p:cNvSpPr>
                  <p:nvPr/>
                </p:nvSpPr>
                <p:spPr bwMode="auto">
                  <a:xfrm>
                    <a:off x="1143" y="2306"/>
                    <a:ext cx="287" cy="466"/>
                  </a:xfrm>
                  <a:custGeom>
                    <a:avLst/>
                    <a:gdLst>
                      <a:gd name="T0" fmla="*/ 41 w 41"/>
                      <a:gd name="T1" fmla="*/ 16 h 67"/>
                      <a:gd name="T2" fmla="*/ 31 w 41"/>
                      <a:gd name="T3" fmla="*/ 33 h 67"/>
                      <a:gd name="T4" fmla="*/ 17 w 41"/>
                      <a:gd name="T5" fmla="*/ 54 h 67"/>
                      <a:gd name="T6" fmla="*/ 13 w 41"/>
                      <a:gd name="T7" fmla="*/ 62 h 67"/>
                      <a:gd name="T8" fmla="*/ 10 w 41"/>
                      <a:gd name="T9" fmla="*/ 67 h 67"/>
                      <a:gd name="T10" fmla="*/ 9 w 41"/>
                      <a:gd name="T11" fmla="*/ 63 h 67"/>
                      <a:gd name="T12" fmla="*/ 6 w 41"/>
                      <a:gd name="T13" fmla="*/ 66 h 67"/>
                      <a:gd name="T14" fmla="*/ 6 w 41"/>
                      <a:gd name="T15" fmla="*/ 61 h 67"/>
                      <a:gd name="T16" fmla="*/ 1 w 41"/>
                      <a:gd name="T17" fmla="*/ 64 h 67"/>
                      <a:gd name="T18" fmla="*/ 11 w 41"/>
                      <a:gd name="T19" fmla="*/ 50 h 67"/>
                      <a:gd name="T20" fmla="*/ 23 w 41"/>
                      <a:gd name="T21" fmla="*/ 29 h 67"/>
                      <a:gd name="T22" fmla="*/ 36 w 41"/>
                      <a:gd name="T23" fmla="*/ 3 h 67"/>
                      <a:gd name="T24" fmla="*/ 41 w 41"/>
                      <a:gd name="T25" fmla="*/ 16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67">
                        <a:moveTo>
                          <a:pt x="41" y="16"/>
                        </a:moveTo>
                        <a:cubicBezTo>
                          <a:pt x="41" y="16"/>
                          <a:pt x="37" y="27"/>
                          <a:pt x="31" y="33"/>
                        </a:cubicBezTo>
                        <a:cubicBezTo>
                          <a:pt x="29" y="41"/>
                          <a:pt x="20" y="52"/>
                          <a:pt x="17" y="54"/>
                        </a:cubicBezTo>
                        <a:cubicBezTo>
                          <a:pt x="17" y="59"/>
                          <a:pt x="14" y="61"/>
                          <a:pt x="13" y="62"/>
                        </a:cubicBezTo>
                        <a:cubicBezTo>
                          <a:pt x="12" y="65"/>
                          <a:pt x="11" y="67"/>
                          <a:pt x="10" y="67"/>
                        </a:cubicBezTo>
                        <a:cubicBezTo>
                          <a:pt x="9" y="67"/>
                          <a:pt x="9" y="63"/>
                          <a:pt x="9" y="63"/>
                        </a:cubicBezTo>
                        <a:cubicBezTo>
                          <a:pt x="9" y="63"/>
                          <a:pt x="7" y="67"/>
                          <a:pt x="6" y="66"/>
                        </a:cubicBezTo>
                        <a:cubicBezTo>
                          <a:pt x="4" y="66"/>
                          <a:pt x="6" y="61"/>
                          <a:pt x="6" y="61"/>
                        </a:cubicBezTo>
                        <a:cubicBezTo>
                          <a:pt x="6" y="61"/>
                          <a:pt x="3" y="65"/>
                          <a:pt x="1" y="64"/>
                        </a:cubicBezTo>
                        <a:cubicBezTo>
                          <a:pt x="0" y="64"/>
                          <a:pt x="4" y="53"/>
                          <a:pt x="11" y="50"/>
                        </a:cubicBezTo>
                        <a:cubicBezTo>
                          <a:pt x="14" y="43"/>
                          <a:pt x="18" y="32"/>
                          <a:pt x="23" y="29"/>
                        </a:cubicBezTo>
                        <a:cubicBezTo>
                          <a:pt x="25" y="22"/>
                          <a:pt x="32" y="5"/>
                          <a:pt x="36" y="3"/>
                        </a:cubicBezTo>
                        <a:cubicBezTo>
                          <a:pt x="41" y="0"/>
                          <a:pt x="41" y="16"/>
                          <a:pt x="41" y="1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4" name="Freeform 179"/>
                  <p:cNvSpPr>
                    <a:spLocks/>
                  </p:cNvSpPr>
                  <p:nvPr/>
                </p:nvSpPr>
                <p:spPr bwMode="auto">
                  <a:xfrm>
                    <a:off x="1143" y="2306"/>
                    <a:ext cx="287" cy="466"/>
                  </a:xfrm>
                  <a:custGeom>
                    <a:avLst/>
                    <a:gdLst>
                      <a:gd name="T0" fmla="*/ 40 w 41"/>
                      <a:gd name="T1" fmla="*/ 14 h 67"/>
                      <a:gd name="T2" fmla="*/ 29 w 41"/>
                      <a:gd name="T3" fmla="*/ 33 h 67"/>
                      <a:gd name="T4" fmla="*/ 16 w 41"/>
                      <a:gd name="T5" fmla="*/ 53 h 67"/>
                      <a:gd name="T6" fmla="*/ 12 w 41"/>
                      <a:gd name="T7" fmla="*/ 61 h 67"/>
                      <a:gd name="T8" fmla="*/ 10 w 41"/>
                      <a:gd name="T9" fmla="*/ 67 h 67"/>
                      <a:gd name="T10" fmla="*/ 10 w 41"/>
                      <a:gd name="T11" fmla="*/ 61 h 67"/>
                      <a:gd name="T12" fmla="*/ 6 w 41"/>
                      <a:gd name="T13" fmla="*/ 66 h 67"/>
                      <a:gd name="T14" fmla="*/ 6 w 41"/>
                      <a:gd name="T15" fmla="*/ 61 h 67"/>
                      <a:gd name="T16" fmla="*/ 1 w 41"/>
                      <a:gd name="T17" fmla="*/ 64 h 67"/>
                      <a:gd name="T18" fmla="*/ 11 w 41"/>
                      <a:gd name="T19" fmla="*/ 50 h 67"/>
                      <a:gd name="T20" fmla="*/ 23 w 41"/>
                      <a:gd name="T21" fmla="*/ 29 h 67"/>
                      <a:gd name="T22" fmla="*/ 36 w 41"/>
                      <a:gd name="T23" fmla="*/ 3 h 67"/>
                      <a:gd name="T24" fmla="*/ 40 w 41"/>
                      <a:gd name="T25" fmla="*/ 14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67">
                        <a:moveTo>
                          <a:pt x="40" y="14"/>
                        </a:moveTo>
                        <a:cubicBezTo>
                          <a:pt x="40" y="14"/>
                          <a:pt x="36" y="26"/>
                          <a:pt x="29" y="33"/>
                        </a:cubicBezTo>
                        <a:cubicBezTo>
                          <a:pt x="28" y="40"/>
                          <a:pt x="19" y="51"/>
                          <a:pt x="16" y="53"/>
                        </a:cubicBezTo>
                        <a:cubicBezTo>
                          <a:pt x="17" y="58"/>
                          <a:pt x="14" y="60"/>
                          <a:pt x="12" y="61"/>
                        </a:cubicBezTo>
                        <a:cubicBezTo>
                          <a:pt x="11" y="64"/>
                          <a:pt x="11" y="67"/>
                          <a:pt x="10" y="67"/>
                        </a:cubicBezTo>
                        <a:cubicBezTo>
                          <a:pt x="9" y="67"/>
                          <a:pt x="10" y="61"/>
                          <a:pt x="10" y="61"/>
                        </a:cubicBezTo>
                        <a:cubicBezTo>
                          <a:pt x="10" y="61"/>
                          <a:pt x="7" y="67"/>
                          <a:pt x="6" y="66"/>
                        </a:cubicBezTo>
                        <a:cubicBezTo>
                          <a:pt x="4" y="66"/>
                          <a:pt x="6" y="61"/>
                          <a:pt x="6" y="61"/>
                        </a:cubicBezTo>
                        <a:cubicBezTo>
                          <a:pt x="6" y="61"/>
                          <a:pt x="3" y="65"/>
                          <a:pt x="1" y="64"/>
                        </a:cubicBezTo>
                        <a:cubicBezTo>
                          <a:pt x="0" y="64"/>
                          <a:pt x="4" y="53"/>
                          <a:pt x="11" y="50"/>
                        </a:cubicBezTo>
                        <a:cubicBezTo>
                          <a:pt x="14" y="43"/>
                          <a:pt x="18" y="32"/>
                          <a:pt x="23" y="29"/>
                        </a:cubicBezTo>
                        <a:cubicBezTo>
                          <a:pt x="25" y="22"/>
                          <a:pt x="32" y="5"/>
                          <a:pt x="36" y="3"/>
                        </a:cubicBezTo>
                        <a:cubicBezTo>
                          <a:pt x="41" y="0"/>
                          <a:pt x="40" y="14"/>
                          <a:pt x="40" y="1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5" name="Freeform 180"/>
                  <p:cNvSpPr>
                    <a:spLocks/>
                  </p:cNvSpPr>
                  <p:nvPr/>
                </p:nvSpPr>
                <p:spPr bwMode="auto">
                  <a:xfrm>
                    <a:off x="1143" y="2306"/>
                    <a:ext cx="287" cy="466"/>
                  </a:xfrm>
                  <a:custGeom>
                    <a:avLst/>
                    <a:gdLst>
                      <a:gd name="T0" fmla="*/ 40 w 41"/>
                      <a:gd name="T1" fmla="*/ 13 h 67"/>
                      <a:gd name="T2" fmla="*/ 28 w 41"/>
                      <a:gd name="T3" fmla="*/ 31 h 67"/>
                      <a:gd name="T4" fmla="*/ 16 w 41"/>
                      <a:gd name="T5" fmla="*/ 53 h 67"/>
                      <a:gd name="T6" fmla="*/ 11 w 41"/>
                      <a:gd name="T7" fmla="*/ 61 h 67"/>
                      <a:gd name="T8" fmla="*/ 10 w 41"/>
                      <a:gd name="T9" fmla="*/ 67 h 67"/>
                      <a:gd name="T10" fmla="*/ 10 w 41"/>
                      <a:gd name="T11" fmla="*/ 61 h 67"/>
                      <a:gd name="T12" fmla="*/ 6 w 41"/>
                      <a:gd name="T13" fmla="*/ 66 h 67"/>
                      <a:gd name="T14" fmla="*/ 6 w 41"/>
                      <a:gd name="T15" fmla="*/ 61 h 67"/>
                      <a:gd name="T16" fmla="*/ 1 w 41"/>
                      <a:gd name="T17" fmla="*/ 64 h 67"/>
                      <a:gd name="T18" fmla="*/ 11 w 41"/>
                      <a:gd name="T19" fmla="*/ 50 h 67"/>
                      <a:gd name="T20" fmla="*/ 23 w 41"/>
                      <a:gd name="T21" fmla="*/ 29 h 67"/>
                      <a:gd name="T22" fmla="*/ 36 w 41"/>
                      <a:gd name="T23" fmla="*/ 3 h 67"/>
                      <a:gd name="T24" fmla="*/ 40 w 41"/>
                      <a:gd name="T25" fmla="*/ 13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41" h="67">
                        <a:moveTo>
                          <a:pt x="40" y="13"/>
                        </a:moveTo>
                        <a:cubicBezTo>
                          <a:pt x="40" y="13"/>
                          <a:pt x="35" y="25"/>
                          <a:pt x="28" y="31"/>
                        </a:cubicBezTo>
                        <a:cubicBezTo>
                          <a:pt x="27" y="39"/>
                          <a:pt x="19" y="50"/>
                          <a:pt x="16" y="53"/>
                        </a:cubicBezTo>
                        <a:cubicBezTo>
                          <a:pt x="16" y="57"/>
                          <a:pt x="13" y="60"/>
                          <a:pt x="11" y="61"/>
                        </a:cubicBezTo>
                        <a:cubicBezTo>
                          <a:pt x="11" y="64"/>
                          <a:pt x="11" y="67"/>
                          <a:pt x="10" y="67"/>
                        </a:cubicBezTo>
                        <a:cubicBezTo>
                          <a:pt x="9" y="67"/>
                          <a:pt x="10" y="61"/>
                          <a:pt x="10" y="61"/>
                        </a:cubicBezTo>
                        <a:cubicBezTo>
                          <a:pt x="10" y="61"/>
                          <a:pt x="7" y="67"/>
                          <a:pt x="6" y="66"/>
                        </a:cubicBezTo>
                        <a:cubicBezTo>
                          <a:pt x="4" y="66"/>
                          <a:pt x="6" y="61"/>
                          <a:pt x="6" y="61"/>
                        </a:cubicBezTo>
                        <a:cubicBezTo>
                          <a:pt x="6" y="61"/>
                          <a:pt x="3" y="65"/>
                          <a:pt x="1" y="64"/>
                        </a:cubicBezTo>
                        <a:cubicBezTo>
                          <a:pt x="0" y="64"/>
                          <a:pt x="4" y="53"/>
                          <a:pt x="11" y="50"/>
                        </a:cubicBezTo>
                        <a:cubicBezTo>
                          <a:pt x="14" y="43"/>
                          <a:pt x="18" y="32"/>
                          <a:pt x="23" y="29"/>
                        </a:cubicBezTo>
                        <a:cubicBezTo>
                          <a:pt x="25" y="22"/>
                          <a:pt x="32" y="5"/>
                          <a:pt x="36" y="3"/>
                        </a:cubicBezTo>
                        <a:cubicBezTo>
                          <a:pt x="41" y="0"/>
                          <a:pt x="40" y="13"/>
                          <a:pt x="40" y="1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6" name="Freeform 181"/>
                  <p:cNvSpPr>
                    <a:spLocks noEditPoints="1"/>
                  </p:cNvSpPr>
                  <p:nvPr/>
                </p:nvSpPr>
                <p:spPr bwMode="auto">
                  <a:xfrm>
                    <a:off x="1150" y="2320"/>
                    <a:ext cx="287" cy="452"/>
                  </a:xfrm>
                  <a:custGeom>
                    <a:avLst/>
                    <a:gdLst>
                      <a:gd name="T0" fmla="*/ 9 w 41"/>
                      <a:gd name="T1" fmla="*/ 65 h 65"/>
                      <a:gd name="T2" fmla="*/ 9 w 41"/>
                      <a:gd name="T3" fmla="*/ 65 h 65"/>
                      <a:gd name="T4" fmla="*/ 8 w 41"/>
                      <a:gd name="T5" fmla="*/ 62 h 65"/>
                      <a:gd name="T6" fmla="*/ 5 w 41"/>
                      <a:gd name="T7" fmla="*/ 64 h 65"/>
                      <a:gd name="T8" fmla="*/ 5 w 41"/>
                      <a:gd name="T9" fmla="*/ 64 h 65"/>
                      <a:gd name="T10" fmla="*/ 4 w 41"/>
                      <a:gd name="T11" fmla="*/ 64 h 65"/>
                      <a:gd name="T12" fmla="*/ 5 w 41"/>
                      <a:gd name="T13" fmla="*/ 60 h 65"/>
                      <a:gd name="T14" fmla="*/ 1 w 41"/>
                      <a:gd name="T15" fmla="*/ 62 h 65"/>
                      <a:gd name="T16" fmla="*/ 0 w 41"/>
                      <a:gd name="T17" fmla="*/ 62 h 65"/>
                      <a:gd name="T18" fmla="*/ 0 w 41"/>
                      <a:gd name="T19" fmla="*/ 61 h 65"/>
                      <a:gd name="T20" fmla="*/ 10 w 41"/>
                      <a:gd name="T21" fmla="*/ 48 h 65"/>
                      <a:gd name="T22" fmla="*/ 21 w 41"/>
                      <a:gd name="T23" fmla="*/ 27 h 65"/>
                      <a:gd name="T24" fmla="*/ 35 w 41"/>
                      <a:gd name="T25" fmla="*/ 1 h 65"/>
                      <a:gd name="T26" fmla="*/ 38 w 41"/>
                      <a:gd name="T27" fmla="*/ 1 h 65"/>
                      <a:gd name="T28" fmla="*/ 41 w 41"/>
                      <a:gd name="T29" fmla="*/ 14 h 65"/>
                      <a:gd name="T30" fmla="*/ 41 w 41"/>
                      <a:gd name="T31" fmla="*/ 14 h 65"/>
                      <a:gd name="T32" fmla="*/ 30 w 41"/>
                      <a:gd name="T33" fmla="*/ 31 h 65"/>
                      <a:gd name="T34" fmla="*/ 16 w 41"/>
                      <a:gd name="T35" fmla="*/ 52 h 65"/>
                      <a:gd name="T36" fmla="*/ 12 w 41"/>
                      <a:gd name="T37" fmla="*/ 60 h 65"/>
                      <a:gd name="T38" fmla="*/ 9 w 41"/>
                      <a:gd name="T39" fmla="*/ 65 h 65"/>
                      <a:gd name="T40" fmla="*/ 9 w 41"/>
                      <a:gd name="T41" fmla="*/ 60 h 65"/>
                      <a:gd name="T42" fmla="*/ 8 w 41"/>
                      <a:gd name="T43" fmla="*/ 61 h 65"/>
                      <a:gd name="T44" fmla="*/ 9 w 41"/>
                      <a:gd name="T45" fmla="*/ 65 h 65"/>
                      <a:gd name="T46" fmla="*/ 12 w 41"/>
                      <a:gd name="T47" fmla="*/ 60 h 65"/>
                      <a:gd name="T48" fmla="*/ 12 w 41"/>
                      <a:gd name="T49" fmla="*/ 60 h 65"/>
                      <a:gd name="T50" fmla="*/ 12 w 41"/>
                      <a:gd name="T51" fmla="*/ 60 h 65"/>
                      <a:gd name="T52" fmla="*/ 16 w 41"/>
                      <a:gd name="T53" fmla="*/ 52 h 65"/>
                      <a:gd name="T54" fmla="*/ 16 w 41"/>
                      <a:gd name="T55" fmla="*/ 52 h 65"/>
                      <a:gd name="T56" fmla="*/ 16 w 41"/>
                      <a:gd name="T57" fmla="*/ 52 h 65"/>
                      <a:gd name="T58" fmla="*/ 29 w 41"/>
                      <a:gd name="T59" fmla="*/ 31 h 65"/>
                      <a:gd name="T60" fmla="*/ 29 w 41"/>
                      <a:gd name="T61" fmla="*/ 31 h 65"/>
                      <a:gd name="T62" fmla="*/ 29 w 41"/>
                      <a:gd name="T63" fmla="*/ 31 h 65"/>
                      <a:gd name="T64" fmla="*/ 40 w 41"/>
                      <a:gd name="T65" fmla="*/ 14 h 65"/>
                      <a:gd name="T66" fmla="*/ 37 w 41"/>
                      <a:gd name="T67" fmla="*/ 1 h 65"/>
                      <a:gd name="T68" fmla="*/ 36 w 41"/>
                      <a:gd name="T69" fmla="*/ 1 h 65"/>
                      <a:gd name="T70" fmla="*/ 22 w 41"/>
                      <a:gd name="T71" fmla="*/ 27 h 65"/>
                      <a:gd name="T72" fmla="*/ 22 w 41"/>
                      <a:gd name="T73" fmla="*/ 27 h 65"/>
                      <a:gd name="T74" fmla="*/ 22 w 41"/>
                      <a:gd name="T75" fmla="*/ 27 h 65"/>
                      <a:gd name="T76" fmla="*/ 11 w 41"/>
                      <a:gd name="T77" fmla="*/ 48 h 65"/>
                      <a:gd name="T78" fmla="*/ 11 w 41"/>
                      <a:gd name="T79" fmla="*/ 49 h 65"/>
                      <a:gd name="T80" fmla="*/ 11 w 41"/>
                      <a:gd name="T81" fmla="*/ 49 h 65"/>
                      <a:gd name="T82" fmla="*/ 0 w 41"/>
                      <a:gd name="T83" fmla="*/ 61 h 65"/>
                      <a:gd name="T84" fmla="*/ 0 w 41"/>
                      <a:gd name="T85" fmla="*/ 62 h 65"/>
                      <a:gd name="T86" fmla="*/ 1 w 41"/>
                      <a:gd name="T87" fmla="*/ 62 h 65"/>
                      <a:gd name="T88" fmla="*/ 5 w 41"/>
                      <a:gd name="T89" fmla="*/ 59 h 65"/>
                      <a:gd name="T90" fmla="*/ 6 w 41"/>
                      <a:gd name="T91" fmla="*/ 58 h 65"/>
                      <a:gd name="T92" fmla="*/ 5 w 41"/>
                      <a:gd name="T93" fmla="*/ 59 h 65"/>
                      <a:gd name="T94" fmla="*/ 4 w 41"/>
                      <a:gd name="T95" fmla="*/ 64 h 65"/>
                      <a:gd name="T96" fmla="*/ 5 w 41"/>
                      <a:gd name="T97" fmla="*/ 64 h 65"/>
                      <a:gd name="T98" fmla="*/ 5 w 41"/>
                      <a:gd name="T99" fmla="*/ 64 h 65"/>
                      <a:gd name="T100" fmla="*/ 8 w 41"/>
                      <a:gd name="T101" fmla="*/ 61 h 65"/>
                      <a:gd name="T102" fmla="*/ 9 w 41"/>
                      <a:gd name="T103" fmla="*/ 60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41" h="65">
                        <a:moveTo>
                          <a:pt x="9" y="65"/>
                        </a:moveTo>
                        <a:cubicBezTo>
                          <a:pt x="9" y="65"/>
                          <a:pt x="9" y="65"/>
                          <a:pt x="9" y="65"/>
                        </a:cubicBezTo>
                        <a:cubicBezTo>
                          <a:pt x="8" y="65"/>
                          <a:pt x="8" y="63"/>
                          <a:pt x="8" y="62"/>
                        </a:cubicBezTo>
                        <a:cubicBezTo>
                          <a:pt x="7" y="63"/>
                          <a:pt x="6" y="64"/>
                          <a:pt x="5" y="64"/>
                        </a:cubicBezTo>
                        <a:cubicBezTo>
                          <a:pt x="5" y="64"/>
                          <a:pt x="5" y="64"/>
                          <a:pt x="5" y="64"/>
                        </a:cubicBezTo>
                        <a:cubicBezTo>
                          <a:pt x="4" y="64"/>
                          <a:pt x="4" y="64"/>
                          <a:pt x="4" y="64"/>
                        </a:cubicBezTo>
                        <a:cubicBezTo>
                          <a:pt x="4" y="63"/>
                          <a:pt x="4" y="61"/>
                          <a:pt x="5" y="60"/>
                        </a:cubicBezTo>
                        <a:cubicBezTo>
                          <a:pt x="4" y="61"/>
                          <a:pt x="2" y="62"/>
                          <a:pt x="1" y="62"/>
                        </a:cubicBezTo>
                        <a:cubicBezTo>
                          <a:pt x="1" y="63"/>
                          <a:pt x="0" y="63"/>
                          <a:pt x="0" y="62"/>
                        </a:cubicBezTo>
                        <a:cubicBezTo>
                          <a:pt x="0" y="62"/>
                          <a:pt x="0" y="62"/>
                          <a:pt x="0" y="61"/>
                        </a:cubicBezTo>
                        <a:cubicBezTo>
                          <a:pt x="0" y="59"/>
                          <a:pt x="4" y="51"/>
                          <a:pt x="10" y="48"/>
                        </a:cubicBezTo>
                        <a:cubicBezTo>
                          <a:pt x="13" y="40"/>
                          <a:pt x="17" y="30"/>
                          <a:pt x="21" y="27"/>
                        </a:cubicBezTo>
                        <a:cubicBezTo>
                          <a:pt x="23" y="20"/>
                          <a:pt x="30" y="3"/>
                          <a:pt x="35" y="1"/>
                        </a:cubicBezTo>
                        <a:cubicBezTo>
                          <a:pt x="36" y="0"/>
                          <a:pt x="37" y="0"/>
                          <a:pt x="38" y="1"/>
                        </a:cubicBezTo>
                        <a:cubicBezTo>
                          <a:pt x="40" y="3"/>
                          <a:pt x="41" y="14"/>
                          <a:pt x="41" y="14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0" y="14"/>
                          <a:pt x="36" y="25"/>
                          <a:pt x="30" y="31"/>
                        </a:cubicBezTo>
                        <a:cubicBezTo>
                          <a:pt x="28" y="39"/>
                          <a:pt x="19" y="50"/>
                          <a:pt x="16" y="52"/>
                        </a:cubicBezTo>
                        <a:cubicBezTo>
                          <a:pt x="16" y="56"/>
                          <a:pt x="14" y="59"/>
                          <a:pt x="12" y="60"/>
                        </a:cubicBezTo>
                        <a:cubicBezTo>
                          <a:pt x="12" y="61"/>
                          <a:pt x="11" y="64"/>
                          <a:pt x="9" y="65"/>
                        </a:cubicBezTo>
                        <a:close/>
                        <a:moveTo>
                          <a:pt x="9" y="60"/>
                        </a:moveTo>
                        <a:cubicBezTo>
                          <a:pt x="8" y="61"/>
                          <a:pt x="8" y="61"/>
                          <a:pt x="8" y="61"/>
                        </a:cubicBezTo>
                        <a:cubicBezTo>
                          <a:pt x="8" y="62"/>
                          <a:pt x="8" y="65"/>
                          <a:pt x="9" y="65"/>
                        </a:cubicBezTo>
                        <a:cubicBezTo>
                          <a:pt x="10" y="65"/>
                          <a:pt x="11" y="63"/>
                          <a:pt x="12" y="60"/>
                        </a:cubicBezTo>
                        <a:cubicBezTo>
                          <a:pt x="12" y="60"/>
                          <a:pt x="12" y="60"/>
                          <a:pt x="12" y="60"/>
                        </a:cubicBezTo>
                        <a:cubicBezTo>
                          <a:pt x="12" y="60"/>
                          <a:pt x="12" y="60"/>
                          <a:pt x="12" y="60"/>
                        </a:cubicBezTo>
                        <a:cubicBezTo>
                          <a:pt x="14" y="59"/>
                          <a:pt x="16" y="56"/>
                          <a:pt x="16" y="52"/>
                        </a:cubicBezTo>
                        <a:cubicBezTo>
                          <a:pt x="16" y="52"/>
                          <a:pt x="16" y="52"/>
                          <a:pt x="16" y="52"/>
                        </a:cubicBezTo>
                        <a:cubicBezTo>
                          <a:pt x="16" y="52"/>
                          <a:pt x="16" y="52"/>
                          <a:pt x="16" y="52"/>
                        </a:cubicBezTo>
                        <a:cubicBezTo>
                          <a:pt x="18" y="50"/>
                          <a:pt x="28" y="39"/>
                          <a:pt x="29" y="31"/>
                        </a:cubicBez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36" y="25"/>
                          <a:pt x="40" y="15"/>
                          <a:pt x="40" y="14"/>
                        </a:cubicBezTo>
                        <a:cubicBezTo>
                          <a:pt x="40" y="13"/>
                          <a:pt x="40" y="3"/>
                          <a:pt x="37" y="1"/>
                        </a:cubicBezTo>
                        <a:cubicBezTo>
                          <a:pt x="37" y="1"/>
                          <a:pt x="36" y="1"/>
                          <a:pt x="36" y="1"/>
                        </a:cubicBezTo>
                        <a:cubicBezTo>
                          <a:pt x="31" y="3"/>
                          <a:pt x="24" y="19"/>
                          <a:pt x="22" y="27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18" y="30"/>
                          <a:pt x="13" y="40"/>
                          <a:pt x="11" y="48"/>
                        </a:cubicBezTo>
                        <a:cubicBezTo>
                          <a:pt x="11" y="49"/>
                          <a:pt x="11" y="49"/>
                          <a:pt x="11" y="49"/>
                        </a:cubicBezTo>
                        <a:cubicBezTo>
                          <a:pt x="11" y="49"/>
                          <a:pt x="11" y="49"/>
                          <a:pt x="11" y="49"/>
                        </a:cubicBezTo>
                        <a:cubicBezTo>
                          <a:pt x="4" y="51"/>
                          <a:pt x="0" y="59"/>
                          <a:pt x="0" y="6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1" y="62"/>
                          <a:pt x="1" y="62"/>
                          <a:pt x="1" y="62"/>
                        </a:cubicBezTo>
                        <a:cubicBezTo>
                          <a:pt x="3" y="62"/>
                          <a:pt x="5" y="59"/>
                          <a:pt x="5" y="59"/>
                        </a:cubicBezTo>
                        <a:cubicBezTo>
                          <a:pt x="6" y="58"/>
                          <a:pt x="6" y="58"/>
                          <a:pt x="6" y="58"/>
                        </a:cubicBezTo>
                        <a:cubicBezTo>
                          <a:pt x="5" y="59"/>
                          <a:pt x="5" y="59"/>
                          <a:pt x="5" y="59"/>
                        </a:cubicBezTo>
                        <a:cubicBezTo>
                          <a:pt x="5" y="60"/>
                          <a:pt x="4" y="63"/>
                          <a:pt x="4" y="64"/>
                        </a:cubicBezTo>
                        <a:cubicBezTo>
                          <a:pt x="5" y="64"/>
                          <a:pt x="5" y="64"/>
                          <a:pt x="5" y="64"/>
                        </a:cubicBezTo>
                        <a:cubicBezTo>
                          <a:pt x="5" y="64"/>
                          <a:pt x="5" y="64"/>
                          <a:pt x="5" y="64"/>
                        </a:cubicBezTo>
                        <a:cubicBezTo>
                          <a:pt x="7" y="64"/>
                          <a:pt x="8" y="61"/>
                          <a:pt x="8" y="61"/>
                        </a:cubicBezTo>
                        <a:lnTo>
                          <a:pt x="9" y="6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7" name="Freeform 182"/>
                  <p:cNvSpPr>
                    <a:spLocks/>
                  </p:cNvSpPr>
                  <p:nvPr/>
                </p:nvSpPr>
                <p:spPr bwMode="auto">
                  <a:xfrm>
                    <a:off x="1563" y="2243"/>
                    <a:ext cx="511" cy="237"/>
                  </a:xfrm>
                  <a:custGeom>
                    <a:avLst/>
                    <a:gdLst>
                      <a:gd name="T0" fmla="*/ 11 w 73"/>
                      <a:gd name="T1" fmla="*/ 15 h 34"/>
                      <a:gd name="T2" fmla="*/ 30 w 73"/>
                      <a:gd name="T3" fmla="*/ 21 h 34"/>
                      <a:gd name="T4" fmla="*/ 53 w 73"/>
                      <a:gd name="T5" fmla="*/ 28 h 34"/>
                      <a:gd name="T6" fmla="*/ 62 w 73"/>
                      <a:gd name="T7" fmla="*/ 31 h 34"/>
                      <a:gd name="T8" fmla="*/ 67 w 73"/>
                      <a:gd name="T9" fmla="*/ 33 h 34"/>
                      <a:gd name="T10" fmla="*/ 65 w 73"/>
                      <a:gd name="T11" fmla="*/ 30 h 34"/>
                      <a:gd name="T12" fmla="*/ 70 w 73"/>
                      <a:gd name="T13" fmla="*/ 30 h 34"/>
                      <a:gd name="T14" fmla="*/ 66 w 73"/>
                      <a:gd name="T15" fmla="*/ 26 h 34"/>
                      <a:gd name="T16" fmla="*/ 72 w 73"/>
                      <a:gd name="T17" fmla="*/ 26 h 34"/>
                      <a:gd name="T18" fmla="*/ 55 w 73"/>
                      <a:gd name="T19" fmla="*/ 22 h 34"/>
                      <a:gd name="T20" fmla="*/ 33 w 73"/>
                      <a:gd name="T21" fmla="*/ 12 h 34"/>
                      <a:gd name="T22" fmla="*/ 6 w 73"/>
                      <a:gd name="T23" fmla="*/ 1 h 34"/>
                      <a:gd name="T24" fmla="*/ 11 w 73"/>
                      <a:gd name="T25" fmla="*/ 15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3" h="34">
                        <a:moveTo>
                          <a:pt x="11" y="15"/>
                        </a:moveTo>
                        <a:cubicBezTo>
                          <a:pt x="11" y="15"/>
                          <a:pt x="20" y="20"/>
                          <a:pt x="30" y="21"/>
                        </a:cubicBezTo>
                        <a:cubicBezTo>
                          <a:pt x="36" y="26"/>
                          <a:pt x="50" y="28"/>
                          <a:pt x="53" y="28"/>
                        </a:cubicBezTo>
                        <a:cubicBezTo>
                          <a:pt x="56" y="32"/>
                          <a:pt x="60" y="32"/>
                          <a:pt x="62" y="31"/>
                        </a:cubicBezTo>
                        <a:cubicBezTo>
                          <a:pt x="64" y="33"/>
                          <a:pt x="67" y="34"/>
                          <a:pt x="67" y="33"/>
                        </a:cubicBezTo>
                        <a:cubicBezTo>
                          <a:pt x="68" y="32"/>
                          <a:pt x="65" y="30"/>
                          <a:pt x="65" y="30"/>
                        </a:cubicBezTo>
                        <a:cubicBezTo>
                          <a:pt x="65" y="30"/>
                          <a:pt x="69" y="31"/>
                          <a:pt x="70" y="30"/>
                        </a:cubicBezTo>
                        <a:cubicBezTo>
                          <a:pt x="71" y="29"/>
                          <a:pt x="66" y="26"/>
                          <a:pt x="66" y="26"/>
                        </a:cubicBezTo>
                        <a:cubicBezTo>
                          <a:pt x="66" y="26"/>
                          <a:pt x="72" y="27"/>
                          <a:pt x="72" y="26"/>
                        </a:cubicBezTo>
                        <a:cubicBezTo>
                          <a:pt x="73" y="24"/>
                          <a:pt x="63" y="19"/>
                          <a:pt x="55" y="22"/>
                        </a:cubicBezTo>
                        <a:cubicBezTo>
                          <a:pt x="49" y="17"/>
                          <a:pt x="38" y="12"/>
                          <a:pt x="33" y="12"/>
                        </a:cubicBezTo>
                        <a:cubicBezTo>
                          <a:pt x="27" y="8"/>
                          <a:pt x="11" y="0"/>
                          <a:pt x="6" y="1"/>
                        </a:cubicBezTo>
                        <a:cubicBezTo>
                          <a:pt x="0" y="2"/>
                          <a:pt x="11" y="15"/>
                          <a:pt x="11" y="1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8" name="Freeform 183"/>
                  <p:cNvSpPr>
                    <a:spLocks/>
                  </p:cNvSpPr>
                  <p:nvPr/>
                </p:nvSpPr>
                <p:spPr bwMode="auto">
                  <a:xfrm>
                    <a:off x="1563" y="2243"/>
                    <a:ext cx="497" cy="230"/>
                  </a:xfrm>
                  <a:custGeom>
                    <a:avLst/>
                    <a:gdLst>
                      <a:gd name="T0" fmla="*/ 10 w 71"/>
                      <a:gd name="T1" fmla="*/ 12 h 33"/>
                      <a:gd name="T2" fmla="*/ 30 w 71"/>
                      <a:gd name="T3" fmla="*/ 19 h 33"/>
                      <a:gd name="T4" fmla="*/ 53 w 71"/>
                      <a:gd name="T5" fmla="*/ 27 h 33"/>
                      <a:gd name="T6" fmla="*/ 62 w 71"/>
                      <a:gd name="T7" fmla="*/ 30 h 33"/>
                      <a:gd name="T8" fmla="*/ 66 w 71"/>
                      <a:gd name="T9" fmla="*/ 32 h 33"/>
                      <a:gd name="T10" fmla="*/ 64 w 71"/>
                      <a:gd name="T11" fmla="*/ 29 h 33"/>
                      <a:gd name="T12" fmla="*/ 68 w 71"/>
                      <a:gd name="T13" fmla="*/ 29 h 33"/>
                      <a:gd name="T14" fmla="*/ 65 w 71"/>
                      <a:gd name="T15" fmla="*/ 26 h 33"/>
                      <a:gd name="T16" fmla="*/ 71 w 71"/>
                      <a:gd name="T17" fmla="*/ 25 h 33"/>
                      <a:gd name="T18" fmla="*/ 55 w 71"/>
                      <a:gd name="T19" fmla="*/ 22 h 33"/>
                      <a:gd name="T20" fmla="*/ 33 w 71"/>
                      <a:gd name="T21" fmla="*/ 12 h 33"/>
                      <a:gd name="T22" fmla="*/ 6 w 71"/>
                      <a:gd name="T23" fmla="*/ 1 h 33"/>
                      <a:gd name="T24" fmla="*/ 10 w 71"/>
                      <a:gd name="T25" fmla="*/ 12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1" h="33">
                        <a:moveTo>
                          <a:pt x="10" y="12"/>
                        </a:moveTo>
                        <a:cubicBezTo>
                          <a:pt x="10" y="12"/>
                          <a:pt x="20" y="18"/>
                          <a:pt x="30" y="19"/>
                        </a:cubicBezTo>
                        <a:cubicBezTo>
                          <a:pt x="36" y="24"/>
                          <a:pt x="49" y="27"/>
                          <a:pt x="53" y="27"/>
                        </a:cubicBezTo>
                        <a:cubicBezTo>
                          <a:pt x="56" y="30"/>
                          <a:pt x="60" y="30"/>
                          <a:pt x="62" y="30"/>
                        </a:cubicBezTo>
                        <a:cubicBezTo>
                          <a:pt x="64" y="32"/>
                          <a:pt x="66" y="33"/>
                          <a:pt x="66" y="32"/>
                        </a:cubicBezTo>
                        <a:cubicBezTo>
                          <a:pt x="67" y="31"/>
                          <a:pt x="64" y="29"/>
                          <a:pt x="64" y="29"/>
                        </a:cubicBezTo>
                        <a:cubicBezTo>
                          <a:pt x="64" y="29"/>
                          <a:pt x="67" y="31"/>
                          <a:pt x="68" y="29"/>
                        </a:cubicBezTo>
                        <a:cubicBezTo>
                          <a:pt x="69" y="28"/>
                          <a:pt x="65" y="26"/>
                          <a:pt x="65" y="26"/>
                        </a:cubicBezTo>
                        <a:cubicBezTo>
                          <a:pt x="65" y="26"/>
                          <a:pt x="70" y="27"/>
                          <a:pt x="71" y="25"/>
                        </a:cubicBezTo>
                        <a:cubicBezTo>
                          <a:pt x="71" y="24"/>
                          <a:pt x="63" y="19"/>
                          <a:pt x="55" y="22"/>
                        </a:cubicBezTo>
                        <a:cubicBezTo>
                          <a:pt x="49" y="17"/>
                          <a:pt x="38" y="12"/>
                          <a:pt x="33" y="12"/>
                        </a:cubicBezTo>
                        <a:cubicBezTo>
                          <a:pt x="27" y="8"/>
                          <a:pt x="11" y="0"/>
                          <a:pt x="6" y="1"/>
                        </a:cubicBezTo>
                        <a:cubicBezTo>
                          <a:pt x="0" y="2"/>
                          <a:pt x="10" y="12"/>
                          <a:pt x="10" y="1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0" name="Freeform 185"/>
                  <p:cNvSpPr>
                    <a:spLocks noEditPoints="1"/>
                  </p:cNvSpPr>
                  <p:nvPr/>
                </p:nvSpPr>
                <p:spPr bwMode="auto">
                  <a:xfrm>
                    <a:off x="1584" y="2243"/>
                    <a:ext cx="483" cy="237"/>
                  </a:xfrm>
                  <a:custGeom>
                    <a:avLst/>
                    <a:gdLst>
                      <a:gd name="T0" fmla="*/ 64 w 69"/>
                      <a:gd name="T1" fmla="*/ 33 h 34"/>
                      <a:gd name="T2" fmla="*/ 59 w 69"/>
                      <a:gd name="T3" fmla="*/ 32 h 34"/>
                      <a:gd name="T4" fmla="*/ 50 w 69"/>
                      <a:gd name="T5" fmla="*/ 28 h 34"/>
                      <a:gd name="T6" fmla="*/ 27 w 69"/>
                      <a:gd name="T7" fmla="*/ 21 h 34"/>
                      <a:gd name="T8" fmla="*/ 7 w 69"/>
                      <a:gd name="T9" fmla="*/ 15 h 34"/>
                      <a:gd name="T10" fmla="*/ 7 w 69"/>
                      <a:gd name="T11" fmla="*/ 15 h 34"/>
                      <a:gd name="T12" fmla="*/ 1 w 69"/>
                      <a:gd name="T13" fmla="*/ 2 h 34"/>
                      <a:gd name="T14" fmla="*/ 3 w 69"/>
                      <a:gd name="T15" fmla="*/ 1 h 34"/>
                      <a:gd name="T16" fmla="*/ 30 w 69"/>
                      <a:gd name="T17" fmla="*/ 12 h 34"/>
                      <a:gd name="T18" fmla="*/ 52 w 69"/>
                      <a:gd name="T19" fmla="*/ 21 h 34"/>
                      <a:gd name="T20" fmla="*/ 69 w 69"/>
                      <a:gd name="T21" fmla="*/ 25 h 34"/>
                      <a:gd name="T22" fmla="*/ 69 w 69"/>
                      <a:gd name="T23" fmla="*/ 26 h 34"/>
                      <a:gd name="T24" fmla="*/ 68 w 69"/>
                      <a:gd name="T25" fmla="*/ 26 h 34"/>
                      <a:gd name="T26" fmla="*/ 68 w 69"/>
                      <a:gd name="T27" fmla="*/ 26 h 34"/>
                      <a:gd name="T28" fmla="*/ 64 w 69"/>
                      <a:gd name="T29" fmla="*/ 27 h 34"/>
                      <a:gd name="T30" fmla="*/ 67 w 69"/>
                      <a:gd name="T31" fmla="*/ 29 h 34"/>
                      <a:gd name="T32" fmla="*/ 67 w 69"/>
                      <a:gd name="T33" fmla="*/ 30 h 34"/>
                      <a:gd name="T34" fmla="*/ 67 w 69"/>
                      <a:gd name="T35" fmla="*/ 31 h 34"/>
                      <a:gd name="T36" fmla="*/ 63 w 69"/>
                      <a:gd name="T37" fmla="*/ 30 h 34"/>
                      <a:gd name="T38" fmla="*/ 64 w 69"/>
                      <a:gd name="T39" fmla="*/ 33 h 34"/>
                      <a:gd name="T40" fmla="*/ 64 w 69"/>
                      <a:gd name="T41" fmla="*/ 33 h 34"/>
                      <a:gd name="T42" fmla="*/ 8 w 69"/>
                      <a:gd name="T43" fmla="*/ 14 h 34"/>
                      <a:gd name="T44" fmla="*/ 27 w 69"/>
                      <a:gd name="T45" fmla="*/ 20 h 34"/>
                      <a:gd name="T46" fmla="*/ 27 w 69"/>
                      <a:gd name="T47" fmla="*/ 20 h 34"/>
                      <a:gd name="T48" fmla="*/ 27 w 69"/>
                      <a:gd name="T49" fmla="*/ 21 h 34"/>
                      <a:gd name="T50" fmla="*/ 50 w 69"/>
                      <a:gd name="T51" fmla="*/ 28 h 34"/>
                      <a:gd name="T52" fmla="*/ 50 w 69"/>
                      <a:gd name="T53" fmla="*/ 28 h 34"/>
                      <a:gd name="T54" fmla="*/ 50 w 69"/>
                      <a:gd name="T55" fmla="*/ 28 h 34"/>
                      <a:gd name="T56" fmla="*/ 59 w 69"/>
                      <a:gd name="T57" fmla="*/ 31 h 34"/>
                      <a:gd name="T58" fmla="*/ 59 w 69"/>
                      <a:gd name="T59" fmla="*/ 31 h 34"/>
                      <a:gd name="T60" fmla="*/ 59 w 69"/>
                      <a:gd name="T61" fmla="*/ 31 h 34"/>
                      <a:gd name="T62" fmla="*/ 64 w 69"/>
                      <a:gd name="T63" fmla="*/ 33 h 34"/>
                      <a:gd name="T64" fmla="*/ 62 w 69"/>
                      <a:gd name="T65" fmla="*/ 30 h 34"/>
                      <a:gd name="T66" fmla="*/ 61 w 69"/>
                      <a:gd name="T67" fmla="*/ 29 h 34"/>
                      <a:gd name="T68" fmla="*/ 62 w 69"/>
                      <a:gd name="T69" fmla="*/ 29 h 34"/>
                      <a:gd name="T70" fmla="*/ 66 w 69"/>
                      <a:gd name="T71" fmla="*/ 30 h 34"/>
                      <a:gd name="T72" fmla="*/ 67 w 69"/>
                      <a:gd name="T73" fmla="*/ 30 h 34"/>
                      <a:gd name="T74" fmla="*/ 67 w 69"/>
                      <a:gd name="T75" fmla="*/ 30 h 34"/>
                      <a:gd name="T76" fmla="*/ 63 w 69"/>
                      <a:gd name="T77" fmla="*/ 26 h 34"/>
                      <a:gd name="T78" fmla="*/ 62 w 69"/>
                      <a:gd name="T79" fmla="*/ 26 h 34"/>
                      <a:gd name="T80" fmla="*/ 64 w 69"/>
                      <a:gd name="T81" fmla="*/ 26 h 34"/>
                      <a:gd name="T82" fmla="*/ 68 w 69"/>
                      <a:gd name="T83" fmla="*/ 26 h 34"/>
                      <a:gd name="T84" fmla="*/ 68 w 69"/>
                      <a:gd name="T85" fmla="*/ 26 h 34"/>
                      <a:gd name="T86" fmla="*/ 69 w 69"/>
                      <a:gd name="T87" fmla="*/ 26 h 34"/>
                      <a:gd name="T88" fmla="*/ 69 w 69"/>
                      <a:gd name="T89" fmla="*/ 25 h 34"/>
                      <a:gd name="T90" fmla="*/ 52 w 69"/>
                      <a:gd name="T91" fmla="*/ 22 h 34"/>
                      <a:gd name="T92" fmla="*/ 52 w 69"/>
                      <a:gd name="T93" fmla="*/ 22 h 34"/>
                      <a:gd name="T94" fmla="*/ 52 w 69"/>
                      <a:gd name="T95" fmla="*/ 22 h 34"/>
                      <a:gd name="T96" fmla="*/ 30 w 69"/>
                      <a:gd name="T97" fmla="*/ 13 h 34"/>
                      <a:gd name="T98" fmla="*/ 30 w 69"/>
                      <a:gd name="T99" fmla="*/ 13 h 34"/>
                      <a:gd name="T100" fmla="*/ 30 w 69"/>
                      <a:gd name="T101" fmla="*/ 12 h 34"/>
                      <a:gd name="T102" fmla="*/ 3 w 69"/>
                      <a:gd name="T103" fmla="*/ 1 h 34"/>
                      <a:gd name="T104" fmla="*/ 1 w 69"/>
                      <a:gd name="T105" fmla="*/ 3 h 34"/>
                      <a:gd name="T106" fmla="*/ 8 w 69"/>
                      <a:gd name="T107" fmla="*/ 1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9" h="34">
                        <a:moveTo>
                          <a:pt x="64" y="33"/>
                        </a:moveTo>
                        <a:cubicBezTo>
                          <a:pt x="63" y="34"/>
                          <a:pt x="60" y="32"/>
                          <a:pt x="59" y="32"/>
                        </a:cubicBezTo>
                        <a:cubicBezTo>
                          <a:pt x="56" y="32"/>
                          <a:pt x="53" y="31"/>
                          <a:pt x="50" y="28"/>
                        </a:cubicBezTo>
                        <a:cubicBezTo>
                          <a:pt x="47" y="28"/>
                          <a:pt x="33" y="26"/>
                          <a:pt x="27" y="21"/>
                        </a:cubicBezTo>
                        <a:cubicBezTo>
                          <a:pt x="17" y="20"/>
                          <a:pt x="8" y="15"/>
                          <a:pt x="7" y="15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4"/>
                          <a:pt x="0" y="6"/>
                          <a:pt x="1" y="2"/>
                        </a:cubicBezTo>
                        <a:cubicBezTo>
                          <a:pt x="1" y="2"/>
                          <a:pt x="2" y="1"/>
                          <a:pt x="3" y="1"/>
                        </a:cubicBezTo>
                        <a:cubicBezTo>
                          <a:pt x="8" y="0"/>
                          <a:pt x="24" y="8"/>
                          <a:pt x="30" y="12"/>
                        </a:cubicBezTo>
                        <a:cubicBezTo>
                          <a:pt x="35" y="12"/>
                          <a:pt x="45" y="17"/>
                          <a:pt x="52" y="21"/>
                        </a:cubicBezTo>
                        <a:cubicBezTo>
                          <a:pt x="59" y="19"/>
                          <a:pt x="67" y="23"/>
                          <a:pt x="69" y="25"/>
                        </a:cubicBezTo>
                        <a:cubicBezTo>
                          <a:pt x="69" y="25"/>
                          <a:pt x="69" y="25"/>
                          <a:pt x="69" y="26"/>
                        </a:cubicBezTo>
                        <a:cubicBezTo>
                          <a:pt x="69" y="26"/>
                          <a:pt x="69" y="26"/>
                          <a:pt x="68" y="26"/>
                        </a:cubicBezTo>
                        <a:cubicBezTo>
                          <a:pt x="68" y="26"/>
                          <a:pt x="68" y="26"/>
                          <a:pt x="68" y="26"/>
                        </a:cubicBezTo>
                        <a:cubicBezTo>
                          <a:pt x="67" y="27"/>
                          <a:pt x="65" y="27"/>
                          <a:pt x="64" y="27"/>
                        </a:cubicBezTo>
                        <a:cubicBezTo>
                          <a:pt x="65" y="27"/>
                          <a:pt x="67" y="28"/>
                          <a:pt x="67" y="29"/>
                        </a:cubicBezTo>
                        <a:cubicBezTo>
                          <a:pt x="67" y="30"/>
                          <a:pt x="67" y="30"/>
                          <a:pt x="67" y="30"/>
                        </a:cubicBezTo>
                        <a:cubicBezTo>
                          <a:pt x="67" y="30"/>
                          <a:pt x="67" y="30"/>
                          <a:pt x="67" y="31"/>
                        </a:cubicBezTo>
                        <a:cubicBezTo>
                          <a:pt x="66" y="31"/>
                          <a:pt x="64" y="30"/>
                          <a:pt x="63" y="30"/>
                        </a:cubicBezTo>
                        <a:cubicBezTo>
                          <a:pt x="64" y="31"/>
                          <a:pt x="65" y="32"/>
                          <a:pt x="64" y="33"/>
                        </a:cubicBezTo>
                        <a:cubicBezTo>
                          <a:pt x="64" y="33"/>
                          <a:pt x="64" y="33"/>
                          <a:pt x="64" y="33"/>
                        </a:cubicBezTo>
                        <a:close/>
                        <a:moveTo>
                          <a:pt x="8" y="14"/>
                        </a:moveTo>
                        <a:cubicBezTo>
                          <a:pt x="8" y="15"/>
                          <a:pt x="18" y="20"/>
                          <a:pt x="27" y="20"/>
                        </a:cubicBezTo>
                        <a:cubicBezTo>
                          <a:pt x="27" y="20"/>
                          <a:pt x="27" y="20"/>
                          <a:pt x="27" y="20"/>
                        </a:cubicBezTo>
                        <a:cubicBezTo>
                          <a:pt x="27" y="21"/>
                          <a:pt x="27" y="21"/>
                          <a:pt x="27" y="21"/>
                        </a:cubicBezTo>
                        <a:cubicBezTo>
                          <a:pt x="33" y="26"/>
                          <a:pt x="47" y="28"/>
                          <a:pt x="50" y="28"/>
                        </a:cubicBezTo>
                        <a:cubicBezTo>
                          <a:pt x="50" y="28"/>
                          <a:pt x="50" y="28"/>
                          <a:pt x="50" y="28"/>
                        </a:cubicBezTo>
                        <a:cubicBezTo>
                          <a:pt x="50" y="28"/>
                          <a:pt x="50" y="28"/>
                          <a:pt x="50" y="28"/>
                        </a:cubicBezTo>
                        <a:cubicBezTo>
                          <a:pt x="53" y="31"/>
                          <a:pt x="57" y="31"/>
                          <a:pt x="59" y="31"/>
                        </a:cubicBezTo>
                        <a:cubicBezTo>
                          <a:pt x="59" y="31"/>
                          <a:pt x="59" y="31"/>
                          <a:pt x="59" y="31"/>
                        </a:cubicBezTo>
                        <a:cubicBezTo>
                          <a:pt x="59" y="31"/>
                          <a:pt x="59" y="31"/>
                          <a:pt x="59" y="31"/>
                        </a:cubicBezTo>
                        <a:cubicBezTo>
                          <a:pt x="62" y="33"/>
                          <a:pt x="64" y="34"/>
                          <a:pt x="64" y="33"/>
                        </a:cubicBezTo>
                        <a:cubicBezTo>
                          <a:pt x="65" y="32"/>
                          <a:pt x="63" y="31"/>
                          <a:pt x="62" y="30"/>
                        </a:cubicBezTo>
                        <a:cubicBezTo>
                          <a:pt x="61" y="29"/>
                          <a:pt x="61" y="29"/>
                          <a:pt x="61" y="29"/>
                        </a:cubicBezTo>
                        <a:cubicBezTo>
                          <a:pt x="62" y="29"/>
                          <a:pt x="62" y="29"/>
                          <a:pt x="62" y="29"/>
                        </a:cubicBezTo>
                        <a:cubicBezTo>
                          <a:pt x="62" y="29"/>
                          <a:pt x="65" y="31"/>
                          <a:pt x="66" y="30"/>
                        </a:cubicBezTo>
                        <a:cubicBezTo>
                          <a:pt x="67" y="30"/>
                          <a:pt x="67" y="30"/>
                          <a:pt x="67" y="30"/>
                        </a:cubicBezTo>
                        <a:cubicBezTo>
                          <a:pt x="67" y="30"/>
                          <a:pt x="67" y="30"/>
                          <a:pt x="67" y="30"/>
                        </a:cubicBezTo>
                        <a:cubicBezTo>
                          <a:pt x="67" y="29"/>
                          <a:pt x="64" y="27"/>
                          <a:pt x="63" y="26"/>
                        </a:cubicBezTo>
                        <a:cubicBezTo>
                          <a:pt x="62" y="26"/>
                          <a:pt x="62" y="26"/>
                          <a:pt x="62" y="26"/>
                        </a:cubicBezTo>
                        <a:cubicBezTo>
                          <a:pt x="64" y="26"/>
                          <a:pt x="64" y="26"/>
                          <a:pt x="64" y="26"/>
                        </a:cubicBezTo>
                        <a:cubicBezTo>
                          <a:pt x="64" y="26"/>
                          <a:pt x="67" y="27"/>
                          <a:pt x="68" y="26"/>
                        </a:cubicBezTo>
                        <a:cubicBezTo>
                          <a:pt x="68" y="26"/>
                          <a:pt x="68" y="26"/>
                          <a:pt x="68" y="26"/>
                        </a:cubicBezTo>
                        <a:cubicBezTo>
                          <a:pt x="69" y="26"/>
                          <a:pt x="69" y="26"/>
                          <a:pt x="69" y="26"/>
                        </a:cubicBezTo>
                        <a:cubicBezTo>
                          <a:pt x="69" y="25"/>
                          <a:pt x="69" y="25"/>
                          <a:pt x="69" y="25"/>
                        </a:cubicBezTo>
                        <a:cubicBezTo>
                          <a:pt x="67" y="23"/>
                          <a:pt x="59" y="20"/>
                          <a:pt x="52" y="22"/>
                        </a:cubicBezTo>
                        <a:cubicBezTo>
                          <a:pt x="52" y="22"/>
                          <a:pt x="52" y="22"/>
                          <a:pt x="52" y="22"/>
                        </a:cubicBezTo>
                        <a:cubicBezTo>
                          <a:pt x="52" y="22"/>
                          <a:pt x="52" y="22"/>
                          <a:pt x="52" y="22"/>
                        </a:cubicBezTo>
                        <a:cubicBezTo>
                          <a:pt x="45" y="17"/>
                          <a:pt x="35" y="12"/>
                          <a:pt x="30" y="13"/>
                        </a:cubicBezTo>
                        <a:cubicBezTo>
                          <a:pt x="30" y="13"/>
                          <a:pt x="30" y="13"/>
                          <a:pt x="30" y="13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23" y="8"/>
                          <a:pt x="8" y="0"/>
                          <a:pt x="3" y="1"/>
                        </a:cubicBezTo>
                        <a:cubicBezTo>
                          <a:pt x="2" y="2"/>
                          <a:pt x="2" y="2"/>
                          <a:pt x="1" y="3"/>
                        </a:cubicBezTo>
                        <a:cubicBezTo>
                          <a:pt x="1" y="6"/>
                          <a:pt x="7" y="14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1" name="Freeform 186"/>
                  <p:cNvSpPr>
                    <a:spLocks/>
                  </p:cNvSpPr>
                  <p:nvPr/>
                </p:nvSpPr>
                <p:spPr bwMode="auto">
                  <a:xfrm>
                    <a:off x="1990" y="2375"/>
                    <a:ext cx="77" cy="56"/>
                  </a:xfrm>
                  <a:custGeom>
                    <a:avLst/>
                    <a:gdLst>
                      <a:gd name="T0" fmla="*/ 4 w 11"/>
                      <a:gd name="T1" fmla="*/ 1 h 8"/>
                      <a:gd name="T2" fmla="*/ 1 w 11"/>
                      <a:gd name="T3" fmla="*/ 8 h 8"/>
                      <a:gd name="T4" fmla="*/ 5 w 11"/>
                      <a:gd name="T5" fmla="*/ 6 h 8"/>
                      <a:gd name="T6" fmla="*/ 11 w 11"/>
                      <a:gd name="T7" fmla="*/ 4 h 8"/>
                      <a:gd name="T8" fmla="*/ 11 w 11"/>
                      <a:gd name="T9" fmla="*/ 0 h 8"/>
                      <a:gd name="T10" fmla="*/ 4 w 11"/>
                      <a:gd name="T11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8">
                        <a:moveTo>
                          <a:pt x="4" y="1"/>
                        </a:moveTo>
                        <a:cubicBezTo>
                          <a:pt x="1" y="3"/>
                          <a:pt x="0" y="7"/>
                          <a:pt x="1" y="8"/>
                        </a:cubicBezTo>
                        <a:cubicBezTo>
                          <a:pt x="2" y="8"/>
                          <a:pt x="4" y="7"/>
                          <a:pt x="5" y="6"/>
                        </a:cubicBezTo>
                        <a:cubicBezTo>
                          <a:pt x="10" y="7"/>
                          <a:pt x="11" y="4"/>
                          <a:pt x="11" y="4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0"/>
                          <a:pt x="7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2" name="Freeform 187"/>
                  <p:cNvSpPr>
                    <a:spLocks/>
                  </p:cNvSpPr>
                  <p:nvPr/>
                </p:nvSpPr>
                <p:spPr bwMode="auto">
                  <a:xfrm>
                    <a:off x="1990" y="2375"/>
                    <a:ext cx="77" cy="56"/>
                  </a:xfrm>
                  <a:custGeom>
                    <a:avLst/>
                    <a:gdLst>
                      <a:gd name="T0" fmla="*/ 4 w 11"/>
                      <a:gd name="T1" fmla="*/ 1 h 8"/>
                      <a:gd name="T2" fmla="*/ 1 w 11"/>
                      <a:gd name="T3" fmla="*/ 8 h 8"/>
                      <a:gd name="T4" fmla="*/ 5 w 11"/>
                      <a:gd name="T5" fmla="*/ 5 h 8"/>
                      <a:gd name="T6" fmla="*/ 11 w 11"/>
                      <a:gd name="T7" fmla="*/ 4 h 8"/>
                      <a:gd name="T8" fmla="*/ 11 w 11"/>
                      <a:gd name="T9" fmla="*/ 0 h 8"/>
                      <a:gd name="T10" fmla="*/ 4 w 11"/>
                      <a:gd name="T11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8">
                        <a:moveTo>
                          <a:pt x="4" y="1"/>
                        </a:moveTo>
                        <a:cubicBezTo>
                          <a:pt x="1" y="3"/>
                          <a:pt x="0" y="7"/>
                          <a:pt x="1" y="8"/>
                        </a:cubicBezTo>
                        <a:cubicBezTo>
                          <a:pt x="2" y="8"/>
                          <a:pt x="3" y="6"/>
                          <a:pt x="5" y="5"/>
                        </a:cubicBezTo>
                        <a:cubicBezTo>
                          <a:pt x="9" y="6"/>
                          <a:pt x="11" y="4"/>
                          <a:pt x="11" y="4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0"/>
                          <a:pt x="7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F9B3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3" name="Freeform 188"/>
                  <p:cNvSpPr>
                    <a:spLocks/>
                  </p:cNvSpPr>
                  <p:nvPr/>
                </p:nvSpPr>
                <p:spPr bwMode="auto">
                  <a:xfrm>
                    <a:off x="1990" y="2375"/>
                    <a:ext cx="77" cy="56"/>
                  </a:xfrm>
                  <a:custGeom>
                    <a:avLst/>
                    <a:gdLst>
                      <a:gd name="T0" fmla="*/ 4 w 11"/>
                      <a:gd name="T1" fmla="*/ 1 h 8"/>
                      <a:gd name="T2" fmla="*/ 1 w 11"/>
                      <a:gd name="T3" fmla="*/ 8 h 8"/>
                      <a:gd name="T4" fmla="*/ 4 w 11"/>
                      <a:gd name="T5" fmla="*/ 4 h 8"/>
                      <a:gd name="T6" fmla="*/ 11 w 11"/>
                      <a:gd name="T7" fmla="*/ 4 h 8"/>
                      <a:gd name="T8" fmla="*/ 11 w 11"/>
                      <a:gd name="T9" fmla="*/ 0 h 8"/>
                      <a:gd name="T10" fmla="*/ 4 w 11"/>
                      <a:gd name="T11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" h="8">
                        <a:moveTo>
                          <a:pt x="4" y="1"/>
                        </a:moveTo>
                        <a:cubicBezTo>
                          <a:pt x="1" y="3"/>
                          <a:pt x="0" y="7"/>
                          <a:pt x="1" y="8"/>
                        </a:cubicBezTo>
                        <a:cubicBezTo>
                          <a:pt x="2" y="8"/>
                          <a:pt x="3" y="6"/>
                          <a:pt x="4" y="4"/>
                        </a:cubicBezTo>
                        <a:cubicBezTo>
                          <a:pt x="9" y="6"/>
                          <a:pt x="11" y="4"/>
                          <a:pt x="11" y="4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0"/>
                          <a:pt x="7" y="0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F9C89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4" name="Freeform 189"/>
                  <p:cNvSpPr>
                    <a:spLocks/>
                  </p:cNvSpPr>
                  <p:nvPr/>
                </p:nvSpPr>
                <p:spPr bwMode="auto">
                  <a:xfrm>
                    <a:off x="1997" y="2375"/>
                    <a:ext cx="70" cy="56"/>
                  </a:xfrm>
                  <a:custGeom>
                    <a:avLst/>
                    <a:gdLst>
                      <a:gd name="T0" fmla="*/ 1 w 10"/>
                      <a:gd name="T1" fmla="*/ 8 h 8"/>
                      <a:gd name="T2" fmla="*/ 0 w 10"/>
                      <a:gd name="T3" fmla="*/ 8 h 8"/>
                      <a:gd name="T4" fmla="*/ 0 w 10"/>
                      <a:gd name="T5" fmla="*/ 7 h 8"/>
                      <a:gd name="T6" fmla="*/ 3 w 10"/>
                      <a:gd name="T7" fmla="*/ 1 h 8"/>
                      <a:gd name="T8" fmla="*/ 10 w 10"/>
                      <a:gd name="T9" fmla="*/ 0 h 8"/>
                      <a:gd name="T10" fmla="*/ 10 w 10"/>
                      <a:gd name="T11" fmla="*/ 0 h 8"/>
                      <a:gd name="T12" fmla="*/ 3 w 10"/>
                      <a:gd name="T13" fmla="*/ 2 h 8"/>
                      <a:gd name="T14" fmla="*/ 0 w 10"/>
                      <a:gd name="T15" fmla="*/ 7 h 8"/>
                      <a:gd name="T16" fmla="*/ 0 w 10"/>
                      <a:gd name="T17" fmla="*/ 8 h 8"/>
                      <a:gd name="T18" fmla="*/ 4 w 10"/>
                      <a:gd name="T19" fmla="*/ 6 h 8"/>
                      <a:gd name="T20" fmla="*/ 4 w 10"/>
                      <a:gd name="T21" fmla="*/ 5 h 8"/>
                      <a:gd name="T22" fmla="*/ 4 w 10"/>
                      <a:gd name="T23" fmla="*/ 6 h 8"/>
                      <a:gd name="T24" fmla="*/ 9 w 10"/>
                      <a:gd name="T25" fmla="*/ 4 h 8"/>
                      <a:gd name="T26" fmla="*/ 9 w 10"/>
                      <a:gd name="T27" fmla="*/ 6 h 8"/>
                      <a:gd name="T28" fmla="*/ 4 w 10"/>
                      <a:gd name="T29" fmla="*/ 6 h 8"/>
                      <a:gd name="T30" fmla="*/ 1 w 10"/>
                      <a:gd name="T31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0" h="8">
                        <a:moveTo>
                          <a:pt x="1" y="8"/>
                        </a:moveTo>
                        <a:cubicBezTo>
                          <a:pt x="1" y="8"/>
                          <a:pt x="0" y="8"/>
                          <a:pt x="0" y="8"/>
                        </a:cubicBezTo>
                        <a:cubicBezTo>
                          <a:pt x="0" y="8"/>
                          <a:pt x="0" y="7"/>
                          <a:pt x="0" y="7"/>
                        </a:cubicBezTo>
                        <a:cubicBezTo>
                          <a:pt x="0" y="5"/>
                          <a:pt x="1" y="2"/>
                          <a:pt x="3" y="1"/>
                        </a:cubicBezTo>
                        <a:cubicBezTo>
                          <a:pt x="6" y="0"/>
                          <a:pt x="9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6" y="0"/>
                          <a:pt x="3" y="2"/>
                        </a:cubicBezTo>
                        <a:cubicBezTo>
                          <a:pt x="1" y="3"/>
                          <a:pt x="0" y="5"/>
                          <a:pt x="0" y="7"/>
                        </a:cubicBezTo>
                        <a:cubicBezTo>
                          <a:pt x="0" y="7"/>
                          <a:pt x="0" y="7"/>
                          <a:pt x="0" y="8"/>
                        </a:cubicBezTo>
                        <a:cubicBezTo>
                          <a:pt x="1" y="8"/>
                          <a:pt x="3" y="7"/>
                          <a:pt x="4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8" y="7"/>
                          <a:pt x="9" y="4"/>
                          <a:pt x="9" y="4"/>
                        </a:cubicBezTo>
                        <a:cubicBezTo>
                          <a:pt x="9" y="4"/>
                          <a:pt x="10" y="5"/>
                          <a:pt x="9" y="6"/>
                        </a:cubicBezTo>
                        <a:cubicBezTo>
                          <a:pt x="8" y="6"/>
                          <a:pt x="7" y="7"/>
                          <a:pt x="4" y="6"/>
                        </a:cubicBezTo>
                        <a:cubicBezTo>
                          <a:pt x="3" y="7"/>
                          <a:pt x="2" y="8"/>
                          <a:pt x="1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5" name="Freeform 190"/>
                  <p:cNvSpPr>
                    <a:spLocks/>
                  </p:cNvSpPr>
                  <p:nvPr/>
                </p:nvSpPr>
                <p:spPr bwMode="auto">
                  <a:xfrm>
                    <a:off x="1948" y="2361"/>
                    <a:ext cx="84" cy="77"/>
                  </a:xfrm>
                  <a:custGeom>
                    <a:avLst/>
                    <a:gdLst>
                      <a:gd name="T0" fmla="*/ 0 w 12"/>
                      <a:gd name="T1" fmla="*/ 5 h 11"/>
                      <a:gd name="T2" fmla="*/ 1 w 12"/>
                      <a:gd name="T3" fmla="*/ 8 h 11"/>
                      <a:gd name="T4" fmla="*/ 7 w 12"/>
                      <a:gd name="T5" fmla="*/ 8 h 11"/>
                      <a:gd name="T6" fmla="*/ 12 w 12"/>
                      <a:gd name="T7" fmla="*/ 7 h 11"/>
                      <a:gd name="T8" fmla="*/ 0 w 12"/>
                      <a:gd name="T9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1">
                        <a:moveTo>
                          <a:pt x="0" y="5"/>
                        </a:move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4" y="11"/>
                          <a:pt x="7" y="8"/>
                        </a:cubicBezTo>
                        <a:cubicBezTo>
                          <a:pt x="9" y="9"/>
                          <a:pt x="12" y="8"/>
                          <a:pt x="12" y="7"/>
                        </a:cubicBezTo>
                        <a:cubicBezTo>
                          <a:pt x="12" y="6"/>
                          <a:pt x="5" y="0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6" name="Freeform 191"/>
                  <p:cNvSpPr>
                    <a:spLocks/>
                  </p:cNvSpPr>
                  <p:nvPr/>
                </p:nvSpPr>
                <p:spPr bwMode="auto">
                  <a:xfrm>
                    <a:off x="1948" y="2361"/>
                    <a:ext cx="77" cy="63"/>
                  </a:xfrm>
                  <a:custGeom>
                    <a:avLst/>
                    <a:gdLst>
                      <a:gd name="T0" fmla="*/ 0 w 11"/>
                      <a:gd name="T1" fmla="*/ 5 h 9"/>
                      <a:gd name="T2" fmla="*/ 1 w 11"/>
                      <a:gd name="T3" fmla="*/ 8 h 9"/>
                      <a:gd name="T4" fmla="*/ 7 w 11"/>
                      <a:gd name="T5" fmla="*/ 7 h 9"/>
                      <a:gd name="T6" fmla="*/ 11 w 11"/>
                      <a:gd name="T7" fmla="*/ 7 h 9"/>
                      <a:gd name="T8" fmla="*/ 0 w 11"/>
                      <a:gd name="T9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0" y="5"/>
                        </a:move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3" y="9"/>
                          <a:pt x="7" y="7"/>
                        </a:cubicBezTo>
                        <a:cubicBezTo>
                          <a:pt x="8" y="8"/>
                          <a:pt x="11" y="8"/>
                          <a:pt x="11" y="7"/>
                        </a:cubicBezTo>
                        <a:cubicBezTo>
                          <a:pt x="11" y="6"/>
                          <a:pt x="5" y="0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9B3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7" name="Freeform 192"/>
                  <p:cNvSpPr>
                    <a:spLocks/>
                  </p:cNvSpPr>
                  <p:nvPr/>
                </p:nvSpPr>
                <p:spPr bwMode="auto">
                  <a:xfrm>
                    <a:off x="1948" y="2361"/>
                    <a:ext cx="77" cy="63"/>
                  </a:xfrm>
                  <a:custGeom>
                    <a:avLst/>
                    <a:gdLst>
                      <a:gd name="T0" fmla="*/ 0 w 11"/>
                      <a:gd name="T1" fmla="*/ 5 h 9"/>
                      <a:gd name="T2" fmla="*/ 1 w 11"/>
                      <a:gd name="T3" fmla="*/ 8 h 9"/>
                      <a:gd name="T4" fmla="*/ 7 w 11"/>
                      <a:gd name="T5" fmla="*/ 7 h 9"/>
                      <a:gd name="T6" fmla="*/ 10 w 11"/>
                      <a:gd name="T7" fmla="*/ 7 h 9"/>
                      <a:gd name="T8" fmla="*/ 0 w 11"/>
                      <a:gd name="T9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0" y="5"/>
                        </a:move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3" y="9"/>
                          <a:pt x="7" y="7"/>
                        </a:cubicBezTo>
                        <a:cubicBezTo>
                          <a:pt x="8" y="7"/>
                          <a:pt x="10" y="8"/>
                          <a:pt x="10" y="7"/>
                        </a:cubicBezTo>
                        <a:cubicBezTo>
                          <a:pt x="11" y="5"/>
                          <a:pt x="5" y="0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8" name="Freeform 193"/>
                  <p:cNvSpPr>
                    <a:spLocks/>
                  </p:cNvSpPr>
                  <p:nvPr/>
                </p:nvSpPr>
                <p:spPr bwMode="auto">
                  <a:xfrm>
                    <a:off x="1948" y="2368"/>
                    <a:ext cx="84" cy="70"/>
                  </a:xfrm>
                  <a:custGeom>
                    <a:avLst/>
                    <a:gdLst>
                      <a:gd name="T0" fmla="*/ 11 w 12"/>
                      <a:gd name="T1" fmla="*/ 7 h 10"/>
                      <a:gd name="T2" fmla="*/ 7 w 12"/>
                      <a:gd name="T3" fmla="*/ 7 h 10"/>
                      <a:gd name="T4" fmla="*/ 1 w 12"/>
                      <a:gd name="T5" fmla="*/ 7 h 10"/>
                      <a:gd name="T6" fmla="*/ 7 w 12"/>
                      <a:gd name="T7" fmla="*/ 7 h 10"/>
                      <a:gd name="T8" fmla="*/ 7 w 12"/>
                      <a:gd name="T9" fmla="*/ 7 h 10"/>
                      <a:gd name="T10" fmla="*/ 7 w 12"/>
                      <a:gd name="T11" fmla="*/ 7 h 10"/>
                      <a:gd name="T12" fmla="*/ 11 w 12"/>
                      <a:gd name="T13" fmla="*/ 7 h 10"/>
                      <a:gd name="T14" fmla="*/ 12 w 12"/>
                      <a:gd name="T15" fmla="*/ 6 h 10"/>
                      <a:gd name="T16" fmla="*/ 9 w 12"/>
                      <a:gd name="T17" fmla="*/ 3 h 10"/>
                      <a:gd name="T18" fmla="*/ 1 w 12"/>
                      <a:gd name="T19" fmla="*/ 4 h 10"/>
                      <a:gd name="T20" fmla="*/ 0 w 12"/>
                      <a:gd name="T21" fmla="*/ 3 h 10"/>
                      <a:gd name="T22" fmla="*/ 10 w 12"/>
                      <a:gd name="T23" fmla="*/ 3 h 10"/>
                      <a:gd name="T24" fmla="*/ 12 w 12"/>
                      <a:gd name="T25" fmla="*/ 6 h 10"/>
                      <a:gd name="T26" fmla="*/ 11 w 12"/>
                      <a:gd name="T27" fmla="*/ 7 h 10"/>
                      <a:gd name="T28" fmla="*/ 11 w 12"/>
                      <a:gd name="T29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2" h="10">
                        <a:moveTo>
                          <a:pt x="11" y="7"/>
                        </a:moveTo>
                        <a:cubicBezTo>
                          <a:pt x="10" y="8"/>
                          <a:pt x="8" y="8"/>
                          <a:pt x="7" y="7"/>
                        </a:cubicBezTo>
                        <a:cubicBezTo>
                          <a:pt x="4" y="10"/>
                          <a:pt x="1" y="7"/>
                          <a:pt x="1" y="7"/>
                        </a:cubicBezTo>
                        <a:cubicBezTo>
                          <a:pt x="1" y="7"/>
                          <a:pt x="4" y="9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8" y="7"/>
                          <a:pt x="10" y="7"/>
                          <a:pt x="11" y="7"/>
                        </a:cubicBezTo>
                        <a:cubicBezTo>
                          <a:pt x="11" y="7"/>
                          <a:pt x="12" y="6"/>
                          <a:pt x="12" y="6"/>
                        </a:cubicBezTo>
                        <a:cubicBezTo>
                          <a:pt x="12" y="6"/>
                          <a:pt x="11" y="4"/>
                          <a:pt x="9" y="3"/>
                        </a:cubicBezTo>
                        <a:cubicBezTo>
                          <a:pt x="8" y="3"/>
                          <a:pt x="4" y="1"/>
                          <a:pt x="1" y="4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4" y="0"/>
                          <a:pt x="8" y="2"/>
                          <a:pt x="10" y="3"/>
                        </a:cubicBezTo>
                        <a:cubicBezTo>
                          <a:pt x="11" y="4"/>
                          <a:pt x="12" y="5"/>
                          <a:pt x="12" y="6"/>
                        </a:cubicBezTo>
                        <a:cubicBezTo>
                          <a:pt x="12" y="6"/>
                          <a:pt x="12" y="7"/>
                          <a:pt x="11" y="7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9" name="Freeform 194"/>
                  <p:cNvSpPr>
                    <a:spLocks/>
                  </p:cNvSpPr>
                  <p:nvPr/>
                </p:nvSpPr>
                <p:spPr bwMode="auto">
                  <a:xfrm>
                    <a:off x="1731" y="2758"/>
                    <a:ext cx="196" cy="215"/>
                  </a:xfrm>
                  <a:custGeom>
                    <a:avLst/>
                    <a:gdLst>
                      <a:gd name="T0" fmla="*/ 14 w 28"/>
                      <a:gd name="T1" fmla="*/ 0 h 31"/>
                      <a:gd name="T2" fmla="*/ 24 w 28"/>
                      <a:gd name="T3" fmla="*/ 19 h 31"/>
                      <a:gd name="T4" fmla="*/ 12 w 28"/>
                      <a:gd name="T5" fmla="*/ 25 h 31"/>
                      <a:gd name="T6" fmla="*/ 3 w 28"/>
                      <a:gd name="T7" fmla="*/ 10 h 31"/>
                      <a:gd name="T8" fmla="*/ 0 w 28"/>
                      <a:gd name="T9" fmla="*/ 4 h 31"/>
                      <a:gd name="T10" fmla="*/ 14 w 28"/>
                      <a:gd name="T11" fmla="*/ 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31">
                        <a:moveTo>
                          <a:pt x="14" y="0"/>
                        </a:moveTo>
                        <a:cubicBezTo>
                          <a:pt x="14" y="0"/>
                          <a:pt x="21" y="14"/>
                          <a:pt x="24" y="19"/>
                        </a:cubicBezTo>
                        <a:cubicBezTo>
                          <a:pt x="28" y="24"/>
                          <a:pt x="15" y="31"/>
                          <a:pt x="12" y="25"/>
                        </a:cubicBezTo>
                        <a:cubicBezTo>
                          <a:pt x="9" y="19"/>
                          <a:pt x="4" y="15"/>
                          <a:pt x="3" y="10"/>
                        </a:cubicBezTo>
                        <a:cubicBezTo>
                          <a:pt x="1" y="7"/>
                          <a:pt x="0" y="4"/>
                          <a:pt x="0" y="4"/>
                        </a:cubicBez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0" name="Freeform 195"/>
                  <p:cNvSpPr>
                    <a:spLocks/>
                  </p:cNvSpPr>
                  <p:nvPr/>
                </p:nvSpPr>
                <p:spPr bwMode="auto">
                  <a:xfrm>
                    <a:off x="1745" y="2785"/>
                    <a:ext cx="147" cy="174"/>
                  </a:xfrm>
                  <a:custGeom>
                    <a:avLst/>
                    <a:gdLst>
                      <a:gd name="T0" fmla="*/ 18 w 21"/>
                      <a:gd name="T1" fmla="*/ 15 h 25"/>
                      <a:gd name="T2" fmla="*/ 10 w 21"/>
                      <a:gd name="T3" fmla="*/ 0 h 25"/>
                      <a:gd name="T4" fmla="*/ 0 w 21"/>
                      <a:gd name="T5" fmla="*/ 5 h 25"/>
                      <a:gd name="T6" fmla="*/ 1 w 21"/>
                      <a:gd name="T7" fmla="*/ 6 h 25"/>
                      <a:gd name="T8" fmla="*/ 10 w 21"/>
                      <a:gd name="T9" fmla="*/ 21 h 25"/>
                      <a:gd name="T10" fmla="*/ 21 w 21"/>
                      <a:gd name="T11" fmla="*/ 20 h 25"/>
                      <a:gd name="T12" fmla="*/ 18 w 21"/>
                      <a:gd name="T13" fmla="*/ 1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" h="25">
                        <a:moveTo>
                          <a:pt x="18" y="15"/>
                        </a:moveTo>
                        <a:cubicBezTo>
                          <a:pt x="15" y="10"/>
                          <a:pt x="13" y="5"/>
                          <a:pt x="10" y="0"/>
                        </a:cubicBezTo>
                        <a:cubicBezTo>
                          <a:pt x="7" y="2"/>
                          <a:pt x="4" y="4"/>
                          <a:pt x="0" y="5"/>
                        </a:cubicBezTo>
                        <a:cubicBezTo>
                          <a:pt x="1" y="5"/>
                          <a:pt x="1" y="6"/>
                          <a:pt x="1" y="6"/>
                        </a:cubicBezTo>
                        <a:cubicBezTo>
                          <a:pt x="2" y="11"/>
                          <a:pt x="7" y="15"/>
                          <a:pt x="10" y="21"/>
                        </a:cubicBezTo>
                        <a:cubicBezTo>
                          <a:pt x="12" y="25"/>
                          <a:pt x="19" y="23"/>
                          <a:pt x="21" y="20"/>
                        </a:cubicBezTo>
                        <a:cubicBezTo>
                          <a:pt x="20" y="19"/>
                          <a:pt x="19" y="17"/>
                          <a:pt x="18" y="1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1" name="Freeform 196"/>
                  <p:cNvSpPr>
                    <a:spLocks/>
                  </p:cNvSpPr>
                  <p:nvPr/>
                </p:nvSpPr>
                <p:spPr bwMode="auto">
                  <a:xfrm>
                    <a:off x="1752" y="2792"/>
                    <a:ext cx="140" cy="167"/>
                  </a:xfrm>
                  <a:custGeom>
                    <a:avLst/>
                    <a:gdLst>
                      <a:gd name="T0" fmla="*/ 17 w 20"/>
                      <a:gd name="T1" fmla="*/ 14 h 24"/>
                      <a:gd name="T2" fmla="*/ 8 w 20"/>
                      <a:gd name="T3" fmla="*/ 0 h 24"/>
                      <a:gd name="T4" fmla="*/ 0 w 20"/>
                      <a:gd name="T5" fmla="*/ 5 h 24"/>
                      <a:gd name="T6" fmla="*/ 0 w 20"/>
                      <a:gd name="T7" fmla="*/ 5 h 24"/>
                      <a:gd name="T8" fmla="*/ 9 w 20"/>
                      <a:gd name="T9" fmla="*/ 20 h 24"/>
                      <a:gd name="T10" fmla="*/ 20 w 20"/>
                      <a:gd name="T11" fmla="*/ 19 h 24"/>
                      <a:gd name="T12" fmla="*/ 17 w 20"/>
                      <a:gd name="T13" fmla="*/ 1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" h="24">
                        <a:moveTo>
                          <a:pt x="17" y="14"/>
                        </a:moveTo>
                        <a:cubicBezTo>
                          <a:pt x="14" y="9"/>
                          <a:pt x="11" y="5"/>
                          <a:pt x="8" y="0"/>
                        </a:cubicBezTo>
                        <a:cubicBezTo>
                          <a:pt x="6" y="3"/>
                          <a:pt x="3" y="4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10"/>
                          <a:pt x="6" y="14"/>
                          <a:pt x="9" y="20"/>
                        </a:cubicBezTo>
                        <a:cubicBezTo>
                          <a:pt x="11" y="24"/>
                          <a:pt x="18" y="22"/>
                          <a:pt x="20" y="19"/>
                        </a:cubicBezTo>
                        <a:cubicBezTo>
                          <a:pt x="19" y="18"/>
                          <a:pt x="18" y="16"/>
                          <a:pt x="17" y="1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2" name="Freeform 197"/>
                  <p:cNvSpPr>
                    <a:spLocks noEditPoints="1"/>
                  </p:cNvSpPr>
                  <p:nvPr/>
                </p:nvSpPr>
                <p:spPr bwMode="auto">
                  <a:xfrm>
                    <a:off x="1724" y="2758"/>
                    <a:ext cx="182" cy="194"/>
                  </a:xfrm>
                  <a:custGeom>
                    <a:avLst/>
                    <a:gdLst>
                      <a:gd name="T0" fmla="*/ 21 w 26"/>
                      <a:gd name="T1" fmla="*/ 27 h 28"/>
                      <a:gd name="T2" fmla="*/ 13 w 26"/>
                      <a:gd name="T3" fmla="*/ 25 h 28"/>
                      <a:gd name="T4" fmla="*/ 8 w 26"/>
                      <a:gd name="T5" fmla="*/ 18 h 28"/>
                      <a:gd name="T6" fmla="*/ 4 w 26"/>
                      <a:gd name="T7" fmla="*/ 10 h 28"/>
                      <a:gd name="T8" fmla="*/ 0 w 26"/>
                      <a:gd name="T9" fmla="*/ 4 h 28"/>
                      <a:gd name="T10" fmla="*/ 0 w 26"/>
                      <a:gd name="T11" fmla="*/ 4 h 28"/>
                      <a:gd name="T12" fmla="*/ 15 w 26"/>
                      <a:gd name="T13" fmla="*/ 0 h 28"/>
                      <a:gd name="T14" fmla="*/ 15 w 26"/>
                      <a:gd name="T15" fmla="*/ 0 h 28"/>
                      <a:gd name="T16" fmla="*/ 25 w 26"/>
                      <a:gd name="T17" fmla="*/ 19 h 28"/>
                      <a:gd name="T18" fmla="*/ 26 w 26"/>
                      <a:gd name="T19" fmla="*/ 22 h 28"/>
                      <a:gd name="T20" fmla="*/ 21 w 26"/>
                      <a:gd name="T21" fmla="*/ 27 h 28"/>
                      <a:gd name="T22" fmla="*/ 1 w 26"/>
                      <a:gd name="T23" fmla="*/ 4 h 28"/>
                      <a:gd name="T24" fmla="*/ 4 w 26"/>
                      <a:gd name="T25" fmla="*/ 10 h 28"/>
                      <a:gd name="T26" fmla="*/ 4 w 26"/>
                      <a:gd name="T27" fmla="*/ 10 h 28"/>
                      <a:gd name="T28" fmla="*/ 4 w 26"/>
                      <a:gd name="T29" fmla="*/ 10 h 28"/>
                      <a:gd name="T30" fmla="*/ 9 w 26"/>
                      <a:gd name="T31" fmla="*/ 18 h 28"/>
                      <a:gd name="T32" fmla="*/ 13 w 26"/>
                      <a:gd name="T33" fmla="*/ 25 h 28"/>
                      <a:gd name="T34" fmla="*/ 20 w 26"/>
                      <a:gd name="T35" fmla="*/ 27 h 28"/>
                      <a:gd name="T36" fmla="*/ 25 w 26"/>
                      <a:gd name="T37" fmla="*/ 22 h 28"/>
                      <a:gd name="T38" fmla="*/ 25 w 26"/>
                      <a:gd name="T39" fmla="*/ 19 h 28"/>
                      <a:gd name="T40" fmla="*/ 14 w 26"/>
                      <a:gd name="T41" fmla="*/ 0 h 28"/>
                      <a:gd name="T42" fmla="*/ 1 w 26"/>
                      <a:gd name="T43" fmla="*/ 4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6" h="28">
                        <a:moveTo>
                          <a:pt x="21" y="27"/>
                        </a:moveTo>
                        <a:cubicBezTo>
                          <a:pt x="18" y="28"/>
                          <a:pt x="14" y="28"/>
                          <a:pt x="13" y="25"/>
                        </a:cubicBezTo>
                        <a:cubicBezTo>
                          <a:pt x="11" y="22"/>
                          <a:pt x="10" y="20"/>
                          <a:pt x="8" y="18"/>
                        </a:cubicBezTo>
                        <a:cubicBezTo>
                          <a:pt x="6" y="16"/>
                          <a:pt x="5" y="13"/>
                          <a:pt x="4" y="10"/>
                        </a:cubicBezTo>
                        <a:cubicBezTo>
                          <a:pt x="2" y="7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22" y="14"/>
                          <a:pt x="25" y="19"/>
                        </a:cubicBezTo>
                        <a:cubicBezTo>
                          <a:pt x="26" y="20"/>
                          <a:pt x="26" y="21"/>
                          <a:pt x="26" y="22"/>
                        </a:cubicBezTo>
                        <a:cubicBezTo>
                          <a:pt x="25" y="24"/>
                          <a:pt x="23" y="26"/>
                          <a:pt x="21" y="27"/>
                        </a:cubicBezTo>
                        <a:close/>
                        <a:moveTo>
                          <a:pt x="1" y="4"/>
                        </a:moveTo>
                        <a:cubicBezTo>
                          <a:pt x="1" y="5"/>
                          <a:pt x="2" y="7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13"/>
                          <a:pt x="7" y="15"/>
                          <a:pt x="9" y="18"/>
                        </a:cubicBezTo>
                        <a:cubicBezTo>
                          <a:pt x="10" y="20"/>
                          <a:pt x="12" y="22"/>
                          <a:pt x="13" y="25"/>
                        </a:cubicBezTo>
                        <a:cubicBezTo>
                          <a:pt x="15" y="28"/>
                          <a:pt x="18" y="28"/>
                          <a:pt x="20" y="27"/>
                        </a:cubicBezTo>
                        <a:cubicBezTo>
                          <a:pt x="23" y="26"/>
                          <a:pt x="25" y="24"/>
                          <a:pt x="25" y="22"/>
                        </a:cubicBezTo>
                        <a:cubicBezTo>
                          <a:pt x="26" y="21"/>
                          <a:pt x="26" y="20"/>
                          <a:pt x="25" y="19"/>
                        </a:cubicBezTo>
                        <a:cubicBezTo>
                          <a:pt x="22" y="15"/>
                          <a:pt x="15" y="2"/>
                          <a:pt x="14" y="0"/>
                        </a:cubicBezTo>
                        <a:lnTo>
                          <a:pt x="1" y="4"/>
                        </a:ln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3" name="Freeform 198"/>
                  <p:cNvSpPr>
                    <a:spLocks/>
                  </p:cNvSpPr>
                  <p:nvPr/>
                </p:nvSpPr>
                <p:spPr bwMode="auto">
                  <a:xfrm>
                    <a:off x="1759" y="2792"/>
                    <a:ext cx="168" cy="181"/>
                  </a:xfrm>
                  <a:custGeom>
                    <a:avLst/>
                    <a:gdLst>
                      <a:gd name="T0" fmla="*/ 20 w 24"/>
                      <a:gd name="T1" fmla="*/ 14 h 26"/>
                      <a:gd name="T2" fmla="*/ 12 w 24"/>
                      <a:gd name="T3" fmla="*/ 0 h 26"/>
                      <a:gd name="T4" fmla="*/ 0 w 24"/>
                      <a:gd name="T5" fmla="*/ 7 h 26"/>
                      <a:gd name="T6" fmla="*/ 8 w 24"/>
                      <a:gd name="T7" fmla="*/ 20 h 26"/>
                      <a:gd name="T8" fmla="*/ 20 w 24"/>
                      <a:gd name="T9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0" y="14"/>
                        </a:moveTo>
                        <a:cubicBezTo>
                          <a:pt x="18" y="11"/>
                          <a:pt x="14" y="4"/>
                          <a:pt x="12" y="0"/>
                        </a:cubicBezTo>
                        <a:cubicBezTo>
                          <a:pt x="11" y="2"/>
                          <a:pt x="7" y="6"/>
                          <a:pt x="0" y="7"/>
                        </a:cubicBezTo>
                        <a:cubicBezTo>
                          <a:pt x="1" y="11"/>
                          <a:pt x="5" y="14"/>
                          <a:pt x="8" y="20"/>
                        </a:cubicBezTo>
                        <a:cubicBezTo>
                          <a:pt x="11" y="26"/>
                          <a:pt x="24" y="19"/>
                          <a:pt x="20" y="14"/>
                        </a:cubicBezTo>
                        <a:close/>
                      </a:path>
                    </a:pathLst>
                  </a:custGeom>
                  <a:solidFill>
                    <a:srgbClr val="D8D7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4" name="Freeform 199"/>
                  <p:cNvSpPr>
                    <a:spLocks/>
                  </p:cNvSpPr>
                  <p:nvPr/>
                </p:nvSpPr>
                <p:spPr bwMode="auto">
                  <a:xfrm>
                    <a:off x="1759" y="2806"/>
                    <a:ext cx="133" cy="153"/>
                  </a:xfrm>
                  <a:custGeom>
                    <a:avLst/>
                    <a:gdLst>
                      <a:gd name="T0" fmla="*/ 10 w 19"/>
                      <a:gd name="T1" fmla="*/ 0 h 22"/>
                      <a:gd name="T2" fmla="*/ 0 w 19"/>
                      <a:gd name="T3" fmla="*/ 5 h 22"/>
                      <a:gd name="T4" fmla="*/ 8 w 19"/>
                      <a:gd name="T5" fmla="*/ 18 h 22"/>
                      <a:gd name="T6" fmla="*/ 19 w 19"/>
                      <a:gd name="T7" fmla="*/ 17 h 22"/>
                      <a:gd name="T8" fmla="*/ 16 w 19"/>
                      <a:gd name="T9" fmla="*/ 12 h 22"/>
                      <a:gd name="T10" fmla="*/ 10 w 19"/>
                      <a:gd name="T11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22">
                        <a:moveTo>
                          <a:pt x="10" y="0"/>
                        </a:moveTo>
                        <a:cubicBezTo>
                          <a:pt x="8" y="2"/>
                          <a:pt x="5" y="5"/>
                          <a:pt x="0" y="5"/>
                        </a:cubicBezTo>
                        <a:cubicBezTo>
                          <a:pt x="1" y="9"/>
                          <a:pt x="5" y="12"/>
                          <a:pt x="8" y="18"/>
                        </a:cubicBezTo>
                        <a:cubicBezTo>
                          <a:pt x="10" y="22"/>
                          <a:pt x="17" y="20"/>
                          <a:pt x="19" y="17"/>
                        </a:cubicBezTo>
                        <a:cubicBezTo>
                          <a:pt x="18" y="16"/>
                          <a:pt x="17" y="14"/>
                          <a:pt x="16" y="12"/>
                        </a:cubicBezTo>
                        <a:cubicBezTo>
                          <a:pt x="14" y="8"/>
                          <a:pt x="12" y="4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EAE9E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5" name="Freeform 200"/>
                  <p:cNvSpPr>
                    <a:spLocks/>
                  </p:cNvSpPr>
                  <p:nvPr/>
                </p:nvSpPr>
                <p:spPr bwMode="auto">
                  <a:xfrm>
                    <a:off x="1759" y="2813"/>
                    <a:ext cx="126" cy="139"/>
                  </a:xfrm>
                  <a:custGeom>
                    <a:avLst/>
                    <a:gdLst>
                      <a:gd name="T0" fmla="*/ 0 w 18"/>
                      <a:gd name="T1" fmla="*/ 4 h 20"/>
                      <a:gd name="T2" fmla="*/ 8 w 18"/>
                      <a:gd name="T3" fmla="*/ 17 h 20"/>
                      <a:gd name="T4" fmla="*/ 18 w 18"/>
                      <a:gd name="T5" fmla="*/ 18 h 20"/>
                      <a:gd name="T6" fmla="*/ 9 w 18"/>
                      <a:gd name="T7" fmla="*/ 0 h 20"/>
                      <a:gd name="T8" fmla="*/ 0 w 18"/>
                      <a:gd name="T9" fmla="*/ 4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0" y="4"/>
                        </a:moveTo>
                        <a:cubicBezTo>
                          <a:pt x="1" y="8"/>
                          <a:pt x="5" y="11"/>
                          <a:pt x="8" y="17"/>
                        </a:cubicBezTo>
                        <a:cubicBezTo>
                          <a:pt x="10" y="20"/>
                          <a:pt x="15" y="20"/>
                          <a:pt x="18" y="18"/>
                        </a:cubicBezTo>
                        <a:cubicBezTo>
                          <a:pt x="15" y="12"/>
                          <a:pt x="11" y="6"/>
                          <a:pt x="9" y="0"/>
                        </a:cubicBezTo>
                        <a:cubicBezTo>
                          <a:pt x="7" y="2"/>
                          <a:pt x="4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7F6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6" name="Freeform 201"/>
                  <p:cNvSpPr>
                    <a:spLocks noEditPoints="1"/>
                  </p:cNvSpPr>
                  <p:nvPr/>
                </p:nvSpPr>
                <p:spPr bwMode="auto">
                  <a:xfrm>
                    <a:off x="1759" y="2785"/>
                    <a:ext cx="147" cy="167"/>
                  </a:xfrm>
                  <a:custGeom>
                    <a:avLst/>
                    <a:gdLst>
                      <a:gd name="T0" fmla="*/ 16 w 21"/>
                      <a:gd name="T1" fmla="*/ 23 h 24"/>
                      <a:gd name="T2" fmla="*/ 16 w 21"/>
                      <a:gd name="T3" fmla="*/ 23 h 24"/>
                      <a:gd name="T4" fmla="*/ 8 w 21"/>
                      <a:gd name="T5" fmla="*/ 21 h 24"/>
                      <a:gd name="T6" fmla="*/ 3 w 21"/>
                      <a:gd name="T7" fmla="*/ 14 h 24"/>
                      <a:gd name="T8" fmla="*/ 0 w 21"/>
                      <a:gd name="T9" fmla="*/ 8 h 24"/>
                      <a:gd name="T10" fmla="*/ 0 w 21"/>
                      <a:gd name="T11" fmla="*/ 8 h 24"/>
                      <a:gd name="T12" fmla="*/ 0 w 21"/>
                      <a:gd name="T13" fmla="*/ 8 h 24"/>
                      <a:gd name="T14" fmla="*/ 4 w 21"/>
                      <a:gd name="T15" fmla="*/ 7 h 24"/>
                      <a:gd name="T16" fmla="*/ 12 w 21"/>
                      <a:gd name="T17" fmla="*/ 0 h 24"/>
                      <a:gd name="T18" fmla="*/ 12 w 21"/>
                      <a:gd name="T19" fmla="*/ 0 h 24"/>
                      <a:gd name="T20" fmla="*/ 12 w 21"/>
                      <a:gd name="T21" fmla="*/ 0 h 24"/>
                      <a:gd name="T22" fmla="*/ 20 w 21"/>
                      <a:gd name="T23" fmla="*/ 15 h 24"/>
                      <a:gd name="T24" fmla="*/ 21 w 21"/>
                      <a:gd name="T25" fmla="*/ 18 h 24"/>
                      <a:gd name="T26" fmla="*/ 16 w 21"/>
                      <a:gd name="T27" fmla="*/ 23 h 24"/>
                      <a:gd name="T28" fmla="*/ 0 w 21"/>
                      <a:gd name="T29" fmla="*/ 8 h 24"/>
                      <a:gd name="T30" fmla="*/ 4 w 21"/>
                      <a:gd name="T31" fmla="*/ 14 h 24"/>
                      <a:gd name="T32" fmla="*/ 8 w 21"/>
                      <a:gd name="T33" fmla="*/ 21 h 24"/>
                      <a:gd name="T34" fmla="*/ 15 w 21"/>
                      <a:gd name="T35" fmla="*/ 23 h 24"/>
                      <a:gd name="T36" fmla="*/ 15 w 21"/>
                      <a:gd name="T37" fmla="*/ 23 h 24"/>
                      <a:gd name="T38" fmla="*/ 20 w 21"/>
                      <a:gd name="T39" fmla="*/ 18 h 24"/>
                      <a:gd name="T40" fmla="*/ 20 w 21"/>
                      <a:gd name="T41" fmla="*/ 15 h 24"/>
                      <a:gd name="T42" fmla="*/ 12 w 21"/>
                      <a:gd name="T43" fmla="*/ 1 h 24"/>
                      <a:gd name="T44" fmla="*/ 4 w 21"/>
                      <a:gd name="T45" fmla="*/ 7 h 24"/>
                      <a:gd name="T46" fmla="*/ 0 w 21"/>
                      <a:gd name="T47" fmla="*/ 8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1" h="24">
                        <a:moveTo>
                          <a:pt x="16" y="23"/>
                        </a:moveTo>
                        <a:cubicBezTo>
                          <a:pt x="16" y="23"/>
                          <a:pt x="16" y="23"/>
                          <a:pt x="16" y="23"/>
                        </a:cubicBezTo>
                        <a:cubicBezTo>
                          <a:pt x="13" y="24"/>
                          <a:pt x="9" y="24"/>
                          <a:pt x="8" y="21"/>
                        </a:cubicBezTo>
                        <a:cubicBezTo>
                          <a:pt x="6" y="18"/>
                          <a:pt x="5" y="16"/>
                          <a:pt x="3" y="14"/>
                        </a:cubicBezTo>
                        <a:cubicBezTo>
                          <a:pt x="2" y="12"/>
                          <a:pt x="0" y="10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8"/>
                          <a:pt x="2" y="8"/>
                          <a:pt x="4" y="7"/>
                        </a:cubicBezTo>
                        <a:cubicBezTo>
                          <a:pt x="8" y="5"/>
                          <a:pt x="11" y="2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5" y="5"/>
                          <a:pt x="18" y="12"/>
                          <a:pt x="20" y="15"/>
                        </a:cubicBezTo>
                        <a:cubicBezTo>
                          <a:pt x="21" y="16"/>
                          <a:pt x="21" y="17"/>
                          <a:pt x="21" y="18"/>
                        </a:cubicBezTo>
                        <a:cubicBezTo>
                          <a:pt x="20" y="20"/>
                          <a:pt x="18" y="22"/>
                          <a:pt x="16" y="23"/>
                        </a:cubicBezTo>
                        <a:close/>
                        <a:moveTo>
                          <a:pt x="0" y="8"/>
                        </a:moveTo>
                        <a:cubicBezTo>
                          <a:pt x="1" y="10"/>
                          <a:pt x="2" y="12"/>
                          <a:pt x="4" y="14"/>
                        </a:cubicBezTo>
                        <a:cubicBezTo>
                          <a:pt x="5" y="16"/>
                          <a:pt x="7" y="18"/>
                          <a:pt x="8" y="21"/>
                        </a:cubicBezTo>
                        <a:cubicBezTo>
                          <a:pt x="10" y="24"/>
                          <a:pt x="13" y="24"/>
                          <a:pt x="15" y="23"/>
                        </a:cubicBezTo>
                        <a:cubicBezTo>
                          <a:pt x="15" y="23"/>
                          <a:pt x="15" y="23"/>
                          <a:pt x="15" y="23"/>
                        </a:cubicBezTo>
                        <a:cubicBezTo>
                          <a:pt x="18" y="22"/>
                          <a:pt x="20" y="20"/>
                          <a:pt x="20" y="18"/>
                        </a:cubicBezTo>
                        <a:cubicBezTo>
                          <a:pt x="21" y="17"/>
                          <a:pt x="21" y="16"/>
                          <a:pt x="20" y="15"/>
                        </a:cubicBezTo>
                        <a:cubicBezTo>
                          <a:pt x="18" y="12"/>
                          <a:pt x="15" y="6"/>
                          <a:pt x="12" y="1"/>
                        </a:cubicBezTo>
                        <a:cubicBezTo>
                          <a:pt x="11" y="3"/>
                          <a:pt x="8" y="6"/>
                          <a:pt x="4" y="7"/>
                        </a:cubicBezTo>
                        <a:cubicBezTo>
                          <a:pt x="3" y="8"/>
                          <a:pt x="1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A5A5A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7" name="Freeform 202"/>
                  <p:cNvSpPr>
                    <a:spLocks/>
                  </p:cNvSpPr>
                  <p:nvPr/>
                </p:nvSpPr>
                <p:spPr bwMode="auto">
                  <a:xfrm>
                    <a:off x="1815" y="2862"/>
                    <a:ext cx="203" cy="153"/>
                  </a:xfrm>
                  <a:custGeom>
                    <a:avLst/>
                    <a:gdLst>
                      <a:gd name="T0" fmla="*/ 12 w 29"/>
                      <a:gd name="T1" fmla="*/ 4 h 22"/>
                      <a:gd name="T2" fmla="*/ 8 w 29"/>
                      <a:gd name="T3" fmla="*/ 10 h 22"/>
                      <a:gd name="T4" fmla="*/ 0 w 29"/>
                      <a:gd name="T5" fmla="*/ 10 h 22"/>
                      <a:gd name="T6" fmla="*/ 2 w 29"/>
                      <a:gd name="T7" fmla="*/ 19 h 22"/>
                      <a:gd name="T8" fmla="*/ 29 w 29"/>
                      <a:gd name="T9" fmla="*/ 11 h 22"/>
                      <a:gd name="T10" fmla="*/ 12 w 29"/>
                      <a:gd name="T11" fmla="*/ 4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9" h="22">
                        <a:moveTo>
                          <a:pt x="12" y="4"/>
                        </a:moveTo>
                        <a:cubicBezTo>
                          <a:pt x="12" y="4"/>
                          <a:pt x="12" y="8"/>
                          <a:pt x="8" y="10"/>
                        </a:cubicBezTo>
                        <a:cubicBezTo>
                          <a:pt x="4" y="11"/>
                          <a:pt x="0" y="10"/>
                          <a:pt x="0" y="10"/>
                        </a:cubicBezTo>
                        <a:cubicBezTo>
                          <a:pt x="0" y="10"/>
                          <a:pt x="0" y="15"/>
                          <a:pt x="2" y="19"/>
                        </a:cubicBezTo>
                        <a:cubicBezTo>
                          <a:pt x="11" y="22"/>
                          <a:pt x="25" y="21"/>
                          <a:pt x="29" y="11"/>
                        </a:cubicBezTo>
                        <a:cubicBezTo>
                          <a:pt x="27" y="3"/>
                          <a:pt x="21" y="0"/>
                          <a:pt x="12" y="4"/>
                        </a:cubicBezTo>
                        <a:close/>
                      </a:path>
                    </a:pathLst>
                  </a:custGeom>
                  <a:solidFill>
                    <a:srgbClr val="FF17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8" name="Freeform 203"/>
                  <p:cNvSpPr>
                    <a:spLocks noEditPoints="1"/>
                  </p:cNvSpPr>
                  <p:nvPr/>
                </p:nvSpPr>
                <p:spPr bwMode="auto">
                  <a:xfrm>
                    <a:off x="1815" y="2869"/>
                    <a:ext cx="203" cy="139"/>
                  </a:xfrm>
                  <a:custGeom>
                    <a:avLst/>
                    <a:gdLst>
                      <a:gd name="T0" fmla="*/ 20 w 29"/>
                      <a:gd name="T1" fmla="*/ 18 h 20"/>
                      <a:gd name="T2" fmla="*/ 20 w 29"/>
                      <a:gd name="T3" fmla="*/ 18 h 20"/>
                      <a:gd name="T4" fmla="*/ 2 w 29"/>
                      <a:gd name="T5" fmla="*/ 18 h 20"/>
                      <a:gd name="T6" fmla="*/ 2 w 29"/>
                      <a:gd name="T7" fmla="*/ 18 h 20"/>
                      <a:gd name="T8" fmla="*/ 2 w 29"/>
                      <a:gd name="T9" fmla="*/ 18 h 20"/>
                      <a:gd name="T10" fmla="*/ 0 w 29"/>
                      <a:gd name="T11" fmla="*/ 9 h 20"/>
                      <a:gd name="T12" fmla="*/ 0 w 29"/>
                      <a:gd name="T13" fmla="*/ 8 h 20"/>
                      <a:gd name="T14" fmla="*/ 0 w 29"/>
                      <a:gd name="T15" fmla="*/ 8 h 20"/>
                      <a:gd name="T16" fmla="*/ 8 w 29"/>
                      <a:gd name="T17" fmla="*/ 9 h 20"/>
                      <a:gd name="T18" fmla="*/ 8 w 29"/>
                      <a:gd name="T19" fmla="*/ 9 h 20"/>
                      <a:gd name="T20" fmla="*/ 8 w 29"/>
                      <a:gd name="T21" fmla="*/ 9 h 20"/>
                      <a:gd name="T22" fmla="*/ 12 w 29"/>
                      <a:gd name="T23" fmla="*/ 3 h 20"/>
                      <a:gd name="T24" fmla="*/ 12 w 29"/>
                      <a:gd name="T25" fmla="*/ 2 h 20"/>
                      <a:gd name="T26" fmla="*/ 12 w 29"/>
                      <a:gd name="T27" fmla="*/ 2 h 20"/>
                      <a:gd name="T28" fmla="*/ 24 w 29"/>
                      <a:gd name="T29" fmla="*/ 2 h 20"/>
                      <a:gd name="T30" fmla="*/ 29 w 29"/>
                      <a:gd name="T31" fmla="*/ 10 h 20"/>
                      <a:gd name="T32" fmla="*/ 29 w 29"/>
                      <a:gd name="T33" fmla="*/ 10 h 20"/>
                      <a:gd name="T34" fmla="*/ 29 w 29"/>
                      <a:gd name="T35" fmla="*/ 10 h 20"/>
                      <a:gd name="T36" fmla="*/ 20 w 29"/>
                      <a:gd name="T37" fmla="*/ 18 h 20"/>
                      <a:gd name="T38" fmla="*/ 2 w 29"/>
                      <a:gd name="T39" fmla="*/ 18 h 20"/>
                      <a:gd name="T40" fmla="*/ 20 w 29"/>
                      <a:gd name="T41" fmla="*/ 18 h 20"/>
                      <a:gd name="T42" fmla="*/ 29 w 29"/>
                      <a:gd name="T43" fmla="*/ 10 h 20"/>
                      <a:gd name="T44" fmla="*/ 24 w 29"/>
                      <a:gd name="T45" fmla="*/ 3 h 20"/>
                      <a:gd name="T46" fmla="*/ 12 w 29"/>
                      <a:gd name="T47" fmla="*/ 3 h 20"/>
                      <a:gd name="T48" fmla="*/ 8 w 29"/>
                      <a:gd name="T49" fmla="*/ 9 h 20"/>
                      <a:gd name="T50" fmla="*/ 0 w 29"/>
                      <a:gd name="T51" fmla="*/ 9 h 20"/>
                      <a:gd name="T52" fmla="*/ 2 w 29"/>
                      <a:gd name="T53" fmla="*/ 1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29" h="20">
                        <a:moveTo>
                          <a:pt x="20" y="18"/>
                        </a:move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15" y="20"/>
                          <a:pt x="8" y="20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0" y="14"/>
                          <a:pt x="0" y="9"/>
                          <a:pt x="0" y="9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4" y="10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12" y="7"/>
                          <a:pt x="12" y="3"/>
                          <a:pt x="12" y="3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6" y="0"/>
                          <a:pt x="21" y="0"/>
                          <a:pt x="24" y="2"/>
                        </a:cubicBezTo>
                        <a:cubicBezTo>
                          <a:pt x="26" y="4"/>
                          <a:pt x="28" y="6"/>
                          <a:pt x="29" y="10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28" y="14"/>
                          <a:pt x="25" y="17"/>
                          <a:pt x="20" y="18"/>
                        </a:cubicBezTo>
                        <a:close/>
                        <a:moveTo>
                          <a:pt x="2" y="18"/>
                        </a:moveTo>
                        <a:cubicBezTo>
                          <a:pt x="8" y="20"/>
                          <a:pt x="15" y="20"/>
                          <a:pt x="20" y="18"/>
                        </a:cubicBezTo>
                        <a:cubicBezTo>
                          <a:pt x="24" y="16"/>
                          <a:pt x="27" y="14"/>
                          <a:pt x="29" y="10"/>
                        </a:cubicBezTo>
                        <a:cubicBezTo>
                          <a:pt x="28" y="6"/>
                          <a:pt x="26" y="4"/>
                          <a:pt x="24" y="3"/>
                        </a:cubicBezTo>
                        <a:cubicBezTo>
                          <a:pt x="21" y="1"/>
                          <a:pt x="17" y="1"/>
                          <a:pt x="12" y="3"/>
                        </a:cubicBezTo>
                        <a:cubicBezTo>
                          <a:pt x="12" y="3"/>
                          <a:pt x="12" y="8"/>
                          <a:pt x="8" y="9"/>
                        </a:cubicBezTo>
                        <a:cubicBezTo>
                          <a:pt x="4" y="10"/>
                          <a:pt x="1" y="9"/>
                          <a:pt x="0" y="9"/>
                        </a:cubicBezTo>
                        <a:cubicBezTo>
                          <a:pt x="0" y="10"/>
                          <a:pt x="1" y="14"/>
                          <a:pt x="2" y="18"/>
                        </a:cubicBezTo>
                        <a:close/>
                      </a:path>
                    </a:pathLst>
                  </a:custGeom>
                  <a:solidFill>
                    <a:srgbClr val="C9092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9" name="Freeform 204"/>
                  <p:cNvSpPr>
                    <a:spLocks/>
                  </p:cNvSpPr>
                  <p:nvPr/>
                </p:nvSpPr>
                <p:spPr bwMode="auto">
                  <a:xfrm>
                    <a:off x="1822" y="2918"/>
                    <a:ext cx="196" cy="97"/>
                  </a:xfrm>
                  <a:custGeom>
                    <a:avLst/>
                    <a:gdLst>
                      <a:gd name="T0" fmla="*/ 17 w 28"/>
                      <a:gd name="T1" fmla="*/ 8 h 14"/>
                      <a:gd name="T2" fmla="*/ 0 w 28"/>
                      <a:gd name="T3" fmla="*/ 8 h 14"/>
                      <a:gd name="T4" fmla="*/ 1 w 28"/>
                      <a:gd name="T5" fmla="*/ 11 h 14"/>
                      <a:gd name="T6" fmla="*/ 28 w 28"/>
                      <a:gd name="T7" fmla="*/ 3 h 14"/>
                      <a:gd name="T8" fmla="*/ 27 w 28"/>
                      <a:gd name="T9" fmla="*/ 0 h 14"/>
                      <a:gd name="T10" fmla="*/ 17 w 28"/>
                      <a:gd name="T11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14">
                        <a:moveTo>
                          <a:pt x="17" y="8"/>
                        </a:moveTo>
                        <a:cubicBezTo>
                          <a:pt x="10" y="11"/>
                          <a:pt x="3" y="9"/>
                          <a:pt x="0" y="8"/>
                        </a:cubicBezTo>
                        <a:cubicBezTo>
                          <a:pt x="0" y="9"/>
                          <a:pt x="1" y="10"/>
                          <a:pt x="1" y="11"/>
                        </a:cubicBezTo>
                        <a:cubicBezTo>
                          <a:pt x="10" y="14"/>
                          <a:pt x="24" y="13"/>
                          <a:pt x="28" y="3"/>
                        </a:cubicBezTo>
                        <a:cubicBezTo>
                          <a:pt x="28" y="2"/>
                          <a:pt x="27" y="1"/>
                          <a:pt x="27" y="0"/>
                        </a:cubicBezTo>
                        <a:cubicBezTo>
                          <a:pt x="26" y="2"/>
                          <a:pt x="23" y="6"/>
                          <a:pt x="17" y="8"/>
                        </a:cubicBezTo>
                        <a:close/>
                      </a:path>
                    </a:pathLst>
                  </a:custGeom>
                  <a:solidFill>
                    <a:srgbClr val="D8D7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0" name="Freeform 205"/>
                  <p:cNvSpPr>
                    <a:spLocks/>
                  </p:cNvSpPr>
                  <p:nvPr/>
                </p:nvSpPr>
                <p:spPr bwMode="auto">
                  <a:xfrm>
                    <a:off x="1822" y="2945"/>
                    <a:ext cx="168" cy="63"/>
                  </a:xfrm>
                  <a:custGeom>
                    <a:avLst/>
                    <a:gdLst>
                      <a:gd name="T0" fmla="*/ 24 w 24"/>
                      <a:gd name="T1" fmla="*/ 0 h 9"/>
                      <a:gd name="T2" fmla="*/ 17 w 24"/>
                      <a:gd name="T3" fmla="*/ 4 h 9"/>
                      <a:gd name="T4" fmla="*/ 0 w 24"/>
                      <a:gd name="T5" fmla="*/ 4 h 9"/>
                      <a:gd name="T6" fmla="*/ 1 w 24"/>
                      <a:gd name="T7" fmla="*/ 7 h 9"/>
                      <a:gd name="T8" fmla="*/ 21 w 24"/>
                      <a:gd name="T9" fmla="*/ 6 h 9"/>
                      <a:gd name="T10" fmla="*/ 24 w 24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4" h="9">
                        <a:moveTo>
                          <a:pt x="24" y="0"/>
                        </a:moveTo>
                        <a:cubicBezTo>
                          <a:pt x="22" y="1"/>
                          <a:pt x="20" y="3"/>
                          <a:pt x="17" y="4"/>
                        </a:cubicBezTo>
                        <a:cubicBezTo>
                          <a:pt x="10" y="7"/>
                          <a:pt x="3" y="5"/>
                          <a:pt x="0" y="4"/>
                        </a:cubicBezTo>
                        <a:cubicBezTo>
                          <a:pt x="0" y="5"/>
                          <a:pt x="1" y="6"/>
                          <a:pt x="1" y="7"/>
                        </a:cubicBezTo>
                        <a:cubicBezTo>
                          <a:pt x="7" y="9"/>
                          <a:pt x="15" y="9"/>
                          <a:pt x="21" y="6"/>
                        </a:cubicBezTo>
                        <a:cubicBezTo>
                          <a:pt x="23" y="4"/>
                          <a:pt x="24" y="2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1" name="Freeform 206"/>
                  <p:cNvSpPr>
                    <a:spLocks/>
                  </p:cNvSpPr>
                  <p:nvPr/>
                </p:nvSpPr>
                <p:spPr bwMode="auto">
                  <a:xfrm>
                    <a:off x="1822" y="2959"/>
                    <a:ext cx="154" cy="49"/>
                  </a:xfrm>
                  <a:custGeom>
                    <a:avLst/>
                    <a:gdLst>
                      <a:gd name="T0" fmla="*/ 22 w 22"/>
                      <a:gd name="T1" fmla="*/ 0 h 7"/>
                      <a:gd name="T2" fmla="*/ 17 w 22"/>
                      <a:gd name="T3" fmla="*/ 2 h 7"/>
                      <a:gd name="T4" fmla="*/ 0 w 22"/>
                      <a:gd name="T5" fmla="*/ 2 h 7"/>
                      <a:gd name="T6" fmla="*/ 1 w 22"/>
                      <a:gd name="T7" fmla="*/ 5 h 7"/>
                      <a:gd name="T8" fmla="*/ 20 w 22"/>
                      <a:gd name="T9" fmla="*/ 5 h 7"/>
                      <a:gd name="T10" fmla="*/ 22 w 22"/>
                      <a:gd name="T11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2" h="7">
                        <a:moveTo>
                          <a:pt x="22" y="0"/>
                        </a:moveTo>
                        <a:cubicBezTo>
                          <a:pt x="21" y="1"/>
                          <a:pt x="19" y="1"/>
                          <a:pt x="17" y="2"/>
                        </a:cubicBezTo>
                        <a:cubicBezTo>
                          <a:pt x="10" y="5"/>
                          <a:pt x="3" y="3"/>
                          <a:pt x="0" y="2"/>
                        </a:cubicBezTo>
                        <a:cubicBezTo>
                          <a:pt x="0" y="3"/>
                          <a:pt x="1" y="4"/>
                          <a:pt x="1" y="5"/>
                        </a:cubicBezTo>
                        <a:cubicBezTo>
                          <a:pt x="7" y="7"/>
                          <a:pt x="14" y="7"/>
                          <a:pt x="20" y="5"/>
                        </a:cubicBezTo>
                        <a:cubicBezTo>
                          <a:pt x="21" y="3"/>
                          <a:pt x="22" y="1"/>
                          <a:pt x="22" y="0"/>
                        </a:cubicBezTo>
                        <a:close/>
                      </a:path>
                    </a:pathLst>
                  </a:custGeom>
                  <a:solidFill>
                    <a:srgbClr val="F7F6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2" name="Freeform 207"/>
                  <p:cNvSpPr>
                    <a:spLocks noEditPoints="1"/>
                  </p:cNvSpPr>
                  <p:nvPr/>
                </p:nvSpPr>
                <p:spPr bwMode="auto">
                  <a:xfrm>
                    <a:off x="1822" y="2911"/>
                    <a:ext cx="196" cy="97"/>
                  </a:xfrm>
                  <a:custGeom>
                    <a:avLst/>
                    <a:gdLst>
                      <a:gd name="T0" fmla="*/ 19 w 28"/>
                      <a:gd name="T1" fmla="*/ 12 h 14"/>
                      <a:gd name="T2" fmla="*/ 1 w 28"/>
                      <a:gd name="T3" fmla="*/ 12 h 14"/>
                      <a:gd name="T4" fmla="*/ 1 w 28"/>
                      <a:gd name="T5" fmla="*/ 12 h 14"/>
                      <a:gd name="T6" fmla="*/ 1 w 28"/>
                      <a:gd name="T7" fmla="*/ 12 h 14"/>
                      <a:gd name="T8" fmla="*/ 0 w 28"/>
                      <a:gd name="T9" fmla="*/ 10 h 14"/>
                      <a:gd name="T10" fmla="*/ 0 w 28"/>
                      <a:gd name="T11" fmla="*/ 9 h 14"/>
                      <a:gd name="T12" fmla="*/ 0 w 28"/>
                      <a:gd name="T13" fmla="*/ 9 h 14"/>
                      <a:gd name="T14" fmla="*/ 17 w 28"/>
                      <a:gd name="T15" fmla="*/ 9 h 14"/>
                      <a:gd name="T16" fmla="*/ 26 w 28"/>
                      <a:gd name="T17" fmla="*/ 1 h 14"/>
                      <a:gd name="T18" fmla="*/ 27 w 28"/>
                      <a:gd name="T19" fmla="*/ 0 h 14"/>
                      <a:gd name="T20" fmla="*/ 27 w 28"/>
                      <a:gd name="T21" fmla="*/ 1 h 14"/>
                      <a:gd name="T22" fmla="*/ 28 w 28"/>
                      <a:gd name="T23" fmla="*/ 4 h 14"/>
                      <a:gd name="T24" fmla="*/ 28 w 28"/>
                      <a:gd name="T25" fmla="*/ 4 h 14"/>
                      <a:gd name="T26" fmla="*/ 28 w 28"/>
                      <a:gd name="T27" fmla="*/ 4 h 14"/>
                      <a:gd name="T28" fmla="*/ 19 w 28"/>
                      <a:gd name="T29" fmla="*/ 12 h 14"/>
                      <a:gd name="T30" fmla="*/ 1 w 28"/>
                      <a:gd name="T31" fmla="*/ 12 h 14"/>
                      <a:gd name="T32" fmla="*/ 19 w 28"/>
                      <a:gd name="T33" fmla="*/ 12 h 14"/>
                      <a:gd name="T34" fmla="*/ 28 w 28"/>
                      <a:gd name="T35" fmla="*/ 4 h 14"/>
                      <a:gd name="T36" fmla="*/ 27 w 28"/>
                      <a:gd name="T37" fmla="*/ 1 h 14"/>
                      <a:gd name="T38" fmla="*/ 17 w 28"/>
                      <a:gd name="T39" fmla="*/ 9 h 14"/>
                      <a:gd name="T40" fmla="*/ 1 w 28"/>
                      <a:gd name="T41" fmla="*/ 10 h 14"/>
                      <a:gd name="T42" fmla="*/ 1 w 28"/>
                      <a:gd name="T43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8" h="14">
                        <a:moveTo>
                          <a:pt x="19" y="12"/>
                        </a:moveTo>
                        <a:cubicBezTo>
                          <a:pt x="14" y="14"/>
                          <a:pt x="7" y="14"/>
                          <a:pt x="1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1" y="11"/>
                          <a:pt x="0" y="10"/>
                          <a:pt x="0" y="1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3" y="10"/>
                          <a:pt x="10" y="12"/>
                          <a:pt x="17" y="9"/>
                        </a:cubicBezTo>
                        <a:cubicBezTo>
                          <a:pt x="23" y="7"/>
                          <a:pt x="26" y="3"/>
                          <a:pt x="26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2"/>
                          <a:pt x="28" y="3"/>
                          <a:pt x="28" y="4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7" y="8"/>
                          <a:pt x="24" y="11"/>
                          <a:pt x="19" y="12"/>
                        </a:cubicBezTo>
                        <a:close/>
                        <a:moveTo>
                          <a:pt x="1" y="12"/>
                        </a:moveTo>
                        <a:cubicBezTo>
                          <a:pt x="7" y="14"/>
                          <a:pt x="14" y="14"/>
                          <a:pt x="19" y="12"/>
                        </a:cubicBezTo>
                        <a:cubicBezTo>
                          <a:pt x="23" y="10"/>
                          <a:pt x="26" y="8"/>
                          <a:pt x="28" y="4"/>
                        </a:cubicBezTo>
                        <a:cubicBezTo>
                          <a:pt x="27" y="3"/>
                          <a:pt x="27" y="2"/>
                          <a:pt x="27" y="1"/>
                        </a:cubicBezTo>
                        <a:cubicBezTo>
                          <a:pt x="26" y="3"/>
                          <a:pt x="23" y="7"/>
                          <a:pt x="17" y="9"/>
                        </a:cubicBezTo>
                        <a:cubicBezTo>
                          <a:pt x="11" y="12"/>
                          <a:pt x="4" y="11"/>
                          <a:pt x="1" y="10"/>
                        </a:cubicBezTo>
                        <a:cubicBezTo>
                          <a:pt x="1" y="10"/>
                          <a:pt x="1" y="11"/>
                          <a:pt x="1" y="12"/>
                        </a:cubicBezTo>
                        <a:close/>
                      </a:path>
                    </a:pathLst>
                  </a:custGeom>
                  <a:solidFill>
                    <a:srgbClr val="AAAA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3" name="Freeform 208"/>
                  <p:cNvSpPr>
                    <a:spLocks/>
                  </p:cNvSpPr>
                  <p:nvPr/>
                </p:nvSpPr>
                <p:spPr bwMode="auto">
                  <a:xfrm>
                    <a:off x="1899" y="2876"/>
                    <a:ext cx="112" cy="104"/>
                  </a:xfrm>
                  <a:custGeom>
                    <a:avLst/>
                    <a:gdLst>
                      <a:gd name="T0" fmla="*/ 8 w 16"/>
                      <a:gd name="T1" fmla="*/ 0 h 15"/>
                      <a:gd name="T2" fmla="*/ 2 w 16"/>
                      <a:gd name="T3" fmla="*/ 15 h 15"/>
                      <a:gd name="T4" fmla="*/ 6 w 16"/>
                      <a:gd name="T5" fmla="*/ 14 h 15"/>
                      <a:gd name="T6" fmla="*/ 16 w 16"/>
                      <a:gd name="T7" fmla="*/ 6 h 15"/>
                      <a:gd name="T8" fmla="*/ 8 w 16"/>
                      <a:gd name="T9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5">
                        <a:moveTo>
                          <a:pt x="8" y="0"/>
                        </a:moveTo>
                        <a:cubicBezTo>
                          <a:pt x="5" y="2"/>
                          <a:pt x="0" y="6"/>
                          <a:pt x="2" y="15"/>
                        </a:cubicBezTo>
                        <a:cubicBezTo>
                          <a:pt x="3" y="15"/>
                          <a:pt x="5" y="15"/>
                          <a:pt x="6" y="14"/>
                        </a:cubicBezTo>
                        <a:cubicBezTo>
                          <a:pt x="12" y="12"/>
                          <a:pt x="15" y="8"/>
                          <a:pt x="16" y="6"/>
                        </a:cubicBezTo>
                        <a:cubicBezTo>
                          <a:pt x="14" y="2"/>
                          <a:pt x="11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D8D7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4" name="Freeform 209"/>
                  <p:cNvSpPr>
                    <a:spLocks/>
                  </p:cNvSpPr>
                  <p:nvPr/>
                </p:nvSpPr>
                <p:spPr bwMode="auto">
                  <a:xfrm>
                    <a:off x="1899" y="2876"/>
                    <a:ext cx="91" cy="104"/>
                  </a:xfrm>
                  <a:custGeom>
                    <a:avLst/>
                    <a:gdLst>
                      <a:gd name="T0" fmla="*/ 8 w 13"/>
                      <a:gd name="T1" fmla="*/ 0 h 15"/>
                      <a:gd name="T2" fmla="*/ 8 w 13"/>
                      <a:gd name="T3" fmla="*/ 0 h 15"/>
                      <a:gd name="T4" fmla="*/ 2 w 13"/>
                      <a:gd name="T5" fmla="*/ 15 h 15"/>
                      <a:gd name="T6" fmla="*/ 6 w 13"/>
                      <a:gd name="T7" fmla="*/ 14 h 15"/>
                      <a:gd name="T8" fmla="*/ 13 w 13"/>
                      <a:gd name="T9" fmla="*/ 10 h 15"/>
                      <a:gd name="T10" fmla="*/ 13 w 13"/>
                      <a:gd name="T11" fmla="*/ 8 h 15"/>
                      <a:gd name="T12" fmla="*/ 8 w 13"/>
                      <a:gd name="T13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" h="15">
                        <a:moveTo>
                          <a:pt x="8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2"/>
                          <a:pt x="0" y="6"/>
                          <a:pt x="2" y="15"/>
                        </a:cubicBezTo>
                        <a:cubicBezTo>
                          <a:pt x="3" y="15"/>
                          <a:pt x="5" y="15"/>
                          <a:pt x="6" y="14"/>
                        </a:cubicBezTo>
                        <a:cubicBezTo>
                          <a:pt x="9" y="13"/>
                          <a:pt x="11" y="11"/>
                          <a:pt x="13" y="10"/>
                        </a:cubicBezTo>
                        <a:cubicBezTo>
                          <a:pt x="13" y="9"/>
                          <a:pt x="13" y="8"/>
                          <a:pt x="13" y="8"/>
                        </a:cubicBezTo>
                        <a:cubicBezTo>
                          <a:pt x="12" y="4"/>
                          <a:pt x="10" y="2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5" name="Freeform 210"/>
                  <p:cNvSpPr>
                    <a:spLocks/>
                  </p:cNvSpPr>
                  <p:nvPr/>
                </p:nvSpPr>
                <p:spPr bwMode="auto">
                  <a:xfrm>
                    <a:off x="1899" y="2883"/>
                    <a:ext cx="77" cy="97"/>
                  </a:xfrm>
                  <a:custGeom>
                    <a:avLst/>
                    <a:gdLst>
                      <a:gd name="T0" fmla="*/ 7 w 11"/>
                      <a:gd name="T1" fmla="*/ 0 h 14"/>
                      <a:gd name="T2" fmla="*/ 2 w 11"/>
                      <a:gd name="T3" fmla="*/ 14 h 14"/>
                      <a:gd name="T4" fmla="*/ 6 w 11"/>
                      <a:gd name="T5" fmla="*/ 13 h 14"/>
                      <a:gd name="T6" fmla="*/ 11 w 11"/>
                      <a:gd name="T7" fmla="*/ 11 h 14"/>
                      <a:gd name="T8" fmla="*/ 7 w 11"/>
                      <a:gd name="T9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4">
                        <a:moveTo>
                          <a:pt x="7" y="0"/>
                        </a:moveTo>
                        <a:cubicBezTo>
                          <a:pt x="4" y="2"/>
                          <a:pt x="0" y="6"/>
                          <a:pt x="2" y="14"/>
                        </a:cubicBezTo>
                        <a:cubicBezTo>
                          <a:pt x="3" y="14"/>
                          <a:pt x="5" y="14"/>
                          <a:pt x="6" y="13"/>
                        </a:cubicBezTo>
                        <a:cubicBezTo>
                          <a:pt x="8" y="12"/>
                          <a:pt x="10" y="12"/>
                          <a:pt x="11" y="11"/>
                        </a:cubicBezTo>
                        <a:cubicBezTo>
                          <a:pt x="11" y="7"/>
                          <a:pt x="10" y="2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F7F6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6" name="Freeform 211"/>
                  <p:cNvSpPr>
                    <a:spLocks noEditPoints="1"/>
                  </p:cNvSpPr>
                  <p:nvPr/>
                </p:nvSpPr>
                <p:spPr bwMode="auto">
                  <a:xfrm>
                    <a:off x="1899" y="2876"/>
                    <a:ext cx="112" cy="111"/>
                  </a:xfrm>
                  <a:custGeom>
                    <a:avLst/>
                    <a:gdLst>
                      <a:gd name="T0" fmla="*/ 6 w 16"/>
                      <a:gd name="T1" fmla="*/ 14 h 16"/>
                      <a:gd name="T2" fmla="*/ 2 w 16"/>
                      <a:gd name="T3" fmla="*/ 16 h 16"/>
                      <a:gd name="T4" fmla="*/ 2 w 16"/>
                      <a:gd name="T5" fmla="*/ 16 h 16"/>
                      <a:gd name="T6" fmla="*/ 1 w 16"/>
                      <a:gd name="T7" fmla="*/ 15 h 16"/>
                      <a:gd name="T8" fmla="*/ 8 w 16"/>
                      <a:gd name="T9" fmla="*/ 0 h 16"/>
                      <a:gd name="T10" fmla="*/ 8 w 16"/>
                      <a:gd name="T11" fmla="*/ 0 h 16"/>
                      <a:gd name="T12" fmla="*/ 8 w 16"/>
                      <a:gd name="T13" fmla="*/ 0 h 16"/>
                      <a:gd name="T14" fmla="*/ 16 w 16"/>
                      <a:gd name="T15" fmla="*/ 6 h 16"/>
                      <a:gd name="T16" fmla="*/ 16 w 16"/>
                      <a:gd name="T17" fmla="*/ 6 h 16"/>
                      <a:gd name="T18" fmla="*/ 16 w 16"/>
                      <a:gd name="T19" fmla="*/ 6 h 16"/>
                      <a:gd name="T20" fmla="*/ 6 w 16"/>
                      <a:gd name="T21" fmla="*/ 14 h 16"/>
                      <a:gd name="T22" fmla="*/ 6 w 16"/>
                      <a:gd name="T23" fmla="*/ 14 h 16"/>
                      <a:gd name="T24" fmla="*/ 2 w 16"/>
                      <a:gd name="T25" fmla="*/ 15 h 16"/>
                      <a:gd name="T26" fmla="*/ 6 w 16"/>
                      <a:gd name="T27" fmla="*/ 14 h 16"/>
                      <a:gd name="T28" fmla="*/ 15 w 16"/>
                      <a:gd name="T29" fmla="*/ 6 h 16"/>
                      <a:gd name="T30" fmla="*/ 8 w 16"/>
                      <a:gd name="T31" fmla="*/ 0 h 16"/>
                      <a:gd name="T32" fmla="*/ 2 w 16"/>
                      <a:gd name="T33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" h="16">
                        <a:moveTo>
                          <a:pt x="6" y="14"/>
                        </a:moveTo>
                        <a:cubicBezTo>
                          <a:pt x="5" y="15"/>
                          <a:pt x="3" y="15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1" y="15"/>
                          <a:pt x="1" y="15"/>
                          <a:pt x="1" y="15"/>
                        </a:cubicBezTo>
                        <a:cubicBezTo>
                          <a:pt x="0" y="6"/>
                          <a:pt x="5" y="2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1" y="0"/>
                          <a:pt x="14" y="2"/>
                          <a:pt x="16" y="6"/>
                        </a:cubicBez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6" y="6"/>
                          <a:pt x="16" y="6"/>
                          <a:pt x="16" y="6"/>
                        </a:cubicBezTo>
                        <a:cubicBezTo>
                          <a:pt x="15" y="8"/>
                          <a:pt x="13" y="12"/>
                          <a:pt x="6" y="14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lose/>
                        <a:moveTo>
                          <a:pt x="2" y="15"/>
                        </a:moveTo>
                        <a:cubicBezTo>
                          <a:pt x="3" y="15"/>
                          <a:pt x="5" y="14"/>
                          <a:pt x="6" y="14"/>
                        </a:cubicBezTo>
                        <a:cubicBezTo>
                          <a:pt x="12" y="12"/>
                          <a:pt x="15" y="8"/>
                          <a:pt x="15" y="6"/>
                        </a:cubicBezTo>
                        <a:cubicBezTo>
                          <a:pt x="14" y="3"/>
                          <a:pt x="11" y="1"/>
                          <a:pt x="8" y="0"/>
                        </a:cubicBezTo>
                        <a:cubicBezTo>
                          <a:pt x="5" y="2"/>
                          <a:pt x="1" y="6"/>
                          <a:pt x="2" y="15"/>
                        </a:cubicBezTo>
                        <a:close/>
                      </a:path>
                    </a:pathLst>
                  </a:custGeom>
                  <a:solidFill>
                    <a:srgbClr val="AAAA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7" name="Freeform 212"/>
                  <p:cNvSpPr>
                    <a:spLocks/>
                  </p:cNvSpPr>
                  <p:nvPr/>
                </p:nvSpPr>
                <p:spPr bwMode="auto">
                  <a:xfrm>
                    <a:off x="1395" y="2243"/>
                    <a:ext cx="525" cy="640"/>
                  </a:xfrm>
                  <a:custGeom>
                    <a:avLst/>
                    <a:gdLst>
                      <a:gd name="T0" fmla="*/ 75 w 75"/>
                      <a:gd name="T1" fmla="*/ 63 h 92"/>
                      <a:gd name="T2" fmla="*/ 31 w 75"/>
                      <a:gd name="T3" fmla="*/ 0 h 92"/>
                      <a:gd name="T4" fmla="*/ 25 w 75"/>
                      <a:gd name="T5" fmla="*/ 2 h 92"/>
                      <a:gd name="T6" fmla="*/ 19 w 75"/>
                      <a:gd name="T7" fmla="*/ 17 h 92"/>
                      <a:gd name="T8" fmla="*/ 5 w 75"/>
                      <a:gd name="T9" fmla="*/ 10 h 92"/>
                      <a:gd name="T10" fmla="*/ 0 w 75"/>
                      <a:gd name="T11" fmla="*/ 12 h 92"/>
                      <a:gd name="T12" fmla="*/ 6 w 75"/>
                      <a:gd name="T13" fmla="*/ 88 h 92"/>
                      <a:gd name="T14" fmla="*/ 75 w 75"/>
                      <a:gd name="T15" fmla="*/ 63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5" h="92">
                        <a:moveTo>
                          <a:pt x="75" y="63"/>
                        </a:moveTo>
                        <a:cubicBezTo>
                          <a:pt x="57" y="46"/>
                          <a:pt x="36" y="24"/>
                          <a:pt x="31" y="0"/>
                        </a:cubicBezTo>
                        <a:cubicBezTo>
                          <a:pt x="28" y="0"/>
                          <a:pt x="25" y="2"/>
                          <a:pt x="25" y="2"/>
                        </a:cubicBezTo>
                        <a:cubicBezTo>
                          <a:pt x="25" y="2"/>
                          <a:pt x="31" y="13"/>
                          <a:pt x="19" y="17"/>
                        </a:cubicBezTo>
                        <a:cubicBezTo>
                          <a:pt x="7" y="21"/>
                          <a:pt x="5" y="10"/>
                          <a:pt x="5" y="10"/>
                        </a:cubicBezTo>
                        <a:cubicBezTo>
                          <a:pt x="5" y="10"/>
                          <a:pt x="2" y="10"/>
                          <a:pt x="0" y="12"/>
                        </a:cubicBezTo>
                        <a:cubicBezTo>
                          <a:pt x="11" y="34"/>
                          <a:pt x="9" y="63"/>
                          <a:pt x="6" y="88"/>
                        </a:cubicBezTo>
                        <a:cubicBezTo>
                          <a:pt x="35" y="92"/>
                          <a:pt x="57" y="82"/>
                          <a:pt x="75" y="63"/>
                        </a:cubicBezTo>
                        <a:close/>
                      </a:path>
                    </a:pathLst>
                  </a:custGeom>
                  <a:solidFill>
                    <a:srgbClr val="5903D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8" name="Freeform 213"/>
                  <p:cNvSpPr>
                    <a:spLocks/>
                  </p:cNvSpPr>
                  <p:nvPr/>
                </p:nvSpPr>
                <p:spPr bwMode="auto">
                  <a:xfrm>
                    <a:off x="1395" y="2250"/>
                    <a:ext cx="392" cy="619"/>
                  </a:xfrm>
                  <a:custGeom>
                    <a:avLst/>
                    <a:gdLst>
                      <a:gd name="T0" fmla="*/ 51 w 56"/>
                      <a:gd name="T1" fmla="*/ 70 h 89"/>
                      <a:gd name="T2" fmla="*/ 45 w 56"/>
                      <a:gd name="T3" fmla="*/ 63 h 89"/>
                      <a:gd name="T4" fmla="*/ 44 w 56"/>
                      <a:gd name="T5" fmla="*/ 61 h 89"/>
                      <a:gd name="T6" fmla="*/ 45 w 56"/>
                      <a:gd name="T7" fmla="*/ 40 h 89"/>
                      <a:gd name="T8" fmla="*/ 33 w 56"/>
                      <a:gd name="T9" fmla="*/ 36 h 89"/>
                      <a:gd name="T10" fmla="*/ 37 w 56"/>
                      <a:gd name="T11" fmla="*/ 30 h 89"/>
                      <a:gd name="T12" fmla="*/ 39 w 56"/>
                      <a:gd name="T13" fmla="*/ 27 h 89"/>
                      <a:gd name="T14" fmla="*/ 29 w 56"/>
                      <a:gd name="T15" fmla="*/ 0 h 89"/>
                      <a:gd name="T16" fmla="*/ 25 w 56"/>
                      <a:gd name="T17" fmla="*/ 1 h 89"/>
                      <a:gd name="T18" fmla="*/ 19 w 56"/>
                      <a:gd name="T19" fmla="*/ 16 h 89"/>
                      <a:gd name="T20" fmla="*/ 5 w 56"/>
                      <a:gd name="T21" fmla="*/ 9 h 89"/>
                      <a:gd name="T22" fmla="*/ 0 w 56"/>
                      <a:gd name="T23" fmla="*/ 11 h 89"/>
                      <a:gd name="T24" fmla="*/ 6 w 56"/>
                      <a:gd name="T25" fmla="*/ 87 h 89"/>
                      <a:gd name="T26" fmla="*/ 35 w 56"/>
                      <a:gd name="T27" fmla="*/ 86 h 89"/>
                      <a:gd name="T28" fmla="*/ 51 w 56"/>
                      <a:gd name="T29" fmla="*/ 70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6" h="89">
                        <a:moveTo>
                          <a:pt x="51" y="70"/>
                        </a:moveTo>
                        <a:cubicBezTo>
                          <a:pt x="52" y="67"/>
                          <a:pt x="49" y="63"/>
                          <a:pt x="45" y="63"/>
                        </a:cubicBezTo>
                        <a:cubicBezTo>
                          <a:pt x="45" y="62"/>
                          <a:pt x="45" y="62"/>
                          <a:pt x="44" y="61"/>
                        </a:cubicBezTo>
                        <a:cubicBezTo>
                          <a:pt x="49" y="55"/>
                          <a:pt x="56" y="43"/>
                          <a:pt x="45" y="40"/>
                        </a:cubicBezTo>
                        <a:cubicBezTo>
                          <a:pt x="40" y="39"/>
                          <a:pt x="34" y="40"/>
                          <a:pt x="33" y="36"/>
                        </a:cubicBezTo>
                        <a:cubicBezTo>
                          <a:pt x="33" y="34"/>
                          <a:pt x="35" y="31"/>
                          <a:pt x="37" y="30"/>
                        </a:cubicBezTo>
                        <a:cubicBezTo>
                          <a:pt x="38" y="30"/>
                          <a:pt x="39" y="28"/>
                          <a:pt x="39" y="27"/>
                        </a:cubicBezTo>
                        <a:cubicBezTo>
                          <a:pt x="34" y="18"/>
                          <a:pt x="30" y="9"/>
                          <a:pt x="29" y="0"/>
                        </a:cubicBezTo>
                        <a:cubicBezTo>
                          <a:pt x="27" y="0"/>
                          <a:pt x="25" y="1"/>
                          <a:pt x="25" y="1"/>
                        </a:cubicBezTo>
                        <a:cubicBezTo>
                          <a:pt x="25" y="1"/>
                          <a:pt x="31" y="12"/>
                          <a:pt x="19" y="16"/>
                        </a:cubicBezTo>
                        <a:cubicBezTo>
                          <a:pt x="7" y="20"/>
                          <a:pt x="5" y="9"/>
                          <a:pt x="5" y="9"/>
                        </a:cubicBezTo>
                        <a:cubicBezTo>
                          <a:pt x="5" y="9"/>
                          <a:pt x="2" y="9"/>
                          <a:pt x="0" y="11"/>
                        </a:cubicBezTo>
                        <a:cubicBezTo>
                          <a:pt x="11" y="33"/>
                          <a:pt x="9" y="62"/>
                          <a:pt x="6" y="87"/>
                        </a:cubicBezTo>
                        <a:cubicBezTo>
                          <a:pt x="17" y="89"/>
                          <a:pt x="26" y="88"/>
                          <a:pt x="35" y="86"/>
                        </a:cubicBezTo>
                        <a:cubicBezTo>
                          <a:pt x="43" y="83"/>
                          <a:pt x="48" y="78"/>
                          <a:pt x="51" y="70"/>
                        </a:cubicBezTo>
                        <a:close/>
                      </a:path>
                    </a:pathLst>
                  </a:custGeom>
                  <a:solidFill>
                    <a:srgbClr val="6B03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59" name="Freeform 214"/>
                  <p:cNvSpPr>
                    <a:spLocks/>
                  </p:cNvSpPr>
                  <p:nvPr/>
                </p:nvSpPr>
                <p:spPr bwMode="auto">
                  <a:xfrm>
                    <a:off x="1395" y="2250"/>
                    <a:ext cx="287" cy="612"/>
                  </a:xfrm>
                  <a:custGeom>
                    <a:avLst/>
                    <a:gdLst>
                      <a:gd name="T0" fmla="*/ 38 w 41"/>
                      <a:gd name="T1" fmla="*/ 74 h 88"/>
                      <a:gd name="T2" fmla="*/ 31 w 41"/>
                      <a:gd name="T3" fmla="*/ 65 h 88"/>
                      <a:gd name="T4" fmla="*/ 41 w 41"/>
                      <a:gd name="T5" fmla="*/ 51 h 88"/>
                      <a:gd name="T6" fmla="*/ 30 w 41"/>
                      <a:gd name="T7" fmla="*/ 41 h 88"/>
                      <a:gd name="T8" fmla="*/ 27 w 41"/>
                      <a:gd name="T9" fmla="*/ 37 h 88"/>
                      <a:gd name="T10" fmla="*/ 35 w 41"/>
                      <a:gd name="T11" fmla="*/ 25 h 88"/>
                      <a:gd name="T12" fmla="*/ 28 w 41"/>
                      <a:gd name="T13" fmla="*/ 0 h 88"/>
                      <a:gd name="T14" fmla="*/ 25 w 41"/>
                      <a:gd name="T15" fmla="*/ 1 h 88"/>
                      <a:gd name="T16" fmla="*/ 19 w 41"/>
                      <a:gd name="T17" fmla="*/ 16 h 88"/>
                      <a:gd name="T18" fmla="*/ 5 w 41"/>
                      <a:gd name="T19" fmla="*/ 9 h 88"/>
                      <a:gd name="T20" fmla="*/ 0 w 41"/>
                      <a:gd name="T21" fmla="*/ 11 h 88"/>
                      <a:gd name="T22" fmla="*/ 6 w 41"/>
                      <a:gd name="T23" fmla="*/ 87 h 88"/>
                      <a:gd name="T24" fmla="*/ 20 w 41"/>
                      <a:gd name="T25" fmla="*/ 88 h 88"/>
                      <a:gd name="T26" fmla="*/ 30 w 41"/>
                      <a:gd name="T27" fmla="*/ 84 h 88"/>
                      <a:gd name="T28" fmla="*/ 38 w 41"/>
                      <a:gd name="T29" fmla="*/ 74 h 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1" h="88">
                        <a:moveTo>
                          <a:pt x="38" y="74"/>
                        </a:moveTo>
                        <a:cubicBezTo>
                          <a:pt x="38" y="69"/>
                          <a:pt x="31" y="68"/>
                          <a:pt x="31" y="65"/>
                        </a:cubicBezTo>
                        <a:cubicBezTo>
                          <a:pt x="32" y="60"/>
                          <a:pt x="40" y="57"/>
                          <a:pt x="41" y="51"/>
                        </a:cubicBezTo>
                        <a:cubicBezTo>
                          <a:pt x="41" y="45"/>
                          <a:pt x="36" y="42"/>
                          <a:pt x="30" y="41"/>
                        </a:cubicBezTo>
                        <a:cubicBezTo>
                          <a:pt x="29" y="41"/>
                          <a:pt x="26" y="39"/>
                          <a:pt x="27" y="37"/>
                        </a:cubicBezTo>
                        <a:cubicBezTo>
                          <a:pt x="29" y="32"/>
                          <a:pt x="36" y="30"/>
                          <a:pt x="35" y="25"/>
                        </a:cubicBezTo>
                        <a:cubicBezTo>
                          <a:pt x="33" y="16"/>
                          <a:pt x="29" y="9"/>
                          <a:pt x="28" y="0"/>
                        </a:cubicBezTo>
                        <a:cubicBezTo>
                          <a:pt x="27" y="0"/>
                          <a:pt x="25" y="1"/>
                          <a:pt x="25" y="1"/>
                        </a:cubicBezTo>
                        <a:cubicBezTo>
                          <a:pt x="25" y="1"/>
                          <a:pt x="31" y="12"/>
                          <a:pt x="19" y="16"/>
                        </a:cubicBezTo>
                        <a:cubicBezTo>
                          <a:pt x="7" y="20"/>
                          <a:pt x="5" y="9"/>
                          <a:pt x="5" y="9"/>
                        </a:cubicBezTo>
                        <a:cubicBezTo>
                          <a:pt x="5" y="9"/>
                          <a:pt x="2" y="9"/>
                          <a:pt x="0" y="11"/>
                        </a:cubicBezTo>
                        <a:cubicBezTo>
                          <a:pt x="11" y="33"/>
                          <a:pt x="9" y="62"/>
                          <a:pt x="6" y="87"/>
                        </a:cubicBezTo>
                        <a:cubicBezTo>
                          <a:pt x="11" y="88"/>
                          <a:pt x="16" y="88"/>
                          <a:pt x="20" y="88"/>
                        </a:cubicBezTo>
                        <a:cubicBezTo>
                          <a:pt x="23" y="87"/>
                          <a:pt x="27" y="85"/>
                          <a:pt x="30" y="84"/>
                        </a:cubicBezTo>
                        <a:cubicBezTo>
                          <a:pt x="34" y="82"/>
                          <a:pt x="38" y="78"/>
                          <a:pt x="38" y="74"/>
                        </a:cubicBezTo>
                        <a:close/>
                      </a:path>
                    </a:pathLst>
                  </a:custGeom>
                  <a:solidFill>
                    <a:srgbClr val="6D12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0" name="Freeform 215"/>
                  <p:cNvSpPr>
                    <a:spLocks noEditPoints="1"/>
                  </p:cNvSpPr>
                  <p:nvPr/>
                </p:nvSpPr>
                <p:spPr bwMode="auto">
                  <a:xfrm>
                    <a:off x="1388" y="2243"/>
                    <a:ext cx="532" cy="626"/>
                  </a:xfrm>
                  <a:custGeom>
                    <a:avLst/>
                    <a:gdLst>
                      <a:gd name="T0" fmla="*/ 44 w 76"/>
                      <a:gd name="T1" fmla="*/ 85 h 90"/>
                      <a:gd name="T2" fmla="*/ 44 w 76"/>
                      <a:gd name="T3" fmla="*/ 85 h 90"/>
                      <a:gd name="T4" fmla="*/ 7 w 76"/>
                      <a:gd name="T5" fmla="*/ 89 h 90"/>
                      <a:gd name="T6" fmla="*/ 7 w 76"/>
                      <a:gd name="T7" fmla="*/ 89 h 90"/>
                      <a:gd name="T8" fmla="*/ 7 w 76"/>
                      <a:gd name="T9" fmla="*/ 88 h 90"/>
                      <a:gd name="T10" fmla="*/ 1 w 76"/>
                      <a:gd name="T11" fmla="*/ 12 h 90"/>
                      <a:gd name="T12" fmla="*/ 0 w 76"/>
                      <a:gd name="T13" fmla="*/ 12 h 90"/>
                      <a:gd name="T14" fmla="*/ 1 w 76"/>
                      <a:gd name="T15" fmla="*/ 12 h 90"/>
                      <a:gd name="T16" fmla="*/ 3 w 76"/>
                      <a:gd name="T17" fmla="*/ 10 h 90"/>
                      <a:gd name="T18" fmla="*/ 6 w 76"/>
                      <a:gd name="T19" fmla="*/ 10 h 90"/>
                      <a:gd name="T20" fmla="*/ 6 w 76"/>
                      <a:gd name="T21" fmla="*/ 10 h 90"/>
                      <a:gd name="T22" fmla="*/ 6 w 76"/>
                      <a:gd name="T23" fmla="*/ 10 h 90"/>
                      <a:gd name="T24" fmla="*/ 11 w 76"/>
                      <a:gd name="T25" fmla="*/ 17 h 90"/>
                      <a:gd name="T26" fmla="*/ 20 w 76"/>
                      <a:gd name="T27" fmla="*/ 17 h 90"/>
                      <a:gd name="T28" fmla="*/ 20 w 76"/>
                      <a:gd name="T29" fmla="*/ 17 h 90"/>
                      <a:gd name="T30" fmla="*/ 27 w 76"/>
                      <a:gd name="T31" fmla="*/ 11 h 90"/>
                      <a:gd name="T32" fmla="*/ 26 w 76"/>
                      <a:gd name="T33" fmla="*/ 3 h 90"/>
                      <a:gd name="T34" fmla="*/ 26 w 76"/>
                      <a:gd name="T35" fmla="*/ 2 h 90"/>
                      <a:gd name="T36" fmla="*/ 26 w 76"/>
                      <a:gd name="T37" fmla="*/ 2 h 90"/>
                      <a:gd name="T38" fmla="*/ 29 w 76"/>
                      <a:gd name="T39" fmla="*/ 1 h 90"/>
                      <a:gd name="T40" fmla="*/ 32 w 76"/>
                      <a:gd name="T41" fmla="*/ 0 h 90"/>
                      <a:gd name="T42" fmla="*/ 32 w 76"/>
                      <a:gd name="T43" fmla="*/ 0 h 90"/>
                      <a:gd name="T44" fmla="*/ 32 w 76"/>
                      <a:gd name="T45" fmla="*/ 0 h 90"/>
                      <a:gd name="T46" fmla="*/ 76 w 76"/>
                      <a:gd name="T47" fmla="*/ 63 h 90"/>
                      <a:gd name="T48" fmla="*/ 76 w 76"/>
                      <a:gd name="T49" fmla="*/ 63 h 90"/>
                      <a:gd name="T50" fmla="*/ 76 w 76"/>
                      <a:gd name="T51" fmla="*/ 63 h 90"/>
                      <a:gd name="T52" fmla="*/ 44 w 76"/>
                      <a:gd name="T53" fmla="*/ 85 h 90"/>
                      <a:gd name="T54" fmla="*/ 7 w 76"/>
                      <a:gd name="T55" fmla="*/ 88 h 90"/>
                      <a:gd name="T56" fmla="*/ 44 w 76"/>
                      <a:gd name="T57" fmla="*/ 85 h 90"/>
                      <a:gd name="T58" fmla="*/ 44 w 76"/>
                      <a:gd name="T59" fmla="*/ 85 h 90"/>
                      <a:gd name="T60" fmla="*/ 76 w 76"/>
                      <a:gd name="T61" fmla="*/ 63 h 90"/>
                      <a:gd name="T62" fmla="*/ 31 w 76"/>
                      <a:gd name="T63" fmla="*/ 1 h 90"/>
                      <a:gd name="T64" fmla="*/ 29 w 76"/>
                      <a:gd name="T65" fmla="*/ 1 h 90"/>
                      <a:gd name="T66" fmla="*/ 27 w 76"/>
                      <a:gd name="T67" fmla="*/ 2 h 90"/>
                      <a:gd name="T68" fmla="*/ 27 w 76"/>
                      <a:gd name="T69" fmla="*/ 11 h 90"/>
                      <a:gd name="T70" fmla="*/ 20 w 76"/>
                      <a:gd name="T71" fmla="*/ 17 h 90"/>
                      <a:gd name="T72" fmla="*/ 20 w 76"/>
                      <a:gd name="T73" fmla="*/ 17 h 90"/>
                      <a:gd name="T74" fmla="*/ 11 w 76"/>
                      <a:gd name="T75" fmla="*/ 17 h 90"/>
                      <a:gd name="T76" fmla="*/ 6 w 76"/>
                      <a:gd name="T77" fmla="*/ 10 h 90"/>
                      <a:gd name="T78" fmla="*/ 3 w 76"/>
                      <a:gd name="T79" fmla="*/ 11 h 90"/>
                      <a:gd name="T80" fmla="*/ 1 w 76"/>
                      <a:gd name="T81" fmla="*/ 12 h 90"/>
                      <a:gd name="T82" fmla="*/ 7 w 76"/>
                      <a:gd name="T83" fmla="*/ 88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76" h="90">
                        <a:moveTo>
                          <a:pt x="44" y="85"/>
                        </a:moveTo>
                        <a:cubicBezTo>
                          <a:pt x="44" y="85"/>
                          <a:pt x="44" y="85"/>
                          <a:pt x="44" y="85"/>
                        </a:cubicBezTo>
                        <a:cubicBezTo>
                          <a:pt x="33" y="89"/>
                          <a:pt x="20" y="90"/>
                          <a:pt x="7" y="89"/>
                        </a:cubicBezTo>
                        <a:cubicBezTo>
                          <a:pt x="7" y="89"/>
                          <a:pt x="7" y="89"/>
                          <a:pt x="7" y="89"/>
                        </a:cubicBezTo>
                        <a:cubicBezTo>
                          <a:pt x="7" y="88"/>
                          <a:pt x="7" y="88"/>
                          <a:pt x="7" y="88"/>
                        </a:cubicBezTo>
                        <a:cubicBezTo>
                          <a:pt x="10" y="64"/>
                          <a:pt x="12" y="34"/>
                          <a:pt x="1" y="12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1" y="11"/>
                          <a:pt x="2" y="11"/>
                          <a:pt x="3" y="10"/>
                        </a:cubicBezTo>
                        <a:cubicBezTo>
                          <a:pt x="5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7" y="14"/>
                          <a:pt x="11" y="17"/>
                        </a:cubicBezTo>
                        <a:cubicBezTo>
                          <a:pt x="13" y="18"/>
                          <a:pt x="17" y="18"/>
                          <a:pt x="20" y="17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24" y="15"/>
                          <a:pt x="26" y="13"/>
                          <a:pt x="27" y="11"/>
                        </a:cubicBezTo>
                        <a:cubicBezTo>
                          <a:pt x="28" y="7"/>
                          <a:pt x="26" y="3"/>
                          <a:pt x="26" y="3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6" y="2"/>
                          <a:pt x="27" y="1"/>
                          <a:pt x="29" y="1"/>
                        </a:cubicBezTo>
                        <a:cubicBezTo>
                          <a:pt x="30" y="0"/>
                          <a:pt x="31" y="0"/>
                          <a:pt x="32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38" y="25"/>
                          <a:pt x="59" y="47"/>
                          <a:pt x="76" y="63"/>
                        </a:cubicBezTo>
                        <a:cubicBezTo>
                          <a:pt x="76" y="63"/>
                          <a:pt x="76" y="63"/>
                          <a:pt x="76" y="63"/>
                        </a:cubicBezTo>
                        <a:cubicBezTo>
                          <a:pt x="76" y="63"/>
                          <a:pt x="76" y="63"/>
                          <a:pt x="76" y="63"/>
                        </a:cubicBezTo>
                        <a:cubicBezTo>
                          <a:pt x="67" y="74"/>
                          <a:pt x="56" y="81"/>
                          <a:pt x="44" y="85"/>
                        </a:cubicBezTo>
                        <a:close/>
                        <a:moveTo>
                          <a:pt x="7" y="88"/>
                        </a:moveTo>
                        <a:cubicBezTo>
                          <a:pt x="20" y="90"/>
                          <a:pt x="33" y="89"/>
                          <a:pt x="44" y="85"/>
                        </a:cubicBezTo>
                        <a:cubicBezTo>
                          <a:pt x="44" y="85"/>
                          <a:pt x="44" y="85"/>
                          <a:pt x="44" y="85"/>
                        </a:cubicBezTo>
                        <a:cubicBezTo>
                          <a:pt x="56" y="80"/>
                          <a:pt x="66" y="73"/>
                          <a:pt x="76" y="63"/>
                        </a:cubicBezTo>
                        <a:cubicBezTo>
                          <a:pt x="58" y="47"/>
                          <a:pt x="37" y="25"/>
                          <a:pt x="31" y="1"/>
                        </a:cubicBezTo>
                        <a:cubicBezTo>
                          <a:pt x="31" y="1"/>
                          <a:pt x="30" y="1"/>
                          <a:pt x="29" y="1"/>
                        </a:cubicBezTo>
                        <a:cubicBezTo>
                          <a:pt x="28" y="2"/>
                          <a:pt x="27" y="2"/>
                          <a:pt x="27" y="2"/>
                        </a:cubicBezTo>
                        <a:cubicBezTo>
                          <a:pt x="27" y="3"/>
                          <a:pt x="29" y="7"/>
                          <a:pt x="27" y="11"/>
                        </a:cubicBezTo>
                        <a:cubicBezTo>
                          <a:pt x="26" y="14"/>
                          <a:pt x="24" y="16"/>
                          <a:pt x="20" y="17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17" y="18"/>
                          <a:pt x="13" y="18"/>
                          <a:pt x="11" y="17"/>
                        </a:cubicBezTo>
                        <a:cubicBezTo>
                          <a:pt x="7" y="15"/>
                          <a:pt x="6" y="11"/>
                          <a:pt x="6" y="10"/>
                        </a:cubicBezTo>
                        <a:cubicBezTo>
                          <a:pt x="5" y="10"/>
                          <a:pt x="4" y="10"/>
                          <a:pt x="3" y="11"/>
                        </a:cubicBezTo>
                        <a:cubicBezTo>
                          <a:pt x="2" y="11"/>
                          <a:pt x="2" y="11"/>
                          <a:pt x="1" y="12"/>
                        </a:cubicBezTo>
                        <a:cubicBezTo>
                          <a:pt x="12" y="34"/>
                          <a:pt x="10" y="64"/>
                          <a:pt x="7" y="88"/>
                        </a:cubicBezTo>
                        <a:close/>
                      </a:path>
                    </a:pathLst>
                  </a:custGeom>
                  <a:solidFill>
                    <a:srgbClr val="4909A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1" name="Freeform 216"/>
                  <p:cNvSpPr>
                    <a:spLocks/>
                  </p:cNvSpPr>
                  <p:nvPr/>
                </p:nvSpPr>
                <p:spPr bwMode="auto">
                  <a:xfrm>
                    <a:off x="1073" y="1729"/>
                    <a:ext cx="595" cy="354"/>
                  </a:xfrm>
                  <a:custGeom>
                    <a:avLst/>
                    <a:gdLst>
                      <a:gd name="T0" fmla="*/ 69 w 85"/>
                      <a:gd name="T1" fmla="*/ 9 h 51"/>
                      <a:gd name="T2" fmla="*/ 14 w 85"/>
                      <a:gd name="T3" fmla="*/ 23 h 51"/>
                      <a:gd name="T4" fmla="*/ 11 w 85"/>
                      <a:gd name="T5" fmla="*/ 51 h 51"/>
                      <a:gd name="T6" fmla="*/ 19 w 85"/>
                      <a:gd name="T7" fmla="*/ 34 h 51"/>
                      <a:gd name="T8" fmla="*/ 16 w 85"/>
                      <a:gd name="T9" fmla="*/ 44 h 51"/>
                      <a:gd name="T10" fmla="*/ 34 w 85"/>
                      <a:gd name="T11" fmla="*/ 29 h 51"/>
                      <a:gd name="T12" fmla="*/ 33 w 85"/>
                      <a:gd name="T13" fmla="*/ 36 h 51"/>
                      <a:gd name="T14" fmla="*/ 49 w 85"/>
                      <a:gd name="T15" fmla="*/ 25 h 51"/>
                      <a:gd name="T16" fmla="*/ 47 w 85"/>
                      <a:gd name="T17" fmla="*/ 30 h 51"/>
                      <a:gd name="T18" fmla="*/ 65 w 85"/>
                      <a:gd name="T19" fmla="*/ 19 h 51"/>
                      <a:gd name="T20" fmla="*/ 85 w 85"/>
                      <a:gd name="T21" fmla="*/ 31 h 51"/>
                      <a:gd name="T22" fmla="*/ 69 w 85"/>
                      <a:gd name="T23" fmla="*/ 9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5" h="51">
                        <a:moveTo>
                          <a:pt x="69" y="9"/>
                        </a:moveTo>
                        <a:cubicBezTo>
                          <a:pt x="57" y="0"/>
                          <a:pt x="28" y="10"/>
                          <a:pt x="14" y="23"/>
                        </a:cubicBezTo>
                        <a:cubicBezTo>
                          <a:pt x="0" y="36"/>
                          <a:pt x="11" y="51"/>
                          <a:pt x="11" y="51"/>
                        </a:cubicBezTo>
                        <a:cubicBezTo>
                          <a:pt x="11" y="51"/>
                          <a:pt x="13" y="40"/>
                          <a:pt x="19" y="34"/>
                        </a:cubicBezTo>
                        <a:cubicBezTo>
                          <a:pt x="20" y="39"/>
                          <a:pt x="16" y="44"/>
                          <a:pt x="16" y="44"/>
                        </a:cubicBezTo>
                        <a:cubicBezTo>
                          <a:pt x="16" y="44"/>
                          <a:pt x="32" y="35"/>
                          <a:pt x="34" y="29"/>
                        </a:cubicBezTo>
                        <a:cubicBezTo>
                          <a:pt x="34" y="34"/>
                          <a:pt x="33" y="36"/>
                          <a:pt x="33" y="36"/>
                        </a:cubicBezTo>
                        <a:cubicBezTo>
                          <a:pt x="33" y="36"/>
                          <a:pt x="45" y="31"/>
                          <a:pt x="49" y="25"/>
                        </a:cubicBezTo>
                        <a:cubicBezTo>
                          <a:pt x="49" y="27"/>
                          <a:pt x="47" y="30"/>
                          <a:pt x="47" y="30"/>
                        </a:cubicBezTo>
                        <a:cubicBezTo>
                          <a:pt x="53" y="28"/>
                          <a:pt x="62" y="24"/>
                          <a:pt x="65" y="19"/>
                        </a:cubicBezTo>
                        <a:cubicBezTo>
                          <a:pt x="68" y="23"/>
                          <a:pt x="78" y="29"/>
                          <a:pt x="85" y="31"/>
                        </a:cubicBezTo>
                        <a:cubicBezTo>
                          <a:pt x="85" y="31"/>
                          <a:pt x="82" y="17"/>
                          <a:pt x="69" y="9"/>
                        </a:cubicBezTo>
                        <a:close/>
                      </a:path>
                    </a:pathLst>
                  </a:custGeom>
                  <a:solidFill>
                    <a:srgbClr val="47190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2" name="Freeform 217"/>
                  <p:cNvSpPr>
                    <a:spLocks/>
                  </p:cNvSpPr>
                  <p:nvPr/>
                </p:nvSpPr>
                <p:spPr bwMode="auto">
                  <a:xfrm>
                    <a:off x="1073" y="1729"/>
                    <a:ext cx="595" cy="354"/>
                  </a:xfrm>
                  <a:custGeom>
                    <a:avLst/>
                    <a:gdLst>
                      <a:gd name="T0" fmla="*/ 85 w 85"/>
                      <a:gd name="T1" fmla="*/ 31 h 51"/>
                      <a:gd name="T2" fmla="*/ 69 w 85"/>
                      <a:gd name="T3" fmla="*/ 9 h 51"/>
                      <a:gd name="T4" fmla="*/ 14 w 85"/>
                      <a:gd name="T5" fmla="*/ 23 h 51"/>
                      <a:gd name="T6" fmla="*/ 11 w 85"/>
                      <a:gd name="T7" fmla="*/ 51 h 51"/>
                      <a:gd name="T8" fmla="*/ 12 w 85"/>
                      <a:gd name="T9" fmla="*/ 49 h 51"/>
                      <a:gd name="T10" fmla="*/ 21 w 85"/>
                      <a:gd name="T11" fmla="*/ 26 h 51"/>
                      <a:gd name="T12" fmla="*/ 22 w 85"/>
                      <a:gd name="T13" fmla="*/ 37 h 51"/>
                      <a:gd name="T14" fmla="*/ 34 w 85"/>
                      <a:gd name="T15" fmla="*/ 20 h 51"/>
                      <a:gd name="T16" fmla="*/ 37 w 85"/>
                      <a:gd name="T17" fmla="*/ 31 h 51"/>
                      <a:gd name="T18" fmla="*/ 50 w 85"/>
                      <a:gd name="T19" fmla="*/ 15 h 51"/>
                      <a:gd name="T20" fmla="*/ 52 w 85"/>
                      <a:gd name="T21" fmla="*/ 26 h 51"/>
                      <a:gd name="T22" fmla="*/ 62 w 85"/>
                      <a:gd name="T23" fmla="*/ 9 h 51"/>
                      <a:gd name="T24" fmla="*/ 77 w 85"/>
                      <a:gd name="T25" fmla="*/ 27 h 51"/>
                      <a:gd name="T26" fmla="*/ 85 w 85"/>
                      <a:gd name="T27" fmla="*/ 31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51">
                        <a:moveTo>
                          <a:pt x="85" y="31"/>
                        </a:moveTo>
                        <a:cubicBezTo>
                          <a:pt x="85" y="31"/>
                          <a:pt x="82" y="17"/>
                          <a:pt x="69" y="9"/>
                        </a:cubicBezTo>
                        <a:cubicBezTo>
                          <a:pt x="57" y="0"/>
                          <a:pt x="28" y="10"/>
                          <a:pt x="14" y="23"/>
                        </a:cubicBezTo>
                        <a:cubicBezTo>
                          <a:pt x="0" y="36"/>
                          <a:pt x="11" y="51"/>
                          <a:pt x="11" y="51"/>
                        </a:cubicBezTo>
                        <a:cubicBezTo>
                          <a:pt x="11" y="51"/>
                          <a:pt x="11" y="50"/>
                          <a:pt x="12" y="49"/>
                        </a:cubicBezTo>
                        <a:cubicBezTo>
                          <a:pt x="13" y="41"/>
                          <a:pt x="14" y="32"/>
                          <a:pt x="21" y="26"/>
                        </a:cubicBezTo>
                        <a:cubicBezTo>
                          <a:pt x="21" y="29"/>
                          <a:pt x="22" y="33"/>
                          <a:pt x="22" y="37"/>
                        </a:cubicBezTo>
                        <a:cubicBezTo>
                          <a:pt x="27" y="33"/>
                          <a:pt x="33" y="28"/>
                          <a:pt x="34" y="20"/>
                        </a:cubicBezTo>
                        <a:cubicBezTo>
                          <a:pt x="35" y="24"/>
                          <a:pt x="38" y="27"/>
                          <a:pt x="37" y="31"/>
                        </a:cubicBezTo>
                        <a:cubicBezTo>
                          <a:pt x="43" y="27"/>
                          <a:pt x="48" y="22"/>
                          <a:pt x="50" y="15"/>
                        </a:cubicBezTo>
                        <a:cubicBezTo>
                          <a:pt x="50" y="18"/>
                          <a:pt x="53" y="22"/>
                          <a:pt x="52" y="26"/>
                        </a:cubicBezTo>
                        <a:cubicBezTo>
                          <a:pt x="58" y="22"/>
                          <a:pt x="62" y="16"/>
                          <a:pt x="62" y="9"/>
                        </a:cubicBezTo>
                        <a:cubicBezTo>
                          <a:pt x="66" y="16"/>
                          <a:pt x="71" y="23"/>
                          <a:pt x="77" y="27"/>
                        </a:cubicBezTo>
                        <a:cubicBezTo>
                          <a:pt x="80" y="29"/>
                          <a:pt x="83" y="30"/>
                          <a:pt x="85" y="31"/>
                        </a:cubicBezTo>
                        <a:close/>
                      </a:path>
                    </a:pathLst>
                  </a:custGeom>
                  <a:solidFill>
                    <a:srgbClr val="5421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3" name="Freeform 218"/>
                  <p:cNvSpPr>
                    <a:spLocks/>
                  </p:cNvSpPr>
                  <p:nvPr/>
                </p:nvSpPr>
                <p:spPr bwMode="auto">
                  <a:xfrm>
                    <a:off x="1073" y="1729"/>
                    <a:ext cx="595" cy="354"/>
                  </a:xfrm>
                  <a:custGeom>
                    <a:avLst/>
                    <a:gdLst>
                      <a:gd name="T0" fmla="*/ 85 w 85"/>
                      <a:gd name="T1" fmla="*/ 31 h 51"/>
                      <a:gd name="T2" fmla="*/ 69 w 85"/>
                      <a:gd name="T3" fmla="*/ 9 h 51"/>
                      <a:gd name="T4" fmla="*/ 14 w 85"/>
                      <a:gd name="T5" fmla="*/ 23 h 51"/>
                      <a:gd name="T6" fmla="*/ 11 w 85"/>
                      <a:gd name="T7" fmla="*/ 51 h 51"/>
                      <a:gd name="T8" fmla="*/ 12 w 85"/>
                      <a:gd name="T9" fmla="*/ 49 h 51"/>
                      <a:gd name="T10" fmla="*/ 21 w 85"/>
                      <a:gd name="T11" fmla="*/ 22 h 51"/>
                      <a:gd name="T12" fmla="*/ 24 w 85"/>
                      <a:gd name="T13" fmla="*/ 32 h 51"/>
                      <a:gd name="T14" fmla="*/ 33 w 85"/>
                      <a:gd name="T15" fmla="*/ 15 h 51"/>
                      <a:gd name="T16" fmla="*/ 40 w 85"/>
                      <a:gd name="T17" fmla="*/ 27 h 51"/>
                      <a:gd name="T18" fmla="*/ 49 w 85"/>
                      <a:gd name="T19" fmla="*/ 9 h 51"/>
                      <a:gd name="T20" fmla="*/ 54 w 85"/>
                      <a:gd name="T21" fmla="*/ 21 h 51"/>
                      <a:gd name="T22" fmla="*/ 62 w 85"/>
                      <a:gd name="T23" fmla="*/ 7 h 51"/>
                      <a:gd name="T24" fmla="*/ 77 w 85"/>
                      <a:gd name="T25" fmla="*/ 27 h 51"/>
                      <a:gd name="T26" fmla="*/ 85 w 85"/>
                      <a:gd name="T27" fmla="*/ 31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5" h="51">
                        <a:moveTo>
                          <a:pt x="85" y="31"/>
                        </a:moveTo>
                        <a:cubicBezTo>
                          <a:pt x="85" y="31"/>
                          <a:pt x="82" y="17"/>
                          <a:pt x="69" y="9"/>
                        </a:cubicBezTo>
                        <a:cubicBezTo>
                          <a:pt x="57" y="0"/>
                          <a:pt x="28" y="10"/>
                          <a:pt x="14" y="23"/>
                        </a:cubicBezTo>
                        <a:cubicBezTo>
                          <a:pt x="0" y="36"/>
                          <a:pt x="11" y="51"/>
                          <a:pt x="11" y="51"/>
                        </a:cubicBezTo>
                        <a:cubicBezTo>
                          <a:pt x="11" y="51"/>
                          <a:pt x="11" y="50"/>
                          <a:pt x="12" y="49"/>
                        </a:cubicBezTo>
                        <a:cubicBezTo>
                          <a:pt x="13" y="41"/>
                          <a:pt x="14" y="28"/>
                          <a:pt x="21" y="22"/>
                        </a:cubicBezTo>
                        <a:cubicBezTo>
                          <a:pt x="22" y="26"/>
                          <a:pt x="25" y="28"/>
                          <a:pt x="24" y="32"/>
                        </a:cubicBezTo>
                        <a:cubicBezTo>
                          <a:pt x="30" y="28"/>
                          <a:pt x="32" y="22"/>
                          <a:pt x="33" y="15"/>
                        </a:cubicBezTo>
                        <a:cubicBezTo>
                          <a:pt x="34" y="19"/>
                          <a:pt x="41" y="22"/>
                          <a:pt x="40" y="27"/>
                        </a:cubicBezTo>
                        <a:cubicBezTo>
                          <a:pt x="46" y="23"/>
                          <a:pt x="48" y="17"/>
                          <a:pt x="49" y="9"/>
                        </a:cubicBezTo>
                        <a:cubicBezTo>
                          <a:pt x="50" y="13"/>
                          <a:pt x="55" y="17"/>
                          <a:pt x="54" y="21"/>
                        </a:cubicBezTo>
                        <a:cubicBezTo>
                          <a:pt x="60" y="17"/>
                          <a:pt x="62" y="14"/>
                          <a:pt x="62" y="7"/>
                        </a:cubicBezTo>
                        <a:cubicBezTo>
                          <a:pt x="66" y="13"/>
                          <a:pt x="71" y="23"/>
                          <a:pt x="77" y="27"/>
                        </a:cubicBezTo>
                        <a:cubicBezTo>
                          <a:pt x="80" y="29"/>
                          <a:pt x="83" y="30"/>
                          <a:pt x="85" y="31"/>
                        </a:cubicBezTo>
                        <a:close/>
                      </a:path>
                    </a:pathLst>
                  </a:custGeom>
                  <a:solidFill>
                    <a:srgbClr val="5924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4" name="Freeform 219"/>
                  <p:cNvSpPr>
                    <a:spLocks/>
                  </p:cNvSpPr>
                  <p:nvPr/>
                </p:nvSpPr>
                <p:spPr bwMode="auto">
                  <a:xfrm>
                    <a:off x="1150" y="1854"/>
                    <a:ext cx="518" cy="229"/>
                  </a:xfrm>
                  <a:custGeom>
                    <a:avLst/>
                    <a:gdLst>
                      <a:gd name="T0" fmla="*/ 70 w 74"/>
                      <a:gd name="T1" fmla="*/ 12 h 33"/>
                      <a:gd name="T2" fmla="*/ 54 w 74"/>
                      <a:gd name="T3" fmla="*/ 1 h 33"/>
                      <a:gd name="T4" fmla="*/ 36 w 74"/>
                      <a:gd name="T5" fmla="*/ 12 h 33"/>
                      <a:gd name="T6" fmla="*/ 36 w 74"/>
                      <a:gd name="T7" fmla="*/ 12 h 33"/>
                      <a:gd name="T8" fmla="*/ 36 w 74"/>
                      <a:gd name="T9" fmla="*/ 12 h 33"/>
                      <a:gd name="T10" fmla="*/ 38 w 74"/>
                      <a:gd name="T11" fmla="*/ 8 h 33"/>
                      <a:gd name="T12" fmla="*/ 22 w 74"/>
                      <a:gd name="T13" fmla="*/ 18 h 33"/>
                      <a:gd name="T14" fmla="*/ 21 w 74"/>
                      <a:gd name="T15" fmla="*/ 18 h 33"/>
                      <a:gd name="T16" fmla="*/ 21 w 74"/>
                      <a:gd name="T17" fmla="*/ 18 h 33"/>
                      <a:gd name="T18" fmla="*/ 23 w 74"/>
                      <a:gd name="T19" fmla="*/ 12 h 33"/>
                      <a:gd name="T20" fmla="*/ 5 w 74"/>
                      <a:gd name="T21" fmla="*/ 26 h 33"/>
                      <a:gd name="T22" fmla="*/ 5 w 74"/>
                      <a:gd name="T23" fmla="*/ 27 h 33"/>
                      <a:gd name="T24" fmla="*/ 5 w 74"/>
                      <a:gd name="T25" fmla="*/ 26 h 33"/>
                      <a:gd name="T26" fmla="*/ 8 w 74"/>
                      <a:gd name="T27" fmla="*/ 16 h 33"/>
                      <a:gd name="T28" fmla="*/ 1 w 74"/>
                      <a:gd name="T29" fmla="*/ 33 h 33"/>
                      <a:gd name="T30" fmla="*/ 1 w 74"/>
                      <a:gd name="T31" fmla="*/ 30 h 33"/>
                      <a:gd name="T32" fmla="*/ 8 w 74"/>
                      <a:gd name="T33" fmla="*/ 16 h 33"/>
                      <a:gd name="T34" fmla="*/ 8 w 74"/>
                      <a:gd name="T35" fmla="*/ 16 h 33"/>
                      <a:gd name="T36" fmla="*/ 8 w 74"/>
                      <a:gd name="T37" fmla="*/ 16 h 33"/>
                      <a:gd name="T38" fmla="*/ 6 w 74"/>
                      <a:gd name="T39" fmla="*/ 25 h 33"/>
                      <a:gd name="T40" fmla="*/ 23 w 74"/>
                      <a:gd name="T41" fmla="*/ 11 h 33"/>
                      <a:gd name="T42" fmla="*/ 24 w 74"/>
                      <a:gd name="T43" fmla="*/ 10 h 33"/>
                      <a:gd name="T44" fmla="*/ 24 w 74"/>
                      <a:gd name="T45" fmla="*/ 11 h 33"/>
                      <a:gd name="T46" fmla="*/ 22 w 74"/>
                      <a:gd name="T47" fmla="*/ 17 h 33"/>
                      <a:gd name="T48" fmla="*/ 38 w 74"/>
                      <a:gd name="T49" fmla="*/ 7 h 33"/>
                      <a:gd name="T50" fmla="*/ 38 w 74"/>
                      <a:gd name="T51" fmla="*/ 6 h 33"/>
                      <a:gd name="T52" fmla="*/ 38 w 74"/>
                      <a:gd name="T53" fmla="*/ 7 h 33"/>
                      <a:gd name="T54" fmla="*/ 37 w 74"/>
                      <a:gd name="T55" fmla="*/ 12 h 33"/>
                      <a:gd name="T56" fmla="*/ 54 w 74"/>
                      <a:gd name="T57" fmla="*/ 1 h 33"/>
                      <a:gd name="T58" fmla="*/ 54 w 74"/>
                      <a:gd name="T59" fmla="*/ 0 h 33"/>
                      <a:gd name="T60" fmla="*/ 54 w 74"/>
                      <a:gd name="T61" fmla="*/ 0 h 33"/>
                      <a:gd name="T62" fmla="*/ 74 w 74"/>
                      <a:gd name="T63" fmla="*/ 13 h 33"/>
                      <a:gd name="T64" fmla="*/ 70 w 74"/>
                      <a:gd name="T65" fmla="*/ 12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74" h="33">
                        <a:moveTo>
                          <a:pt x="70" y="12"/>
                        </a:moveTo>
                        <a:cubicBezTo>
                          <a:pt x="64" y="9"/>
                          <a:pt x="57" y="5"/>
                          <a:pt x="54" y="1"/>
                        </a:cubicBezTo>
                        <a:cubicBezTo>
                          <a:pt x="51" y="6"/>
                          <a:pt x="42" y="10"/>
                          <a:pt x="36" y="12"/>
                        </a:cubicBezTo>
                        <a:cubicBezTo>
                          <a:pt x="36" y="12"/>
                          <a:pt x="36" y="12"/>
                          <a:pt x="36" y="12"/>
                        </a:cubicBezTo>
                        <a:cubicBezTo>
                          <a:pt x="36" y="12"/>
                          <a:pt x="36" y="12"/>
                          <a:pt x="36" y="12"/>
                        </a:cubicBezTo>
                        <a:cubicBezTo>
                          <a:pt x="36" y="12"/>
                          <a:pt x="37" y="10"/>
                          <a:pt x="38" y="8"/>
                        </a:cubicBezTo>
                        <a:cubicBezTo>
                          <a:pt x="34" y="14"/>
                          <a:pt x="22" y="18"/>
                          <a:pt x="22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3" y="16"/>
                          <a:pt x="23" y="12"/>
                        </a:cubicBezTo>
                        <a:cubicBezTo>
                          <a:pt x="19" y="18"/>
                          <a:pt x="6" y="26"/>
                          <a:pt x="5" y="26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8" y="21"/>
                          <a:pt x="8" y="16"/>
                        </a:cubicBezTo>
                        <a:cubicBezTo>
                          <a:pt x="2" y="22"/>
                          <a:pt x="1" y="33"/>
                          <a:pt x="1" y="33"/>
                        </a:cubicBezTo>
                        <a:cubicBezTo>
                          <a:pt x="1" y="33"/>
                          <a:pt x="0" y="32"/>
                          <a:pt x="1" y="30"/>
                        </a:cubicBezTo>
                        <a:cubicBezTo>
                          <a:pt x="2" y="26"/>
                          <a:pt x="4" y="20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6"/>
                        </a:cubicBezTo>
                        <a:cubicBezTo>
                          <a:pt x="9" y="20"/>
                          <a:pt x="7" y="24"/>
                          <a:pt x="6" y="25"/>
                        </a:cubicBezTo>
                        <a:cubicBezTo>
                          <a:pt x="9" y="24"/>
                          <a:pt x="21" y="17"/>
                          <a:pt x="23" y="11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4" y="11"/>
                          <a:pt x="24" y="11"/>
                          <a:pt x="24" y="11"/>
                        </a:cubicBezTo>
                        <a:cubicBezTo>
                          <a:pt x="23" y="15"/>
                          <a:pt x="23" y="17"/>
                          <a:pt x="22" y="17"/>
                        </a:cubicBezTo>
                        <a:cubicBezTo>
                          <a:pt x="25" y="16"/>
                          <a:pt x="35" y="12"/>
                          <a:pt x="38" y="7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9"/>
                          <a:pt x="37" y="11"/>
                          <a:pt x="37" y="12"/>
                        </a:cubicBezTo>
                        <a:cubicBezTo>
                          <a:pt x="42" y="9"/>
                          <a:pt x="51" y="5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7" y="5"/>
                          <a:pt x="67" y="11"/>
                          <a:pt x="74" y="13"/>
                        </a:cubicBezTo>
                        <a:cubicBezTo>
                          <a:pt x="74" y="13"/>
                          <a:pt x="72" y="12"/>
                          <a:pt x="70" y="12"/>
                        </a:cubicBezTo>
                        <a:close/>
                      </a:path>
                    </a:pathLst>
                  </a:custGeom>
                  <a:solidFill>
                    <a:srgbClr val="3010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5" name="Freeform 220"/>
                  <p:cNvSpPr>
                    <a:spLocks/>
                  </p:cNvSpPr>
                  <p:nvPr/>
                </p:nvSpPr>
                <p:spPr bwMode="auto">
                  <a:xfrm>
                    <a:off x="1332" y="2097"/>
                    <a:ext cx="238" cy="153"/>
                  </a:xfrm>
                  <a:custGeom>
                    <a:avLst/>
                    <a:gdLst>
                      <a:gd name="T0" fmla="*/ 0 w 34"/>
                      <a:gd name="T1" fmla="*/ 11 h 22"/>
                      <a:gd name="T2" fmla="*/ 18 w 34"/>
                      <a:gd name="T3" fmla="*/ 9 h 22"/>
                      <a:gd name="T4" fmla="*/ 34 w 34"/>
                      <a:gd name="T5" fmla="*/ 0 h 22"/>
                      <a:gd name="T6" fmla="*/ 21 w 34"/>
                      <a:gd name="T7" fmla="*/ 17 h 22"/>
                      <a:gd name="T8" fmla="*/ 0 w 34"/>
                      <a:gd name="T9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" h="22">
                        <a:moveTo>
                          <a:pt x="0" y="11"/>
                        </a:moveTo>
                        <a:cubicBezTo>
                          <a:pt x="0" y="11"/>
                          <a:pt x="8" y="13"/>
                          <a:pt x="18" y="9"/>
                        </a:cubicBezTo>
                        <a:cubicBezTo>
                          <a:pt x="28" y="5"/>
                          <a:pt x="34" y="0"/>
                          <a:pt x="34" y="0"/>
                        </a:cubicBezTo>
                        <a:cubicBezTo>
                          <a:pt x="34" y="0"/>
                          <a:pt x="34" y="12"/>
                          <a:pt x="21" y="17"/>
                        </a:cubicBezTo>
                        <a:cubicBezTo>
                          <a:pt x="8" y="22"/>
                          <a:pt x="0" y="11"/>
                          <a:pt x="0" y="11"/>
                        </a:cubicBezTo>
                        <a:close/>
                      </a:path>
                    </a:pathLst>
                  </a:custGeom>
                  <a:solidFill>
                    <a:srgbClr val="6D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6" name="Freeform 221"/>
                  <p:cNvSpPr>
                    <a:spLocks/>
                  </p:cNvSpPr>
                  <p:nvPr/>
                </p:nvSpPr>
                <p:spPr bwMode="auto">
                  <a:xfrm>
                    <a:off x="1332" y="2167"/>
                    <a:ext cx="105" cy="55"/>
                  </a:xfrm>
                  <a:custGeom>
                    <a:avLst/>
                    <a:gdLst>
                      <a:gd name="T0" fmla="*/ 14 w 15"/>
                      <a:gd name="T1" fmla="*/ 1 h 8"/>
                      <a:gd name="T2" fmla="*/ 15 w 15"/>
                      <a:gd name="T3" fmla="*/ 0 h 8"/>
                      <a:gd name="T4" fmla="*/ 0 w 15"/>
                      <a:gd name="T5" fmla="*/ 1 h 8"/>
                      <a:gd name="T6" fmla="*/ 15 w 15"/>
                      <a:gd name="T7" fmla="*/ 8 h 8"/>
                      <a:gd name="T8" fmla="*/ 14 w 15"/>
                      <a:gd name="T9" fmla="*/ 1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8">
                        <a:moveTo>
                          <a:pt x="14" y="1"/>
                        </a:moveTo>
                        <a:cubicBezTo>
                          <a:pt x="14" y="1"/>
                          <a:pt x="14" y="0"/>
                          <a:pt x="15" y="0"/>
                        </a:cubicBezTo>
                        <a:cubicBezTo>
                          <a:pt x="6" y="2"/>
                          <a:pt x="0" y="1"/>
                          <a:pt x="0" y="1"/>
                        </a:cubicBezTo>
                        <a:cubicBezTo>
                          <a:pt x="0" y="1"/>
                          <a:pt x="6" y="8"/>
                          <a:pt x="15" y="8"/>
                        </a:cubicBezTo>
                        <a:cubicBezTo>
                          <a:pt x="14" y="6"/>
                          <a:pt x="13" y="3"/>
                          <a:pt x="14" y="1"/>
                        </a:cubicBezTo>
                        <a:close/>
                      </a:path>
                    </a:pathLst>
                  </a:custGeom>
                  <a:solidFill>
                    <a:srgbClr val="84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7" name="Freeform 222"/>
                  <p:cNvSpPr>
                    <a:spLocks/>
                  </p:cNvSpPr>
                  <p:nvPr/>
                </p:nvSpPr>
                <p:spPr bwMode="auto">
                  <a:xfrm>
                    <a:off x="1486" y="2097"/>
                    <a:ext cx="84" cy="90"/>
                  </a:xfrm>
                  <a:custGeom>
                    <a:avLst/>
                    <a:gdLst>
                      <a:gd name="T0" fmla="*/ 12 w 12"/>
                      <a:gd name="T1" fmla="*/ 0 h 13"/>
                      <a:gd name="T2" fmla="*/ 0 w 12"/>
                      <a:gd name="T3" fmla="*/ 7 h 13"/>
                      <a:gd name="T4" fmla="*/ 1 w 12"/>
                      <a:gd name="T5" fmla="*/ 7 h 13"/>
                      <a:gd name="T6" fmla="*/ 6 w 12"/>
                      <a:gd name="T7" fmla="*/ 13 h 13"/>
                      <a:gd name="T8" fmla="*/ 12 w 12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2" y="0"/>
                        </a:moveTo>
                        <a:cubicBezTo>
                          <a:pt x="12" y="0"/>
                          <a:pt x="8" y="4"/>
                          <a:pt x="0" y="7"/>
                        </a:cubicBezTo>
                        <a:cubicBezTo>
                          <a:pt x="0" y="7"/>
                          <a:pt x="1" y="7"/>
                          <a:pt x="1" y="7"/>
                        </a:cubicBezTo>
                        <a:cubicBezTo>
                          <a:pt x="3" y="8"/>
                          <a:pt x="5" y="10"/>
                          <a:pt x="6" y="13"/>
                        </a:cubicBezTo>
                        <a:cubicBezTo>
                          <a:pt x="12" y="7"/>
                          <a:pt x="12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4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8" name="Freeform 223"/>
                  <p:cNvSpPr>
                    <a:spLocks/>
                  </p:cNvSpPr>
                  <p:nvPr/>
                </p:nvSpPr>
                <p:spPr bwMode="auto">
                  <a:xfrm>
                    <a:off x="1430" y="2167"/>
                    <a:ext cx="91" cy="55"/>
                  </a:xfrm>
                  <a:custGeom>
                    <a:avLst/>
                    <a:gdLst>
                      <a:gd name="T0" fmla="*/ 0 w 13"/>
                      <a:gd name="T1" fmla="*/ 8 h 8"/>
                      <a:gd name="T2" fmla="*/ 7 w 13"/>
                      <a:gd name="T3" fmla="*/ 7 h 8"/>
                      <a:gd name="T4" fmla="*/ 13 w 13"/>
                      <a:gd name="T5" fmla="*/ 3 h 8"/>
                      <a:gd name="T6" fmla="*/ 0 w 13"/>
                      <a:gd name="T7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8">
                        <a:moveTo>
                          <a:pt x="0" y="8"/>
                        </a:moveTo>
                        <a:cubicBezTo>
                          <a:pt x="2" y="8"/>
                          <a:pt x="5" y="8"/>
                          <a:pt x="7" y="7"/>
                        </a:cubicBezTo>
                        <a:cubicBezTo>
                          <a:pt x="10" y="6"/>
                          <a:pt x="12" y="5"/>
                          <a:pt x="13" y="3"/>
                        </a:cubicBezTo>
                        <a:cubicBezTo>
                          <a:pt x="6" y="0"/>
                          <a:pt x="2" y="5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F9465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69" name="Freeform 224"/>
                  <p:cNvSpPr>
                    <a:spLocks noEditPoints="1"/>
                  </p:cNvSpPr>
                  <p:nvPr/>
                </p:nvSpPr>
                <p:spPr bwMode="auto">
                  <a:xfrm>
                    <a:off x="1430" y="2181"/>
                    <a:ext cx="98" cy="41"/>
                  </a:xfrm>
                  <a:custGeom>
                    <a:avLst/>
                    <a:gdLst>
                      <a:gd name="T0" fmla="*/ 7 w 14"/>
                      <a:gd name="T1" fmla="*/ 5 h 6"/>
                      <a:gd name="T2" fmla="*/ 0 w 14"/>
                      <a:gd name="T3" fmla="*/ 6 h 6"/>
                      <a:gd name="T4" fmla="*/ 0 w 14"/>
                      <a:gd name="T5" fmla="*/ 6 h 6"/>
                      <a:gd name="T6" fmla="*/ 0 w 14"/>
                      <a:gd name="T7" fmla="*/ 6 h 6"/>
                      <a:gd name="T8" fmla="*/ 6 w 14"/>
                      <a:gd name="T9" fmla="*/ 1 h 6"/>
                      <a:gd name="T10" fmla="*/ 13 w 14"/>
                      <a:gd name="T11" fmla="*/ 1 h 6"/>
                      <a:gd name="T12" fmla="*/ 14 w 14"/>
                      <a:gd name="T13" fmla="*/ 1 h 6"/>
                      <a:gd name="T14" fmla="*/ 13 w 14"/>
                      <a:gd name="T15" fmla="*/ 2 h 6"/>
                      <a:gd name="T16" fmla="*/ 7 w 14"/>
                      <a:gd name="T17" fmla="*/ 5 h 6"/>
                      <a:gd name="T18" fmla="*/ 1 w 14"/>
                      <a:gd name="T19" fmla="*/ 6 h 6"/>
                      <a:gd name="T20" fmla="*/ 7 w 14"/>
                      <a:gd name="T21" fmla="*/ 5 h 6"/>
                      <a:gd name="T22" fmla="*/ 13 w 14"/>
                      <a:gd name="T23" fmla="*/ 2 h 6"/>
                      <a:gd name="T24" fmla="*/ 6 w 14"/>
                      <a:gd name="T25" fmla="*/ 1 h 6"/>
                      <a:gd name="T26" fmla="*/ 1 w 14"/>
                      <a:gd name="T2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6">
                        <a:moveTo>
                          <a:pt x="7" y="5"/>
                        </a:moveTo>
                        <a:cubicBezTo>
                          <a:pt x="5" y="6"/>
                          <a:pt x="3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4"/>
                          <a:pt x="3" y="2"/>
                          <a:pt x="6" y="1"/>
                        </a:cubicBezTo>
                        <a:cubicBezTo>
                          <a:pt x="8" y="0"/>
                          <a:pt x="11" y="0"/>
                          <a:pt x="13" y="1"/>
                        </a:cubicBezTo>
                        <a:cubicBezTo>
                          <a:pt x="14" y="1"/>
                          <a:pt x="14" y="1"/>
                          <a:pt x="14" y="1"/>
                        </a:cubicBezTo>
                        <a:cubicBezTo>
                          <a:pt x="13" y="2"/>
                          <a:pt x="13" y="2"/>
                          <a:pt x="13" y="2"/>
                        </a:cubicBezTo>
                        <a:cubicBezTo>
                          <a:pt x="12" y="3"/>
                          <a:pt x="10" y="4"/>
                          <a:pt x="7" y="5"/>
                        </a:cubicBezTo>
                        <a:close/>
                        <a:moveTo>
                          <a:pt x="1" y="6"/>
                        </a:moveTo>
                        <a:cubicBezTo>
                          <a:pt x="3" y="6"/>
                          <a:pt x="5" y="5"/>
                          <a:pt x="7" y="5"/>
                        </a:cubicBezTo>
                        <a:cubicBezTo>
                          <a:pt x="9" y="4"/>
                          <a:pt x="11" y="3"/>
                          <a:pt x="13" y="2"/>
                        </a:cubicBezTo>
                        <a:cubicBezTo>
                          <a:pt x="11" y="0"/>
                          <a:pt x="8" y="0"/>
                          <a:pt x="6" y="1"/>
                        </a:cubicBezTo>
                        <a:cubicBezTo>
                          <a:pt x="4" y="2"/>
                          <a:pt x="2" y="4"/>
                          <a:pt x="1" y="6"/>
                        </a:cubicBezTo>
                        <a:close/>
                      </a:path>
                    </a:pathLst>
                  </a:custGeom>
                  <a:solidFill>
                    <a:srgbClr val="D31E3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0" name="Freeform 225"/>
                  <p:cNvSpPr>
                    <a:spLocks noEditPoints="1"/>
                  </p:cNvSpPr>
                  <p:nvPr/>
                </p:nvSpPr>
                <p:spPr bwMode="auto">
                  <a:xfrm>
                    <a:off x="1325" y="2090"/>
                    <a:ext cx="245" cy="160"/>
                  </a:xfrm>
                  <a:custGeom>
                    <a:avLst/>
                    <a:gdLst>
                      <a:gd name="T0" fmla="*/ 22 w 35"/>
                      <a:gd name="T1" fmla="*/ 18 h 23"/>
                      <a:gd name="T2" fmla="*/ 0 w 35"/>
                      <a:gd name="T3" fmla="*/ 13 h 23"/>
                      <a:gd name="T4" fmla="*/ 0 w 35"/>
                      <a:gd name="T5" fmla="*/ 12 h 23"/>
                      <a:gd name="T6" fmla="*/ 1 w 35"/>
                      <a:gd name="T7" fmla="*/ 12 h 23"/>
                      <a:gd name="T8" fmla="*/ 19 w 35"/>
                      <a:gd name="T9" fmla="*/ 10 h 23"/>
                      <a:gd name="T10" fmla="*/ 35 w 35"/>
                      <a:gd name="T11" fmla="*/ 1 h 23"/>
                      <a:gd name="T12" fmla="*/ 35 w 35"/>
                      <a:gd name="T13" fmla="*/ 0 h 23"/>
                      <a:gd name="T14" fmla="*/ 35 w 35"/>
                      <a:gd name="T15" fmla="*/ 1 h 23"/>
                      <a:gd name="T16" fmla="*/ 22 w 35"/>
                      <a:gd name="T17" fmla="*/ 18 h 23"/>
                      <a:gd name="T18" fmla="*/ 1 w 35"/>
                      <a:gd name="T19" fmla="*/ 13 h 23"/>
                      <a:gd name="T20" fmla="*/ 22 w 35"/>
                      <a:gd name="T21" fmla="*/ 18 h 23"/>
                      <a:gd name="T22" fmla="*/ 35 w 35"/>
                      <a:gd name="T23" fmla="*/ 1 h 23"/>
                      <a:gd name="T24" fmla="*/ 19 w 35"/>
                      <a:gd name="T25" fmla="*/ 10 h 23"/>
                      <a:gd name="T26" fmla="*/ 1 w 35"/>
                      <a:gd name="T27" fmla="*/ 1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5" h="23">
                        <a:moveTo>
                          <a:pt x="22" y="18"/>
                        </a:moveTo>
                        <a:cubicBezTo>
                          <a:pt x="9" y="23"/>
                          <a:pt x="0" y="13"/>
                          <a:pt x="0" y="13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1" y="12"/>
                          <a:pt x="9" y="13"/>
                          <a:pt x="19" y="10"/>
                        </a:cubicBezTo>
                        <a:cubicBezTo>
                          <a:pt x="29" y="6"/>
                          <a:pt x="35" y="1"/>
                          <a:pt x="35" y="1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5" y="1"/>
                          <a:pt x="35" y="1"/>
                          <a:pt x="35" y="1"/>
                        </a:cubicBezTo>
                        <a:cubicBezTo>
                          <a:pt x="35" y="1"/>
                          <a:pt x="35" y="13"/>
                          <a:pt x="22" y="18"/>
                        </a:cubicBezTo>
                        <a:close/>
                        <a:moveTo>
                          <a:pt x="1" y="13"/>
                        </a:moveTo>
                        <a:cubicBezTo>
                          <a:pt x="3" y="14"/>
                          <a:pt x="11" y="22"/>
                          <a:pt x="22" y="18"/>
                        </a:cubicBezTo>
                        <a:cubicBezTo>
                          <a:pt x="34" y="14"/>
                          <a:pt x="35" y="3"/>
                          <a:pt x="35" y="1"/>
                        </a:cubicBezTo>
                        <a:cubicBezTo>
                          <a:pt x="34" y="2"/>
                          <a:pt x="28" y="7"/>
                          <a:pt x="19" y="10"/>
                        </a:cubicBezTo>
                        <a:cubicBezTo>
                          <a:pt x="11" y="13"/>
                          <a:pt x="3" y="13"/>
                          <a:pt x="1" y="13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1" name="Freeform 226"/>
                  <p:cNvSpPr>
                    <a:spLocks/>
                  </p:cNvSpPr>
                  <p:nvPr/>
                </p:nvSpPr>
                <p:spPr bwMode="auto">
                  <a:xfrm>
                    <a:off x="1402" y="2041"/>
                    <a:ext cx="63" cy="56"/>
                  </a:xfrm>
                  <a:custGeom>
                    <a:avLst/>
                    <a:gdLst>
                      <a:gd name="T0" fmla="*/ 0 w 9"/>
                      <a:gd name="T1" fmla="*/ 8 h 8"/>
                      <a:gd name="T2" fmla="*/ 9 w 9"/>
                      <a:gd name="T3" fmla="*/ 5 h 8"/>
                      <a:gd name="T4" fmla="*/ 0 w 9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8">
                        <a:moveTo>
                          <a:pt x="0" y="8"/>
                        </a:moveTo>
                        <a:cubicBezTo>
                          <a:pt x="9" y="5"/>
                          <a:pt x="9" y="5"/>
                          <a:pt x="9" y="5"/>
                        </a:cubicBezTo>
                        <a:cubicBezTo>
                          <a:pt x="2" y="0"/>
                          <a:pt x="0" y="8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F9C89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2" name="Freeform 227"/>
                  <p:cNvSpPr>
                    <a:spLocks/>
                  </p:cNvSpPr>
                  <p:nvPr/>
                </p:nvSpPr>
                <p:spPr bwMode="auto">
                  <a:xfrm>
                    <a:off x="1402" y="2062"/>
                    <a:ext cx="63" cy="35"/>
                  </a:xfrm>
                  <a:custGeom>
                    <a:avLst/>
                    <a:gdLst>
                      <a:gd name="T0" fmla="*/ 9 w 9"/>
                      <a:gd name="T1" fmla="*/ 2 h 5"/>
                      <a:gd name="T2" fmla="*/ 3 w 9"/>
                      <a:gd name="T3" fmla="*/ 1 h 5"/>
                      <a:gd name="T4" fmla="*/ 3 w 9"/>
                      <a:gd name="T5" fmla="*/ 1 h 5"/>
                      <a:gd name="T6" fmla="*/ 0 w 9"/>
                      <a:gd name="T7" fmla="*/ 5 h 5"/>
                      <a:gd name="T8" fmla="*/ 3 w 9"/>
                      <a:gd name="T9" fmla="*/ 0 h 5"/>
                      <a:gd name="T10" fmla="*/ 3 w 9"/>
                      <a:gd name="T11" fmla="*/ 0 h 5"/>
                      <a:gd name="T12" fmla="*/ 7 w 9"/>
                      <a:gd name="T13" fmla="*/ 1 h 5"/>
                      <a:gd name="T14" fmla="*/ 9 w 9"/>
                      <a:gd name="T15" fmla="*/ 2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" h="5">
                        <a:moveTo>
                          <a:pt x="9" y="2"/>
                        </a:moveTo>
                        <a:cubicBezTo>
                          <a:pt x="7" y="1"/>
                          <a:pt x="5" y="0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1" y="2"/>
                          <a:pt x="0" y="5"/>
                          <a:pt x="0" y="5"/>
                        </a:cubicBezTo>
                        <a:cubicBezTo>
                          <a:pt x="0" y="5"/>
                          <a:pt x="1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0"/>
                          <a:pt x="6" y="0"/>
                          <a:pt x="7" y="1"/>
                        </a:cubicBezTo>
                        <a:cubicBezTo>
                          <a:pt x="8" y="1"/>
                          <a:pt x="9" y="2"/>
                          <a:pt x="9" y="2"/>
                        </a:cubicBezTo>
                        <a:close/>
                      </a:path>
                    </a:pathLst>
                  </a:custGeom>
                  <a:solidFill>
                    <a:srgbClr val="D8682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3" name="Freeform 228"/>
                  <p:cNvSpPr>
                    <a:spLocks/>
                  </p:cNvSpPr>
                  <p:nvPr/>
                </p:nvSpPr>
                <p:spPr bwMode="auto">
                  <a:xfrm>
                    <a:off x="1276" y="2062"/>
                    <a:ext cx="21" cy="21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2 w 3"/>
                      <a:gd name="T3" fmla="*/ 2 h 3"/>
                      <a:gd name="T4" fmla="*/ 0 w 3"/>
                      <a:gd name="T5" fmla="*/ 2 h 3"/>
                      <a:gd name="T6" fmla="*/ 1 w 3"/>
                      <a:gd name="T7" fmla="*/ 0 h 3"/>
                      <a:gd name="T8" fmla="*/ 3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1"/>
                          <a:pt x="3" y="2"/>
                          <a:pt x="2" y="2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4" name="Freeform 229"/>
                  <p:cNvSpPr>
                    <a:spLocks/>
                  </p:cNvSpPr>
                  <p:nvPr/>
                </p:nvSpPr>
                <p:spPr bwMode="auto">
                  <a:xfrm>
                    <a:off x="1276" y="2076"/>
                    <a:ext cx="14" cy="14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1 w 2"/>
                      <a:gd name="T3" fmla="*/ 2 h 2"/>
                      <a:gd name="T4" fmla="*/ 0 w 2"/>
                      <a:gd name="T5" fmla="*/ 2 h 2"/>
                      <a:gd name="T6" fmla="*/ 0 w 2"/>
                      <a:gd name="T7" fmla="*/ 1 h 2"/>
                      <a:gd name="T8" fmla="*/ 2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5" name="Freeform 230"/>
                  <p:cNvSpPr>
                    <a:spLocks/>
                  </p:cNvSpPr>
                  <p:nvPr/>
                </p:nvSpPr>
                <p:spPr bwMode="auto">
                  <a:xfrm>
                    <a:off x="1514" y="1972"/>
                    <a:ext cx="21" cy="21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2 w 3"/>
                      <a:gd name="T3" fmla="*/ 3 h 3"/>
                      <a:gd name="T4" fmla="*/ 1 w 3"/>
                      <a:gd name="T5" fmla="*/ 2 h 3"/>
                      <a:gd name="T6" fmla="*/ 1 w 3"/>
                      <a:gd name="T7" fmla="*/ 1 h 3"/>
                      <a:gd name="T8" fmla="*/ 3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2"/>
                          <a:pt x="3" y="3"/>
                          <a:pt x="2" y="3"/>
                        </a:cubicBezTo>
                        <a:cubicBezTo>
                          <a:pt x="2" y="3"/>
                          <a:pt x="1" y="3"/>
                          <a:pt x="1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6" name="Freeform 231"/>
                  <p:cNvSpPr>
                    <a:spLocks/>
                  </p:cNvSpPr>
                  <p:nvPr/>
                </p:nvSpPr>
                <p:spPr bwMode="auto">
                  <a:xfrm>
                    <a:off x="1514" y="1993"/>
                    <a:ext cx="14" cy="14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1 w 2"/>
                      <a:gd name="T3" fmla="*/ 2 h 2"/>
                      <a:gd name="T4" fmla="*/ 0 w 2"/>
                      <a:gd name="T5" fmla="*/ 1 h 2"/>
                      <a:gd name="T6" fmla="*/ 1 w 2"/>
                      <a:gd name="T7" fmla="*/ 0 h 2"/>
                      <a:gd name="T8" fmla="*/ 2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1"/>
                          <a:pt x="2" y="2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7" name="Freeform 232"/>
                  <p:cNvSpPr>
                    <a:spLocks/>
                  </p:cNvSpPr>
                  <p:nvPr/>
                </p:nvSpPr>
                <p:spPr bwMode="auto">
                  <a:xfrm>
                    <a:off x="1472" y="2208"/>
                    <a:ext cx="14" cy="7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1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98C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778" name="Freeform 233"/>
                  <p:cNvSpPr>
                    <a:spLocks/>
                  </p:cNvSpPr>
                  <p:nvPr/>
                </p:nvSpPr>
                <p:spPr bwMode="auto">
                  <a:xfrm>
                    <a:off x="1486" y="2201"/>
                    <a:ext cx="14" cy="7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0 h 1"/>
                      <a:gd name="T4" fmla="*/ 1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98C9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25" name="Group 236"/>
                <p:cNvGrpSpPr>
                  <a:grpSpLocks noChangeAspect="1"/>
                </p:cNvGrpSpPr>
                <p:nvPr/>
              </p:nvGrpSpPr>
              <p:grpSpPr bwMode="auto">
                <a:xfrm>
                  <a:off x="6021706" y="3785542"/>
                  <a:ext cx="1371601" cy="2500313"/>
                  <a:chOff x="1972" y="1500"/>
                  <a:chExt cx="864" cy="1575"/>
                </a:xfrm>
              </p:grpSpPr>
              <p:sp>
                <p:nvSpPr>
                  <p:cNvPr id="6540" name="AutoShape 235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1972" y="1522"/>
                    <a:ext cx="857" cy="154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1" name="Freeform 237"/>
                  <p:cNvSpPr>
                    <a:spLocks/>
                  </p:cNvSpPr>
                  <p:nvPr/>
                </p:nvSpPr>
                <p:spPr bwMode="auto">
                  <a:xfrm>
                    <a:off x="2364" y="2192"/>
                    <a:ext cx="79" cy="92"/>
                  </a:xfrm>
                  <a:custGeom>
                    <a:avLst/>
                    <a:gdLst>
                      <a:gd name="T0" fmla="*/ 1 w 11"/>
                      <a:gd name="T1" fmla="*/ 3 h 13"/>
                      <a:gd name="T2" fmla="*/ 0 w 11"/>
                      <a:gd name="T3" fmla="*/ 9 h 13"/>
                      <a:gd name="T4" fmla="*/ 11 w 11"/>
                      <a:gd name="T5" fmla="*/ 9 h 13"/>
                      <a:gd name="T6" fmla="*/ 9 w 11"/>
                      <a:gd name="T7" fmla="*/ 2 h 13"/>
                      <a:gd name="T8" fmla="*/ 1 w 11"/>
                      <a:gd name="T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3">
                        <a:moveTo>
                          <a:pt x="1" y="3"/>
                        </a:moveTo>
                        <a:cubicBezTo>
                          <a:pt x="1" y="3"/>
                          <a:pt x="1" y="7"/>
                          <a:pt x="0" y="9"/>
                        </a:cubicBezTo>
                        <a:cubicBezTo>
                          <a:pt x="3" y="12"/>
                          <a:pt x="8" y="13"/>
                          <a:pt x="11" y="9"/>
                        </a:cubicBezTo>
                        <a:cubicBezTo>
                          <a:pt x="10" y="7"/>
                          <a:pt x="9" y="5"/>
                          <a:pt x="9" y="2"/>
                        </a:cubicBezTo>
                        <a:cubicBezTo>
                          <a:pt x="7" y="2"/>
                          <a:pt x="2" y="0"/>
                          <a:pt x="1" y="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2" name="Freeform 238"/>
                  <p:cNvSpPr>
                    <a:spLocks/>
                  </p:cNvSpPr>
                  <p:nvPr/>
                </p:nvSpPr>
                <p:spPr bwMode="auto">
                  <a:xfrm>
                    <a:off x="2364" y="2199"/>
                    <a:ext cx="58" cy="78"/>
                  </a:xfrm>
                  <a:custGeom>
                    <a:avLst/>
                    <a:gdLst>
                      <a:gd name="T0" fmla="*/ 7 w 8"/>
                      <a:gd name="T1" fmla="*/ 1 h 11"/>
                      <a:gd name="T2" fmla="*/ 1 w 8"/>
                      <a:gd name="T3" fmla="*/ 2 h 11"/>
                      <a:gd name="T4" fmla="*/ 0 w 8"/>
                      <a:gd name="T5" fmla="*/ 8 h 11"/>
                      <a:gd name="T6" fmla="*/ 8 w 8"/>
                      <a:gd name="T7" fmla="*/ 10 h 11"/>
                      <a:gd name="T8" fmla="*/ 7 w 8"/>
                      <a:gd name="T9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1">
                        <a:moveTo>
                          <a:pt x="7" y="1"/>
                        </a:moveTo>
                        <a:cubicBezTo>
                          <a:pt x="5" y="0"/>
                          <a:pt x="2" y="0"/>
                          <a:pt x="1" y="2"/>
                        </a:cubicBezTo>
                        <a:cubicBezTo>
                          <a:pt x="1" y="2"/>
                          <a:pt x="1" y="6"/>
                          <a:pt x="0" y="8"/>
                        </a:cubicBezTo>
                        <a:cubicBezTo>
                          <a:pt x="2" y="10"/>
                          <a:pt x="5" y="11"/>
                          <a:pt x="8" y="10"/>
                        </a:cubicBezTo>
                        <a:cubicBezTo>
                          <a:pt x="6" y="7"/>
                          <a:pt x="7" y="4"/>
                          <a:pt x="7" y="1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3" name="Freeform 239"/>
                  <p:cNvSpPr>
                    <a:spLocks noEditPoints="1"/>
                  </p:cNvSpPr>
                  <p:nvPr/>
                </p:nvSpPr>
                <p:spPr bwMode="auto">
                  <a:xfrm>
                    <a:off x="2357" y="2199"/>
                    <a:ext cx="86" cy="78"/>
                  </a:xfrm>
                  <a:custGeom>
                    <a:avLst/>
                    <a:gdLst>
                      <a:gd name="T0" fmla="*/ 7 w 12"/>
                      <a:gd name="T1" fmla="*/ 11 h 11"/>
                      <a:gd name="T2" fmla="*/ 7 w 12"/>
                      <a:gd name="T3" fmla="*/ 11 h 11"/>
                      <a:gd name="T4" fmla="*/ 0 w 12"/>
                      <a:gd name="T5" fmla="*/ 8 h 11"/>
                      <a:gd name="T6" fmla="*/ 0 w 12"/>
                      <a:gd name="T7" fmla="*/ 8 h 11"/>
                      <a:gd name="T8" fmla="*/ 0 w 12"/>
                      <a:gd name="T9" fmla="*/ 8 h 11"/>
                      <a:gd name="T10" fmla="*/ 1 w 12"/>
                      <a:gd name="T11" fmla="*/ 2 h 11"/>
                      <a:gd name="T12" fmla="*/ 1 w 12"/>
                      <a:gd name="T13" fmla="*/ 2 h 11"/>
                      <a:gd name="T14" fmla="*/ 1 w 12"/>
                      <a:gd name="T15" fmla="*/ 2 h 11"/>
                      <a:gd name="T16" fmla="*/ 5 w 12"/>
                      <a:gd name="T17" fmla="*/ 0 h 11"/>
                      <a:gd name="T18" fmla="*/ 11 w 12"/>
                      <a:gd name="T19" fmla="*/ 1 h 11"/>
                      <a:gd name="T20" fmla="*/ 11 w 12"/>
                      <a:gd name="T21" fmla="*/ 1 h 11"/>
                      <a:gd name="T22" fmla="*/ 11 w 12"/>
                      <a:gd name="T23" fmla="*/ 1 h 11"/>
                      <a:gd name="T24" fmla="*/ 12 w 12"/>
                      <a:gd name="T25" fmla="*/ 8 h 11"/>
                      <a:gd name="T26" fmla="*/ 12 w 12"/>
                      <a:gd name="T27" fmla="*/ 8 h 11"/>
                      <a:gd name="T28" fmla="*/ 12 w 12"/>
                      <a:gd name="T29" fmla="*/ 8 h 11"/>
                      <a:gd name="T30" fmla="*/ 7 w 12"/>
                      <a:gd name="T31" fmla="*/ 11 h 11"/>
                      <a:gd name="T32" fmla="*/ 1 w 12"/>
                      <a:gd name="T33" fmla="*/ 8 h 11"/>
                      <a:gd name="T34" fmla="*/ 7 w 12"/>
                      <a:gd name="T35" fmla="*/ 10 h 11"/>
                      <a:gd name="T36" fmla="*/ 7 w 12"/>
                      <a:gd name="T37" fmla="*/ 10 h 11"/>
                      <a:gd name="T38" fmla="*/ 12 w 12"/>
                      <a:gd name="T39" fmla="*/ 8 h 11"/>
                      <a:gd name="T40" fmla="*/ 10 w 12"/>
                      <a:gd name="T41" fmla="*/ 2 h 11"/>
                      <a:gd name="T42" fmla="*/ 5 w 12"/>
                      <a:gd name="T43" fmla="*/ 1 h 11"/>
                      <a:gd name="T44" fmla="*/ 2 w 12"/>
                      <a:gd name="T45" fmla="*/ 2 h 11"/>
                      <a:gd name="T46" fmla="*/ 1 w 12"/>
                      <a:gd name="T47" fmla="*/ 8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2" h="11">
                        <a:moveTo>
                          <a:pt x="7" y="11"/>
                        </a:move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5" y="11"/>
                          <a:pt x="2" y="10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6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3" y="0"/>
                          <a:pt x="5" y="0"/>
                        </a:cubicBezTo>
                        <a:cubicBezTo>
                          <a:pt x="7" y="0"/>
                          <a:pt x="9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1" y="4"/>
                          <a:pt x="11" y="6"/>
                          <a:pt x="12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1" y="10"/>
                          <a:pt x="9" y="11"/>
                          <a:pt x="7" y="11"/>
                        </a:cubicBezTo>
                        <a:close/>
                        <a:moveTo>
                          <a:pt x="1" y="8"/>
                        </a:moveTo>
                        <a:cubicBezTo>
                          <a:pt x="3" y="10"/>
                          <a:pt x="5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9" y="10"/>
                          <a:pt x="11" y="10"/>
                          <a:pt x="12" y="8"/>
                        </a:cubicBezTo>
                        <a:cubicBezTo>
                          <a:pt x="10" y="6"/>
                          <a:pt x="10" y="4"/>
                          <a:pt x="10" y="2"/>
                        </a:cubicBezTo>
                        <a:cubicBezTo>
                          <a:pt x="9" y="1"/>
                          <a:pt x="7" y="1"/>
                          <a:pt x="5" y="1"/>
                        </a:cubicBezTo>
                        <a:cubicBezTo>
                          <a:pt x="4" y="1"/>
                          <a:pt x="2" y="1"/>
                          <a:pt x="2" y="2"/>
                        </a:cubicBezTo>
                        <a:cubicBezTo>
                          <a:pt x="2" y="3"/>
                          <a:pt x="2" y="6"/>
                          <a:pt x="1" y="8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4" name="Freeform 240"/>
                  <p:cNvSpPr>
                    <a:spLocks/>
                  </p:cNvSpPr>
                  <p:nvPr/>
                </p:nvSpPr>
                <p:spPr bwMode="auto">
                  <a:xfrm>
                    <a:off x="1972" y="2362"/>
                    <a:ext cx="278" cy="247"/>
                  </a:xfrm>
                  <a:custGeom>
                    <a:avLst/>
                    <a:gdLst>
                      <a:gd name="T0" fmla="*/ 38 w 39"/>
                      <a:gd name="T1" fmla="*/ 9 h 35"/>
                      <a:gd name="T2" fmla="*/ 31 w 39"/>
                      <a:gd name="T3" fmla="*/ 14 h 35"/>
                      <a:gd name="T4" fmla="*/ 17 w 39"/>
                      <a:gd name="T5" fmla="*/ 25 h 35"/>
                      <a:gd name="T6" fmla="*/ 12 w 39"/>
                      <a:gd name="T7" fmla="*/ 31 h 35"/>
                      <a:gd name="T8" fmla="*/ 8 w 39"/>
                      <a:gd name="T9" fmla="*/ 34 h 35"/>
                      <a:gd name="T10" fmla="*/ 9 w 39"/>
                      <a:gd name="T11" fmla="*/ 30 h 35"/>
                      <a:gd name="T12" fmla="*/ 5 w 39"/>
                      <a:gd name="T13" fmla="*/ 33 h 35"/>
                      <a:gd name="T14" fmla="*/ 6 w 39"/>
                      <a:gd name="T15" fmla="*/ 29 h 35"/>
                      <a:gd name="T16" fmla="*/ 1 w 39"/>
                      <a:gd name="T17" fmla="*/ 31 h 35"/>
                      <a:gd name="T18" fmla="*/ 8 w 39"/>
                      <a:gd name="T19" fmla="*/ 23 h 35"/>
                      <a:gd name="T20" fmla="*/ 14 w 39"/>
                      <a:gd name="T21" fmla="*/ 21 h 35"/>
                      <a:gd name="T22" fmla="*/ 26 w 39"/>
                      <a:gd name="T23" fmla="*/ 8 h 35"/>
                      <a:gd name="T24" fmla="*/ 34 w 39"/>
                      <a:gd name="T25" fmla="*/ 0 h 35"/>
                      <a:gd name="T26" fmla="*/ 38 w 39"/>
                      <a:gd name="T27" fmla="*/ 9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9" h="35">
                        <a:moveTo>
                          <a:pt x="38" y="9"/>
                        </a:moveTo>
                        <a:cubicBezTo>
                          <a:pt x="38" y="9"/>
                          <a:pt x="35" y="13"/>
                          <a:pt x="31" y="14"/>
                        </a:cubicBezTo>
                        <a:cubicBezTo>
                          <a:pt x="29" y="19"/>
                          <a:pt x="22" y="24"/>
                          <a:pt x="17" y="25"/>
                        </a:cubicBezTo>
                        <a:cubicBezTo>
                          <a:pt x="16" y="30"/>
                          <a:pt x="14" y="31"/>
                          <a:pt x="12" y="31"/>
                        </a:cubicBezTo>
                        <a:cubicBezTo>
                          <a:pt x="11" y="34"/>
                          <a:pt x="9" y="35"/>
                          <a:pt x="8" y="34"/>
                        </a:cubicBezTo>
                        <a:cubicBezTo>
                          <a:pt x="7" y="34"/>
                          <a:pt x="9" y="30"/>
                          <a:pt x="9" y="30"/>
                        </a:cubicBezTo>
                        <a:cubicBezTo>
                          <a:pt x="9" y="30"/>
                          <a:pt x="6" y="34"/>
                          <a:pt x="5" y="33"/>
                        </a:cubicBezTo>
                        <a:cubicBezTo>
                          <a:pt x="4" y="32"/>
                          <a:pt x="6" y="29"/>
                          <a:pt x="6" y="29"/>
                        </a:cubicBezTo>
                        <a:cubicBezTo>
                          <a:pt x="6" y="29"/>
                          <a:pt x="3" y="32"/>
                          <a:pt x="1" y="31"/>
                        </a:cubicBezTo>
                        <a:cubicBezTo>
                          <a:pt x="0" y="30"/>
                          <a:pt x="4" y="25"/>
                          <a:pt x="8" y="23"/>
                        </a:cubicBezTo>
                        <a:cubicBezTo>
                          <a:pt x="12" y="21"/>
                          <a:pt x="14" y="21"/>
                          <a:pt x="14" y="21"/>
                        </a:cubicBezTo>
                        <a:cubicBezTo>
                          <a:pt x="14" y="21"/>
                          <a:pt x="21" y="10"/>
                          <a:pt x="26" y="8"/>
                        </a:cubicBezTo>
                        <a:cubicBezTo>
                          <a:pt x="30" y="2"/>
                          <a:pt x="34" y="0"/>
                          <a:pt x="34" y="0"/>
                        </a:cubicBezTo>
                        <a:cubicBezTo>
                          <a:pt x="34" y="0"/>
                          <a:pt x="39" y="5"/>
                          <a:pt x="38" y="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5" name="Freeform 241"/>
                  <p:cNvSpPr>
                    <a:spLocks/>
                  </p:cNvSpPr>
                  <p:nvPr/>
                </p:nvSpPr>
                <p:spPr bwMode="auto">
                  <a:xfrm>
                    <a:off x="1972" y="2362"/>
                    <a:ext cx="271" cy="247"/>
                  </a:xfrm>
                  <a:custGeom>
                    <a:avLst/>
                    <a:gdLst>
                      <a:gd name="T0" fmla="*/ 37 w 38"/>
                      <a:gd name="T1" fmla="*/ 7 h 35"/>
                      <a:gd name="T2" fmla="*/ 30 w 38"/>
                      <a:gd name="T3" fmla="*/ 13 h 35"/>
                      <a:gd name="T4" fmla="*/ 17 w 38"/>
                      <a:gd name="T5" fmla="*/ 24 h 35"/>
                      <a:gd name="T6" fmla="*/ 11 w 38"/>
                      <a:gd name="T7" fmla="*/ 30 h 35"/>
                      <a:gd name="T8" fmla="*/ 8 w 38"/>
                      <a:gd name="T9" fmla="*/ 34 h 35"/>
                      <a:gd name="T10" fmla="*/ 9 w 38"/>
                      <a:gd name="T11" fmla="*/ 29 h 35"/>
                      <a:gd name="T12" fmla="*/ 5 w 38"/>
                      <a:gd name="T13" fmla="*/ 33 h 35"/>
                      <a:gd name="T14" fmla="*/ 6 w 38"/>
                      <a:gd name="T15" fmla="*/ 29 h 35"/>
                      <a:gd name="T16" fmla="*/ 1 w 38"/>
                      <a:gd name="T17" fmla="*/ 31 h 35"/>
                      <a:gd name="T18" fmla="*/ 8 w 38"/>
                      <a:gd name="T19" fmla="*/ 23 h 35"/>
                      <a:gd name="T20" fmla="*/ 14 w 38"/>
                      <a:gd name="T21" fmla="*/ 21 h 35"/>
                      <a:gd name="T22" fmla="*/ 26 w 38"/>
                      <a:gd name="T23" fmla="*/ 8 h 35"/>
                      <a:gd name="T24" fmla="*/ 34 w 38"/>
                      <a:gd name="T25" fmla="*/ 0 h 35"/>
                      <a:gd name="T26" fmla="*/ 37 w 38"/>
                      <a:gd name="T27" fmla="*/ 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8" h="35">
                        <a:moveTo>
                          <a:pt x="37" y="7"/>
                        </a:moveTo>
                        <a:cubicBezTo>
                          <a:pt x="37" y="7"/>
                          <a:pt x="34" y="12"/>
                          <a:pt x="30" y="13"/>
                        </a:cubicBezTo>
                        <a:cubicBezTo>
                          <a:pt x="29" y="18"/>
                          <a:pt x="22" y="23"/>
                          <a:pt x="17" y="24"/>
                        </a:cubicBezTo>
                        <a:cubicBezTo>
                          <a:pt x="16" y="29"/>
                          <a:pt x="13" y="30"/>
                          <a:pt x="11" y="30"/>
                        </a:cubicBezTo>
                        <a:cubicBezTo>
                          <a:pt x="10" y="33"/>
                          <a:pt x="9" y="35"/>
                          <a:pt x="8" y="34"/>
                        </a:cubicBezTo>
                        <a:cubicBezTo>
                          <a:pt x="7" y="34"/>
                          <a:pt x="9" y="29"/>
                          <a:pt x="9" y="29"/>
                        </a:cubicBezTo>
                        <a:cubicBezTo>
                          <a:pt x="9" y="29"/>
                          <a:pt x="6" y="34"/>
                          <a:pt x="5" y="33"/>
                        </a:cubicBezTo>
                        <a:cubicBezTo>
                          <a:pt x="4" y="32"/>
                          <a:pt x="6" y="29"/>
                          <a:pt x="6" y="29"/>
                        </a:cubicBezTo>
                        <a:cubicBezTo>
                          <a:pt x="6" y="29"/>
                          <a:pt x="3" y="32"/>
                          <a:pt x="1" y="31"/>
                        </a:cubicBezTo>
                        <a:cubicBezTo>
                          <a:pt x="0" y="30"/>
                          <a:pt x="4" y="25"/>
                          <a:pt x="8" y="23"/>
                        </a:cubicBezTo>
                        <a:cubicBezTo>
                          <a:pt x="12" y="21"/>
                          <a:pt x="14" y="21"/>
                          <a:pt x="14" y="21"/>
                        </a:cubicBezTo>
                        <a:cubicBezTo>
                          <a:pt x="14" y="21"/>
                          <a:pt x="21" y="10"/>
                          <a:pt x="26" y="8"/>
                        </a:cubicBezTo>
                        <a:cubicBezTo>
                          <a:pt x="30" y="2"/>
                          <a:pt x="34" y="0"/>
                          <a:pt x="34" y="0"/>
                        </a:cubicBezTo>
                        <a:cubicBezTo>
                          <a:pt x="34" y="0"/>
                          <a:pt x="38" y="3"/>
                          <a:pt x="37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6" name="Freeform 242"/>
                  <p:cNvSpPr>
                    <a:spLocks/>
                  </p:cNvSpPr>
                  <p:nvPr/>
                </p:nvSpPr>
                <p:spPr bwMode="auto">
                  <a:xfrm>
                    <a:off x="1972" y="2362"/>
                    <a:ext cx="264" cy="247"/>
                  </a:xfrm>
                  <a:custGeom>
                    <a:avLst/>
                    <a:gdLst>
                      <a:gd name="T0" fmla="*/ 37 w 37"/>
                      <a:gd name="T1" fmla="*/ 6 h 35"/>
                      <a:gd name="T2" fmla="*/ 30 w 37"/>
                      <a:gd name="T3" fmla="*/ 12 h 35"/>
                      <a:gd name="T4" fmla="*/ 16 w 37"/>
                      <a:gd name="T5" fmla="*/ 24 h 35"/>
                      <a:gd name="T6" fmla="*/ 11 w 37"/>
                      <a:gd name="T7" fmla="*/ 30 h 35"/>
                      <a:gd name="T8" fmla="*/ 8 w 37"/>
                      <a:gd name="T9" fmla="*/ 34 h 35"/>
                      <a:gd name="T10" fmla="*/ 9 w 37"/>
                      <a:gd name="T11" fmla="*/ 29 h 35"/>
                      <a:gd name="T12" fmla="*/ 5 w 37"/>
                      <a:gd name="T13" fmla="*/ 33 h 35"/>
                      <a:gd name="T14" fmla="*/ 6 w 37"/>
                      <a:gd name="T15" fmla="*/ 29 h 35"/>
                      <a:gd name="T16" fmla="*/ 1 w 37"/>
                      <a:gd name="T17" fmla="*/ 31 h 35"/>
                      <a:gd name="T18" fmla="*/ 8 w 37"/>
                      <a:gd name="T19" fmla="*/ 23 h 35"/>
                      <a:gd name="T20" fmla="*/ 14 w 37"/>
                      <a:gd name="T21" fmla="*/ 21 h 35"/>
                      <a:gd name="T22" fmla="*/ 26 w 37"/>
                      <a:gd name="T23" fmla="*/ 8 h 35"/>
                      <a:gd name="T24" fmla="*/ 34 w 37"/>
                      <a:gd name="T25" fmla="*/ 0 h 35"/>
                      <a:gd name="T26" fmla="*/ 37 w 37"/>
                      <a:gd name="T27" fmla="*/ 6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7" h="35">
                        <a:moveTo>
                          <a:pt x="37" y="6"/>
                        </a:moveTo>
                        <a:cubicBezTo>
                          <a:pt x="37" y="6"/>
                          <a:pt x="33" y="11"/>
                          <a:pt x="30" y="12"/>
                        </a:cubicBezTo>
                        <a:cubicBezTo>
                          <a:pt x="28" y="17"/>
                          <a:pt x="21" y="22"/>
                          <a:pt x="16" y="24"/>
                        </a:cubicBezTo>
                        <a:cubicBezTo>
                          <a:pt x="15" y="28"/>
                          <a:pt x="13" y="30"/>
                          <a:pt x="11" y="30"/>
                        </a:cubicBezTo>
                        <a:cubicBezTo>
                          <a:pt x="10" y="32"/>
                          <a:pt x="9" y="35"/>
                          <a:pt x="8" y="34"/>
                        </a:cubicBezTo>
                        <a:cubicBezTo>
                          <a:pt x="7" y="34"/>
                          <a:pt x="9" y="29"/>
                          <a:pt x="9" y="29"/>
                        </a:cubicBezTo>
                        <a:cubicBezTo>
                          <a:pt x="9" y="29"/>
                          <a:pt x="6" y="34"/>
                          <a:pt x="5" y="33"/>
                        </a:cubicBezTo>
                        <a:cubicBezTo>
                          <a:pt x="4" y="32"/>
                          <a:pt x="6" y="29"/>
                          <a:pt x="6" y="29"/>
                        </a:cubicBezTo>
                        <a:cubicBezTo>
                          <a:pt x="6" y="29"/>
                          <a:pt x="3" y="32"/>
                          <a:pt x="1" y="31"/>
                        </a:cubicBezTo>
                        <a:cubicBezTo>
                          <a:pt x="0" y="30"/>
                          <a:pt x="4" y="25"/>
                          <a:pt x="8" y="23"/>
                        </a:cubicBezTo>
                        <a:cubicBezTo>
                          <a:pt x="12" y="21"/>
                          <a:pt x="14" y="21"/>
                          <a:pt x="14" y="21"/>
                        </a:cubicBezTo>
                        <a:cubicBezTo>
                          <a:pt x="14" y="21"/>
                          <a:pt x="21" y="10"/>
                          <a:pt x="26" y="8"/>
                        </a:cubicBezTo>
                        <a:cubicBezTo>
                          <a:pt x="30" y="2"/>
                          <a:pt x="34" y="0"/>
                          <a:pt x="34" y="0"/>
                        </a:cubicBezTo>
                        <a:cubicBezTo>
                          <a:pt x="34" y="0"/>
                          <a:pt x="37" y="3"/>
                          <a:pt x="37" y="6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7" name="Freeform 243"/>
                  <p:cNvSpPr>
                    <a:spLocks noEditPoints="1"/>
                  </p:cNvSpPr>
                  <p:nvPr/>
                </p:nvSpPr>
                <p:spPr bwMode="auto">
                  <a:xfrm>
                    <a:off x="1979" y="2362"/>
                    <a:ext cx="271" cy="247"/>
                  </a:xfrm>
                  <a:custGeom>
                    <a:avLst/>
                    <a:gdLst>
                      <a:gd name="T0" fmla="*/ 7 w 38"/>
                      <a:gd name="T1" fmla="*/ 35 h 35"/>
                      <a:gd name="T2" fmla="*/ 7 w 38"/>
                      <a:gd name="T3" fmla="*/ 35 h 35"/>
                      <a:gd name="T4" fmla="*/ 7 w 38"/>
                      <a:gd name="T5" fmla="*/ 31 h 35"/>
                      <a:gd name="T6" fmla="*/ 4 w 38"/>
                      <a:gd name="T7" fmla="*/ 33 h 35"/>
                      <a:gd name="T8" fmla="*/ 4 w 38"/>
                      <a:gd name="T9" fmla="*/ 33 h 35"/>
                      <a:gd name="T10" fmla="*/ 4 w 38"/>
                      <a:gd name="T11" fmla="*/ 30 h 35"/>
                      <a:gd name="T12" fmla="*/ 1 w 38"/>
                      <a:gd name="T13" fmla="*/ 32 h 35"/>
                      <a:gd name="T14" fmla="*/ 0 w 38"/>
                      <a:gd name="T15" fmla="*/ 31 h 35"/>
                      <a:gd name="T16" fmla="*/ 0 w 38"/>
                      <a:gd name="T17" fmla="*/ 30 h 35"/>
                      <a:gd name="T18" fmla="*/ 7 w 38"/>
                      <a:gd name="T19" fmla="*/ 23 h 35"/>
                      <a:gd name="T20" fmla="*/ 13 w 38"/>
                      <a:gd name="T21" fmla="*/ 21 h 35"/>
                      <a:gd name="T22" fmla="*/ 25 w 38"/>
                      <a:gd name="T23" fmla="*/ 8 h 35"/>
                      <a:gd name="T24" fmla="*/ 33 w 38"/>
                      <a:gd name="T25" fmla="*/ 0 h 35"/>
                      <a:gd name="T26" fmla="*/ 33 w 38"/>
                      <a:gd name="T27" fmla="*/ 0 h 35"/>
                      <a:gd name="T28" fmla="*/ 33 w 38"/>
                      <a:gd name="T29" fmla="*/ 0 h 35"/>
                      <a:gd name="T30" fmla="*/ 37 w 38"/>
                      <a:gd name="T31" fmla="*/ 9 h 35"/>
                      <a:gd name="T32" fmla="*/ 37 w 38"/>
                      <a:gd name="T33" fmla="*/ 9 h 35"/>
                      <a:gd name="T34" fmla="*/ 37 w 38"/>
                      <a:gd name="T35" fmla="*/ 9 h 35"/>
                      <a:gd name="T36" fmla="*/ 30 w 38"/>
                      <a:gd name="T37" fmla="*/ 14 h 35"/>
                      <a:gd name="T38" fmla="*/ 17 w 38"/>
                      <a:gd name="T39" fmla="*/ 25 h 35"/>
                      <a:gd name="T40" fmla="*/ 11 w 38"/>
                      <a:gd name="T41" fmla="*/ 31 h 35"/>
                      <a:gd name="T42" fmla="*/ 7 w 38"/>
                      <a:gd name="T43" fmla="*/ 35 h 35"/>
                      <a:gd name="T44" fmla="*/ 8 w 38"/>
                      <a:gd name="T45" fmla="*/ 29 h 35"/>
                      <a:gd name="T46" fmla="*/ 8 w 38"/>
                      <a:gd name="T47" fmla="*/ 30 h 35"/>
                      <a:gd name="T48" fmla="*/ 7 w 38"/>
                      <a:gd name="T49" fmla="*/ 34 h 35"/>
                      <a:gd name="T50" fmla="*/ 7 w 38"/>
                      <a:gd name="T51" fmla="*/ 34 h 35"/>
                      <a:gd name="T52" fmla="*/ 11 w 38"/>
                      <a:gd name="T53" fmla="*/ 31 h 35"/>
                      <a:gd name="T54" fmla="*/ 11 w 38"/>
                      <a:gd name="T55" fmla="*/ 31 h 35"/>
                      <a:gd name="T56" fmla="*/ 11 w 38"/>
                      <a:gd name="T57" fmla="*/ 31 h 35"/>
                      <a:gd name="T58" fmla="*/ 16 w 38"/>
                      <a:gd name="T59" fmla="*/ 25 h 35"/>
                      <a:gd name="T60" fmla="*/ 16 w 38"/>
                      <a:gd name="T61" fmla="*/ 25 h 35"/>
                      <a:gd name="T62" fmla="*/ 16 w 38"/>
                      <a:gd name="T63" fmla="*/ 25 h 35"/>
                      <a:gd name="T64" fmla="*/ 30 w 38"/>
                      <a:gd name="T65" fmla="*/ 14 h 35"/>
                      <a:gd name="T66" fmla="*/ 30 w 38"/>
                      <a:gd name="T67" fmla="*/ 14 h 35"/>
                      <a:gd name="T68" fmla="*/ 30 w 38"/>
                      <a:gd name="T69" fmla="*/ 14 h 35"/>
                      <a:gd name="T70" fmla="*/ 37 w 38"/>
                      <a:gd name="T71" fmla="*/ 9 h 35"/>
                      <a:gd name="T72" fmla="*/ 33 w 38"/>
                      <a:gd name="T73" fmla="*/ 0 h 35"/>
                      <a:gd name="T74" fmla="*/ 26 w 38"/>
                      <a:gd name="T75" fmla="*/ 8 h 35"/>
                      <a:gd name="T76" fmla="*/ 26 w 38"/>
                      <a:gd name="T77" fmla="*/ 8 h 35"/>
                      <a:gd name="T78" fmla="*/ 25 w 38"/>
                      <a:gd name="T79" fmla="*/ 8 h 35"/>
                      <a:gd name="T80" fmla="*/ 13 w 38"/>
                      <a:gd name="T81" fmla="*/ 21 h 35"/>
                      <a:gd name="T82" fmla="*/ 13 w 38"/>
                      <a:gd name="T83" fmla="*/ 21 h 35"/>
                      <a:gd name="T84" fmla="*/ 13 w 38"/>
                      <a:gd name="T85" fmla="*/ 21 h 35"/>
                      <a:gd name="T86" fmla="*/ 7 w 38"/>
                      <a:gd name="T87" fmla="*/ 23 h 35"/>
                      <a:gd name="T88" fmla="*/ 1 w 38"/>
                      <a:gd name="T89" fmla="*/ 30 h 35"/>
                      <a:gd name="T90" fmla="*/ 1 w 38"/>
                      <a:gd name="T91" fmla="*/ 31 h 35"/>
                      <a:gd name="T92" fmla="*/ 1 w 38"/>
                      <a:gd name="T93" fmla="*/ 31 h 35"/>
                      <a:gd name="T94" fmla="*/ 4 w 38"/>
                      <a:gd name="T95" fmla="*/ 29 h 35"/>
                      <a:gd name="T96" fmla="*/ 6 w 38"/>
                      <a:gd name="T97" fmla="*/ 28 h 35"/>
                      <a:gd name="T98" fmla="*/ 5 w 38"/>
                      <a:gd name="T99" fmla="*/ 29 h 35"/>
                      <a:gd name="T100" fmla="*/ 4 w 38"/>
                      <a:gd name="T101" fmla="*/ 33 h 35"/>
                      <a:gd name="T102" fmla="*/ 4 w 38"/>
                      <a:gd name="T103" fmla="*/ 33 h 35"/>
                      <a:gd name="T104" fmla="*/ 7 w 38"/>
                      <a:gd name="T105" fmla="*/ 30 h 35"/>
                      <a:gd name="T106" fmla="*/ 8 w 38"/>
                      <a:gd name="T107" fmla="*/ 29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38" h="35">
                        <a:moveTo>
                          <a:pt x="7" y="35"/>
                        </a:moveTo>
                        <a:cubicBezTo>
                          <a:pt x="7" y="35"/>
                          <a:pt x="7" y="35"/>
                          <a:pt x="7" y="35"/>
                        </a:cubicBezTo>
                        <a:cubicBezTo>
                          <a:pt x="6" y="34"/>
                          <a:pt x="7" y="32"/>
                          <a:pt x="7" y="31"/>
                        </a:cubicBezTo>
                        <a:cubicBezTo>
                          <a:pt x="6" y="32"/>
                          <a:pt x="5" y="33"/>
                          <a:pt x="4" y="33"/>
                        </a:cubicBezTo>
                        <a:cubicBezTo>
                          <a:pt x="4" y="33"/>
                          <a:pt x="4" y="33"/>
                          <a:pt x="4" y="33"/>
                        </a:cubicBezTo>
                        <a:cubicBezTo>
                          <a:pt x="3" y="33"/>
                          <a:pt x="3" y="31"/>
                          <a:pt x="4" y="30"/>
                        </a:cubicBezTo>
                        <a:cubicBezTo>
                          <a:pt x="3" y="31"/>
                          <a:pt x="2" y="32"/>
                          <a:pt x="1" y="32"/>
                        </a:cubicBezTo>
                        <a:cubicBezTo>
                          <a:pt x="1" y="32"/>
                          <a:pt x="1" y="31"/>
                          <a:pt x="0" y="31"/>
                        </a:cubicBezTo>
                        <a:cubicBezTo>
                          <a:pt x="0" y="31"/>
                          <a:pt x="0" y="31"/>
                          <a:pt x="0" y="30"/>
                        </a:cubicBezTo>
                        <a:cubicBezTo>
                          <a:pt x="0" y="28"/>
                          <a:pt x="3" y="24"/>
                          <a:pt x="7" y="23"/>
                        </a:cubicBezTo>
                        <a:cubicBezTo>
                          <a:pt x="10" y="21"/>
                          <a:pt x="12" y="21"/>
                          <a:pt x="13" y="21"/>
                        </a:cubicBezTo>
                        <a:cubicBezTo>
                          <a:pt x="13" y="20"/>
                          <a:pt x="20" y="10"/>
                          <a:pt x="25" y="8"/>
                        </a:cubicBezTo>
                        <a:cubicBezTo>
                          <a:pt x="29" y="1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3" y="0"/>
                          <a:pt x="38" y="5"/>
                          <a:pt x="37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9"/>
                          <a:pt x="34" y="13"/>
                          <a:pt x="30" y="14"/>
                        </a:cubicBezTo>
                        <a:cubicBezTo>
                          <a:pt x="28" y="19"/>
                          <a:pt x="21" y="24"/>
                          <a:pt x="17" y="25"/>
                        </a:cubicBezTo>
                        <a:cubicBezTo>
                          <a:pt x="15" y="29"/>
                          <a:pt x="14" y="31"/>
                          <a:pt x="11" y="31"/>
                        </a:cubicBezTo>
                        <a:cubicBezTo>
                          <a:pt x="10" y="34"/>
                          <a:pt x="8" y="35"/>
                          <a:pt x="7" y="35"/>
                        </a:cubicBezTo>
                        <a:close/>
                        <a:moveTo>
                          <a:pt x="8" y="29"/>
                        </a:move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7" y="32"/>
                          <a:pt x="7" y="34"/>
                          <a:pt x="7" y="34"/>
                        </a:cubicBezTo>
                        <a:cubicBezTo>
                          <a:pt x="7" y="34"/>
                          <a:pt x="7" y="34"/>
                          <a:pt x="7" y="34"/>
                        </a:cubicBezTo>
                        <a:cubicBezTo>
                          <a:pt x="8" y="34"/>
                          <a:pt x="10" y="33"/>
                          <a:pt x="11" y="31"/>
                        </a:cubicBezTo>
                        <a:cubicBezTo>
                          <a:pt x="11" y="31"/>
                          <a:pt x="11" y="31"/>
                          <a:pt x="11" y="31"/>
                        </a:cubicBezTo>
                        <a:cubicBezTo>
                          <a:pt x="11" y="31"/>
                          <a:pt x="11" y="31"/>
                          <a:pt x="11" y="31"/>
                        </a:cubicBezTo>
                        <a:cubicBezTo>
                          <a:pt x="13" y="31"/>
                          <a:pt x="15" y="30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16" y="25"/>
                          <a:pt x="16" y="25"/>
                          <a:pt x="16" y="25"/>
                        </a:cubicBezTo>
                        <a:cubicBezTo>
                          <a:pt x="21" y="24"/>
                          <a:pt x="28" y="19"/>
                          <a:pt x="30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34" y="13"/>
                          <a:pt x="37" y="9"/>
                          <a:pt x="37" y="9"/>
                        </a:cubicBezTo>
                        <a:cubicBezTo>
                          <a:pt x="37" y="6"/>
                          <a:pt x="34" y="1"/>
                          <a:pt x="33" y="0"/>
                        </a:cubicBezTo>
                        <a:cubicBezTo>
                          <a:pt x="32" y="1"/>
                          <a:pt x="29" y="2"/>
                          <a:pt x="26" y="8"/>
                        </a:cubicBezTo>
                        <a:cubicBezTo>
                          <a:pt x="26" y="8"/>
                          <a:pt x="26" y="8"/>
                          <a:pt x="26" y="8"/>
                        </a:cubicBezTo>
                        <a:cubicBezTo>
                          <a:pt x="25" y="8"/>
                          <a:pt x="25" y="8"/>
                          <a:pt x="25" y="8"/>
                        </a:cubicBezTo>
                        <a:cubicBezTo>
                          <a:pt x="20" y="10"/>
                          <a:pt x="13" y="21"/>
                          <a:pt x="13" y="21"/>
                        </a:cubicBezTo>
                        <a:cubicBezTo>
                          <a:pt x="13" y="21"/>
                          <a:pt x="13" y="21"/>
                          <a:pt x="13" y="21"/>
                        </a:cubicBezTo>
                        <a:cubicBezTo>
                          <a:pt x="13" y="21"/>
                          <a:pt x="13" y="21"/>
                          <a:pt x="13" y="21"/>
                        </a:cubicBezTo>
                        <a:cubicBezTo>
                          <a:pt x="13" y="21"/>
                          <a:pt x="11" y="21"/>
                          <a:pt x="7" y="23"/>
                        </a:cubicBezTo>
                        <a:cubicBezTo>
                          <a:pt x="4" y="25"/>
                          <a:pt x="1" y="28"/>
                          <a:pt x="1" y="30"/>
                        </a:cubicBezTo>
                        <a:cubicBezTo>
                          <a:pt x="0" y="31"/>
                          <a:pt x="0" y="31"/>
                          <a:pt x="1" y="31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2" y="31"/>
                          <a:pt x="4" y="29"/>
                          <a:pt x="4" y="29"/>
                        </a:cubicBezTo>
                        <a:cubicBezTo>
                          <a:pt x="6" y="28"/>
                          <a:pt x="6" y="28"/>
                          <a:pt x="6" y="28"/>
                        </a:cubicBezTo>
                        <a:cubicBezTo>
                          <a:pt x="5" y="29"/>
                          <a:pt x="5" y="29"/>
                          <a:pt x="5" y="29"/>
                        </a:cubicBezTo>
                        <a:cubicBezTo>
                          <a:pt x="4" y="30"/>
                          <a:pt x="3" y="32"/>
                          <a:pt x="4" y="33"/>
                        </a:cubicBezTo>
                        <a:cubicBezTo>
                          <a:pt x="4" y="33"/>
                          <a:pt x="4" y="33"/>
                          <a:pt x="4" y="33"/>
                        </a:cubicBezTo>
                        <a:cubicBezTo>
                          <a:pt x="5" y="33"/>
                          <a:pt x="7" y="31"/>
                          <a:pt x="7" y="30"/>
                        </a:cubicBezTo>
                        <a:lnTo>
                          <a:pt x="8" y="29"/>
                        </a:ln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8" name="Freeform 244"/>
                  <p:cNvSpPr>
                    <a:spLocks/>
                  </p:cNvSpPr>
                  <p:nvPr/>
                </p:nvSpPr>
                <p:spPr bwMode="auto">
                  <a:xfrm>
                    <a:off x="2564" y="2369"/>
                    <a:ext cx="272" cy="247"/>
                  </a:xfrm>
                  <a:custGeom>
                    <a:avLst/>
                    <a:gdLst>
                      <a:gd name="T0" fmla="*/ 1 w 38"/>
                      <a:gd name="T1" fmla="*/ 9 h 35"/>
                      <a:gd name="T2" fmla="*/ 8 w 38"/>
                      <a:gd name="T3" fmla="*/ 14 h 35"/>
                      <a:gd name="T4" fmla="*/ 21 w 38"/>
                      <a:gd name="T5" fmla="*/ 26 h 35"/>
                      <a:gd name="T6" fmla="*/ 27 w 38"/>
                      <a:gd name="T7" fmla="*/ 31 h 35"/>
                      <a:gd name="T8" fmla="*/ 31 w 38"/>
                      <a:gd name="T9" fmla="*/ 35 h 35"/>
                      <a:gd name="T10" fmla="*/ 30 w 38"/>
                      <a:gd name="T11" fmla="*/ 31 h 35"/>
                      <a:gd name="T12" fmla="*/ 34 w 38"/>
                      <a:gd name="T13" fmla="*/ 33 h 35"/>
                      <a:gd name="T14" fmla="*/ 33 w 38"/>
                      <a:gd name="T15" fmla="*/ 29 h 35"/>
                      <a:gd name="T16" fmla="*/ 37 w 38"/>
                      <a:gd name="T17" fmla="*/ 31 h 35"/>
                      <a:gd name="T18" fmla="*/ 31 w 38"/>
                      <a:gd name="T19" fmla="*/ 23 h 35"/>
                      <a:gd name="T20" fmla="*/ 25 w 38"/>
                      <a:gd name="T21" fmla="*/ 21 h 35"/>
                      <a:gd name="T22" fmla="*/ 12 w 38"/>
                      <a:gd name="T23" fmla="*/ 8 h 35"/>
                      <a:gd name="T24" fmla="*/ 5 w 38"/>
                      <a:gd name="T25" fmla="*/ 0 h 35"/>
                      <a:gd name="T26" fmla="*/ 1 w 38"/>
                      <a:gd name="T27" fmla="*/ 9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8" h="35">
                        <a:moveTo>
                          <a:pt x="1" y="9"/>
                        </a:moveTo>
                        <a:cubicBezTo>
                          <a:pt x="1" y="9"/>
                          <a:pt x="4" y="13"/>
                          <a:pt x="8" y="14"/>
                        </a:cubicBezTo>
                        <a:cubicBezTo>
                          <a:pt x="9" y="19"/>
                          <a:pt x="17" y="24"/>
                          <a:pt x="21" y="26"/>
                        </a:cubicBezTo>
                        <a:cubicBezTo>
                          <a:pt x="23" y="30"/>
                          <a:pt x="25" y="31"/>
                          <a:pt x="27" y="31"/>
                        </a:cubicBezTo>
                        <a:cubicBezTo>
                          <a:pt x="28" y="34"/>
                          <a:pt x="30" y="35"/>
                          <a:pt x="31" y="35"/>
                        </a:cubicBezTo>
                        <a:cubicBezTo>
                          <a:pt x="31" y="34"/>
                          <a:pt x="30" y="31"/>
                          <a:pt x="30" y="31"/>
                        </a:cubicBezTo>
                        <a:cubicBezTo>
                          <a:pt x="30" y="31"/>
                          <a:pt x="33" y="34"/>
                          <a:pt x="34" y="33"/>
                        </a:cubicBezTo>
                        <a:cubicBezTo>
                          <a:pt x="35" y="33"/>
                          <a:pt x="33" y="29"/>
                          <a:pt x="33" y="29"/>
                        </a:cubicBezTo>
                        <a:cubicBezTo>
                          <a:pt x="33" y="29"/>
                          <a:pt x="36" y="32"/>
                          <a:pt x="37" y="31"/>
                        </a:cubicBezTo>
                        <a:cubicBezTo>
                          <a:pt x="38" y="30"/>
                          <a:pt x="35" y="25"/>
                          <a:pt x="31" y="23"/>
                        </a:cubicBezTo>
                        <a:cubicBezTo>
                          <a:pt x="27" y="21"/>
                          <a:pt x="25" y="21"/>
                          <a:pt x="25" y="21"/>
                        </a:cubicBezTo>
                        <a:cubicBezTo>
                          <a:pt x="25" y="21"/>
                          <a:pt x="18" y="10"/>
                          <a:pt x="12" y="8"/>
                        </a:cubicBezTo>
                        <a:cubicBezTo>
                          <a:pt x="9" y="2"/>
                          <a:pt x="5" y="0"/>
                          <a:pt x="5" y="0"/>
                        </a:cubicBezTo>
                        <a:cubicBezTo>
                          <a:pt x="5" y="0"/>
                          <a:pt x="0" y="6"/>
                          <a:pt x="1" y="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49" name="Freeform 245"/>
                  <p:cNvSpPr>
                    <a:spLocks/>
                  </p:cNvSpPr>
                  <p:nvPr/>
                </p:nvSpPr>
                <p:spPr bwMode="auto">
                  <a:xfrm>
                    <a:off x="2593" y="2397"/>
                    <a:ext cx="243" cy="219"/>
                  </a:xfrm>
                  <a:custGeom>
                    <a:avLst/>
                    <a:gdLst>
                      <a:gd name="T0" fmla="*/ 27 w 34"/>
                      <a:gd name="T1" fmla="*/ 19 h 31"/>
                      <a:gd name="T2" fmla="*/ 21 w 34"/>
                      <a:gd name="T3" fmla="*/ 17 h 31"/>
                      <a:gd name="T4" fmla="*/ 8 w 34"/>
                      <a:gd name="T5" fmla="*/ 4 h 31"/>
                      <a:gd name="T6" fmla="*/ 5 w 34"/>
                      <a:gd name="T7" fmla="*/ 0 h 31"/>
                      <a:gd name="T8" fmla="*/ 0 w 34"/>
                      <a:gd name="T9" fmla="*/ 7 h 31"/>
                      <a:gd name="T10" fmla="*/ 4 w 34"/>
                      <a:gd name="T11" fmla="*/ 9 h 31"/>
                      <a:gd name="T12" fmla="*/ 18 w 34"/>
                      <a:gd name="T13" fmla="*/ 21 h 31"/>
                      <a:gd name="T14" fmla="*/ 23 w 34"/>
                      <a:gd name="T15" fmla="*/ 26 h 31"/>
                      <a:gd name="T16" fmla="*/ 26 w 34"/>
                      <a:gd name="T17" fmla="*/ 30 h 31"/>
                      <a:gd name="T18" fmla="*/ 26 w 34"/>
                      <a:gd name="T19" fmla="*/ 25 h 31"/>
                      <a:gd name="T20" fmla="*/ 29 w 34"/>
                      <a:gd name="T21" fmla="*/ 28 h 31"/>
                      <a:gd name="T22" fmla="*/ 29 w 34"/>
                      <a:gd name="T23" fmla="*/ 25 h 31"/>
                      <a:gd name="T24" fmla="*/ 33 w 34"/>
                      <a:gd name="T25" fmla="*/ 27 h 31"/>
                      <a:gd name="T26" fmla="*/ 27 w 34"/>
                      <a:gd name="T27" fmla="*/ 19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4" h="31">
                        <a:moveTo>
                          <a:pt x="27" y="19"/>
                        </a:moveTo>
                        <a:cubicBezTo>
                          <a:pt x="23" y="17"/>
                          <a:pt x="21" y="17"/>
                          <a:pt x="21" y="17"/>
                        </a:cubicBezTo>
                        <a:cubicBezTo>
                          <a:pt x="21" y="17"/>
                          <a:pt x="14" y="6"/>
                          <a:pt x="8" y="4"/>
                        </a:cubicBezTo>
                        <a:cubicBezTo>
                          <a:pt x="7" y="2"/>
                          <a:pt x="6" y="1"/>
                          <a:pt x="5" y="0"/>
                        </a:cubicBezTo>
                        <a:cubicBezTo>
                          <a:pt x="4" y="3"/>
                          <a:pt x="3" y="6"/>
                          <a:pt x="0" y="7"/>
                        </a:cubicBezTo>
                        <a:cubicBezTo>
                          <a:pt x="1" y="8"/>
                          <a:pt x="2" y="9"/>
                          <a:pt x="4" y="9"/>
                        </a:cubicBezTo>
                        <a:cubicBezTo>
                          <a:pt x="6" y="14"/>
                          <a:pt x="13" y="19"/>
                          <a:pt x="18" y="21"/>
                        </a:cubicBezTo>
                        <a:cubicBezTo>
                          <a:pt x="19" y="25"/>
                          <a:pt x="21" y="26"/>
                          <a:pt x="23" y="26"/>
                        </a:cubicBezTo>
                        <a:cubicBezTo>
                          <a:pt x="24" y="29"/>
                          <a:pt x="26" y="31"/>
                          <a:pt x="26" y="30"/>
                        </a:cubicBezTo>
                        <a:cubicBezTo>
                          <a:pt x="27" y="30"/>
                          <a:pt x="26" y="25"/>
                          <a:pt x="26" y="25"/>
                        </a:cubicBezTo>
                        <a:cubicBezTo>
                          <a:pt x="26" y="25"/>
                          <a:pt x="28" y="29"/>
                          <a:pt x="29" y="28"/>
                        </a:cubicBezTo>
                        <a:cubicBezTo>
                          <a:pt x="30" y="28"/>
                          <a:pt x="29" y="25"/>
                          <a:pt x="29" y="25"/>
                        </a:cubicBezTo>
                        <a:cubicBezTo>
                          <a:pt x="29" y="25"/>
                          <a:pt x="32" y="28"/>
                          <a:pt x="33" y="27"/>
                        </a:cubicBezTo>
                        <a:cubicBezTo>
                          <a:pt x="34" y="26"/>
                          <a:pt x="31" y="21"/>
                          <a:pt x="27" y="1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0" name="Freeform 246"/>
                  <p:cNvSpPr>
                    <a:spLocks/>
                  </p:cNvSpPr>
                  <p:nvPr/>
                </p:nvSpPr>
                <p:spPr bwMode="auto">
                  <a:xfrm>
                    <a:off x="2600" y="2397"/>
                    <a:ext cx="229" cy="212"/>
                  </a:xfrm>
                  <a:custGeom>
                    <a:avLst/>
                    <a:gdLst>
                      <a:gd name="T0" fmla="*/ 26 w 32"/>
                      <a:gd name="T1" fmla="*/ 19 h 30"/>
                      <a:gd name="T2" fmla="*/ 20 w 32"/>
                      <a:gd name="T3" fmla="*/ 17 h 30"/>
                      <a:gd name="T4" fmla="*/ 7 w 32"/>
                      <a:gd name="T5" fmla="*/ 4 h 30"/>
                      <a:gd name="T6" fmla="*/ 4 w 32"/>
                      <a:gd name="T7" fmla="*/ 0 h 30"/>
                      <a:gd name="T8" fmla="*/ 0 w 32"/>
                      <a:gd name="T9" fmla="*/ 7 h 30"/>
                      <a:gd name="T10" fmla="*/ 4 w 32"/>
                      <a:gd name="T11" fmla="*/ 9 h 30"/>
                      <a:gd name="T12" fmla="*/ 17 w 32"/>
                      <a:gd name="T13" fmla="*/ 20 h 30"/>
                      <a:gd name="T14" fmla="*/ 22 w 32"/>
                      <a:gd name="T15" fmla="*/ 26 h 30"/>
                      <a:gd name="T16" fmla="*/ 25 w 32"/>
                      <a:gd name="T17" fmla="*/ 29 h 30"/>
                      <a:gd name="T18" fmla="*/ 25 w 32"/>
                      <a:gd name="T19" fmla="*/ 25 h 30"/>
                      <a:gd name="T20" fmla="*/ 28 w 32"/>
                      <a:gd name="T21" fmla="*/ 28 h 30"/>
                      <a:gd name="T22" fmla="*/ 28 w 32"/>
                      <a:gd name="T23" fmla="*/ 25 h 30"/>
                      <a:gd name="T24" fmla="*/ 31 w 32"/>
                      <a:gd name="T25" fmla="*/ 26 h 30"/>
                      <a:gd name="T26" fmla="*/ 26 w 32"/>
                      <a:gd name="T27" fmla="*/ 19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2" h="30">
                        <a:moveTo>
                          <a:pt x="26" y="19"/>
                        </a:moveTo>
                        <a:cubicBezTo>
                          <a:pt x="22" y="17"/>
                          <a:pt x="20" y="17"/>
                          <a:pt x="20" y="17"/>
                        </a:cubicBezTo>
                        <a:cubicBezTo>
                          <a:pt x="20" y="17"/>
                          <a:pt x="13" y="6"/>
                          <a:pt x="7" y="4"/>
                        </a:cubicBezTo>
                        <a:cubicBezTo>
                          <a:pt x="6" y="2"/>
                          <a:pt x="6" y="1"/>
                          <a:pt x="4" y="0"/>
                        </a:cubicBezTo>
                        <a:cubicBezTo>
                          <a:pt x="4" y="3"/>
                          <a:pt x="2" y="5"/>
                          <a:pt x="0" y="7"/>
                        </a:cubicBezTo>
                        <a:cubicBezTo>
                          <a:pt x="1" y="8"/>
                          <a:pt x="2" y="8"/>
                          <a:pt x="4" y="9"/>
                        </a:cubicBezTo>
                        <a:cubicBezTo>
                          <a:pt x="6" y="14"/>
                          <a:pt x="12" y="19"/>
                          <a:pt x="17" y="20"/>
                        </a:cubicBezTo>
                        <a:cubicBezTo>
                          <a:pt x="18" y="24"/>
                          <a:pt x="20" y="26"/>
                          <a:pt x="22" y="26"/>
                        </a:cubicBezTo>
                        <a:cubicBezTo>
                          <a:pt x="23" y="29"/>
                          <a:pt x="24" y="30"/>
                          <a:pt x="25" y="29"/>
                        </a:cubicBezTo>
                        <a:cubicBezTo>
                          <a:pt x="26" y="29"/>
                          <a:pt x="25" y="25"/>
                          <a:pt x="25" y="25"/>
                        </a:cubicBezTo>
                        <a:cubicBezTo>
                          <a:pt x="25" y="25"/>
                          <a:pt x="27" y="29"/>
                          <a:pt x="28" y="28"/>
                        </a:cubicBezTo>
                        <a:cubicBezTo>
                          <a:pt x="29" y="27"/>
                          <a:pt x="28" y="25"/>
                          <a:pt x="28" y="25"/>
                        </a:cubicBezTo>
                        <a:cubicBezTo>
                          <a:pt x="28" y="25"/>
                          <a:pt x="30" y="27"/>
                          <a:pt x="31" y="26"/>
                        </a:cubicBezTo>
                        <a:cubicBezTo>
                          <a:pt x="32" y="25"/>
                          <a:pt x="30" y="21"/>
                          <a:pt x="26" y="1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1" name="Freeform 247"/>
                  <p:cNvSpPr>
                    <a:spLocks noEditPoints="1"/>
                  </p:cNvSpPr>
                  <p:nvPr/>
                </p:nvSpPr>
                <p:spPr bwMode="auto">
                  <a:xfrm>
                    <a:off x="2564" y="2369"/>
                    <a:ext cx="272" cy="247"/>
                  </a:xfrm>
                  <a:custGeom>
                    <a:avLst/>
                    <a:gdLst>
                      <a:gd name="T0" fmla="*/ 30 w 38"/>
                      <a:gd name="T1" fmla="*/ 35 h 35"/>
                      <a:gd name="T2" fmla="*/ 30 w 38"/>
                      <a:gd name="T3" fmla="*/ 35 h 35"/>
                      <a:gd name="T4" fmla="*/ 27 w 38"/>
                      <a:gd name="T5" fmla="*/ 31 h 35"/>
                      <a:gd name="T6" fmla="*/ 21 w 38"/>
                      <a:gd name="T7" fmla="*/ 26 h 35"/>
                      <a:gd name="T8" fmla="*/ 7 w 38"/>
                      <a:gd name="T9" fmla="*/ 14 h 35"/>
                      <a:gd name="T10" fmla="*/ 1 w 38"/>
                      <a:gd name="T11" fmla="*/ 9 h 35"/>
                      <a:gd name="T12" fmla="*/ 1 w 38"/>
                      <a:gd name="T13" fmla="*/ 9 h 35"/>
                      <a:gd name="T14" fmla="*/ 1 w 38"/>
                      <a:gd name="T15" fmla="*/ 9 h 35"/>
                      <a:gd name="T16" fmla="*/ 5 w 38"/>
                      <a:gd name="T17" fmla="*/ 0 h 35"/>
                      <a:gd name="T18" fmla="*/ 5 w 38"/>
                      <a:gd name="T19" fmla="*/ 0 h 35"/>
                      <a:gd name="T20" fmla="*/ 5 w 38"/>
                      <a:gd name="T21" fmla="*/ 0 h 35"/>
                      <a:gd name="T22" fmla="*/ 13 w 38"/>
                      <a:gd name="T23" fmla="*/ 8 h 35"/>
                      <a:gd name="T24" fmla="*/ 25 w 38"/>
                      <a:gd name="T25" fmla="*/ 21 h 35"/>
                      <a:gd name="T26" fmla="*/ 31 w 38"/>
                      <a:gd name="T27" fmla="*/ 23 h 35"/>
                      <a:gd name="T28" fmla="*/ 38 w 38"/>
                      <a:gd name="T29" fmla="*/ 30 h 35"/>
                      <a:gd name="T30" fmla="*/ 37 w 38"/>
                      <a:gd name="T31" fmla="*/ 32 h 35"/>
                      <a:gd name="T32" fmla="*/ 37 w 38"/>
                      <a:gd name="T33" fmla="*/ 32 h 35"/>
                      <a:gd name="T34" fmla="*/ 34 w 38"/>
                      <a:gd name="T35" fmla="*/ 30 h 35"/>
                      <a:gd name="T36" fmla="*/ 34 w 38"/>
                      <a:gd name="T37" fmla="*/ 34 h 35"/>
                      <a:gd name="T38" fmla="*/ 34 w 38"/>
                      <a:gd name="T39" fmla="*/ 34 h 35"/>
                      <a:gd name="T40" fmla="*/ 31 w 38"/>
                      <a:gd name="T41" fmla="*/ 31 h 35"/>
                      <a:gd name="T42" fmla="*/ 31 w 38"/>
                      <a:gd name="T43" fmla="*/ 35 h 35"/>
                      <a:gd name="T44" fmla="*/ 30 w 38"/>
                      <a:gd name="T45" fmla="*/ 35 h 35"/>
                      <a:gd name="T46" fmla="*/ 1 w 38"/>
                      <a:gd name="T47" fmla="*/ 9 h 35"/>
                      <a:gd name="T48" fmla="*/ 8 w 38"/>
                      <a:gd name="T49" fmla="*/ 14 h 35"/>
                      <a:gd name="T50" fmla="*/ 8 w 38"/>
                      <a:gd name="T51" fmla="*/ 14 h 35"/>
                      <a:gd name="T52" fmla="*/ 8 w 38"/>
                      <a:gd name="T53" fmla="*/ 14 h 35"/>
                      <a:gd name="T54" fmla="*/ 22 w 38"/>
                      <a:gd name="T55" fmla="*/ 25 h 35"/>
                      <a:gd name="T56" fmla="*/ 22 w 38"/>
                      <a:gd name="T57" fmla="*/ 25 h 35"/>
                      <a:gd name="T58" fmla="*/ 22 w 38"/>
                      <a:gd name="T59" fmla="*/ 25 h 35"/>
                      <a:gd name="T60" fmla="*/ 27 w 38"/>
                      <a:gd name="T61" fmla="*/ 31 h 35"/>
                      <a:gd name="T62" fmla="*/ 27 w 38"/>
                      <a:gd name="T63" fmla="*/ 31 h 35"/>
                      <a:gd name="T64" fmla="*/ 27 w 38"/>
                      <a:gd name="T65" fmla="*/ 31 h 35"/>
                      <a:gd name="T66" fmla="*/ 30 w 38"/>
                      <a:gd name="T67" fmla="*/ 35 h 35"/>
                      <a:gd name="T68" fmla="*/ 30 w 38"/>
                      <a:gd name="T69" fmla="*/ 35 h 35"/>
                      <a:gd name="T70" fmla="*/ 31 w 38"/>
                      <a:gd name="T71" fmla="*/ 35 h 35"/>
                      <a:gd name="T72" fmla="*/ 30 w 38"/>
                      <a:gd name="T73" fmla="*/ 31 h 35"/>
                      <a:gd name="T74" fmla="*/ 30 w 38"/>
                      <a:gd name="T75" fmla="*/ 29 h 35"/>
                      <a:gd name="T76" fmla="*/ 30 w 38"/>
                      <a:gd name="T77" fmla="*/ 30 h 35"/>
                      <a:gd name="T78" fmla="*/ 34 w 38"/>
                      <a:gd name="T79" fmla="*/ 33 h 35"/>
                      <a:gd name="T80" fmla="*/ 34 w 38"/>
                      <a:gd name="T81" fmla="*/ 33 h 35"/>
                      <a:gd name="T82" fmla="*/ 33 w 38"/>
                      <a:gd name="T83" fmla="*/ 29 h 35"/>
                      <a:gd name="T84" fmla="*/ 32 w 38"/>
                      <a:gd name="T85" fmla="*/ 28 h 35"/>
                      <a:gd name="T86" fmla="*/ 33 w 38"/>
                      <a:gd name="T87" fmla="*/ 29 h 35"/>
                      <a:gd name="T88" fmla="*/ 37 w 38"/>
                      <a:gd name="T89" fmla="*/ 31 h 35"/>
                      <a:gd name="T90" fmla="*/ 37 w 38"/>
                      <a:gd name="T91" fmla="*/ 31 h 35"/>
                      <a:gd name="T92" fmla="*/ 37 w 38"/>
                      <a:gd name="T93" fmla="*/ 31 h 35"/>
                      <a:gd name="T94" fmla="*/ 31 w 38"/>
                      <a:gd name="T95" fmla="*/ 24 h 35"/>
                      <a:gd name="T96" fmla="*/ 25 w 38"/>
                      <a:gd name="T97" fmla="*/ 21 h 35"/>
                      <a:gd name="T98" fmla="*/ 25 w 38"/>
                      <a:gd name="T99" fmla="*/ 21 h 35"/>
                      <a:gd name="T100" fmla="*/ 25 w 38"/>
                      <a:gd name="T101" fmla="*/ 21 h 35"/>
                      <a:gd name="T102" fmla="*/ 12 w 38"/>
                      <a:gd name="T103" fmla="*/ 9 h 35"/>
                      <a:gd name="T104" fmla="*/ 12 w 38"/>
                      <a:gd name="T105" fmla="*/ 8 h 35"/>
                      <a:gd name="T106" fmla="*/ 12 w 38"/>
                      <a:gd name="T107" fmla="*/ 8 h 35"/>
                      <a:gd name="T108" fmla="*/ 5 w 38"/>
                      <a:gd name="T109" fmla="*/ 0 h 35"/>
                      <a:gd name="T110" fmla="*/ 1 w 38"/>
                      <a:gd name="T111" fmla="*/ 9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38" h="35">
                        <a:moveTo>
                          <a:pt x="30" y="35"/>
                        </a:moveTo>
                        <a:cubicBezTo>
                          <a:pt x="30" y="35"/>
                          <a:pt x="30" y="35"/>
                          <a:pt x="30" y="35"/>
                        </a:cubicBezTo>
                        <a:cubicBezTo>
                          <a:pt x="29" y="35"/>
                          <a:pt x="28" y="34"/>
                          <a:pt x="27" y="31"/>
                        </a:cubicBezTo>
                        <a:cubicBezTo>
                          <a:pt x="24" y="31"/>
                          <a:pt x="22" y="29"/>
                          <a:pt x="21" y="26"/>
                        </a:cubicBezTo>
                        <a:cubicBezTo>
                          <a:pt x="17" y="24"/>
                          <a:pt x="9" y="20"/>
                          <a:pt x="7" y="14"/>
                        </a:cubicBezTo>
                        <a:cubicBezTo>
                          <a:pt x="3" y="13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0" y="6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9" y="2"/>
                          <a:pt x="13" y="8"/>
                        </a:cubicBezTo>
                        <a:cubicBezTo>
                          <a:pt x="18" y="10"/>
                          <a:pt x="25" y="20"/>
                          <a:pt x="25" y="21"/>
                        </a:cubicBezTo>
                        <a:cubicBezTo>
                          <a:pt x="26" y="21"/>
                          <a:pt x="27" y="22"/>
                          <a:pt x="31" y="23"/>
                        </a:cubicBezTo>
                        <a:cubicBezTo>
                          <a:pt x="35" y="25"/>
                          <a:pt x="37" y="29"/>
                          <a:pt x="38" y="30"/>
                        </a:cubicBezTo>
                        <a:cubicBezTo>
                          <a:pt x="38" y="31"/>
                          <a:pt x="38" y="31"/>
                          <a:pt x="37" y="32"/>
                        </a:cubicBezTo>
                        <a:cubicBezTo>
                          <a:pt x="37" y="32"/>
                          <a:pt x="37" y="32"/>
                          <a:pt x="37" y="32"/>
                        </a:cubicBezTo>
                        <a:cubicBezTo>
                          <a:pt x="36" y="32"/>
                          <a:pt x="35" y="31"/>
                          <a:pt x="34" y="30"/>
                        </a:cubicBezTo>
                        <a:cubicBezTo>
                          <a:pt x="34" y="31"/>
                          <a:pt x="35" y="33"/>
                          <a:pt x="34" y="34"/>
                        </a:cubicBezTo>
                        <a:cubicBezTo>
                          <a:pt x="34" y="34"/>
                          <a:pt x="34" y="34"/>
                          <a:pt x="34" y="34"/>
                        </a:cubicBezTo>
                        <a:cubicBezTo>
                          <a:pt x="33" y="34"/>
                          <a:pt x="32" y="32"/>
                          <a:pt x="31" y="31"/>
                        </a:cubicBezTo>
                        <a:cubicBezTo>
                          <a:pt x="31" y="33"/>
                          <a:pt x="31" y="35"/>
                          <a:pt x="31" y="35"/>
                        </a:cubicBezTo>
                        <a:cubicBezTo>
                          <a:pt x="31" y="35"/>
                          <a:pt x="31" y="35"/>
                          <a:pt x="30" y="35"/>
                        </a:cubicBezTo>
                        <a:close/>
                        <a:moveTo>
                          <a:pt x="1" y="9"/>
                        </a:moveTo>
                        <a:cubicBezTo>
                          <a:pt x="1" y="9"/>
                          <a:pt x="4" y="13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10" y="19"/>
                          <a:pt x="17" y="24"/>
                          <a:pt x="22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22" y="25"/>
                          <a:pt x="22" y="25"/>
                          <a:pt x="22" y="25"/>
                        </a:cubicBezTo>
                        <a:cubicBezTo>
                          <a:pt x="23" y="30"/>
                          <a:pt x="25" y="31"/>
                          <a:pt x="27" y="31"/>
                        </a:cubicBezTo>
                        <a:cubicBezTo>
                          <a:pt x="27" y="31"/>
                          <a:pt x="27" y="31"/>
                          <a:pt x="27" y="31"/>
                        </a:cubicBezTo>
                        <a:cubicBezTo>
                          <a:pt x="27" y="31"/>
                          <a:pt x="27" y="31"/>
                          <a:pt x="27" y="31"/>
                        </a:cubicBezTo>
                        <a:cubicBezTo>
                          <a:pt x="28" y="34"/>
                          <a:pt x="30" y="35"/>
                          <a:pt x="30" y="35"/>
                        </a:cubicBezTo>
                        <a:cubicBezTo>
                          <a:pt x="30" y="35"/>
                          <a:pt x="30" y="35"/>
                          <a:pt x="30" y="35"/>
                        </a:cubicBezTo>
                        <a:cubicBezTo>
                          <a:pt x="30" y="35"/>
                          <a:pt x="31" y="35"/>
                          <a:pt x="31" y="35"/>
                        </a:cubicBezTo>
                        <a:cubicBezTo>
                          <a:pt x="31" y="34"/>
                          <a:pt x="31" y="33"/>
                          <a:pt x="30" y="31"/>
                        </a:cubicBezTo>
                        <a:cubicBezTo>
                          <a:pt x="30" y="29"/>
                          <a:pt x="30" y="29"/>
                          <a:pt x="30" y="29"/>
                        </a:cubicBezTo>
                        <a:cubicBezTo>
                          <a:pt x="30" y="30"/>
                          <a:pt x="30" y="30"/>
                          <a:pt x="30" y="30"/>
                        </a:cubicBezTo>
                        <a:cubicBezTo>
                          <a:pt x="31" y="31"/>
                          <a:pt x="33" y="33"/>
                          <a:pt x="34" y="33"/>
                        </a:cubicBezTo>
                        <a:cubicBezTo>
                          <a:pt x="34" y="33"/>
                          <a:pt x="34" y="33"/>
                          <a:pt x="34" y="33"/>
                        </a:cubicBezTo>
                        <a:cubicBezTo>
                          <a:pt x="35" y="33"/>
                          <a:pt x="34" y="30"/>
                          <a:pt x="33" y="29"/>
                        </a:cubicBezTo>
                        <a:cubicBezTo>
                          <a:pt x="32" y="28"/>
                          <a:pt x="32" y="28"/>
                          <a:pt x="32" y="28"/>
                        </a:cubicBezTo>
                        <a:cubicBezTo>
                          <a:pt x="33" y="29"/>
                          <a:pt x="33" y="29"/>
                          <a:pt x="33" y="29"/>
                        </a:cubicBezTo>
                        <a:cubicBezTo>
                          <a:pt x="34" y="30"/>
                          <a:pt x="36" y="31"/>
                          <a:pt x="37" y="31"/>
                        </a:cubicBezTo>
                        <a:cubicBezTo>
                          <a:pt x="37" y="31"/>
                          <a:pt x="37" y="31"/>
                          <a:pt x="37" y="31"/>
                        </a:cubicBezTo>
                        <a:cubicBezTo>
                          <a:pt x="37" y="31"/>
                          <a:pt x="37" y="31"/>
                          <a:pt x="37" y="31"/>
                        </a:cubicBezTo>
                        <a:cubicBezTo>
                          <a:pt x="37" y="29"/>
                          <a:pt x="34" y="25"/>
                          <a:pt x="31" y="24"/>
                        </a:cubicBezTo>
                        <a:cubicBezTo>
                          <a:pt x="27" y="22"/>
                          <a:pt x="25" y="21"/>
                          <a:pt x="25" y="21"/>
                        </a:cubicBezTo>
                        <a:cubicBezTo>
                          <a:pt x="25" y="21"/>
                          <a:pt x="25" y="21"/>
                          <a:pt x="25" y="21"/>
                        </a:cubicBezTo>
                        <a:cubicBezTo>
                          <a:pt x="25" y="21"/>
                          <a:pt x="25" y="21"/>
                          <a:pt x="25" y="21"/>
                        </a:cubicBezTo>
                        <a:cubicBezTo>
                          <a:pt x="25" y="21"/>
                          <a:pt x="18" y="10"/>
                          <a:pt x="12" y="9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9" y="3"/>
                          <a:pt x="6" y="1"/>
                          <a:pt x="5" y="0"/>
                        </a:cubicBezTo>
                        <a:cubicBezTo>
                          <a:pt x="4" y="1"/>
                          <a:pt x="1" y="6"/>
                          <a:pt x="1" y="9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2" name="Freeform 248"/>
                  <p:cNvSpPr>
                    <a:spLocks/>
                  </p:cNvSpPr>
                  <p:nvPr/>
                </p:nvSpPr>
                <p:spPr bwMode="auto">
                  <a:xfrm>
                    <a:off x="2129" y="2920"/>
                    <a:ext cx="228" cy="155"/>
                  </a:xfrm>
                  <a:custGeom>
                    <a:avLst/>
                    <a:gdLst>
                      <a:gd name="T0" fmla="*/ 9 w 32"/>
                      <a:gd name="T1" fmla="*/ 2 h 22"/>
                      <a:gd name="T2" fmla="*/ 3 w 32"/>
                      <a:gd name="T3" fmla="*/ 16 h 22"/>
                      <a:gd name="T4" fmla="*/ 21 w 32"/>
                      <a:gd name="T5" fmla="*/ 19 h 22"/>
                      <a:gd name="T6" fmla="*/ 32 w 32"/>
                      <a:gd name="T7" fmla="*/ 13 h 22"/>
                      <a:gd name="T8" fmla="*/ 31 w 32"/>
                      <a:gd name="T9" fmla="*/ 7 h 22"/>
                      <a:gd name="T10" fmla="*/ 9 w 32"/>
                      <a:gd name="T11" fmla="*/ 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22">
                        <a:moveTo>
                          <a:pt x="9" y="2"/>
                        </a:moveTo>
                        <a:cubicBezTo>
                          <a:pt x="9" y="2"/>
                          <a:pt x="0" y="5"/>
                          <a:pt x="3" y="16"/>
                        </a:cubicBezTo>
                        <a:cubicBezTo>
                          <a:pt x="6" y="20"/>
                          <a:pt x="13" y="22"/>
                          <a:pt x="21" y="19"/>
                        </a:cubicBezTo>
                        <a:cubicBezTo>
                          <a:pt x="29" y="17"/>
                          <a:pt x="32" y="13"/>
                          <a:pt x="32" y="13"/>
                        </a:cubicBezTo>
                        <a:cubicBezTo>
                          <a:pt x="32" y="13"/>
                          <a:pt x="32" y="8"/>
                          <a:pt x="31" y="7"/>
                        </a:cubicBezTo>
                        <a:cubicBezTo>
                          <a:pt x="30" y="5"/>
                          <a:pt x="17" y="0"/>
                          <a:pt x="9" y="2"/>
                        </a:cubicBezTo>
                        <a:close/>
                      </a:path>
                    </a:pathLst>
                  </a:custGeom>
                  <a:solidFill>
                    <a:srgbClr val="0590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3" name="Freeform 249"/>
                  <p:cNvSpPr>
                    <a:spLocks/>
                  </p:cNvSpPr>
                  <p:nvPr/>
                </p:nvSpPr>
                <p:spPr bwMode="auto">
                  <a:xfrm>
                    <a:off x="2129" y="2934"/>
                    <a:ext cx="171" cy="141"/>
                  </a:xfrm>
                  <a:custGeom>
                    <a:avLst/>
                    <a:gdLst>
                      <a:gd name="T0" fmla="*/ 21 w 24"/>
                      <a:gd name="T1" fmla="*/ 2 h 20"/>
                      <a:gd name="T2" fmla="*/ 20 w 24"/>
                      <a:gd name="T3" fmla="*/ 1 h 20"/>
                      <a:gd name="T4" fmla="*/ 9 w 24"/>
                      <a:gd name="T5" fmla="*/ 0 h 20"/>
                      <a:gd name="T6" fmla="*/ 3 w 24"/>
                      <a:gd name="T7" fmla="*/ 14 h 20"/>
                      <a:gd name="T8" fmla="*/ 19 w 24"/>
                      <a:gd name="T9" fmla="*/ 18 h 20"/>
                      <a:gd name="T10" fmla="*/ 21 w 24"/>
                      <a:gd name="T11" fmla="*/ 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4" h="20">
                        <a:moveTo>
                          <a:pt x="21" y="2"/>
                        </a:moveTo>
                        <a:cubicBezTo>
                          <a:pt x="21" y="2"/>
                          <a:pt x="21" y="1"/>
                          <a:pt x="20" y="1"/>
                        </a:cubicBezTo>
                        <a:cubicBezTo>
                          <a:pt x="16" y="0"/>
                          <a:pt x="12" y="0"/>
                          <a:pt x="9" y="0"/>
                        </a:cubicBezTo>
                        <a:cubicBezTo>
                          <a:pt x="9" y="0"/>
                          <a:pt x="0" y="3"/>
                          <a:pt x="3" y="14"/>
                        </a:cubicBezTo>
                        <a:cubicBezTo>
                          <a:pt x="6" y="18"/>
                          <a:pt x="12" y="20"/>
                          <a:pt x="19" y="18"/>
                        </a:cubicBezTo>
                        <a:cubicBezTo>
                          <a:pt x="24" y="14"/>
                          <a:pt x="24" y="7"/>
                          <a:pt x="21" y="2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4" name="Freeform 250"/>
                  <p:cNvSpPr>
                    <a:spLocks noEditPoints="1"/>
                  </p:cNvSpPr>
                  <p:nvPr/>
                </p:nvSpPr>
                <p:spPr bwMode="auto">
                  <a:xfrm>
                    <a:off x="2129" y="2934"/>
                    <a:ext cx="228" cy="134"/>
                  </a:xfrm>
                  <a:custGeom>
                    <a:avLst/>
                    <a:gdLst>
                      <a:gd name="T0" fmla="*/ 14 w 32"/>
                      <a:gd name="T1" fmla="*/ 19 h 19"/>
                      <a:gd name="T2" fmla="*/ 14 w 32"/>
                      <a:gd name="T3" fmla="*/ 19 h 19"/>
                      <a:gd name="T4" fmla="*/ 2 w 32"/>
                      <a:gd name="T5" fmla="*/ 14 h 19"/>
                      <a:gd name="T6" fmla="*/ 2 w 32"/>
                      <a:gd name="T7" fmla="*/ 14 h 19"/>
                      <a:gd name="T8" fmla="*/ 2 w 32"/>
                      <a:gd name="T9" fmla="*/ 14 h 19"/>
                      <a:gd name="T10" fmla="*/ 9 w 32"/>
                      <a:gd name="T11" fmla="*/ 0 h 19"/>
                      <a:gd name="T12" fmla="*/ 13 w 32"/>
                      <a:gd name="T13" fmla="*/ 0 h 19"/>
                      <a:gd name="T14" fmla="*/ 31 w 32"/>
                      <a:gd name="T15" fmla="*/ 4 h 19"/>
                      <a:gd name="T16" fmla="*/ 32 w 32"/>
                      <a:gd name="T17" fmla="*/ 11 h 19"/>
                      <a:gd name="T18" fmla="*/ 32 w 32"/>
                      <a:gd name="T19" fmla="*/ 11 h 19"/>
                      <a:gd name="T20" fmla="*/ 32 w 32"/>
                      <a:gd name="T21" fmla="*/ 11 h 19"/>
                      <a:gd name="T22" fmla="*/ 21 w 32"/>
                      <a:gd name="T23" fmla="*/ 18 h 19"/>
                      <a:gd name="T24" fmla="*/ 14 w 32"/>
                      <a:gd name="T25" fmla="*/ 19 h 19"/>
                      <a:gd name="T26" fmla="*/ 3 w 32"/>
                      <a:gd name="T27" fmla="*/ 14 h 19"/>
                      <a:gd name="T28" fmla="*/ 14 w 32"/>
                      <a:gd name="T29" fmla="*/ 18 h 19"/>
                      <a:gd name="T30" fmla="*/ 21 w 32"/>
                      <a:gd name="T31" fmla="*/ 17 h 19"/>
                      <a:gd name="T32" fmla="*/ 32 w 32"/>
                      <a:gd name="T33" fmla="*/ 11 h 19"/>
                      <a:gd name="T34" fmla="*/ 31 w 32"/>
                      <a:gd name="T35" fmla="*/ 5 h 19"/>
                      <a:gd name="T36" fmla="*/ 13 w 32"/>
                      <a:gd name="T37" fmla="*/ 0 h 19"/>
                      <a:gd name="T38" fmla="*/ 9 w 32"/>
                      <a:gd name="T39" fmla="*/ 1 h 19"/>
                      <a:gd name="T40" fmla="*/ 3 w 32"/>
                      <a:gd name="T41" fmla="*/ 14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32" h="19">
                        <a:moveTo>
                          <a:pt x="14" y="19"/>
                        </a:moveTo>
                        <a:cubicBezTo>
                          <a:pt x="14" y="19"/>
                          <a:pt x="14" y="19"/>
                          <a:pt x="14" y="19"/>
                        </a:cubicBezTo>
                        <a:cubicBezTo>
                          <a:pt x="9" y="19"/>
                          <a:pt x="5" y="17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0" y="3"/>
                          <a:pt x="9" y="0"/>
                          <a:pt x="9" y="0"/>
                        </a:cubicBezTo>
                        <a:cubicBezTo>
                          <a:pt x="10" y="0"/>
                          <a:pt x="12" y="0"/>
                          <a:pt x="13" y="0"/>
                        </a:cubicBezTo>
                        <a:cubicBezTo>
                          <a:pt x="21" y="0"/>
                          <a:pt x="30" y="3"/>
                          <a:pt x="31" y="4"/>
                        </a:cubicBezTo>
                        <a:cubicBezTo>
                          <a:pt x="32" y="6"/>
                          <a:pt x="32" y="11"/>
                          <a:pt x="32" y="11"/>
                        </a:cubicBezTo>
                        <a:cubicBezTo>
                          <a:pt x="32" y="11"/>
                          <a:pt x="32" y="11"/>
                          <a:pt x="32" y="11"/>
                        </a:cubicBezTo>
                        <a:cubicBezTo>
                          <a:pt x="32" y="11"/>
                          <a:pt x="32" y="11"/>
                          <a:pt x="32" y="11"/>
                        </a:cubicBezTo>
                        <a:cubicBezTo>
                          <a:pt x="32" y="11"/>
                          <a:pt x="29" y="15"/>
                          <a:pt x="21" y="18"/>
                        </a:cubicBezTo>
                        <a:cubicBezTo>
                          <a:pt x="19" y="18"/>
                          <a:pt x="16" y="19"/>
                          <a:pt x="14" y="19"/>
                        </a:cubicBezTo>
                        <a:close/>
                        <a:moveTo>
                          <a:pt x="3" y="14"/>
                        </a:moveTo>
                        <a:cubicBezTo>
                          <a:pt x="5" y="17"/>
                          <a:pt x="9" y="18"/>
                          <a:pt x="14" y="18"/>
                        </a:cubicBezTo>
                        <a:cubicBezTo>
                          <a:pt x="16" y="18"/>
                          <a:pt x="18" y="18"/>
                          <a:pt x="21" y="17"/>
                        </a:cubicBezTo>
                        <a:cubicBezTo>
                          <a:pt x="28" y="15"/>
                          <a:pt x="31" y="12"/>
                          <a:pt x="32" y="11"/>
                        </a:cubicBezTo>
                        <a:cubicBezTo>
                          <a:pt x="32" y="10"/>
                          <a:pt x="32" y="6"/>
                          <a:pt x="31" y="5"/>
                        </a:cubicBezTo>
                        <a:cubicBezTo>
                          <a:pt x="30" y="4"/>
                          <a:pt x="21" y="0"/>
                          <a:pt x="13" y="0"/>
                        </a:cubicBezTo>
                        <a:cubicBezTo>
                          <a:pt x="12" y="0"/>
                          <a:pt x="10" y="0"/>
                          <a:pt x="9" y="1"/>
                        </a:cubicBezTo>
                        <a:cubicBezTo>
                          <a:pt x="8" y="1"/>
                          <a:pt x="1" y="3"/>
                          <a:pt x="3" y="14"/>
                        </a:cubicBez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5" name="Freeform 251"/>
                  <p:cNvSpPr>
                    <a:spLocks/>
                  </p:cNvSpPr>
                  <p:nvPr/>
                </p:nvSpPr>
                <p:spPr bwMode="auto">
                  <a:xfrm>
                    <a:off x="2143" y="2997"/>
                    <a:ext cx="214" cy="78"/>
                  </a:xfrm>
                  <a:custGeom>
                    <a:avLst/>
                    <a:gdLst>
                      <a:gd name="T0" fmla="*/ 0 w 30"/>
                      <a:gd name="T1" fmla="*/ 2 h 11"/>
                      <a:gd name="T2" fmla="*/ 1 w 30"/>
                      <a:gd name="T3" fmla="*/ 5 h 11"/>
                      <a:gd name="T4" fmla="*/ 19 w 30"/>
                      <a:gd name="T5" fmla="*/ 8 h 11"/>
                      <a:gd name="T6" fmla="*/ 30 w 30"/>
                      <a:gd name="T7" fmla="*/ 2 h 11"/>
                      <a:gd name="T8" fmla="*/ 30 w 30"/>
                      <a:gd name="T9" fmla="*/ 0 h 11"/>
                      <a:gd name="T10" fmla="*/ 12 w 30"/>
                      <a:gd name="T11" fmla="*/ 7 h 11"/>
                      <a:gd name="T12" fmla="*/ 0 w 30"/>
                      <a:gd name="T13" fmla="*/ 2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0" h="11">
                        <a:moveTo>
                          <a:pt x="0" y="2"/>
                        </a:moveTo>
                        <a:cubicBezTo>
                          <a:pt x="0" y="3"/>
                          <a:pt x="0" y="4"/>
                          <a:pt x="1" y="5"/>
                        </a:cubicBezTo>
                        <a:cubicBezTo>
                          <a:pt x="4" y="9"/>
                          <a:pt x="11" y="11"/>
                          <a:pt x="19" y="8"/>
                        </a:cubicBezTo>
                        <a:cubicBezTo>
                          <a:pt x="27" y="6"/>
                          <a:pt x="30" y="2"/>
                          <a:pt x="30" y="2"/>
                        </a:cubicBezTo>
                        <a:cubicBezTo>
                          <a:pt x="30" y="2"/>
                          <a:pt x="30" y="1"/>
                          <a:pt x="30" y="0"/>
                        </a:cubicBezTo>
                        <a:cubicBezTo>
                          <a:pt x="27" y="2"/>
                          <a:pt x="19" y="7"/>
                          <a:pt x="12" y="7"/>
                        </a:cubicBezTo>
                        <a:cubicBezTo>
                          <a:pt x="6" y="7"/>
                          <a:pt x="2" y="3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D3D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6" name="Freeform 252"/>
                  <p:cNvSpPr>
                    <a:spLocks/>
                  </p:cNvSpPr>
                  <p:nvPr/>
                </p:nvSpPr>
                <p:spPr bwMode="auto">
                  <a:xfrm>
                    <a:off x="2143" y="3011"/>
                    <a:ext cx="143" cy="64"/>
                  </a:xfrm>
                  <a:custGeom>
                    <a:avLst/>
                    <a:gdLst>
                      <a:gd name="T0" fmla="*/ 20 w 20"/>
                      <a:gd name="T1" fmla="*/ 3 h 9"/>
                      <a:gd name="T2" fmla="*/ 12 w 20"/>
                      <a:gd name="T3" fmla="*/ 5 h 9"/>
                      <a:gd name="T4" fmla="*/ 0 w 20"/>
                      <a:gd name="T5" fmla="*/ 0 h 9"/>
                      <a:gd name="T6" fmla="*/ 1 w 20"/>
                      <a:gd name="T7" fmla="*/ 3 h 9"/>
                      <a:gd name="T8" fmla="*/ 17 w 20"/>
                      <a:gd name="T9" fmla="*/ 7 h 9"/>
                      <a:gd name="T10" fmla="*/ 20 w 20"/>
                      <a:gd name="T11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" h="9">
                        <a:moveTo>
                          <a:pt x="20" y="3"/>
                        </a:moveTo>
                        <a:cubicBezTo>
                          <a:pt x="17" y="4"/>
                          <a:pt x="15" y="5"/>
                          <a:pt x="12" y="5"/>
                        </a:cubicBezTo>
                        <a:cubicBezTo>
                          <a:pt x="6" y="5"/>
                          <a:pt x="2" y="1"/>
                          <a:pt x="0" y="0"/>
                        </a:cubicBezTo>
                        <a:cubicBezTo>
                          <a:pt x="0" y="1"/>
                          <a:pt x="0" y="2"/>
                          <a:pt x="1" y="3"/>
                        </a:cubicBezTo>
                        <a:cubicBezTo>
                          <a:pt x="4" y="7"/>
                          <a:pt x="10" y="9"/>
                          <a:pt x="17" y="7"/>
                        </a:cubicBezTo>
                        <a:cubicBezTo>
                          <a:pt x="19" y="6"/>
                          <a:pt x="19" y="5"/>
                          <a:pt x="20" y="3"/>
                        </a:cubicBezTo>
                        <a:close/>
                      </a:path>
                    </a:pathLst>
                  </a:custGeom>
                  <a:solidFill>
                    <a:srgbClr val="ED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7" name="Freeform 253"/>
                  <p:cNvSpPr>
                    <a:spLocks noEditPoints="1"/>
                  </p:cNvSpPr>
                  <p:nvPr/>
                </p:nvSpPr>
                <p:spPr bwMode="auto">
                  <a:xfrm>
                    <a:off x="2143" y="2990"/>
                    <a:ext cx="214" cy="78"/>
                  </a:xfrm>
                  <a:custGeom>
                    <a:avLst/>
                    <a:gdLst>
                      <a:gd name="T0" fmla="*/ 12 w 30"/>
                      <a:gd name="T1" fmla="*/ 11 h 11"/>
                      <a:gd name="T2" fmla="*/ 0 w 30"/>
                      <a:gd name="T3" fmla="*/ 6 h 11"/>
                      <a:gd name="T4" fmla="*/ 0 w 30"/>
                      <a:gd name="T5" fmla="*/ 6 h 11"/>
                      <a:gd name="T6" fmla="*/ 0 w 30"/>
                      <a:gd name="T7" fmla="*/ 6 h 11"/>
                      <a:gd name="T8" fmla="*/ 0 w 30"/>
                      <a:gd name="T9" fmla="*/ 3 h 11"/>
                      <a:gd name="T10" fmla="*/ 0 w 30"/>
                      <a:gd name="T11" fmla="*/ 2 h 11"/>
                      <a:gd name="T12" fmla="*/ 0 w 30"/>
                      <a:gd name="T13" fmla="*/ 3 h 11"/>
                      <a:gd name="T14" fmla="*/ 12 w 30"/>
                      <a:gd name="T15" fmla="*/ 8 h 11"/>
                      <a:gd name="T16" fmla="*/ 30 w 30"/>
                      <a:gd name="T17" fmla="*/ 0 h 11"/>
                      <a:gd name="T18" fmla="*/ 30 w 30"/>
                      <a:gd name="T19" fmla="*/ 0 h 11"/>
                      <a:gd name="T20" fmla="*/ 30 w 30"/>
                      <a:gd name="T21" fmla="*/ 0 h 11"/>
                      <a:gd name="T22" fmla="*/ 30 w 30"/>
                      <a:gd name="T23" fmla="*/ 3 h 11"/>
                      <a:gd name="T24" fmla="*/ 30 w 30"/>
                      <a:gd name="T25" fmla="*/ 3 h 11"/>
                      <a:gd name="T26" fmla="*/ 30 w 30"/>
                      <a:gd name="T27" fmla="*/ 3 h 11"/>
                      <a:gd name="T28" fmla="*/ 19 w 30"/>
                      <a:gd name="T29" fmla="*/ 10 h 11"/>
                      <a:gd name="T30" fmla="*/ 12 w 30"/>
                      <a:gd name="T31" fmla="*/ 11 h 11"/>
                      <a:gd name="T32" fmla="*/ 1 w 30"/>
                      <a:gd name="T33" fmla="*/ 6 h 11"/>
                      <a:gd name="T34" fmla="*/ 12 w 30"/>
                      <a:gd name="T35" fmla="*/ 10 h 11"/>
                      <a:gd name="T36" fmla="*/ 19 w 30"/>
                      <a:gd name="T37" fmla="*/ 9 h 11"/>
                      <a:gd name="T38" fmla="*/ 30 w 30"/>
                      <a:gd name="T39" fmla="*/ 3 h 11"/>
                      <a:gd name="T40" fmla="*/ 30 w 30"/>
                      <a:gd name="T41" fmla="*/ 1 h 11"/>
                      <a:gd name="T42" fmla="*/ 12 w 30"/>
                      <a:gd name="T43" fmla="*/ 8 h 11"/>
                      <a:gd name="T44" fmla="*/ 0 w 30"/>
                      <a:gd name="T45" fmla="*/ 3 h 11"/>
                      <a:gd name="T46" fmla="*/ 1 w 30"/>
                      <a:gd name="T4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30" h="11">
                        <a:moveTo>
                          <a:pt x="12" y="11"/>
                        </a:moveTo>
                        <a:cubicBezTo>
                          <a:pt x="7" y="11"/>
                          <a:pt x="3" y="9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2" y="4"/>
                          <a:pt x="6" y="8"/>
                          <a:pt x="12" y="8"/>
                        </a:cubicBezTo>
                        <a:cubicBezTo>
                          <a:pt x="19" y="7"/>
                          <a:pt x="26" y="3"/>
                          <a:pt x="30" y="0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0" y="2"/>
                          <a:pt x="30" y="3"/>
                          <a:pt x="30" y="3"/>
                        </a:cubicBez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30" y="3"/>
                          <a:pt x="27" y="7"/>
                          <a:pt x="19" y="10"/>
                        </a:cubicBezTo>
                        <a:cubicBezTo>
                          <a:pt x="17" y="10"/>
                          <a:pt x="14" y="11"/>
                          <a:pt x="12" y="11"/>
                        </a:cubicBezTo>
                        <a:close/>
                        <a:moveTo>
                          <a:pt x="1" y="6"/>
                        </a:moveTo>
                        <a:cubicBezTo>
                          <a:pt x="3" y="9"/>
                          <a:pt x="7" y="10"/>
                          <a:pt x="12" y="10"/>
                        </a:cubicBezTo>
                        <a:cubicBezTo>
                          <a:pt x="14" y="10"/>
                          <a:pt x="16" y="10"/>
                          <a:pt x="19" y="9"/>
                        </a:cubicBezTo>
                        <a:cubicBezTo>
                          <a:pt x="26" y="7"/>
                          <a:pt x="29" y="4"/>
                          <a:pt x="30" y="3"/>
                        </a:cubicBezTo>
                        <a:cubicBezTo>
                          <a:pt x="30" y="3"/>
                          <a:pt x="30" y="2"/>
                          <a:pt x="30" y="1"/>
                        </a:cubicBezTo>
                        <a:cubicBezTo>
                          <a:pt x="26" y="4"/>
                          <a:pt x="18" y="8"/>
                          <a:pt x="12" y="8"/>
                        </a:cubicBezTo>
                        <a:cubicBezTo>
                          <a:pt x="6" y="8"/>
                          <a:pt x="2" y="5"/>
                          <a:pt x="0" y="3"/>
                        </a:cubicBezTo>
                        <a:cubicBezTo>
                          <a:pt x="1" y="4"/>
                          <a:pt x="1" y="5"/>
                          <a:pt x="1" y="6"/>
                        </a:cubicBez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8" name="Freeform 254"/>
                  <p:cNvSpPr>
                    <a:spLocks/>
                  </p:cNvSpPr>
                  <p:nvPr/>
                </p:nvSpPr>
                <p:spPr bwMode="auto">
                  <a:xfrm>
                    <a:off x="2143" y="2955"/>
                    <a:ext cx="107" cy="92"/>
                  </a:xfrm>
                  <a:custGeom>
                    <a:avLst/>
                    <a:gdLst>
                      <a:gd name="T0" fmla="*/ 3 w 15"/>
                      <a:gd name="T1" fmla="*/ 0 h 13"/>
                      <a:gd name="T2" fmla="*/ 0 w 15"/>
                      <a:gd name="T3" fmla="*/ 8 h 13"/>
                      <a:gd name="T4" fmla="*/ 12 w 15"/>
                      <a:gd name="T5" fmla="*/ 13 h 13"/>
                      <a:gd name="T6" fmla="*/ 15 w 15"/>
                      <a:gd name="T7" fmla="*/ 13 h 13"/>
                      <a:gd name="T8" fmla="*/ 3 w 15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3" y="0"/>
                        </a:moveTo>
                        <a:cubicBezTo>
                          <a:pt x="2" y="1"/>
                          <a:pt x="0" y="4"/>
                          <a:pt x="0" y="8"/>
                        </a:cubicBezTo>
                        <a:cubicBezTo>
                          <a:pt x="2" y="9"/>
                          <a:pt x="6" y="13"/>
                          <a:pt x="12" y="13"/>
                        </a:cubicBezTo>
                        <a:cubicBezTo>
                          <a:pt x="13" y="13"/>
                          <a:pt x="14" y="13"/>
                          <a:pt x="15" y="13"/>
                        </a:cubicBezTo>
                        <a:cubicBezTo>
                          <a:pt x="14" y="1"/>
                          <a:pt x="7" y="0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ED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59" name="Freeform 255"/>
                  <p:cNvSpPr>
                    <a:spLocks noEditPoints="1"/>
                  </p:cNvSpPr>
                  <p:nvPr/>
                </p:nvSpPr>
                <p:spPr bwMode="auto">
                  <a:xfrm>
                    <a:off x="2143" y="2955"/>
                    <a:ext cx="107" cy="92"/>
                  </a:xfrm>
                  <a:custGeom>
                    <a:avLst/>
                    <a:gdLst>
                      <a:gd name="T0" fmla="*/ 12 w 15"/>
                      <a:gd name="T1" fmla="*/ 13 h 13"/>
                      <a:gd name="T2" fmla="*/ 12 w 15"/>
                      <a:gd name="T3" fmla="*/ 13 h 13"/>
                      <a:gd name="T4" fmla="*/ 0 w 15"/>
                      <a:gd name="T5" fmla="*/ 8 h 13"/>
                      <a:gd name="T6" fmla="*/ 0 w 15"/>
                      <a:gd name="T7" fmla="*/ 8 h 13"/>
                      <a:gd name="T8" fmla="*/ 0 w 15"/>
                      <a:gd name="T9" fmla="*/ 8 h 13"/>
                      <a:gd name="T10" fmla="*/ 3 w 15"/>
                      <a:gd name="T11" fmla="*/ 0 h 13"/>
                      <a:gd name="T12" fmla="*/ 3 w 15"/>
                      <a:gd name="T13" fmla="*/ 0 h 13"/>
                      <a:gd name="T14" fmla="*/ 3 w 15"/>
                      <a:gd name="T15" fmla="*/ 0 h 13"/>
                      <a:gd name="T16" fmla="*/ 15 w 15"/>
                      <a:gd name="T17" fmla="*/ 12 h 13"/>
                      <a:gd name="T18" fmla="*/ 15 w 15"/>
                      <a:gd name="T19" fmla="*/ 13 h 13"/>
                      <a:gd name="T20" fmla="*/ 15 w 15"/>
                      <a:gd name="T21" fmla="*/ 13 h 13"/>
                      <a:gd name="T22" fmla="*/ 12 w 15"/>
                      <a:gd name="T23" fmla="*/ 13 h 13"/>
                      <a:gd name="T24" fmla="*/ 12 w 15"/>
                      <a:gd name="T25" fmla="*/ 13 h 13"/>
                      <a:gd name="T26" fmla="*/ 0 w 15"/>
                      <a:gd name="T27" fmla="*/ 8 h 13"/>
                      <a:gd name="T28" fmla="*/ 12 w 15"/>
                      <a:gd name="T29" fmla="*/ 13 h 13"/>
                      <a:gd name="T30" fmla="*/ 12 w 15"/>
                      <a:gd name="T31" fmla="*/ 13 h 13"/>
                      <a:gd name="T32" fmla="*/ 12 w 15"/>
                      <a:gd name="T33" fmla="*/ 13 h 13"/>
                      <a:gd name="T34" fmla="*/ 15 w 15"/>
                      <a:gd name="T35" fmla="*/ 12 h 13"/>
                      <a:gd name="T36" fmla="*/ 3 w 15"/>
                      <a:gd name="T37" fmla="*/ 0 h 13"/>
                      <a:gd name="T38" fmla="*/ 0 w 15"/>
                      <a:gd name="T39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5" h="13">
                        <a:moveTo>
                          <a:pt x="12" y="13"/>
                        </a:move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6" y="13"/>
                          <a:pt x="2" y="9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4"/>
                          <a:pt x="1" y="2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7" y="0"/>
                          <a:pt x="14" y="1"/>
                          <a:pt x="15" y="12"/>
                        </a:cubicBezTo>
                        <a:cubicBezTo>
                          <a:pt x="15" y="13"/>
                          <a:pt x="15" y="13"/>
                          <a:pt x="15" y="13"/>
                        </a:cubicBezTo>
                        <a:cubicBezTo>
                          <a:pt x="15" y="13"/>
                          <a:pt x="15" y="13"/>
                          <a:pt x="15" y="13"/>
                        </a:cubicBezTo>
                        <a:cubicBezTo>
                          <a:pt x="14" y="13"/>
                          <a:pt x="13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lose/>
                        <a:moveTo>
                          <a:pt x="0" y="8"/>
                        </a:moveTo>
                        <a:cubicBezTo>
                          <a:pt x="2" y="9"/>
                          <a:pt x="6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3" y="13"/>
                          <a:pt x="14" y="13"/>
                          <a:pt x="15" y="12"/>
                        </a:cubicBezTo>
                        <a:cubicBezTo>
                          <a:pt x="13" y="1"/>
                          <a:pt x="7" y="0"/>
                          <a:pt x="3" y="0"/>
                        </a:cubicBezTo>
                        <a:cubicBezTo>
                          <a:pt x="1" y="2"/>
                          <a:pt x="0" y="5"/>
                          <a:pt x="0" y="8"/>
                        </a:cubicBez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0" name="Freeform 256"/>
                  <p:cNvSpPr>
                    <a:spLocks/>
                  </p:cNvSpPr>
                  <p:nvPr/>
                </p:nvSpPr>
                <p:spPr bwMode="auto">
                  <a:xfrm>
                    <a:off x="2200" y="2595"/>
                    <a:ext cx="414" cy="339"/>
                  </a:xfrm>
                  <a:custGeom>
                    <a:avLst/>
                    <a:gdLst>
                      <a:gd name="T0" fmla="*/ 50 w 58"/>
                      <a:gd name="T1" fmla="*/ 0 h 48"/>
                      <a:gd name="T2" fmla="*/ 29 w 58"/>
                      <a:gd name="T3" fmla="*/ 2 h 48"/>
                      <a:gd name="T4" fmla="*/ 9 w 58"/>
                      <a:gd name="T5" fmla="*/ 0 h 48"/>
                      <a:gd name="T6" fmla="*/ 0 w 58"/>
                      <a:gd name="T7" fmla="*/ 40 h 48"/>
                      <a:gd name="T8" fmla="*/ 23 w 58"/>
                      <a:gd name="T9" fmla="*/ 46 h 48"/>
                      <a:gd name="T10" fmla="*/ 29 w 58"/>
                      <a:gd name="T11" fmla="*/ 18 h 48"/>
                      <a:gd name="T12" fmla="*/ 35 w 58"/>
                      <a:gd name="T13" fmla="*/ 46 h 48"/>
                      <a:gd name="T14" fmla="*/ 58 w 58"/>
                      <a:gd name="T15" fmla="*/ 40 h 48"/>
                      <a:gd name="T16" fmla="*/ 50 w 58"/>
                      <a:gd name="T17" fmla="*/ 0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8" h="48">
                        <a:moveTo>
                          <a:pt x="50" y="0"/>
                        </a:moveTo>
                        <a:cubicBezTo>
                          <a:pt x="29" y="2"/>
                          <a:pt x="29" y="2"/>
                          <a:pt x="29" y="2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0" y="40"/>
                          <a:pt x="13" y="48"/>
                          <a:pt x="23" y="46"/>
                        </a:cubicBezTo>
                        <a:cubicBezTo>
                          <a:pt x="25" y="37"/>
                          <a:pt x="28" y="24"/>
                          <a:pt x="29" y="18"/>
                        </a:cubicBezTo>
                        <a:cubicBezTo>
                          <a:pt x="31" y="24"/>
                          <a:pt x="34" y="37"/>
                          <a:pt x="35" y="46"/>
                        </a:cubicBezTo>
                        <a:cubicBezTo>
                          <a:pt x="45" y="48"/>
                          <a:pt x="58" y="40"/>
                          <a:pt x="58" y="40"/>
                        </a:cubicBezTo>
                        <a:lnTo>
                          <a:pt x="50" y="0"/>
                        </a:ln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1" name="Freeform 257"/>
                  <p:cNvSpPr>
                    <a:spLocks/>
                  </p:cNvSpPr>
                  <p:nvPr/>
                </p:nvSpPr>
                <p:spPr bwMode="auto">
                  <a:xfrm>
                    <a:off x="2200" y="2602"/>
                    <a:ext cx="379" cy="325"/>
                  </a:xfrm>
                  <a:custGeom>
                    <a:avLst/>
                    <a:gdLst>
                      <a:gd name="T0" fmla="*/ 45 w 53"/>
                      <a:gd name="T1" fmla="*/ 25 h 46"/>
                      <a:gd name="T2" fmla="*/ 47 w 53"/>
                      <a:gd name="T3" fmla="*/ 4 h 46"/>
                      <a:gd name="T4" fmla="*/ 9 w 53"/>
                      <a:gd name="T5" fmla="*/ 0 h 46"/>
                      <a:gd name="T6" fmla="*/ 0 w 53"/>
                      <a:gd name="T7" fmla="*/ 39 h 46"/>
                      <a:gd name="T8" fmla="*/ 19 w 53"/>
                      <a:gd name="T9" fmla="*/ 45 h 46"/>
                      <a:gd name="T10" fmla="*/ 19 w 53"/>
                      <a:gd name="T11" fmla="*/ 44 h 46"/>
                      <a:gd name="T12" fmla="*/ 18 w 53"/>
                      <a:gd name="T13" fmla="*/ 34 h 46"/>
                      <a:gd name="T14" fmla="*/ 28 w 53"/>
                      <a:gd name="T15" fmla="*/ 12 h 46"/>
                      <a:gd name="T16" fmla="*/ 29 w 53"/>
                      <a:gd name="T17" fmla="*/ 17 h 46"/>
                      <a:gd name="T18" fmla="*/ 35 w 53"/>
                      <a:gd name="T19" fmla="*/ 45 h 46"/>
                      <a:gd name="T20" fmla="*/ 49 w 53"/>
                      <a:gd name="T21" fmla="*/ 43 h 46"/>
                      <a:gd name="T22" fmla="*/ 49 w 53"/>
                      <a:gd name="T23" fmla="*/ 43 h 46"/>
                      <a:gd name="T24" fmla="*/ 50 w 53"/>
                      <a:gd name="T25" fmla="*/ 27 h 46"/>
                      <a:gd name="T26" fmla="*/ 45 w 53"/>
                      <a:gd name="T27" fmla="*/ 25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53" h="46">
                        <a:moveTo>
                          <a:pt x="45" y="25"/>
                        </a:moveTo>
                        <a:cubicBezTo>
                          <a:pt x="50" y="19"/>
                          <a:pt x="49" y="11"/>
                          <a:pt x="47" y="4"/>
                        </a:cubicBezTo>
                        <a:cubicBezTo>
                          <a:pt x="34" y="9"/>
                          <a:pt x="20" y="7"/>
                          <a:pt x="9" y="0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0" y="39"/>
                          <a:pt x="10" y="45"/>
                          <a:pt x="19" y="45"/>
                        </a:cubicBezTo>
                        <a:cubicBezTo>
                          <a:pt x="19" y="45"/>
                          <a:pt x="19" y="45"/>
                          <a:pt x="19" y="44"/>
                        </a:cubicBezTo>
                        <a:cubicBezTo>
                          <a:pt x="21" y="41"/>
                          <a:pt x="23" y="36"/>
                          <a:pt x="18" y="34"/>
                        </a:cubicBezTo>
                        <a:cubicBezTo>
                          <a:pt x="23" y="28"/>
                          <a:pt x="27" y="20"/>
                          <a:pt x="28" y="12"/>
                        </a:cubicBezTo>
                        <a:cubicBezTo>
                          <a:pt x="29" y="14"/>
                          <a:pt x="29" y="16"/>
                          <a:pt x="29" y="17"/>
                        </a:cubicBezTo>
                        <a:cubicBezTo>
                          <a:pt x="31" y="23"/>
                          <a:pt x="34" y="36"/>
                          <a:pt x="35" y="45"/>
                        </a:cubicBezTo>
                        <a:cubicBezTo>
                          <a:pt x="40" y="46"/>
                          <a:pt x="45" y="45"/>
                          <a:pt x="49" y="43"/>
                        </a:cubicBezTo>
                        <a:cubicBezTo>
                          <a:pt x="49" y="43"/>
                          <a:pt x="49" y="43"/>
                          <a:pt x="49" y="43"/>
                        </a:cubicBezTo>
                        <a:cubicBezTo>
                          <a:pt x="53" y="38"/>
                          <a:pt x="53" y="32"/>
                          <a:pt x="50" y="27"/>
                        </a:cubicBezTo>
                        <a:cubicBezTo>
                          <a:pt x="49" y="26"/>
                          <a:pt x="47" y="25"/>
                          <a:pt x="45" y="25"/>
                        </a:cubicBezTo>
                        <a:close/>
                      </a:path>
                    </a:pathLst>
                  </a:custGeom>
                  <a:solidFill>
                    <a:srgbClr val="28282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2" name="Freeform 258"/>
                  <p:cNvSpPr>
                    <a:spLocks/>
                  </p:cNvSpPr>
                  <p:nvPr/>
                </p:nvSpPr>
                <p:spPr bwMode="auto">
                  <a:xfrm>
                    <a:off x="2200" y="2602"/>
                    <a:ext cx="343" cy="318"/>
                  </a:xfrm>
                  <a:custGeom>
                    <a:avLst/>
                    <a:gdLst>
                      <a:gd name="T0" fmla="*/ 47 w 48"/>
                      <a:gd name="T1" fmla="*/ 30 h 45"/>
                      <a:gd name="T2" fmla="*/ 38 w 48"/>
                      <a:gd name="T3" fmla="*/ 27 h 45"/>
                      <a:gd name="T4" fmla="*/ 46 w 48"/>
                      <a:gd name="T5" fmla="*/ 5 h 45"/>
                      <a:gd name="T6" fmla="*/ 9 w 48"/>
                      <a:gd name="T7" fmla="*/ 0 h 45"/>
                      <a:gd name="T8" fmla="*/ 9 w 48"/>
                      <a:gd name="T9" fmla="*/ 0 h 45"/>
                      <a:gd name="T10" fmla="*/ 0 w 48"/>
                      <a:gd name="T11" fmla="*/ 39 h 45"/>
                      <a:gd name="T12" fmla="*/ 9 w 48"/>
                      <a:gd name="T13" fmla="*/ 43 h 45"/>
                      <a:gd name="T14" fmla="*/ 13 w 48"/>
                      <a:gd name="T15" fmla="*/ 41 h 45"/>
                      <a:gd name="T16" fmla="*/ 10 w 48"/>
                      <a:gd name="T17" fmla="*/ 34 h 45"/>
                      <a:gd name="T18" fmla="*/ 28 w 48"/>
                      <a:gd name="T19" fmla="*/ 10 h 45"/>
                      <a:gd name="T20" fmla="*/ 29 w 48"/>
                      <a:gd name="T21" fmla="*/ 15 h 45"/>
                      <a:gd name="T22" fmla="*/ 29 w 48"/>
                      <a:gd name="T23" fmla="*/ 17 h 45"/>
                      <a:gd name="T24" fmla="*/ 35 w 48"/>
                      <a:gd name="T25" fmla="*/ 45 h 45"/>
                      <a:gd name="T26" fmla="*/ 41 w 48"/>
                      <a:gd name="T27" fmla="*/ 45 h 45"/>
                      <a:gd name="T28" fmla="*/ 47 w 48"/>
                      <a:gd name="T29" fmla="*/ 30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8" h="45">
                        <a:moveTo>
                          <a:pt x="47" y="30"/>
                        </a:moveTo>
                        <a:cubicBezTo>
                          <a:pt x="45" y="26"/>
                          <a:pt x="41" y="27"/>
                          <a:pt x="38" y="27"/>
                        </a:cubicBezTo>
                        <a:cubicBezTo>
                          <a:pt x="47" y="24"/>
                          <a:pt x="48" y="13"/>
                          <a:pt x="46" y="5"/>
                        </a:cubicBezTo>
                        <a:cubicBezTo>
                          <a:pt x="34" y="10"/>
                          <a:pt x="19" y="8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0" y="39"/>
                          <a:pt x="4" y="41"/>
                          <a:pt x="9" y="43"/>
                        </a:cubicBezTo>
                        <a:cubicBezTo>
                          <a:pt x="11" y="43"/>
                          <a:pt x="12" y="42"/>
                          <a:pt x="13" y="41"/>
                        </a:cubicBezTo>
                        <a:cubicBezTo>
                          <a:pt x="14" y="38"/>
                          <a:pt x="12" y="35"/>
                          <a:pt x="10" y="34"/>
                        </a:cubicBezTo>
                        <a:cubicBezTo>
                          <a:pt x="23" y="32"/>
                          <a:pt x="25" y="20"/>
                          <a:pt x="28" y="10"/>
                        </a:cubicBezTo>
                        <a:cubicBezTo>
                          <a:pt x="29" y="12"/>
                          <a:pt x="29" y="14"/>
                          <a:pt x="29" y="15"/>
                        </a:cubicBezTo>
                        <a:cubicBezTo>
                          <a:pt x="29" y="16"/>
                          <a:pt x="29" y="17"/>
                          <a:pt x="29" y="17"/>
                        </a:cubicBezTo>
                        <a:cubicBezTo>
                          <a:pt x="31" y="23"/>
                          <a:pt x="34" y="36"/>
                          <a:pt x="35" y="45"/>
                        </a:cubicBezTo>
                        <a:cubicBezTo>
                          <a:pt x="37" y="45"/>
                          <a:pt x="39" y="45"/>
                          <a:pt x="41" y="45"/>
                        </a:cubicBezTo>
                        <a:cubicBezTo>
                          <a:pt x="46" y="42"/>
                          <a:pt x="48" y="35"/>
                          <a:pt x="47" y="30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3" name="Freeform 259"/>
                  <p:cNvSpPr>
                    <a:spLocks noEditPoints="1"/>
                  </p:cNvSpPr>
                  <p:nvPr/>
                </p:nvSpPr>
                <p:spPr bwMode="auto">
                  <a:xfrm>
                    <a:off x="2200" y="2595"/>
                    <a:ext cx="414" cy="325"/>
                  </a:xfrm>
                  <a:custGeom>
                    <a:avLst/>
                    <a:gdLst>
                      <a:gd name="T0" fmla="*/ 39 w 58"/>
                      <a:gd name="T1" fmla="*/ 46 h 46"/>
                      <a:gd name="T2" fmla="*/ 39 w 58"/>
                      <a:gd name="T3" fmla="*/ 46 h 46"/>
                      <a:gd name="T4" fmla="*/ 35 w 58"/>
                      <a:gd name="T5" fmla="*/ 46 h 46"/>
                      <a:gd name="T6" fmla="*/ 35 w 58"/>
                      <a:gd name="T7" fmla="*/ 46 h 46"/>
                      <a:gd name="T8" fmla="*/ 35 w 58"/>
                      <a:gd name="T9" fmla="*/ 46 h 46"/>
                      <a:gd name="T10" fmla="*/ 29 w 58"/>
                      <a:gd name="T11" fmla="*/ 19 h 46"/>
                      <a:gd name="T12" fmla="*/ 24 w 58"/>
                      <a:gd name="T13" fmla="*/ 46 h 46"/>
                      <a:gd name="T14" fmla="*/ 24 w 58"/>
                      <a:gd name="T15" fmla="*/ 46 h 46"/>
                      <a:gd name="T16" fmla="*/ 23 w 58"/>
                      <a:gd name="T17" fmla="*/ 46 h 46"/>
                      <a:gd name="T18" fmla="*/ 19 w 58"/>
                      <a:gd name="T19" fmla="*/ 46 h 46"/>
                      <a:gd name="T20" fmla="*/ 0 w 58"/>
                      <a:gd name="T21" fmla="*/ 40 h 46"/>
                      <a:gd name="T22" fmla="*/ 0 w 58"/>
                      <a:gd name="T23" fmla="*/ 40 h 46"/>
                      <a:gd name="T24" fmla="*/ 9 w 58"/>
                      <a:gd name="T25" fmla="*/ 0 h 46"/>
                      <a:gd name="T26" fmla="*/ 29 w 58"/>
                      <a:gd name="T27" fmla="*/ 1 h 46"/>
                      <a:gd name="T28" fmla="*/ 50 w 58"/>
                      <a:gd name="T29" fmla="*/ 0 h 46"/>
                      <a:gd name="T30" fmla="*/ 50 w 58"/>
                      <a:gd name="T31" fmla="*/ 0 h 46"/>
                      <a:gd name="T32" fmla="*/ 58 w 58"/>
                      <a:gd name="T33" fmla="*/ 40 h 46"/>
                      <a:gd name="T34" fmla="*/ 58 w 58"/>
                      <a:gd name="T35" fmla="*/ 40 h 46"/>
                      <a:gd name="T36" fmla="*/ 39 w 58"/>
                      <a:gd name="T37" fmla="*/ 46 h 46"/>
                      <a:gd name="T38" fmla="*/ 35 w 58"/>
                      <a:gd name="T39" fmla="*/ 45 h 46"/>
                      <a:gd name="T40" fmla="*/ 39 w 58"/>
                      <a:gd name="T41" fmla="*/ 46 h 46"/>
                      <a:gd name="T42" fmla="*/ 58 w 58"/>
                      <a:gd name="T43" fmla="*/ 40 h 46"/>
                      <a:gd name="T44" fmla="*/ 49 w 58"/>
                      <a:gd name="T45" fmla="*/ 1 h 46"/>
                      <a:gd name="T46" fmla="*/ 29 w 58"/>
                      <a:gd name="T47" fmla="*/ 2 h 46"/>
                      <a:gd name="T48" fmla="*/ 9 w 58"/>
                      <a:gd name="T49" fmla="*/ 1 h 46"/>
                      <a:gd name="T50" fmla="*/ 0 w 58"/>
                      <a:gd name="T51" fmla="*/ 40 h 46"/>
                      <a:gd name="T52" fmla="*/ 19 w 58"/>
                      <a:gd name="T53" fmla="*/ 46 h 46"/>
                      <a:gd name="T54" fmla="*/ 23 w 58"/>
                      <a:gd name="T55" fmla="*/ 45 h 46"/>
                      <a:gd name="T56" fmla="*/ 29 w 58"/>
                      <a:gd name="T57" fmla="*/ 18 h 46"/>
                      <a:gd name="T58" fmla="*/ 29 w 58"/>
                      <a:gd name="T59" fmla="*/ 17 h 46"/>
                      <a:gd name="T60" fmla="*/ 29 w 58"/>
                      <a:gd name="T61" fmla="*/ 18 h 46"/>
                      <a:gd name="T62" fmla="*/ 35 w 58"/>
                      <a:gd name="T63" fmla="*/ 45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58" h="46">
                        <a:moveTo>
                          <a:pt x="39" y="46"/>
                        </a:moveTo>
                        <a:cubicBezTo>
                          <a:pt x="39" y="46"/>
                          <a:pt x="39" y="46"/>
                          <a:pt x="39" y="46"/>
                        </a:cubicBezTo>
                        <a:cubicBezTo>
                          <a:pt x="38" y="46"/>
                          <a:pt x="36" y="46"/>
                          <a:pt x="35" y="46"/>
                        </a:cubicBezTo>
                        <a:cubicBezTo>
                          <a:pt x="35" y="46"/>
                          <a:pt x="35" y="46"/>
                          <a:pt x="35" y="46"/>
                        </a:cubicBezTo>
                        <a:cubicBezTo>
                          <a:pt x="35" y="46"/>
                          <a:pt x="35" y="46"/>
                          <a:pt x="35" y="46"/>
                        </a:cubicBezTo>
                        <a:cubicBezTo>
                          <a:pt x="33" y="36"/>
                          <a:pt x="30" y="23"/>
                          <a:pt x="29" y="19"/>
                        </a:cubicBezTo>
                        <a:cubicBezTo>
                          <a:pt x="28" y="23"/>
                          <a:pt x="25" y="36"/>
                          <a:pt x="24" y="46"/>
                        </a:cubicBezTo>
                        <a:cubicBezTo>
                          <a:pt x="24" y="46"/>
                          <a:pt x="24" y="46"/>
                          <a:pt x="24" y="46"/>
                        </a:cubicBezTo>
                        <a:cubicBezTo>
                          <a:pt x="23" y="46"/>
                          <a:pt x="23" y="46"/>
                          <a:pt x="23" y="46"/>
                        </a:cubicBezTo>
                        <a:cubicBezTo>
                          <a:pt x="22" y="46"/>
                          <a:pt x="21" y="46"/>
                          <a:pt x="19" y="46"/>
                        </a:cubicBezTo>
                        <a:cubicBezTo>
                          <a:pt x="10" y="46"/>
                          <a:pt x="0" y="40"/>
                          <a:pt x="0" y="40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29" y="1"/>
                          <a:pt x="29" y="1"/>
                          <a:pt x="29" y="1"/>
                        </a:cubicBezTo>
                        <a:cubicBezTo>
                          <a:pt x="50" y="0"/>
                          <a:pt x="50" y="0"/>
                          <a:pt x="50" y="0"/>
                        </a:cubicBezTo>
                        <a:cubicBezTo>
                          <a:pt x="50" y="0"/>
                          <a:pt x="50" y="0"/>
                          <a:pt x="50" y="0"/>
                        </a:cubicBezTo>
                        <a:cubicBezTo>
                          <a:pt x="58" y="40"/>
                          <a:pt x="58" y="40"/>
                          <a:pt x="58" y="40"/>
                        </a:cubicBezTo>
                        <a:cubicBezTo>
                          <a:pt x="58" y="40"/>
                          <a:pt x="58" y="40"/>
                          <a:pt x="58" y="40"/>
                        </a:cubicBezTo>
                        <a:cubicBezTo>
                          <a:pt x="58" y="40"/>
                          <a:pt x="48" y="46"/>
                          <a:pt x="39" y="46"/>
                        </a:cubicBezTo>
                        <a:close/>
                        <a:moveTo>
                          <a:pt x="35" y="45"/>
                        </a:moveTo>
                        <a:cubicBezTo>
                          <a:pt x="36" y="46"/>
                          <a:pt x="38" y="46"/>
                          <a:pt x="39" y="46"/>
                        </a:cubicBezTo>
                        <a:cubicBezTo>
                          <a:pt x="47" y="46"/>
                          <a:pt x="57" y="40"/>
                          <a:pt x="58" y="40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29" y="2"/>
                          <a:pt x="29" y="2"/>
                          <a:pt x="29" y="2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2" y="40"/>
                          <a:pt x="11" y="46"/>
                          <a:pt x="19" y="46"/>
                        </a:cubicBezTo>
                        <a:cubicBezTo>
                          <a:pt x="21" y="46"/>
                          <a:pt x="22" y="46"/>
                          <a:pt x="23" y="45"/>
                        </a:cubicBezTo>
                        <a:cubicBezTo>
                          <a:pt x="25" y="35"/>
                          <a:pt x="29" y="20"/>
                          <a:pt x="29" y="18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8"/>
                          <a:pt x="29" y="18"/>
                          <a:pt x="29" y="18"/>
                        </a:cubicBezTo>
                        <a:cubicBezTo>
                          <a:pt x="30" y="20"/>
                          <a:pt x="33" y="35"/>
                          <a:pt x="35" y="45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4" name="Freeform 260"/>
                  <p:cNvSpPr>
                    <a:spLocks/>
                  </p:cNvSpPr>
                  <p:nvPr/>
                </p:nvSpPr>
                <p:spPr bwMode="auto">
                  <a:xfrm>
                    <a:off x="2172" y="2863"/>
                    <a:ext cx="207" cy="127"/>
                  </a:xfrm>
                  <a:custGeom>
                    <a:avLst/>
                    <a:gdLst>
                      <a:gd name="T0" fmla="*/ 5 w 29"/>
                      <a:gd name="T1" fmla="*/ 0 h 18"/>
                      <a:gd name="T2" fmla="*/ 17 w 29"/>
                      <a:gd name="T3" fmla="*/ 4 h 18"/>
                      <a:gd name="T4" fmla="*/ 28 w 29"/>
                      <a:gd name="T5" fmla="*/ 6 h 18"/>
                      <a:gd name="T6" fmla="*/ 27 w 29"/>
                      <a:gd name="T7" fmla="*/ 13 h 18"/>
                      <a:gd name="T8" fmla="*/ 21 w 29"/>
                      <a:gd name="T9" fmla="*/ 18 h 18"/>
                      <a:gd name="T10" fmla="*/ 2 w 29"/>
                      <a:gd name="T11" fmla="*/ 12 h 18"/>
                      <a:gd name="T12" fmla="*/ 2 w 29"/>
                      <a:gd name="T13" fmla="*/ 7 h 18"/>
                      <a:gd name="T14" fmla="*/ 5 w 29"/>
                      <a:gd name="T15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" h="18">
                        <a:moveTo>
                          <a:pt x="5" y="0"/>
                        </a:moveTo>
                        <a:cubicBezTo>
                          <a:pt x="7" y="0"/>
                          <a:pt x="10" y="2"/>
                          <a:pt x="17" y="4"/>
                        </a:cubicBezTo>
                        <a:cubicBezTo>
                          <a:pt x="23" y="5"/>
                          <a:pt x="27" y="5"/>
                          <a:pt x="28" y="6"/>
                        </a:cubicBezTo>
                        <a:cubicBezTo>
                          <a:pt x="29" y="8"/>
                          <a:pt x="28" y="12"/>
                          <a:pt x="27" y="13"/>
                        </a:cubicBezTo>
                        <a:cubicBezTo>
                          <a:pt x="28" y="17"/>
                          <a:pt x="25" y="18"/>
                          <a:pt x="21" y="18"/>
                        </a:cubicBezTo>
                        <a:cubicBezTo>
                          <a:pt x="17" y="18"/>
                          <a:pt x="4" y="14"/>
                          <a:pt x="2" y="12"/>
                        </a:cubicBezTo>
                        <a:cubicBezTo>
                          <a:pt x="0" y="10"/>
                          <a:pt x="1" y="8"/>
                          <a:pt x="2" y="7"/>
                        </a:cubicBezTo>
                        <a:cubicBezTo>
                          <a:pt x="2" y="3"/>
                          <a:pt x="2" y="1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5" name="Freeform 261"/>
                  <p:cNvSpPr>
                    <a:spLocks/>
                  </p:cNvSpPr>
                  <p:nvPr/>
                </p:nvSpPr>
                <p:spPr bwMode="auto">
                  <a:xfrm>
                    <a:off x="2172" y="2863"/>
                    <a:ext cx="171" cy="120"/>
                  </a:xfrm>
                  <a:custGeom>
                    <a:avLst/>
                    <a:gdLst>
                      <a:gd name="T0" fmla="*/ 19 w 24"/>
                      <a:gd name="T1" fmla="*/ 14 h 17"/>
                      <a:gd name="T2" fmla="*/ 18 w 24"/>
                      <a:gd name="T3" fmla="*/ 10 h 17"/>
                      <a:gd name="T4" fmla="*/ 22 w 24"/>
                      <a:gd name="T5" fmla="*/ 5 h 17"/>
                      <a:gd name="T6" fmla="*/ 17 w 24"/>
                      <a:gd name="T7" fmla="*/ 4 h 17"/>
                      <a:gd name="T8" fmla="*/ 5 w 24"/>
                      <a:gd name="T9" fmla="*/ 0 h 17"/>
                      <a:gd name="T10" fmla="*/ 2 w 24"/>
                      <a:gd name="T11" fmla="*/ 7 h 17"/>
                      <a:gd name="T12" fmla="*/ 2 w 24"/>
                      <a:gd name="T13" fmla="*/ 12 h 17"/>
                      <a:gd name="T14" fmla="*/ 16 w 24"/>
                      <a:gd name="T15" fmla="*/ 17 h 17"/>
                      <a:gd name="T16" fmla="*/ 19 w 24"/>
                      <a:gd name="T17" fmla="*/ 14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4" h="17">
                        <a:moveTo>
                          <a:pt x="19" y="14"/>
                        </a:moveTo>
                        <a:cubicBezTo>
                          <a:pt x="20" y="13"/>
                          <a:pt x="19" y="12"/>
                          <a:pt x="18" y="10"/>
                        </a:cubicBezTo>
                        <a:cubicBezTo>
                          <a:pt x="20" y="10"/>
                          <a:pt x="24" y="8"/>
                          <a:pt x="22" y="5"/>
                        </a:cubicBezTo>
                        <a:cubicBezTo>
                          <a:pt x="21" y="5"/>
                          <a:pt x="19" y="4"/>
                          <a:pt x="17" y="4"/>
                        </a:cubicBezTo>
                        <a:cubicBezTo>
                          <a:pt x="10" y="2"/>
                          <a:pt x="7" y="0"/>
                          <a:pt x="5" y="0"/>
                        </a:cubicBezTo>
                        <a:cubicBezTo>
                          <a:pt x="2" y="1"/>
                          <a:pt x="2" y="3"/>
                          <a:pt x="2" y="7"/>
                        </a:cubicBezTo>
                        <a:cubicBezTo>
                          <a:pt x="1" y="8"/>
                          <a:pt x="0" y="10"/>
                          <a:pt x="2" y="12"/>
                        </a:cubicBezTo>
                        <a:cubicBezTo>
                          <a:pt x="4" y="14"/>
                          <a:pt x="11" y="16"/>
                          <a:pt x="16" y="17"/>
                        </a:cubicBezTo>
                        <a:cubicBezTo>
                          <a:pt x="17" y="17"/>
                          <a:pt x="18" y="16"/>
                          <a:pt x="19" y="14"/>
                        </a:cubicBezTo>
                        <a:close/>
                      </a:path>
                    </a:pathLst>
                  </a:custGeom>
                  <a:solidFill>
                    <a:srgbClr val="28282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6" name="Freeform 262"/>
                  <p:cNvSpPr>
                    <a:spLocks/>
                  </p:cNvSpPr>
                  <p:nvPr/>
                </p:nvSpPr>
                <p:spPr bwMode="auto">
                  <a:xfrm>
                    <a:off x="2172" y="2863"/>
                    <a:ext cx="128" cy="113"/>
                  </a:xfrm>
                  <a:custGeom>
                    <a:avLst/>
                    <a:gdLst>
                      <a:gd name="T0" fmla="*/ 16 w 18"/>
                      <a:gd name="T1" fmla="*/ 15 h 16"/>
                      <a:gd name="T2" fmla="*/ 12 w 18"/>
                      <a:gd name="T3" fmla="*/ 9 h 16"/>
                      <a:gd name="T4" fmla="*/ 18 w 18"/>
                      <a:gd name="T5" fmla="*/ 7 h 16"/>
                      <a:gd name="T6" fmla="*/ 17 w 18"/>
                      <a:gd name="T7" fmla="*/ 4 h 16"/>
                      <a:gd name="T8" fmla="*/ 17 w 18"/>
                      <a:gd name="T9" fmla="*/ 4 h 16"/>
                      <a:gd name="T10" fmla="*/ 5 w 18"/>
                      <a:gd name="T11" fmla="*/ 0 h 16"/>
                      <a:gd name="T12" fmla="*/ 2 w 18"/>
                      <a:gd name="T13" fmla="*/ 7 h 16"/>
                      <a:gd name="T14" fmla="*/ 2 w 18"/>
                      <a:gd name="T15" fmla="*/ 12 h 16"/>
                      <a:gd name="T16" fmla="*/ 13 w 18"/>
                      <a:gd name="T17" fmla="*/ 16 h 16"/>
                      <a:gd name="T18" fmla="*/ 16 w 18"/>
                      <a:gd name="T19" fmla="*/ 1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" h="16">
                        <a:moveTo>
                          <a:pt x="16" y="15"/>
                        </a:moveTo>
                        <a:cubicBezTo>
                          <a:pt x="18" y="12"/>
                          <a:pt x="15" y="9"/>
                          <a:pt x="12" y="9"/>
                        </a:cubicBezTo>
                        <a:cubicBezTo>
                          <a:pt x="14" y="9"/>
                          <a:pt x="17" y="9"/>
                          <a:pt x="18" y="7"/>
                        </a:cubicBezTo>
                        <a:cubicBezTo>
                          <a:pt x="18" y="6"/>
                          <a:pt x="18" y="5"/>
                          <a:pt x="17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0" y="2"/>
                          <a:pt x="7" y="0"/>
                          <a:pt x="5" y="0"/>
                        </a:cubicBezTo>
                        <a:cubicBezTo>
                          <a:pt x="2" y="1"/>
                          <a:pt x="2" y="3"/>
                          <a:pt x="2" y="7"/>
                        </a:cubicBezTo>
                        <a:cubicBezTo>
                          <a:pt x="1" y="8"/>
                          <a:pt x="0" y="10"/>
                          <a:pt x="2" y="12"/>
                        </a:cubicBezTo>
                        <a:cubicBezTo>
                          <a:pt x="3" y="13"/>
                          <a:pt x="8" y="15"/>
                          <a:pt x="13" y="16"/>
                        </a:cubicBezTo>
                        <a:cubicBezTo>
                          <a:pt x="14" y="16"/>
                          <a:pt x="15" y="16"/>
                          <a:pt x="16" y="15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7" name="Freeform 263"/>
                  <p:cNvSpPr>
                    <a:spLocks noEditPoints="1"/>
                  </p:cNvSpPr>
                  <p:nvPr/>
                </p:nvSpPr>
                <p:spPr bwMode="auto">
                  <a:xfrm>
                    <a:off x="2172" y="2863"/>
                    <a:ext cx="207" cy="127"/>
                  </a:xfrm>
                  <a:custGeom>
                    <a:avLst/>
                    <a:gdLst>
                      <a:gd name="T0" fmla="*/ 21 w 29"/>
                      <a:gd name="T1" fmla="*/ 18 h 18"/>
                      <a:gd name="T2" fmla="*/ 21 w 29"/>
                      <a:gd name="T3" fmla="*/ 18 h 18"/>
                      <a:gd name="T4" fmla="*/ 2 w 29"/>
                      <a:gd name="T5" fmla="*/ 12 h 18"/>
                      <a:gd name="T6" fmla="*/ 2 w 29"/>
                      <a:gd name="T7" fmla="*/ 7 h 18"/>
                      <a:gd name="T8" fmla="*/ 5 w 29"/>
                      <a:gd name="T9" fmla="*/ 0 h 18"/>
                      <a:gd name="T10" fmla="*/ 5 w 29"/>
                      <a:gd name="T11" fmla="*/ 0 h 18"/>
                      <a:gd name="T12" fmla="*/ 9 w 29"/>
                      <a:gd name="T13" fmla="*/ 1 h 18"/>
                      <a:gd name="T14" fmla="*/ 17 w 29"/>
                      <a:gd name="T15" fmla="*/ 4 h 18"/>
                      <a:gd name="T16" fmla="*/ 22 w 29"/>
                      <a:gd name="T17" fmla="*/ 5 h 18"/>
                      <a:gd name="T18" fmla="*/ 28 w 29"/>
                      <a:gd name="T19" fmla="*/ 6 h 18"/>
                      <a:gd name="T20" fmla="*/ 29 w 29"/>
                      <a:gd name="T21" fmla="*/ 9 h 18"/>
                      <a:gd name="T22" fmla="*/ 27 w 29"/>
                      <a:gd name="T23" fmla="*/ 13 h 18"/>
                      <a:gd name="T24" fmla="*/ 26 w 29"/>
                      <a:gd name="T25" fmla="*/ 17 h 18"/>
                      <a:gd name="T26" fmla="*/ 21 w 29"/>
                      <a:gd name="T27" fmla="*/ 18 h 18"/>
                      <a:gd name="T28" fmla="*/ 5 w 29"/>
                      <a:gd name="T29" fmla="*/ 0 h 18"/>
                      <a:gd name="T30" fmla="*/ 5 w 29"/>
                      <a:gd name="T31" fmla="*/ 0 h 18"/>
                      <a:gd name="T32" fmla="*/ 3 w 29"/>
                      <a:gd name="T33" fmla="*/ 7 h 18"/>
                      <a:gd name="T34" fmla="*/ 3 w 29"/>
                      <a:gd name="T35" fmla="*/ 7 h 18"/>
                      <a:gd name="T36" fmla="*/ 3 w 29"/>
                      <a:gd name="T37" fmla="*/ 7 h 18"/>
                      <a:gd name="T38" fmla="*/ 2 w 29"/>
                      <a:gd name="T39" fmla="*/ 12 h 18"/>
                      <a:gd name="T40" fmla="*/ 21 w 29"/>
                      <a:gd name="T41" fmla="*/ 18 h 18"/>
                      <a:gd name="T42" fmla="*/ 21 w 29"/>
                      <a:gd name="T43" fmla="*/ 18 h 18"/>
                      <a:gd name="T44" fmla="*/ 26 w 29"/>
                      <a:gd name="T45" fmla="*/ 16 h 18"/>
                      <a:gd name="T46" fmla="*/ 27 w 29"/>
                      <a:gd name="T47" fmla="*/ 13 h 18"/>
                      <a:gd name="T48" fmla="*/ 27 w 29"/>
                      <a:gd name="T49" fmla="*/ 13 h 18"/>
                      <a:gd name="T50" fmla="*/ 27 w 29"/>
                      <a:gd name="T51" fmla="*/ 13 h 18"/>
                      <a:gd name="T52" fmla="*/ 28 w 29"/>
                      <a:gd name="T53" fmla="*/ 9 h 18"/>
                      <a:gd name="T54" fmla="*/ 28 w 29"/>
                      <a:gd name="T55" fmla="*/ 7 h 18"/>
                      <a:gd name="T56" fmla="*/ 22 w 29"/>
                      <a:gd name="T57" fmla="*/ 5 h 18"/>
                      <a:gd name="T58" fmla="*/ 17 w 29"/>
                      <a:gd name="T59" fmla="*/ 4 h 18"/>
                      <a:gd name="T60" fmla="*/ 9 w 29"/>
                      <a:gd name="T61" fmla="*/ 1 h 18"/>
                      <a:gd name="T62" fmla="*/ 5 w 29"/>
                      <a:gd name="T63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9" h="18">
                        <a:moveTo>
                          <a:pt x="21" y="18"/>
                        </a:move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17" y="18"/>
                          <a:pt x="4" y="14"/>
                          <a:pt x="2" y="12"/>
                        </a:cubicBezTo>
                        <a:cubicBezTo>
                          <a:pt x="0" y="10"/>
                          <a:pt x="0" y="9"/>
                          <a:pt x="2" y="7"/>
                        </a:cubicBezTo>
                        <a:cubicBezTo>
                          <a:pt x="2" y="4"/>
                          <a:pt x="2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6" y="0"/>
                          <a:pt x="8" y="0"/>
                          <a:pt x="9" y="1"/>
                        </a:cubicBezTo>
                        <a:cubicBezTo>
                          <a:pt x="11" y="2"/>
                          <a:pt x="14" y="3"/>
                          <a:pt x="17" y="4"/>
                        </a:cubicBezTo>
                        <a:cubicBezTo>
                          <a:pt x="19" y="4"/>
                          <a:pt x="21" y="4"/>
                          <a:pt x="22" y="5"/>
                        </a:cubicBezTo>
                        <a:cubicBezTo>
                          <a:pt x="26" y="5"/>
                          <a:pt x="27" y="5"/>
                          <a:pt x="28" y="6"/>
                        </a:cubicBezTo>
                        <a:cubicBezTo>
                          <a:pt x="29" y="7"/>
                          <a:pt x="29" y="8"/>
                          <a:pt x="29" y="9"/>
                        </a:cubicBezTo>
                        <a:cubicBezTo>
                          <a:pt x="29" y="11"/>
                          <a:pt x="28" y="12"/>
                          <a:pt x="27" y="13"/>
                        </a:cubicBezTo>
                        <a:cubicBezTo>
                          <a:pt x="27" y="14"/>
                          <a:pt x="27" y="16"/>
                          <a:pt x="26" y="17"/>
                        </a:cubicBezTo>
                        <a:cubicBezTo>
                          <a:pt x="26" y="18"/>
                          <a:pt x="24" y="18"/>
                          <a:pt x="21" y="18"/>
                        </a:cubicBezTo>
                        <a:close/>
                        <a:moveTo>
                          <a:pt x="5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2" y="3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1" y="8"/>
                          <a:pt x="0" y="10"/>
                          <a:pt x="2" y="12"/>
                        </a:cubicBezTo>
                        <a:cubicBezTo>
                          <a:pt x="4" y="14"/>
                          <a:pt x="17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4" y="18"/>
                          <a:pt x="25" y="17"/>
                          <a:pt x="26" y="16"/>
                        </a:cubicBezTo>
                        <a:cubicBezTo>
                          <a:pt x="27" y="15"/>
                          <a:pt x="27" y="14"/>
                          <a:pt x="27" y="13"/>
                        </a:cubicBezTo>
                        <a:cubicBezTo>
                          <a:pt x="27" y="13"/>
                          <a:pt x="27" y="13"/>
                          <a:pt x="27" y="13"/>
                        </a:cubicBezTo>
                        <a:cubicBezTo>
                          <a:pt x="27" y="13"/>
                          <a:pt x="27" y="13"/>
                          <a:pt x="27" y="13"/>
                        </a:cubicBezTo>
                        <a:cubicBezTo>
                          <a:pt x="27" y="12"/>
                          <a:pt x="28" y="11"/>
                          <a:pt x="28" y="9"/>
                        </a:cubicBezTo>
                        <a:cubicBezTo>
                          <a:pt x="29" y="8"/>
                          <a:pt x="28" y="7"/>
                          <a:pt x="28" y="7"/>
                        </a:cubicBezTo>
                        <a:cubicBezTo>
                          <a:pt x="27" y="6"/>
                          <a:pt x="25" y="5"/>
                          <a:pt x="22" y="5"/>
                        </a:cubicBezTo>
                        <a:cubicBezTo>
                          <a:pt x="21" y="5"/>
                          <a:pt x="19" y="4"/>
                          <a:pt x="17" y="4"/>
                        </a:cubicBezTo>
                        <a:cubicBezTo>
                          <a:pt x="13" y="3"/>
                          <a:pt x="11" y="2"/>
                          <a:pt x="9" y="1"/>
                        </a:cubicBezTo>
                        <a:cubicBezTo>
                          <a:pt x="7" y="1"/>
                          <a:pt x="6" y="0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8" name="Freeform 264"/>
                  <p:cNvSpPr>
                    <a:spLocks/>
                  </p:cNvSpPr>
                  <p:nvPr/>
                </p:nvSpPr>
                <p:spPr bwMode="auto">
                  <a:xfrm>
                    <a:off x="2522" y="2595"/>
                    <a:ext cx="50" cy="99"/>
                  </a:xfrm>
                  <a:custGeom>
                    <a:avLst/>
                    <a:gdLst>
                      <a:gd name="T0" fmla="*/ 7 w 7"/>
                      <a:gd name="T1" fmla="*/ 14 h 14"/>
                      <a:gd name="T2" fmla="*/ 5 w 7"/>
                      <a:gd name="T3" fmla="*/ 0 h 14"/>
                      <a:gd name="T4" fmla="*/ 0 w 7"/>
                      <a:gd name="T5" fmla="*/ 1 h 14"/>
                      <a:gd name="T6" fmla="*/ 7 w 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4">
                        <a:moveTo>
                          <a:pt x="7" y="14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8"/>
                          <a:pt x="5" y="12"/>
                          <a:pt x="7" y="14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69" name="Freeform 265"/>
                  <p:cNvSpPr>
                    <a:spLocks noEditPoints="1"/>
                  </p:cNvSpPr>
                  <p:nvPr/>
                </p:nvSpPr>
                <p:spPr bwMode="auto">
                  <a:xfrm>
                    <a:off x="2522" y="2595"/>
                    <a:ext cx="57" cy="99"/>
                  </a:xfrm>
                  <a:custGeom>
                    <a:avLst/>
                    <a:gdLst>
                      <a:gd name="T0" fmla="*/ 8 w 8"/>
                      <a:gd name="T1" fmla="*/ 14 h 14"/>
                      <a:gd name="T2" fmla="*/ 7 w 8"/>
                      <a:gd name="T3" fmla="*/ 14 h 14"/>
                      <a:gd name="T4" fmla="*/ 0 w 8"/>
                      <a:gd name="T5" fmla="*/ 1 h 14"/>
                      <a:gd name="T6" fmla="*/ 0 w 8"/>
                      <a:gd name="T7" fmla="*/ 0 h 14"/>
                      <a:gd name="T8" fmla="*/ 5 w 8"/>
                      <a:gd name="T9" fmla="*/ 0 h 14"/>
                      <a:gd name="T10" fmla="*/ 5 w 8"/>
                      <a:gd name="T11" fmla="*/ 0 h 14"/>
                      <a:gd name="T12" fmla="*/ 8 w 8"/>
                      <a:gd name="T13" fmla="*/ 14 h 14"/>
                      <a:gd name="T14" fmla="*/ 0 w 8"/>
                      <a:gd name="T15" fmla="*/ 1 h 14"/>
                      <a:gd name="T16" fmla="*/ 7 w 8"/>
                      <a:gd name="T17" fmla="*/ 13 h 14"/>
                      <a:gd name="T18" fmla="*/ 4 w 8"/>
                      <a:gd name="T19" fmla="*/ 1 h 14"/>
                      <a:gd name="T20" fmla="*/ 0 w 8"/>
                      <a:gd name="T21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" h="14">
                        <a:moveTo>
                          <a:pt x="8" y="14"/>
                        </a:move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5" y="12"/>
                          <a:pt x="1" y="8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8" y="14"/>
                        </a:lnTo>
                        <a:close/>
                        <a:moveTo>
                          <a:pt x="0" y="1"/>
                        </a:moveTo>
                        <a:cubicBezTo>
                          <a:pt x="2" y="8"/>
                          <a:pt x="5" y="12"/>
                          <a:pt x="7" y="13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0" name="Freeform 266"/>
                  <p:cNvSpPr>
                    <a:spLocks/>
                  </p:cNvSpPr>
                  <p:nvPr/>
                </p:nvSpPr>
                <p:spPr bwMode="auto">
                  <a:xfrm>
                    <a:off x="2243" y="2595"/>
                    <a:ext cx="50" cy="99"/>
                  </a:xfrm>
                  <a:custGeom>
                    <a:avLst/>
                    <a:gdLst>
                      <a:gd name="T0" fmla="*/ 7 w 7"/>
                      <a:gd name="T1" fmla="*/ 1 h 14"/>
                      <a:gd name="T2" fmla="*/ 3 w 7"/>
                      <a:gd name="T3" fmla="*/ 0 h 14"/>
                      <a:gd name="T4" fmla="*/ 0 w 7"/>
                      <a:gd name="T5" fmla="*/ 14 h 14"/>
                      <a:gd name="T6" fmla="*/ 7 w 7"/>
                      <a:gd name="T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4">
                        <a:moveTo>
                          <a:pt x="7" y="1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2" y="12"/>
                          <a:pt x="6" y="8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1" name="Freeform 267"/>
                  <p:cNvSpPr>
                    <a:spLocks noEditPoints="1"/>
                  </p:cNvSpPr>
                  <p:nvPr/>
                </p:nvSpPr>
                <p:spPr bwMode="auto">
                  <a:xfrm>
                    <a:off x="2236" y="2595"/>
                    <a:ext cx="57" cy="99"/>
                  </a:xfrm>
                  <a:custGeom>
                    <a:avLst/>
                    <a:gdLst>
                      <a:gd name="T0" fmla="*/ 0 w 8"/>
                      <a:gd name="T1" fmla="*/ 14 h 14"/>
                      <a:gd name="T2" fmla="*/ 4 w 8"/>
                      <a:gd name="T3" fmla="*/ 0 h 14"/>
                      <a:gd name="T4" fmla="*/ 8 w 8"/>
                      <a:gd name="T5" fmla="*/ 0 h 14"/>
                      <a:gd name="T6" fmla="*/ 8 w 8"/>
                      <a:gd name="T7" fmla="*/ 1 h 14"/>
                      <a:gd name="T8" fmla="*/ 1 w 8"/>
                      <a:gd name="T9" fmla="*/ 14 h 14"/>
                      <a:gd name="T10" fmla="*/ 0 w 8"/>
                      <a:gd name="T11" fmla="*/ 14 h 14"/>
                      <a:gd name="T12" fmla="*/ 4 w 8"/>
                      <a:gd name="T13" fmla="*/ 1 h 14"/>
                      <a:gd name="T14" fmla="*/ 1 w 8"/>
                      <a:gd name="T15" fmla="*/ 13 h 14"/>
                      <a:gd name="T16" fmla="*/ 8 w 8"/>
                      <a:gd name="T17" fmla="*/ 1 h 14"/>
                      <a:gd name="T18" fmla="*/ 4 w 8"/>
                      <a:gd name="T19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" h="14">
                        <a:moveTo>
                          <a:pt x="0" y="14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7" y="8"/>
                          <a:pt x="3" y="12"/>
                          <a:pt x="1" y="14"/>
                        </a:cubicBezTo>
                        <a:lnTo>
                          <a:pt x="0" y="14"/>
                        </a:lnTo>
                        <a:close/>
                        <a:moveTo>
                          <a:pt x="4" y="1"/>
                        </a:move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3" y="12"/>
                          <a:pt x="7" y="8"/>
                          <a:pt x="8" y="1"/>
                        </a:cubicBezTo>
                        <a:lnTo>
                          <a:pt x="4" y="1"/>
                        </a:ln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2" name="Freeform 268"/>
                  <p:cNvSpPr>
                    <a:spLocks/>
                  </p:cNvSpPr>
                  <p:nvPr/>
                </p:nvSpPr>
                <p:spPr bwMode="auto">
                  <a:xfrm>
                    <a:off x="2457" y="2920"/>
                    <a:ext cx="229" cy="155"/>
                  </a:xfrm>
                  <a:custGeom>
                    <a:avLst/>
                    <a:gdLst>
                      <a:gd name="T0" fmla="*/ 24 w 32"/>
                      <a:gd name="T1" fmla="*/ 2 h 22"/>
                      <a:gd name="T2" fmla="*/ 30 w 32"/>
                      <a:gd name="T3" fmla="*/ 16 h 22"/>
                      <a:gd name="T4" fmla="*/ 11 w 32"/>
                      <a:gd name="T5" fmla="*/ 19 h 22"/>
                      <a:gd name="T6" fmla="*/ 0 w 32"/>
                      <a:gd name="T7" fmla="*/ 13 h 22"/>
                      <a:gd name="T8" fmla="*/ 1 w 32"/>
                      <a:gd name="T9" fmla="*/ 7 h 22"/>
                      <a:gd name="T10" fmla="*/ 24 w 32"/>
                      <a:gd name="T11" fmla="*/ 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22">
                        <a:moveTo>
                          <a:pt x="24" y="2"/>
                        </a:moveTo>
                        <a:cubicBezTo>
                          <a:pt x="24" y="2"/>
                          <a:pt x="32" y="5"/>
                          <a:pt x="30" y="16"/>
                        </a:cubicBezTo>
                        <a:cubicBezTo>
                          <a:pt x="26" y="20"/>
                          <a:pt x="19" y="22"/>
                          <a:pt x="11" y="19"/>
                        </a:cubicBezTo>
                        <a:cubicBezTo>
                          <a:pt x="4" y="17"/>
                          <a:pt x="0" y="13"/>
                          <a:pt x="0" y="13"/>
                        </a:cubicBezTo>
                        <a:cubicBezTo>
                          <a:pt x="0" y="13"/>
                          <a:pt x="0" y="8"/>
                          <a:pt x="1" y="7"/>
                        </a:cubicBezTo>
                        <a:cubicBezTo>
                          <a:pt x="3" y="5"/>
                          <a:pt x="15" y="0"/>
                          <a:pt x="24" y="2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3" name="Freeform 269"/>
                  <p:cNvSpPr>
                    <a:spLocks noEditPoints="1"/>
                  </p:cNvSpPr>
                  <p:nvPr/>
                </p:nvSpPr>
                <p:spPr bwMode="auto">
                  <a:xfrm>
                    <a:off x="2457" y="2934"/>
                    <a:ext cx="229" cy="134"/>
                  </a:xfrm>
                  <a:custGeom>
                    <a:avLst/>
                    <a:gdLst>
                      <a:gd name="T0" fmla="*/ 18 w 32"/>
                      <a:gd name="T1" fmla="*/ 19 h 19"/>
                      <a:gd name="T2" fmla="*/ 11 w 32"/>
                      <a:gd name="T3" fmla="*/ 18 h 19"/>
                      <a:gd name="T4" fmla="*/ 0 w 32"/>
                      <a:gd name="T5" fmla="*/ 11 h 19"/>
                      <a:gd name="T6" fmla="*/ 0 w 32"/>
                      <a:gd name="T7" fmla="*/ 11 h 19"/>
                      <a:gd name="T8" fmla="*/ 0 w 32"/>
                      <a:gd name="T9" fmla="*/ 11 h 19"/>
                      <a:gd name="T10" fmla="*/ 1 w 32"/>
                      <a:gd name="T11" fmla="*/ 4 h 19"/>
                      <a:gd name="T12" fmla="*/ 19 w 32"/>
                      <a:gd name="T13" fmla="*/ 0 h 19"/>
                      <a:gd name="T14" fmla="*/ 24 w 32"/>
                      <a:gd name="T15" fmla="*/ 0 h 19"/>
                      <a:gd name="T16" fmla="*/ 30 w 32"/>
                      <a:gd name="T17" fmla="*/ 14 h 19"/>
                      <a:gd name="T18" fmla="*/ 30 w 32"/>
                      <a:gd name="T19" fmla="*/ 14 h 19"/>
                      <a:gd name="T20" fmla="*/ 30 w 32"/>
                      <a:gd name="T21" fmla="*/ 14 h 19"/>
                      <a:gd name="T22" fmla="*/ 18 w 32"/>
                      <a:gd name="T23" fmla="*/ 19 h 19"/>
                      <a:gd name="T24" fmla="*/ 1 w 32"/>
                      <a:gd name="T25" fmla="*/ 11 h 19"/>
                      <a:gd name="T26" fmla="*/ 12 w 32"/>
                      <a:gd name="T27" fmla="*/ 17 h 19"/>
                      <a:gd name="T28" fmla="*/ 18 w 32"/>
                      <a:gd name="T29" fmla="*/ 18 h 19"/>
                      <a:gd name="T30" fmla="*/ 29 w 32"/>
                      <a:gd name="T31" fmla="*/ 14 h 19"/>
                      <a:gd name="T32" fmla="*/ 24 w 32"/>
                      <a:gd name="T33" fmla="*/ 1 h 19"/>
                      <a:gd name="T34" fmla="*/ 19 w 32"/>
                      <a:gd name="T35" fmla="*/ 0 h 19"/>
                      <a:gd name="T36" fmla="*/ 2 w 32"/>
                      <a:gd name="T37" fmla="*/ 5 h 19"/>
                      <a:gd name="T38" fmla="*/ 1 w 32"/>
                      <a:gd name="T39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2" h="19">
                        <a:moveTo>
                          <a:pt x="18" y="19"/>
                        </a:moveTo>
                        <a:cubicBezTo>
                          <a:pt x="16" y="19"/>
                          <a:pt x="14" y="18"/>
                          <a:pt x="11" y="18"/>
                        </a:cubicBezTo>
                        <a:cubicBezTo>
                          <a:pt x="4" y="15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6"/>
                          <a:pt x="1" y="4"/>
                        </a:cubicBezTo>
                        <a:cubicBezTo>
                          <a:pt x="2" y="3"/>
                          <a:pt x="11" y="0"/>
                          <a:pt x="19" y="0"/>
                        </a:cubicBezTo>
                        <a:cubicBezTo>
                          <a:pt x="21" y="0"/>
                          <a:pt x="22" y="0"/>
                          <a:pt x="24" y="0"/>
                        </a:cubicBezTo>
                        <a:cubicBezTo>
                          <a:pt x="24" y="0"/>
                          <a:pt x="32" y="3"/>
                          <a:pt x="30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27" y="17"/>
                          <a:pt x="23" y="19"/>
                          <a:pt x="18" y="19"/>
                        </a:cubicBezTo>
                        <a:close/>
                        <a:moveTo>
                          <a:pt x="1" y="11"/>
                        </a:moveTo>
                        <a:cubicBezTo>
                          <a:pt x="1" y="12"/>
                          <a:pt x="4" y="15"/>
                          <a:pt x="12" y="17"/>
                        </a:cubicBezTo>
                        <a:cubicBezTo>
                          <a:pt x="14" y="18"/>
                          <a:pt x="16" y="18"/>
                          <a:pt x="18" y="18"/>
                        </a:cubicBezTo>
                        <a:cubicBezTo>
                          <a:pt x="23" y="18"/>
                          <a:pt x="27" y="17"/>
                          <a:pt x="29" y="14"/>
                        </a:cubicBezTo>
                        <a:cubicBezTo>
                          <a:pt x="32" y="3"/>
                          <a:pt x="24" y="1"/>
                          <a:pt x="24" y="1"/>
                        </a:cubicBezTo>
                        <a:cubicBezTo>
                          <a:pt x="22" y="0"/>
                          <a:pt x="21" y="0"/>
                          <a:pt x="19" y="0"/>
                        </a:cubicBezTo>
                        <a:cubicBezTo>
                          <a:pt x="11" y="0"/>
                          <a:pt x="3" y="4"/>
                          <a:pt x="2" y="5"/>
                        </a:cubicBezTo>
                        <a:cubicBezTo>
                          <a:pt x="1" y="6"/>
                          <a:pt x="1" y="10"/>
                          <a:pt x="1" y="11"/>
                        </a:cubicBez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4" name="Freeform 270"/>
                  <p:cNvSpPr>
                    <a:spLocks/>
                  </p:cNvSpPr>
                  <p:nvPr/>
                </p:nvSpPr>
                <p:spPr bwMode="auto">
                  <a:xfrm>
                    <a:off x="2457" y="2997"/>
                    <a:ext cx="215" cy="78"/>
                  </a:xfrm>
                  <a:custGeom>
                    <a:avLst/>
                    <a:gdLst>
                      <a:gd name="T0" fmla="*/ 18 w 30"/>
                      <a:gd name="T1" fmla="*/ 7 h 11"/>
                      <a:gd name="T2" fmla="*/ 1 w 30"/>
                      <a:gd name="T3" fmla="*/ 0 h 11"/>
                      <a:gd name="T4" fmla="*/ 0 w 30"/>
                      <a:gd name="T5" fmla="*/ 2 h 11"/>
                      <a:gd name="T6" fmla="*/ 11 w 30"/>
                      <a:gd name="T7" fmla="*/ 8 h 11"/>
                      <a:gd name="T8" fmla="*/ 30 w 30"/>
                      <a:gd name="T9" fmla="*/ 5 h 11"/>
                      <a:gd name="T10" fmla="*/ 30 w 30"/>
                      <a:gd name="T11" fmla="*/ 2 h 11"/>
                      <a:gd name="T12" fmla="*/ 18 w 30"/>
                      <a:gd name="T13" fmla="*/ 7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0" h="11">
                        <a:moveTo>
                          <a:pt x="18" y="7"/>
                        </a:moveTo>
                        <a:cubicBezTo>
                          <a:pt x="11" y="7"/>
                          <a:pt x="4" y="2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4" y="6"/>
                          <a:pt x="11" y="8"/>
                        </a:cubicBezTo>
                        <a:cubicBezTo>
                          <a:pt x="19" y="11"/>
                          <a:pt x="26" y="9"/>
                          <a:pt x="30" y="5"/>
                        </a:cubicBezTo>
                        <a:cubicBezTo>
                          <a:pt x="30" y="4"/>
                          <a:pt x="30" y="3"/>
                          <a:pt x="30" y="2"/>
                        </a:cubicBezTo>
                        <a:cubicBezTo>
                          <a:pt x="28" y="3"/>
                          <a:pt x="24" y="7"/>
                          <a:pt x="18" y="7"/>
                        </a:cubicBezTo>
                        <a:close/>
                      </a:path>
                    </a:pathLst>
                  </a:custGeom>
                  <a:solidFill>
                    <a:srgbClr val="D3D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5" name="Freeform 271"/>
                  <p:cNvSpPr>
                    <a:spLocks/>
                  </p:cNvSpPr>
                  <p:nvPr/>
                </p:nvSpPr>
                <p:spPr bwMode="auto">
                  <a:xfrm>
                    <a:off x="2457" y="2997"/>
                    <a:ext cx="179" cy="71"/>
                  </a:xfrm>
                  <a:custGeom>
                    <a:avLst/>
                    <a:gdLst>
                      <a:gd name="T0" fmla="*/ 25 w 25"/>
                      <a:gd name="T1" fmla="*/ 5 h 10"/>
                      <a:gd name="T2" fmla="*/ 18 w 25"/>
                      <a:gd name="T3" fmla="*/ 7 h 10"/>
                      <a:gd name="T4" fmla="*/ 1 w 25"/>
                      <a:gd name="T5" fmla="*/ 0 h 10"/>
                      <a:gd name="T6" fmla="*/ 0 w 25"/>
                      <a:gd name="T7" fmla="*/ 2 h 10"/>
                      <a:gd name="T8" fmla="*/ 11 w 25"/>
                      <a:gd name="T9" fmla="*/ 8 h 10"/>
                      <a:gd name="T10" fmla="*/ 21 w 25"/>
                      <a:gd name="T11" fmla="*/ 9 h 10"/>
                      <a:gd name="T12" fmla="*/ 25 w 25"/>
                      <a:gd name="T13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" h="10">
                        <a:moveTo>
                          <a:pt x="25" y="5"/>
                        </a:moveTo>
                        <a:cubicBezTo>
                          <a:pt x="23" y="6"/>
                          <a:pt x="21" y="7"/>
                          <a:pt x="18" y="7"/>
                        </a:cubicBezTo>
                        <a:cubicBezTo>
                          <a:pt x="11" y="7"/>
                          <a:pt x="4" y="2"/>
                          <a:pt x="1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4" y="6"/>
                          <a:pt x="11" y="8"/>
                        </a:cubicBezTo>
                        <a:cubicBezTo>
                          <a:pt x="15" y="10"/>
                          <a:pt x="18" y="10"/>
                          <a:pt x="21" y="9"/>
                        </a:cubicBezTo>
                        <a:cubicBezTo>
                          <a:pt x="23" y="8"/>
                          <a:pt x="24" y="7"/>
                          <a:pt x="25" y="5"/>
                        </a:cubicBezTo>
                        <a:close/>
                      </a:path>
                    </a:pathLst>
                  </a:custGeom>
                  <a:solidFill>
                    <a:srgbClr val="ED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6" name="Freeform 272"/>
                  <p:cNvSpPr>
                    <a:spLocks noEditPoints="1"/>
                  </p:cNvSpPr>
                  <p:nvPr/>
                </p:nvSpPr>
                <p:spPr bwMode="auto">
                  <a:xfrm>
                    <a:off x="2457" y="2990"/>
                    <a:ext cx="215" cy="78"/>
                  </a:xfrm>
                  <a:custGeom>
                    <a:avLst/>
                    <a:gdLst>
                      <a:gd name="T0" fmla="*/ 18 w 30"/>
                      <a:gd name="T1" fmla="*/ 11 h 11"/>
                      <a:gd name="T2" fmla="*/ 11 w 30"/>
                      <a:gd name="T3" fmla="*/ 10 h 11"/>
                      <a:gd name="T4" fmla="*/ 0 w 30"/>
                      <a:gd name="T5" fmla="*/ 3 h 11"/>
                      <a:gd name="T6" fmla="*/ 0 w 30"/>
                      <a:gd name="T7" fmla="*/ 3 h 11"/>
                      <a:gd name="T8" fmla="*/ 0 w 30"/>
                      <a:gd name="T9" fmla="*/ 3 h 11"/>
                      <a:gd name="T10" fmla="*/ 0 w 30"/>
                      <a:gd name="T11" fmla="*/ 0 h 11"/>
                      <a:gd name="T12" fmla="*/ 0 w 30"/>
                      <a:gd name="T13" fmla="*/ 0 h 11"/>
                      <a:gd name="T14" fmla="*/ 1 w 30"/>
                      <a:gd name="T15" fmla="*/ 0 h 11"/>
                      <a:gd name="T16" fmla="*/ 18 w 30"/>
                      <a:gd name="T17" fmla="*/ 8 h 11"/>
                      <a:gd name="T18" fmla="*/ 30 w 30"/>
                      <a:gd name="T19" fmla="*/ 3 h 11"/>
                      <a:gd name="T20" fmla="*/ 30 w 30"/>
                      <a:gd name="T21" fmla="*/ 2 h 11"/>
                      <a:gd name="T22" fmla="*/ 30 w 30"/>
                      <a:gd name="T23" fmla="*/ 3 h 11"/>
                      <a:gd name="T24" fmla="*/ 30 w 30"/>
                      <a:gd name="T25" fmla="*/ 6 h 11"/>
                      <a:gd name="T26" fmla="*/ 30 w 30"/>
                      <a:gd name="T27" fmla="*/ 6 h 11"/>
                      <a:gd name="T28" fmla="*/ 30 w 30"/>
                      <a:gd name="T29" fmla="*/ 6 h 11"/>
                      <a:gd name="T30" fmla="*/ 18 w 30"/>
                      <a:gd name="T31" fmla="*/ 11 h 11"/>
                      <a:gd name="T32" fmla="*/ 1 w 30"/>
                      <a:gd name="T33" fmla="*/ 3 h 11"/>
                      <a:gd name="T34" fmla="*/ 12 w 30"/>
                      <a:gd name="T35" fmla="*/ 9 h 11"/>
                      <a:gd name="T36" fmla="*/ 18 w 30"/>
                      <a:gd name="T37" fmla="*/ 10 h 11"/>
                      <a:gd name="T38" fmla="*/ 29 w 30"/>
                      <a:gd name="T39" fmla="*/ 6 h 11"/>
                      <a:gd name="T40" fmla="*/ 30 w 30"/>
                      <a:gd name="T41" fmla="*/ 3 h 11"/>
                      <a:gd name="T42" fmla="*/ 18 w 30"/>
                      <a:gd name="T43" fmla="*/ 8 h 11"/>
                      <a:gd name="T44" fmla="*/ 1 w 30"/>
                      <a:gd name="T45" fmla="*/ 1 h 11"/>
                      <a:gd name="T46" fmla="*/ 1 w 30"/>
                      <a:gd name="T47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30" h="11">
                        <a:moveTo>
                          <a:pt x="18" y="11"/>
                        </a:moveTo>
                        <a:cubicBezTo>
                          <a:pt x="16" y="11"/>
                          <a:pt x="14" y="10"/>
                          <a:pt x="11" y="10"/>
                        </a:cubicBezTo>
                        <a:cubicBezTo>
                          <a:pt x="4" y="7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2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" y="3"/>
                          <a:pt x="12" y="7"/>
                          <a:pt x="18" y="8"/>
                        </a:cubicBezTo>
                        <a:cubicBezTo>
                          <a:pt x="24" y="8"/>
                          <a:pt x="28" y="4"/>
                          <a:pt x="30" y="3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30" y="4"/>
                          <a:pt x="30" y="5"/>
                          <a:pt x="30" y="6"/>
                        </a:cubicBezTo>
                        <a:cubicBezTo>
                          <a:pt x="30" y="6"/>
                          <a:pt x="30" y="6"/>
                          <a:pt x="30" y="6"/>
                        </a:cubicBezTo>
                        <a:cubicBezTo>
                          <a:pt x="30" y="6"/>
                          <a:pt x="30" y="6"/>
                          <a:pt x="30" y="6"/>
                        </a:cubicBezTo>
                        <a:cubicBezTo>
                          <a:pt x="27" y="9"/>
                          <a:pt x="23" y="11"/>
                          <a:pt x="18" y="11"/>
                        </a:cubicBezTo>
                        <a:close/>
                        <a:moveTo>
                          <a:pt x="1" y="3"/>
                        </a:moveTo>
                        <a:cubicBezTo>
                          <a:pt x="1" y="4"/>
                          <a:pt x="4" y="7"/>
                          <a:pt x="12" y="9"/>
                        </a:cubicBezTo>
                        <a:cubicBezTo>
                          <a:pt x="14" y="10"/>
                          <a:pt x="16" y="10"/>
                          <a:pt x="18" y="10"/>
                        </a:cubicBezTo>
                        <a:cubicBezTo>
                          <a:pt x="23" y="10"/>
                          <a:pt x="27" y="9"/>
                          <a:pt x="29" y="6"/>
                        </a:cubicBezTo>
                        <a:cubicBezTo>
                          <a:pt x="30" y="5"/>
                          <a:pt x="30" y="4"/>
                          <a:pt x="30" y="3"/>
                        </a:cubicBezTo>
                        <a:cubicBezTo>
                          <a:pt x="28" y="5"/>
                          <a:pt x="24" y="8"/>
                          <a:pt x="18" y="8"/>
                        </a:cubicBezTo>
                        <a:cubicBezTo>
                          <a:pt x="12" y="8"/>
                          <a:pt x="4" y="4"/>
                          <a:pt x="1" y="1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7" name="Freeform 273"/>
                  <p:cNvSpPr>
                    <a:spLocks/>
                  </p:cNvSpPr>
                  <p:nvPr/>
                </p:nvSpPr>
                <p:spPr bwMode="auto">
                  <a:xfrm>
                    <a:off x="2564" y="2955"/>
                    <a:ext cx="108" cy="92"/>
                  </a:xfrm>
                  <a:custGeom>
                    <a:avLst/>
                    <a:gdLst>
                      <a:gd name="T0" fmla="*/ 12 w 15"/>
                      <a:gd name="T1" fmla="*/ 0 h 13"/>
                      <a:gd name="T2" fmla="*/ 0 w 15"/>
                      <a:gd name="T3" fmla="*/ 13 h 13"/>
                      <a:gd name="T4" fmla="*/ 3 w 15"/>
                      <a:gd name="T5" fmla="*/ 13 h 13"/>
                      <a:gd name="T6" fmla="*/ 15 w 15"/>
                      <a:gd name="T7" fmla="*/ 8 h 13"/>
                      <a:gd name="T8" fmla="*/ 12 w 15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12" y="0"/>
                        </a:moveTo>
                        <a:cubicBezTo>
                          <a:pt x="9" y="0"/>
                          <a:pt x="2" y="1"/>
                          <a:pt x="0" y="13"/>
                        </a:cubicBezTo>
                        <a:cubicBezTo>
                          <a:pt x="1" y="13"/>
                          <a:pt x="2" y="13"/>
                          <a:pt x="3" y="13"/>
                        </a:cubicBezTo>
                        <a:cubicBezTo>
                          <a:pt x="9" y="13"/>
                          <a:pt x="13" y="9"/>
                          <a:pt x="15" y="8"/>
                        </a:cubicBezTo>
                        <a:cubicBezTo>
                          <a:pt x="15" y="4"/>
                          <a:pt x="14" y="1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D3D3D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8" name="Freeform 274"/>
                  <p:cNvSpPr>
                    <a:spLocks/>
                  </p:cNvSpPr>
                  <p:nvPr/>
                </p:nvSpPr>
                <p:spPr bwMode="auto">
                  <a:xfrm>
                    <a:off x="2564" y="2955"/>
                    <a:ext cx="93" cy="92"/>
                  </a:xfrm>
                  <a:custGeom>
                    <a:avLst/>
                    <a:gdLst>
                      <a:gd name="T0" fmla="*/ 12 w 13"/>
                      <a:gd name="T1" fmla="*/ 3 h 13"/>
                      <a:gd name="T2" fmla="*/ 10 w 13"/>
                      <a:gd name="T3" fmla="*/ 0 h 13"/>
                      <a:gd name="T4" fmla="*/ 0 w 13"/>
                      <a:gd name="T5" fmla="*/ 13 h 13"/>
                      <a:gd name="T6" fmla="*/ 3 w 13"/>
                      <a:gd name="T7" fmla="*/ 13 h 13"/>
                      <a:gd name="T8" fmla="*/ 10 w 13"/>
                      <a:gd name="T9" fmla="*/ 11 h 13"/>
                      <a:gd name="T10" fmla="*/ 12 w 13"/>
                      <a:gd name="T11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" h="13">
                        <a:moveTo>
                          <a:pt x="12" y="3"/>
                        </a:moveTo>
                        <a:cubicBezTo>
                          <a:pt x="11" y="2"/>
                          <a:pt x="11" y="1"/>
                          <a:pt x="10" y="0"/>
                        </a:cubicBezTo>
                        <a:cubicBezTo>
                          <a:pt x="7" y="0"/>
                          <a:pt x="1" y="3"/>
                          <a:pt x="0" y="13"/>
                        </a:cubicBezTo>
                        <a:cubicBezTo>
                          <a:pt x="1" y="13"/>
                          <a:pt x="2" y="13"/>
                          <a:pt x="3" y="13"/>
                        </a:cubicBezTo>
                        <a:cubicBezTo>
                          <a:pt x="6" y="13"/>
                          <a:pt x="8" y="12"/>
                          <a:pt x="10" y="11"/>
                        </a:cubicBezTo>
                        <a:cubicBezTo>
                          <a:pt x="12" y="9"/>
                          <a:pt x="13" y="6"/>
                          <a:pt x="12" y="3"/>
                        </a:cubicBezTo>
                        <a:close/>
                      </a:path>
                    </a:pathLst>
                  </a:custGeom>
                  <a:solidFill>
                    <a:srgbClr val="ED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79" name="Freeform 275"/>
                  <p:cNvSpPr>
                    <a:spLocks noEditPoints="1"/>
                  </p:cNvSpPr>
                  <p:nvPr/>
                </p:nvSpPr>
                <p:spPr bwMode="auto">
                  <a:xfrm>
                    <a:off x="2564" y="2955"/>
                    <a:ext cx="108" cy="92"/>
                  </a:xfrm>
                  <a:custGeom>
                    <a:avLst/>
                    <a:gdLst>
                      <a:gd name="T0" fmla="*/ 4 w 15"/>
                      <a:gd name="T1" fmla="*/ 13 h 13"/>
                      <a:gd name="T2" fmla="*/ 4 w 15"/>
                      <a:gd name="T3" fmla="*/ 13 h 13"/>
                      <a:gd name="T4" fmla="*/ 3 w 15"/>
                      <a:gd name="T5" fmla="*/ 13 h 13"/>
                      <a:gd name="T6" fmla="*/ 0 w 15"/>
                      <a:gd name="T7" fmla="*/ 13 h 13"/>
                      <a:gd name="T8" fmla="*/ 0 w 15"/>
                      <a:gd name="T9" fmla="*/ 13 h 13"/>
                      <a:gd name="T10" fmla="*/ 0 w 15"/>
                      <a:gd name="T11" fmla="*/ 12 h 13"/>
                      <a:gd name="T12" fmla="*/ 12 w 15"/>
                      <a:gd name="T13" fmla="*/ 0 h 13"/>
                      <a:gd name="T14" fmla="*/ 12 w 15"/>
                      <a:gd name="T15" fmla="*/ 0 h 13"/>
                      <a:gd name="T16" fmla="*/ 12 w 15"/>
                      <a:gd name="T17" fmla="*/ 0 h 13"/>
                      <a:gd name="T18" fmla="*/ 15 w 15"/>
                      <a:gd name="T19" fmla="*/ 8 h 13"/>
                      <a:gd name="T20" fmla="*/ 15 w 15"/>
                      <a:gd name="T21" fmla="*/ 8 h 13"/>
                      <a:gd name="T22" fmla="*/ 15 w 15"/>
                      <a:gd name="T23" fmla="*/ 8 h 13"/>
                      <a:gd name="T24" fmla="*/ 4 w 15"/>
                      <a:gd name="T25" fmla="*/ 13 h 13"/>
                      <a:gd name="T26" fmla="*/ 0 w 15"/>
                      <a:gd name="T27" fmla="*/ 12 h 13"/>
                      <a:gd name="T28" fmla="*/ 3 w 15"/>
                      <a:gd name="T29" fmla="*/ 13 h 13"/>
                      <a:gd name="T30" fmla="*/ 15 w 15"/>
                      <a:gd name="T31" fmla="*/ 8 h 13"/>
                      <a:gd name="T32" fmla="*/ 12 w 15"/>
                      <a:gd name="T33" fmla="*/ 0 h 13"/>
                      <a:gd name="T34" fmla="*/ 0 w 15"/>
                      <a:gd name="T35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5" h="13">
                        <a:moveTo>
                          <a:pt x="4" y="13"/>
                        </a:move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2" y="13"/>
                          <a:pt x="1" y="13"/>
                          <a:pt x="0" y="13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" y="1"/>
                          <a:pt x="9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4" y="2"/>
                          <a:pt x="15" y="4"/>
                          <a:pt x="15" y="8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5" y="8"/>
                          <a:pt x="15" y="8"/>
                          <a:pt x="15" y="8"/>
                        </a:cubicBezTo>
                        <a:cubicBezTo>
                          <a:pt x="14" y="9"/>
                          <a:pt x="10" y="13"/>
                          <a:pt x="4" y="13"/>
                        </a:cubicBezTo>
                        <a:close/>
                        <a:moveTo>
                          <a:pt x="0" y="12"/>
                        </a:moveTo>
                        <a:cubicBezTo>
                          <a:pt x="1" y="13"/>
                          <a:pt x="2" y="13"/>
                          <a:pt x="3" y="13"/>
                        </a:cubicBezTo>
                        <a:cubicBezTo>
                          <a:pt x="9" y="13"/>
                          <a:pt x="13" y="9"/>
                          <a:pt x="15" y="8"/>
                        </a:cubicBezTo>
                        <a:cubicBezTo>
                          <a:pt x="15" y="5"/>
                          <a:pt x="14" y="2"/>
                          <a:pt x="12" y="0"/>
                        </a:cubicBezTo>
                        <a:cubicBezTo>
                          <a:pt x="9" y="0"/>
                          <a:pt x="2" y="1"/>
                          <a:pt x="0" y="12"/>
                        </a:cubicBez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0" name="Freeform 276"/>
                  <p:cNvSpPr>
                    <a:spLocks/>
                  </p:cNvSpPr>
                  <p:nvPr/>
                </p:nvSpPr>
                <p:spPr bwMode="auto">
                  <a:xfrm>
                    <a:off x="2436" y="2863"/>
                    <a:ext cx="207" cy="127"/>
                  </a:xfrm>
                  <a:custGeom>
                    <a:avLst/>
                    <a:gdLst>
                      <a:gd name="T0" fmla="*/ 25 w 29"/>
                      <a:gd name="T1" fmla="*/ 0 h 18"/>
                      <a:gd name="T2" fmla="*/ 13 w 29"/>
                      <a:gd name="T3" fmla="*/ 4 h 18"/>
                      <a:gd name="T4" fmla="*/ 1 w 29"/>
                      <a:gd name="T5" fmla="*/ 6 h 18"/>
                      <a:gd name="T6" fmla="*/ 2 w 29"/>
                      <a:gd name="T7" fmla="*/ 13 h 18"/>
                      <a:gd name="T8" fmla="*/ 8 w 29"/>
                      <a:gd name="T9" fmla="*/ 18 h 18"/>
                      <a:gd name="T10" fmla="*/ 27 w 29"/>
                      <a:gd name="T11" fmla="*/ 12 h 18"/>
                      <a:gd name="T12" fmla="*/ 27 w 29"/>
                      <a:gd name="T13" fmla="*/ 7 h 18"/>
                      <a:gd name="T14" fmla="*/ 25 w 29"/>
                      <a:gd name="T15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" h="18">
                        <a:moveTo>
                          <a:pt x="25" y="0"/>
                        </a:moveTo>
                        <a:cubicBezTo>
                          <a:pt x="22" y="0"/>
                          <a:pt x="19" y="2"/>
                          <a:pt x="13" y="4"/>
                        </a:cubicBezTo>
                        <a:cubicBezTo>
                          <a:pt x="6" y="5"/>
                          <a:pt x="2" y="5"/>
                          <a:pt x="1" y="6"/>
                        </a:cubicBezTo>
                        <a:cubicBezTo>
                          <a:pt x="0" y="8"/>
                          <a:pt x="1" y="12"/>
                          <a:pt x="2" y="13"/>
                        </a:cubicBezTo>
                        <a:cubicBezTo>
                          <a:pt x="2" y="17"/>
                          <a:pt x="4" y="18"/>
                          <a:pt x="8" y="18"/>
                        </a:cubicBezTo>
                        <a:cubicBezTo>
                          <a:pt x="12" y="18"/>
                          <a:pt x="25" y="14"/>
                          <a:pt x="27" y="12"/>
                        </a:cubicBezTo>
                        <a:cubicBezTo>
                          <a:pt x="29" y="10"/>
                          <a:pt x="28" y="8"/>
                          <a:pt x="27" y="7"/>
                        </a:cubicBezTo>
                        <a:cubicBezTo>
                          <a:pt x="27" y="3"/>
                          <a:pt x="27" y="1"/>
                          <a:pt x="25" y="0"/>
                        </a:cubicBezTo>
                        <a:close/>
                      </a:path>
                    </a:pathLst>
                  </a:custGeom>
                  <a:solidFill>
                    <a:srgbClr val="1E1E1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1" name="Freeform 277"/>
                  <p:cNvSpPr>
                    <a:spLocks/>
                  </p:cNvSpPr>
                  <p:nvPr/>
                </p:nvSpPr>
                <p:spPr bwMode="auto">
                  <a:xfrm>
                    <a:off x="2436" y="2877"/>
                    <a:ext cx="150" cy="113"/>
                  </a:xfrm>
                  <a:custGeom>
                    <a:avLst/>
                    <a:gdLst>
                      <a:gd name="T0" fmla="*/ 18 w 21"/>
                      <a:gd name="T1" fmla="*/ 12 h 16"/>
                      <a:gd name="T2" fmla="*/ 17 w 21"/>
                      <a:gd name="T3" fmla="*/ 7 h 16"/>
                      <a:gd name="T4" fmla="*/ 20 w 21"/>
                      <a:gd name="T5" fmla="*/ 3 h 16"/>
                      <a:gd name="T6" fmla="*/ 19 w 21"/>
                      <a:gd name="T7" fmla="*/ 0 h 16"/>
                      <a:gd name="T8" fmla="*/ 13 w 21"/>
                      <a:gd name="T9" fmla="*/ 2 h 16"/>
                      <a:gd name="T10" fmla="*/ 1 w 21"/>
                      <a:gd name="T11" fmla="*/ 4 h 16"/>
                      <a:gd name="T12" fmla="*/ 2 w 21"/>
                      <a:gd name="T13" fmla="*/ 11 h 16"/>
                      <a:gd name="T14" fmla="*/ 8 w 21"/>
                      <a:gd name="T15" fmla="*/ 16 h 16"/>
                      <a:gd name="T16" fmla="*/ 16 w 21"/>
                      <a:gd name="T17" fmla="*/ 15 h 16"/>
                      <a:gd name="T18" fmla="*/ 18 w 21"/>
                      <a:gd name="T19" fmla="*/ 12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16">
                        <a:moveTo>
                          <a:pt x="18" y="12"/>
                        </a:moveTo>
                        <a:cubicBezTo>
                          <a:pt x="19" y="10"/>
                          <a:pt x="18" y="8"/>
                          <a:pt x="17" y="7"/>
                        </a:cubicBezTo>
                        <a:cubicBezTo>
                          <a:pt x="16" y="5"/>
                          <a:pt x="19" y="5"/>
                          <a:pt x="20" y="3"/>
                        </a:cubicBezTo>
                        <a:cubicBezTo>
                          <a:pt x="21" y="2"/>
                          <a:pt x="20" y="0"/>
                          <a:pt x="19" y="0"/>
                        </a:cubicBezTo>
                        <a:cubicBezTo>
                          <a:pt x="17" y="1"/>
                          <a:pt x="15" y="1"/>
                          <a:pt x="13" y="2"/>
                        </a:cubicBezTo>
                        <a:cubicBezTo>
                          <a:pt x="6" y="3"/>
                          <a:pt x="2" y="3"/>
                          <a:pt x="1" y="4"/>
                        </a:cubicBezTo>
                        <a:cubicBezTo>
                          <a:pt x="0" y="6"/>
                          <a:pt x="1" y="10"/>
                          <a:pt x="2" y="11"/>
                        </a:cubicBezTo>
                        <a:cubicBezTo>
                          <a:pt x="2" y="15"/>
                          <a:pt x="4" y="16"/>
                          <a:pt x="8" y="16"/>
                        </a:cubicBezTo>
                        <a:cubicBezTo>
                          <a:pt x="10" y="16"/>
                          <a:pt x="13" y="15"/>
                          <a:pt x="16" y="15"/>
                        </a:cubicBezTo>
                        <a:cubicBezTo>
                          <a:pt x="17" y="14"/>
                          <a:pt x="17" y="13"/>
                          <a:pt x="18" y="12"/>
                        </a:cubicBezTo>
                        <a:close/>
                      </a:path>
                    </a:pathLst>
                  </a:custGeom>
                  <a:solidFill>
                    <a:srgbClr val="28282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2" name="Freeform 278"/>
                  <p:cNvSpPr>
                    <a:spLocks/>
                  </p:cNvSpPr>
                  <p:nvPr/>
                </p:nvSpPr>
                <p:spPr bwMode="auto">
                  <a:xfrm>
                    <a:off x="2436" y="2884"/>
                    <a:ext cx="107" cy="106"/>
                  </a:xfrm>
                  <a:custGeom>
                    <a:avLst/>
                    <a:gdLst>
                      <a:gd name="T0" fmla="*/ 14 w 15"/>
                      <a:gd name="T1" fmla="*/ 11 h 15"/>
                      <a:gd name="T2" fmla="*/ 12 w 15"/>
                      <a:gd name="T3" fmla="*/ 6 h 15"/>
                      <a:gd name="T4" fmla="*/ 15 w 15"/>
                      <a:gd name="T5" fmla="*/ 1 h 15"/>
                      <a:gd name="T6" fmla="*/ 14 w 15"/>
                      <a:gd name="T7" fmla="*/ 0 h 15"/>
                      <a:gd name="T8" fmla="*/ 13 w 15"/>
                      <a:gd name="T9" fmla="*/ 1 h 15"/>
                      <a:gd name="T10" fmla="*/ 1 w 15"/>
                      <a:gd name="T11" fmla="*/ 3 h 15"/>
                      <a:gd name="T12" fmla="*/ 2 w 15"/>
                      <a:gd name="T13" fmla="*/ 10 h 15"/>
                      <a:gd name="T14" fmla="*/ 8 w 15"/>
                      <a:gd name="T15" fmla="*/ 15 h 15"/>
                      <a:gd name="T16" fmla="*/ 10 w 15"/>
                      <a:gd name="T17" fmla="*/ 15 h 15"/>
                      <a:gd name="T18" fmla="*/ 14 w 15"/>
                      <a:gd name="T19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5" h="15">
                        <a:moveTo>
                          <a:pt x="14" y="11"/>
                        </a:moveTo>
                        <a:cubicBezTo>
                          <a:pt x="15" y="9"/>
                          <a:pt x="13" y="7"/>
                          <a:pt x="12" y="6"/>
                        </a:cubicBezTo>
                        <a:cubicBezTo>
                          <a:pt x="14" y="5"/>
                          <a:pt x="15" y="3"/>
                          <a:pt x="15" y="1"/>
                        </a:cubicBezTo>
                        <a:cubicBezTo>
                          <a:pt x="15" y="1"/>
                          <a:pt x="15" y="1"/>
                          <a:pt x="14" y="0"/>
                        </a:cubicBezTo>
                        <a:cubicBezTo>
                          <a:pt x="14" y="1"/>
                          <a:pt x="13" y="1"/>
                          <a:pt x="13" y="1"/>
                        </a:cubicBezTo>
                        <a:cubicBezTo>
                          <a:pt x="6" y="2"/>
                          <a:pt x="2" y="2"/>
                          <a:pt x="1" y="3"/>
                        </a:cubicBezTo>
                        <a:cubicBezTo>
                          <a:pt x="0" y="5"/>
                          <a:pt x="1" y="9"/>
                          <a:pt x="2" y="10"/>
                        </a:cubicBezTo>
                        <a:cubicBezTo>
                          <a:pt x="2" y="14"/>
                          <a:pt x="4" y="15"/>
                          <a:pt x="8" y="15"/>
                        </a:cubicBezTo>
                        <a:cubicBezTo>
                          <a:pt x="9" y="15"/>
                          <a:pt x="9" y="15"/>
                          <a:pt x="10" y="15"/>
                        </a:cubicBezTo>
                        <a:cubicBezTo>
                          <a:pt x="12" y="14"/>
                          <a:pt x="13" y="12"/>
                          <a:pt x="14" y="11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3" name="Freeform 279"/>
                  <p:cNvSpPr>
                    <a:spLocks noEditPoints="1"/>
                  </p:cNvSpPr>
                  <p:nvPr/>
                </p:nvSpPr>
                <p:spPr bwMode="auto">
                  <a:xfrm>
                    <a:off x="2436" y="2863"/>
                    <a:ext cx="207" cy="127"/>
                  </a:xfrm>
                  <a:custGeom>
                    <a:avLst/>
                    <a:gdLst>
                      <a:gd name="T0" fmla="*/ 8 w 29"/>
                      <a:gd name="T1" fmla="*/ 18 h 18"/>
                      <a:gd name="T2" fmla="*/ 3 w 29"/>
                      <a:gd name="T3" fmla="*/ 17 h 18"/>
                      <a:gd name="T4" fmla="*/ 2 w 29"/>
                      <a:gd name="T5" fmla="*/ 13 h 18"/>
                      <a:gd name="T6" fmla="*/ 0 w 29"/>
                      <a:gd name="T7" fmla="*/ 9 h 18"/>
                      <a:gd name="T8" fmla="*/ 1 w 29"/>
                      <a:gd name="T9" fmla="*/ 6 h 18"/>
                      <a:gd name="T10" fmla="*/ 7 w 29"/>
                      <a:gd name="T11" fmla="*/ 5 h 18"/>
                      <a:gd name="T12" fmla="*/ 12 w 29"/>
                      <a:gd name="T13" fmla="*/ 4 h 18"/>
                      <a:gd name="T14" fmla="*/ 20 w 29"/>
                      <a:gd name="T15" fmla="*/ 1 h 18"/>
                      <a:gd name="T16" fmla="*/ 24 w 29"/>
                      <a:gd name="T17" fmla="*/ 0 h 18"/>
                      <a:gd name="T18" fmla="*/ 25 w 29"/>
                      <a:gd name="T19" fmla="*/ 0 h 18"/>
                      <a:gd name="T20" fmla="*/ 27 w 29"/>
                      <a:gd name="T21" fmla="*/ 7 h 18"/>
                      <a:gd name="T22" fmla="*/ 27 w 29"/>
                      <a:gd name="T23" fmla="*/ 12 h 18"/>
                      <a:gd name="T24" fmla="*/ 8 w 29"/>
                      <a:gd name="T25" fmla="*/ 18 h 18"/>
                      <a:gd name="T26" fmla="*/ 24 w 29"/>
                      <a:gd name="T27" fmla="*/ 0 h 18"/>
                      <a:gd name="T28" fmla="*/ 20 w 29"/>
                      <a:gd name="T29" fmla="*/ 1 h 18"/>
                      <a:gd name="T30" fmla="*/ 13 w 29"/>
                      <a:gd name="T31" fmla="*/ 4 h 18"/>
                      <a:gd name="T32" fmla="*/ 7 w 29"/>
                      <a:gd name="T33" fmla="*/ 5 h 18"/>
                      <a:gd name="T34" fmla="*/ 1 w 29"/>
                      <a:gd name="T35" fmla="*/ 7 h 18"/>
                      <a:gd name="T36" fmla="*/ 1 w 29"/>
                      <a:gd name="T37" fmla="*/ 9 h 18"/>
                      <a:gd name="T38" fmla="*/ 3 w 29"/>
                      <a:gd name="T39" fmla="*/ 13 h 18"/>
                      <a:gd name="T40" fmla="*/ 3 w 29"/>
                      <a:gd name="T41" fmla="*/ 13 h 18"/>
                      <a:gd name="T42" fmla="*/ 3 w 29"/>
                      <a:gd name="T43" fmla="*/ 13 h 18"/>
                      <a:gd name="T44" fmla="*/ 3 w 29"/>
                      <a:gd name="T45" fmla="*/ 16 h 18"/>
                      <a:gd name="T46" fmla="*/ 8 w 29"/>
                      <a:gd name="T47" fmla="*/ 18 h 18"/>
                      <a:gd name="T48" fmla="*/ 8 w 29"/>
                      <a:gd name="T49" fmla="*/ 18 h 18"/>
                      <a:gd name="T50" fmla="*/ 27 w 29"/>
                      <a:gd name="T51" fmla="*/ 12 h 18"/>
                      <a:gd name="T52" fmla="*/ 27 w 29"/>
                      <a:gd name="T53" fmla="*/ 7 h 18"/>
                      <a:gd name="T54" fmla="*/ 27 w 29"/>
                      <a:gd name="T55" fmla="*/ 7 h 18"/>
                      <a:gd name="T56" fmla="*/ 27 w 29"/>
                      <a:gd name="T57" fmla="*/ 7 h 18"/>
                      <a:gd name="T58" fmla="*/ 25 w 29"/>
                      <a:gd name="T59" fmla="*/ 0 h 18"/>
                      <a:gd name="T60" fmla="*/ 24 w 29"/>
                      <a:gd name="T61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9" h="18">
                        <a:moveTo>
                          <a:pt x="8" y="18"/>
                        </a:moveTo>
                        <a:cubicBezTo>
                          <a:pt x="5" y="18"/>
                          <a:pt x="4" y="18"/>
                          <a:pt x="3" y="17"/>
                        </a:cubicBezTo>
                        <a:cubicBezTo>
                          <a:pt x="2" y="16"/>
                          <a:pt x="2" y="14"/>
                          <a:pt x="2" y="13"/>
                        </a:cubicBezTo>
                        <a:cubicBezTo>
                          <a:pt x="1" y="12"/>
                          <a:pt x="1" y="11"/>
                          <a:pt x="0" y="9"/>
                        </a:cubicBezTo>
                        <a:cubicBezTo>
                          <a:pt x="0" y="8"/>
                          <a:pt x="0" y="7"/>
                          <a:pt x="1" y="6"/>
                        </a:cubicBezTo>
                        <a:cubicBezTo>
                          <a:pt x="2" y="5"/>
                          <a:pt x="4" y="5"/>
                          <a:pt x="7" y="5"/>
                        </a:cubicBezTo>
                        <a:cubicBezTo>
                          <a:pt x="8" y="4"/>
                          <a:pt x="10" y="4"/>
                          <a:pt x="12" y="4"/>
                        </a:cubicBezTo>
                        <a:cubicBezTo>
                          <a:pt x="16" y="3"/>
                          <a:pt x="18" y="2"/>
                          <a:pt x="20" y="1"/>
                        </a:cubicBezTo>
                        <a:cubicBezTo>
                          <a:pt x="22" y="0"/>
                          <a:pt x="23" y="0"/>
                          <a:pt x="24" y="0"/>
                        </a:cubicBezTo>
                        <a:cubicBezTo>
                          <a:pt x="24" y="0"/>
                          <a:pt x="24" y="0"/>
                          <a:pt x="25" y="0"/>
                        </a:cubicBezTo>
                        <a:cubicBezTo>
                          <a:pt x="28" y="0"/>
                          <a:pt x="28" y="4"/>
                          <a:pt x="27" y="7"/>
                        </a:cubicBezTo>
                        <a:cubicBezTo>
                          <a:pt x="29" y="9"/>
                          <a:pt x="29" y="10"/>
                          <a:pt x="27" y="12"/>
                        </a:cubicBezTo>
                        <a:cubicBezTo>
                          <a:pt x="25" y="14"/>
                          <a:pt x="12" y="18"/>
                          <a:pt x="8" y="18"/>
                        </a:cubicBezTo>
                        <a:close/>
                        <a:moveTo>
                          <a:pt x="24" y="0"/>
                        </a:moveTo>
                        <a:cubicBezTo>
                          <a:pt x="23" y="0"/>
                          <a:pt x="22" y="1"/>
                          <a:pt x="20" y="1"/>
                        </a:cubicBezTo>
                        <a:cubicBezTo>
                          <a:pt x="18" y="2"/>
                          <a:pt x="16" y="3"/>
                          <a:pt x="13" y="4"/>
                        </a:cubicBezTo>
                        <a:cubicBezTo>
                          <a:pt x="10" y="4"/>
                          <a:pt x="8" y="5"/>
                          <a:pt x="7" y="5"/>
                        </a:cubicBezTo>
                        <a:cubicBezTo>
                          <a:pt x="4" y="5"/>
                          <a:pt x="2" y="6"/>
                          <a:pt x="1" y="7"/>
                        </a:cubicBezTo>
                        <a:cubicBezTo>
                          <a:pt x="1" y="7"/>
                          <a:pt x="1" y="8"/>
                          <a:pt x="1" y="9"/>
                        </a:cubicBezTo>
                        <a:cubicBezTo>
                          <a:pt x="1" y="11"/>
                          <a:pt x="2" y="12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2" y="14"/>
                          <a:pt x="3" y="15"/>
                          <a:pt x="3" y="16"/>
                        </a:cubicBezTo>
                        <a:cubicBezTo>
                          <a:pt x="4" y="17"/>
                          <a:pt x="6" y="18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12" y="18"/>
                          <a:pt x="25" y="14"/>
                          <a:pt x="27" y="12"/>
                        </a:cubicBezTo>
                        <a:cubicBezTo>
                          <a:pt x="29" y="10"/>
                          <a:pt x="28" y="8"/>
                          <a:pt x="27" y="7"/>
                        </a:cubicBezTo>
                        <a:cubicBezTo>
                          <a:pt x="27" y="7"/>
                          <a:pt x="27" y="7"/>
                          <a:pt x="27" y="7"/>
                        </a:cubicBezTo>
                        <a:cubicBezTo>
                          <a:pt x="27" y="7"/>
                          <a:pt x="27" y="7"/>
                          <a:pt x="27" y="7"/>
                        </a:cubicBezTo>
                        <a:cubicBezTo>
                          <a:pt x="27" y="3"/>
                          <a:pt x="27" y="1"/>
                          <a:pt x="25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4" name="Freeform 280"/>
                  <p:cNvSpPr>
                    <a:spLocks/>
                  </p:cNvSpPr>
                  <p:nvPr/>
                </p:nvSpPr>
                <p:spPr bwMode="auto">
                  <a:xfrm>
                    <a:off x="2379" y="2651"/>
                    <a:ext cx="43" cy="85"/>
                  </a:xfrm>
                  <a:custGeom>
                    <a:avLst/>
                    <a:gdLst>
                      <a:gd name="T0" fmla="*/ 6 w 6"/>
                      <a:gd name="T1" fmla="*/ 2 h 12"/>
                      <a:gd name="T2" fmla="*/ 0 w 6"/>
                      <a:gd name="T3" fmla="*/ 0 h 12"/>
                      <a:gd name="T4" fmla="*/ 1 w 6"/>
                      <a:gd name="T5" fmla="*/ 8 h 12"/>
                      <a:gd name="T6" fmla="*/ 4 w 6"/>
                      <a:gd name="T7" fmla="*/ 12 h 12"/>
                      <a:gd name="T8" fmla="*/ 6 w 6"/>
                      <a:gd name="T9" fmla="*/ 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2">
                        <a:moveTo>
                          <a:pt x="6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3"/>
                          <a:pt x="1" y="8"/>
                        </a:cubicBezTo>
                        <a:cubicBezTo>
                          <a:pt x="1" y="12"/>
                          <a:pt x="3" y="12"/>
                          <a:pt x="4" y="12"/>
                        </a:cubicBezTo>
                        <a:cubicBezTo>
                          <a:pt x="5" y="12"/>
                          <a:pt x="6" y="10"/>
                          <a:pt x="6" y="2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5" name="Freeform 281"/>
                  <p:cNvSpPr>
                    <a:spLocks/>
                  </p:cNvSpPr>
                  <p:nvPr/>
                </p:nvSpPr>
                <p:spPr bwMode="auto">
                  <a:xfrm>
                    <a:off x="2372" y="2630"/>
                    <a:ext cx="50" cy="113"/>
                  </a:xfrm>
                  <a:custGeom>
                    <a:avLst/>
                    <a:gdLst>
                      <a:gd name="T0" fmla="*/ 5 w 7"/>
                      <a:gd name="T1" fmla="*/ 16 h 16"/>
                      <a:gd name="T2" fmla="*/ 1 w 7"/>
                      <a:gd name="T3" fmla="*/ 11 h 16"/>
                      <a:gd name="T4" fmla="*/ 0 w 7"/>
                      <a:gd name="T5" fmla="*/ 0 h 16"/>
                      <a:gd name="T6" fmla="*/ 0 w 7"/>
                      <a:gd name="T7" fmla="*/ 0 h 16"/>
                      <a:gd name="T8" fmla="*/ 2 w 7"/>
                      <a:gd name="T9" fmla="*/ 11 h 16"/>
                      <a:gd name="T10" fmla="*/ 5 w 7"/>
                      <a:gd name="T11" fmla="*/ 15 h 16"/>
                      <a:gd name="T12" fmla="*/ 6 w 7"/>
                      <a:gd name="T13" fmla="*/ 15 h 16"/>
                      <a:gd name="T14" fmla="*/ 7 w 7"/>
                      <a:gd name="T15" fmla="*/ 5 h 16"/>
                      <a:gd name="T16" fmla="*/ 7 w 7"/>
                      <a:gd name="T17" fmla="*/ 8 h 16"/>
                      <a:gd name="T18" fmla="*/ 6 w 7"/>
                      <a:gd name="T19" fmla="*/ 15 h 16"/>
                      <a:gd name="T20" fmla="*/ 5 w 7"/>
                      <a:gd name="T21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7" h="16">
                        <a:moveTo>
                          <a:pt x="5" y="16"/>
                        </a:moveTo>
                        <a:cubicBezTo>
                          <a:pt x="3" y="16"/>
                          <a:pt x="1" y="15"/>
                          <a:pt x="1" y="11"/>
                        </a:cubicBezTo>
                        <a:cubicBezTo>
                          <a:pt x="1" y="6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2" y="6"/>
                          <a:pt x="2" y="11"/>
                        </a:cubicBezTo>
                        <a:cubicBezTo>
                          <a:pt x="2" y="14"/>
                          <a:pt x="3" y="15"/>
                          <a:pt x="5" y="15"/>
                        </a:cubicBezTo>
                        <a:cubicBezTo>
                          <a:pt x="5" y="15"/>
                          <a:pt x="5" y="15"/>
                          <a:pt x="6" y="15"/>
                        </a:cubicBezTo>
                        <a:cubicBezTo>
                          <a:pt x="6" y="14"/>
                          <a:pt x="7" y="12"/>
                          <a:pt x="7" y="5"/>
                        </a:cubicBezTo>
                        <a:cubicBezTo>
                          <a:pt x="7" y="5"/>
                          <a:pt x="7" y="7"/>
                          <a:pt x="7" y="8"/>
                        </a:cubicBezTo>
                        <a:cubicBezTo>
                          <a:pt x="7" y="13"/>
                          <a:pt x="7" y="15"/>
                          <a:pt x="6" y="15"/>
                        </a:cubicBezTo>
                        <a:cubicBezTo>
                          <a:pt x="6" y="15"/>
                          <a:pt x="5" y="16"/>
                          <a:pt x="5" y="16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6" name="Freeform 282"/>
                  <p:cNvSpPr>
                    <a:spLocks/>
                  </p:cNvSpPr>
                  <p:nvPr/>
                </p:nvSpPr>
                <p:spPr bwMode="auto">
                  <a:xfrm>
                    <a:off x="2165" y="2228"/>
                    <a:ext cx="478" cy="416"/>
                  </a:xfrm>
                  <a:custGeom>
                    <a:avLst/>
                    <a:gdLst>
                      <a:gd name="T0" fmla="*/ 52 w 67"/>
                      <a:gd name="T1" fmla="*/ 5 h 59"/>
                      <a:gd name="T2" fmla="*/ 39 w 67"/>
                      <a:gd name="T3" fmla="*/ 3 h 59"/>
                      <a:gd name="T4" fmla="*/ 28 w 67"/>
                      <a:gd name="T5" fmla="*/ 3 h 59"/>
                      <a:gd name="T6" fmla="*/ 15 w 67"/>
                      <a:gd name="T7" fmla="*/ 5 h 59"/>
                      <a:gd name="T8" fmla="*/ 0 w 67"/>
                      <a:gd name="T9" fmla="*/ 17 h 59"/>
                      <a:gd name="T10" fmla="*/ 11 w 67"/>
                      <a:gd name="T11" fmla="*/ 30 h 59"/>
                      <a:gd name="T12" fmla="*/ 16 w 67"/>
                      <a:gd name="T13" fmla="*/ 25 h 59"/>
                      <a:gd name="T14" fmla="*/ 11 w 67"/>
                      <a:gd name="T15" fmla="*/ 53 h 59"/>
                      <a:gd name="T16" fmla="*/ 34 w 67"/>
                      <a:gd name="T17" fmla="*/ 59 h 59"/>
                      <a:gd name="T18" fmla="*/ 56 w 67"/>
                      <a:gd name="T19" fmla="*/ 53 h 59"/>
                      <a:gd name="T20" fmla="*/ 51 w 67"/>
                      <a:gd name="T21" fmla="*/ 25 h 59"/>
                      <a:gd name="T22" fmla="*/ 56 w 67"/>
                      <a:gd name="T23" fmla="*/ 30 h 59"/>
                      <a:gd name="T24" fmla="*/ 67 w 67"/>
                      <a:gd name="T25" fmla="*/ 17 h 59"/>
                      <a:gd name="T26" fmla="*/ 52 w 67"/>
                      <a:gd name="T27" fmla="*/ 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7" h="59">
                        <a:moveTo>
                          <a:pt x="52" y="5"/>
                        </a:moveTo>
                        <a:cubicBezTo>
                          <a:pt x="46" y="0"/>
                          <a:pt x="39" y="3"/>
                          <a:pt x="39" y="3"/>
                        </a:cubicBezTo>
                        <a:cubicBezTo>
                          <a:pt x="38" y="6"/>
                          <a:pt x="29" y="6"/>
                          <a:pt x="28" y="3"/>
                        </a:cubicBezTo>
                        <a:cubicBezTo>
                          <a:pt x="28" y="3"/>
                          <a:pt x="21" y="0"/>
                          <a:pt x="15" y="5"/>
                        </a:cubicBezTo>
                        <a:cubicBezTo>
                          <a:pt x="9" y="9"/>
                          <a:pt x="0" y="17"/>
                          <a:pt x="0" y="17"/>
                        </a:cubicBezTo>
                        <a:cubicBezTo>
                          <a:pt x="0" y="17"/>
                          <a:pt x="2" y="29"/>
                          <a:pt x="11" y="30"/>
                        </a:cubicBezTo>
                        <a:cubicBezTo>
                          <a:pt x="14" y="27"/>
                          <a:pt x="16" y="25"/>
                          <a:pt x="16" y="25"/>
                        </a:cubicBezTo>
                        <a:cubicBezTo>
                          <a:pt x="16" y="25"/>
                          <a:pt x="14" y="41"/>
                          <a:pt x="11" y="53"/>
                        </a:cubicBezTo>
                        <a:cubicBezTo>
                          <a:pt x="23" y="59"/>
                          <a:pt x="33" y="59"/>
                          <a:pt x="34" y="59"/>
                        </a:cubicBezTo>
                        <a:cubicBezTo>
                          <a:pt x="34" y="59"/>
                          <a:pt x="44" y="59"/>
                          <a:pt x="56" y="53"/>
                        </a:cubicBezTo>
                        <a:cubicBezTo>
                          <a:pt x="53" y="41"/>
                          <a:pt x="51" y="25"/>
                          <a:pt x="51" y="25"/>
                        </a:cubicBezTo>
                        <a:cubicBezTo>
                          <a:pt x="51" y="25"/>
                          <a:pt x="53" y="27"/>
                          <a:pt x="56" y="30"/>
                        </a:cubicBezTo>
                        <a:cubicBezTo>
                          <a:pt x="65" y="29"/>
                          <a:pt x="67" y="17"/>
                          <a:pt x="67" y="17"/>
                        </a:cubicBezTo>
                        <a:cubicBezTo>
                          <a:pt x="67" y="17"/>
                          <a:pt x="58" y="9"/>
                          <a:pt x="52" y="5"/>
                        </a:cubicBezTo>
                        <a:close/>
                      </a:path>
                    </a:pathLst>
                  </a:custGeom>
                  <a:solidFill>
                    <a:srgbClr val="CCCA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7" name="Freeform 283"/>
                  <p:cNvSpPr>
                    <a:spLocks/>
                  </p:cNvSpPr>
                  <p:nvPr/>
                </p:nvSpPr>
                <p:spPr bwMode="auto">
                  <a:xfrm>
                    <a:off x="2165" y="2228"/>
                    <a:ext cx="478" cy="416"/>
                  </a:xfrm>
                  <a:custGeom>
                    <a:avLst/>
                    <a:gdLst>
                      <a:gd name="T0" fmla="*/ 52 w 67"/>
                      <a:gd name="T1" fmla="*/ 5 h 59"/>
                      <a:gd name="T2" fmla="*/ 39 w 67"/>
                      <a:gd name="T3" fmla="*/ 3 h 59"/>
                      <a:gd name="T4" fmla="*/ 28 w 67"/>
                      <a:gd name="T5" fmla="*/ 3 h 59"/>
                      <a:gd name="T6" fmla="*/ 15 w 67"/>
                      <a:gd name="T7" fmla="*/ 5 h 59"/>
                      <a:gd name="T8" fmla="*/ 0 w 67"/>
                      <a:gd name="T9" fmla="*/ 17 h 59"/>
                      <a:gd name="T10" fmla="*/ 2 w 67"/>
                      <a:gd name="T11" fmla="*/ 24 h 59"/>
                      <a:gd name="T12" fmla="*/ 17 w 67"/>
                      <a:gd name="T13" fmla="*/ 17 h 59"/>
                      <a:gd name="T14" fmla="*/ 16 w 67"/>
                      <a:gd name="T15" fmla="*/ 25 h 59"/>
                      <a:gd name="T16" fmla="*/ 11 w 67"/>
                      <a:gd name="T17" fmla="*/ 53 h 59"/>
                      <a:gd name="T18" fmla="*/ 32 w 67"/>
                      <a:gd name="T19" fmla="*/ 59 h 59"/>
                      <a:gd name="T20" fmla="*/ 47 w 67"/>
                      <a:gd name="T21" fmla="*/ 40 h 59"/>
                      <a:gd name="T22" fmla="*/ 42 w 67"/>
                      <a:gd name="T23" fmla="*/ 37 h 59"/>
                      <a:gd name="T24" fmla="*/ 49 w 67"/>
                      <a:gd name="T25" fmla="*/ 16 h 59"/>
                      <a:gd name="T26" fmla="*/ 64 w 67"/>
                      <a:gd name="T27" fmla="*/ 24 h 59"/>
                      <a:gd name="T28" fmla="*/ 67 w 67"/>
                      <a:gd name="T29" fmla="*/ 17 h 59"/>
                      <a:gd name="T30" fmla="*/ 52 w 67"/>
                      <a:gd name="T31" fmla="*/ 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7" h="59">
                        <a:moveTo>
                          <a:pt x="52" y="5"/>
                        </a:moveTo>
                        <a:cubicBezTo>
                          <a:pt x="46" y="0"/>
                          <a:pt x="39" y="3"/>
                          <a:pt x="39" y="3"/>
                        </a:cubicBezTo>
                        <a:cubicBezTo>
                          <a:pt x="38" y="6"/>
                          <a:pt x="29" y="6"/>
                          <a:pt x="28" y="3"/>
                        </a:cubicBezTo>
                        <a:cubicBezTo>
                          <a:pt x="28" y="3"/>
                          <a:pt x="21" y="0"/>
                          <a:pt x="15" y="5"/>
                        </a:cubicBezTo>
                        <a:cubicBezTo>
                          <a:pt x="9" y="9"/>
                          <a:pt x="0" y="17"/>
                          <a:pt x="0" y="17"/>
                        </a:cubicBezTo>
                        <a:cubicBezTo>
                          <a:pt x="0" y="17"/>
                          <a:pt x="0" y="20"/>
                          <a:pt x="2" y="24"/>
                        </a:cubicBezTo>
                        <a:cubicBezTo>
                          <a:pt x="8" y="25"/>
                          <a:pt x="14" y="23"/>
                          <a:pt x="17" y="17"/>
                        </a:cubicBezTo>
                        <a:cubicBezTo>
                          <a:pt x="17" y="20"/>
                          <a:pt x="16" y="25"/>
                          <a:pt x="16" y="25"/>
                        </a:cubicBezTo>
                        <a:cubicBezTo>
                          <a:pt x="16" y="25"/>
                          <a:pt x="14" y="41"/>
                          <a:pt x="11" y="53"/>
                        </a:cubicBezTo>
                        <a:cubicBezTo>
                          <a:pt x="21" y="58"/>
                          <a:pt x="29" y="59"/>
                          <a:pt x="32" y="59"/>
                        </a:cubicBezTo>
                        <a:cubicBezTo>
                          <a:pt x="42" y="57"/>
                          <a:pt x="50" y="50"/>
                          <a:pt x="47" y="40"/>
                        </a:cubicBezTo>
                        <a:cubicBezTo>
                          <a:pt x="47" y="38"/>
                          <a:pt x="45" y="37"/>
                          <a:pt x="42" y="37"/>
                        </a:cubicBezTo>
                        <a:cubicBezTo>
                          <a:pt x="51" y="33"/>
                          <a:pt x="50" y="24"/>
                          <a:pt x="49" y="16"/>
                        </a:cubicBezTo>
                        <a:cubicBezTo>
                          <a:pt x="51" y="22"/>
                          <a:pt x="58" y="26"/>
                          <a:pt x="64" y="24"/>
                        </a:cubicBezTo>
                        <a:cubicBezTo>
                          <a:pt x="67" y="21"/>
                          <a:pt x="67" y="17"/>
                          <a:pt x="67" y="17"/>
                        </a:cubicBezTo>
                        <a:cubicBezTo>
                          <a:pt x="67" y="17"/>
                          <a:pt x="58" y="9"/>
                          <a:pt x="52" y="5"/>
                        </a:cubicBezTo>
                        <a:close/>
                      </a:path>
                    </a:pathLst>
                  </a:custGeom>
                  <a:solidFill>
                    <a:srgbClr val="ED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8" name="Freeform 284"/>
                  <p:cNvSpPr>
                    <a:spLocks/>
                  </p:cNvSpPr>
                  <p:nvPr/>
                </p:nvSpPr>
                <p:spPr bwMode="auto">
                  <a:xfrm>
                    <a:off x="2165" y="2228"/>
                    <a:ext cx="478" cy="416"/>
                  </a:xfrm>
                  <a:custGeom>
                    <a:avLst/>
                    <a:gdLst>
                      <a:gd name="T0" fmla="*/ 52 w 67"/>
                      <a:gd name="T1" fmla="*/ 5 h 59"/>
                      <a:gd name="T2" fmla="*/ 39 w 67"/>
                      <a:gd name="T3" fmla="*/ 3 h 59"/>
                      <a:gd name="T4" fmla="*/ 28 w 67"/>
                      <a:gd name="T5" fmla="*/ 3 h 59"/>
                      <a:gd name="T6" fmla="*/ 15 w 67"/>
                      <a:gd name="T7" fmla="*/ 5 h 59"/>
                      <a:gd name="T8" fmla="*/ 0 w 67"/>
                      <a:gd name="T9" fmla="*/ 17 h 59"/>
                      <a:gd name="T10" fmla="*/ 1 w 67"/>
                      <a:gd name="T11" fmla="*/ 20 h 59"/>
                      <a:gd name="T12" fmla="*/ 19 w 67"/>
                      <a:gd name="T13" fmla="*/ 13 h 59"/>
                      <a:gd name="T14" fmla="*/ 15 w 67"/>
                      <a:gd name="T15" fmla="*/ 29 h 59"/>
                      <a:gd name="T16" fmla="*/ 11 w 67"/>
                      <a:gd name="T17" fmla="*/ 53 h 59"/>
                      <a:gd name="T18" fmla="*/ 32 w 67"/>
                      <a:gd name="T19" fmla="*/ 59 h 59"/>
                      <a:gd name="T20" fmla="*/ 33 w 67"/>
                      <a:gd name="T21" fmla="*/ 55 h 59"/>
                      <a:gd name="T22" fmla="*/ 42 w 67"/>
                      <a:gd name="T23" fmla="*/ 40 h 59"/>
                      <a:gd name="T24" fmla="*/ 36 w 67"/>
                      <a:gd name="T25" fmla="*/ 37 h 59"/>
                      <a:gd name="T26" fmla="*/ 47 w 67"/>
                      <a:gd name="T27" fmla="*/ 10 h 59"/>
                      <a:gd name="T28" fmla="*/ 61 w 67"/>
                      <a:gd name="T29" fmla="*/ 23 h 59"/>
                      <a:gd name="T30" fmla="*/ 65 w 67"/>
                      <a:gd name="T31" fmla="*/ 23 h 59"/>
                      <a:gd name="T32" fmla="*/ 67 w 67"/>
                      <a:gd name="T33" fmla="*/ 17 h 59"/>
                      <a:gd name="T34" fmla="*/ 52 w 67"/>
                      <a:gd name="T35" fmla="*/ 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67" h="59">
                        <a:moveTo>
                          <a:pt x="52" y="5"/>
                        </a:moveTo>
                        <a:cubicBezTo>
                          <a:pt x="46" y="0"/>
                          <a:pt x="39" y="3"/>
                          <a:pt x="39" y="3"/>
                        </a:cubicBezTo>
                        <a:cubicBezTo>
                          <a:pt x="38" y="6"/>
                          <a:pt x="29" y="6"/>
                          <a:pt x="28" y="3"/>
                        </a:cubicBezTo>
                        <a:cubicBezTo>
                          <a:pt x="28" y="3"/>
                          <a:pt x="21" y="0"/>
                          <a:pt x="15" y="5"/>
                        </a:cubicBezTo>
                        <a:cubicBezTo>
                          <a:pt x="9" y="9"/>
                          <a:pt x="0" y="17"/>
                          <a:pt x="0" y="17"/>
                        </a:cubicBezTo>
                        <a:cubicBezTo>
                          <a:pt x="0" y="17"/>
                          <a:pt x="0" y="18"/>
                          <a:pt x="1" y="20"/>
                        </a:cubicBezTo>
                        <a:cubicBezTo>
                          <a:pt x="7" y="23"/>
                          <a:pt x="15" y="19"/>
                          <a:pt x="19" y="13"/>
                        </a:cubicBezTo>
                        <a:cubicBezTo>
                          <a:pt x="18" y="19"/>
                          <a:pt x="17" y="24"/>
                          <a:pt x="15" y="29"/>
                        </a:cubicBezTo>
                        <a:cubicBezTo>
                          <a:pt x="15" y="35"/>
                          <a:pt x="13" y="45"/>
                          <a:pt x="11" y="53"/>
                        </a:cubicBezTo>
                        <a:cubicBezTo>
                          <a:pt x="21" y="58"/>
                          <a:pt x="29" y="58"/>
                          <a:pt x="32" y="59"/>
                        </a:cubicBezTo>
                        <a:cubicBezTo>
                          <a:pt x="33" y="57"/>
                          <a:pt x="32" y="56"/>
                          <a:pt x="33" y="55"/>
                        </a:cubicBezTo>
                        <a:cubicBezTo>
                          <a:pt x="39" y="51"/>
                          <a:pt x="45" y="46"/>
                          <a:pt x="42" y="40"/>
                        </a:cubicBezTo>
                        <a:cubicBezTo>
                          <a:pt x="41" y="38"/>
                          <a:pt x="38" y="38"/>
                          <a:pt x="36" y="37"/>
                        </a:cubicBezTo>
                        <a:cubicBezTo>
                          <a:pt x="48" y="34"/>
                          <a:pt x="50" y="20"/>
                          <a:pt x="47" y="10"/>
                        </a:cubicBezTo>
                        <a:cubicBezTo>
                          <a:pt x="51" y="15"/>
                          <a:pt x="54" y="21"/>
                          <a:pt x="61" y="23"/>
                        </a:cubicBezTo>
                        <a:cubicBezTo>
                          <a:pt x="62" y="23"/>
                          <a:pt x="64" y="23"/>
                          <a:pt x="65" y="23"/>
                        </a:cubicBezTo>
                        <a:cubicBezTo>
                          <a:pt x="67" y="20"/>
                          <a:pt x="67" y="17"/>
                          <a:pt x="67" y="17"/>
                        </a:cubicBezTo>
                        <a:cubicBezTo>
                          <a:pt x="67" y="17"/>
                          <a:pt x="58" y="9"/>
                          <a:pt x="52" y="5"/>
                        </a:cubicBezTo>
                        <a:close/>
                      </a:path>
                    </a:pathLst>
                  </a:custGeom>
                  <a:solidFill>
                    <a:srgbClr val="F7F7F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89" name="Freeform 285"/>
                  <p:cNvSpPr>
                    <a:spLocks noEditPoints="1"/>
                  </p:cNvSpPr>
                  <p:nvPr/>
                </p:nvSpPr>
                <p:spPr bwMode="auto">
                  <a:xfrm>
                    <a:off x="2165" y="2242"/>
                    <a:ext cx="478" cy="402"/>
                  </a:xfrm>
                  <a:custGeom>
                    <a:avLst/>
                    <a:gdLst>
                      <a:gd name="T0" fmla="*/ 34 w 67"/>
                      <a:gd name="T1" fmla="*/ 57 h 57"/>
                      <a:gd name="T2" fmla="*/ 33 w 67"/>
                      <a:gd name="T3" fmla="*/ 57 h 57"/>
                      <a:gd name="T4" fmla="*/ 33 w 67"/>
                      <a:gd name="T5" fmla="*/ 57 h 57"/>
                      <a:gd name="T6" fmla="*/ 11 w 67"/>
                      <a:gd name="T7" fmla="*/ 51 h 57"/>
                      <a:gd name="T8" fmla="*/ 11 w 67"/>
                      <a:gd name="T9" fmla="*/ 51 h 57"/>
                      <a:gd name="T10" fmla="*/ 11 w 67"/>
                      <a:gd name="T11" fmla="*/ 51 h 57"/>
                      <a:gd name="T12" fmla="*/ 16 w 67"/>
                      <a:gd name="T13" fmla="*/ 23 h 57"/>
                      <a:gd name="T14" fmla="*/ 11 w 67"/>
                      <a:gd name="T15" fmla="*/ 28 h 57"/>
                      <a:gd name="T16" fmla="*/ 11 w 67"/>
                      <a:gd name="T17" fmla="*/ 28 h 57"/>
                      <a:gd name="T18" fmla="*/ 11 w 67"/>
                      <a:gd name="T19" fmla="*/ 28 h 57"/>
                      <a:gd name="T20" fmla="*/ 0 w 67"/>
                      <a:gd name="T21" fmla="*/ 15 h 57"/>
                      <a:gd name="T22" fmla="*/ 0 w 67"/>
                      <a:gd name="T23" fmla="*/ 15 h 57"/>
                      <a:gd name="T24" fmla="*/ 0 w 67"/>
                      <a:gd name="T25" fmla="*/ 14 h 57"/>
                      <a:gd name="T26" fmla="*/ 15 w 67"/>
                      <a:gd name="T27" fmla="*/ 3 h 57"/>
                      <a:gd name="T28" fmla="*/ 23 w 67"/>
                      <a:gd name="T29" fmla="*/ 0 h 57"/>
                      <a:gd name="T30" fmla="*/ 28 w 67"/>
                      <a:gd name="T31" fmla="*/ 1 h 57"/>
                      <a:gd name="T32" fmla="*/ 28 w 67"/>
                      <a:gd name="T33" fmla="*/ 1 h 57"/>
                      <a:gd name="T34" fmla="*/ 28 w 67"/>
                      <a:gd name="T35" fmla="*/ 1 h 57"/>
                      <a:gd name="T36" fmla="*/ 34 w 67"/>
                      <a:gd name="T37" fmla="*/ 3 h 57"/>
                      <a:gd name="T38" fmla="*/ 39 w 67"/>
                      <a:gd name="T39" fmla="*/ 1 h 57"/>
                      <a:gd name="T40" fmla="*/ 39 w 67"/>
                      <a:gd name="T41" fmla="*/ 1 h 57"/>
                      <a:gd name="T42" fmla="*/ 39 w 67"/>
                      <a:gd name="T43" fmla="*/ 1 h 57"/>
                      <a:gd name="T44" fmla="*/ 44 w 67"/>
                      <a:gd name="T45" fmla="*/ 0 h 57"/>
                      <a:gd name="T46" fmla="*/ 52 w 67"/>
                      <a:gd name="T47" fmla="*/ 3 h 57"/>
                      <a:gd name="T48" fmla="*/ 67 w 67"/>
                      <a:gd name="T49" fmla="*/ 14 h 57"/>
                      <a:gd name="T50" fmla="*/ 67 w 67"/>
                      <a:gd name="T51" fmla="*/ 15 h 57"/>
                      <a:gd name="T52" fmla="*/ 67 w 67"/>
                      <a:gd name="T53" fmla="*/ 15 h 57"/>
                      <a:gd name="T54" fmla="*/ 56 w 67"/>
                      <a:gd name="T55" fmla="*/ 28 h 57"/>
                      <a:gd name="T56" fmla="*/ 56 w 67"/>
                      <a:gd name="T57" fmla="*/ 28 h 57"/>
                      <a:gd name="T58" fmla="*/ 56 w 67"/>
                      <a:gd name="T59" fmla="*/ 28 h 57"/>
                      <a:gd name="T60" fmla="*/ 51 w 67"/>
                      <a:gd name="T61" fmla="*/ 23 h 57"/>
                      <a:gd name="T62" fmla="*/ 56 w 67"/>
                      <a:gd name="T63" fmla="*/ 51 h 57"/>
                      <a:gd name="T64" fmla="*/ 56 w 67"/>
                      <a:gd name="T65" fmla="*/ 51 h 57"/>
                      <a:gd name="T66" fmla="*/ 56 w 67"/>
                      <a:gd name="T67" fmla="*/ 51 h 57"/>
                      <a:gd name="T68" fmla="*/ 34 w 67"/>
                      <a:gd name="T69" fmla="*/ 57 h 57"/>
                      <a:gd name="T70" fmla="*/ 33 w 67"/>
                      <a:gd name="T71" fmla="*/ 56 h 57"/>
                      <a:gd name="T72" fmla="*/ 34 w 67"/>
                      <a:gd name="T73" fmla="*/ 56 h 57"/>
                      <a:gd name="T74" fmla="*/ 56 w 67"/>
                      <a:gd name="T75" fmla="*/ 51 h 57"/>
                      <a:gd name="T76" fmla="*/ 51 w 67"/>
                      <a:gd name="T77" fmla="*/ 23 h 57"/>
                      <a:gd name="T78" fmla="*/ 51 w 67"/>
                      <a:gd name="T79" fmla="*/ 22 h 57"/>
                      <a:gd name="T80" fmla="*/ 51 w 67"/>
                      <a:gd name="T81" fmla="*/ 22 h 57"/>
                      <a:gd name="T82" fmla="*/ 56 w 67"/>
                      <a:gd name="T83" fmla="*/ 28 h 57"/>
                      <a:gd name="T84" fmla="*/ 67 w 67"/>
                      <a:gd name="T85" fmla="*/ 15 h 57"/>
                      <a:gd name="T86" fmla="*/ 52 w 67"/>
                      <a:gd name="T87" fmla="*/ 3 h 57"/>
                      <a:gd name="T88" fmla="*/ 44 w 67"/>
                      <a:gd name="T89" fmla="*/ 0 h 57"/>
                      <a:gd name="T90" fmla="*/ 39 w 67"/>
                      <a:gd name="T91" fmla="*/ 1 h 57"/>
                      <a:gd name="T92" fmla="*/ 34 w 67"/>
                      <a:gd name="T93" fmla="*/ 3 h 57"/>
                      <a:gd name="T94" fmla="*/ 28 w 67"/>
                      <a:gd name="T95" fmla="*/ 1 h 57"/>
                      <a:gd name="T96" fmla="*/ 23 w 67"/>
                      <a:gd name="T97" fmla="*/ 0 h 57"/>
                      <a:gd name="T98" fmla="*/ 15 w 67"/>
                      <a:gd name="T99" fmla="*/ 3 h 57"/>
                      <a:gd name="T100" fmla="*/ 0 w 67"/>
                      <a:gd name="T101" fmla="*/ 15 h 57"/>
                      <a:gd name="T102" fmla="*/ 11 w 67"/>
                      <a:gd name="T103" fmla="*/ 28 h 57"/>
                      <a:gd name="T104" fmla="*/ 16 w 67"/>
                      <a:gd name="T105" fmla="*/ 22 h 57"/>
                      <a:gd name="T106" fmla="*/ 16 w 67"/>
                      <a:gd name="T107" fmla="*/ 22 h 57"/>
                      <a:gd name="T108" fmla="*/ 16 w 67"/>
                      <a:gd name="T109" fmla="*/ 23 h 57"/>
                      <a:gd name="T110" fmla="*/ 11 w 67"/>
                      <a:gd name="T111" fmla="*/ 51 h 57"/>
                      <a:gd name="T112" fmla="*/ 33 w 67"/>
                      <a:gd name="T113" fmla="*/ 56 h 57"/>
                      <a:gd name="T114" fmla="*/ 33 w 67"/>
                      <a:gd name="T115" fmla="*/ 56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67" h="57">
                        <a:moveTo>
                          <a:pt x="34" y="57"/>
                        </a:moveTo>
                        <a:cubicBezTo>
                          <a:pt x="34" y="57"/>
                          <a:pt x="34" y="57"/>
                          <a:pt x="33" y="57"/>
                        </a:cubicBezTo>
                        <a:cubicBezTo>
                          <a:pt x="33" y="57"/>
                          <a:pt x="33" y="57"/>
                          <a:pt x="33" y="57"/>
                        </a:cubicBezTo>
                        <a:cubicBezTo>
                          <a:pt x="29" y="57"/>
                          <a:pt x="21" y="56"/>
                          <a:pt x="11" y="51"/>
                        </a:cubicBezTo>
                        <a:cubicBezTo>
                          <a:pt x="11" y="51"/>
                          <a:pt x="11" y="51"/>
                          <a:pt x="11" y="51"/>
                        </a:cubicBezTo>
                        <a:cubicBezTo>
                          <a:pt x="11" y="51"/>
                          <a:pt x="11" y="51"/>
                          <a:pt x="11" y="51"/>
                        </a:cubicBezTo>
                        <a:cubicBezTo>
                          <a:pt x="13" y="40"/>
                          <a:pt x="15" y="26"/>
                          <a:pt x="16" y="23"/>
                        </a:cubicBezTo>
                        <a:cubicBezTo>
                          <a:pt x="15" y="24"/>
                          <a:pt x="13" y="26"/>
                          <a:pt x="11" y="28"/>
                        </a:cubicBezTo>
                        <a:cubicBezTo>
                          <a:pt x="11" y="28"/>
                          <a:pt x="11" y="28"/>
                          <a:pt x="11" y="28"/>
                        </a:cubicBezTo>
                        <a:cubicBezTo>
                          <a:pt x="11" y="28"/>
                          <a:pt x="11" y="28"/>
                          <a:pt x="11" y="28"/>
                        </a:cubicBezTo>
                        <a:cubicBezTo>
                          <a:pt x="2" y="27"/>
                          <a:pt x="0" y="15"/>
                          <a:pt x="0" y="15"/>
                        </a:cubicBezTo>
                        <a:cubicBezTo>
                          <a:pt x="0" y="15"/>
                          <a:pt x="0" y="15"/>
                          <a:pt x="0" y="15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9" y="7"/>
                          <a:pt x="15" y="3"/>
                        </a:cubicBezTo>
                        <a:cubicBezTo>
                          <a:pt x="18" y="1"/>
                          <a:pt x="20" y="0"/>
                          <a:pt x="23" y="0"/>
                        </a:cubicBezTo>
                        <a:cubicBezTo>
                          <a:pt x="26" y="0"/>
                          <a:pt x="28" y="1"/>
                          <a:pt x="28" y="1"/>
                        </a:cubicBezTo>
                        <a:cubicBezTo>
                          <a:pt x="28" y="1"/>
                          <a:pt x="28" y="1"/>
                          <a:pt x="28" y="1"/>
                        </a:cubicBezTo>
                        <a:cubicBezTo>
                          <a:pt x="28" y="1"/>
                          <a:pt x="28" y="1"/>
                          <a:pt x="28" y="1"/>
                        </a:cubicBezTo>
                        <a:cubicBezTo>
                          <a:pt x="29" y="2"/>
                          <a:pt x="31" y="3"/>
                          <a:pt x="34" y="3"/>
                        </a:cubicBezTo>
                        <a:cubicBezTo>
                          <a:pt x="36" y="3"/>
                          <a:pt x="38" y="2"/>
                          <a:pt x="39" y="1"/>
                        </a:cubicBezTo>
                        <a:cubicBezTo>
                          <a:pt x="39" y="1"/>
                          <a:pt x="39" y="1"/>
                          <a:pt x="39" y="1"/>
                        </a:cubicBezTo>
                        <a:cubicBezTo>
                          <a:pt x="39" y="1"/>
                          <a:pt x="39" y="1"/>
                          <a:pt x="39" y="1"/>
                        </a:cubicBezTo>
                        <a:cubicBezTo>
                          <a:pt x="39" y="1"/>
                          <a:pt x="41" y="0"/>
                          <a:pt x="44" y="0"/>
                        </a:cubicBezTo>
                        <a:cubicBezTo>
                          <a:pt x="47" y="0"/>
                          <a:pt x="49" y="1"/>
                          <a:pt x="52" y="3"/>
                        </a:cubicBezTo>
                        <a:cubicBezTo>
                          <a:pt x="58" y="7"/>
                          <a:pt x="67" y="14"/>
                          <a:pt x="67" y="14"/>
                        </a:cubicBezTo>
                        <a:cubicBezTo>
                          <a:pt x="67" y="15"/>
                          <a:pt x="67" y="15"/>
                          <a:pt x="67" y="15"/>
                        </a:cubicBezTo>
                        <a:cubicBezTo>
                          <a:pt x="67" y="15"/>
                          <a:pt x="67" y="15"/>
                          <a:pt x="67" y="15"/>
                        </a:cubicBezTo>
                        <a:cubicBezTo>
                          <a:pt x="67" y="15"/>
                          <a:pt x="65" y="27"/>
                          <a:pt x="56" y="28"/>
                        </a:cubicBezTo>
                        <a:cubicBezTo>
                          <a:pt x="56" y="28"/>
                          <a:pt x="56" y="28"/>
                          <a:pt x="56" y="28"/>
                        </a:cubicBezTo>
                        <a:cubicBezTo>
                          <a:pt x="56" y="28"/>
                          <a:pt x="56" y="28"/>
                          <a:pt x="56" y="28"/>
                        </a:cubicBezTo>
                        <a:cubicBezTo>
                          <a:pt x="54" y="26"/>
                          <a:pt x="52" y="24"/>
                          <a:pt x="51" y="23"/>
                        </a:cubicBezTo>
                        <a:cubicBezTo>
                          <a:pt x="52" y="26"/>
                          <a:pt x="54" y="40"/>
                          <a:pt x="56" y="51"/>
                        </a:cubicBezTo>
                        <a:cubicBezTo>
                          <a:pt x="56" y="51"/>
                          <a:pt x="56" y="51"/>
                          <a:pt x="56" y="51"/>
                        </a:cubicBezTo>
                        <a:cubicBezTo>
                          <a:pt x="56" y="51"/>
                          <a:pt x="56" y="51"/>
                          <a:pt x="56" y="51"/>
                        </a:cubicBezTo>
                        <a:cubicBezTo>
                          <a:pt x="46" y="56"/>
                          <a:pt x="38" y="57"/>
                          <a:pt x="34" y="57"/>
                        </a:cubicBezTo>
                        <a:close/>
                        <a:moveTo>
                          <a:pt x="33" y="56"/>
                        </a:moveTo>
                        <a:cubicBezTo>
                          <a:pt x="34" y="56"/>
                          <a:pt x="34" y="56"/>
                          <a:pt x="34" y="56"/>
                        </a:cubicBezTo>
                        <a:cubicBezTo>
                          <a:pt x="38" y="56"/>
                          <a:pt x="46" y="56"/>
                          <a:pt x="56" y="51"/>
                        </a:cubicBezTo>
                        <a:cubicBezTo>
                          <a:pt x="53" y="39"/>
                          <a:pt x="51" y="23"/>
                          <a:pt x="51" y="23"/>
                        </a:cubicBezTo>
                        <a:cubicBezTo>
                          <a:pt x="51" y="22"/>
                          <a:pt x="51" y="22"/>
                          <a:pt x="51" y="22"/>
                        </a:cubicBezTo>
                        <a:cubicBezTo>
                          <a:pt x="51" y="22"/>
                          <a:pt x="51" y="22"/>
                          <a:pt x="51" y="22"/>
                        </a:cubicBezTo>
                        <a:cubicBezTo>
                          <a:pt x="51" y="22"/>
                          <a:pt x="53" y="24"/>
                          <a:pt x="56" y="28"/>
                        </a:cubicBezTo>
                        <a:cubicBezTo>
                          <a:pt x="64" y="27"/>
                          <a:pt x="67" y="16"/>
                          <a:pt x="67" y="15"/>
                        </a:cubicBezTo>
                        <a:cubicBezTo>
                          <a:pt x="66" y="14"/>
                          <a:pt x="57" y="7"/>
                          <a:pt x="52" y="3"/>
                        </a:cubicBezTo>
                        <a:cubicBezTo>
                          <a:pt x="49" y="1"/>
                          <a:pt x="47" y="0"/>
                          <a:pt x="44" y="0"/>
                        </a:cubicBezTo>
                        <a:cubicBezTo>
                          <a:pt x="41" y="0"/>
                          <a:pt x="40" y="1"/>
                          <a:pt x="39" y="1"/>
                        </a:cubicBezTo>
                        <a:cubicBezTo>
                          <a:pt x="38" y="3"/>
                          <a:pt x="36" y="3"/>
                          <a:pt x="34" y="3"/>
                        </a:cubicBezTo>
                        <a:cubicBezTo>
                          <a:pt x="31" y="3"/>
                          <a:pt x="29" y="3"/>
                          <a:pt x="28" y="1"/>
                        </a:cubicBezTo>
                        <a:cubicBezTo>
                          <a:pt x="27" y="1"/>
                          <a:pt x="26" y="0"/>
                          <a:pt x="23" y="0"/>
                        </a:cubicBezTo>
                        <a:cubicBezTo>
                          <a:pt x="20" y="0"/>
                          <a:pt x="18" y="1"/>
                          <a:pt x="15" y="3"/>
                        </a:cubicBezTo>
                        <a:cubicBezTo>
                          <a:pt x="10" y="7"/>
                          <a:pt x="1" y="14"/>
                          <a:pt x="0" y="15"/>
                        </a:cubicBezTo>
                        <a:cubicBezTo>
                          <a:pt x="0" y="16"/>
                          <a:pt x="3" y="27"/>
                          <a:pt x="11" y="28"/>
                        </a:cubicBezTo>
                        <a:cubicBezTo>
                          <a:pt x="14" y="24"/>
                          <a:pt x="16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6" y="23"/>
                          <a:pt x="16" y="23"/>
                          <a:pt x="16" y="23"/>
                        </a:cubicBezTo>
                        <a:cubicBezTo>
                          <a:pt x="16" y="23"/>
                          <a:pt x="14" y="39"/>
                          <a:pt x="11" y="51"/>
                        </a:cubicBezTo>
                        <a:cubicBezTo>
                          <a:pt x="21" y="56"/>
                          <a:pt x="29" y="56"/>
                          <a:pt x="33" y="56"/>
                        </a:cubicBezTo>
                        <a:cubicBezTo>
                          <a:pt x="33" y="56"/>
                          <a:pt x="33" y="56"/>
                          <a:pt x="33" y="56"/>
                        </a:cubicBez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0" name="Freeform 286"/>
                  <p:cNvSpPr>
                    <a:spLocks/>
                  </p:cNvSpPr>
                  <p:nvPr/>
                </p:nvSpPr>
                <p:spPr bwMode="auto">
                  <a:xfrm>
                    <a:off x="2279" y="2369"/>
                    <a:ext cx="7" cy="42"/>
                  </a:xfrm>
                  <a:custGeom>
                    <a:avLst/>
                    <a:gdLst>
                      <a:gd name="T0" fmla="*/ 0 w 1"/>
                      <a:gd name="T1" fmla="*/ 6 h 6"/>
                      <a:gd name="T2" fmla="*/ 0 w 1"/>
                      <a:gd name="T3" fmla="*/ 5 h 6"/>
                      <a:gd name="T4" fmla="*/ 1 w 1"/>
                      <a:gd name="T5" fmla="*/ 0 h 6"/>
                      <a:gd name="T6" fmla="*/ 0 w 1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6">
                        <a:moveTo>
                          <a:pt x="0" y="6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4"/>
                          <a:pt x="1" y="0"/>
                          <a:pt x="1" y="0"/>
                        </a:cubicBezTo>
                        <a:cubicBezTo>
                          <a:pt x="1" y="0"/>
                          <a:pt x="0" y="4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1" name="Freeform 287"/>
                  <p:cNvSpPr>
                    <a:spLocks/>
                  </p:cNvSpPr>
                  <p:nvPr/>
                </p:nvSpPr>
                <p:spPr bwMode="auto">
                  <a:xfrm>
                    <a:off x="2522" y="2369"/>
                    <a:ext cx="7" cy="42"/>
                  </a:xfrm>
                  <a:custGeom>
                    <a:avLst/>
                    <a:gdLst>
                      <a:gd name="T0" fmla="*/ 1 w 1"/>
                      <a:gd name="T1" fmla="*/ 6 h 6"/>
                      <a:gd name="T2" fmla="*/ 0 w 1"/>
                      <a:gd name="T3" fmla="*/ 0 h 6"/>
                      <a:gd name="T4" fmla="*/ 1 w 1"/>
                      <a:gd name="T5" fmla="*/ 5 h 6"/>
                      <a:gd name="T6" fmla="*/ 1 w 1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6">
                        <a:moveTo>
                          <a:pt x="1" y="6"/>
                        </a:moveTo>
                        <a:cubicBezTo>
                          <a:pt x="1" y="4"/>
                          <a:pt x="0" y="0"/>
                          <a:pt x="0" y="0"/>
                        </a:cubicBezTo>
                        <a:cubicBezTo>
                          <a:pt x="0" y="0"/>
                          <a:pt x="1" y="4"/>
                          <a:pt x="1" y="5"/>
                        </a:cubicBez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A3A3A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2" name="Freeform 288"/>
                  <p:cNvSpPr>
                    <a:spLocks/>
                  </p:cNvSpPr>
                  <p:nvPr/>
                </p:nvSpPr>
                <p:spPr bwMode="auto">
                  <a:xfrm>
                    <a:off x="2350" y="2397"/>
                    <a:ext cx="93" cy="177"/>
                  </a:xfrm>
                  <a:custGeom>
                    <a:avLst/>
                    <a:gdLst>
                      <a:gd name="T0" fmla="*/ 36 w 93"/>
                      <a:gd name="T1" fmla="*/ 0 h 177"/>
                      <a:gd name="T2" fmla="*/ 0 w 93"/>
                      <a:gd name="T3" fmla="*/ 28 h 177"/>
                      <a:gd name="T4" fmla="*/ 0 w 93"/>
                      <a:gd name="T5" fmla="*/ 42 h 177"/>
                      <a:gd name="T6" fmla="*/ 29 w 93"/>
                      <a:gd name="T7" fmla="*/ 42 h 177"/>
                      <a:gd name="T8" fmla="*/ 29 w 93"/>
                      <a:gd name="T9" fmla="*/ 134 h 177"/>
                      <a:gd name="T10" fmla="*/ 7 w 93"/>
                      <a:gd name="T11" fmla="*/ 134 h 177"/>
                      <a:gd name="T12" fmla="*/ 0 w 93"/>
                      <a:gd name="T13" fmla="*/ 170 h 177"/>
                      <a:gd name="T14" fmla="*/ 93 w 93"/>
                      <a:gd name="T15" fmla="*/ 177 h 177"/>
                      <a:gd name="T16" fmla="*/ 93 w 93"/>
                      <a:gd name="T17" fmla="*/ 134 h 177"/>
                      <a:gd name="T18" fmla="*/ 64 w 93"/>
                      <a:gd name="T19" fmla="*/ 134 h 177"/>
                      <a:gd name="T20" fmla="*/ 72 w 93"/>
                      <a:gd name="T21" fmla="*/ 0 h 177"/>
                      <a:gd name="T22" fmla="*/ 36 w 93"/>
                      <a:gd name="T23" fmla="*/ 0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3" h="177">
                        <a:moveTo>
                          <a:pt x="36" y="0"/>
                        </a:moveTo>
                        <a:lnTo>
                          <a:pt x="0" y="28"/>
                        </a:lnTo>
                        <a:lnTo>
                          <a:pt x="0" y="42"/>
                        </a:lnTo>
                        <a:lnTo>
                          <a:pt x="29" y="42"/>
                        </a:lnTo>
                        <a:lnTo>
                          <a:pt x="29" y="134"/>
                        </a:lnTo>
                        <a:lnTo>
                          <a:pt x="7" y="134"/>
                        </a:lnTo>
                        <a:lnTo>
                          <a:pt x="0" y="170"/>
                        </a:lnTo>
                        <a:lnTo>
                          <a:pt x="93" y="177"/>
                        </a:lnTo>
                        <a:lnTo>
                          <a:pt x="93" y="134"/>
                        </a:lnTo>
                        <a:lnTo>
                          <a:pt x="64" y="134"/>
                        </a:lnTo>
                        <a:lnTo>
                          <a:pt x="72" y="0"/>
                        </a:lnTo>
                        <a:lnTo>
                          <a:pt x="36" y="0"/>
                        </a:ln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3" name="Freeform 289"/>
                  <p:cNvSpPr>
                    <a:spLocks noEditPoints="1"/>
                  </p:cNvSpPr>
                  <p:nvPr/>
                </p:nvSpPr>
                <p:spPr bwMode="auto">
                  <a:xfrm>
                    <a:off x="2350" y="2397"/>
                    <a:ext cx="93" cy="177"/>
                  </a:xfrm>
                  <a:custGeom>
                    <a:avLst/>
                    <a:gdLst>
                      <a:gd name="T0" fmla="*/ 93 w 93"/>
                      <a:gd name="T1" fmla="*/ 177 h 177"/>
                      <a:gd name="T2" fmla="*/ 0 w 93"/>
                      <a:gd name="T3" fmla="*/ 170 h 177"/>
                      <a:gd name="T4" fmla="*/ 0 w 93"/>
                      <a:gd name="T5" fmla="*/ 134 h 177"/>
                      <a:gd name="T6" fmla="*/ 29 w 93"/>
                      <a:gd name="T7" fmla="*/ 134 h 177"/>
                      <a:gd name="T8" fmla="*/ 29 w 93"/>
                      <a:gd name="T9" fmla="*/ 50 h 177"/>
                      <a:gd name="T10" fmla="*/ 0 w 93"/>
                      <a:gd name="T11" fmla="*/ 42 h 177"/>
                      <a:gd name="T12" fmla="*/ 0 w 93"/>
                      <a:gd name="T13" fmla="*/ 28 h 177"/>
                      <a:gd name="T14" fmla="*/ 36 w 93"/>
                      <a:gd name="T15" fmla="*/ 0 h 177"/>
                      <a:gd name="T16" fmla="*/ 72 w 93"/>
                      <a:gd name="T17" fmla="*/ 0 h 177"/>
                      <a:gd name="T18" fmla="*/ 72 w 93"/>
                      <a:gd name="T19" fmla="*/ 134 h 177"/>
                      <a:gd name="T20" fmla="*/ 93 w 93"/>
                      <a:gd name="T21" fmla="*/ 134 h 177"/>
                      <a:gd name="T22" fmla="*/ 93 w 93"/>
                      <a:gd name="T23" fmla="*/ 177 h 177"/>
                      <a:gd name="T24" fmla="*/ 7 w 93"/>
                      <a:gd name="T25" fmla="*/ 170 h 177"/>
                      <a:gd name="T26" fmla="*/ 86 w 93"/>
                      <a:gd name="T27" fmla="*/ 170 h 177"/>
                      <a:gd name="T28" fmla="*/ 86 w 93"/>
                      <a:gd name="T29" fmla="*/ 134 h 177"/>
                      <a:gd name="T30" fmla="*/ 64 w 93"/>
                      <a:gd name="T31" fmla="*/ 134 h 177"/>
                      <a:gd name="T32" fmla="*/ 64 w 93"/>
                      <a:gd name="T33" fmla="*/ 0 h 177"/>
                      <a:gd name="T34" fmla="*/ 36 w 93"/>
                      <a:gd name="T35" fmla="*/ 0 h 177"/>
                      <a:gd name="T36" fmla="*/ 7 w 93"/>
                      <a:gd name="T37" fmla="*/ 28 h 177"/>
                      <a:gd name="T38" fmla="*/ 7 w 93"/>
                      <a:gd name="T39" fmla="*/ 42 h 177"/>
                      <a:gd name="T40" fmla="*/ 29 w 93"/>
                      <a:gd name="T41" fmla="*/ 42 h 177"/>
                      <a:gd name="T42" fmla="*/ 29 w 93"/>
                      <a:gd name="T43" fmla="*/ 134 h 177"/>
                      <a:gd name="T44" fmla="*/ 7 w 93"/>
                      <a:gd name="T45" fmla="*/ 134 h 177"/>
                      <a:gd name="T46" fmla="*/ 7 w 93"/>
                      <a:gd name="T47" fmla="*/ 170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93" h="177">
                        <a:moveTo>
                          <a:pt x="93" y="177"/>
                        </a:moveTo>
                        <a:lnTo>
                          <a:pt x="0" y="170"/>
                        </a:lnTo>
                        <a:lnTo>
                          <a:pt x="0" y="134"/>
                        </a:lnTo>
                        <a:lnTo>
                          <a:pt x="29" y="134"/>
                        </a:lnTo>
                        <a:lnTo>
                          <a:pt x="29" y="50"/>
                        </a:lnTo>
                        <a:lnTo>
                          <a:pt x="0" y="42"/>
                        </a:lnTo>
                        <a:lnTo>
                          <a:pt x="0" y="28"/>
                        </a:lnTo>
                        <a:lnTo>
                          <a:pt x="36" y="0"/>
                        </a:lnTo>
                        <a:lnTo>
                          <a:pt x="72" y="0"/>
                        </a:lnTo>
                        <a:lnTo>
                          <a:pt x="72" y="134"/>
                        </a:lnTo>
                        <a:lnTo>
                          <a:pt x="93" y="134"/>
                        </a:lnTo>
                        <a:lnTo>
                          <a:pt x="93" y="177"/>
                        </a:lnTo>
                        <a:close/>
                        <a:moveTo>
                          <a:pt x="7" y="170"/>
                        </a:moveTo>
                        <a:lnTo>
                          <a:pt x="86" y="170"/>
                        </a:lnTo>
                        <a:lnTo>
                          <a:pt x="86" y="134"/>
                        </a:lnTo>
                        <a:lnTo>
                          <a:pt x="64" y="134"/>
                        </a:lnTo>
                        <a:lnTo>
                          <a:pt x="64" y="0"/>
                        </a:lnTo>
                        <a:lnTo>
                          <a:pt x="36" y="0"/>
                        </a:lnTo>
                        <a:lnTo>
                          <a:pt x="7" y="28"/>
                        </a:lnTo>
                        <a:lnTo>
                          <a:pt x="7" y="42"/>
                        </a:lnTo>
                        <a:lnTo>
                          <a:pt x="29" y="42"/>
                        </a:lnTo>
                        <a:lnTo>
                          <a:pt x="29" y="134"/>
                        </a:lnTo>
                        <a:lnTo>
                          <a:pt x="7" y="134"/>
                        </a:lnTo>
                        <a:lnTo>
                          <a:pt x="7" y="170"/>
                        </a:ln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4" name="Freeform 290"/>
                  <p:cNvSpPr>
                    <a:spLocks/>
                  </p:cNvSpPr>
                  <p:nvPr/>
                </p:nvSpPr>
                <p:spPr bwMode="auto">
                  <a:xfrm>
                    <a:off x="2050" y="1959"/>
                    <a:ext cx="150" cy="142"/>
                  </a:xfrm>
                  <a:custGeom>
                    <a:avLst/>
                    <a:gdLst>
                      <a:gd name="T0" fmla="*/ 13 w 21"/>
                      <a:gd name="T1" fmla="*/ 5 h 20"/>
                      <a:gd name="T2" fmla="*/ 4 w 21"/>
                      <a:gd name="T3" fmla="*/ 3 h 20"/>
                      <a:gd name="T4" fmla="*/ 13 w 21"/>
                      <a:gd name="T5" fmla="*/ 16 h 20"/>
                      <a:gd name="T6" fmla="*/ 13 w 21"/>
                      <a:gd name="T7" fmla="*/ 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0">
                        <a:moveTo>
                          <a:pt x="13" y="5"/>
                        </a:moveTo>
                        <a:cubicBezTo>
                          <a:pt x="13" y="5"/>
                          <a:pt x="9" y="0"/>
                          <a:pt x="4" y="3"/>
                        </a:cubicBezTo>
                        <a:cubicBezTo>
                          <a:pt x="0" y="6"/>
                          <a:pt x="4" y="20"/>
                          <a:pt x="13" y="16"/>
                        </a:cubicBezTo>
                        <a:cubicBezTo>
                          <a:pt x="21" y="13"/>
                          <a:pt x="13" y="5"/>
                          <a:pt x="13" y="5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5" name="Freeform 291"/>
                  <p:cNvSpPr>
                    <a:spLocks/>
                  </p:cNvSpPr>
                  <p:nvPr/>
                </p:nvSpPr>
                <p:spPr bwMode="auto">
                  <a:xfrm>
                    <a:off x="2050" y="1959"/>
                    <a:ext cx="150" cy="127"/>
                  </a:xfrm>
                  <a:custGeom>
                    <a:avLst/>
                    <a:gdLst>
                      <a:gd name="T0" fmla="*/ 13 w 21"/>
                      <a:gd name="T1" fmla="*/ 5 h 18"/>
                      <a:gd name="T2" fmla="*/ 4 w 21"/>
                      <a:gd name="T3" fmla="*/ 3 h 18"/>
                      <a:gd name="T4" fmla="*/ 12 w 21"/>
                      <a:gd name="T5" fmla="*/ 15 h 18"/>
                      <a:gd name="T6" fmla="*/ 13 w 21"/>
                      <a:gd name="T7" fmla="*/ 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8">
                        <a:moveTo>
                          <a:pt x="13" y="5"/>
                        </a:moveTo>
                        <a:cubicBezTo>
                          <a:pt x="13" y="5"/>
                          <a:pt x="9" y="0"/>
                          <a:pt x="4" y="3"/>
                        </a:cubicBezTo>
                        <a:cubicBezTo>
                          <a:pt x="0" y="6"/>
                          <a:pt x="4" y="18"/>
                          <a:pt x="12" y="15"/>
                        </a:cubicBezTo>
                        <a:cubicBezTo>
                          <a:pt x="21" y="11"/>
                          <a:pt x="13" y="5"/>
                          <a:pt x="13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6" name="Freeform 292"/>
                  <p:cNvSpPr>
                    <a:spLocks/>
                  </p:cNvSpPr>
                  <p:nvPr/>
                </p:nvSpPr>
                <p:spPr bwMode="auto">
                  <a:xfrm>
                    <a:off x="2050" y="1959"/>
                    <a:ext cx="150" cy="120"/>
                  </a:xfrm>
                  <a:custGeom>
                    <a:avLst/>
                    <a:gdLst>
                      <a:gd name="T0" fmla="*/ 13 w 21"/>
                      <a:gd name="T1" fmla="*/ 5 h 17"/>
                      <a:gd name="T2" fmla="*/ 4 w 21"/>
                      <a:gd name="T3" fmla="*/ 3 h 17"/>
                      <a:gd name="T4" fmla="*/ 12 w 21"/>
                      <a:gd name="T5" fmla="*/ 13 h 17"/>
                      <a:gd name="T6" fmla="*/ 13 w 21"/>
                      <a:gd name="T7" fmla="*/ 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7">
                        <a:moveTo>
                          <a:pt x="13" y="5"/>
                        </a:moveTo>
                        <a:cubicBezTo>
                          <a:pt x="13" y="5"/>
                          <a:pt x="9" y="0"/>
                          <a:pt x="4" y="3"/>
                        </a:cubicBezTo>
                        <a:cubicBezTo>
                          <a:pt x="0" y="6"/>
                          <a:pt x="3" y="17"/>
                          <a:pt x="12" y="13"/>
                        </a:cubicBezTo>
                        <a:cubicBezTo>
                          <a:pt x="21" y="10"/>
                          <a:pt x="13" y="5"/>
                          <a:pt x="13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7" name="Freeform 293"/>
                  <p:cNvSpPr>
                    <a:spLocks/>
                  </p:cNvSpPr>
                  <p:nvPr/>
                </p:nvSpPr>
                <p:spPr bwMode="auto">
                  <a:xfrm>
                    <a:off x="2079" y="1988"/>
                    <a:ext cx="57" cy="35"/>
                  </a:xfrm>
                  <a:custGeom>
                    <a:avLst/>
                    <a:gdLst>
                      <a:gd name="T0" fmla="*/ 1 w 8"/>
                      <a:gd name="T1" fmla="*/ 4 h 5"/>
                      <a:gd name="T2" fmla="*/ 2 w 8"/>
                      <a:gd name="T3" fmla="*/ 1 h 5"/>
                      <a:gd name="T4" fmla="*/ 8 w 8"/>
                      <a:gd name="T5" fmla="*/ 5 h 5"/>
                      <a:gd name="T6" fmla="*/ 2 w 8"/>
                      <a:gd name="T7" fmla="*/ 3 h 5"/>
                      <a:gd name="T8" fmla="*/ 1 w 8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5">
                        <a:moveTo>
                          <a:pt x="1" y="4"/>
                        </a:moveTo>
                        <a:cubicBezTo>
                          <a:pt x="1" y="4"/>
                          <a:pt x="0" y="2"/>
                          <a:pt x="2" y="1"/>
                        </a:cubicBezTo>
                        <a:cubicBezTo>
                          <a:pt x="4" y="0"/>
                          <a:pt x="6" y="2"/>
                          <a:pt x="8" y="5"/>
                        </a:cubicBezTo>
                        <a:cubicBezTo>
                          <a:pt x="6" y="2"/>
                          <a:pt x="4" y="2"/>
                          <a:pt x="2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8" name="Freeform 294"/>
                  <p:cNvSpPr>
                    <a:spLocks noEditPoints="1"/>
                  </p:cNvSpPr>
                  <p:nvPr/>
                </p:nvSpPr>
                <p:spPr bwMode="auto">
                  <a:xfrm>
                    <a:off x="2065" y="1974"/>
                    <a:ext cx="107" cy="105"/>
                  </a:xfrm>
                  <a:custGeom>
                    <a:avLst/>
                    <a:gdLst>
                      <a:gd name="T0" fmla="*/ 8 w 15"/>
                      <a:gd name="T1" fmla="*/ 15 h 15"/>
                      <a:gd name="T2" fmla="*/ 8 w 15"/>
                      <a:gd name="T3" fmla="*/ 15 h 15"/>
                      <a:gd name="T4" fmla="*/ 1 w 15"/>
                      <a:gd name="T5" fmla="*/ 9 h 15"/>
                      <a:gd name="T6" fmla="*/ 2 w 15"/>
                      <a:gd name="T7" fmla="*/ 0 h 15"/>
                      <a:gd name="T8" fmla="*/ 5 w 15"/>
                      <a:gd name="T9" fmla="*/ 0 h 15"/>
                      <a:gd name="T10" fmla="*/ 11 w 15"/>
                      <a:gd name="T11" fmla="*/ 3 h 15"/>
                      <a:gd name="T12" fmla="*/ 15 w 15"/>
                      <a:gd name="T13" fmla="*/ 11 h 15"/>
                      <a:gd name="T14" fmla="*/ 11 w 15"/>
                      <a:gd name="T15" fmla="*/ 15 h 15"/>
                      <a:gd name="T16" fmla="*/ 8 w 15"/>
                      <a:gd name="T17" fmla="*/ 15 h 15"/>
                      <a:gd name="T18" fmla="*/ 5 w 15"/>
                      <a:gd name="T19" fmla="*/ 0 h 15"/>
                      <a:gd name="T20" fmla="*/ 2 w 15"/>
                      <a:gd name="T21" fmla="*/ 1 h 15"/>
                      <a:gd name="T22" fmla="*/ 1 w 15"/>
                      <a:gd name="T23" fmla="*/ 8 h 15"/>
                      <a:gd name="T24" fmla="*/ 8 w 15"/>
                      <a:gd name="T25" fmla="*/ 15 h 15"/>
                      <a:gd name="T26" fmla="*/ 8 w 15"/>
                      <a:gd name="T27" fmla="*/ 15 h 15"/>
                      <a:gd name="T28" fmla="*/ 10 w 15"/>
                      <a:gd name="T29" fmla="*/ 14 h 15"/>
                      <a:gd name="T30" fmla="*/ 14 w 15"/>
                      <a:gd name="T31" fmla="*/ 11 h 15"/>
                      <a:gd name="T32" fmla="*/ 10 w 15"/>
                      <a:gd name="T33" fmla="*/ 3 h 15"/>
                      <a:gd name="T34" fmla="*/ 10 w 15"/>
                      <a:gd name="T35" fmla="*/ 3 h 15"/>
                      <a:gd name="T36" fmla="*/ 5 w 15"/>
                      <a:gd name="T37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5" h="15">
                        <a:moveTo>
                          <a:pt x="8" y="15"/>
                        </a:moveTo>
                        <a:cubicBezTo>
                          <a:pt x="8" y="15"/>
                          <a:pt x="8" y="15"/>
                          <a:pt x="8" y="15"/>
                        </a:cubicBezTo>
                        <a:cubicBezTo>
                          <a:pt x="4" y="15"/>
                          <a:pt x="2" y="12"/>
                          <a:pt x="1" y="9"/>
                        </a:cubicBezTo>
                        <a:cubicBezTo>
                          <a:pt x="0" y="5"/>
                          <a:pt x="0" y="2"/>
                          <a:pt x="2" y="0"/>
                        </a:cubicBezTo>
                        <a:cubicBezTo>
                          <a:pt x="3" y="0"/>
                          <a:pt x="4" y="0"/>
                          <a:pt x="5" y="0"/>
                        </a:cubicBezTo>
                        <a:cubicBezTo>
                          <a:pt x="8" y="0"/>
                          <a:pt x="11" y="3"/>
                          <a:pt x="11" y="3"/>
                        </a:cubicBezTo>
                        <a:cubicBezTo>
                          <a:pt x="11" y="3"/>
                          <a:pt x="15" y="7"/>
                          <a:pt x="15" y="11"/>
                        </a:cubicBezTo>
                        <a:cubicBezTo>
                          <a:pt x="14" y="12"/>
                          <a:pt x="13" y="14"/>
                          <a:pt x="11" y="15"/>
                        </a:cubicBezTo>
                        <a:cubicBezTo>
                          <a:pt x="10" y="15"/>
                          <a:pt x="9" y="15"/>
                          <a:pt x="8" y="15"/>
                        </a:cubicBezTo>
                        <a:close/>
                        <a:moveTo>
                          <a:pt x="5" y="0"/>
                        </a:moveTo>
                        <a:cubicBezTo>
                          <a:pt x="4" y="0"/>
                          <a:pt x="3" y="0"/>
                          <a:pt x="2" y="1"/>
                        </a:cubicBezTo>
                        <a:cubicBezTo>
                          <a:pt x="1" y="2"/>
                          <a:pt x="0" y="5"/>
                          <a:pt x="1" y="8"/>
                        </a:cubicBezTo>
                        <a:cubicBezTo>
                          <a:pt x="2" y="11"/>
                          <a:pt x="4" y="15"/>
                          <a:pt x="8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ubicBezTo>
                          <a:pt x="9" y="15"/>
                          <a:pt x="10" y="15"/>
                          <a:pt x="10" y="14"/>
                        </a:cubicBezTo>
                        <a:cubicBezTo>
                          <a:pt x="13" y="13"/>
                          <a:pt x="14" y="12"/>
                          <a:pt x="14" y="11"/>
                        </a:cubicBezTo>
                        <a:cubicBezTo>
                          <a:pt x="15" y="7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8" y="0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99" name="Freeform 295"/>
                  <p:cNvSpPr>
                    <a:spLocks/>
                  </p:cNvSpPr>
                  <p:nvPr/>
                </p:nvSpPr>
                <p:spPr bwMode="auto">
                  <a:xfrm>
                    <a:off x="2072" y="1995"/>
                    <a:ext cx="71" cy="42"/>
                  </a:xfrm>
                  <a:custGeom>
                    <a:avLst/>
                    <a:gdLst>
                      <a:gd name="T0" fmla="*/ 10 w 10"/>
                      <a:gd name="T1" fmla="*/ 6 h 6"/>
                      <a:gd name="T2" fmla="*/ 10 w 10"/>
                      <a:gd name="T3" fmla="*/ 5 h 6"/>
                      <a:gd name="T4" fmla="*/ 6 w 10"/>
                      <a:gd name="T5" fmla="*/ 5 h 6"/>
                      <a:gd name="T6" fmla="*/ 9 w 10"/>
                      <a:gd name="T7" fmla="*/ 5 h 6"/>
                      <a:gd name="T8" fmla="*/ 6 w 10"/>
                      <a:gd name="T9" fmla="*/ 1 h 6"/>
                      <a:gd name="T10" fmla="*/ 3 w 10"/>
                      <a:gd name="T11" fmla="*/ 1 h 6"/>
                      <a:gd name="T12" fmla="*/ 3 w 10"/>
                      <a:gd name="T13" fmla="*/ 5 h 6"/>
                      <a:gd name="T14" fmla="*/ 3 w 10"/>
                      <a:gd name="T15" fmla="*/ 0 h 6"/>
                      <a:gd name="T16" fmla="*/ 6 w 10"/>
                      <a:gd name="T17" fmla="*/ 0 h 6"/>
                      <a:gd name="T18" fmla="*/ 10 w 10"/>
                      <a:gd name="T19" fmla="*/ 5 h 6"/>
                      <a:gd name="T20" fmla="*/ 10 w 10"/>
                      <a:gd name="T21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" h="6">
                        <a:moveTo>
                          <a:pt x="10" y="6"/>
                        </a:move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4"/>
                          <a:pt x="6" y="5"/>
                          <a:pt x="6" y="5"/>
                        </a:cubicBezTo>
                        <a:cubicBezTo>
                          <a:pt x="6" y="5"/>
                          <a:pt x="8" y="3"/>
                          <a:pt x="9" y="5"/>
                        </a:cubicBezTo>
                        <a:cubicBezTo>
                          <a:pt x="9" y="3"/>
                          <a:pt x="7" y="1"/>
                          <a:pt x="6" y="1"/>
                        </a:cubicBezTo>
                        <a:cubicBezTo>
                          <a:pt x="5" y="0"/>
                          <a:pt x="4" y="0"/>
                          <a:pt x="3" y="1"/>
                        </a:cubicBezTo>
                        <a:cubicBezTo>
                          <a:pt x="1" y="2"/>
                          <a:pt x="3" y="5"/>
                          <a:pt x="3" y="5"/>
                        </a:cubicBezTo>
                        <a:cubicBezTo>
                          <a:pt x="3" y="5"/>
                          <a:pt x="0" y="2"/>
                          <a:pt x="3" y="0"/>
                        </a:cubicBezTo>
                        <a:cubicBezTo>
                          <a:pt x="3" y="0"/>
                          <a:pt x="5" y="0"/>
                          <a:pt x="6" y="0"/>
                        </a:cubicBezTo>
                        <a:cubicBezTo>
                          <a:pt x="8" y="1"/>
                          <a:pt x="10" y="3"/>
                          <a:pt x="10" y="5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0" name="Freeform 296"/>
                  <p:cNvSpPr>
                    <a:spLocks/>
                  </p:cNvSpPr>
                  <p:nvPr/>
                </p:nvSpPr>
                <p:spPr bwMode="auto">
                  <a:xfrm>
                    <a:off x="2586" y="1959"/>
                    <a:ext cx="157" cy="142"/>
                  </a:xfrm>
                  <a:custGeom>
                    <a:avLst/>
                    <a:gdLst>
                      <a:gd name="T0" fmla="*/ 9 w 22"/>
                      <a:gd name="T1" fmla="*/ 5 h 20"/>
                      <a:gd name="T2" fmla="*/ 17 w 22"/>
                      <a:gd name="T3" fmla="*/ 3 h 20"/>
                      <a:gd name="T4" fmla="*/ 9 w 22"/>
                      <a:gd name="T5" fmla="*/ 16 h 20"/>
                      <a:gd name="T6" fmla="*/ 9 w 22"/>
                      <a:gd name="T7" fmla="*/ 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0">
                        <a:moveTo>
                          <a:pt x="9" y="5"/>
                        </a:moveTo>
                        <a:cubicBezTo>
                          <a:pt x="9" y="5"/>
                          <a:pt x="12" y="0"/>
                          <a:pt x="17" y="3"/>
                        </a:cubicBezTo>
                        <a:cubicBezTo>
                          <a:pt x="22" y="6"/>
                          <a:pt x="18" y="20"/>
                          <a:pt x="9" y="16"/>
                        </a:cubicBezTo>
                        <a:cubicBezTo>
                          <a:pt x="0" y="13"/>
                          <a:pt x="9" y="5"/>
                          <a:pt x="9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1" name="Freeform 297"/>
                  <p:cNvSpPr>
                    <a:spLocks/>
                  </p:cNvSpPr>
                  <p:nvPr/>
                </p:nvSpPr>
                <p:spPr bwMode="auto">
                  <a:xfrm>
                    <a:off x="2579" y="1959"/>
                    <a:ext cx="164" cy="127"/>
                  </a:xfrm>
                  <a:custGeom>
                    <a:avLst/>
                    <a:gdLst>
                      <a:gd name="T0" fmla="*/ 10 w 23"/>
                      <a:gd name="T1" fmla="*/ 5 h 18"/>
                      <a:gd name="T2" fmla="*/ 18 w 23"/>
                      <a:gd name="T3" fmla="*/ 3 h 18"/>
                      <a:gd name="T4" fmla="*/ 9 w 23"/>
                      <a:gd name="T5" fmla="*/ 15 h 18"/>
                      <a:gd name="T6" fmla="*/ 10 w 23"/>
                      <a:gd name="T7" fmla="*/ 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18">
                        <a:moveTo>
                          <a:pt x="10" y="5"/>
                        </a:moveTo>
                        <a:cubicBezTo>
                          <a:pt x="10" y="5"/>
                          <a:pt x="13" y="0"/>
                          <a:pt x="18" y="3"/>
                        </a:cubicBezTo>
                        <a:cubicBezTo>
                          <a:pt x="23" y="6"/>
                          <a:pt x="18" y="18"/>
                          <a:pt x="9" y="15"/>
                        </a:cubicBezTo>
                        <a:cubicBezTo>
                          <a:pt x="0" y="11"/>
                          <a:pt x="10" y="5"/>
                          <a:pt x="10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4" name="Freeform 300"/>
                  <p:cNvSpPr>
                    <a:spLocks/>
                  </p:cNvSpPr>
                  <p:nvPr/>
                </p:nvSpPr>
                <p:spPr bwMode="auto">
                  <a:xfrm>
                    <a:off x="2643" y="1995"/>
                    <a:ext cx="71" cy="42"/>
                  </a:xfrm>
                  <a:custGeom>
                    <a:avLst/>
                    <a:gdLst>
                      <a:gd name="T0" fmla="*/ 0 w 10"/>
                      <a:gd name="T1" fmla="*/ 6 h 6"/>
                      <a:gd name="T2" fmla="*/ 0 w 10"/>
                      <a:gd name="T3" fmla="*/ 5 h 6"/>
                      <a:gd name="T4" fmla="*/ 4 w 10"/>
                      <a:gd name="T5" fmla="*/ 0 h 6"/>
                      <a:gd name="T6" fmla="*/ 8 w 10"/>
                      <a:gd name="T7" fmla="*/ 0 h 6"/>
                      <a:gd name="T8" fmla="*/ 8 w 10"/>
                      <a:gd name="T9" fmla="*/ 5 h 6"/>
                      <a:gd name="T10" fmla="*/ 7 w 10"/>
                      <a:gd name="T11" fmla="*/ 1 h 6"/>
                      <a:gd name="T12" fmla="*/ 5 w 10"/>
                      <a:gd name="T13" fmla="*/ 1 h 6"/>
                      <a:gd name="T14" fmla="*/ 1 w 10"/>
                      <a:gd name="T15" fmla="*/ 5 h 6"/>
                      <a:gd name="T16" fmla="*/ 5 w 10"/>
                      <a:gd name="T17" fmla="*/ 5 h 6"/>
                      <a:gd name="T18" fmla="*/ 1 w 10"/>
                      <a:gd name="T19" fmla="*/ 5 h 6"/>
                      <a:gd name="T20" fmla="*/ 0 w 10"/>
                      <a:gd name="T21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0" h="6">
                        <a:moveTo>
                          <a:pt x="0" y="6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3"/>
                          <a:pt x="3" y="1"/>
                          <a:pt x="4" y="0"/>
                        </a:cubicBezTo>
                        <a:cubicBezTo>
                          <a:pt x="6" y="0"/>
                          <a:pt x="7" y="0"/>
                          <a:pt x="8" y="0"/>
                        </a:cubicBezTo>
                        <a:cubicBezTo>
                          <a:pt x="10" y="2"/>
                          <a:pt x="8" y="5"/>
                          <a:pt x="8" y="5"/>
                        </a:cubicBezTo>
                        <a:cubicBezTo>
                          <a:pt x="8" y="5"/>
                          <a:pt x="9" y="2"/>
                          <a:pt x="7" y="1"/>
                        </a:cubicBezTo>
                        <a:cubicBezTo>
                          <a:pt x="7" y="0"/>
                          <a:pt x="6" y="0"/>
                          <a:pt x="5" y="1"/>
                        </a:cubicBezTo>
                        <a:cubicBezTo>
                          <a:pt x="3" y="1"/>
                          <a:pt x="1" y="3"/>
                          <a:pt x="1" y="5"/>
                        </a:cubicBezTo>
                        <a:cubicBezTo>
                          <a:pt x="2" y="3"/>
                          <a:pt x="5" y="5"/>
                          <a:pt x="5" y="5"/>
                        </a:cubicBezTo>
                        <a:cubicBezTo>
                          <a:pt x="4" y="5"/>
                          <a:pt x="2" y="4"/>
                          <a:pt x="1" y="5"/>
                        </a:cubicBezTo>
                        <a:lnTo>
                          <a:pt x="0" y="6"/>
                        </a:ln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5" name="Freeform 301"/>
                  <p:cNvSpPr>
                    <a:spLocks/>
                  </p:cNvSpPr>
                  <p:nvPr/>
                </p:nvSpPr>
                <p:spPr bwMode="auto">
                  <a:xfrm>
                    <a:off x="2129" y="1677"/>
                    <a:ext cx="535" cy="551"/>
                  </a:xfrm>
                  <a:custGeom>
                    <a:avLst/>
                    <a:gdLst>
                      <a:gd name="T0" fmla="*/ 74 w 75"/>
                      <a:gd name="T1" fmla="*/ 35 h 78"/>
                      <a:gd name="T2" fmla="*/ 1 w 75"/>
                      <a:gd name="T3" fmla="*/ 35 h 78"/>
                      <a:gd name="T4" fmla="*/ 1 w 75"/>
                      <a:gd name="T5" fmla="*/ 49 h 78"/>
                      <a:gd name="T6" fmla="*/ 31 w 75"/>
                      <a:gd name="T7" fmla="*/ 76 h 78"/>
                      <a:gd name="T8" fmla="*/ 43 w 75"/>
                      <a:gd name="T9" fmla="*/ 76 h 78"/>
                      <a:gd name="T10" fmla="*/ 73 w 75"/>
                      <a:gd name="T11" fmla="*/ 49 h 78"/>
                      <a:gd name="T12" fmla="*/ 74 w 75"/>
                      <a:gd name="T13" fmla="*/ 35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78">
                        <a:moveTo>
                          <a:pt x="74" y="35"/>
                        </a:moveTo>
                        <a:cubicBezTo>
                          <a:pt x="54" y="0"/>
                          <a:pt x="18" y="6"/>
                          <a:pt x="1" y="35"/>
                        </a:cubicBezTo>
                        <a:cubicBezTo>
                          <a:pt x="1" y="35"/>
                          <a:pt x="0" y="43"/>
                          <a:pt x="1" y="49"/>
                        </a:cubicBezTo>
                        <a:cubicBezTo>
                          <a:pt x="0" y="57"/>
                          <a:pt x="0" y="75"/>
                          <a:pt x="31" y="76"/>
                        </a:cubicBezTo>
                        <a:cubicBezTo>
                          <a:pt x="35" y="78"/>
                          <a:pt x="40" y="78"/>
                          <a:pt x="43" y="76"/>
                        </a:cubicBezTo>
                        <a:cubicBezTo>
                          <a:pt x="74" y="75"/>
                          <a:pt x="75" y="57"/>
                          <a:pt x="73" y="49"/>
                        </a:cubicBezTo>
                        <a:cubicBezTo>
                          <a:pt x="74" y="43"/>
                          <a:pt x="74" y="35"/>
                          <a:pt x="74" y="35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6" name="Freeform 302"/>
                  <p:cNvSpPr>
                    <a:spLocks/>
                  </p:cNvSpPr>
                  <p:nvPr/>
                </p:nvSpPr>
                <p:spPr bwMode="auto">
                  <a:xfrm>
                    <a:off x="2122" y="1677"/>
                    <a:ext cx="535" cy="544"/>
                  </a:xfrm>
                  <a:custGeom>
                    <a:avLst/>
                    <a:gdLst>
                      <a:gd name="T0" fmla="*/ 75 w 75"/>
                      <a:gd name="T1" fmla="*/ 35 h 77"/>
                      <a:gd name="T2" fmla="*/ 2 w 75"/>
                      <a:gd name="T3" fmla="*/ 35 h 77"/>
                      <a:gd name="T4" fmla="*/ 2 w 75"/>
                      <a:gd name="T5" fmla="*/ 49 h 77"/>
                      <a:gd name="T6" fmla="*/ 31 w 75"/>
                      <a:gd name="T7" fmla="*/ 74 h 77"/>
                      <a:gd name="T8" fmla="*/ 46 w 75"/>
                      <a:gd name="T9" fmla="*/ 74 h 77"/>
                      <a:gd name="T10" fmla="*/ 73 w 75"/>
                      <a:gd name="T11" fmla="*/ 47 h 77"/>
                      <a:gd name="T12" fmla="*/ 75 w 75"/>
                      <a:gd name="T13" fmla="*/ 35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5" h="77">
                        <a:moveTo>
                          <a:pt x="75" y="35"/>
                        </a:moveTo>
                        <a:cubicBezTo>
                          <a:pt x="55" y="0"/>
                          <a:pt x="19" y="6"/>
                          <a:pt x="2" y="35"/>
                        </a:cubicBezTo>
                        <a:cubicBezTo>
                          <a:pt x="2" y="35"/>
                          <a:pt x="1" y="43"/>
                          <a:pt x="2" y="49"/>
                        </a:cubicBezTo>
                        <a:cubicBezTo>
                          <a:pt x="1" y="57"/>
                          <a:pt x="0" y="74"/>
                          <a:pt x="31" y="74"/>
                        </a:cubicBezTo>
                        <a:cubicBezTo>
                          <a:pt x="35" y="77"/>
                          <a:pt x="42" y="77"/>
                          <a:pt x="46" y="74"/>
                        </a:cubicBezTo>
                        <a:cubicBezTo>
                          <a:pt x="73" y="73"/>
                          <a:pt x="74" y="56"/>
                          <a:pt x="73" y="47"/>
                        </a:cubicBezTo>
                        <a:cubicBezTo>
                          <a:pt x="74" y="41"/>
                          <a:pt x="75" y="35"/>
                          <a:pt x="75" y="3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7" name="Freeform 303"/>
                  <p:cNvSpPr>
                    <a:spLocks/>
                  </p:cNvSpPr>
                  <p:nvPr/>
                </p:nvSpPr>
                <p:spPr bwMode="auto">
                  <a:xfrm>
                    <a:off x="2122" y="1839"/>
                    <a:ext cx="528" cy="375"/>
                  </a:xfrm>
                  <a:custGeom>
                    <a:avLst/>
                    <a:gdLst>
                      <a:gd name="T0" fmla="*/ 72 w 74"/>
                      <a:gd name="T1" fmla="*/ 24 h 53"/>
                      <a:gd name="T2" fmla="*/ 71 w 74"/>
                      <a:gd name="T3" fmla="*/ 10 h 53"/>
                      <a:gd name="T4" fmla="*/ 66 w 74"/>
                      <a:gd name="T5" fmla="*/ 2 h 53"/>
                      <a:gd name="T6" fmla="*/ 30 w 74"/>
                      <a:gd name="T7" fmla="*/ 3 h 53"/>
                      <a:gd name="T8" fmla="*/ 2 w 74"/>
                      <a:gd name="T9" fmla="*/ 12 h 53"/>
                      <a:gd name="T10" fmla="*/ 2 w 74"/>
                      <a:gd name="T11" fmla="*/ 12 h 53"/>
                      <a:gd name="T12" fmla="*/ 2 w 74"/>
                      <a:gd name="T13" fmla="*/ 26 h 53"/>
                      <a:gd name="T14" fmla="*/ 31 w 74"/>
                      <a:gd name="T15" fmla="*/ 50 h 53"/>
                      <a:gd name="T16" fmla="*/ 46 w 74"/>
                      <a:gd name="T17" fmla="*/ 50 h 53"/>
                      <a:gd name="T18" fmla="*/ 72 w 74"/>
                      <a:gd name="T19" fmla="*/ 24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4" h="53">
                        <a:moveTo>
                          <a:pt x="72" y="24"/>
                        </a:moveTo>
                        <a:cubicBezTo>
                          <a:pt x="73" y="18"/>
                          <a:pt x="71" y="10"/>
                          <a:pt x="71" y="10"/>
                        </a:cubicBezTo>
                        <a:cubicBezTo>
                          <a:pt x="70" y="7"/>
                          <a:pt x="68" y="4"/>
                          <a:pt x="66" y="2"/>
                        </a:cubicBezTo>
                        <a:cubicBezTo>
                          <a:pt x="55" y="9"/>
                          <a:pt x="42" y="6"/>
                          <a:pt x="30" y="3"/>
                        </a:cubicBezTo>
                        <a:cubicBezTo>
                          <a:pt x="20" y="0"/>
                          <a:pt x="9" y="4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2"/>
                          <a:pt x="1" y="20"/>
                          <a:pt x="2" y="26"/>
                        </a:cubicBezTo>
                        <a:cubicBezTo>
                          <a:pt x="1" y="34"/>
                          <a:pt x="0" y="50"/>
                          <a:pt x="31" y="50"/>
                        </a:cubicBezTo>
                        <a:cubicBezTo>
                          <a:pt x="34" y="53"/>
                          <a:pt x="42" y="53"/>
                          <a:pt x="46" y="50"/>
                        </a:cubicBezTo>
                        <a:cubicBezTo>
                          <a:pt x="73" y="49"/>
                          <a:pt x="74" y="32"/>
                          <a:pt x="72" y="2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8" name="Freeform 304"/>
                  <p:cNvSpPr>
                    <a:spLocks noEditPoints="1"/>
                  </p:cNvSpPr>
                  <p:nvPr/>
                </p:nvSpPr>
                <p:spPr bwMode="auto">
                  <a:xfrm>
                    <a:off x="2129" y="1755"/>
                    <a:ext cx="535" cy="473"/>
                  </a:xfrm>
                  <a:custGeom>
                    <a:avLst/>
                    <a:gdLst>
                      <a:gd name="T0" fmla="*/ 37 w 75"/>
                      <a:gd name="T1" fmla="*/ 67 h 67"/>
                      <a:gd name="T2" fmla="*/ 31 w 75"/>
                      <a:gd name="T3" fmla="*/ 65 h 67"/>
                      <a:gd name="T4" fmla="*/ 5 w 75"/>
                      <a:gd name="T5" fmla="*/ 55 h 67"/>
                      <a:gd name="T6" fmla="*/ 1 w 75"/>
                      <a:gd name="T7" fmla="*/ 38 h 67"/>
                      <a:gd name="T8" fmla="*/ 0 w 75"/>
                      <a:gd name="T9" fmla="*/ 24 h 67"/>
                      <a:gd name="T10" fmla="*/ 0 w 75"/>
                      <a:gd name="T11" fmla="*/ 24 h 67"/>
                      <a:gd name="T12" fmla="*/ 38 w 75"/>
                      <a:gd name="T13" fmla="*/ 0 h 67"/>
                      <a:gd name="T14" fmla="*/ 74 w 75"/>
                      <a:gd name="T15" fmla="*/ 24 h 67"/>
                      <a:gd name="T16" fmla="*/ 74 w 75"/>
                      <a:gd name="T17" fmla="*/ 24 h 67"/>
                      <a:gd name="T18" fmla="*/ 73 w 75"/>
                      <a:gd name="T19" fmla="*/ 38 h 67"/>
                      <a:gd name="T20" fmla="*/ 70 w 75"/>
                      <a:gd name="T21" fmla="*/ 55 h 67"/>
                      <a:gd name="T22" fmla="*/ 43 w 75"/>
                      <a:gd name="T23" fmla="*/ 65 h 67"/>
                      <a:gd name="T24" fmla="*/ 37 w 75"/>
                      <a:gd name="T25" fmla="*/ 67 h 67"/>
                      <a:gd name="T26" fmla="*/ 1 w 75"/>
                      <a:gd name="T27" fmla="*/ 24 h 67"/>
                      <a:gd name="T28" fmla="*/ 1 w 75"/>
                      <a:gd name="T29" fmla="*/ 38 h 67"/>
                      <a:gd name="T30" fmla="*/ 1 w 75"/>
                      <a:gd name="T31" fmla="*/ 38 h 67"/>
                      <a:gd name="T32" fmla="*/ 1 w 75"/>
                      <a:gd name="T33" fmla="*/ 38 h 67"/>
                      <a:gd name="T34" fmla="*/ 5 w 75"/>
                      <a:gd name="T35" fmla="*/ 55 h 67"/>
                      <a:gd name="T36" fmla="*/ 31 w 75"/>
                      <a:gd name="T37" fmla="*/ 65 h 67"/>
                      <a:gd name="T38" fmla="*/ 31 w 75"/>
                      <a:gd name="T39" fmla="*/ 65 h 67"/>
                      <a:gd name="T40" fmla="*/ 31 w 75"/>
                      <a:gd name="T41" fmla="*/ 65 h 67"/>
                      <a:gd name="T42" fmla="*/ 37 w 75"/>
                      <a:gd name="T43" fmla="*/ 66 h 67"/>
                      <a:gd name="T44" fmla="*/ 43 w 75"/>
                      <a:gd name="T45" fmla="*/ 65 h 67"/>
                      <a:gd name="T46" fmla="*/ 43 w 75"/>
                      <a:gd name="T47" fmla="*/ 65 h 67"/>
                      <a:gd name="T48" fmla="*/ 43 w 75"/>
                      <a:gd name="T49" fmla="*/ 65 h 67"/>
                      <a:gd name="T50" fmla="*/ 69 w 75"/>
                      <a:gd name="T51" fmla="*/ 55 h 67"/>
                      <a:gd name="T52" fmla="*/ 73 w 75"/>
                      <a:gd name="T53" fmla="*/ 38 h 67"/>
                      <a:gd name="T54" fmla="*/ 73 w 75"/>
                      <a:gd name="T55" fmla="*/ 38 h 67"/>
                      <a:gd name="T56" fmla="*/ 73 w 75"/>
                      <a:gd name="T57" fmla="*/ 38 h 67"/>
                      <a:gd name="T58" fmla="*/ 73 w 75"/>
                      <a:gd name="T59" fmla="*/ 24 h 67"/>
                      <a:gd name="T60" fmla="*/ 38 w 75"/>
                      <a:gd name="T61" fmla="*/ 0 h 67"/>
                      <a:gd name="T62" fmla="*/ 1 w 75"/>
                      <a:gd name="T63" fmla="*/ 24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75" h="67">
                        <a:moveTo>
                          <a:pt x="37" y="67"/>
                        </a:moveTo>
                        <a:cubicBezTo>
                          <a:pt x="35" y="67"/>
                          <a:pt x="33" y="66"/>
                          <a:pt x="31" y="65"/>
                        </a:cubicBezTo>
                        <a:cubicBezTo>
                          <a:pt x="18" y="65"/>
                          <a:pt x="10" y="61"/>
                          <a:pt x="5" y="55"/>
                        </a:cubicBezTo>
                        <a:cubicBezTo>
                          <a:pt x="0" y="49"/>
                          <a:pt x="0" y="41"/>
                          <a:pt x="1" y="38"/>
                        </a:cubicBezTo>
                        <a:cubicBezTo>
                          <a:pt x="0" y="32"/>
                          <a:pt x="0" y="24"/>
                          <a:pt x="0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10" y="9"/>
                          <a:pt x="24" y="0"/>
                          <a:pt x="38" y="0"/>
                        </a:cubicBezTo>
                        <a:cubicBezTo>
                          <a:pt x="52" y="0"/>
                          <a:pt x="65" y="8"/>
                          <a:pt x="74" y="24"/>
                        </a:cubicBezTo>
                        <a:cubicBezTo>
                          <a:pt x="74" y="24"/>
                          <a:pt x="74" y="24"/>
                          <a:pt x="74" y="24"/>
                        </a:cubicBezTo>
                        <a:cubicBezTo>
                          <a:pt x="74" y="24"/>
                          <a:pt x="75" y="32"/>
                          <a:pt x="73" y="38"/>
                        </a:cubicBezTo>
                        <a:cubicBezTo>
                          <a:pt x="74" y="41"/>
                          <a:pt x="75" y="49"/>
                          <a:pt x="70" y="55"/>
                        </a:cubicBezTo>
                        <a:cubicBezTo>
                          <a:pt x="65" y="61"/>
                          <a:pt x="56" y="65"/>
                          <a:pt x="43" y="65"/>
                        </a:cubicBezTo>
                        <a:cubicBezTo>
                          <a:pt x="42" y="66"/>
                          <a:pt x="39" y="67"/>
                          <a:pt x="37" y="67"/>
                        </a:cubicBezTo>
                        <a:close/>
                        <a:moveTo>
                          <a:pt x="1" y="24"/>
                        </a:moveTo>
                        <a:cubicBezTo>
                          <a:pt x="1" y="25"/>
                          <a:pt x="0" y="32"/>
                          <a:pt x="1" y="38"/>
                        </a:cubicBezTo>
                        <a:cubicBezTo>
                          <a:pt x="1" y="38"/>
                          <a:pt x="1" y="38"/>
                          <a:pt x="1" y="38"/>
                        </a:cubicBezTo>
                        <a:cubicBezTo>
                          <a:pt x="1" y="38"/>
                          <a:pt x="1" y="38"/>
                          <a:pt x="1" y="38"/>
                        </a:cubicBezTo>
                        <a:cubicBezTo>
                          <a:pt x="1" y="41"/>
                          <a:pt x="0" y="49"/>
                          <a:pt x="5" y="55"/>
                        </a:cubicBezTo>
                        <a:cubicBezTo>
                          <a:pt x="10" y="61"/>
                          <a:pt x="19" y="64"/>
                          <a:pt x="31" y="65"/>
                        </a:cubicBezTo>
                        <a:cubicBezTo>
                          <a:pt x="31" y="65"/>
                          <a:pt x="31" y="65"/>
                          <a:pt x="31" y="65"/>
                        </a:cubicBezTo>
                        <a:cubicBezTo>
                          <a:pt x="31" y="65"/>
                          <a:pt x="31" y="65"/>
                          <a:pt x="31" y="65"/>
                        </a:cubicBezTo>
                        <a:cubicBezTo>
                          <a:pt x="33" y="66"/>
                          <a:pt x="35" y="66"/>
                          <a:pt x="37" y="66"/>
                        </a:cubicBezTo>
                        <a:cubicBezTo>
                          <a:pt x="39" y="66"/>
                          <a:pt x="41" y="66"/>
                          <a:pt x="43" y="65"/>
                        </a:cubicBezTo>
                        <a:cubicBezTo>
                          <a:pt x="43" y="65"/>
                          <a:pt x="43" y="65"/>
                          <a:pt x="43" y="65"/>
                        </a:cubicBezTo>
                        <a:cubicBezTo>
                          <a:pt x="43" y="65"/>
                          <a:pt x="43" y="65"/>
                          <a:pt x="43" y="65"/>
                        </a:cubicBezTo>
                        <a:cubicBezTo>
                          <a:pt x="56" y="64"/>
                          <a:pt x="65" y="61"/>
                          <a:pt x="69" y="55"/>
                        </a:cubicBezTo>
                        <a:cubicBezTo>
                          <a:pt x="74" y="49"/>
                          <a:pt x="74" y="41"/>
                          <a:pt x="73" y="38"/>
                        </a:cubicBezTo>
                        <a:cubicBezTo>
                          <a:pt x="73" y="38"/>
                          <a:pt x="73" y="38"/>
                          <a:pt x="73" y="38"/>
                        </a:cubicBezTo>
                        <a:cubicBezTo>
                          <a:pt x="73" y="38"/>
                          <a:pt x="73" y="38"/>
                          <a:pt x="73" y="38"/>
                        </a:cubicBezTo>
                        <a:cubicBezTo>
                          <a:pt x="74" y="32"/>
                          <a:pt x="74" y="25"/>
                          <a:pt x="73" y="24"/>
                        </a:cubicBezTo>
                        <a:cubicBezTo>
                          <a:pt x="65" y="9"/>
                          <a:pt x="52" y="0"/>
                          <a:pt x="38" y="0"/>
                        </a:cubicBezTo>
                        <a:cubicBezTo>
                          <a:pt x="24" y="0"/>
                          <a:pt x="10" y="9"/>
                          <a:pt x="1" y="2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09" name="Freeform 305"/>
                  <p:cNvSpPr>
                    <a:spLocks/>
                  </p:cNvSpPr>
                  <p:nvPr/>
                </p:nvSpPr>
                <p:spPr bwMode="auto">
                  <a:xfrm>
                    <a:off x="2215" y="1917"/>
                    <a:ext cx="99" cy="141"/>
                  </a:xfrm>
                  <a:custGeom>
                    <a:avLst/>
                    <a:gdLst>
                      <a:gd name="T0" fmla="*/ 13 w 14"/>
                      <a:gd name="T1" fmla="*/ 11 h 20"/>
                      <a:gd name="T2" fmla="*/ 5 w 14"/>
                      <a:gd name="T3" fmla="*/ 19 h 20"/>
                      <a:gd name="T4" fmla="*/ 1 w 14"/>
                      <a:gd name="T5" fmla="*/ 9 h 20"/>
                      <a:gd name="T6" fmla="*/ 9 w 14"/>
                      <a:gd name="T7" fmla="*/ 1 h 20"/>
                      <a:gd name="T8" fmla="*/ 13 w 14"/>
                      <a:gd name="T9" fmla="*/ 1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0">
                        <a:moveTo>
                          <a:pt x="13" y="11"/>
                        </a:moveTo>
                        <a:cubicBezTo>
                          <a:pt x="12" y="16"/>
                          <a:pt x="8" y="20"/>
                          <a:pt x="5" y="19"/>
                        </a:cubicBezTo>
                        <a:cubicBezTo>
                          <a:pt x="2" y="19"/>
                          <a:pt x="0" y="14"/>
                          <a:pt x="1" y="9"/>
                        </a:cubicBezTo>
                        <a:cubicBezTo>
                          <a:pt x="2" y="3"/>
                          <a:pt x="5" y="0"/>
                          <a:pt x="9" y="1"/>
                        </a:cubicBezTo>
                        <a:cubicBezTo>
                          <a:pt x="12" y="1"/>
                          <a:pt x="14" y="6"/>
                          <a:pt x="13" y="11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0" name="Freeform 306"/>
                  <p:cNvSpPr>
                    <a:spLocks/>
                  </p:cNvSpPr>
                  <p:nvPr/>
                </p:nvSpPr>
                <p:spPr bwMode="auto">
                  <a:xfrm>
                    <a:off x="2215" y="1924"/>
                    <a:ext cx="92" cy="127"/>
                  </a:xfrm>
                  <a:custGeom>
                    <a:avLst/>
                    <a:gdLst>
                      <a:gd name="T0" fmla="*/ 12 w 13"/>
                      <a:gd name="T1" fmla="*/ 10 h 18"/>
                      <a:gd name="T2" fmla="*/ 5 w 13"/>
                      <a:gd name="T3" fmla="*/ 18 h 18"/>
                      <a:gd name="T4" fmla="*/ 1 w 13"/>
                      <a:gd name="T5" fmla="*/ 8 h 18"/>
                      <a:gd name="T6" fmla="*/ 9 w 13"/>
                      <a:gd name="T7" fmla="*/ 0 h 18"/>
                      <a:gd name="T8" fmla="*/ 12 w 13"/>
                      <a:gd name="T9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8">
                        <a:moveTo>
                          <a:pt x="12" y="10"/>
                        </a:moveTo>
                        <a:cubicBezTo>
                          <a:pt x="11" y="15"/>
                          <a:pt x="8" y="18"/>
                          <a:pt x="5" y="18"/>
                        </a:cubicBezTo>
                        <a:cubicBezTo>
                          <a:pt x="2" y="17"/>
                          <a:pt x="0" y="12"/>
                          <a:pt x="1" y="8"/>
                        </a:cubicBezTo>
                        <a:cubicBezTo>
                          <a:pt x="2" y="3"/>
                          <a:pt x="5" y="0"/>
                          <a:pt x="9" y="0"/>
                        </a:cubicBezTo>
                        <a:cubicBezTo>
                          <a:pt x="12" y="1"/>
                          <a:pt x="13" y="5"/>
                          <a:pt x="12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1" name="Freeform 307"/>
                  <p:cNvSpPr>
                    <a:spLocks noEditPoints="1"/>
                  </p:cNvSpPr>
                  <p:nvPr/>
                </p:nvSpPr>
                <p:spPr bwMode="auto">
                  <a:xfrm>
                    <a:off x="2215" y="1924"/>
                    <a:ext cx="92" cy="127"/>
                  </a:xfrm>
                  <a:custGeom>
                    <a:avLst/>
                    <a:gdLst>
                      <a:gd name="T0" fmla="*/ 6 w 13"/>
                      <a:gd name="T1" fmla="*/ 18 h 18"/>
                      <a:gd name="T2" fmla="*/ 5 w 13"/>
                      <a:gd name="T3" fmla="*/ 18 h 18"/>
                      <a:gd name="T4" fmla="*/ 1 w 13"/>
                      <a:gd name="T5" fmla="*/ 8 h 18"/>
                      <a:gd name="T6" fmla="*/ 8 w 13"/>
                      <a:gd name="T7" fmla="*/ 0 h 18"/>
                      <a:gd name="T8" fmla="*/ 9 w 13"/>
                      <a:gd name="T9" fmla="*/ 0 h 18"/>
                      <a:gd name="T10" fmla="*/ 13 w 13"/>
                      <a:gd name="T11" fmla="*/ 10 h 18"/>
                      <a:gd name="T12" fmla="*/ 6 w 13"/>
                      <a:gd name="T13" fmla="*/ 18 h 18"/>
                      <a:gd name="T14" fmla="*/ 8 w 13"/>
                      <a:gd name="T15" fmla="*/ 0 h 18"/>
                      <a:gd name="T16" fmla="*/ 1 w 13"/>
                      <a:gd name="T17" fmla="*/ 8 h 18"/>
                      <a:gd name="T18" fmla="*/ 5 w 13"/>
                      <a:gd name="T19" fmla="*/ 17 h 18"/>
                      <a:gd name="T20" fmla="*/ 6 w 13"/>
                      <a:gd name="T21" fmla="*/ 17 h 18"/>
                      <a:gd name="T22" fmla="*/ 12 w 13"/>
                      <a:gd name="T23" fmla="*/ 10 h 18"/>
                      <a:gd name="T24" fmla="*/ 8 w 13"/>
                      <a:gd name="T25" fmla="*/ 0 h 18"/>
                      <a:gd name="T26" fmla="*/ 8 w 13"/>
                      <a:gd name="T2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" h="18">
                        <a:moveTo>
                          <a:pt x="6" y="18"/>
                        </a:moveTo>
                        <a:cubicBezTo>
                          <a:pt x="6" y="18"/>
                          <a:pt x="5" y="18"/>
                          <a:pt x="5" y="18"/>
                        </a:cubicBezTo>
                        <a:cubicBezTo>
                          <a:pt x="2" y="17"/>
                          <a:pt x="0" y="13"/>
                          <a:pt x="1" y="8"/>
                        </a:cubicBezTo>
                        <a:cubicBezTo>
                          <a:pt x="2" y="3"/>
                          <a:pt x="5" y="0"/>
                          <a:pt x="8" y="0"/>
                        </a:cubicBezTo>
                        <a:cubicBezTo>
                          <a:pt x="8" y="0"/>
                          <a:pt x="8" y="0"/>
                          <a:pt x="9" y="0"/>
                        </a:cubicBezTo>
                        <a:cubicBezTo>
                          <a:pt x="12" y="1"/>
                          <a:pt x="13" y="5"/>
                          <a:pt x="13" y="10"/>
                        </a:cubicBezTo>
                        <a:cubicBezTo>
                          <a:pt x="12" y="14"/>
                          <a:pt x="9" y="18"/>
                          <a:pt x="6" y="18"/>
                        </a:cubicBezTo>
                        <a:close/>
                        <a:moveTo>
                          <a:pt x="8" y="0"/>
                        </a:moveTo>
                        <a:cubicBezTo>
                          <a:pt x="5" y="0"/>
                          <a:pt x="2" y="4"/>
                          <a:pt x="1" y="8"/>
                        </a:cubicBezTo>
                        <a:cubicBezTo>
                          <a:pt x="1" y="12"/>
                          <a:pt x="2" y="17"/>
                          <a:pt x="5" y="17"/>
                        </a:cubicBezTo>
                        <a:cubicBezTo>
                          <a:pt x="5" y="17"/>
                          <a:pt x="6" y="17"/>
                          <a:pt x="6" y="17"/>
                        </a:cubicBezTo>
                        <a:cubicBezTo>
                          <a:pt x="9" y="17"/>
                          <a:pt x="11" y="14"/>
                          <a:pt x="12" y="10"/>
                        </a:cubicBezTo>
                        <a:cubicBezTo>
                          <a:pt x="13" y="5"/>
                          <a:pt x="11" y="1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2" name="Freeform 308"/>
                  <p:cNvSpPr>
                    <a:spLocks/>
                  </p:cNvSpPr>
                  <p:nvPr/>
                </p:nvSpPr>
                <p:spPr bwMode="auto">
                  <a:xfrm>
                    <a:off x="2243" y="1959"/>
                    <a:ext cx="50" cy="71"/>
                  </a:xfrm>
                  <a:custGeom>
                    <a:avLst/>
                    <a:gdLst>
                      <a:gd name="T0" fmla="*/ 6 w 7"/>
                      <a:gd name="T1" fmla="*/ 6 h 10"/>
                      <a:gd name="T2" fmla="*/ 2 w 7"/>
                      <a:gd name="T3" fmla="*/ 10 h 10"/>
                      <a:gd name="T4" fmla="*/ 0 w 7"/>
                      <a:gd name="T5" fmla="*/ 4 h 10"/>
                      <a:gd name="T6" fmla="*/ 4 w 7"/>
                      <a:gd name="T7" fmla="*/ 0 h 10"/>
                      <a:gd name="T8" fmla="*/ 6 w 7"/>
                      <a:gd name="T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0">
                        <a:moveTo>
                          <a:pt x="6" y="6"/>
                        </a:moveTo>
                        <a:cubicBezTo>
                          <a:pt x="6" y="8"/>
                          <a:pt x="4" y="10"/>
                          <a:pt x="2" y="10"/>
                        </a:cubicBezTo>
                        <a:cubicBezTo>
                          <a:pt x="1" y="9"/>
                          <a:pt x="0" y="7"/>
                          <a:pt x="0" y="4"/>
                        </a:cubicBezTo>
                        <a:cubicBezTo>
                          <a:pt x="1" y="2"/>
                          <a:pt x="3" y="0"/>
                          <a:pt x="4" y="0"/>
                        </a:cubicBezTo>
                        <a:cubicBezTo>
                          <a:pt x="6" y="1"/>
                          <a:pt x="7" y="3"/>
                          <a:pt x="6" y="6"/>
                        </a:cubicBezTo>
                        <a:close/>
                      </a:path>
                    </a:pathLst>
                  </a:custGeom>
                  <a:solidFill>
                    <a:srgbClr val="06AB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3" name="Freeform 309"/>
                  <p:cNvSpPr>
                    <a:spLocks/>
                  </p:cNvSpPr>
                  <p:nvPr/>
                </p:nvSpPr>
                <p:spPr bwMode="auto">
                  <a:xfrm>
                    <a:off x="2243" y="1959"/>
                    <a:ext cx="43" cy="57"/>
                  </a:xfrm>
                  <a:custGeom>
                    <a:avLst/>
                    <a:gdLst>
                      <a:gd name="T0" fmla="*/ 6 w 6"/>
                      <a:gd name="T1" fmla="*/ 2 h 8"/>
                      <a:gd name="T2" fmla="*/ 4 w 6"/>
                      <a:gd name="T3" fmla="*/ 0 h 8"/>
                      <a:gd name="T4" fmla="*/ 0 w 6"/>
                      <a:gd name="T5" fmla="*/ 4 h 8"/>
                      <a:gd name="T6" fmla="*/ 1 w 6"/>
                      <a:gd name="T7" fmla="*/ 8 h 8"/>
                      <a:gd name="T8" fmla="*/ 6 w 6"/>
                      <a:gd name="T9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8">
                        <a:moveTo>
                          <a:pt x="6" y="2"/>
                        </a:moveTo>
                        <a:cubicBezTo>
                          <a:pt x="6" y="1"/>
                          <a:pt x="5" y="1"/>
                          <a:pt x="4" y="0"/>
                        </a:cubicBezTo>
                        <a:cubicBezTo>
                          <a:pt x="3" y="0"/>
                          <a:pt x="1" y="2"/>
                          <a:pt x="0" y="4"/>
                        </a:cubicBezTo>
                        <a:cubicBezTo>
                          <a:pt x="0" y="6"/>
                          <a:pt x="0" y="7"/>
                          <a:pt x="1" y="8"/>
                        </a:cubicBezTo>
                        <a:cubicBezTo>
                          <a:pt x="3" y="8"/>
                          <a:pt x="5" y="5"/>
                          <a:pt x="6" y="2"/>
                        </a:cubicBezTo>
                        <a:close/>
                      </a:path>
                    </a:pathLst>
                  </a:custGeom>
                  <a:solidFill>
                    <a:srgbClr val="068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4" name="Freeform 310"/>
                  <p:cNvSpPr>
                    <a:spLocks noEditPoints="1"/>
                  </p:cNvSpPr>
                  <p:nvPr/>
                </p:nvSpPr>
                <p:spPr bwMode="auto">
                  <a:xfrm>
                    <a:off x="2243" y="1959"/>
                    <a:ext cx="50" cy="71"/>
                  </a:xfrm>
                  <a:custGeom>
                    <a:avLst/>
                    <a:gdLst>
                      <a:gd name="T0" fmla="*/ 3 w 7"/>
                      <a:gd name="T1" fmla="*/ 10 h 10"/>
                      <a:gd name="T2" fmla="*/ 2 w 7"/>
                      <a:gd name="T3" fmla="*/ 10 h 10"/>
                      <a:gd name="T4" fmla="*/ 0 w 7"/>
                      <a:gd name="T5" fmla="*/ 4 h 10"/>
                      <a:gd name="T6" fmla="*/ 4 w 7"/>
                      <a:gd name="T7" fmla="*/ 0 h 10"/>
                      <a:gd name="T8" fmla="*/ 4 w 7"/>
                      <a:gd name="T9" fmla="*/ 0 h 10"/>
                      <a:gd name="T10" fmla="*/ 7 w 7"/>
                      <a:gd name="T11" fmla="*/ 6 h 10"/>
                      <a:gd name="T12" fmla="*/ 3 w 7"/>
                      <a:gd name="T13" fmla="*/ 10 h 10"/>
                      <a:gd name="T14" fmla="*/ 4 w 7"/>
                      <a:gd name="T15" fmla="*/ 1 h 10"/>
                      <a:gd name="T16" fmla="*/ 1 w 7"/>
                      <a:gd name="T17" fmla="*/ 4 h 10"/>
                      <a:gd name="T18" fmla="*/ 3 w 7"/>
                      <a:gd name="T19" fmla="*/ 10 h 10"/>
                      <a:gd name="T20" fmla="*/ 3 w 7"/>
                      <a:gd name="T21" fmla="*/ 10 h 10"/>
                      <a:gd name="T22" fmla="*/ 6 w 7"/>
                      <a:gd name="T23" fmla="*/ 6 h 10"/>
                      <a:gd name="T24" fmla="*/ 4 w 7"/>
                      <a:gd name="T25" fmla="*/ 1 h 10"/>
                      <a:gd name="T26" fmla="*/ 4 w 7"/>
                      <a:gd name="T27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0">
                        <a:moveTo>
                          <a:pt x="3" y="10"/>
                        </a:moveTo>
                        <a:cubicBezTo>
                          <a:pt x="3" y="10"/>
                          <a:pt x="3" y="10"/>
                          <a:pt x="2" y="10"/>
                        </a:cubicBezTo>
                        <a:cubicBezTo>
                          <a:pt x="1" y="10"/>
                          <a:pt x="0" y="7"/>
                          <a:pt x="0" y="4"/>
                        </a:cubicBezTo>
                        <a:cubicBezTo>
                          <a:pt x="1" y="2"/>
                          <a:pt x="2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6" y="1"/>
                          <a:pt x="7" y="3"/>
                          <a:pt x="7" y="6"/>
                        </a:cubicBezTo>
                        <a:cubicBezTo>
                          <a:pt x="6" y="8"/>
                          <a:pt x="5" y="10"/>
                          <a:pt x="3" y="10"/>
                        </a:cubicBezTo>
                        <a:close/>
                        <a:moveTo>
                          <a:pt x="4" y="1"/>
                        </a:moveTo>
                        <a:cubicBezTo>
                          <a:pt x="2" y="1"/>
                          <a:pt x="1" y="2"/>
                          <a:pt x="1" y="4"/>
                        </a:cubicBezTo>
                        <a:cubicBezTo>
                          <a:pt x="0" y="7"/>
                          <a:pt x="1" y="9"/>
                          <a:pt x="3" y="10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4" y="10"/>
                          <a:pt x="6" y="8"/>
                          <a:pt x="6" y="6"/>
                        </a:cubicBezTo>
                        <a:cubicBezTo>
                          <a:pt x="7" y="3"/>
                          <a:pt x="6" y="1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lose/>
                      </a:path>
                    </a:pathLst>
                  </a:custGeom>
                  <a:solidFill>
                    <a:srgbClr val="0872C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5" name="Freeform 311"/>
                  <p:cNvSpPr>
                    <a:spLocks/>
                  </p:cNvSpPr>
                  <p:nvPr/>
                </p:nvSpPr>
                <p:spPr bwMode="auto">
                  <a:xfrm>
                    <a:off x="2250" y="1974"/>
                    <a:ext cx="36" cy="42"/>
                  </a:xfrm>
                  <a:custGeom>
                    <a:avLst/>
                    <a:gdLst>
                      <a:gd name="T0" fmla="*/ 4 w 5"/>
                      <a:gd name="T1" fmla="*/ 3 h 6"/>
                      <a:gd name="T2" fmla="*/ 2 w 5"/>
                      <a:gd name="T3" fmla="*/ 6 h 6"/>
                      <a:gd name="T4" fmla="*/ 1 w 5"/>
                      <a:gd name="T5" fmla="*/ 3 h 6"/>
                      <a:gd name="T6" fmla="*/ 3 w 5"/>
                      <a:gd name="T7" fmla="*/ 0 h 6"/>
                      <a:gd name="T8" fmla="*/ 4 w 5"/>
                      <a:gd name="T9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4" y="3"/>
                        </a:moveTo>
                        <a:cubicBezTo>
                          <a:pt x="4" y="5"/>
                          <a:pt x="3" y="6"/>
                          <a:pt x="2" y="6"/>
                        </a:cubicBezTo>
                        <a:cubicBezTo>
                          <a:pt x="1" y="6"/>
                          <a:pt x="0" y="4"/>
                          <a:pt x="1" y="3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4" y="0"/>
                          <a:pt x="5" y="2"/>
                          <a:pt x="4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6" name="Freeform 312"/>
                  <p:cNvSpPr>
                    <a:spLocks/>
                  </p:cNvSpPr>
                  <p:nvPr/>
                </p:nvSpPr>
                <p:spPr bwMode="auto">
                  <a:xfrm>
                    <a:off x="2222" y="2023"/>
                    <a:ext cx="64" cy="42"/>
                  </a:xfrm>
                  <a:custGeom>
                    <a:avLst/>
                    <a:gdLst>
                      <a:gd name="T0" fmla="*/ 9 w 9"/>
                      <a:gd name="T1" fmla="*/ 4 h 6"/>
                      <a:gd name="T2" fmla="*/ 0 w 9"/>
                      <a:gd name="T3" fmla="*/ 3 h 6"/>
                      <a:gd name="T4" fmla="*/ 5 w 9"/>
                      <a:gd name="T5" fmla="*/ 5 h 6"/>
                      <a:gd name="T6" fmla="*/ 9 w 9"/>
                      <a:gd name="T7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6">
                        <a:moveTo>
                          <a:pt x="9" y="4"/>
                        </a:moveTo>
                        <a:cubicBezTo>
                          <a:pt x="5" y="0"/>
                          <a:pt x="0" y="3"/>
                          <a:pt x="0" y="3"/>
                        </a:cubicBezTo>
                        <a:cubicBezTo>
                          <a:pt x="0" y="3"/>
                          <a:pt x="2" y="5"/>
                          <a:pt x="5" y="5"/>
                        </a:cubicBezTo>
                        <a:cubicBezTo>
                          <a:pt x="7" y="6"/>
                          <a:pt x="9" y="4"/>
                          <a:pt x="9" y="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7" name="Freeform 313"/>
                  <p:cNvSpPr>
                    <a:spLocks/>
                  </p:cNvSpPr>
                  <p:nvPr/>
                </p:nvSpPr>
                <p:spPr bwMode="auto">
                  <a:xfrm>
                    <a:off x="2222" y="2023"/>
                    <a:ext cx="64" cy="28"/>
                  </a:xfrm>
                  <a:custGeom>
                    <a:avLst/>
                    <a:gdLst>
                      <a:gd name="T0" fmla="*/ 9 w 9"/>
                      <a:gd name="T1" fmla="*/ 4 h 4"/>
                      <a:gd name="T2" fmla="*/ 0 w 9"/>
                      <a:gd name="T3" fmla="*/ 3 h 4"/>
                      <a:gd name="T4" fmla="*/ 2 w 9"/>
                      <a:gd name="T5" fmla="*/ 2 h 4"/>
                      <a:gd name="T6" fmla="*/ 8 w 9"/>
                      <a:gd name="T7" fmla="*/ 2 h 4"/>
                      <a:gd name="T8" fmla="*/ 9 w 9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9" y="4"/>
                        </a:moveTo>
                        <a:cubicBezTo>
                          <a:pt x="5" y="0"/>
                          <a:pt x="0" y="3"/>
                          <a:pt x="0" y="3"/>
                        </a:cubicBezTo>
                        <a:cubicBezTo>
                          <a:pt x="0" y="3"/>
                          <a:pt x="1" y="2"/>
                          <a:pt x="2" y="2"/>
                        </a:cubicBezTo>
                        <a:cubicBezTo>
                          <a:pt x="4" y="1"/>
                          <a:pt x="6" y="1"/>
                          <a:pt x="8" y="2"/>
                        </a:cubicBezTo>
                        <a:cubicBezTo>
                          <a:pt x="8" y="3"/>
                          <a:pt x="9" y="4"/>
                          <a:pt x="9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8" name="Freeform 314"/>
                  <p:cNvSpPr>
                    <a:spLocks/>
                  </p:cNvSpPr>
                  <p:nvPr/>
                </p:nvSpPr>
                <p:spPr bwMode="auto">
                  <a:xfrm>
                    <a:off x="2057" y="1500"/>
                    <a:ext cx="693" cy="495"/>
                  </a:xfrm>
                  <a:custGeom>
                    <a:avLst/>
                    <a:gdLst>
                      <a:gd name="T0" fmla="*/ 75 w 97"/>
                      <a:gd name="T1" fmla="*/ 50 h 70"/>
                      <a:gd name="T2" fmla="*/ 49 w 97"/>
                      <a:gd name="T3" fmla="*/ 50 h 70"/>
                      <a:gd name="T4" fmla="*/ 11 w 97"/>
                      <a:gd name="T5" fmla="*/ 70 h 70"/>
                      <a:gd name="T6" fmla="*/ 5 w 97"/>
                      <a:gd name="T7" fmla="*/ 53 h 70"/>
                      <a:gd name="T8" fmla="*/ 2 w 97"/>
                      <a:gd name="T9" fmla="*/ 57 h 70"/>
                      <a:gd name="T10" fmla="*/ 4 w 97"/>
                      <a:gd name="T11" fmla="*/ 44 h 70"/>
                      <a:gd name="T12" fmla="*/ 1 w 97"/>
                      <a:gd name="T13" fmla="*/ 47 h 70"/>
                      <a:gd name="T14" fmla="*/ 6 w 97"/>
                      <a:gd name="T15" fmla="*/ 29 h 70"/>
                      <a:gd name="T16" fmla="*/ 2 w 97"/>
                      <a:gd name="T17" fmla="*/ 32 h 70"/>
                      <a:gd name="T18" fmla="*/ 35 w 97"/>
                      <a:gd name="T19" fmla="*/ 5 h 70"/>
                      <a:gd name="T20" fmla="*/ 85 w 97"/>
                      <a:gd name="T21" fmla="*/ 33 h 70"/>
                      <a:gd name="T22" fmla="*/ 87 w 97"/>
                      <a:gd name="T23" fmla="*/ 27 h 70"/>
                      <a:gd name="T24" fmla="*/ 87 w 97"/>
                      <a:gd name="T25" fmla="*/ 38 h 70"/>
                      <a:gd name="T26" fmla="*/ 97 w 97"/>
                      <a:gd name="T27" fmla="*/ 38 h 70"/>
                      <a:gd name="T28" fmla="*/ 89 w 97"/>
                      <a:gd name="T29" fmla="*/ 43 h 70"/>
                      <a:gd name="T30" fmla="*/ 94 w 97"/>
                      <a:gd name="T31" fmla="*/ 53 h 70"/>
                      <a:gd name="T32" fmla="*/ 88 w 97"/>
                      <a:gd name="T33" fmla="*/ 49 h 70"/>
                      <a:gd name="T34" fmla="*/ 84 w 97"/>
                      <a:gd name="T35" fmla="*/ 69 h 70"/>
                      <a:gd name="T36" fmla="*/ 75 w 97"/>
                      <a:gd name="T37" fmla="*/ 5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7" h="70">
                        <a:moveTo>
                          <a:pt x="75" y="50"/>
                        </a:moveTo>
                        <a:cubicBezTo>
                          <a:pt x="75" y="50"/>
                          <a:pt x="68" y="55"/>
                          <a:pt x="49" y="50"/>
                        </a:cubicBezTo>
                        <a:cubicBezTo>
                          <a:pt x="31" y="44"/>
                          <a:pt x="11" y="52"/>
                          <a:pt x="11" y="70"/>
                        </a:cubicBezTo>
                        <a:cubicBezTo>
                          <a:pt x="3" y="61"/>
                          <a:pt x="5" y="53"/>
                          <a:pt x="5" y="53"/>
                        </a:cubicBezTo>
                        <a:cubicBezTo>
                          <a:pt x="5" y="53"/>
                          <a:pt x="3" y="55"/>
                          <a:pt x="2" y="57"/>
                        </a:cubicBezTo>
                        <a:cubicBezTo>
                          <a:pt x="1" y="53"/>
                          <a:pt x="1" y="48"/>
                          <a:pt x="4" y="44"/>
                        </a:cubicBezTo>
                        <a:cubicBezTo>
                          <a:pt x="2" y="45"/>
                          <a:pt x="1" y="47"/>
                          <a:pt x="1" y="47"/>
                        </a:cubicBezTo>
                        <a:cubicBezTo>
                          <a:pt x="1" y="47"/>
                          <a:pt x="0" y="35"/>
                          <a:pt x="6" y="29"/>
                        </a:cubicBezTo>
                        <a:cubicBezTo>
                          <a:pt x="3" y="30"/>
                          <a:pt x="2" y="32"/>
                          <a:pt x="2" y="32"/>
                        </a:cubicBezTo>
                        <a:cubicBezTo>
                          <a:pt x="2" y="32"/>
                          <a:pt x="6" y="9"/>
                          <a:pt x="35" y="5"/>
                        </a:cubicBezTo>
                        <a:cubicBezTo>
                          <a:pt x="63" y="0"/>
                          <a:pt x="83" y="19"/>
                          <a:pt x="85" y="33"/>
                        </a:cubicBezTo>
                        <a:cubicBezTo>
                          <a:pt x="88" y="30"/>
                          <a:pt x="87" y="27"/>
                          <a:pt x="87" y="27"/>
                        </a:cubicBezTo>
                        <a:cubicBezTo>
                          <a:pt x="87" y="27"/>
                          <a:pt x="90" y="34"/>
                          <a:pt x="87" y="38"/>
                        </a:cubicBezTo>
                        <a:cubicBezTo>
                          <a:pt x="91" y="39"/>
                          <a:pt x="97" y="38"/>
                          <a:pt x="97" y="38"/>
                        </a:cubicBezTo>
                        <a:cubicBezTo>
                          <a:pt x="97" y="38"/>
                          <a:pt x="94" y="43"/>
                          <a:pt x="89" y="43"/>
                        </a:cubicBezTo>
                        <a:cubicBezTo>
                          <a:pt x="95" y="47"/>
                          <a:pt x="94" y="53"/>
                          <a:pt x="94" y="53"/>
                        </a:cubicBezTo>
                        <a:cubicBezTo>
                          <a:pt x="92" y="50"/>
                          <a:pt x="88" y="49"/>
                          <a:pt x="88" y="49"/>
                        </a:cubicBezTo>
                        <a:cubicBezTo>
                          <a:pt x="88" y="49"/>
                          <a:pt x="88" y="59"/>
                          <a:pt x="84" y="69"/>
                        </a:cubicBezTo>
                        <a:cubicBezTo>
                          <a:pt x="78" y="62"/>
                          <a:pt x="73" y="57"/>
                          <a:pt x="75" y="5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19" name="Freeform 315"/>
                  <p:cNvSpPr>
                    <a:spLocks/>
                  </p:cNvSpPr>
                  <p:nvPr/>
                </p:nvSpPr>
                <p:spPr bwMode="auto">
                  <a:xfrm>
                    <a:off x="2693" y="1776"/>
                    <a:ext cx="7" cy="7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0" name="Freeform 316"/>
                  <p:cNvSpPr>
                    <a:spLocks/>
                  </p:cNvSpPr>
                  <p:nvPr/>
                </p:nvSpPr>
                <p:spPr bwMode="auto">
                  <a:xfrm>
                    <a:off x="2057" y="1522"/>
                    <a:ext cx="650" cy="473"/>
                  </a:xfrm>
                  <a:custGeom>
                    <a:avLst/>
                    <a:gdLst>
                      <a:gd name="T0" fmla="*/ 84 w 91"/>
                      <a:gd name="T1" fmla="*/ 42 h 67"/>
                      <a:gd name="T2" fmla="*/ 91 w 91"/>
                      <a:gd name="T3" fmla="*/ 45 h 67"/>
                      <a:gd name="T4" fmla="*/ 87 w 91"/>
                      <a:gd name="T5" fmla="*/ 40 h 67"/>
                      <a:gd name="T6" fmla="*/ 89 w 91"/>
                      <a:gd name="T7" fmla="*/ 37 h 67"/>
                      <a:gd name="T8" fmla="*/ 85 w 91"/>
                      <a:gd name="T9" fmla="*/ 39 h 67"/>
                      <a:gd name="T10" fmla="*/ 86 w 91"/>
                      <a:gd name="T11" fmla="*/ 32 h 67"/>
                      <a:gd name="T12" fmla="*/ 82 w 91"/>
                      <a:gd name="T13" fmla="*/ 37 h 67"/>
                      <a:gd name="T14" fmla="*/ 61 w 91"/>
                      <a:gd name="T15" fmla="*/ 4 h 67"/>
                      <a:gd name="T16" fmla="*/ 35 w 91"/>
                      <a:gd name="T17" fmla="*/ 2 h 67"/>
                      <a:gd name="T18" fmla="*/ 2 w 91"/>
                      <a:gd name="T19" fmla="*/ 29 h 67"/>
                      <a:gd name="T20" fmla="*/ 6 w 91"/>
                      <a:gd name="T21" fmla="*/ 26 h 67"/>
                      <a:gd name="T22" fmla="*/ 1 w 91"/>
                      <a:gd name="T23" fmla="*/ 44 h 67"/>
                      <a:gd name="T24" fmla="*/ 4 w 91"/>
                      <a:gd name="T25" fmla="*/ 41 h 67"/>
                      <a:gd name="T26" fmla="*/ 2 w 91"/>
                      <a:gd name="T27" fmla="*/ 54 h 67"/>
                      <a:gd name="T28" fmla="*/ 5 w 91"/>
                      <a:gd name="T29" fmla="*/ 50 h 67"/>
                      <a:gd name="T30" fmla="*/ 11 w 91"/>
                      <a:gd name="T31" fmla="*/ 67 h 67"/>
                      <a:gd name="T32" fmla="*/ 11 w 91"/>
                      <a:gd name="T33" fmla="*/ 64 h 67"/>
                      <a:gd name="T34" fmla="*/ 17 w 91"/>
                      <a:gd name="T35" fmla="*/ 46 h 67"/>
                      <a:gd name="T36" fmla="*/ 15 w 91"/>
                      <a:gd name="T37" fmla="*/ 34 h 67"/>
                      <a:gd name="T38" fmla="*/ 35 w 91"/>
                      <a:gd name="T39" fmla="*/ 41 h 67"/>
                      <a:gd name="T40" fmla="*/ 36 w 91"/>
                      <a:gd name="T41" fmla="*/ 38 h 67"/>
                      <a:gd name="T42" fmla="*/ 33 w 91"/>
                      <a:gd name="T43" fmla="*/ 29 h 67"/>
                      <a:gd name="T44" fmla="*/ 79 w 91"/>
                      <a:gd name="T45" fmla="*/ 40 h 67"/>
                      <a:gd name="T46" fmla="*/ 80 w 91"/>
                      <a:gd name="T47" fmla="*/ 62 h 67"/>
                      <a:gd name="T48" fmla="*/ 83 w 91"/>
                      <a:gd name="T49" fmla="*/ 66 h 67"/>
                      <a:gd name="T50" fmla="*/ 84 w 91"/>
                      <a:gd name="T51" fmla="*/ 42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91" h="67">
                        <a:moveTo>
                          <a:pt x="84" y="42"/>
                        </a:moveTo>
                        <a:cubicBezTo>
                          <a:pt x="86" y="43"/>
                          <a:pt x="89" y="43"/>
                          <a:pt x="91" y="45"/>
                        </a:cubicBezTo>
                        <a:cubicBezTo>
                          <a:pt x="89" y="43"/>
                          <a:pt x="88" y="42"/>
                          <a:pt x="87" y="40"/>
                        </a:cubicBezTo>
                        <a:cubicBezTo>
                          <a:pt x="89" y="39"/>
                          <a:pt x="88" y="39"/>
                          <a:pt x="89" y="37"/>
                        </a:cubicBezTo>
                        <a:cubicBezTo>
                          <a:pt x="88" y="38"/>
                          <a:pt x="86" y="38"/>
                          <a:pt x="85" y="39"/>
                        </a:cubicBezTo>
                        <a:cubicBezTo>
                          <a:pt x="86" y="37"/>
                          <a:pt x="86" y="34"/>
                          <a:pt x="86" y="32"/>
                        </a:cubicBezTo>
                        <a:cubicBezTo>
                          <a:pt x="85" y="34"/>
                          <a:pt x="83" y="35"/>
                          <a:pt x="82" y="37"/>
                        </a:cubicBezTo>
                        <a:cubicBezTo>
                          <a:pt x="82" y="23"/>
                          <a:pt x="73" y="10"/>
                          <a:pt x="61" y="4"/>
                        </a:cubicBezTo>
                        <a:cubicBezTo>
                          <a:pt x="53" y="2"/>
                          <a:pt x="45" y="0"/>
                          <a:pt x="35" y="2"/>
                        </a:cubicBezTo>
                        <a:cubicBezTo>
                          <a:pt x="6" y="6"/>
                          <a:pt x="2" y="29"/>
                          <a:pt x="2" y="29"/>
                        </a:cubicBezTo>
                        <a:cubicBezTo>
                          <a:pt x="2" y="29"/>
                          <a:pt x="3" y="27"/>
                          <a:pt x="6" y="26"/>
                        </a:cubicBezTo>
                        <a:cubicBezTo>
                          <a:pt x="0" y="32"/>
                          <a:pt x="1" y="44"/>
                          <a:pt x="1" y="44"/>
                        </a:cubicBezTo>
                        <a:cubicBezTo>
                          <a:pt x="1" y="44"/>
                          <a:pt x="2" y="42"/>
                          <a:pt x="4" y="41"/>
                        </a:cubicBezTo>
                        <a:cubicBezTo>
                          <a:pt x="1" y="45"/>
                          <a:pt x="1" y="50"/>
                          <a:pt x="2" y="54"/>
                        </a:cubicBezTo>
                        <a:cubicBezTo>
                          <a:pt x="3" y="52"/>
                          <a:pt x="5" y="50"/>
                          <a:pt x="5" y="50"/>
                        </a:cubicBezTo>
                        <a:cubicBezTo>
                          <a:pt x="5" y="50"/>
                          <a:pt x="3" y="58"/>
                          <a:pt x="11" y="67"/>
                        </a:cubicBezTo>
                        <a:cubicBezTo>
                          <a:pt x="11" y="66"/>
                          <a:pt x="11" y="65"/>
                          <a:pt x="11" y="64"/>
                        </a:cubicBezTo>
                        <a:cubicBezTo>
                          <a:pt x="12" y="58"/>
                          <a:pt x="13" y="52"/>
                          <a:pt x="17" y="46"/>
                        </a:cubicBezTo>
                        <a:cubicBezTo>
                          <a:pt x="20" y="42"/>
                          <a:pt x="18" y="38"/>
                          <a:pt x="15" y="34"/>
                        </a:cubicBezTo>
                        <a:cubicBezTo>
                          <a:pt x="22" y="37"/>
                          <a:pt x="27" y="42"/>
                          <a:pt x="35" y="41"/>
                        </a:cubicBezTo>
                        <a:cubicBezTo>
                          <a:pt x="36" y="41"/>
                          <a:pt x="36" y="39"/>
                          <a:pt x="36" y="38"/>
                        </a:cubicBezTo>
                        <a:cubicBezTo>
                          <a:pt x="35" y="35"/>
                          <a:pt x="33" y="33"/>
                          <a:pt x="33" y="29"/>
                        </a:cubicBezTo>
                        <a:cubicBezTo>
                          <a:pt x="46" y="38"/>
                          <a:pt x="63" y="50"/>
                          <a:pt x="79" y="40"/>
                        </a:cubicBezTo>
                        <a:cubicBezTo>
                          <a:pt x="78" y="47"/>
                          <a:pt x="77" y="55"/>
                          <a:pt x="80" y="62"/>
                        </a:cubicBezTo>
                        <a:cubicBezTo>
                          <a:pt x="81" y="63"/>
                          <a:pt x="82" y="64"/>
                          <a:pt x="83" y="66"/>
                        </a:cubicBezTo>
                        <a:cubicBezTo>
                          <a:pt x="86" y="58"/>
                          <a:pt x="87" y="50"/>
                          <a:pt x="84" y="42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1" name="Freeform 317"/>
                  <p:cNvSpPr>
                    <a:spLocks/>
                  </p:cNvSpPr>
                  <p:nvPr/>
                </p:nvSpPr>
                <p:spPr bwMode="auto">
                  <a:xfrm>
                    <a:off x="2614" y="1797"/>
                    <a:ext cx="58" cy="184"/>
                  </a:xfrm>
                  <a:custGeom>
                    <a:avLst/>
                    <a:gdLst>
                      <a:gd name="T0" fmla="*/ 4 w 8"/>
                      <a:gd name="T1" fmla="*/ 4 h 26"/>
                      <a:gd name="T2" fmla="*/ 7 w 8"/>
                      <a:gd name="T3" fmla="*/ 1 h 26"/>
                      <a:gd name="T4" fmla="*/ 3 w 8"/>
                      <a:gd name="T5" fmla="*/ 1 h 26"/>
                      <a:gd name="T6" fmla="*/ 3 w 8"/>
                      <a:gd name="T7" fmla="*/ 0 h 26"/>
                      <a:gd name="T8" fmla="*/ 3 w 8"/>
                      <a:gd name="T9" fmla="*/ 24 h 26"/>
                      <a:gd name="T10" fmla="*/ 5 w 8"/>
                      <a:gd name="T11" fmla="*/ 26 h 26"/>
                      <a:gd name="T12" fmla="*/ 4 w 8"/>
                      <a:gd name="T13" fmla="*/ 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26">
                        <a:moveTo>
                          <a:pt x="4" y="4"/>
                        </a:moveTo>
                        <a:cubicBezTo>
                          <a:pt x="4" y="4"/>
                          <a:pt x="5" y="2"/>
                          <a:pt x="7" y="1"/>
                        </a:cubicBezTo>
                        <a:cubicBezTo>
                          <a:pt x="5" y="1"/>
                          <a:pt x="5" y="2"/>
                          <a:pt x="3" y="1"/>
                        </a:cubicBezTo>
                        <a:cubicBezTo>
                          <a:pt x="3" y="1"/>
                          <a:pt x="3" y="0"/>
                          <a:pt x="3" y="0"/>
                        </a:cubicBezTo>
                        <a:cubicBezTo>
                          <a:pt x="0" y="8"/>
                          <a:pt x="1" y="16"/>
                          <a:pt x="3" y="24"/>
                        </a:cubicBezTo>
                        <a:cubicBezTo>
                          <a:pt x="4" y="25"/>
                          <a:pt x="4" y="26"/>
                          <a:pt x="5" y="26"/>
                        </a:cubicBezTo>
                        <a:cubicBezTo>
                          <a:pt x="6" y="19"/>
                          <a:pt x="8" y="11"/>
                          <a:pt x="4" y="4"/>
                        </a:cubicBezTo>
                        <a:close/>
                      </a:path>
                    </a:pathLst>
                  </a:custGeom>
                  <a:solidFill>
                    <a:srgbClr val="21212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2" name="Freeform 318"/>
                  <p:cNvSpPr>
                    <a:spLocks/>
                  </p:cNvSpPr>
                  <p:nvPr/>
                </p:nvSpPr>
                <p:spPr bwMode="auto">
                  <a:xfrm>
                    <a:off x="2636" y="17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21212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3" name="Freeform 319"/>
                  <p:cNvSpPr>
                    <a:spLocks/>
                  </p:cNvSpPr>
                  <p:nvPr/>
                </p:nvSpPr>
                <p:spPr bwMode="auto">
                  <a:xfrm>
                    <a:off x="2057" y="1522"/>
                    <a:ext cx="593" cy="473"/>
                  </a:xfrm>
                  <a:custGeom>
                    <a:avLst/>
                    <a:gdLst>
                      <a:gd name="T0" fmla="*/ 11 w 83"/>
                      <a:gd name="T1" fmla="*/ 55 h 67"/>
                      <a:gd name="T2" fmla="*/ 10 w 83"/>
                      <a:gd name="T3" fmla="*/ 30 h 67"/>
                      <a:gd name="T4" fmla="*/ 28 w 83"/>
                      <a:gd name="T5" fmla="*/ 36 h 67"/>
                      <a:gd name="T6" fmla="*/ 28 w 83"/>
                      <a:gd name="T7" fmla="*/ 22 h 67"/>
                      <a:gd name="T8" fmla="*/ 75 w 83"/>
                      <a:gd name="T9" fmla="*/ 36 h 67"/>
                      <a:gd name="T10" fmla="*/ 67 w 83"/>
                      <a:gd name="T11" fmla="*/ 10 h 67"/>
                      <a:gd name="T12" fmla="*/ 60 w 83"/>
                      <a:gd name="T13" fmla="*/ 4 h 67"/>
                      <a:gd name="T14" fmla="*/ 35 w 83"/>
                      <a:gd name="T15" fmla="*/ 2 h 67"/>
                      <a:gd name="T16" fmla="*/ 2 w 83"/>
                      <a:gd name="T17" fmla="*/ 29 h 67"/>
                      <a:gd name="T18" fmla="*/ 6 w 83"/>
                      <a:gd name="T19" fmla="*/ 26 h 67"/>
                      <a:gd name="T20" fmla="*/ 1 w 83"/>
                      <a:gd name="T21" fmla="*/ 44 h 67"/>
                      <a:gd name="T22" fmla="*/ 4 w 83"/>
                      <a:gd name="T23" fmla="*/ 41 h 67"/>
                      <a:gd name="T24" fmla="*/ 2 w 83"/>
                      <a:gd name="T25" fmla="*/ 54 h 67"/>
                      <a:gd name="T26" fmla="*/ 5 w 83"/>
                      <a:gd name="T27" fmla="*/ 50 h 67"/>
                      <a:gd name="T28" fmla="*/ 11 w 83"/>
                      <a:gd name="T29" fmla="*/ 67 h 67"/>
                      <a:gd name="T30" fmla="*/ 11 w 83"/>
                      <a:gd name="T31" fmla="*/ 65 h 67"/>
                      <a:gd name="T32" fmla="*/ 11 w 83"/>
                      <a:gd name="T33" fmla="*/ 5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83" h="67">
                        <a:moveTo>
                          <a:pt x="11" y="55"/>
                        </a:moveTo>
                        <a:cubicBezTo>
                          <a:pt x="15" y="47"/>
                          <a:pt x="16" y="37"/>
                          <a:pt x="10" y="30"/>
                        </a:cubicBezTo>
                        <a:cubicBezTo>
                          <a:pt x="17" y="30"/>
                          <a:pt x="22" y="34"/>
                          <a:pt x="28" y="36"/>
                        </a:cubicBezTo>
                        <a:cubicBezTo>
                          <a:pt x="29" y="31"/>
                          <a:pt x="29" y="27"/>
                          <a:pt x="28" y="22"/>
                        </a:cubicBezTo>
                        <a:cubicBezTo>
                          <a:pt x="40" y="32"/>
                          <a:pt x="60" y="49"/>
                          <a:pt x="75" y="36"/>
                        </a:cubicBezTo>
                        <a:cubicBezTo>
                          <a:pt x="83" y="30"/>
                          <a:pt x="73" y="18"/>
                          <a:pt x="67" y="10"/>
                        </a:cubicBezTo>
                        <a:cubicBezTo>
                          <a:pt x="65" y="7"/>
                          <a:pt x="62" y="6"/>
                          <a:pt x="60" y="4"/>
                        </a:cubicBezTo>
                        <a:cubicBezTo>
                          <a:pt x="53" y="1"/>
                          <a:pt x="44" y="0"/>
                          <a:pt x="35" y="2"/>
                        </a:cubicBezTo>
                        <a:cubicBezTo>
                          <a:pt x="6" y="6"/>
                          <a:pt x="2" y="29"/>
                          <a:pt x="2" y="29"/>
                        </a:cubicBezTo>
                        <a:cubicBezTo>
                          <a:pt x="2" y="29"/>
                          <a:pt x="3" y="27"/>
                          <a:pt x="6" y="26"/>
                        </a:cubicBezTo>
                        <a:cubicBezTo>
                          <a:pt x="0" y="32"/>
                          <a:pt x="1" y="44"/>
                          <a:pt x="1" y="44"/>
                        </a:cubicBezTo>
                        <a:cubicBezTo>
                          <a:pt x="1" y="44"/>
                          <a:pt x="2" y="42"/>
                          <a:pt x="4" y="41"/>
                        </a:cubicBezTo>
                        <a:cubicBezTo>
                          <a:pt x="1" y="45"/>
                          <a:pt x="1" y="50"/>
                          <a:pt x="2" y="54"/>
                        </a:cubicBezTo>
                        <a:cubicBezTo>
                          <a:pt x="3" y="52"/>
                          <a:pt x="5" y="50"/>
                          <a:pt x="5" y="50"/>
                        </a:cubicBezTo>
                        <a:cubicBezTo>
                          <a:pt x="5" y="50"/>
                          <a:pt x="3" y="58"/>
                          <a:pt x="11" y="67"/>
                        </a:cubicBezTo>
                        <a:cubicBezTo>
                          <a:pt x="11" y="66"/>
                          <a:pt x="11" y="65"/>
                          <a:pt x="11" y="65"/>
                        </a:cubicBezTo>
                        <a:cubicBezTo>
                          <a:pt x="11" y="61"/>
                          <a:pt x="10" y="58"/>
                          <a:pt x="11" y="55"/>
                        </a:cubicBezTo>
                        <a:close/>
                      </a:path>
                    </a:pathLst>
                  </a:custGeom>
                  <a:solidFill>
                    <a:srgbClr val="21212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4" name="Freeform 320"/>
                  <p:cNvSpPr>
                    <a:spLocks noEditPoints="1"/>
                  </p:cNvSpPr>
                  <p:nvPr/>
                </p:nvSpPr>
                <p:spPr bwMode="auto">
                  <a:xfrm>
                    <a:off x="2057" y="1529"/>
                    <a:ext cx="693" cy="473"/>
                  </a:xfrm>
                  <a:custGeom>
                    <a:avLst/>
                    <a:gdLst>
                      <a:gd name="T0" fmla="*/ 11 w 97"/>
                      <a:gd name="T1" fmla="*/ 66 h 67"/>
                      <a:gd name="T2" fmla="*/ 2 w 97"/>
                      <a:gd name="T3" fmla="*/ 53 h 67"/>
                      <a:gd name="T4" fmla="*/ 2 w 97"/>
                      <a:gd name="T5" fmla="*/ 53 h 67"/>
                      <a:gd name="T6" fmla="*/ 1 w 97"/>
                      <a:gd name="T7" fmla="*/ 43 h 67"/>
                      <a:gd name="T8" fmla="*/ 0 w 97"/>
                      <a:gd name="T9" fmla="*/ 43 h 67"/>
                      <a:gd name="T10" fmla="*/ 2 w 97"/>
                      <a:gd name="T11" fmla="*/ 28 h 67"/>
                      <a:gd name="T12" fmla="*/ 2 w 97"/>
                      <a:gd name="T13" fmla="*/ 28 h 67"/>
                      <a:gd name="T14" fmla="*/ 35 w 97"/>
                      <a:gd name="T15" fmla="*/ 1 h 67"/>
                      <a:gd name="T16" fmla="*/ 73 w 97"/>
                      <a:gd name="T17" fmla="*/ 10 h 67"/>
                      <a:gd name="T18" fmla="*/ 87 w 97"/>
                      <a:gd name="T19" fmla="*/ 23 h 67"/>
                      <a:gd name="T20" fmla="*/ 88 w 97"/>
                      <a:gd name="T21" fmla="*/ 23 h 67"/>
                      <a:gd name="T22" fmla="*/ 91 w 97"/>
                      <a:gd name="T23" fmla="*/ 34 h 67"/>
                      <a:gd name="T24" fmla="*/ 97 w 97"/>
                      <a:gd name="T25" fmla="*/ 33 h 67"/>
                      <a:gd name="T26" fmla="*/ 89 w 97"/>
                      <a:gd name="T27" fmla="*/ 40 h 67"/>
                      <a:gd name="T28" fmla="*/ 94 w 97"/>
                      <a:gd name="T29" fmla="*/ 50 h 67"/>
                      <a:gd name="T30" fmla="*/ 88 w 97"/>
                      <a:gd name="T31" fmla="*/ 45 h 67"/>
                      <a:gd name="T32" fmla="*/ 84 w 97"/>
                      <a:gd name="T33" fmla="*/ 66 h 67"/>
                      <a:gd name="T34" fmla="*/ 75 w 97"/>
                      <a:gd name="T35" fmla="*/ 46 h 67"/>
                      <a:gd name="T36" fmla="*/ 49 w 97"/>
                      <a:gd name="T37" fmla="*/ 46 h 67"/>
                      <a:gd name="T38" fmla="*/ 11 w 97"/>
                      <a:gd name="T39" fmla="*/ 66 h 67"/>
                      <a:gd name="T40" fmla="*/ 5 w 97"/>
                      <a:gd name="T41" fmla="*/ 49 h 67"/>
                      <a:gd name="T42" fmla="*/ 11 w 97"/>
                      <a:gd name="T43" fmla="*/ 65 h 67"/>
                      <a:gd name="T44" fmla="*/ 49 w 97"/>
                      <a:gd name="T45" fmla="*/ 45 h 67"/>
                      <a:gd name="T46" fmla="*/ 75 w 97"/>
                      <a:gd name="T47" fmla="*/ 45 h 67"/>
                      <a:gd name="T48" fmla="*/ 76 w 97"/>
                      <a:gd name="T49" fmla="*/ 46 h 67"/>
                      <a:gd name="T50" fmla="*/ 84 w 97"/>
                      <a:gd name="T51" fmla="*/ 65 h 67"/>
                      <a:gd name="T52" fmla="*/ 87 w 97"/>
                      <a:gd name="T53" fmla="*/ 44 h 67"/>
                      <a:gd name="T54" fmla="*/ 93 w 97"/>
                      <a:gd name="T55" fmla="*/ 49 h 67"/>
                      <a:gd name="T56" fmla="*/ 88 w 97"/>
                      <a:gd name="T57" fmla="*/ 39 h 67"/>
                      <a:gd name="T58" fmla="*/ 96 w 97"/>
                      <a:gd name="T59" fmla="*/ 34 h 67"/>
                      <a:gd name="T60" fmla="*/ 87 w 97"/>
                      <a:gd name="T61" fmla="*/ 34 h 67"/>
                      <a:gd name="T62" fmla="*/ 87 w 97"/>
                      <a:gd name="T63" fmla="*/ 34 h 67"/>
                      <a:gd name="T64" fmla="*/ 86 w 97"/>
                      <a:gd name="T65" fmla="*/ 29 h 67"/>
                      <a:gd name="T66" fmla="*/ 85 w 97"/>
                      <a:gd name="T67" fmla="*/ 29 h 67"/>
                      <a:gd name="T68" fmla="*/ 43 w 97"/>
                      <a:gd name="T69" fmla="*/ 0 h 67"/>
                      <a:gd name="T70" fmla="*/ 8 w 97"/>
                      <a:gd name="T71" fmla="*/ 16 h 67"/>
                      <a:gd name="T72" fmla="*/ 6 w 97"/>
                      <a:gd name="T73" fmla="*/ 25 h 67"/>
                      <a:gd name="T74" fmla="*/ 7 w 97"/>
                      <a:gd name="T75" fmla="*/ 26 h 67"/>
                      <a:gd name="T76" fmla="*/ 4 w 97"/>
                      <a:gd name="T77" fmla="*/ 40 h 67"/>
                      <a:gd name="T78" fmla="*/ 4 w 97"/>
                      <a:gd name="T79" fmla="*/ 40 h 67"/>
                      <a:gd name="T80" fmla="*/ 5 w 97"/>
                      <a:gd name="T81" fmla="*/ 49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97" h="67">
                        <a:moveTo>
                          <a:pt x="11" y="67"/>
                        </a:moveTo>
                        <a:cubicBezTo>
                          <a:pt x="11" y="66"/>
                          <a:pt x="11" y="66"/>
                          <a:pt x="11" y="66"/>
                        </a:cubicBezTo>
                        <a:cubicBezTo>
                          <a:pt x="4" y="58"/>
                          <a:pt x="5" y="52"/>
                          <a:pt x="5" y="50"/>
                        </a:cubicBezTo>
                        <a:cubicBezTo>
                          <a:pt x="4" y="50"/>
                          <a:pt x="3" y="52"/>
                          <a:pt x="2" y="53"/>
                        </a:cubicBezTo>
                        <a:cubicBezTo>
                          <a:pt x="2" y="54"/>
                          <a:pt x="2" y="54"/>
                          <a:pt x="2" y="54"/>
                        </a:cubicBezTo>
                        <a:cubicBezTo>
                          <a:pt x="2" y="53"/>
                          <a:pt x="2" y="53"/>
                          <a:pt x="2" y="53"/>
                        </a:cubicBezTo>
                        <a:cubicBezTo>
                          <a:pt x="1" y="50"/>
                          <a:pt x="1" y="44"/>
                          <a:pt x="4" y="40"/>
                        </a:cubicBezTo>
                        <a:cubicBezTo>
                          <a:pt x="2" y="42"/>
                          <a:pt x="1" y="43"/>
                          <a:pt x="1" y="43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43"/>
                          <a:pt x="0" y="43"/>
                          <a:pt x="0" y="43"/>
                        </a:cubicBezTo>
                        <a:cubicBezTo>
                          <a:pt x="0" y="43"/>
                          <a:pt x="0" y="31"/>
                          <a:pt x="6" y="26"/>
                        </a:cubicBezTo>
                        <a:cubicBezTo>
                          <a:pt x="3" y="27"/>
                          <a:pt x="2" y="28"/>
                          <a:pt x="2" y="28"/>
                        </a:cubicBezTo>
                        <a:cubicBezTo>
                          <a:pt x="2" y="29"/>
                          <a:pt x="2" y="29"/>
                          <a:pt x="2" y="29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8"/>
                          <a:pt x="3" y="22"/>
                          <a:pt x="8" y="16"/>
                        </a:cubicBezTo>
                        <a:cubicBezTo>
                          <a:pt x="12" y="10"/>
                          <a:pt x="20" y="3"/>
                          <a:pt x="35" y="1"/>
                        </a:cubicBezTo>
                        <a:cubicBezTo>
                          <a:pt x="38" y="0"/>
                          <a:pt x="40" y="0"/>
                          <a:pt x="43" y="0"/>
                        </a:cubicBezTo>
                        <a:cubicBezTo>
                          <a:pt x="54" y="0"/>
                          <a:pt x="64" y="4"/>
                          <a:pt x="73" y="10"/>
                        </a:cubicBezTo>
                        <a:cubicBezTo>
                          <a:pt x="80" y="15"/>
                          <a:pt x="84" y="22"/>
                          <a:pt x="86" y="29"/>
                        </a:cubicBezTo>
                        <a:cubicBezTo>
                          <a:pt x="87" y="26"/>
                          <a:pt x="87" y="23"/>
                          <a:pt x="87" y="23"/>
                        </a:cubicBezTo>
                        <a:cubicBezTo>
                          <a:pt x="87" y="22"/>
                          <a:pt x="87" y="22"/>
                          <a:pt x="87" y="22"/>
                        </a:cubicBezTo>
                        <a:cubicBezTo>
                          <a:pt x="88" y="23"/>
                          <a:pt x="88" y="23"/>
                          <a:pt x="88" y="23"/>
                        </a:cubicBezTo>
                        <a:cubicBezTo>
                          <a:pt x="88" y="23"/>
                          <a:pt x="90" y="29"/>
                          <a:pt x="88" y="34"/>
                        </a:cubicBezTo>
                        <a:cubicBezTo>
                          <a:pt x="89" y="34"/>
                          <a:pt x="90" y="34"/>
                          <a:pt x="91" y="34"/>
                        </a:cubicBezTo>
                        <a:cubicBezTo>
                          <a:pt x="94" y="34"/>
                          <a:pt x="97" y="34"/>
                          <a:pt x="97" y="34"/>
                        </a:cubicBezTo>
                        <a:cubicBezTo>
                          <a:pt x="97" y="33"/>
                          <a:pt x="97" y="33"/>
                          <a:pt x="97" y="33"/>
                        </a:cubicBezTo>
                        <a:cubicBezTo>
                          <a:pt x="97" y="34"/>
                          <a:pt x="97" y="34"/>
                          <a:pt x="97" y="34"/>
                        </a:cubicBezTo>
                        <a:cubicBezTo>
                          <a:pt x="97" y="34"/>
                          <a:pt x="94" y="39"/>
                          <a:pt x="89" y="40"/>
                        </a:cubicBezTo>
                        <a:cubicBezTo>
                          <a:pt x="95" y="43"/>
                          <a:pt x="94" y="49"/>
                          <a:pt x="94" y="49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3" y="49"/>
                          <a:pt x="93" y="49"/>
                          <a:pt x="93" y="49"/>
                        </a:cubicBezTo>
                        <a:cubicBezTo>
                          <a:pt x="92" y="46"/>
                          <a:pt x="89" y="45"/>
                          <a:pt x="88" y="45"/>
                        </a:cubicBezTo>
                        <a:cubicBezTo>
                          <a:pt x="88" y="47"/>
                          <a:pt x="88" y="56"/>
                          <a:pt x="84" y="65"/>
                        </a:cubicBezTo>
                        <a:cubicBezTo>
                          <a:pt x="84" y="66"/>
                          <a:pt x="84" y="66"/>
                          <a:pt x="84" y="66"/>
                        </a:cubicBezTo>
                        <a:cubicBezTo>
                          <a:pt x="83" y="65"/>
                          <a:pt x="83" y="65"/>
                          <a:pt x="83" y="65"/>
                        </a:cubicBezTo>
                        <a:cubicBezTo>
                          <a:pt x="78" y="58"/>
                          <a:pt x="73" y="53"/>
                          <a:pt x="75" y="46"/>
                        </a:cubicBezTo>
                        <a:cubicBezTo>
                          <a:pt x="74" y="47"/>
                          <a:pt x="71" y="48"/>
                          <a:pt x="64" y="48"/>
                        </a:cubicBezTo>
                        <a:cubicBezTo>
                          <a:pt x="60" y="48"/>
                          <a:pt x="55" y="47"/>
                          <a:pt x="49" y="46"/>
                        </a:cubicBezTo>
                        <a:cubicBezTo>
                          <a:pt x="45" y="45"/>
                          <a:pt x="42" y="44"/>
                          <a:pt x="38" y="44"/>
                        </a:cubicBezTo>
                        <a:cubicBezTo>
                          <a:pt x="22" y="44"/>
                          <a:pt x="11" y="53"/>
                          <a:pt x="11" y="66"/>
                        </a:cubicBezTo>
                        <a:lnTo>
                          <a:pt x="11" y="67"/>
                        </a:lnTo>
                        <a:close/>
                        <a:moveTo>
                          <a:pt x="5" y="49"/>
                        </a:moveTo>
                        <a:cubicBezTo>
                          <a:pt x="5" y="49"/>
                          <a:pt x="5" y="49"/>
                          <a:pt x="5" y="49"/>
                        </a:cubicBezTo>
                        <a:cubicBezTo>
                          <a:pt x="5" y="49"/>
                          <a:pt x="4" y="57"/>
                          <a:pt x="11" y="65"/>
                        </a:cubicBezTo>
                        <a:cubicBezTo>
                          <a:pt x="11" y="53"/>
                          <a:pt x="22" y="44"/>
                          <a:pt x="38" y="44"/>
                        </a:cubicBezTo>
                        <a:cubicBezTo>
                          <a:pt x="42" y="44"/>
                          <a:pt x="46" y="44"/>
                          <a:pt x="49" y="45"/>
                        </a:cubicBezTo>
                        <a:cubicBezTo>
                          <a:pt x="55" y="47"/>
                          <a:pt x="60" y="48"/>
                          <a:pt x="64" y="48"/>
                        </a:cubicBezTo>
                        <a:cubicBezTo>
                          <a:pt x="72" y="48"/>
                          <a:pt x="75" y="45"/>
                          <a:pt x="75" y="45"/>
                        </a:cubicBezTo>
                        <a:cubicBezTo>
                          <a:pt x="76" y="45"/>
                          <a:pt x="76" y="45"/>
                          <a:pt x="76" y="45"/>
                        </a:cubicBezTo>
                        <a:cubicBezTo>
                          <a:pt x="76" y="46"/>
                          <a:pt x="76" y="46"/>
                          <a:pt x="76" y="46"/>
                        </a:cubicBezTo>
                        <a:cubicBezTo>
                          <a:pt x="74" y="53"/>
                          <a:pt x="78" y="58"/>
                          <a:pt x="83" y="64"/>
                        </a:cubicBezTo>
                        <a:cubicBezTo>
                          <a:pt x="84" y="65"/>
                          <a:pt x="84" y="65"/>
                          <a:pt x="84" y="65"/>
                        </a:cubicBezTo>
                        <a:cubicBezTo>
                          <a:pt x="88" y="55"/>
                          <a:pt x="87" y="45"/>
                          <a:pt x="87" y="45"/>
                        </a:cubicBezTo>
                        <a:cubicBezTo>
                          <a:pt x="87" y="44"/>
                          <a:pt x="87" y="44"/>
                          <a:pt x="87" y="44"/>
                        </a:cubicBezTo>
                        <a:cubicBezTo>
                          <a:pt x="88" y="44"/>
                          <a:pt x="88" y="44"/>
                          <a:pt x="88" y="44"/>
                        </a:cubicBezTo>
                        <a:cubicBezTo>
                          <a:pt x="88" y="44"/>
                          <a:pt x="91" y="45"/>
                          <a:pt x="93" y="49"/>
                        </a:cubicBezTo>
                        <a:cubicBezTo>
                          <a:pt x="94" y="47"/>
                          <a:pt x="93" y="42"/>
                          <a:pt x="89" y="40"/>
                        </a:cubicBezTo>
                        <a:cubicBezTo>
                          <a:pt x="88" y="39"/>
                          <a:pt x="88" y="39"/>
                          <a:pt x="88" y="39"/>
                        </a:cubicBezTo>
                        <a:cubicBezTo>
                          <a:pt x="89" y="39"/>
                          <a:pt x="89" y="39"/>
                          <a:pt x="89" y="39"/>
                        </a:cubicBezTo>
                        <a:cubicBezTo>
                          <a:pt x="93" y="39"/>
                          <a:pt x="96" y="35"/>
                          <a:pt x="96" y="34"/>
                        </a:cubicBezTo>
                        <a:cubicBezTo>
                          <a:pt x="95" y="34"/>
                          <a:pt x="93" y="35"/>
                          <a:pt x="91" y="35"/>
                        </a:cubicBezTo>
                        <a:cubicBezTo>
                          <a:pt x="90" y="35"/>
                          <a:pt x="88" y="34"/>
                          <a:pt x="87" y="34"/>
                        </a:cubicBezTo>
                        <a:cubicBezTo>
                          <a:pt x="87" y="34"/>
                          <a:pt x="87" y="34"/>
                          <a:pt x="87" y="34"/>
                        </a:cubicBezTo>
                        <a:cubicBezTo>
                          <a:pt x="87" y="34"/>
                          <a:pt x="87" y="34"/>
                          <a:pt x="87" y="34"/>
                        </a:cubicBezTo>
                        <a:cubicBezTo>
                          <a:pt x="89" y="31"/>
                          <a:pt x="88" y="26"/>
                          <a:pt x="88" y="24"/>
                        </a:cubicBezTo>
                        <a:cubicBezTo>
                          <a:pt x="87" y="25"/>
                          <a:pt x="87" y="27"/>
                          <a:pt x="86" y="29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5" y="29"/>
                          <a:pt x="85" y="29"/>
                          <a:pt x="85" y="29"/>
                        </a:cubicBezTo>
                        <a:cubicBezTo>
                          <a:pt x="84" y="23"/>
                          <a:pt x="79" y="16"/>
                          <a:pt x="72" y="10"/>
                        </a:cubicBezTo>
                        <a:cubicBezTo>
                          <a:pt x="64" y="4"/>
                          <a:pt x="54" y="0"/>
                          <a:pt x="43" y="0"/>
                        </a:cubicBezTo>
                        <a:cubicBezTo>
                          <a:pt x="40" y="0"/>
                          <a:pt x="38" y="1"/>
                          <a:pt x="35" y="1"/>
                        </a:cubicBezTo>
                        <a:cubicBezTo>
                          <a:pt x="20" y="3"/>
                          <a:pt x="12" y="11"/>
                          <a:pt x="8" y="16"/>
                        </a:cubicBezTo>
                        <a:cubicBezTo>
                          <a:pt x="4" y="21"/>
                          <a:pt x="3" y="26"/>
                          <a:pt x="2" y="27"/>
                        </a:cubicBezTo>
                        <a:cubicBezTo>
                          <a:pt x="3" y="27"/>
                          <a:pt x="4" y="26"/>
                          <a:pt x="6" y="25"/>
                        </a:cubicBezTo>
                        <a:cubicBezTo>
                          <a:pt x="7" y="25"/>
                          <a:pt x="7" y="25"/>
                          <a:pt x="7" y="25"/>
                        </a:cubicBezTo>
                        <a:cubicBezTo>
                          <a:pt x="7" y="26"/>
                          <a:pt x="7" y="26"/>
                          <a:pt x="7" y="26"/>
                        </a:cubicBezTo>
                        <a:cubicBezTo>
                          <a:pt x="1" y="30"/>
                          <a:pt x="1" y="40"/>
                          <a:pt x="1" y="42"/>
                        </a:cubicBezTo>
                        <a:cubicBezTo>
                          <a:pt x="1" y="42"/>
                          <a:pt x="2" y="41"/>
                          <a:pt x="4" y="40"/>
                        </a:cubicBezTo>
                        <a:cubicBezTo>
                          <a:pt x="5" y="39"/>
                          <a:pt x="5" y="39"/>
                          <a:pt x="5" y="39"/>
                        </a:cubicBezTo>
                        <a:cubicBezTo>
                          <a:pt x="4" y="40"/>
                          <a:pt x="4" y="40"/>
                          <a:pt x="4" y="40"/>
                        </a:cubicBezTo>
                        <a:cubicBezTo>
                          <a:pt x="2" y="43"/>
                          <a:pt x="1" y="49"/>
                          <a:pt x="2" y="53"/>
                        </a:cubicBezTo>
                        <a:cubicBezTo>
                          <a:pt x="3" y="51"/>
                          <a:pt x="5" y="49"/>
                          <a:pt x="5" y="4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5" name="Freeform 321"/>
                  <p:cNvSpPr>
                    <a:spLocks/>
                  </p:cNvSpPr>
                  <p:nvPr/>
                </p:nvSpPr>
                <p:spPr bwMode="auto">
                  <a:xfrm>
                    <a:off x="2343" y="2199"/>
                    <a:ext cx="7" cy="15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0" y="2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6" name="Freeform 322"/>
                  <p:cNvSpPr>
                    <a:spLocks/>
                  </p:cNvSpPr>
                  <p:nvPr/>
                </p:nvSpPr>
                <p:spPr bwMode="auto">
                  <a:xfrm>
                    <a:off x="2222" y="2086"/>
                    <a:ext cx="71" cy="22"/>
                  </a:xfrm>
                  <a:custGeom>
                    <a:avLst/>
                    <a:gdLst>
                      <a:gd name="T0" fmla="*/ 0 w 10"/>
                      <a:gd name="T1" fmla="*/ 0 h 3"/>
                      <a:gd name="T2" fmla="*/ 10 w 10"/>
                      <a:gd name="T3" fmla="*/ 0 h 3"/>
                      <a:gd name="T4" fmla="*/ 0 w 10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3">
                        <a:moveTo>
                          <a:pt x="0" y="0"/>
                        </a:moveTo>
                        <a:cubicBezTo>
                          <a:pt x="0" y="0"/>
                          <a:pt x="5" y="3"/>
                          <a:pt x="10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8" name="Freeform 324"/>
                  <p:cNvSpPr>
                    <a:spLocks/>
                  </p:cNvSpPr>
                  <p:nvPr/>
                </p:nvSpPr>
                <p:spPr bwMode="auto">
                  <a:xfrm>
                    <a:off x="2479" y="1917"/>
                    <a:ext cx="100" cy="141"/>
                  </a:xfrm>
                  <a:custGeom>
                    <a:avLst/>
                    <a:gdLst>
                      <a:gd name="T0" fmla="*/ 1 w 14"/>
                      <a:gd name="T1" fmla="*/ 11 h 20"/>
                      <a:gd name="T2" fmla="*/ 8 w 14"/>
                      <a:gd name="T3" fmla="*/ 19 h 20"/>
                      <a:gd name="T4" fmla="*/ 13 w 14"/>
                      <a:gd name="T5" fmla="*/ 9 h 20"/>
                      <a:gd name="T6" fmla="*/ 5 w 14"/>
                      <a:gd name="T7" fmla="*/ 1 h 20"/>
                      <a:gd name="T8" fmla="*/ 1 w 14"/>
                      <a:gd name="T9" fmla="*/ 11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0">
                        <a:moveTo>
                          <a:pt x="1" y="11"/>
                        </a:moveTo>
                        <a:cubicBezTo>
                          <a:pt x="2" y="16"/>
                          <a:pt x="5" y="20"/>
                          <a:pt x="8" y="19"/>
                        </a:cubicBezTo>
                        <a:cubicBezTo>
                          <a:pt x="12" y="19"/>
                          <a:pt x="14" y="14"/>
                          <a:pt x="13" y="9"/>
                        </a:cubicBezTo>
                        <a:cubicBezTo>
                          <a:pt x="11" y="3"/>
                          <a:pt x="8" y="0"/>
                          <a:pt x="5" y="1"/>
                        </a:cubicBezTo>
                        <a:cubicBezTo>
                          <a:pt x="1" y="1"/>
                          <a:pt x="0" y="6"/>
                          <a:pt x="1" y="11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29" name="Freeform 325"/>
                  <p:cNvSpPr>
                    <a:spLocks/>
                  </p:cNvSpPr>
                  <p:nvPr/>
                </p:nvSpPr>
                <p:spPr bwMode="auto">
                  <a:xfrm>
                    <a:off x="2479" y="1924"/>
                    <a:ext cx="93" cy="127"/>
                  </a:xfrm>
                  <a:custGeom>
                    <a:avLst/>
                    <a:gdLst>
                      <a:gd name="T0" fmla="*/ 1 w 13"/>
                      <a:gd name="T1" fmla="*/ 10 h 18"/>
                      <a:gd name="T2" fmla="*/ 8 w 13"/>
                      <a:gd name="T3" fmla="*/ 18 h 18"/>
                      <a:gd name="T4" fmla="*/ 12 w 13"/>
                      <a:gd name="T5" fmla="*/ 8 h 18"/>
                      <a:gd name="T6" fmla="*/ 5 w 13"/>
                      <a:gd name="T7" fmla="*/ 0 h 18"/>
                      <a:gd name="T8" fmla="*/ 1 w 13"/>
                      <a:gd name="T9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8">
                        <a:moveTo>
                          <a:pt x="1" y="10"/>
                        </a:moveTo>
                        <a:cubicBezTo>
                          <a:pt x="2" y="15"/>
                          <a:pt x="5" y="18"/>
                          <a:pt x="8" y="18"/>
                        </a:cubicBezTo>
                        <a:cubicBezTo>
                          <a:pt x="11" y="17"/>
                          <a:pt x="13" y="12"/>
                          <a:pt x="12" y="8"/>
                        </a:cubicBezTo>
                        <a:cubicBezTo>
                          <a:pt x="11" y="3"/>
                          <a:pt x="8" y="0"/>
                          <a:pt x="5" y="0"/>
                        </a:cubicBezTo>
                        <a:cubicBezTo>
                          <a:pt x="2" y="1"/>
                          <a:pt x="0" y="5"/>
                          <a:pt x="1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0" name="Freeform 326"/>
                  <p:cNvSpPr>
                    <a:spLocks noEditPoints="1"/>
                  </p:cNvSpPr>
                  <p:nvPr/>
                </p:nvSpPr>
                <p:spPr bwMode="auto">
                  <a:xfrm>
                    <a:off x="2479" y="1924"/>
                    <a:ext cx="93" cy="127"/>
                  </a:xfrm>
                  <a:custGeom>
                    <a:avLst/>
                    <a:gdLst>
                      <a:gd name="T0" fmla="*/ 8 w 13"/>
                      <a:gd name="T1" fmla="*/ 18 h 18"/>
                      <a:gd name="T2" fmla="*/ 8 w 13"/>
                      <a:gd name="T3" fmla="*/ 18 h 18"/>
                      <a:gd name="T4" fmla="*/ 1 w 13"/>
                      <a:gd name="T5" fmla="*/ 10 h 18"/>
                      <a:gd name="T6" fmla="*/ 5 w 13"/>
                      <a:gd name="T7" fmla="*/ 0 h 18"/>
                      <a:gd name="T8" fmla="*/ 6 w 13"/>
                      <a:gd name="T9" fmla="*/ 0 h 18"/>
                      <a:gd name="T10" fmla="*/ 12 w 13"/>
                      <a:gd name="T11" fmla="*/ 8 h 18"/>
                      <a:gd name="T12" fmla="*/ 8 w 13"/>
                      <a:gd name="T13" fmla="*/ 18 h 18"/>
                      <a:gd name="T14" fmla="*/ 8 w 13"/>
                      <a:gd name="T15" fmla="*/ 18 h 18"/>
                      <a:gd name="T16" fmla="*/ 6 w 13"/>
                      <a:gd name="T17" fmla="*/ 0 h 18"/>
                      <a:gd name="T18" fmla="*/ 5 w 13"/>
                      <a:gd name="T19" fmla="*/ 0 h 18"/>
                      <a:gd name="T20" fmla="*/ 1 w 13"/>
                      <a:gd name="T21" fmla="*/ 10 h 18"/>
                      <a:gd name="T22" fmla="*/ 8 w 13"/>
                      <a:gd name="T23" fmla="*/ 17 h 18"/>
                      <a:gd name="T24" fmla="*/ 8 w 13"/>
                      <a:gd name="T25" fmla="*/ 17 h 18"/>
                      <a:gd name="T26" fmla="*/ 8 w 13"/>
                      <a:gd name="T27" fmla="*/ 17 h 18"/>
                      <a:gd name="T28" fmla="*/ 12 w 13"/>
                      <a:gd name="T29" fmla="*/ 8 h 18"/>
                      <a:gd name="T30" fmla="*/ 6 w 13"/>
                      <a:gd name="T31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3" h="18">
                        <a:moveTo>
                          <a:pt x="8" y="18"/>
                        </a:moveTo>
                        <a:cubicBezTo>
                          <a:pt x="8" y="18"/>
                          <a:pt x="8" y="18"/>
                          <a:pt x="8" y="18"/>
                        </a:cubicBezTo>
                        <a:cubicBezTo>
                          <a:pt x="5" y="18"/>
                          <a:pt x="2" y="14"/>
                          <a:pt x="1" y="10"/>
                        </a:cubicBezTo>
                        <a:cubicBezTo>
                          <a:pt x="0" y="5"/>
                          <a:pt x="2" y="1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9" y="0"/>
                          <a:pt x="11" y="3"/>
                          <a:pt x="12" y="8"/>
                        </a:cubicBezTo>
                        <a:cubicBezTo>
                          <a:pt x="13" y="13"/>
                          <a:pt x="11" y="17"/>
                          <a:pt x="8" y="18"/>
                        </a:cubicBezTo>
                        <a:cubicBezTo>
                          <a:pt x="8" y="18"/>
                          <a:pt x="8" y="18"/>
                          <a:pt x="8" y="18"/>
                        </a:cubicBezTo>
                        <a:close/>
                        <a:moveTo>
                          <a:pt x="6" y="0"/>
                        </a:move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5"/>
                          <a:pt x="1" y="10"/>
                        </a:cubicBezTo>
                        <a:cubicBezTo>
                          <a:pt x="2" y="14"/>
                          <a:pt x="5" y="17"/>
                          <a:pt x="8" y="17"/>
                        </a:cubicBezTo>
                        <a:cubicBezTo>
                          <a:pt x="8" y="17"/>
                          <a:pt x="8" y="17"/>
                          <a:pt x="8" y="17"/>
                        </a:cubicBezTo>
                        <a:cubicBezTo>
                          <a:pt x="8" y="17"/>
                          <a:pt x="8" y="17"/>
                          <a:pt x="8" y="17"/>
                        </a:cubicBezTo>
                        <a:cubicBezTo>
                          <a:pt x="11" y="17"/>
                          <a:pt x="13" y="12"/>
                          <a:pt x="12" y="8"/>
                        </a:cubicBezTo>
                        <a:cubicBezTo>
                          <a:pt x="11" y="4"/>
                          <a:pt x="8" y="0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1" name="Freeform 327"/>
                  <p:cNvSpPr>
                    <a:spLocks/>
                  </p:cNvSpPr>
                  <p:nvPr/>
                </p:nvSpPr>
                <p:spPr bwMode="auto">
                  <a:xfrm>
                    <a:off x="2493" y="1959"/>
                    <a:ext cx="50" cy="71"/>
                  </a:xfrm>
                  <a:custGeom>
                    <a:avLst/>
                    <a:gdLst>
                      <a:gd name="T0" fmla="*/ 1 w 7"/>
                      <a:gd name="T1" fmla="*/ 6 h 10"/>
                      <a:gd name="T2" fmla="*/ 5 w 7"/>
                      <a:gd name="T3" fmla="*/ 10 h 10"/>
                      <a:gd name="T4" fmla="*/ 7 w 7"/>
                      <a:gd name="T5" fmla="*/ 4 h 10"/>
                      <a:gd name="T6" fmla="*/ 3 w 7"/>
                      <a:gd name="T7" fmla="*/ 0 h 10"/>
                      <a:gd name="T8" fmla="*/ 1 w 7"/>
                      <a:gd name="T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0">
                        <a:moveTo>
                          <a:pt x="1" y="6"/>
                        </a:moveTo>
                        <a:cubicBezTo>
                          <a:pt x="1" y="8"/>
                          <a:pt x="3" y="10"/>
                          <a:pt x="5" y="10"/>
                        </a:cubicBezTo>
                        <a:cubicBezTo>
                          <a:pt x="7" y="9"/>
                          <a:pt x="7" y="7"/>
                          <a:pt x="7" y="4"/>
                        </a:cubicBezTo>
                        <a:cubicBezTo>
                          <a:pt x="6" y="2"/>
                          <a:pt x="5" y="0"/>
                          <a:pt x="3" y="0"/>
                        </a:cubicBezTo>
                        <a:cubicBezTo>
                          <a:pt x="1" y="1"/>
                          <a:pt x="0" y="3"/>
                          <a:pt x="1" y="6"/>
                        </a:cubicBezTo>
                        <a:close/>
                      </a:path>
                    </a:pathLst>
                  </a:custGeom>
                  <a:solidFill>
                    <a:srgbClr val="06AB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2" name="Freeform 328"/>
                  <p:cNvSpPr>
                    <a:spLocks/>
                  </p:cNvSpPr>
                  <p:nvPr/>
                </p:nvSpPr>
                <p:spPr bwMode="auto">
                  <a:xfrm>
                    <a:off x="2493" y="1959"/>
                    <a:ext cx="43" cy="64"/>
                  </a:xfrm>
                  <a:custGeom>
                    <a:avLst/>
                    <a:gdLst>
                      <a:gd name="T0" fmla="*/ 5 w 6"/>
                      <a:gd name="T1" fmla="*/ 1 h 9"/>
                      <a:gd name="T2" fmla="*/ 3 w 6"/>
                      <a:gd name="T3" fmla="*/ 0 h 9"/>
                      <a:gd name="T4" fmla="*/ 1 w 6"/>
                      <a:gd name="T5" fmla="*/ 6 h 9"/>
                      <a:gd name="T6" fmla="*/ 2 w 6"/>
                      <a:gd name="T7" fmla="*/ 9 h 9"/>
                      <a:gd name="T8" fmla="*/ 5 w 6"/>
                      <a:gd name="T9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9">
                        <a:moveTo>
                          <a:pt x="5" y="1"/>
                        </a:moveTo>
                        <a:cubicBezTo>
                          <a:pt x="5" y="1"/>
                          <a:pt x="4" y="0"/>
                          <a:pt x="3" y="0"/>
                        </a:cubicBezTo>
                        <a:cubicBezTo>
                          <a:pt x="1" y="1"/>
                          <a:pt x="0" y="3"/>
                          <a:pt x="1" y="6"/>
                        </a:cubicBezTo>
                        <a:cubicBezTo>
                          <a:pt x="1" y="7"/>
                          <a:pt x="2" y="8"/>
                          <a:pt x="2" y="9"/>
                        </a:cubicBezTo>
                        <a:cubicBezTo>
                          <a:pt x="5" y="8"/>
                          <a:pt x="6" y="4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68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3" name="Freeform 329"/>
                  <p:cNvSpPr>
                    <a:spLocks noEditPoints="1"/>
                  </p:cNvSpPr>
                  <p:nvPr/>
                </p:nvSpPr>
                <p:spPr bwMode="auto">
                  <a:xfrm>
                    <a:off x="2493" y="1959"/>
                    <a:ext cx="57" cy="71"/>
                  </a:xfrm>
                  <a:custGeom>
                    <a:avLst/>
                    <a:gdLst>
                      <a:gd name="T0" fmla="*/ 4 w 8"/>
                      <a:gd name="T1" fmla="*/ 10 h 10"/>
                      <a:gd name="T2" fmla="*/ 4 w 8"/>
                      <a:gd name="T3" fmla="*/ 10 h 10"/>
                      <a:gd name="T4" fmla="*/ 1 w 8"/>
                      <a:gd name="T5" fmla="*/ 6 h 10"/>
                      <a:gd name="T6" fmla="*/ 3 w 8"/>
                      <a:gd name="T7" fmla="*/ 0 h 10"/>
                      <a:gd name="T8" fmla="*/ 3 w 8"/>
                      <a:gd name="T9" fmla="*/ 0 h 10"/>
                      <a:gd name="T10" fmla="*/ 7 w 8"/>
                      <a:gd name="T11" fmla="*/ 4 h 10"/>
                      <a:gd name="T12" fmla="*/ 5 w 8"/>
                      <a:gd name="T13" fmla="*/ 10 h 10"/>
                      <a:gd name="T14" fmla="*/ 4 w 8"/>
                      <a:gd name="T15" fmla="*/ 10 h 10"/>
                      <a:gd name="T16" fmla="*/ 3 w 8"/>
                      <a:gd name="T17" fmla="*/ 1 h 10"/>
                      <a:gd name="T18" fmla="*/ 3 w 8"/>
                      <a:gd name="T19" fmla="*/ 1 h 10"/>
                      <a:gd name="T20" fmla="*/ 1 w 8"/>
                      <a:gd name="T21" fmla="*/ 6 h 10"/>
                      <a:gd name="T22" fmla="*/ 4 w 8"/>
                      <a:gd name="T23" fmla="*/ 10 h 10"/>
                      <a:gd name="T24" fmla="*/ 4 w 8"/>
                      <a:gd name="T25" fmla="*/ 10 h 10"/>
                      <a:gd name="T26" fmla="*/ 5 w 8"/>
                      <a:gd name="T27" fmla="*/ 10 h 10"/>
                      <a:gd name="T28" fmla="*/ 7 w 8"/>
                      <a:gd name="T29" fmla="*/ 4 h 10"/>
                      <a:gd name="T30" fmla="*/ 3 w 8"/>
                      <a:gd name="T31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8" h="10">
                        <a:moveTo>
                          <a:pt x="4" y="10"/>
                        </a:move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3" y="10"/>
                          <a:pt x="1" y="8"/>
                          <a:pt x="1" y="6"/>
                        </a:cubicBezTo>
                        <a:cubicBezTo>
                          <a:pt x="0" y="3"/>
                          <a:pt x="1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0"/>
                          <a:pt x="7" y="2"/>
                          <a:pt x="7" y="4"/>
                        </a:cubicBezTo>
                        <a:cubicBezTo>
                          <a:pt x="8" y="7"/>
                          <a:pt x="7" y="10"/>
                          <a:pt x="5" y="10"/>
                        </a:cubicBezTo>
                        <a:cubicBezTo>
                          <a:pt x="5" y="10"/>
                          <a:pt x="5" y="10"/>
                          <a:pt x="4" y="10"/>
                        </a:cubicBezTo>
                        <a:close/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2" y="1"/>
                          <a:pt x="1" y="3"/>
                          <a:pt x="1" y="6"/>
                        </a:cubicBezTo>
                        <a:cubicBezTo>
                          <a:pt x="2" y="8"/>
                          <a:pt x="3" y="10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6" y="9"/>
                          <a:pt x="7" y="7"/>
                          <a:pt x="7" y="4"/>
                        </a:cubicBezTo>
                        <a:cubicBezTo>
                          <a:pt x="6" y="2"/>
                          <a:pt x="5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0872C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4" name="Freeform 330"/>
                  <p:cNvSpPr>
                    <a:spLocks/>
                  </p:cNvSpPr>
                  <p:nvPr/>
                </p:nvSpPr>
                <p:spPr bwMode="auto">
                  <a:xfrm>
                    <a:off x="2507" y="1974"/>
                    <a:ext cx="29" cy="42"/>
                  </a:xfrm>
                  <a:custGeom>
                    <a:avLst/>
                    <a:gdLst>
                      <a:gd name="T0" fmla="*/ 0 w 4"/>
                      <a:gd name="T1" fmla="*/ 3 h 6"/>
                      <a:gd name="T2" fmla="*/ 2 w 4"/>
                      <a:gd name="T3" fmla="*/ 6 h 6"/>
                      <a:gd name="T4" fmla="*/ 4 w 4"/>
                      <a:gd name="T5" fmla="*/ 3 h 6"/>
                      <a:gd name="T6" fmla="*/ 1 w 4"/>
                      <a:gd name="T7" fmla="*/ 0 h 6"/>
                      <a:gd name="T8" fmla="*/ 0 w 4"/>
                      <a:gd name="T9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6">
                        <a:moveTo>
                          <a:pt x="0" y="3"/>
                        </a:moveTo>
                        <a:cubicBezTo>
                          <a:pt x="0" y="5"/>
                          <a:pt x="1" y="6"/>
                          <a:pt x="2" y="6"/>
                        </a:cubicBezTo>
                        <a:cubicBezTo>
                          <a:pt x="3" y="6"/>
                          <a:pt x="4" y="4"/>
                          <a:pt x="4" y="3"/>
                        </a:cubicBezTo>
                        <a:cubicBezTo>
                          <a:pt x="3" y="1"/>
                          <a:pt x="2" y="0"/>
                          <a:pt x="1" y="0"/>
                        </a:cubicBezTo>
                        <a:cubicBezTo>
                          <a:pt x="0" y="0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5" name="Freeform 331"/>
                  <p:cNvSpPr>
                    <a:spLocks/>
                  </p:cNvSpPr>
                  <p:nvPr/>
                </p:nvSpPr>
                <p:spPr bwMode="auto">
                  <a:xfrm>
                    <a:off x="2500" y="2023"/>
                    <a:ext cx="64" cy="42"/>
                  </a:xfrm>
                  <a:custGeom>
                    <a:avLst/>
                    <a:gdLst>
                      <a:gd name="T0" fmla="*/ 9 w 9"/>
                      <a:gd name="T1" fmla="*/ 3 h 6"/>
                      <a:gd name="T2" fmla="*/ 0 w 9"/>
                      <a:gd name="T3" fmla="*/ 4 h 6"/>
                      <a:gd name="T4" fmla="*/ 5 w 9"/>
                      <a:gd name="T5" fmla="*/ 5 h 6"/>
                      <a:gd name="T6" fmla="*/ 9 w 9"/>
                      <a:gd name="T7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6">
                        <a:moveTo>
                          <a:pt x="9" y="3"/>
                        </a:moveTo>
                        <a:cubicBezTo>
                          <a:pt x="9" y="3"/>
                          <a:pt x="4" y="0"/>
                          <a:pt x="0" y="4"/>
                        </a:cubicBezTo>
                        <a:cubicBezTo>
                          <a:pt x="0" y="4"/>
                          <a:pt x="3" y="6"/>
                          <a:pt x="5" y="5"/>
                        </a:cubicBezTo>
                        <a:cubicBezTo>
                          <a:pt x="8" y="5"/>
                          <a:pt x="9" y="3"/>
                          <a:pt x="9" y="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6" name="Freeform 332"/>
                  <p:cNvSpPr>
                    <a:spLocks/>
                  </p:cNvSpPr>
                  <p:nvPr/>
                </p:nvSpPr>
                <p:spPr bwMode="auto">
                  <a:xfrm>
                    <a:off x="2500" y="2023"/>
                    <a:ext cx="64" cy="28"/>
                  </a:xfrm>
                  <a:custGeom>
                    <a:avLst/>
                    <a:gdLst>
                      <a:gd name="T0" fmla="*/ 0 w 9"/>
                      <a:gd name="T1" fmla="*/ 4 h 4"/>
                      <a:gd name="T2" fmla="*/ 2 w 9"/>
                      <a:gd name="T3" fmla="*/ 2 h 4"/>
                      <a:gd name="T4" fmla="*/ 6 w 9"/>
                      <a:gd name="T5" fmla="*/ 1 h 4"/>
                      <a:gd name="T6" fmla="*/ 9 w 9"/>
                      <a:gd name="T7" fmla="*/ 3 h 4"/>
                      <a:gd name="T8" fmla="*/ 0 w 9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4">
                        <a:moveTo>
                          <a:pt x="0" y="4"/>
                        </a:moveTo>
                        <a:cubicBezTo>
                          <a:pt x="0" y="4"/>
                          <a:pt x="1" y="3"/>
                          <a:pt x="2" y="2"/>
                        </a:cubicBezTo>
                        <a:cubicBezTo>
                          <a:pt x="3" y="1"/>
                          <a:pt x="5" y="1"/>
                          <a:pt x="6" y="1"/>
                        </a:cubicBezTo>
                        <a:cubicBezTo>
                          <a:pt x="8" y="2"/>
                          <a:pt x="9" y="3"/>
                          <a:pt x="9" y="3"/>
                        </a:cubicBezTo>
                        <a:cubicBezTo>
                          <a:pt x="9" y="3"/>
                          <a:pt x="4" y="0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7" name="Freeform 333"/>
                  <p:cNvSpPr>
                    <a:spLocks/>
                  </p:cNvSpPr>
                  <p:nvPr/>
                </p:nvSpPr>
                <p:spPr bwMode="auto">
                  <a:xfrm>
                    <a:off x="2364" y="1988"/>
                    <a:ext cx="65" cy="49"/>
                  </a:xfrm>
                  <a:custGeom>
                    <a:avLst/>
                    <a:gdLst>
                      <a:gd name="T0" fmla="*/ 0 w 9"/>
                      <a:gd name="T1" fmla="*/ 7 h 7"/>
                      <a:gd name="T2" fmla="*/ 9 w 9"/>
                      <a:gd name="T3" fmla="*/ 7 h 7"/>
                      <a:gd name="T4" fmla="*/ 0 w 9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7">
                        <a:moveTo>
                          <a:pt x="0" y="7"/>
                        </a:move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9" y="7"/>
                          <a:pt x="5" y="0"/>
                          <a:pt x="0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8" name="Freeform 334"/>
                  <p:cNvSpPr>
                    <a:spLocks/>
                  </p:cNvSpPr>
                  <p:nvPr/>
                </p:nvSpPr>
                <p:spPr bwMode="auto">
                  <a:xfrm>
                    <a:off x="2364" y="2016"/>
                    <a:ext cx="58" cy="21"/>
                  </a:xfrm>
                  <a:custGeom>
                    <a:avLst/>
                    <a:gdLst>
                      <a:gd name="T0" fmla="*/ 0 w 8"/>
                      <a:gd name="T1" fmla="*/ 3 h 3"/>
                      <a:gd name="T2" fmla="*/ 1 w 8"/>
                      <a:gd name="T3" fmla="*/ 1 h 3"/>
                      <a:gd name="T4" fmla="*/ 4 w 8"/>
                      <a:gd name="T5" fmla="*/ 0 h 3"/>
                      <a:gd name="T6" fmla="*/ 7 w 8"/>
                      <a:gd name="T7" fmla="*/ 1 h 3"/>
                      <a:gd name="T8" fmla="*/ 8 w 8"/>
                      <a:gd name="T9" fmla="*/ 3 h 3"/>
                      <a:gd name="T10" fmla="*/ 4 w 8"/>
                      <a:gd name="T11" fmla="*/ 0 h 3"/>
                      <a:gd name="T12" fmla="*/ 0 w 8"/>
                      <a:gd name="T13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" h="3">
                        <a:moveTo>
                          <a:pt x="0" y="3"/>
                        </a:moveTo>
                        <a:cubicBezTo>
                          <a:pt x="0" y="3"/>
                          <a:pt x="1" y="1"/>
                          <a:pt x="1" y="1"/>
                        </a:cubicBezTo>
                        <a:cubicBezTo>
                          <a:pt x="2" y="0"/>
                          <a:pt x="3" y="0"/>
                          <a:pt x="4" y="0"/>
                        </a:cubicBezTo>
                        <a:cubicBezTo>
                          <a:pt x="6" y="0"/>
                          <a:pt x="7" y="0"/>
                          <a:pt x="7" y="1"/>
                        </a:cubicBezTo>
                        <a:cubicBezTo>
                          <a:pt x="8" y="2"/>
                          <a:pt x="8" y="3"/>
                          <a:pt x="8" y="3"/>
                        </a:cubicBezTo>
                        <a:cubicBezTo>
                          <a:pt x="8" y="3"/>
                          <a:pt x="7" y="0"/>
                          <a:pt x="4" y="0"/>
                        </a:cubicBezTo>
                        <a:cubicBezTo>
                          <a:pt x="3" y="0"/>
                          <a:pt x="1" y="1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39" name="Freeform 335"/>
                  <p:cNvSpPr>
                    <a:spLocks/>
                  </p:cNvSpPr>
                  <p:nvPr/>
                </p:nvSpPr>
                <p:spPr bwMode="auto">
                  <a:xfrm>
                    <a:off x="2500" y="2086"/>
                    <a:ext cx="64" cy="22"/>
                  </a:xfrm>
                  <a:custGeom>
                    <a:avLst/>
                    <a:gdLst>
                      <a:gd name="T0" fmla="*/ 0 w 9"/>
                      <a:gd name="T1" fmla="*/ 0 h 3"/>
                      <a:gd name="T2" fmla="*/ 9 w 9"/>
                      <a:gd name="T3" fmla="*/ 0 h 3"/>
                      <a:gd name="T4" fmla="*/ 0 w 9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0" y="0"/>
                        </a:moveTo>
                        <a:cubicBezTo>
                          <a:pt x="4" y="3"/>
                          <a:pt x="9" y="0"/>
                          <a:pt x="9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0" name="Freeform 336"/>
                  <p:cNvSpPr>
                    <a:spLocks/>
                  </p:cNvSpPr>
                  <p:nvPr/>
                </p:nvSpPr>
                <p:spPr bwMode="auto">
                  <a:xfrm>
                    <a:off x="2500" y="2079"/>
                    <a:ext cx="64" cy="29"/>
                  </a:xfrm>
                  <a:custGeom>
                    <a:avLst/>
                    <a:gdLst>
                      <a:gd name="T0" fmla="*/ 4 w 9"/>
                      <a:gd name="T1" fmla="*/ 3 h 4"/>
                      <a:gd name="T2" fmla="*/ 1 w 9"/>
                      <a:gd name="T3" fmla="*/ 2 h 4"/>
                      <a:gd name="T4" fmla="*/ 0 w 9"/>
                      <a:gd name="T5" fmla="*/ 0 h 4"/>
                      <a:gd name="T6" fmla="*/ 9 w 9"/>
                      <a:gd name="T7" fmla="*/ 0 h 4"/>
                      <a:gd name="T8" fmla="*/ 7 w 9"/>
                      <a:gd name="T9" fmla="*/ 2 h 4"/>
                      <a:gd name="T10" fmla="*/ 4 w 9"/>
                      <a:gd name="T11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4">
                        <a:moveTo>
                          <a:pt x="4" y="3"/>
                        </a:moveTo>
                        <a:cubicBezTo>
                          <a:pt x="3" y="3"/>
                          <a:pt x="2" y="2"/>
                          <a:pt x="1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4" y="4"/>
                          <a:pt x="9" y="0"/>
                          <a:pt x="9" y="0"/>
                        </a:cubicBezTo>
                        <a:cubicBezTo>
                          <a:pt x="9" y="0"/>
                          <a:pt x="8" y="1"/>
                          <a:pt x="7" y="2"/>
                        </a:cubicBezTo>
                        <a:cubicBezTo>
                          <a:pt x="6" y="2"/>
                          <a:pt x="5" y="3"/>
                          <a:pt x="4" y="3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1" name="Freeform 337"/>
                  <p:cNvSpPr>
                    <a:spLocks/>
                  </p:cNvSpPr>
                  <p:nvPr/>
                </p:nvSpPr>
                <p:spPr bwMode="auto">
                  <a:xfrm>
                    <a:off x="2193" y="1797"/>
                    <a:ext cx="136" cy="42"/>
                  </a:xfrm>
                  <a:custGeom>
                    <a:avLst/>
                    <a:gdLst>
                      <a:gd name="T0" fmla="*/ 19 w 19"/>
                      <a:gd name="T1" fmla="*/ 6 h 6"/>
                      <a:gd name="T2" fmla="*/ 0 w 19"/>
                      <a:gd name="T3" fmla="*/ 0 h 6"/>
                      <a:gd name="T4" fmla="*/ 19 w 19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9" h="6">
                        <a:moveTo>
                          <a:pt x="19" y="6"/>
                        </a:moveTo>
                        <a:cubicBezTo>
                          <a:pt x="13" y="6"/>
                          <a:pt x="0" y="0"/>
                          <a:pt x="0" y="0"/>
                        </a:cubicBezTo>
                        <a:cubicBezTo>
                          <a:pt x="0" y="0"/>
                          <a:pt x="13" y="5"/>
                          <a:pt x="19" y="6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2" name="Freeform 338"/>
                  <p:cNvSpPr>
                    <a:spLocks/>
                  </p:cNvSpPr>
                  <p:nvPr/>
                </p:nvSpPr>
                <p:spPr bwMode="auto">
                  <a:xfrm>
                    <a:off x="2293" y="1741"/>
                    <a:ext cx="257" cy="127"/>
                  </a:xfrm>
                  <a:custGeom>
                    <a:avLst/>
                    <a:gdLst>
                      <a:gd name="T0" fmla="*/ 36 w 36"/>
                      <a:gd name="T1" fmla="*/ 18 h 18"/>
                      <a:gd name="T2" fmla="*/ 0 w 36"/>
                      <a:gd name="T3" fmla="*/ 0 h 18"/>
                      <a:gd name="T4" fmla="*/ 36 w 36"/>
                      <a:gd name="T5" fmla="*/ 17 h 18"/>
                      <a:gd name="T6" fmla="*/ 36 w 36"/>
                      <a:gd name="T7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6" h="18">
                        <a:moveTo>
                          <a:pt x="36" y="18"/>
                        </a:moveTo>
                        <a:cubicBezTo>
                          <a:pt x="19" y="17"/>
                          <a:pt x="0" y="0"/>
                          <a:pt x="0" y="0"/>
                        </a:cubicBezTo>
                        <a:cubicBezTo>
                          <a:pt x="0" y="0"/>
                          <a:pt x="19" y="17"/>
                          <a:pt x="36" y="17"/>
                        </a:cubicBezTo>
                        <a:lnTo>
                          <a:pt x="36" y="18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3" name="Freeform 339"/>
                  <p:cNvSpPr>
                    <a:spLocks/>
                  </p:cNvSpPr>
                  <p:nvPr/>
                </p:nvSpPr>
                <p:spPr bwMode="auto">
                  <a:xfrm>
                    <a:off x="2436" y="2199"/>
                    <a:ext cx="14" cy="1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2 h 2"/>
                      <a:gd name="T4" fmla="*/ 2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4" name="Freeform 340"/>
                  <p:cNvSpPr>
                    <a:spLocks/>
                  </p:cNvSpPr>
                  <p:nvPr/>
                </p:nvSpPr>
                <p:spPr bwMode="auto">
                  <a:xfrm>
                    <a:off x="2165" y="2327"/>
                    <a:ext cx="92" cy="112"/>
                  </a:xfrm>
                  <a:custGeom>
                    <a:avLst/>
                    <a:gdLst>
                      <a:gd name="T0" fmla="*/ 3 w 13"/>
                      <a:gd name="T1" fmla="*/ 0 h 16"/>
                      <a:gd name="T2" fmla="*/ 0 w 13"/>
                      <a:gd name="T3" fmla="*/ 3 h 16"/>
                      <a:gd name="T4" fmla="*/ 11 w 13"/>
                      <a:gd name="T5" fmla="*/ 16 h 16"/>
                      <a:gd name="T6" fmla="*/ 13 w 13"/>
                      <a:gd name="T7" fmla="*/ 14 h 16"/>
                      <a:gd name="T8" fmla="*/ 3 w 13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6">
                        <a:moveTo>
                          <a:pt x="3" y="0"/>
                        </a:moveTo>
                        <a:cubicBezTo>
                          <a:pt x="1" y="2"/>
                          <a:pt x="0" y="3"/>
                          <a:pt x="0" y="3"/>
                        </a:cubicBezTo>
                        <a:cubicBezTo>
                          <a:pt x="0" y="3"/>
                          <a:pt x="2" y="15"/>
                          <a:pt x="11" y="16"/>
                        </a:cubicBezTo>
                        <a:cubicBezTo>
                          <a:pt x="12" y="15"/>
                          <a:pt x="12" y="15"/>
                          <a:pt x="13" y="14"/>
                        </a:cubicBezTo>
                        <a:cubicBezTo>
                          <a:pt x="7" y="12"/>
                          <a:pt x="4" y="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5" name="Freeform 341"/>
                  <p:cNvSpPr>
                    <a:spLocks/>
                  </p:cNvSpPr>
                  <p:nvPr/>
                </p:nvSpPr>
                <p:spPr bwMode="auto">
                  <a:xfrm>
                    <a:off x="2165" y="2327"/>
                    <a:ext cx="57" cy="70"/>
                  </a:xfrm>
                  <a:custGeom>
                    <a:avLst/>
                    <a:gdLst>
                      <a:gd name="T0" fmla="*/ 0 w 8"/>
                      <a:gd name="T1" fmla="*/ 3 h 10"/>
                      <a:gd name="T2" fmla="*/ 2 w 8"/>
                      <a:gd name="T3" fmla="*/ 10 h 10"/>
                      <a:gd name="T4" fmla="*/ 8 w 8"/>
                      <a:gd name="T5" fmla="*/ 10 h 10"/>
                      <a:gd name="T6" fmla="*/ 3 w 8"/>
                      <a:gd name="T7" fmla="*/ 0 h 10"/>
                      <a:gd name="T8" fmla="*/ 0 w 8"/>
                      <a:gd name="T9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0">
                        <a:moveTo>
                          <a:pt x="0" y="3"/>
                        </a:moveTo>
                        <a:cubicBezTo>
                          <a:pt x="0" y="3"/>
                          <a:pt x="0" y="6"/>
                          <a:pt x="2" y="10"/>
                        </a:cubicBezTo>
                        <a:cubicBezTo>
                          <a:pt x="4" y="10"/>
                          <a:pt x="6" y="10"/>
                          <a:pt x="8" y="10"/>
                        </a:cubicBezTo>
                        <a:cubicBezTo>
                          <a:pt x="5" y="7"/>
                          <a:pt x="3" y="2"/>
                          <a:pt x="3" y="0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6" name="Freeform 342"/>
                  <p:cNvSpPr>
                    <a:spLocks noEditPoints="1"/>
                  </p:cNvSpPr>
                  <p:nvPr/>
                </p:nvSpPr>
                <p:spPr bwMode="auto">
                  <a:xfrm>
                    <a:off x="2165" y="2327"/>
                    <a:ext cx="92" cy="112"/>
                  </a:xfrm>
                  <a:custGeom>
                    <a:avLst/>
                    <a:gdLst>
                      <a:gd name="T0" fmla="*/ 11 w 13"/>
                      <a:gd name="T1" fmla="*/ 16 h 16"/>
                      <a:gd name="T2" fmla="*/ 11 w 13"/>
                      <a:gd name="T3" fmla="*/ 16 h 16"/>
                      <a:gd name="T4" fmla="*/ 0 w 13"/>
                      <a:gd name="T5" fmla="*/ 3 h 16"/>
                      <a:gd name="T6" fmla="*/ 0 w 13"/>
                      <a:gd name="T7" fmla="*/ 3 h 16"/>
                      <a:gd name="T8" fmla="*/ 0 w 13"/>
                      <a:gd name="T9" fmla="*/ 2 h 16"/>
                      <a:gd name="T10" fmla="*/ 3 w 13"/>
                      <a:gd name="T11" fmla="*/ 0 h 16"/>
                      <a:gd name="T12" fmla="*/ 3 w 13"/>
                      <a:gd name="T13" fmla="*/ 0 h 16"/>
                      <a:gd name="T14" fmla="*/ 3 w 13"/>
                      <a:gd name="T15" fmla="*/ 0 h 16"/>
                      <a:gd name="T16" fmla="*/ 13 w 13"/>
                      <a:gd name="T17" fmla="*/ 14 h 16"/>
                      <a:gd name="T18" fmla="*/ 13 w 13"/>
                      <a:gd name="T19" fmla="*/ 14 h 16"/>
                      <a:gd name="T20" fmla="*/ 13 w 13"/>
                      <a:gd name="T21" fmla="*/ 14 h 16"/>
                      <a:gd name="T22" fmla="*/ 11 w 13"/>
                      <a:gd name="T23" fmla="*/ 16 h 16"/>
                      <a:gd name="T24" fmla="*/ 0 w 13"/>
                      <a:gd name="T25" fmla="*/ 3 h 16"/>
                      <a:gd name="T26" fmla="*/ 11 w 13"/>
                      <a:gd name="T27" fmla="*/ 16 h 16"/>
                      <a:gd name="T28" fmla="*/ 13 w 13"/>
                      <a:gd name="T29" fmla="*/ 14 h 16"/>
                      <a:gd name="T30" fmla="*/ 3 w 13"/>
                      <a:gd name="T31" fmla="*/ 1 h 16"/>
                      <a:gd name="T32" fmla="*/ 0 w 13"/>
                      <a:gd name="T3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3" h="16">
                        <a:moveTo>
                          <a:pt x="11" y="16"/>
                        </a:move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2" y="15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1" y="2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1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2" y="15"/>
                          <a:pt x="12" y="16"/>
                          <a:pt x="11" y="16"/>
                        </a:cubicBezTo>
                        <a:close/>
                        <a:moveTo>
                          <a:pt x="0" y="3"/>
                        </a:moveTo>
                        <a:cubicBezTo>
                          <a:pt x="0" y="4"/>
                          <a:pt x="3" y="15"/>
                          <a:pt x="11" y="16"/>
                        </a:cubicBezTo>
                        <a:cubicBezTo>
                          <a:pt x="11" y="15"/>
                          <a:pt x="12" y="15"/>
                          <a:pt x="13" y="14"/>
                        </a:cubicBezTo>
                        <a:cubicBezTo>
                          <a:pt x="6" y="12"/>
                          <a:pt x="4" y="4"/>
                          <a:pt x="3" y="1"/>
                        </a:cubicBezTo>
                        <a:cubicBezTo>
                          <a:pt x="1" y="2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7" name="Freeform 343"/>
                  <p:cNvSpPr>
                    <a:spLocks/>
                  </p:cNvSpPr>
                  <p:nvPr/>
                </p:nvSpPr>
                <p:spPr bwMode="auto">
                  <a:xfrm>
                    <a:off x="2350" y="2242"/>
                    <a:ext cx="107" cy="42"/>
                  </a:xfrm>
                  <a:custGeom>
                    <a:avLst/>
                    <a:gdLst>
                      <a:gd name="T0" fmla="*/ 7 w 15"/>
                      <a:gd name="T1" fmla="*/ 6 h 6"/>
                      <a:gd name="T2" fmla="*/ 15 w 15"/>
                      <a:gd name="T3" fmla="*/ 0 h 6"/>
                      <a:gd name="T4" fmla="*/ 13 w 15"/>
                      <a:gd name="T5" fmla="*/ 1 h 6"/>
                      <a:gd name="T6" fmla="*/ 2 w 15"/>
                      <a:gd name="T7" fmla="*/ 1 h 6"/>
                      <a:gd name="T8" fmla="*/ 0 w 15"/>
                      <a:gd name="T9" fmla="*/ 0 h 6"/>
                      <a:gd name="T10" fmla="*/ 7 w 15"/>
                      <a:gd name="T11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" h="6">
                        <a:moveTo>
                          <a:pt x="7" y="6"/>
                        </a:moveTo>
                        <a:cubicBezTo>
                          <a:pt x="12" y="6"/>
                          <a:pt x="14" y="2"/>
                          <a:pt x="15" y="0"/>
                        </a:cubicBezTo>
                        <a:cubicBezTo>
                          <a:pt x="14" y="1"/>
                          <a:pt x="13" y="1"/>
                          <a:pt x="13" y="1"/>
                        </a:cubicBezTo>
                        <a:cubicBezTo>
                          <a:pt x="12" y="4"/>
                          <a:pt x="3" y="4"/>
                          <a:pt x="2" y="1"/>
                        </a:cubicBezTo>
                        <a:cubicBezTo>
                          <a:pt x="2" y="1"/>
                          <a:pt x="1" y="1"/>
                          <a:pt x="0" y="0"/>
                        </a:cubicBezTo>
                        <a:cubicBezTo>
                          <a:pt x="0" y="2"/>
                          <a:pt x="2" y="6"/>
                          <a:pt x="7" y="6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8" name="Freeform 344"/>
                  <p:cNvSpPr>
                    <a:spLocks noEditPoints="1"/>
                  </p:cNvSpPr>
                  <p:nvPr/>
                </p:nvSpPr>
                <p:spPr bwMode="auto">
                  <a:xfrm>
                    <a:off x="2343" y="2242"/>
                    <a:ext cx="114" cy="42"/>
                  </a:xfrm>
                  <a:custGeom>
                    <a:avLst/>
                    <a:gdLst>
                      <a:gd name="T0" fmla="*/ 8 w 16"/>
                      <a:gd name="T1" fmla="*/ 6 h 6"/>
                      <a:gd name="T2" fmla="*/ 1 w 16"/>
                      <a:gd name="T3" fmla="*/ 0 h 6"/>
                      <a:gd name="T4" fmla="*/ 0 w 16"/>
                      <a:gd name="T5" fmla="*/ 0 h 6"/>
                      <a:gd name="T6" fmla="*/ 1 w 16"/>
                      <a:gd name="T7" fmla="*/ 0 h 6"/>
                      <a:gd name="T8" fmla="*/ 3 w 16"/>
                      <a:gd name="T9" fmla="*/ 1 h 6"/>
                      <a:gd name="T10" fmla="*/ 3 w 16"/>
                      <a:gd name="T11" fmla="*/ 1 h 6"/>
                      <a:gd name="T12" fmla="*/ 3 w 16"/>
                      <a:gd name="T13" fmla="*/ 1 h 6"/>
                      <a:gd name="T14" fmla="*/ 9 w 16"/>
                      <a:gd name="T15" fmla="*/ 3 h 6"/>
                      <a:gd name="T16" fmla="*/ 14 w 16"/>
                      <a:gd name="T17" fmla="*/ 1 h 6"/>
                      <a:gd name="T18" fmla="*/ 14 w 16"/>
                      <a:gd name="T19" fmla="*/ 1 h 6"/>
                      <a:gd name="T20" fmla="*/ 14 w 16"/>
                      <a:gd name="T21" fmla="*/ 1 h 6"/>
                      <a:gd name="T22" fmla="*/ 16 w 16"/>
                      <a:gd name="T23" fmla="*/ 0 h 6"/>
                      <a:gd name="T24" fmla="*/ 16 w 16"/>
                      <a:gd name="T25" fmla="*/ 0 h 6"/>
                      <a:gd name="T26" fmla="*/ 16 w 16"/>
                      <a:gd name="T27" fmla="*/ 0 h 6"/>
                      <a:gd name="T28" fmla="*/ 8 w 16"/>
                      <a:gd name="T29" fmla="*/ 6 h 6"/>
                      <a:gd name="T30" fmla="*/ 1 w 16"/>
                      <a:gd name="T31" fmla="*/ 1 h 6"/>
                      <a:gd name="T32" fmla="*/ 8 w 16"/>
                      <a:gd name="T33" fmla="*/ 6 h 6"/>
                      <a:gd name="T34" fmla="*/ 16 w 16"/>
                      <a:gd name="T35" fmla="*/ 1 h 6"/>
                      <a:gd name="T36" fmla="*/ 14 w 16"/>
                      <a:gd name="T37" fmla="*/ 1 h 6"/>
                      <a:gd name="T38" fmla="*/ 9 w 16"/>
                      <a:gd name="T39" fmla="*/ 3 h 6"/>
                      <a:gd name="T40" fmla="*/ 3 w 16"/>
                      <a:gd name="T41" fmla="*/ 1 h 6"/>
                      <a:gd name="T42" fmla="*/ 1 w 16"/>
                      <a:gd name="T43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6">
                        <a:moveTo>
                          <a:pt x="8" y="6"/>
                        </a:moveTo>
                        <a:cubicBezTo>
                          <a:pt x="3" y="6"/>
                          <a:pt x="1" y="2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2"/>
                          <a:pt x="6" y="3"/>
                          <a:pt x="9" y="3"/>
                        </a:cubicBezTo>
                        <a:cubicBezTo>
                          <a:pt x="11" y="3"/>
                          <a:pt x="13" y="2"/>
                          <a:pt x="14" y="1"/>
                        </a:cubicBezTo>
                        <a:cubicBezTo>
                          <a:pt x="14" y="1"/>
                          <a:pt x="14" y="1"/>
                          <a:pt x="14" y="1"/>
                        </a:cubicBezTo>
                        <a:cubicBezTo>
                          <a:pt x="14" y="1"/>
                          <a:pt x="14" y="1"/>
                          <a:pt x="14" y="1"/>
                        </a:cubicBezTo>
                        <a:cubicBezTo>
                          <a:pt x="14" y="1"/>
                          <a:pt x="15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2"/>
                          <a:pt x="14" y="6"/>
                          <a:pt x="8" y="6"/>
                        </a:cubicBezTo>
                        <a:close/>
                        <a:moveTo>
                          <a:pt x="1" y="1"/>
                        </a:moveTo>
                        <a:cubicBezTo>
                          <a:pt x="2" y="2"/>
                          <a:pt x="4" y="6"/>
                          <a:pt x="8" y="6"/>
                        </a:cubicBezTo>
                        <a:cubicBezTo>
                          <a:pt x="13" y="6"/>
                          <a:pt x="15" y="2"/>
                          <a:pt x="16" y="1"/>
                        </a:cubicBezTo>
                        <a:cubicBezTo>
                          <a:pt x="15" y="1"/>
                          <a:pt x="15" y="1"/>
                          <a:pt x="14" y="1"/>
                        </a:cubicBezTo>
                        <a:cubicBezTo>
                          <a:pt x="13" y="3"/>
                          <a:pt x="11" y="3"/>
                          <a:pt x="9" y="3"/>
                        </a:cubicBezTo>
                        <a:cubicBezTo>
                          <a:pt x="6" y="3"/>
                          <a:pt x="4" y="3"/>
                          <a:pt x="3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49" name="Freeform 345"/>
                  <p:cNvSpPr>
                    <a:spLocks/>
                  </p:cNvSpPr>
                  <p:nvPr/>
                </p:nvSpPr>
                <p:spPr bwMode="auto">
                  <a:xfrm>
                    <a:off x="2550" y="2327"/>
                    <a:ext cx="93" cy="112"/>
                  </a:xfrm>
                  <a:custGeom>
                    <a:avLst/>
                    <a:gdLst>
                      <a:gd name="T0" fmla="*/ 10 w 13"/>
                      <a:gd name="T1" fmla="*/ 0 h 16"/>
                      <a:gd name="T2" fmla="*/ 0 w 13"/>
                      <a:gd name="T3" fmla="*/ 14 h 16"/>
                      <a:gd name="T4" fmla="*/ 2 w 13"/>
                      <a:gd name="T5" fmla="*/ 16 h 16"/>
                      <a:gd name="T6" fmla="*/ 13 w 13"/>
                      <a:gd name="T7" fmla="*/ 3 h 16"/>
                      <a:gd name="T8" fmla="*/ 10 w 13"/>
                      <a:gd name="T9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6">
                        <a:moveTo>
                          <a:pt x="10" y="0"/>
                        </a:moveTo>
                        <a:cubicBezTo>
                          <a:pt x="9" y="4"/>
                          <a:pt x="6" y="12"/>
                          <a:pt x="0" y="14"/>
                        </a:cubicBezTo>
                        <a:cubicBezTo>
                          <a:pt x="1" y="15"/>
                          <a:pt x="1" y="15"/>
                          <a:pt x="2" y="16"/>
                        </a:cubicBezTo>
                        <a:cubicBezTo>
                          <a:pt x="11" y="15"/>
                          <a:pt x="13" y="3"/>
                          <a:pt x="13" y="3"/>
                        </a:cubicBezTo>
                        <a:cubicBezTo>
                          <a:pt x="13" y="3"/>
                          <a:pt x="12" y="2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058D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0" name="Freeform 346"/>
                  <p:cNvSpPr>
                    <a:spLocks/>
                  </p:cNvSpPr>
                  <p:nvPr/>
                </p:nvSpPr>
                <p:spPr bwMode="auto">
                  <a:xfrm>
                    <a:off x="2586" y="2327"/>
                    <a:ext cx="57" cy="77"/>
                  </a:xfrm>
                  <a:custGeom>
                    <a:avLst/>
                    <a:gdLst>
                      <a:gd name="T0" fmla="*/ 5 w 8"/>
                      <a:gd name="T1" fmla="*/ 0 h 11"/>
                      <a:gd name="T2" fmla="*/ 0 w 8"/>
                      <a:gd name="T3" fmla="*/ 11 h 11"/>
                      <a:gd name="T4" fmla="*/ 5 w 8"/>
                      <a:gd name="T5" fmla="*/ 10 h 11"/>
                      <a:gd name="T6" fmla="*/ 8 w 8"/>
                      <a:gd name="T7" fmla="*/ 3 h 11"/>
                      <a:gd name="T8" fmla="*/ 5 w 8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1">
                        <a:moveTo>
                          <a:pt x="5" y="0"/>
                        </a:moveTo>
                        <a:cubicBezTo>
                          <a:pt x="5" y="3"/>
                          <a:pt x="3" y="7"/>
                          <a:pt x="0" y="11"/>
                        </a:cubicBezTo>
                        <a:cubicBezTo>
                          <a:pt x="2" y="11"/>
                          <a:pt x="4" y="11"/>
                          <a:pt x="5" y="10"/>
                        </a:cubicBezTo>
                        <a:cubicBezTo>
                          <a:pt x="8" y="7"/>
                          <a:pt x="8" y="3"/>
                          <a:pt x="8" y="3"/>
                        </a:cubicBezTo>
                        <a:cubicBezTo>
                          <a:pt x="8" y="3"/>
                          <a:pt x="7" y="2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1" name="Freeform 347"/>
                  <p:cNvSpPr>
                    <a:spLocks noEditPoints="1"/>
                  </p:cNvSpPr>
                  <p:nvPr/>
                </p:nvSpPr>
                <p:spPr bwMode="auto">
                  <a:xfrm>
                    <a:off x="2550" y="2327"/>
                    <a:ext cx="93" cy="112"/>
                  </a:xfrm>
                  <a:custGeom>
                    <a:avLst/>
                    <a:gdLst>
                      <a:gd name="T0" fmla="*/ 2 w 13"/>
                      <a:gd name="T1" fmla="*/ 16 h 16"/>
                      <a:gd name="T2" fmla="*/ 2 w 13"/>
                      <a:gd name="T3" fmla="*/ 16 h 16"/>
                      <a:gd name="T4" fmla="*/ 0 w 13"/>
                      <a:gd name="T5" fmla="*/ 14 h 16"/>
                      <a:gd name="T6" fmla="*/ 0 w 13"/>
                      <a:gd name="T7" fmla="*/ 14 h 16"/>
                      <a:gd name="T8" fmla="*/ 0 w 13"/>
                      <a:gd name="T9" fmla="*/ 14 h 16"/>
                      <a:gd name="T10" fmla="*/ 10 w 13"/>
                      <a:gd name="T11" fmla="*/ 0 h 16"/>
                      <a:gd name="T12" fmla="*/ 10 w 13"/>
                      <a:gd name="T13" fmla="*/ 0 h 16"/>
                      <a:gd name="T14" fmla="*/ 10 w 13"/>
                      <a:gd name="T15" fmla="*/ 0 h 16"/>
                      <a:gd name="T16" fmla="*/ 13 w 13"/>
                      <a:gd name="T17" fmla="*/ 2 h 16"/>
                      <a:gd name="T18" fmla="*/ 13 w 13"/>
                      <a:gd name="T19" fmla="*/ 3 h 16"/>
                      <a:gd name="T20" fmla="*/ 13 w 13"/>
                      <a:gd name="T21" fmla="*/ 3 h 16"/>
                      <a:gd name="T22" fmla="*/ 2 w 13"/>
                      <a:gd name="T23" fmla="*/ 16 h 16"/>
                      <a:gd name="T24" fmla="*/ 0 w 13"/>
                      <a:gd name="T25" fmla="*/ 14 h 16"/>
                      <a:gd name="T26" fmla="*/ 2 w 13"/>
                      <a:gd name="T27" fmla="*/ 16 h 16"/>
                      <a:gd name="T28" fmla="*/ 13 w 13"/>
                      <a:gd name="T29" fmla="*/ 3 h 16"/>
                      <a:gd name="T30" fmla="*/ 10 w 13"/>
                      <a:gd name="T31" fmla="*/ 1 h 16"/>
                      <a:gd name="T32" fmla="*/ 0 w 13"/>
                      <a:gd name="T33" fmla="*/ 14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3" h="16">
                        <a:moveTo>
                          <a:pt x="2" y="16"/>
                        </a:move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1" y="16"/>
                          <a:pt x="1" y="15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6" y="11"/>
                          <a:pt x="9" y="4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2" y="2"/>
                          <a:pt x="13" y="2"/>
                          <a:pt x="13" y="2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1" y="15"/>
                          <a:pt x="2" y="16"/>
                        </a:cubicBezTo>
                        <a:close/>
                        <a:moveTo>
                          <a:pt x="0" y="14"/>
                        </a:moveTo>
                        <a:cubicBezTo>
                          <a:pt x="1" y="15"/>
                          <a:pt x="2" y="15"/>
                          <a:pt x="2" y="16"/>
                        </a:cubicBezTo>
                        <a:cubicBezTo>
                          <a:pt x="10" y="15"/>
                          <a:pt x="13" y="4"/>
                          <a:pt x="13" y="3"/>
                        </a:cubicBezTo>
                        <a:cubicBezTo>
                          <a:pt x="13" y="2"/>
                          <a:pt x="12" y="2"/>
                          <a:pt x="10" y="1"/>
                        </a:cubicBezTo>
                        <a:cubicBezTo>
                          <a:pt x="9" y="4"/>
                          <a:pt x="7" y="12"/>
                          <a:pt x="0" y="14"/>
                        </a:cubicBez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2" name="Freeform 348"/>
                  <p:cNvSpPr>
                    <a:spLocks/>
                  </p:cNvSpPr>
                  <p:nvPr/>
                </p:nvSpPr>
                <p:spPr bwMode="auto">
                  <a:xfrm>
                    <a:off x="2243" y="2581"/>
                    <a:ext cx="321" cy="63"/>
                  </a:xfrm>
                  <a:custGeom>
                    <a:avLst/>
                    <a:gdLst>
                      <a:gd name="T0" fmla="*/ 1 w 45"/>
                      <a:gd name="T1" fmla="*/ 0 h 9"/>
                      <a:gd name="T2" fmla="*/ 0 w 45"/>
                      <a:gd name="T3" fmla="*/ 3 h 9"/>
                      <a:gd name="T4" fmla="*/ 23 w 45"/>
                      <a:gd name="T5" fmla="*/ 9 h 9"/>
                      <a:gd name="T6" fmla="*/ 45 w 45"/>
                      <a:gd name="T7" fmla="*/ 3 h 9"/>
                      <a:gd name="T8" fmla="*/ 44 w 45"/>
                      <a:gd name="T9" fmla="*/ 0 h 9"/>
                      <a:gd name="T10" fmla="*/ 1 w 45"/>
                      <a:gd name="T11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5" h="9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12" y="9"/>
                          <a:pt x="22" y="9"/>
                          <a:pt x="23" y="9"/>
                        </a:cubicBezTo>
                        <a:cubicBezTo>
                          <a:pt x="23" y="9"/>
                          <a:pt x="33" y="9"/>
                          <a:pt x="45" y="3"/>
                        </a:cubicBezTo>
                        <a:cubicBezTo>
                          <a:pt x="45" y="2"/>
                          <a:pt x="44" y="1"/>
                          <a:pt x="44" y="0"/>
                        </a:cubicBezTo>
                        <a:cubicBezTo>
                          <a:pt x="23" y="8"/>
                          <a:pt x="6" y="2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58D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3" name="Freeform 349"/>
                  <p:cNvSpPr>
                    <a:spLocks/>
                  </p:cNvSpPr>
                  <p:nvPr/>
                </p:nvSpPr>
                <p:spPr bwMode="auto">
                  <a:xfrm>
                    <a:off x="2243" y="2581"/>
                    <a:ext cx="236" cy="63"/>
                  </a:xfrm>
                  <a:custGeom>
                    <a:avLst/>
                    <a:gdLst>
                      <a:gd name="T0" fmla="*/ 1 w 33"/>
                      <a:gd name="T1" fmla="*/ 0 h 9"/>
                      <a:gd name="T2" fmla="*/ 0 w 33"/>
                      <a:gd name="T3" fmla="*/ 3 h 9"/>
                      <a:gd name="T4" fmla="*/ 21 w 33"/>
                      <a:gd name="T5" fmla="*/ 9 h 9"/>
                      <a:gd name="T6" fmla="*/ 33 w 33"/>
                      <a:gd name="T7" fmla="*/ 3 h 9"/>
                      <a:gd name="T8" fmla="*/ 1 w 33"/>
                      <a:gd name="T9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9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10" y="8"/>
                          <a:pt x="18" y="9"/>
                          <a:pt x="21" y="9"/>
                        </a:cubicBezTo>
                        <a:cubicBezTo>
                          <a:pt x="26" y="8"/>
                          <a:pt x="30" y="6"/>
                          <a:pt x="33" y="3"/>
                        </a:cubicBezTo>
                        <a:cubicBezTo>
                          <a:pt x="17" y="6"/>
                          <a:pt x="5" y="2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0397F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4" name="Freeform 350"/>
                  <p:cNvSpPr>
                    <a:spLocks noEditPoints="1"/>
                  </p:cNvSpPr>
                  <p:nvPr/>
                </p:nvSpPr>
                <p:spPr bwMode="auto">
                  <a:xfrm>
                    <a:off x="2243" y="2574"/>
                    <a:ext cx="321" cy="70"/>
                  </a:xfrm>
                  <a:custGeom>
                    <a:avLst/>
                    <a:gdLst>
                      <a:gd name="T0" fmla="*/ 23 w 45"/>
                      <a:gd name="T1" fmla="*/ 10 h 10"/>
                      <a:gd name="T2" fmla="*/ 22 w 45"/>
                      <a:gd name="T3" fmla="*/ 10 h 10"/>
                      <a:gd name="T4" fmla="*/ 22 w 45"/>
                      <a:gd name="T5" fmla="*/ 10 h 10"/>
                      <a:gd name="T6" fmla="*/ 0 w 45"/>
                      <a:gd name="T7" fmla="*/ 4 h 10"/>
                      <a:gd name="T8" fmla="*/ 0 w 45"/>
                      <a:gd name="T9" fmla="*/ 4 h 10"/>
                      <a:gd name="T10" fmla="*/ 0 w 45"/>
                      <a:gd name="T11" fmla="*/ 4 h 10"/>
                      <a:gd name="T12" fmla="*/ 1 w 45"/>
                      <a:gd name="T13" fmla="*/ 1 h 10"/>
                      <a:gd name="T14" fmla="*/ 1 w 45"/>
                      <a:gd name="T15" fmla="*/ 1 h 10"/>
                      <a:gd name="T16" fmla="*/ 1 w 45"/>
                      <a:gd name="T17" fmla="*/ 1 h 10"/>
                      <a:gd name="T18" fmla="*/ 21 w 45"/>
                      <a:gd name="T19" fmla="*/ 5 h 10"/>
                      <a:gd name="T20" fmla="*/ 44 w 45"/>
                      <a:gd name="T21" fmla="*/ 0 h 10"/>
                      <a:gd name="T22" fmla="*/ 44 w 45"/>
                      <a:gd name="T23" fmla="*/ 0 h 10"/>
                      <a:gd name="T24" fmla="*/ 44 w 45"/>
                      <a:gd name="T25" fmla="*/ 1 h 10"/>
                      <a:gd name="T26" fmla="*/ 45 w 45"/>
                      <a:gd name="T27" fmla="*/ 4 h 10"/>
                      <a:gd name="T28" fmla="*/ 45 w 45"/>
                      <a:gd name="T29" fmla="*/ 4 h 10"/>
                      <a:gd name="T30" fmla="*/ 45 w 45"/>
                      <a:gd name="T31" fmla="*/ 4 h 10"/>
                      <a:gd name="T32" fmla="*/ 23 w 45"/>
                      <a:gd name="T33" fmla="*/ 10 h 10"/>
                      <a:gd name="T34" fmla="*/ 22 w 45"/>
                      <a:gd name="T35" fmla="*/ 9 h 10"/>
                      <a:gd name="T36" fmla="*/ 23 w 45"/>
                      <a:gd name="T37" fmla="*/ 9 h 10"/>
                      <a:gd name="T38" fmla="*/ 45 w 45"/>
                      <a:gd name="T39" fmla="*/ 4 h 10"/>
                      <a:gd name="T40" fmla="*/ 44 w 45"/>
                      <a:gd name="T41" fmla="*/ 1 h 10"/>
                      <a:gd name="T42" fmla="*/ 21 w 45"/>
                      <a:gd name="T43" fmla="*/ 5 h 10"/>
                      <a:gd name="T44" fmla="*/ 1 w 45"/>
                      <a:gd name="T45" fmla="*/ 1 h 10"/>
                      <a:gd name="T46" fmla="*/ 0 w 45"/>
                      <a:gd name="T47" fmla="*/ 4 h 10"/>
                      <a:gd name="T48" fmla="*/ 22 w 45"/>
                      <a:gd name="T49" fmla="*/ 9 h 10"/>
                      <a:gd name="T50" fmla="*/ 22 w 45"/>
                      <a:gd name="T51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45" h="10">
                        <a:moveTo>
                          <a:pt x="23" y="10"/>
                        </a:moveTo>
                        <a:cubicBezTo>
                          <a:pt x="23" y="10"/>
                          <a:pt x="23" y="10"/>
                          <a:pt x="22" y="10"/>
                        </a:cubicBezTo>
                        <a:cubicBezTo>
                          <a:pt x="22" y="10"/>
                          <a:pt x="22" y="10"/>
                          <a:pt x="22" y="10"/>
                        </a:cubicBezTo>
                        <a:cubicBezTo>
                          <a:pt x="18" y="10"/>
                          <a:pt x="10" y="9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2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4" y="2"/>
                          <a:pt x="12" y="5"/>
                          <a:pt x="21" y="5"/>
                        </a:cubicBezTo>
                        <a:cubicBezTo>
                          <a:pt x="29" y="5"/>
                          <a:pt x="37" y="3"/>
                          <a:pt x="44" y="0"/>
                        </a:cubicBez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45" y="2"/>
                          <a:pt x="45" y="3"/>
                          <a:pt x="45" y="4"/>
                        </a:cubicBezTo>
                        <a:cubicBezTo>
                          <a:pt x="45" y="4"/>
                          <a:pt x="45" y="4"/>
                          <a:pt x="45" y="4"/>
                        </a:cubicBezTo>
                        <a:cubicBezTo>
                          <a:pt x="45" y="4"/>
                          <a:pt x="45" y="4"/>
                          <a:pt x="45" y="4"/>
                        </a:cubicBezTo>
                        <a:cubicBezTo>
                          <a:pt x="35" y="9"/>
                          <a:pt x="27" y="10"/>
                          <a:pt x="23" y="10"/>
                        </a:cubicBezTo>
                        <a:close/>
                        <a:moveTo>
                          <a:pt x="22" y="9"/>
                        </a:moveTo>
                        <a:cubicBezTo>
                          <a:pt x="23" y="9"/>
                          <a:pt x="23" y="9"/>
                          <a:pt x="23" y="9"/>
                        </a:cubicBezTo>
                        <a:cubicBezTo>
                          <a:pt x="27" y="9"/>
                          <a:pt x="35" y="9"/>
                          <a:pt x="45" y="4"/>
                        </a:cubicBezTo>
                        <a:cubicBezTo>
                          <a:pt x="44" y="3"/>
                          <a:pt x="44" y="2"/>
                          <a:pt x="44" y="1"/>
                        </a:cubicBezTo>
                        <a:cubicBezTo>
                          <a:pt x="37" y="4"/>
                          <a:pt x="29" y="5"/>
                          <a:pt x="21" y="5"/>
                        </a:cubicBezTo>
                        <a:cubicBezTo>
                          <a:pt x="12" y="5"/>
                          <a:pt x="5" y="3"/>
                          <a:pt x="1" y="1"/>
                        </a:cubicBezTo>
                        <a:cubicBezTo>
                          <a:pt x="1" y="2"/>
                          <a:pt x="1" y="3"/>
                          <a:pt x="0" y="4"/>
                        </a:cubicBezTo>
                        <a:cubicBezTo>
                          <a:pt x="10" y="9"/>
                          <a:pt x="18" y="9"/>
                          <a:pt x="22" y="9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lose/>
                      </a:path>
                    </a:pathLst>
                  </a:custGeom>
                  <a:solidFill>
                    <a:srgbClr val="0468A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5" name="Freeform 351"/>
                  <p:cNvSpPr>
                    <a:spLocks/>
                  </p:cNvSpPr>
                  <p:nvPr/>
                </p:nvSpPr>
                <p:spPr bwMode="auto">
                  <a:xfrm>
                    <a:off x="2272" y="2094"/>
                    <a:ext cx="250" cy="84"/>
                  </a:xfrm>
                  <a:custGeom>
                    <a:avLst/>
                    <a:gdLst>
                      <a:gd name="T0" fmla="*/ 0 w 35"/>
                      <a:gd name="T1" fmla="*/ 0 h 12"/>
                      <a:gd name="T2" fmla="*/ 17 w 35"/>
                      <a:gd name="T3" fmla="*/ 12 h 12"/>
                      <a:gd name="T4" fmla="*/ 35 w 35"/>
                      <a:gd name="T5" fmla="*/ 0 h 12"/>
                      <a:gd name="T6" fmla="*/ 17 w 35"/>
                      <a:gd name="T7" fmla="*/ 4 h 12"/>
                      <a:gd name="T8" fmla="*/ 0 w 35"/>
                      <a:gd name="T9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12">
                        <a:moveTo>
                          <a:pt x="0" y="0"/>
                        </a:moveTo>
                        <a:cubicBezTo>
                          <a:pt x="0" y="0"/>
                          <a:pt x="5" y="12"/>
                          <a:pt x="17" y="12"/>
                        </a:cubicBezTo>
                        <a:cubicBezTo>
                          <a:pt x="29" y="12"/>
                          <a:pt x="35" y="0"/>
                          <a:pt x="35" y="0"/>
                        </a:cubicBezTo>
                        <a:cubicBezTo>
                          <a:pt x="35" y="0"/>
                          <a:pt x="25" y="4"/>
                          <a:pt x="17" y="4"/>
                        </a:cubicBezTo>
                        <a:cubicBezTo>
                          <a:pt x="9" y="4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5B01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6" name="Freeform 352"/>
                  <p:cNvSpPr>
                    <a:spLocks/>
                  </p:cNvSpPr>
                  <p:nvPr/>
                </p:nvSpPr>
                <p:spPr bwMode="auto">
                  <a:xfrm>
                    <a:off x="2272" y="2094"/>
                    <a:ext cx="92" cy="84"/>
                  </a:xfrm>
                  <a:custGeom>
                    <a:avLst/>
                    <a:gdLst>
                      <a:gd name="T0" fmla="*/ 13 w 13"/>
                      <a:gd name="T1" fmla="*/ 4 h 12"/>
                      <a:gd name="T2" fmla="*/ 0 w 13"/>
                      <a:gd name="T3" fmla="*/ 0 h 12"/>
                      <a:gd name="T4" fmla="*/ 13 w 13"/>
                      <a:gd name="T5" fmla="*/ 12 h 12"/>
                      <a:gd name="T6" fmla="*/ 13 w 13"/>
                      <a:gd name="T7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2">
                        <a:moveTo>
                          <a:pt x="13" y="4"/>
                        </a:moveTo>
                        <a:cubicBezTo>
                          <a:pt x="6" y="3"/>
                          <a:pt x="0" y="0"/>
                          <a:pt x="0" y="0"/>
                        </a:cubicBezTo>
                        <a:cubicBezTo>
                          <a:pt x="0" y="0"/>
                          <a:pt x="4" y="10"/>
                          <a:pt x="13" y="12"/>
                        </a:cubicBezTo>
                        <a:cubicBezTo>
                          <a:pt x="12" y="9"/>
                          <a:pt x="11" y="6"/>
                          <a:pt x="13" y="4"/>
                        </a:cubicBezTo>
                        <a:close/>
                      </a:path>
                    </a:pathLst>
                  </a:custGeom>
                  <a:solidFill>
                    <a:srgbClr val="6D0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7" name="Freeform 353"/>
                  <p:cNvSpPr>
                    <a:spLocks/>
                  </p:cNvSpPr>
                  <p:nvPr/>
                </p:nvSpPr>
                <p:spPr bwMode="auto">
                  <a:xfrm>
                    <a:off x="2422" y="2094"/>
                    <a:ext cx="100" cy="84"/>
                  </a:xfrm>
                  <a:custGeom>
                    <a:avLst/>
                    <a:gdLst>
                      <a:gd name="T0" fmla="*/ 14 w 14"/>
                      <a:gd name="T1" fmla="*/ 0 h 12"/>
                      <a:gd name="T2" fmla="*/ 0 w 14"/>
                      <a:gd name="T3" fmla="*/ 4 h 12"/>
                      <a:gd name="T4" fmla="*/ 1 w 14"/>
                      <a:gd name="T5" fmla="*/ 4 h 12"/>
                      <a:gd name="T6" fmla="*/ 0 w 14"/>
                      <a:gd name="T7" fmla="*/ 12 h 12"/>
                      <a:gd name="T8" fmla="*/ 14 w 14"/>
                      <a:gd name="T9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2">
                        <a:moveTo>
                          <a:pt x="14" y="0"/>
                        </a:moveTo>
                        <a:cubicBezTo>
                          <a:pt x="14" y="0"/>
                          <a:pt x="7" y="3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2" y="7"/>
                          <a:pt x="1" y="9"/>
                          <a:pt x="0" y="12"/>
                        </a:cubicBezTo>
                        <a:cubicBezTo>
                          <a:pt x="10" y="9"/>
                          <a:pt x="14" y="0"/>
                          <a:pt x="14" y="0"/>
                        </a:cubicBezTo>
                        <a:close/>
                      </a:path>
                    </a:pathLst>
                  </a:custGeom>
                  <a:solidFill>
                    <a:srgbClr val="6D0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8" name="Freeform 354"/>
                  <p:cNvSpPr>
                    <a:spLocks/>
                  </p:cNvSpPr>
                  <p:nvPr/>
                </p:nvSpPr>
                <p:spPr bwMode="auto">
                  <a:xfrm>
                    <a:off x="2343" y="2136"/>
                    <a:ext cx="107" cy="42"/>
                  </a:xfrm>
                  <a:custGeom>
                    <a:avLst/>
                    <a:gdLst>
                      <a:gd name="T0" fmla="*/ 0 w 15"/>
                      <a:gd name="T1" fmla="*/ 5 h 6"/>
                      <a:gd name="T2" fmla="*/ 7 w 15"/>
                      <a:gd name="T3" fmla="*/ 6 h 6"/>
                      <a:gd name="T4" fmla="*/ 15 w 15"/>
                      <a:gd name="T5" fmla="*/ 4 h 6"/>
                      <a:gd name="T6" fmla="*/ 0 w 15"/>
                      <a:gd name="T7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6">
                        <a:moveTo>
                          <a:pt x="0" y="5"/>
                        </a:moveTo>
                        <a:cubicBezTo>
                          <a:pt x="2" y="5"/>
                          <a:pt x="4" y="6"/>
                          <a:pt x="7" y="6"/>
                        </a:cubicBezTo>
                        <a:cubicBezTo>
                          <a:pt x="10" y="6"/>
                          <a:pt x="13" y="5"/>
                          <a:pt x="15" y="4"/>
                        </a:cubicBezTo>
                        <a:cubicBezTo>
                          <a:pt x="8" y="0"/>
                          <a:pt x="2" y="3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F2667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9" name="Freeform 355"/>
                  <p:cNvSpPr>
                    <a:spLocks/>
                  </p:cNvSpPr>
                  <p:nvPr/>
                </p:nvSpPr>
                <p:spPr bwMode="auto">
                  <a:xfrm>
                    <a:off x="2343" y="2143"/>
                    <a:ext cx="93" cy="35"/>
                  </a:xfrm>
                  <a:custGeom>
                    <a:avLst/>
                    <a:gdLst>
                      <a:gd name="T0" fmla="*/ 0 w 13"/>
                      <a:gd name="T1" fmla="*/ 4 h 5"/>
                      <a:gd name="T2" fmla="*/ 7 w 13"/>
                      <a:gd name="T3" fmla="*/ 5 h 5"/>
                      <a:gd name="T4" fmla="*/ 13 w 13"/>
                      <a:gd name="T5" fmla="*/ 4 h 5"/>
                      <a:gd name="T6" fmla="*/ 0 w 13"/>
                      <a:gd name="T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5">
                        <a:moveTo>
                          <a:pt x="0" y="4"/>
                        </a:moveTo>
                        <a:cubicBezTo>
                          <a:pt x="2" y="4"/>
                          <a:pt x="4" y="5"/>
                          <a:pt x="7" y="5"/>
                        </a:cubicBezTo>
                        <a:cubicBezTo>
                          <a:pt x="10" y="5"/>
                          <a:pt x="11" y="5"/>
                          <a:pt x="13" y="4"/>
                        </a:cubicBezTo>
                        <a:cubicBezTo>
                          <a:pt x="6" y="0"/>
                          <a:pt x="2" y="2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F97A8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0" name="Freeform 356"/>
                  <p:cNvSpPr>
                    <a:spLocks noEditPoints="1"/>
                  </p:cNvSpPr>
                  <p:nvPr/>
                </p:nvSpPr>
                <p:spPr bwMode="auto">
                  <a:xfrm>
                    <a:off x="2343" y="2150"/>
                    <a:ext cx="107" cy="28"/>
                  </a:xfrm>
                  <a:custGeom>
                    <a:avLst/>
                    <a:gdLst>
                      <a:gd name="T0" fmla="*/ 7 w 15"/>
                      <a:gd name="T1" fmla="*/ 4 h 4"/>
                      <a:gd name="T2" fmla="*/ 0 w 15"/>
                      <a:gd name="T3" fmla="*/ 3 h 4"/>
                      <a:gd name="T4" fmla="*/ 0 w 15"/>
                      <a:gd name="T5" fmla="*/ 3 h 4"/>
                      <a:gd name="T6" fmla="*/ 0 w 15"/>
                      <a:gd name="T7" fmla="*/ 2 h 4"/>
                      <a:gd name="T8" fmla="*/ 7 w 15"/>
                      <a:gd name="T9" fmla="*/ 0 h 4"/>
                      <a:gd name="T10" fmla="*/ 15 w 15"/>
                      <a:gd name="T11" fmla="*/ 2 h 4"/>
                      <a:gd name="T12" fmla="*/ 15 w 15"/>
                      <a:gd name="T13" fmla="*/ 2 h 4"/>
                      <a:gd name="T14" fmla="*/ 15 w 15"/>
                      <a:gd name="T15" fmla="*/ 3 h 4"/>
                      <a:gd name="T16" fmla="*/ 7 w 15"/>
                      <a:gd name="T17" fmla="*/ 4 h 4"/>
                      <a:gd name="T18" fmla="*/ 0 w 15"/>
                      <a:gd name="T19" fmla="*/ 2 h 4"/>
                      <a:gd name="T20" fmla="*/ 7 w 15"/>
                      <a:gd name="T21" fmla="*/ 4 h 4"/>
                      <a:gd name="T22" fmla="*/ 14 w 15"/>
                      <a:gd name="T23" fmla="*/ 2 h 4"/>
                      <a:gd name="T24" fmla="*/ 7 w 15"/>
                      <a:gd name="T25" fmla="*/ 0 h 4"/>
                      <a:gd name="T26" fmla="*/ 0 w 15"/>
                      <a:gd name="T2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4">
                        <a:moveTo>
                          <a:pt x="7" y="4"/>
                        </a:moveTo>
                        <a:cubicBezTo>
                          <a:pt x="5" y="4"/>
                          <a:pt x="2" y="4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4" y="0"/>
                          <a:pt x="7" y="0"/>
                        </a:cubicBezTo>
                        <a:cubicBezTo>
                          <a:pt x="10" y="0"/>
                          <a:pt x="12" y="1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12" y="4"/>
                          <a:pt x="10" y="4"/>
                          <a:pt x="7" y="4"/>
                        </a:cubicBezTo>
                        <a:close/>
                        <a:moveTo>
                          <a:pt x="0" y="2"/>
                        </a:moveTo>
                        <a:cubicBezTo>
                          <a:pt x="3" y="3"/>
                          <a:pt x="5" y="4"/>
                          <a:pt x="7" y="4"/>
                        </a:cubicBezTo>
                        <a:cubicBezTo>
                          <a:pt x="10" y="4"/>
                          <a:pt x="12" y="3"/>
                          <a:pt x="14" y="2"/>
                        </a:cubicBezTo>
                        <a:cubicBezTo>
                          <a:pt x="12" y="1"/>
                          <a:pt x="10" y="0"/>
                          <a:pt x="7" y="0"/>
                        </a:cubicBezTo>
                        <a:cubicBezTo>
                          <a:pt x="4" y="0"/>
                          <a:pt x="2" y="2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FC4F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1" name="Freeform 357"/>
                  <p:cNvSpPr>
                    <a:spLocks noEditPoints="1"/>
                  </p:cNvSpPr>
                  <p:nvPr/>
                </p:nvSpPr>
                <p:spPr bwMode="auto">
                  <a:xfrm>
                    <a:off x="2264" y="2094"/>
                    <a:ext cx="265" cy="84"/>
                  </a:xfrm>
                  <a:custGeom>
                    <a:avLst/>
                    <a:gdLst>
                      <a:gd name="T0" fmla="*/ 18 w 37"/>
                      <a:gd name="T1" fmla="*/ 12 h 12"/>
                      <a:gd name="T2" fmla="*/ 1 w 37"/>
                      <a:gd name="T3" fmla="*/ 0 h 12"/>
                      <a:gd name="T4" fmla="*/ 0 w 37"/>
                      <a:gd name="T5" fmla="*/ 0 h 12"/>
                      <a:gd name="T6" fmla="*/ 1 w 37"/>
                      <a:gd name="T7" fmla="*/ 0 h 12"/>
                      <a:gd name="T8" fmla="*/ 18 w 37"/>
                      <a:gd name="T9" fmla="*/ 4 h 12"/>
                      <a:gd name="T10" fmla="*/ 18 w 37"/>
                      <a:gd name="T11" fmla="*/ 4 h 12"/>
                      <a:gd name="T12" fmla="*/ 36 w 37"/>
                      <a:gd name="T13" fmla="*/ 0 h 12"/>
                      <a:gd name="T14" fmla="*/ 37 w 37"/>
                      <a:gd name="T15" fmla="*/ 0 h 12"/>
                      <a:gd name="T16" fmla="*/ 36 w 37"/>
                      <a:gd name="T17" fmla="*/ 0 h 12"/>
                      <a:gd name="T18" fmla="*/ 18 w 37"/>
                      <a:gd name="T19" fmla="*/ 12 h 12"/>
                      <a:gd name="T20" fmla="*/ 1 w 37"/>
                      <a:gd name="T21" fmla="*/ 0 h 12"/>
                      <a:gd name="T22" fmla="*/ 18 w 37"/>
                      <a:gd name="T23" fmla="*/ 12 h 12"/>
                      <a:gd name="T24" fmla="*/ 36 w 37"/>
                      <a:gd name="T25" fmla="*/ 1 h 12"/>
                      <a:gd name="T26" fmla="*/ 18 w 37"/>
                      <a:gd name="T27" fmla="*/ 4 h 12"/>
                      <a:gd name="T28" fmla="*/ 18 w 37"/>
                      <a:gd name="T29" fmla="*/ 4 h 12"/>
                      <a:gd name="T30" fmla="*/ 1 w 37"/>
                      <a:gd name="T31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37" h="12">
                        <a:moveTo>
                          <a:pt x="18" y="12"/>
                        </a:moveTo>
                        <a:cubicBezTo>
                          <a:pt x="6" y="12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0" y="4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26" y="4"/>
                          <a:pt x="36" y="0"/>
                          <a:pt x="36" y="0"/>
                        </a:cubicBezTo>
                        <a:cubicBezTo>
                          <a:pt x="37" y="0"/>
                          <a:pt x="37" y="0"/>
                          <a:pt x="37" y="0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cubicBezTo>
                          <a:pt x="36" y="1"/>
                          <a:pt x="30" y="12"/>
                          <a:pt x="18" y="12"/>
                        </a:cubicBezTo>
                        <a:close/>
                        <a:moveTo>
                          <a:pt x="1" y="0"/>
                        </a:moveTo>
                        <a:cubicBezTo>
                          <a:pt x="2" y="3"/>
                          <a:pt x="8" y="12"/>
                          <a:pt x="18" y="12"/>
                        </a:cubicBezTo>
                        <a:cubicBezTo>
                          <a:pt x="29" y="12"/>
                          <a:pt x="34" y="3"/>
                          <a:pt x="36" y="1"/>
                        </a:cubicBezTo>
                        <a:cubicBezTo>
                          <a:pt x="34" y="1"/>
                          <a:pt x="25" y="4"/>
                          <a:pt x="18" y="4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11" y="4"/>
                          <a:pt x="3" y="1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2" name="Freeform 358"/>
                  <p:cNvSpPr>
                    <a:spLocks/>
                  </p:cNvSpPr>
                  <p:nvPr/>
                </p:nvSpPr>
                <p:spPr bwMode="auto">
                  <a:xfrm>
                    <a:off x="2229" y="1853"/>
                    <a:ext cx="64" cy="43"/>
                  </a:xfrm>
                  <a:custGeom>
                    <a:avLst/>
                    <a:gdLst>
                      <a:gd name="T0" fmla="*/ 0 w 9"/>
                      <a:gd name="T1" fmla="*/ 6 h 6"/>
                      <a:gd name="T2" fmla="*/ 9 w 9"/>
                      <a:gd name="T3" fmla="*/ 5 h 6"/>
                      <a:gd name="T4" fmla="*/ 0 w 9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6">
                        <a:moveTo>
                          <a:pt x="0" y="6"/>
                        </a:moveTo>
                        <a:cubicBezTo>
                          <a:pt x="0" y="6"/>
                          <a:pt x="4" y="2"/>
                          <a:pt x="9" y="5"/>
                        </a:cubicBezTo>
                        <a:cubicBezTo>
                          <a:pt x="8" y="1"/>
                          <a:pt x="2" y="0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3" name="Freeform 359"/>
                  <p:cNvSpPr>
                    <a:spLocks noEditPoints="1"/>
                  </p:cNvSpPr>
                  <p:nvPr/>
                </p:nvSpPr>
                <p:spPr bwMode="auto">
                  <a:xfrm>
                    <a:off x="2222" y="1861"/>
                    <a:ext cx="71" cy="42"/>
                  </a:xfrm>
                  <a:custGeom>
                    <a:avLst/>
                    <a:gdLst>
                      <a:gd name="T0" fmla="*/ 0 w 10"/>
                      <a:gd name="T1" fmla="*/ 6 h 6"/>
                      <a:gd name="T2" fmla="*/ 1 w 10"/>
                      <a:gd name="T3" fmla="*/ 5 h 6"/>
                      <a:gd name="T4" fmla="*/ 6 w 10"/>
                      <a:gd name="T5" fmla="*/ 0 h 6"/>
                      <a:gd name="T6" fmla="*/ 10 w 10"/>
                      <a:gd name="T7" fmla="*/ 4 h 6"/>
                      <a:gd name="T8" fmla="*/ 10 w 10"/>
                      <a:gd name="T9" fmla="*/ 5 h 6"/>
                      <a:gd name="T10" fmla="*/ 10 w 10"/>
                      <a:gd name="T11" fmla="*/ 4 h 6"/>
                      <a:gd name="T12" fmla="*/ 7 w 10"/>
                      <a:gd name="T13" fmla="*/ 3 h 6"/>
                      <a:gd name="T14" fmla="*/ 1 w 10"/>
                      <a:gd name="T15" fmla="*/ 6 h 6"/>
                      <a:gd name="T16" fmla="*/ 0 w 10"/>
                      <a:gd name="T17" fmla="*/ 6 h 6"/>
                      <a:gd name="T18" fmla="*/ 6 w 10"/>
                      <a:gd name="T19" fmla="*/ 1 h 6"/>
                      <a:gd name="T20" fmla="*/ 1 w 10"/>
                      <a:gd name="T21" fmla="*/ 5 h 6"/>
                      <a:gd name="T22" fmla="*/ 7 w 10"/>
                      <a:gd name="T23" fmla="*/ 3 h 6"/>
                      <a:gd name="T24" fmla="*/ 10 w 10"/>
                      <a:gd name="T25" fmla="*/ 4 h 6"/>
                      <a:gd name="T26" fmla="*/ 6 w 10"/>
                      <a:gd name="T2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" h="6">
                        <a:moveTo>
                          <a:pt x="0" y="6"/>
                        </a:move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2" y="2"/>
                          <a:pt x="4" y="0"/>
                          <a:pt x="6" y="0"/>
                        </a:cubicBezTo>
                        <a:cubicBezTo>
                          <a:pt x="8" y="0"/>
                          <a:pt x="10" y="2"/>
                          <a:pt x="10" y="4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9" y="3"/>
                          <a:pt x="8" y="3"/>
                          <a:pt x="7" y="3"/>
                        </a:cubicBezTo>
                        <a:cubicBezTo>
                          <a:pt x="3" y="3"/>
                          <a:pt x="1" y="6"/>
                          <a:pt x="1" y="6"/>
                        </a:cubicBezTo>
                        <a:lnTo>
                          <a:pt x="0" y="6"/>
                        </a:lnTo>
                        <a:close/>
                        <a:moveTo>
                          <a:pt x="6" y="1"/>
                        </a:moveTo>
                        <a:cubicBezTo>
                          <a:pt x="4" y="1"/>
                          <a:pt x="3" y="2"/>
                          <a:pt x="1" y="5"/>
                        </a:cubicBezTo>
                        <a:cubicBezTo>
                          <a:pt x="2" y="4"/>
                          <a:pt x="4" y="3"/>
                          <a:pt x="7" y="3"/>
                        </a:cubicBezTo>
                        <a:cubicBezTo>
                          <a:pt x="8" y="3"/>
                          <a:pt x="9" y="3"/>
                          <a:pt x="10" y="4"/>
                        </a:cubicBezTo>
                        <a:cubicBezTo>
                          <a:pt x="9" y="2"/>
                          <a:pt x="8" y="1"/>
                          <a:pt x="6" y="1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4" name="Freeform 360"/>
                  <p:cNvSpPr>
                    <a:spLocks/>
                  </p:cNvSpPr>
                  <p:nvPr/>
                </p:nvSpPr>
                <p:spPr bwMode="auto">
                  <a:xfrm>
                    <a:off x="2493" y="1853"/>
                    <a:ext cx="64" cy="43"/>
                  </a:xfrm>
                  <a:custGeom>
                    <a:avLst/>
                    <a:gdLst>
                      <a:gd name="T0" fmla="*/ 9 w 9"/>
                      <a:gd name="T1" fmla="*/ 6 h 6"/>
                      <a:gd name="T2" fmla="*/ 0 w 9"/>
                      <a:gd name="T3" fmla="*/ 5 h 6"/>
                      <a:gd name="T4" fmla="*/ 9 w 9"/>
                      <a:gd name="T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6">
                        <a:moveTo>
                          <a:pt x="9" y="6"/>
                        </a:moveTo>
                        <a:cubicBezTo>
                          <a:pt x="9" y="6"/>
                          <a:pt x="4" y="2"/>
                          <a:pt x="0" y="5"/>
                        </a:cubicBezTo>
                        <a:cubicBezTo>
                          <a:pt x="1" y="1"/>
                          <a:pt x="6" y="0"/>
                          <a:pt x="9" y="6"/>
                        </a:cubicBezTo>
                        <a:close/>
                      </a:path>
                    </a:pathLst>
                  </a:custGeom>
                  <a:solidFill>
                    <a:srgbClr val="16161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5" name="Freeform 361"/>
                  <p:cNvSpPr>
                    <a:spLocks noEditPoints="1"/>
                  </p:cNvSpPr>
                  <p:nvPr/>
                </p:nvSpPr>
                <p:spPr bwMode="auto">
                  <a:xfrm>
                    <a:off x="2486" y="1861"/>
                    <a:ext cx="78" cy="42"/>
                  </a:xfrm>
                  <a:custGeom>
                    <a:avLst/>
                    <a:gdLst>
                      <a:gd name="T0" fmla="*/ 11 w 11"/>
                      <a:gd name="T1" fmla="*/ 6 h 6"/>
                      <a:gd name="T2" fmla="*/ 10 w 11"/>
                      <a:gd name="T3" fmla="*/ 6 h 6"/>
                      <a:gd name="T4" fmla="*/ 4 w 11"/>
                      <a:gd name="T5" fmla="*/ 3 h 6"/>
                      <a:gd name="T6" fmla="*/ 1 w 11"/>
                      <a:gd name="T7" fmla="*/ 4 h 6"/>
                      <a:gd name="T8" fmla="*/ 0 w 11"/>
                      <a:gd name="T9" fmla="*/ 5 h 6"/>
                      <a:gd name="T10" fmla="*/ 1 w 11"/>
                      <a:gd name="T11" fmla="*/ 4 h 6"/>
                      <a:gd name="T12" fmla="*/ 5 w 11"/>
                      <a:gd name="T13" fmla="*/ 0 h 6"/>
                      <a:gd name="T14" fmla="*/ 10 w 11"/>
                      <a:gd name="T15" fmla="*/ 5 h 6"/>
                      <a:gd name="T16" fmla="*/ 11 w 11"/>
                      <a:gd name="T17" fmla="*/ 6 h 6"/>
                      <a:gd name="T18" fmla="*/ 4 w 11"/>
                      <a:gd name="T19" fmla="*/ 3 h 6"/>
                      <a:gd name="T20" fmla="*/ 10 w 11"/>
                      <a:gd name="T21" fmla="*/ 5 h 6"/>
                      <a:gd name="T22" fmla="*/ 5 w 11"/>
                      <a:gd name="T23" fmla="*/ 1 h 6"/>
                      <a:gd name="T24" fmla="*/ 1 w 11"/>
                      <a:gd name="T25" fmla="*/ 4 h 6"/>
                      <a:gd name="T26" fmla="*/ 4 w 11"/>
                      <a:gd name="T27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1" h="6">
                        <a:moveTo>
                          <a:pt x="11" y="6"/>
                        </a:moveTo>
                        <a:cubicBezTo>
                          <a:pt x="10" y="6"/>
                          <a:pt x="10" y="6"/>
                          <a:pt x="10" y="6"/>
                        </a:cubicBezTo>
                        <a:cubicBezTo>
                          <a:pt x="10" y="6"/>
                          <a:pt x="7" y="3"/>
                          <a:pt x="4" y="3"/>
                        </a:cubicBezTo>
                        <a:cubicBezTo>
                          <a:pt x="3" y="3"/>
                          <a:pt x="2" y="3"/>
                          <a:pt x="1" y="4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2"/>
                          <a:pt x="3" y="0"/>
                          <a:pt x="5" y="0"/>
                        </a:cubicBezTo>
                        <a:cubicBezTo>
                          <a:pt x="7" y="0"/>
                          <a:pt x="9" y="2"/>
                          <a:pt x="10" y="5"/>
                        </a:cubicBezTo>
                        <a:lnTo>
                          <a:pt x="11" y="6"/>
                        </a:lnTo>
                        <a:close/>
                        <a:moveTo>
                          <a:pt x="4" y="3"/>
                        </a:moveTo>
                        <a:cubicBezTo>
                          <a:pt x="7" y="3"/>
                          <a:pt x="9" y="4"/>
                          <a:pt x="10" y="5"/>
                        </a:cubicBezTo>
                        <a:cubicBezTo>
                          <a:pt x="8" y="2"/>
                          <a:pt x="7" y="1"/>
                          <a:pt x="5" y="1"/>
                        </a:cubicBezTo>
                        <a:cubicBezTo>
                          <a:pt x="3" y="1"/>
                          <a:pt x="2" y="2"/>
                          <a:pt x="1" y="4"/>
                        </a:cubicBezTo>
                        <a:cubicBezTo>
                          <a:pt x="2" y="3"/>
                          <a:pt x="3" y="3"/>
                          <a:pt x="4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6" name="Oval 362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966"/>
                    <a:ext cx="22" cy="22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7" name="Oval 363"/>
                  <p:cNvSpPr>
                    <a:spLocks noChangeArrowheads="1"/>
                  </p:cNvSpPr>
                  <p:nvPr/>
                </p:nvSpPr>
                <p:spPr bwMode="auto">
                  <a:xfrm>
                    <a:off x="2250" y="1988"/>
                    <a:ext cx="14" cy="7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8" name="Oval 364"/>
                  <p:cNvSpPr>
                    <a:spLocks noChangeArrowheads="1"/>
                  </p:cNvSpPr>
                  <p:nvPr/>
                </p:nvSpPr>
                <p:spPr bwMode="auto">
                  <a:xfrm>
                    <a:off x="2507" y="1974"/>
                    <a:ext cx="22" cy="14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9" name="Oval 365"/>
                  <p:cNvSpPr>
                    <a:spLocks noChangeArrowheads="1"/>
                  </p:cNvSpPr>
                  <p:nvPr/>
                </p:nvSpPr>
                <p:spPr bwMode="auto">
                  <a:xfrm>
                    <a:off x="2500" y="1988"/>
                    <a:ext cx="14" cy="14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0" name="Oval 366"/>
                  <p:cNvSpPr>
                    <a:spLocks noChangeArrowheads="1"/>
                  </p:cNvSpPr>
                  <p:nvPr/>
                </p:nvSpPr>
                <p:spPr bwMode="auto">
                  <a:xfrm>
                    <a:off x="2393" y="2171"/>
                    <a:ext cx="7" cy="7"/>
                  </a:xfrm>
                  <a:prstGeom prst="ellipse">
                    <a:avLst/>
                  </a:prstGeom>
                  <a:solidFill>
                    <a:srgbClr val="FCA9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671" name="Freeform 367"/>
                  <p:cNvSpPr>
                    <a:spLocks/>
                  </p:cNvSpPr>
                  <p:nvPr/>
                </p:nvSpPr>
                <p:spPr bwMode="auto">
                  <a:xfrm>
                    <a:off x="2400" y="2171"/>
                    <a:ext cx="14" cy="7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1 h 1"/>
                      <a:gd name="T4" fmla="*/ 0 w 2"/>
                      <a:gd name="T5" fmla="*/ 0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CA9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26" name="Group 370"/>
                <p:cNvGrpSpPr>
                  <a:grpSpLocks noChangeAspect="1"/>
                </p:cNvGrpSpPr>
                <p:nvPr/>
              </p:nvGrpSpPr>
              <p:grpSpPr bwMode="auto">
                <a:xfrm rot="20601203">
                  <a:off x="7195743" y="3709214"/>
                  <a:ext cx="1951038" cy="2620962"/>
                  <a:chOff x="2718" y="1452"/>
                  <a:chExt cx="1229" cy="1651"/>
                </a:xfrm>
              </p:grpSpPr>
              <p:sp>
                <p:nvSpPr>
                  <p:cNvPr id="6397" name="AutoShape 369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2726" y="1503"/>
                    <a:ext cx="1206" cy="15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8" name="Freeform 371"/>
                  <p:cNvSpPr>
                    <a:spLocks/>
                  </p:cNvSpPr>
                  <p:nvPr/>
                </p:nvSpPr>
                <p:spPr bwMode="auto">
                  <a:xfrm>
                    <a:off x="2748" y="2841"/>
                    <a:ext cx="219" cy="110"/>
                  </a:xfrm>
                  <a:custGeom>
                    <a:avLst/>
                    <a:gdLst>
                      <a:gd name="T0" fmla="*/ 5 w 30"/>
                      <a:gd name="T1" fmla="*/ 0 h 15"/>
                      <a:gd name="T2" fmla="*/ 1 w 30"/>
                      <a:gd name="T3" fmla="*/ 4 h 15"/>
                      <a:gd name="T4" fmla="*/ 17 w 30"/>
                      <a:gd name="T5" fmla="*/ 14 h 15"/>
                      <a:gd name="T6" fmla="*/ 29 w 30"/>
                      <a:gd name="T7" fmla="*/ 10 h 15"/>
                      <a:gd name="T8" fmla="*/ 5 w 30"/>
                      <a:gd name="T9" fmla="*/ 0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" h="15">
                        <a:moveTo>
                          <a:pt x="5" y="0"/>
                        </a:moveTo>
                        <a:cubicBezTo>
                          <a:pt x="5" y="0"/>
                          <a:pt x="2" y="0"/>
                          <a:pt x="1" y="4"/>
                        </a:cubicBezTo>
                        <a:cubicBezTo>
                          <a:pt x="0" y="8"/>
                          <a:pt x="9" y="14"/>
                          <a:pt x="17" y="14"/>
                        </a:cubicBezTo>
                        <a:cubicBezTo>
                          <a:pt x="26" y="15"/>
                          <a:pt x="30" y="13"/>
                          <a:pt x="29" y="10"/>
                        </a:cubicBezTo>
                        <a:cubicBezTo>
                          <a:pt x="29" y="7"/>
                          <a:pt x="10" y="1"/>
                          <a:pt x="5" y="0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9" name="Freeform 372"/>
                  <p:cNvSpPr>
                    <a:spLocks/>
                  </p:cNvSpPr>
                  <p:nvPr/>
                </p:nvSpPr>
                <p:spPr bwMode="auto">
                  <a:xfrm>
                    <a:off x="2748" y="2841"/>
                    <a:ext cx="182" cy="110"/>
                  </a:xfrm>
                  <a:custGeom>
                    <a:avLst/>
                    <a:gdLst>
                      <a:gd name="T0" fmla="*/ 24 w 25"/>
                      <a:gd name="T1" fmla="*/ 6 h 15"/>
                      <a:gd name="T2" fmla="*/ 5 w 25"/>
                      <a:gd name="T3" fmla="*/ 0 h 15"/>
                      <a:gd name="T4" fmla="*/ 1 w 25"/>
                      <a:gd name="T5" fmla="*/ 4 h 15"/>
                      <a:gd name="T6" fmla="*/ 17 w 25"/>
                      <a:gd name="T7" fmla="*/ 14 h 15"/>
                      <a:gd name="T8" fmla="*/ 24 w 25"/>
                      <a:gd name="T9" fmla="*/ 14 h 15"/>
                      <a:gd name="T10" fmla="*/ 24 w 25"/>
                      <a:gd name="T11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" h="15">
                        <a:moveTo>
                          <a:pt x="24" y="6"/>
                        </a:moveTo>
                        <a:cubicBezTo>
                          <a:pt x="18" y="4"/>
                          <a:pt x="8" y="1"/>
                          <a:pt x="5" y="0"/>
                        </a:cubicBezTo>
                        <a:cubicBezTo>
                          <a:pt x="5" y="0"/>
                          <a:pt x="2" y="0"/>
                          <a:pt x="1" y="4"/>
                        </a:cubicBezTo>
                        <a:cubicBezTo>
                          <a:pt x="0" y="8"/>
                          <a:pt x="9" y="14"/>
                          <a:pt x="17" y="14"/>
                        </a:cubicBezTo>
                        <a:cubicBezTo>
                          <a:pt x="20" y="15"/>
                          <a:pt x="22" y="15"/>
                          <a:pt x="24" y="14"/>
                        </a:cubicBezTo>
                        <a:cubicBezTo>
                          <a:pt x="25" y="12"/>
                          <a:pt x="25" y="9"/>
                          <a:pt x="24" y="6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0" name="Freeform 373"/>
                  <p:cNvSpPr>
                    <a:spLocks noEditPoints="1"/>
                  </p:cNvSpPr>
                  <p:nvPr/>
                </p:nvSpPr>
                <p:spPr bwMode="auto">
                  <a:xfrm>
                    <a:off x="2748" y="2841"/>
                    <a:ext cx="219" cy="110"/>
                  </a:xfrm>
                  <a:custGeom>
                    <a:avLst/>
                    <a:gdLst>
                      <a:gd name="T0" fmla="*/ 10 w 30"/>
                      <a:gd name="T1" fmla="*/ 13 h 15"/>
                      <a:gd name="T2" fmla="*/ 10 w 30"/>
                      <a:gd name="T3" fmla="*/ 13 h 15"/>
                      <a:gd name="T4" fmla="*/ 1 w 30"/>
                      <a:gd name="T5" fmla="*/ 4 h 15"/>
                      <a:gd name="T6" fmla="*/ 5 w 30"/>
                      <a:gd name="T7" fmla="*/ 0 h 15"/>
                      <a:gd name="T8" fmla="*/ 18 w 30"/>
                      <a:gd name="T9" fmla="*/ 4 h 15"/>
                      <a:gd name="T10" fmla="*/ 30 w 30"/>
                      <a:gd name="T11" fmla="*/ 10 h 15"/>
                      <a:gd name="T12" fmla="*/ 29 w 30"/>
                      <a:gd name="T13" fmla="*/ 13 h 15"/>
                      <a:gd name="T14" fmla="*/ 17 w 30"/>
                      <a:gd name="T15" fmla="*/ 15 h 15"/>
                      <a:gd name="T16" fmla="*/ 10 w 30"/>
                      <a:gd name="T17" fmla="*/ 13 h 15"/>
                      <a:gd name="T18" fmla="*/ 18 w 30"/>
                      <a:gd name="T19" fmla="*/ 4 h 15"/>
                      <a:gd name="T20" fmla="*/ 5 w 30"/>
                      <a:gd name="T21" fmla="*/ 1 h 15"/>
                      <a:gd name="T22" fmla="*/ 1 w 30"/>
                      <a:gd name="T23" fmla="*/ 5 h 15"/>
                      <a:gd name="T24" fmla="*/ 10 w 30"/>
                      <a:gd name="T25" fmla="*/ 13 h 15"/>
                      <a:gd name="T26" fmla="*/ 10 w 30"/>
                      <a:gd name="T27" fmla="*/ 13 h 15"/>
                      <a:gd name="T28" fmla="*/ 17 w 30"/>
                      <a:gd name="T29" fmla="*/ 14 h 15"/>
                      <a:gd name="T30" fmla="*/ 29 w 30"/>
                      <a:gd name="T31" fmla="*/ 12 h 15"/>
                      <a:gd name="T32" fmla="*/ 29 w 30"/>
                      <a:gd name="T33" fmla="*/ 10 h 15"/>
                      <a:gd name="T34" fmla="*/ 18 w 30"/>
                      <a:gd name="T35" fmla="*/ 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30" h="15">
                        <a:moveTo>
                          <a:pt x="10" y="13"/>
                        </a:move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5" y="11"/>
                          <a:pt x="0" y="8"/>
                          <a:pt x="1" y="4"/>
                        </a:cubicBezTo>
                        <a:cubicBezTo>
                          <a:pt x="2" y="0"/>
                          <a:pt x="5" y="0"/>
                          <a:pt x="5" y="0"/>
                        </a:cubicBezTo>
                        <a:cubicBezTo>
                          <a:pt x="7" y="0"/>
                          <a:pt x="13" y="2"/>
                          <a:pt x="18" y="4"/>
                        </a:cubicBezTo>
                        <a:cubicBezTo>
                          <a:pt x="22" y="5"/>
                          <a:pt x="29" y="8"/>
                          <a:pt x="30" y="10"/>
                        </a:cubicBezTo>
                        <a:cubicBezTo>
                          <a:pt x="30" y="11"/>
                          <a:pt x="30" y="12"/>
                          <a:pt x="29" y="13"/>
                        </a:cubicBezTo>
                        <a:cubicBezTo>
                          <a:pt x="27" y="14"/>
                          <a:pt x="23" y="15"/>
                          <a:pt x="17" y="15"/>
                        </a:cubicBezTo>
                        <a:cubicBezTo>
                          <a:pt x="15" y="14"/>
                          <a:pt x="12" y="14"/>
                          <a:pt x="10" y="13"/>
                        </a:cubicBezTo>
                        <a:close/>
                        <a:moveTo>
                          <a:pt x="18" y="4"/>
                        </a:moveTo>
                        <a:cubicBezTo>
                          <a:pt x="13" y="2"/>
                          <a:pt x="7" y="1"/>
                          <a:pt x="5" y="1"/>
                        </a:cubicBezTo>
                        <a:cubicBezTo>
                          <a:pt x="5" y="1"/>
                          <a:pt x="2" y="1"/>
                          <a:pt x="1" y="5"/>
                        </a:cubicBezTo>
                        <a:cubicBezTo>
                          <a:pt x="1" y="7"/>
                          <a:pt x="4" y="10"/>
                          <a:pt x="10" y="13"/>
                        </a:cubicBez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12" y="13"/>
                          <a:pt x="15" y="14"/>
                          <a:pt x="17" y="14"/>
                        </a:cubicBezTo>
                        <a:cubicBezTo>
                          <a:pt x="25" y="15"/>
                          <a:pt x="27" y="13"/>
                          <a:pt x="29" y="12"/>
                        </a:cubicBezTo>
                        <a:cubicBezTo>
                          <a:pt x="29" y="12"/>
                          <a:pt x="29" y="11"/>
                          <a:pt x="29" y="10"/>
                        </a:cubicBezTo>
                        <a:cubicBezTo>
                          <a:pt x="29" y="9"/>
                          <a:pt x="25" y="7"/>
                          <a:pt x="18" y="4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1" name="Freeform 374"/>
                  <p:cNvSpPr>
                    <a:spLocks/>
                  </p:cNvSpPr>
                  <p:nvPr/>
                </p:nvSpPr>
                <p:spPr bwMode="auto">
                  <a:xfrm>
                    <a:off x="2850" y="2667"/>
                    <a:ext cx="227" cy="240"/>
                  </a:xfrm>
                  <a:custGeom>
                    <a:avLst/>
                    <a:gdLst>
                      <a:gd name="T0" fmla="*/ 17 w 31"/>
                      <a:gd name="T1" fmla="*/ 0 h 33"/>
                      <a:gd name="T2" fmla="*/ 4 w 31"/>
                      <a:gd name="T3" fmla="*/ 24 h 33"/>
                      <a:gd name="T4" fmla="*/ 17 w 31"/>
                      <a:gd name="T5" fmla="*/ 28 h 33"/>
                      <a:gd name="T6" fmla="*/ 28 w 31"/>
                      <a:gd name="T7" fmla="*/ 9 h 33"/>
                      <a:gd name="T8" fmla="*/ 17 w 31"/>
                      <a:gd name="T9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33">
                        <a:moveTo>
                          <a:pt x="17" y="0"/>
                        </a:moveTo>
                        <a:cubicBezTo>
                          <a:pt x="17" y="0"/>
                          <a:pt x="7" y="19"/>
                          <a:pt x="4" y="24"/>
                        </a:cubicBezTo>
                        <a:cubicBezTo>
                          <a:pt x="0" y="28"/>
                          <a:pt x="14" y="33"/>
                          <a:pt x="17" y="28"/>
                        </a:cubicBezTo>
                        <a:cubicBezTo>
                          <a:pt x="19" y="22"/>
                          <a:pt x="25" y="17"/>
                          <a:pt x="28" y="9"/>
                        </a:cubicBezTo>
                        <a:cubicBezTo>
                          <a:pt x="31" y="2"/>
                          <a:pt x="17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2" name="Freeform 375"/>
                  <p:cNvSpPr>
                    <a:spLocks noEditPoints="1"/>
                  </p:cNvSpPr>
                  <p:nvPr/>
                </p:nvSpPr>
                <p:spPr bwMode="auto">
                  <a:xfrm>
                    <a:off x="2872" y="2667"/>
                    <a:ext cx="197" cy="225"/>
                  </a:xfrm>
                  <a:custGeom>
                    <a:avLst/>
                    <a:gdLst>
                      <a:gd name="T0" fmla="*/ 5 w 27"/>
                      <a:gd name="T1" fmla="*/ 30 h 31"/>
                      <a:gd name="T2" fmla="*/ 5 w 27"/>
                      <a:gd name="T3" fmla="*/ 30 h 31"/>
                      <a:gd name="T4" fmla="*/ 0 w 27"/>
                      <a:gd name="T5" fmla="*/ 26 h 31"/>
                      <a:gd name="T6" fmla="*/ 0 w 27"/>
                      <a:gd name="T7" fmla="*/ 23 h 31"/>
                      <a:gd name="T8" fmla="*/ 13 w 27"/>
                      <a:gd name="T9" fmla="*/ 0 h 31"/>
                      <a:gd name="T10" fmla="*/ 14 w 27"/>
                      <a:gd name="T11" fmla="*/ 0 h 31"/>
                      <a:gd name="T12" fmla="*/ 14 w 27"/>
                      <a:gd name="T13" fmla="*/ 0 h 31"/>
                      <a:gd name="T14" fmla="*/ 20 w 27"/>
                      <a:gd name="T15" fmla="*/ 1 h 31"/>
                      <a:gd name="T16" fmla="*/ 26 w 27"/>
                      <a:gd name="T17" fmla="*/ 10 h 31"/>
                      <a:gd name="T18" fmla="*/ 19 w 27"/>
                      <a:gd name="T19" fmla="*/ 21 h 31"/>
                      <a:gd name="T20" fmla="*/ 14 w 27"/>
                      <a:gd name="T21" fmla="*/ 28 h 31"/>
                      <a:gd name="T22" fmla="*/ 5 w 27"/>
                      <a:gd name="T23" fmla="*/ 30 h 31"/>
                      <a:gd name="T24" fmla="*/ 14 w 27"/>
                      <a:gd name="T25" fmla="*/ 0 h 31"/>
                      <a:gd name="T26" fmla="*/ 1 w 27"/>
                      <a:gd name="T27" fmla="*/ 24 h 31"/>
                      <a:gd name="T28" fmla="*/ 0 w 27"/>
                      <a:gd name="T29" fmla="*/ 26 h 31"/>
                      <a:gd name="T30" fmla="*/ 5 w 27"/>
                      <a:gd name="T31" fmla="*/ 29 h 31"/>
                      <a:gd name="T32" fmla="*/ 5 w 27"/>
                      <a:gd name="T33" fmla="*/ 29 h 31"/>
                      <a:gd name="T34" fmla="*/ 13 w 27"/>
                      <a:gd name="T35" fmla="*/ 28 h 31"/>
                      <a:gd name="T36" fmla="*/ 18 w 27"/>
                      <a:gd name="T37" fmla="*/ 20 h 31"/>
                      <a:gd name="T38" fmla="*/ 25 w 27"/>
                      <a:gd name="T39" fmla="*/ 9 h 31"/>
                      <a:gd name="T40" fmla="*/ 20 w 27"/>
                      <a:gd name="T41" fmla="*/ 2 h 31"/>
                      <a:gd name="T42" fmla="*/ 14 w 27"/>
                      <a:gd name="T43" fmla="*/ 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7" h="31">
                        <a:moveTo>
                          <a:pt x="5" y="30"/>
                        </a:move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2" y="29"/>
                          <a:pt x="1" y="27"/>
                          <a:pt x="0" y="26"/>
                        </a:cubicBezTo>
                        <a:cubicBezTo>
                          <a:pt x="0" y="25"/>
                          <a:pt x="0" y="24"/>
                          <a:pt x="0" y="23"/>
                        </a:cubicBezTo>
                        <a:cubicBezTo>
                          <a:pt x="3" y="19"/>
                          <a:pt x="13" y="0"/>
                          <a:pt x="13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4" y="0"/>
                          <a:pt x="17" y="0"/>
                          <a:pt x="20" y="1"/>
                        </a:cubicBezTo>
                        <a:cubicBezTo>
                          <a:pt x="25" y="3"/>
                          <a:pt x="27" y="6"/>
                          <a:pt x="26" y="10"/>
                        </a:cubicBezTo>
                        <a:cubicBezTo>
                          <a:pt x="24" y="14"/>
                          <a:pt x="21" y="17"/>
                          <a:pt x="19" y="21"/>
                        </a:cubicBezTo>
                        <a:cubicBezTo>
                          <a:pt x="17" y="23"/>
                          <a:pt x="15" y="26"/>
                          <a:pt x="14" y="28"/>
                        </a:cubicBezTo>
                        <a:cubicBezTo>
                          <a:pt x="13" y="31"/>
                          <a:pt x="8" y="31"/>
                          <a:pt x="5" y="30"/>
                        </a:cubicBezTo>
                        <a:close/>
                        <a:moveTo>
                          <a:pt x="14" y="0"/>
                        </a:moveTo>
                        <a:cubicBezTo>
                          <a:pt x="13" y="2"/>
                          <a:pt x="4" y="19"/>
                          <a:pt x="1" y="24"/>
                        </a:cubicBezTo>
                        <a:cubicBezTo>
                          <a:pt x="0" y="24"/>
                          <a:pt x="0" y="25"/>
                          <a:pt x="0" y="26"/>
                        </a:cubicBezTo>
                        <a:cubicBezTo>
                          <a:pt x="1" y="27"/>
                          <a:pt x="3" y="28"/>
                          <a:pt x="5" y="29"/>
                        </a:cubicBezTo>
                        <a:cubicBezTo>
                          <a:pt x="5" y="29"/>
                          <a:pt x="5" y="29"/>
                          <a:pt x="5" y="29"/>
                        </a:cubicBezTo>
                        <a:cubicBezTo>
                          <a:pt x="8" y="30"/>
                          <a:pt x="12" y="31"/>
                          <a:pt x="13" y="28"/>
                        </a:cubicBezTo>
                        <a:cubicBezTo>
                          <a:pt x="14" y="25"/>
                          <a:pt x="16" y="23"/>
                          <a:pt x="18" y="20"/>
                        </a:cubicBezTo>
                        <a:cubicBezTo>
                          <a:pt x="21" y="17"/>
                          <a:pt x="24" y="14"/>
                          <a:pt x="25" y="9"/>
                        </a:cubicBezTo>
                        <a:cubicBezTo>
                          <a:pt x="26" y="6"/>
                          <a:pt x="24" y="3"/>
                          <a:pt x="20" y="2"/>
                        </a:cubicBezTo>
                        <a:cubicBezTo>
                          <a:pt x="17" y="1"/>
                          <a:pt x="14" y="0"/>
                          <a:pt x="14" y="0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3" name="Freeform 376"/>
                  <p:cNvSpPr>
                    <a:spLocks/>
                  </p:cNvSpPr>
                  <p:nvPr/>
                </p:nvSpPr>
                <p:spPr bwMode="auto">
                  <a:xfrm>
                    <a:off x="3128" y="2718"/>
                    <a:ext cx="146" cy="291"/>
                  </a:xfrm>
                  <a:custGeom>
                    <a:avLst/>
                    <a:gdLst>
                      <a:gd name="T0" fmla="*/ 20 w 20"/>
                      <a:gd name="T1" fmla="*/ 8 h 40"/>
                      <a:gd name="T2" fmla="*/ 15 w 20"/>
                      <a:gd name="T3" fmla="*/ 34 h 40"/>
                      <a:gd name="T4" fmla="*/ 2 w 20"/>
                      <a:gd name="T5" fmla="*/ 29 h 40"/>
                      <a:gd name="T6" fmla="*/ 5 w 20"/>
                      <a:gd name="T7" fmla="*/ 8 h 40"/>
                      <a:gd name="T8" fmla="*/ 20 w 20"/>
                      <a:gd name="T9" fmla="*/ 8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40">
                        <a:moveTo>
                          <a:pt x="20" y="8"/>
                        </a:moveTo>
                        <a:cubicBezTo>
                          <a:pt x="20" y="8"/>
                          <a:pt x="15" y="29"/>
                          <a:pt x="15" y="34"/>
                        </a:cubicBezTo>
                        <a:cubicBezTo>
                          <a:pt x="14" y="40"/>
                          <a:pt x="0" y="35"/>
                          <a:pt x="2" y="29"/>
                        </a:cubicBezTo>
                        <a:cubicBezTo>
                          <a:pt x="4" y="24"/>
                          <a:pt x="2" y="15"/>
                          <a:pt x="5" y="8"/>
                        </a:cubicBezTo>
                        <a:cubicBezTo>
                          <a:pt x="7" y="0"/>
                          <a:pt x="20" y="8"/>
                          <a:pt x="20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4" name="Freeform 377"/>
                  <p:cNvSpPr>
                    <a:spLocks noEditPoints="1"/>
                  </p:cNvSpPr>
                  <p:nvPr/>
                </p:nvSpPr>
                <p:spPr bwMode="auto">
                  <a:xfrm>
                    <a:off x="3128" y="2740"/>
                    <a:ext cx="146" cy="247"/>
                  </a:xfrm>
                  <a:custGeom>
                    <a:avLst/>
                    <a:gdLst>
                      <a:gd name="T0" fmla="*/ 7 w 20"/>
                      <a:gd name="T1" fmla="*/ 33 h 34"/>
                      <a:gd name="T2" fmla="*/ 1 w 20"/>
                      <a:gd name="T3" fmla="*/ 26 h 34"/>
                      <a:gd name="T4" fmla="*/ 2 w 20"/>
                      <a:gd name="T5" fmla="*/ 17 h 34"/>
                      <a:gd name="T6" fmla="*/ 4 w 20"/>
                      <a:gd name="T7" fmla="*/ 5 h 34"/>
                      <a:gd name="T8" fmla="*/ 14 w 20"/>
                      <a:gd name="T9" fmla="*/ 2 h 34"/>
                      <a:gd name="T10" fmla="*/ 20 w 20"/>
                      <a:gd name="T11" fmla="*/ 5 h 34"/>
                      <a:gd name="T12" fmla="*/ 20 w 20"/>
                      <a:gd name="T13" fmla="*/ 5 h 34"/>
                      <a:gd name="T14" fmla="*/ 20 w 20"/>
                      <a:gd name="T15" fmla="*/ 5 h 34"/>
                      <a:gd name="T16" fmla="*/ 15 w 20"/>
                      <a:gd name="T17" fmla="*/ 31 h 34"/>
                      <a:gd name="T18" fmla="*/ 14 w 20"/>
                      <a:gd name="T19" fmla="*/ 33 h 34"/>
                      <a:gd name="T20" fmla="*/ 7 w 20"/>
                      <a:gd name="T21" fmla="*/ 33 h 34"/>
                      <a:gd name="T22" fmla="*/ 14 w 20"/>
                      <a:gd name="T23" fmla="*/ 2 h 34"/>
                      <a:gd name="T24" fmla="*/ 5 w 20"/>
                      <a:gd name="T25" fmla="*/ 5 h 34"/>
                      <a:gd name="T26" fmla="*/ 3 w 20"/>
                      <a:gd name="T27" fmla="*/ 17 h 34"/>
                      <a:gd name="T28" fmla="*/ 2 w 20"/>
                      <a:gd name="T29" fmla="*/ 26 h 34"/>
                      <a:gd name="T30" fmla="*/ 7 w 20"/>
                      <a:gd name="T31" fmla="*/ 33 h 34"/>
                      <a:gd name="T32" fmla="*/ 13 w 20"/>
                      <a:gd name="T33" fmla="*/ 33 h 34"/>
                      <a:gd name="T34" fmla="*/ 14 w 20"/>
                      <a:gd name="T35" fmla="*/ 31 h 34"/>
                      <a:gd name="T36" fmla="*/ 19 w 20"/>
                      <a:gd name="T37" fmla="*/ 5 h 34"/>
                      <a:gd name="T38" fmla="*/ 14 w 20"/>
                      <a:gd name="T39" fmla="*/ 2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0" h="34">
                        <a:moveTo>
                          <a:pt x="7" y="33"/>
                        </a:moveTo>
                        <a:cubicBezTo>
                          <a:pt x="4" y="32"/>
                          <a:pt x="0" y="29"/>
                          <a:pt x="1" y="26"/>
                        </a:cubicBezTo>
                        <a:cubicBezTo>
                          <a:pt x="2" y="24"/>
                          <a:pt x="2" y="21"/>
                          <a:pt x="2" y="17"/>
                        </a:cubicBezTo>
                        <a:cubicBezTo>
                          <a:pt x="3" y="13"/>
                          <a:pt x="3" y="9"/>
                          <a:pt x="4" y="5"/>
                        </a:cubicBezTo>
                        <a:cubicBezTo>
                          <a:pt x="6" y="1"/>
                          <a:pt x="9" y="0"/>
                          <a:pt x="14" y="2"/>
                        </a:cubicBezTo>
                        <a:cubicBezTo>
                          <a:pt x="17" y="3"/>
                          <a:pt x="20" y="5"/>
                          <a:pt x="20" y="5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5"/>
                          <a:pt x="15" y="26"/>
                          <a:pt x="15" y="31"/>
                        </a:cubicBezTo>
                        <a:cubicBezTo>
                          <a:pt x="15" y="32"/>
                          <a:pt x="14" y="33"/>
                          <a:pt x="14" y="33"/>
                        </a:cubicBezTo>
                        <a:cubicBezTo>
                          <a:pt x="12" y="34"/>
                          <a:pt x="10" y="34"/>
                          <a:pt x="7" y="33"/>
                        </a:cubicBezTo>
                        <a:close/>
                        <a:moveTo>
                          <a:pt x="14" y="2"/>
                        </a:moveTo>
                        <a:cubicBezTo>
                          <a:pt x="9" y="1"/>
                          <a:pt x="6" y="1"/>
                          <a:pt x="5" y="5"/>
                        </a:cubicBezTo>
                        <a:cubicBezTo>
                          <a:pt x="3" y="9"/>
                          <a:pt x="3" y="14"/>
                          <a:pt x="3" y="17"/>
                        </a:cubicBezTo>
                        <a:cubicBezTo>
                          <a:pt x="3" y="21"/>
                          <a:pt x="3" y="24"/>
                          <a:pt x="2" y="26"/>
                        </a:cubicBezTo>
                        <a:cubicBezTo>
                          <a:pt x="1" y="29"/>
                          <a:pt x="4" y="32"/>
                          <a:pt x="7" y="33"/>
                        </a:cubicBezTo>
                        <a:cubicBezTo>
                          <a:pt x="10" y="34"/>
                          <a:pt x="12" y="34"/>
                          <a:pt x="13" y="33"/>
                        </a:cubicBezTo>
                        <a:cubicBezTo>
                          <a:pt x="14" y="33"/>
                          <a:pt x="14" y="32"/>
                          <a:pt x="14" y="31"/>
                        </a:cubicBezTo>
                        <a:cubicBezTo>
                          <a:pt x="15" y="26"/>
                          <a:pt x="19" y="7"/>
                          <a:pt x="19" y="5"/>
                        </a:cubicBezTo>
                        <a:cubicBezTo>
                          <a:pt x="19" y="5"/>
                          <a:pt x="16" y="3"/>
                          <a:pt x="14" y="2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5" name="Freeform 378"/>
                  <p:cNvSpPr>
                    <a:spLocks/>
                  </p:cNvSpPr>
                  <p:nvPr/>
                </p:nvSpPr>
                <p:spPr bwMode="auto">
                  <a:xfrm>
                    <a:off x="3128" y="2820"/>
                    <a:ext cx="131" cy="189"/>
                  </a:xfrm>
                  <a:custGeom>
                    <a:avLst/>
                    <a:gdLst>
                      <a:gd name="T0" fmla="*/ 15 w 18"/>
                      <a:gd name="T1" fmla="*/ 20 h 26"/>
                      <a:gd name="T2" fmla="*/ 18 w 18"/>
                      <a:gd name="T3" fmla="*/ 2 h 26"/>
                      <a:gd name="T4" fmla="*/ 3 w 18"/>
                      <a:gd name="T5" fmla="*/ 0 h 26"/>
                      <a:gd name="T6" fmla="*/ 2 w 18"/>
                      <a:gd name="T7" fmla="*/ 15 h 26"/>
                      <a:gd name="T8" fmla="*/ 15 w 18"/>
                      <a:gd name="T9" fmla="*/ 2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6">
                        <a:moveTo>
                          <a:pt x="15" y="20"/>
                        </a:moveTo>
                        <a:cubicBezTo>
                          <a:pt x="15" y="17"/>
                          <a:pt x="16" y="9"/>
                          <a:pt x="18" y="2"/>
                        </a:cubicBezTo>
                        <a:cubicBezTo>
                          <a:pt x="15" y="3"/>
                          <a:pt x="9" y="4"/>
                          <a:pt x="3" y="0"/>
                        </a:cubicBezTo>
                        <a:cubicBezTo>
                          <a:pt x="2" y="6"/>
                          <a:pt x="3" y="11"/>
                          <a:pt x="2" y="15"/>
                        </a:cubicBezTo>
                        <a:cubicBezTo>
                          <a:pt x="0" y="21"/>
                          <a:pt x="14" y="26"/>
                          <a:pt x="15" y="20"/>
                        </a:cubicBezTo>
                        <a:close/>
                      </a:path>
                    </a:pathLst>
                  </a:custGeom>
                  <a:solidFill>
                    <a:srgbClr val="D6D7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6" name="Freeform 379"/>
                  <p:cNvSpPr>
                    <a:spLocks/>
                  </p:cNvSpPr>
                  <p:nvPr/>
                </p:nvSpPr>
                <p:spPr bwMode="auto">
                  <a:xfrm>
                    <a:off x="3135" y="2820"/>
                    <a:ext cx="103" cy="160"/>
                  </a:xfrm>
                  <a:custGeom>
                    <a:avLst/>
                    <a:gdLst>
                      <a:gd name="T0" fmla="*/ 11 w 14"/>
                      <a:gd name="T1" fmla="*/ 6 h 22"/>
                      <a:gd name="T2" fmla="*/ 2 w 14"/>
                      <a:gd name="T3" fmla="*/ 0 h 22"/>
                      <a:gd name="T4" fmla="*/ 1 w 14"/>
                      <a:gd name="T5" fmla="*/ 15 h 22"/>
                      <a:gd name="T6" fmla="*/ 8 w 14"/>
                      <a:gd name="T7" fmla="*/ 22 h 22"/>
                      <a:gd name="T8" fmla="*/ 11 w 14"/>
                      <a:gd name="T9" fmla="*/ 6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6"/>
                        </a:moveTo>
                        <a:cubicBezTo>
                          <a:pt x="9" y="3"/>
                          <a:pt x="5" y="3"/>
                          <a:pt x="2" y="0"/>
                        </a:cubicBezTo>
                        <a:cubicBezTo>
                          <a:pt x="1" y="6"/>
                          <a:pt x="2" y="11"/>
                          <a:pt x="1" y="15"/>
                        </a:cubicBezTo>
                        <a:cubicBezTo>
                          <a:pt x="0" y="19"/>
                          <a:pt x="4" y="21"/>
                          <a:pt x="8" y="22"/>
                        </a:cubicBezTo>
                        <a:cubicBezTo>
                          <a:pt x="12" y="18"/>
                          <a:pt x="14" y="11"/>
                          <a:pt x="11" y="6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7" name="Freeform 380"/>
                  <p:cNvSpPr>
                    <a:spLocks/>
                  </p:cNvSpPr>
                  <p:nvPr/>
                </p:nvSpPr>
                <p:spPr bwMode="auto">
                  <a:xfrm>
                    <a:off x="3135" y="2827"/>
                    <a:ext cx="73" cy="145"/>
                  </a:xfrm>
                  <a:custGeom>
                    <a:avLst/>
                    <a:gdLst>
                      <a:gd name="T0" fmla="*/ 10 w 10"/>
                      <a:gd name="T1" fmla="*/ 9 h 20"/>
                      <a:gd name="T2" fmla="*/ 2 w 10"/>
                      <a:gd name="T3" fmla="*/ 0 h 20"/>
                      <a:gd name="T4" fmla="*/ 1 w 10"/>
                      <a:gd name="T5" fmla="*/ 14 h 20"/>
                      <a:gd name="T6" fmla="*/ 5 w 10"/>
                      <a:gd name="T7" fmla="*/ 20 h 20"/>
                      <a:gd name="T8" fmla="*/ 10 w 10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20">
                        <a:moveTo>
                          <a:pt x="10" y="9"/>
                        </a:moveTo>
                        <a:cubicBezTo>
                          <a:pt x="10" y="4"/>
                          <a:pt x="5" y="3"/>
                          <a:pt x="2" y="0"/>
                        </a:cubicBezTo>
                        <a:cubicBezTo>
                          <a:pt x="2" y="5"/>
                          <a:pt x="2" y="10"/>
                          <a:pt x="1" y="14"/>
                        </a:cubicBezTo>
                        <a:cubicBezTo>
                          <a:pt x="0" y="17"/>
                          <a:pt x="2" y="19"/>
                          <a:pt x="5" y="20"/>
                        </a:cubicBezTo>
                        <a:cubicBezTo>
                          <a:pt x="8" y="17"/>
                          <a:pt x="9" y="13"/>
                          <a:pt x="10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8" name="Freeform 381"/>
                  <p:cNvSpPr>
                    <a:spLocks noEditPoints="1"/>
                  </p:cNvSpPr>
                  <p:nvPr/>
                </p:nvSpPr>
                <p:spPr bwMode="auto">
                  <a:xfrm>
                    <a:off x="3128" y="2812"/>
                    <a:ext cx="131" cy="175"/>
                  </a:xfrm>
                  <a:custGeom>
                    <a:avLst/>
                    <a:gdLst>
                      <a:gd name="T0" fmla="*/ 7 w 18"/>
                      <a:gd name="T1" fmla="*/ 23 h 24"/>
                      <a:gd name="T2" fmla="*/ 7 w 18"/>
                      <a:gd name="T3" fmla="*/ 23 h 24"/>
                      <a:gd name="T4" fmla="*/ 1 w 18"/>
                      <a:gd name="T5" fmla="*/ 16 h 24"/>
                      <a:gd name="T6" fmla="*/ 2 w 18"/>
                      <a:gd name="T7" fmla="*/ 7 h 24"/>
                      <a:gd name="T8" fmla="*/ 3 w 18"/>
                      <a:gd name="T9" fmla="*/ 1 h 24"/>
                      <a:gd name="T10" fmla="*/ 3 w 18"/>
                      <a:gd name="T11" fmla="*/ 0 h 24"/>
                      <a:gd name="T12" fmla="*/ 3 w 18"/>
                      <a:gd name="T13" fmla="*/ 1 h 24"/>
                      <a:gd name="T14" fmla="*/ 7 w 18"/>
                      <a:gd name="T15" fmla="*/ 3 h 24"/>
                      <a:gd name="T16" fmla="*/ 18 w 18"/>
                      <a:gd name="T17" fmla="*/ 3 h 24"/>
                      <a:gd name="T18" fmla="*/ 18 w 18"/>
                      <a:gd name="T19" fmla="*/ 3 h 24"/>
                      <a:gd name="T20" fmla="*/ 18 w 18"/>
                      <a:gd name="T21" fmla="*/ 3 h 24"/>
                      <a:gd name="T22" fmla="*/ 15 w 18"/>
                      <a:gd name="T23" fmla="*/ 21 h 24"/>
                      <a:gd name="T24" fmla="*/ 14 w 18"/>
                      <a:gd name="T25" fmla="*/ 23 h 24"/>
                      <a:gd name="T26" fmla="*/ 7 w 18"/>
                      <a:gd name="T27" fmla="*/ 23 h 24"/>
                      <a:gd name="T28" fmla="*/ 3 w 18"/>
                      <a:gd name="T29" fmla="*/ 1 h 24"/>
                      <a:gd name="T30" fmla="*/ 3 w 18"/>
                      <a:gd name="T31" fmla="*/ 7 h 24"/>
                      <a:gd name="T32" fmla="*/ 2 w 18"/>
                      <a:gd name="T33" fmla="*/ 16 h 24"/>
                      <a:gd name="T34" fmla="*/ 7 w 18"/>
                      <a:gd name="T35" fmla="*/ 23 h 24"/>
                      <a:gd name="T36" fmla="*/ 13 w 18"/>
                      <a:gd name="T37" fmla="*/ 23 h 24"/>
                      <a:gd name="T38" fmla="*/ 14 w 18"/>
                      <a:gd name="T39" fmla="*/ 21 h 24"/>
                      <a:gd name="T40" fmla="*/ 17 w 18"/>
                      <a:gd name="T41" fmla="*/ 4 h 24"/>
                      <a:gd name="T42" fmla="*/ 7 w 18"/>
                      <a:gd name="T43" fmla="*/ 3 h 24"/>
                      <a:gd name="T44" fmla="*/ 3 w 18"/>
                      <a:gd name="T45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8" h="24">
                        <a:moveTo>
                          <a:pt x="7" y="23"/>
                        </a:moveTo>
                        <a:cubicBezTo>
                          <a:pt x="7" y="23"/>
                          <a:pt x="7" y="23"/>
                          <a:pt x="7" y="23"/>
                        </a:cubicBezTo>
                        <a:cubicBezTo>
                          <a:pt x="4" y="22"/>
                          <a:pt x="0" y="19"/>
                          <a:pt x="1" y="16"/>
                        </a:cubicBezTo>
                        <a:cubicBezTo>
                          <a:pt x="2" y="14"/>
                          <a:pt x="2" y="11"/>
                          <a:pt x="2" y="7"/>
                        </a:cubicBezTo>
                        <a:cubicBezTo>
                          <a:pt x="3" y="5"/>
                          <a:pt x="3" y="3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1"/>
                          <a:pt x="6" y="2"/>
                          <a:pt x="7" y="3"/>
                        </a:cubicBezTo>
                        <a:cubicBezTo>
                          <a:pt x="12" y="4"/>
                          <a:pt x="16" y="4"/>
                          <a:pt x="18" y="3"/>
                        </a:cubicBezTo>
                        <a:cubicBezTo>
                          <a:pt x="18" y="3"/>
                          <a:pt x="18" y="3"/>
                          <a:pt x="18" y="3"/>
                        </a:cubicBezTo>
                        <a:cubicBezTo>
                          <a:pt x="18" y="3"/>
                          <a:pt x="18" y="3"/>
                          <a:pt x="18" y="3"/>
                        </a:cubicBezTo>
                        <a:cubicBezTo>
                          <a:pt x="17" y="10"/>
                          <a:pt x="15" y="18"/>
                          <a:pt x="15" y="21"/>
                        </a:cubicBezTo>
                        <a:cubicBezTo>
                          <a:pt x="15" y="22"/>
                          <a:pt x="14" y="23"/>
                          <a:pt x="14" y="23"/>
                        </a:cubicBezTo>
                        <a:cubicBezTo>
                          <a:pt x="12" y="24"/>
                          <a:pt x="10" y="24"/>
                          <a:pt x="7" y="23"/>
                        </a:cubicBezTo>
                        <a:close/>
                        <a:moveTo>
                          <a:pt x="3" y="1"/>
                        </a:moveTo>
                        <a:cubicBezTo>
                          <a:pt x="3" y="3"/>
                          <a:pt x="3" y="5"/>
                          <a:pt x="3" y="7"/>
                        </a:cubicBezTo>
                        <a:cubicBezTo>
                          <a:pt x="3" y="11"/>
                          <a:pt x="3" y="14"/>
                          <a:pt x="2" y="16"/>
                        </a:cubicBezTo>
                        <a:cubicBezTo>
                          <a:pt x="1" y="19"/>
                          <a:pt x="4" y="22"/>
                          <a:pt x="7" y="23"/>
                        </a:cubicBezTo>
                        <a:cubicBezTo>
                          <a:pt x="10" y="24"/>
                          <a:pt x="12" y="24"/>
                          <a:pt x="13" y="23"/>
                        </a:cubicBezTo>
                        <a:cubicBezTo>
                          <a:pt x="14" y="23"/>
                          <a:pt x="14" y="22"/>
                          <a:pt x="14" y="21"/>
                        </a:cubicBezTo>
                        <a:cubicBezTo>
                          <a:pt x="15" y="18"/>
                          <a:pt x="16" y="10"/>
                          <a:pt x="17" y="4"/>
                        </a:cubicBezTo>
                        <a:cubicBezTo>
                          <a:pt x="15" y="4"/>
                          <a:pt x="11" y="5"/>
                          <a:pt x="7" y="3"/>
                        </a:cubicBezTo>
                        <a:cubicBezTo>
                          <a:pt x="6" y="3"/>
                          <a:pt x="4" y="2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AAA9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09" name="Freeform 382"/>
                  <p:cNvSpPr>
                    <a:spLocks/>
                  </p:cNvSpPr>
                  <p:nvPr/>
                </p:nvSpPr>
                <p:spPr bwMode="auto">
                  <a:xfrm>
                    <a:off x="2850" y="2725"/>
                    <a:ext cx="183" cy="182"/>
                  </a:xfrm>
                  <a:custGeom>
                    <a:avLst/>
                    <a:gdLst>
                      <a:gd name="T0" fmla="*/ 13 w 25"/>
                      <a:gd name="T1" fmla="*/ 0 h 25"/>
                      <a:gd name="T2" fmla="*/ 4 w 25"/>
                      <a:gd name="T3" fmla="*/ 16 h 25"/>
                      <a:gd name="T4" fmla="*/ 17 w 25"/>
                      <a:gd name="T5" fmla="*/ 20 h 25"/>
                      <a:gd name="T6" fmla="*/ 25 w 25"/>
                      <a:gd name="T7" fmla="*/ 7 h 25"/>
                      <a:gd name="T8" fmla="*/ 13 w 25"/>
                      <a:gd name="T9" fmla="*/ 0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25">
                        <a:moveTo>
                          <a:pt x="13" y="0"/>
                        </a:moveTo>
                        <a:cubicBezTo>
                          <a:pt x="9" y="5"/>
                          <a:pt x="5" y="13"/>
                          <a:pt x="4" y="16"/>
                        </a:cubicBezTo>
                        <a:cubicBezTo>
                          <a:pt x="0" y="20"/>
                          <a:pt x="14" y="25"/>
                          <a:pt x="17" y="20"/>
                        </a:cubicBezTo>
                        <a:cubicBezTo>
                          <a:pt x="18" y="16"/>
                          <a:pt x="22" y="12"/>
                          <a:pt x="25" y="7"/>
                        </a:cubicBezTo>
                        <a:cubicBezTo>
                          <a:pt x="19" y="6"/>
                          <a:pt x="14" y="2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D6D7D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0" name="Freeform 383"/>
                  <p:cNvSpPr>
                    <a:spLocks/>
                  </p:cNvSpPr>
                  <p:nvPr/>
                </p:nvSpPr>
                <p:spPr bwMode="auto">
                  <a:xfrm>
                    <a:off x="2865" y="2725"/>
                    <a:ext cx="117" cy="160"/>
                  </a:xfrm>
                  <a:custGeom>
                    <a:avLst/>
                    <a:gdLst>
                      <a:gd name="T0" fmla="*/ 16 w 16"/>
                      <a:gd name="T1" fmla="*/ 10 h 22"/>
                      <a:gd name="T2" fmla="*/ 10 w 16"/>
                      <a:gd name="T3" fmla="*/ 0 h 22"/>
                      <a:gd name="T4" fmla="*/ 2 w 16"/>
                      <a:gd name="T5" fmla="*/ 16 h 22"/>
                      <a:gd name="T6" fmla="*/ 9 w 16"/>
                      <a:gd name="T7" fmla="*/ 22 h 22"/>
                      <a:gd name="T8" fmla="*/ 16 w 16"/>
                      <a:gd name="T9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22">
                        <a:moveTo>
                          <a:pt x="16" y="10"/>
                        </a:moveTo>
                        <a:cubicBezTo>
                          <a:pt x="16" y="6"/>
                          <a:pt x="11" y="4"/>
                          <a:pt x="10" y="0"/>
                        </a:cubicBezTo>
                        <a:cubicBezTo>
                          <a:pt x="7" y="6"/>
                          <a:pt x="3" y="13"/>
                          <a:pt x="2" y="16"/>
                        </a:cubicBezTo>
                        <a:cubicBezTo>
                          <a:pt x="0" y="19"/>
                          <a:pt x="5" y="22"/>
                          <a:pt x="9" y="22"/>
                        </a:cubicBezTo>
                        <a:cubicBezTo>
                          <a:pt x="13" y="19"/>
                          <a:pt x="16" y="15"/>
                          <a:pt x="16" y="10"/>
                        </a:cubicBezTo>
                        <a:close/>
                      </a:path>
                    </a:pathLst>
                  </a:custGeom>
                  <a:solidFill>
                    <a:srgbClr val="F4F4F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1" name="Freeform 384"/>
                  <p:cNvSpPr>
                    <a:spLocks/>
                  </p:cNvSpPr>
                  <p:nvPr/>
                </p:nvSpPr>
                <p:spPr bwMode="auto">
                  <a:xfrm>
                    <a:off x="2865" y="2732"/>
                    <a:ext cx="109" cy="153"/>
                  </a:xfrm>
                  <a:custGeom>
                    <a:avLst/>
                    <a:gdLst>
                      <a:gd name="T0" fmla="*/ 10 w 15"/>
                      <a:gd name="T1" fmla="*/ 1 h 21"/>
                      <a:gd name="T2" fmla="*/ 10 w 15"/>
                      <a:gd name="T3" fmla="*/ 0 h 21"/>
                      <a:gd name="T4" fmla="*/ 2 w 15"/>
                      <a:gd name="T5" fmla="*/ 15 h 21"/>
                      <a:gd name="T6" fmla="*/ 8 w 15"/>
                      <a:gd name="T7" fmla="*/ 21 h 21"/>
                      <a:gd name="T8" fmla="*/ 10 w 15"/>
                      <a:gd name="T9" fmla="*/ 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21">
                        <a:moveTo>
                          <a:pt x="10" y="1"/>
                        </a:move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7" y="5"/>
                          <a:pt x="3" y="12"/>
                          <a:pt x="2" y="15"/>
                        </a:cubicBezTo>
                        <a:cubicBezTo>
                          <a:pt x="0" y="17"/>
                          <a:pt x="4" y="20"/>
                          <a:pt x="8" y="21"/>
                        </a:cubicBezTo>
                        <a:cubicBezTo>
                          <a:pt x="14" y="16"/>
                          <a:pt x="15" y="7"/>
                          <a:pt x="1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2" name="Freeform 385"/>
                  <p:cNvSpPr>
                    <a:spLocks noEditPoints="1"/>
                  </p:cNvSpPr>
                  <p:nvPr/>
                </p:nvSpPr>
                <p:spPr bwMode="auto">
                  <a:xfrm>
                    <a:off x="2872" y="2718"/>
                    <a:ext cx="168" cy="174"/>
                  </a:xfrm>
                  <a:custGeom>
                    <a:avLst/>
                    <a:gdLst>
                      <a:gd name="T0" fmla="*/ 5 w 23"/>
                      <a:gd name="T1" fmla="*/ 23 h 24"/>
                      <a:gd name="T2" fmla="*/ 0 w 23"/>
                      <a:gd name="T3" fmla="*/ 19 h 24"/>
                      <a:gd name="T4" fmla="*/ 0 w 23"/>
                      <a:gd name="T5" fmla="*/ 16 h 24"/>
                      <a:gd name="T6" fmla="*/ 9 w 23"/>
                      <a:gd name="T7" fmla="*/ 1 h 24"/>
                      <a:gd name="T8" fmla="*/ 10 w 23"/>
                      <a:gd name="T9" fmla="*/ 0 h 24"/>
                      <a:gd name="T10" fmla="*/ 10 w 23"/>
                      <a:gd name="T11" fmla="*/ 1 h 24"/>
                      <a:gd name="T12" fmla="*/ 18 w 23"/>
                      <a:gd name="T13" fmla="*/ 7 h 24"/>
                      <a:gd name="T14" fmla="*/ 22 w 23"/>
                      <a:gd name="T15" fmla="*/ 8 h 24"/>
                      <a:gd name="T16" fmla="*/ 23 w 23"/>
                      <a:gd name="T17" fmla="*/ 8 h 24"/>
                      <a:gd name="T18" fmla="*/ 23 w 23"/>
                      <a:gd name="T19" fmla="*/ 8 h 24"/>
                      <a:gd name="T20" fmla="*/ 19 w 23"/>
                      <a:gd name="T21" fmla="*/ 14 h 24"/>
                      <a:gd name="T22" fmla="*/ 14 w 23"/>
                      <a:gd name="T23" fmla="*/ 21 h 24"/>
                      <a:gd name="T24" fmla="*/ 5 w 23"/>
                      <a:gd name="T25" fmla="*/ 23 h 24"/>
                      <a:gd name="T26" fmla="*/ 10 w 23"/>
                      <a:gd name="T27" fmla="*/ 1 h 24"/>
                      <a:gd name="T28" fmla="*/ 1 w 23"/>
                      <a:gd name="T29" fmla="*/ 17 h 24"/>
                      <a:gd name="T30" fmla="*/ 0 w 23"/>
                      <a:gd name="T31" fmla="*/ 19 h 24"/>
                      <a:gd name="T32" fmla="*/ 5 w 23"/>
                      <a:gd name="T33" fmla="*/ 22 h 24"/>
                      <a:gd name="T34" fmla="*/ 13 w 23"/>
                      <a:gd name="T35" fmla="*/ 21 h 24"/>
                      <a:gd name="T36" fmla="*/ 18 w 23"/>
                      <a:gd name="T37" fmla="*/ 13 h 24"/>
                      <a:gd name="T38" fmla="*/ 22 w 23"/>
                      <a:gd name="T39" fmla="*/ 8 h 24"/>
                      <a:gd name="T40" fmla="*/ 18 w 23"/>
                      <a:gd name="T41" fmla="*/ 7 h 24"/>
                      <a:gd name="T42" fmla="*/ 10 w 23"/>
                      <a:gd name="T43" fmla="*/ 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3" h="24">
                        <a:moveTo>
                          <a:pt x="5" y="23"/>
                        </a:moveTo>
                        <a:cubicBezTo>
                          <a:pt x="2" y="22"/>
                          <a:pt x="1" y="20"/>
                          <a:pt x="0" y="19"/>
                        </a:cubicBezTo>
                        <a:cubicBezTo>
                          <a:pt x="0" y="18"/>
                          <a:pt x="0" y="17"/>
                          <a:pt x="0" y="16"/>
                        </a:cubicBezTo>
                        <a:cubicBezTo>
                          <a:pt x="2" y="14"/>
                          <a:pt x="6" y="6"/>
                          <a:pt x="9" y="1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1" y="2"/>
                          <a:pt x="14" y="5"/>
                          <a:pt x="18" y="7"/>
                        </a:cubicBezTo>
                        <a:cubicBezTo>
                          <a:pt x="20" y="7"/>
                          <a:pt x="21" y="8"/>
                          <a:pt x="22" y="8"/>
                        </a:cubicBezTo>
                        <a:cubicBezTo>
                          <a:pt x="23" y="8"/>
                          <a:pt x="23" y="8"/>
                          <a:pt x="23" y="8"/>
                        </a:cubicBezTo>
                        <a:cubicBezTo>
                          <a:pt x="23" y="8"/>
                          <a:pt x="23" y="8"/>
                          <a:pt x="23" y="8"/>
                        </a:cubicBezTo>
                        <a:cubicBezTo>
                          <a:pt x="21" y="10"/>
                          <a:pt x="20" y="12"/>
                          <a:pt x="19" y="14"/>
                        </a:cubicBezTo>
                        <a:cubicBezTo>
                          <a:pt x="17" y="16"/>
                          <a:pt x="15" y="19"/>
                          <a:pt x="14" y="21"/>
                        </a:cubicBezTo>
                        <a:cubicBezTo>
                          <a:pt x="13" y="24"/>
                          <a:pt x="8" y="24"/>
                          <a:pt x="5" y="23"/>
                        </a:cubicBezTo>
                        <a:close/>
                        <a:moveTo>
                          <a:pt x="10" y="1"/>
                        </a:moveTo>
                        <a:cubicBezTo>
                          <a:pt x="6" y="7"/>
                          <a:pt x="2" y="14"/>
                          <a:pt x="1" y="17"/>
                        </a:cubicBezTo>
                        <a:cubicBezTo>
                          <a:pt x="0" y="17"/>
                          <a:pt x="0" y="18"/>
                          <a:pt x="0" y="19"/>
                        </a:cubicBezTo>
                        <a:cubicBezTo>
                          <a:pt x="1" y="20"/>
                          <a:pt x="3" y="21"/>
                          <a:pt x="5" y="22"/>
                        </a:cubicBezTo>
                        <a:cubicBezTo>
                          <a:pt x="8" y="23"/>
                          <a:pt x="12" y="24"/>
                          <a:pt x="13" y="21"/>
                        </a:cubicBezTo>
                        <a:cubicBezTo>
                          <a:pt x="14" y="18"/>
                          <a:pt x="16" y="16"/>
                          <a:pt x="18" y="13"/>
                        </a:cubicBezTo>
                        <a:cubicBezTo>
                          <a:pt x="20" y="12"/>
                          <a:pt x="21" y="10"/>
                          <a:pt x="22" y="8"/>
                        </a:cubicBezTo>
                        <a:cubicBezTo>
                          <a:pt x="21" y="8"/>
                          <a:pt x="19" y="8"/>
                          <a:pt x="18" y="7"/>
                        </a:cubicBezTo>
                        <a:cubicBezTo>
                          <a:pt x="14" y="6"/>
                          <a:pt x="11" y="3"/>
                          <a:pt x="10" y="1"/>
                        </a:cubicBezTo>
                        <a:close/>
                      </a:path>
                    </a:pathLst>
                  </a:custGeom>
                  <a:solidFill>
                    <a:srgbClr val="AAA9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3" name="Freeform 386"/>
                  <p:cNvSpPr>
                    <a:spLocks/>
                  </p:cNvSpPr>
                  <p:nvPr/>
                </p:nvSpPr>
                <p:spPr bwMode="auto">
                  <a:xfrm>
                    <a:off x="2755" y="2798"/>
                    <a:ext cx="234" cy="145"/>
                  </a:xfrm>
                  <a:custGeom>
                    <a:avLst/>
                    <a:gdLst>
                      <a:gd name="T0" fmla="*/ 18 w 32"/>
                      <a:gd name="T1" fmla="*/ 3 h 20"/>
                      <a:gd name="T2" fmla="*/ 3 w 32"/>
                      <a:gd name="T3" fmla="*/ 8 h 20"/>
                      <a:gd name="T4" fmla="*/ 28 w 32"/>
                      <a:gd name="T5" fmla="*/ 16 h 20"/>
                      <a:gd name="T6" fmla="*/ 30 w 32"/>
                      <a:gd name="T7" fmla="*/ 9 h 20"/>
                      <a:gd name="T8" fmla="*/ 18 w 32"/>
                      <a:gd name="T9" fmla="*/ 8 h 20"/>
                      <a:gd name="T10" fmla="*/ 18 w 32"/>
                      <a:gd name="T11" fmla="*/ 3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20">
                        <a:moveTo>
                          <a:pt x="18" y="3"/>
                        </a:moveTo>
                        <a:cubicBezTo>
                          <a:pt x="18" y="3"/>
                          <a:pt x="5" y="0"/>
                          <a:pt x="3" y="8"/>
                        </a:cubicBezTo>
                        <a:cubicBezTo>
                          <a:pt x="0" y="16"/>
                          <a:pt x="25" y="20"/>
                          <a:pt x="28" y="16"/>
                        </a:cubicBezTo>
                        <a:cubicBezTo>
                          <a:pt x="32" y="11"/>
                          <a:pt x="30" y="9"/>
                          <a:pt x="30" y="9"/>
                        </a:cubicBezTo>
                        <a:cubicBezTo>
                          <a:pt x="30" y="9"/>
                          <a:pt x="22" y="12"/>
                          <a:pt x="18" y="8"/>
                        </a:cubicBezTo>
                        <a:cubicBezTo>
                          <a:pt x="16" y="5"/>
                          <a:pt x="18" y="3"/>
                          <a:pt x="18" y="3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4" name="Freeform 387"/>
                  <p:cNvSpPr>
                    <a:spLocks/>
                  </p:cNvSpPr>
                  <p:nvPr/>
                </p:nvSpPr>
                <p:spPr bwMode="auto">
                  <a:xfrm>
                    <a:off x="2762" y="2798"/>
                    <a:ext cx="183" cy="131"/>
                  </a:xfrm>
                  <a:custGeom>
                    <a:avLst/>
                    <a:gdLst>
                      <a:gd name="T0" fmla="*/ 25 w 25"/>
                      <a:gd name="T1" fmla="*/ 12 h 18"/>
                      <a:gd name="T2" fmla="*/ 25 w 25"/>
                      <a:gd name="T3" fmla="*/ 10 h 18"/>
                      <a:gd name="T4" fmla="*/ 17 w 25"/>
                      <a:gd name="T5" fmla="*/ 8 h 18"/>
                      <a:gd name="T6" fmla="*/ 17 w 25"/>
                      <a:gd name="T7" fmla="*/ 3 h 18"/>
                      <a:gd name="T8" fmla="*/ 2 w 25"/>
                      <a:gd name="T9" fmla="*/ 8 h 18"/>
                      <a:gd name="T10" fmla="*/ 22 w 25"/>
                      <a:gd name="T11" fmla="*/ 18 h 18"/>
                      <a:gd name="T12" fmla="*/ 25 w 25"/>
                      <a:gd name="T13" fmla="*/ 12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" h="18">
                        <a:moveTo>
                          <a:pt x="25" y="12"/>
                        </a:moveTo>
                        <a:cubicBezTo>
                          <a:pt x="25" y="11"/>
                          <a:pt x="25" y="11"/>
                          <a:pt x="25" y="10"/>
                        </a:cubicBezTo>
                        <a:cubicBezTo>
                          <a:pt x="23" y="10"/>
                          <a:pt x="19" y="10"/>
                          <a:pt x="17" y="8"/>
                        </a:cubicBezTo>
                        <a:cubicBezTo>
                          <a:pt x="15" y="5"/>
                          <a:pt x="17" y="3"/>
                          <a:pt x="17" y="3"/>
                        </a:cubicBezTo>
                        <a:cubicBezTo>
                          <a:pt x="17" y="3"/>
                          <a:pt x="4" y="0"/>
                          <a:pt x="2" y="8"/>
                        </a:cubicBezTo>
                        <a:cubicBezTo>
                          <a:pt x="0" y="14"/>
                          <a:pt x="14" y="18"/>
                          <a:pt x="22" y="18"/>
                        </a:cubicBezTo>
                        <a:cubicBezTo>
                          <a:pt x="24" y="16"/>
                          <a:pt x="25" y="14"/>
                          <a:pt x="25" y="12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5" name="Freeform 388"/>
                  <p:cNvSpPr>
                    <a:spLocks noEditPoints="1"/>
                  </p:cNvSpPr>
                  <p:nvPr/>
                </p:nvSpPr>
                <p:spPr bwMode="auto">
                  <a:xfrm>
                    <a:off x="2762" y="2798"/>
                    <a:ext cx="227" cy="138"/>
                  </a:xfrm>
                  <a:custGeom>
                    <a:avLst/>
                    <a:gdLst>
                      <a:gd name="T0" fmla="*/ 9 w 31"/>
                      <a:gd name="T1" fmla="*/ 16 h 19"/>
                      <a:gd name="T2" fmla="*/ 1 w 31"/>
                      <a:gd name="T3" fmla="*/ 8 h 19"/>
                      <a:gd name="T4" fmla="*/ 17 w 31"/>
                      <a:gd name="T5" fmla="*/ 3 h 19"/>
                      <a:gd name="T6" fmla="*/ 17 w 31"/>
                      <a:gd name="T7" fmla="*/ 3 h 19"/>
                      <a:gd name="T8" fmla="*/ 17 w 31"/>
                      <a:gd name="T9" fmla="*/ 3 h 19"/>
                      <a:gd name="T10" fmla="*/ 18 w 31"/>
                      <a:gd name="T11" fmla="*/ 8 h 19"/>
                      <a:gd name="T12" fmla="*/ 20 w 31"/>
                      <a:gd name="T13" fmla="*/ 9 h 19"/>
                      <a:gd name="T14" fmla="*/ 29 w 31"/>
                      <a:gd name="T15" fmla="*/ 9 h 19"/>
                      <a:gd name="T16" fmla="*/ 29 w 31"/>
                      <a:gd name="T17" fmla="*/ 9 h 19"/>
                      <a:gd name="T18" fmla="*/ 29 w 31"/>
                      <a:gd name="T19" fmla="*/ 9 h 19"/>
                      <a:gd name="T20" fmla="*/ 27 w 31"/>
                      <a:gd name="T21" fmla="*/ 16 h 19"/>
                      <a:gd name="T22" fmla="*/ 9 w 31"/>
                      <a:gd name="T23" fmla="*/ 16 h 19"/>
                      <a:gd name="T24" fmla="*/ 17 w 31"/>
                      <a:gd name="T25" fmla="*/ 3 h 19"/>
                      <a:gd name="T26" fmla="*/ 2 w 31"/>
                      <a:gd name="T27" fmla="*/ 8 h 19"/>
                      <a:gd name="T28" fmla="*/ 9 w 31"/>
                      <a:gd name="T29" fmla="*/ 15 h 19"/>
                      <a:gd name="T30" fmla="*/ 27 w 31"/>
                      <a:gd name="T31" fmla="*/ 16 h 19"/>
                      <a:gd name="T32" fmla="*/ 29 w 31"/>
                      <a:gd name="T33" fmla="*/ 10 h 19"/>
                      <a:gd name="T34" fmla="*/ 20 w 31"/>
                      <a:gd name="T35" fmla="*/ 10 h 19"/>
                      <a:gd name="T36" fmla="*/ 17 w 31"/>
                      <a:gd name="T37" fmla="*/ 8 h 19"/>
                      <a:gd name="T38" fmla="*/ 17 w 31"/>
                      <a:gd name="T39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31" h="19">
                        <a:moveTo>
                          <a:pt x="9" y="16"/>
                        </a:moveTo>
                        <a:cubicBezTo>
                          <a:pt x="3" y="14"/>
                          <a:pt x="0" y="11"/>
                          <a:pt x="1" y="8"/>
                        </a:cubicBezTo>
                        <a:cubicBezTo>
                          <a:pt x="4" y="0"/>
                          <a:pt x="17" y="3"/>
                          <a:pt x="17" y="3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7" y="3"/>
                          <a:pt x="17" y="3"/>
                          <a:pt x="17" y="3"/>
                        </a:cubicBezTo>
                        <a:cubicBezTo>
                          <a:pt x="17" y="3"/>
                          <a:pt x="15" y="5"/>
                          <a:pt x="18" y="8"/>
                        </a:cubicBezTo>
                        <a:cubicBezTo>
                          <a:pt x="18" y="9"/>
                          <a:pt x="19" y="9"/>
                          <a:pt x="20" y="9"/>
                        </a:cubicBezTo>
                        <a:cubicBezTo>
                          <a:pt x="24" y="11"/>
                          <a:pt x="29" y="9"/>
                          <a:pt x="29" y="9"/>
                        </a:cubicBezTo>
                        <a:cubicBezTo>
                          <a:pt x="29" y="9"/>
                          <a:pt x="29" y="9"/>
                          <a:pt x="29" y="9"/>
                        </a:cubicBezTo>
                        <a:cubicBezTo>
                          <a:pt x="29" y="9"/>
                          <a:pt x="29" y="9"/>
                          <a:pt x="29" y="9"/>
                        </a:cubicBezTo>
                        <a:cubicBezTo>
                          <a:pt x="29" y="9"/>
                          <a:pt x="31" y="11"/>
                          <a:pt x="27" y="16"/>
                        </a:cubicBezTo>
                        <a:cubicBezTo>
                          <a:pt x="25" y="19"/>
                          <a:pt x="16" y="18"/>
                          <a:pt x="9" y="16"/>
                        </a:cubicBezTo>
                        <a:close/>
                        <a:moveTo>
                          <a:pt x="17" y="3"/>
                        </a:moveTo>
                        <a:cubicBezTo>
                          <a:pt x="15" y="3"/>
                          <a:pt x="4" y="1"/>
                          <a:pt x="2" y="8"/>
                        </a:cubicBezTo>
                        <a:cubicBezTo>
                          <a:pt x="1" y="12"/>
                          <a:pt x="6" y="14"/>
                          <a:pt x="9" y="15"/>
                        </a:cubicBezTo>
                        <a:cubicBezTo>
                          <a:pt x="16" y="18"/>
                          <a:pt x="25" y="18"/>
                          <a:pt x="27" y="16"/>
                        </a:cubicBezTo>
                        <a:cubicBezTo>
                          <a:pt x="30" y="12"/>
                          <a:pt x="29" y="10"/>
                          <a:pt x="29" y="10"/>
                        </a:cubicBezTo>
                        <a:cubicBezTo>
                          <a:pt x="28" y="10"/>
                          <a:pt x="23" y="11"/>
                          <a:pt x="20" y="10"/>
                        </a:cubicBezTo>
                        <a:cubicBezTo>
                          <a:pt x="19" y="9"/>
                          <a:pt x="18" y="9"/>
                          <a:pt x="17" y="8"/>
                        </a:cubicBezTo>
                        <a:cubicBezTo>
                          <a:pt x="15" y="6"/>
                          <a:pt x="16" y="4"/>
                          <a:pt x="17" y="3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6" name="Freeform 389"/>
                  <p:cNvSpPr>
                    <a:spLocks/>
                  </p:cNvSpPr>
                  <p:nvPr/>
                </p:nvSpPr>
                <p:spPr bwMode="auto">
                  <a:xfrm>
                    <a:off x="3208" y="2136"/>
                    <a:ext cx="161" cy="167"/>
                  </a:xfrm>
                  <a:custGeom>
                    <a:avLst/>
                    <a:gdLst>
                      <a:gd name="T0" fmla="*/ 22 w 22"/>
                      <a:gd name="T1" fmla="*/ 12 h 23"/>
                      <a:gd name="T2" fmla="*/ 16 w 22"/>
                      <a:gd name="T3" fmla="*/ 9 h 23"/>
                      <a:gd name="T4" fmla="*/ 18 w 22"/>
                      <a:gd name="T5" fmla="*/ 2 h 23"/>
                      <a:gd name="T6" fmla="*/ 12 w 22"/>
                      <a:gd name="T7" fmla="*/ 0 h 23"/>
                      <a:gd name="T8" fmla="*/ 9 w 22"/>
                      <a:gd name="T9" fmla="*/ 6 h 23"/>
                      <a:gd name="T10" fmla="*/ 2 w 22"/>
                      <a:gd name="T11" fmla="*/ 5 h 23"/>
                      <a:gd name="T12" fmla="*/ 8 w 22"/>
                      <a:gd name="T13" fmla="*/ 21 h 23"/>
                      <a:gd name="T14" fmla="*/ 22 w 22"/>
                      <a:gd name="T15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2" h="23">
                        <a:moveTo>
                          <a:pt x="22" y="12"/>
                        </a:moveTo>
                        <a:cubicBezTo>
                          <a:pt x="22" y="12"/>
                          <a:pt x="17" y="10"/>
                          <a:pt x="16" y="9"/>
                        </a:cubicBezTo>
                        <a:cubicBezTo>
                          <a:pt x="17" y="5"/>
                          <a:pt x="18" y="2"/>
                          <a:pt x="18" y="2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1" y="2"/>
                          <a:pt x="9" y="6"/>
                        </a:cubicBezTo>
                        <a:cubicBezTo>
                          <a:pt x="7" y="6"/>
                          <a:pt x="2" y="5"/>
                          <a:pt x="2" y="5"/>
                        </a:cubicBezTo>
                        <a:cubicBezTo>
                          <a:pt x="0" y="10"/>
                          <a:pt x="1" y="18"/>
                          <a:pt x="8" y="21"/>
                        </a:cubicBezTo>
                        <a:cubicBezTo>
                          <a:pt x="14" y="23"/>
                          <a:pt x="20" y="18"/>
                          <a:pt x="22" y="1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7" name="Freeform 390"/>
                  <p:cNvSpPr>
                    <a:spLocks/>
                  </p:cNvSpPr>
                  <p:nvPr/>
                </p:nvSpPr>
                <p:spPr bwMode="auto">
                  <a:xfrm>
                    <a:off x="3208" y="2136"/>
                    <a:ext cx="154" cy="167"/>
                  </a:xfrm>
                  <a:custGeom>
                    <a:avLst/>
                    <a:gdLst>
                      <a:gd name="T0" fmla="*/ 21 w 21"/>
                      <a:gd name="T1" fmla="*/ 13 h 23"/>
                      <a:gd name="T2" fmla="*/ 15 w 21"/>
                      <a:gd name="T3" fmla="*/ 9 h 23"/>
                      <a:gd name="T4" fmla="*/ 17 w 21"/>
                      <a:gd name="T5" fmla="*/ 1 h 23"/>
                      <a:gd name="T6" fmla="*/ 12 w 21"/>
                      <a:gd name="T7" fmla="*/ 0 h 23"/>
                      <a:gd name="T8" fmla="*/ 9 w 21"/>
                      <a:gd name="T9" fmla="*/ 6 h 23"/>
                      <a:gd name="T10" fmla="*/ 2 w 21"/>
                      <a:gd name="T11" fmla="*/ 5 h 23"/>
                      <a:gd name="T12" fmla="*/ 8 w 21"/>
                      <a:gd name="T13" fmla="*/ 21 h 23"/>
                      <a:gd name="T14" fmla="*/ 21 w 21"/>
                      <a:gd name="T15" fmla="*/ 1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" h="23">
                        <a:moveTo>
                          <a:pt x="21" y="13"/>
                        </a:moveTo>
                        <a:cubicBezTo>
                          <a:pt x="21" y="13"/>
                          <a:pt x="16" y="10"/>
                          <a:pt x="15" y="9"/>
                        </a:cubicBezTo>
                        <a:cubicBezTo>
                          <a:pt x="15" y="5"/>
                          <a:pt x="17" y="1"/>
                          <a:pt x="17" y="1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1" y="2"/>
                          <a:pt x="9" y="6"/>
                        </a:cubicBezTo>
                        <a:cubicBezTo>
                          <a:pt x="7" y="6"/>
                          <a:pt x="2" y="5"/>
                          <a:pt x="2" y="5"/>
                        </a:cubicBezTo>
                        <a:cubicBezTo>
                          <a:pt x="0" y="10"/>
                          <a:pt x="1" y="18"/>
                          <a:pt x="8" y="21"/>
                        </a:cubicBezTo>
                        <a:cubicBezTo>
                          <a:pt x="14" y="23"/>
                          <a:pt x="20" y="19"/>
                          <a:pt x="21" y="1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8" name="Freeform 391"/>
                  <p:cNvSpPr>
                    <a:spLocks/>
                  </p:cNvSpPr>
                  <p:nvPr/>
                </p:nvSpPr>
                <p:spPr bwMode="auto">
                  <a:xfrm>
                    <a:off x="3208" y="2136"/>
                    <a:ext cx="154" cy="167"/>
                  </a:xfrm>
                  <a:custGeom>
                    <a:avLst/>
                    <a:gdLst>
                      <a:gd name="T0" fmla="*/ 21 w 21"/>
                      <a:gd name="T1" fmla="*/ 14 h 23"/>
                      <a:gd name="T2" fmla="*/ 13 w 21"/>
                      <a:gd name="T3" fmla="*/ 10 h 23"/>
                      <a:gd name="T4" fmla="*/ 16 w 21"/>
                      <a:gd name="T5" fmla="*/ 1 h 23"/>
                      <a:gd name="T6" fmla="*/ 12 w 21"/>
                      <a:gd name="T7" fmla="*/ 0 h 23"/>
                      <a:gd name="T8" fmla="*/ 9 w 21"/>
                      <a:gd name="T9" fmla="*/ 6 h 23"/>
                      <a:gd name="T10" fmla="*/ 2 w 21"/>
                      <a:gd name="T11" fmla="*/ 5 h 23"/>
                      <a:gd name="T12" fmla="*/ 8 w 21"/>
                      <a:gd name="T13" fmla="*/ 21 h 23"/>
                      <a:gd name="T14" fmla="*/ 21 w 21"/>
                      <a:gd name="T15" fmla="*/ 14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1" h="23">
                        <a:moveTo>
                          <a:pt x="21" y="14"/>
                        </a:moveTo>
                        <a:cubicBezTo>
                          <a:pt x="21" y="14"/>
                          <a:pt x="14" y="11"/>
                          <a:pt x="13" y="10"/>
                        </a:cubicBezTo>
                        <a:cubicBezTo>
                          <a:pt x="14" y="6"/>
                          <a:pt x="16" y="1"/>
                          <a:pt x="16" y="1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1" y="2"/>
                          <a:pt x="9" y="6"/>
                        </a:cubicBezTo>
                        <a:cubicBezTo>
                          <a:pt x="7" y="6"/>
                          <a:pt x="2" y="5"/>
                          <a:pt x="2" y="5"/>
                        </a:cubicBezTo>
                        <a:cubicBezTo>
                          <a:pt x="0" y="10"/>
                          <a:pt x="1" y="18"/>
                          <a:pt x="8" y="21"/>
                        </a:cubicBezTo>
                        <a:cubicBezTo>
                          <a:pt x="14" y="23"/>
                          <a:pt x="19" y="19"/>
                          <a:pt x="21" y="1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19" name="Freeform 392"/>
                  <p:cNvSpPr>
                    <a:spLocks noEditPoints="1"/>
                  </p:cNvSpPr>
                  <p:nvPr/>
                </p:nvSpPr>
                <p:spPr bwMode="auto">
                  <a:xfrm>
                    <a:off x="3208" y="2128"/>
                    <a:ext cx="161" cy="168"/>
                  </a:xfrm>
                  <a:custGeom>
                    <a:avLst/>
                    <a:gdLst>
                      <a:gd name="T0" fmla="*/ 7 w 22"/>
                      <a:gd name="T1" fmla="*/ 22 h 23"/>
                      <a:gd name="T2" fmla="*/ 2 w 22"/>
                      <a:gd name="T3" fmla="*/ 16 h 23"/>
                      <a:gd name="T4" fmla="*/ 2 w 22"/>
                      <a:gd name="T5" fmla="*/ 6 h 23"/>
                      <a:gd name="T6" fmla="*/ 2 w 22"/>
                      <a:gd name="T7" fmla="*/ 6 h 23"/>
                      <a:gd name="T8" fmla="*/ 2 w 22"/>
                      <a:gd name="T9" fmla="*/ 6 h 23"/>
                      <a:gd name="T10" fmla="*/ 8 w 22"/>
                      <a:gd name="T11" fmla="*/ 7 h 23"/>
                      <a:gd name="T12" fmla="*/ 11 w 22"/>
                      <a:gd name="T13" fmla="*/ 1 h 23"/>
                      <a:gd name="T14" fmla="*/ 11 w 22"/>
                      <a:gd name="T15" fmla="*/ 0 h 23"/>
                      <a:gd name="T16" fmla="*/ 18 w 22"/>
                      <a:gd name="T17" fmla="*/ 3 h 23"/>
                      <a:gd name="T18" fmla="*/ 18 w 22"/>
                      <a:gd name="T19" fmla="*/ 3 h 23"/>
                      <a:gd name="T20" fmla="*/ 16 w 22"/>
                      <a:gd name="T21" fmla="*/ 10 h 23"/>
                      <a:gd name="T22" fmla="*/ 22 w 22"/>
                      <a:gd name="T23" fmla="*/ 13 h 23"/>
                      <a:gd name="T24" fmla="*/ 22 w 22"/>
                      <a:gd name="T25" fmla="*/ 13 h 23"/>
                      <a:gd name="T26" fmla="*/ 22 w 22"/>
                      <a:gd name="T27" fmla="*/ 13 h 23"/>
                      <a:gd name="T28" fmla="*/ 15 w 22"/>
                      <a:gd name="T29" fmla="*/ 21 h 23"/>
                      <a:gd name="T30" fmla="*/ 7 w 22"/>
                      <a:gd name="T31" fmla="*/ 22 h 23"/>
                      <a:gd name="T32" fmla="*/ 2 w 22"/>
                      <a:gd name="T33" fmla="*/ 6 h 23"/>
                      <a:gd name="T34" fmla="*/ 2 w 22"/>
                      <a:gd name="T35" fmla="*/ 16 h 23"/>
                      <a:gd name="T36" fmla="*/ 7 w 22"/>
                      <a:gd name="T37" fmla="*/ 21 h 23"/>
                      <a:gd name="T38" fmla="*/ 8 w 22"/>
                      <a:gd name="T39" fmla="*/ 21 h 23"/>
                      <a:gd name="T40" fmla="*/ 15 w 22"/>
                      <a:gd name="T41" fmla="*/ 21 h 23"/>
                      <a:gd name="T42" fmla="*/ 21 w 22"/>
                      <a:gd name="T43" fmla="*/ 13 h 23"/>
                      <a:gd name="T44" fmla="*/ 16 w 22"/>
                      <a:gd name="T45" fmla="*/ 10 h 23"/>
                      <a:gd name="T46" fmla="*/ 16 w 22"/>
                      <a:gd name="T47" fmla="*/ 10 h 23"/>
                      <a:gd name="T48" fmla="*/ 16 w 22"/>
                      <a:gd name="T49" fmla="*/ 10 h 23"/>
                      <a:gd name="T50" fmla="*/ 18 w 22"/>
                      <a:gd name="T51" fmla="*/ 3 h 23"/>
                      <a:gd name="T52" fmla="*/ 12 w 22"/>
                      <a:gd name="T53" fmla="*/ 1 h 23"/>
                      <a:gd name="T54" fmla="*/ 9 w 22"/>
                      <a:gd name="T55" fmla="*/ 7 h 23"/>
                      <a:gd name="T56" fmla="*/ 9 w 22"/>
                      <a:gd name="T57" fmla="*/ 7 h 23"/>
                      <a:gd name="T58" fmla="*/ 9 w 22"/>
                      <a:gd name="T59" fmla="*/ 7 h 23"/>
                      <a:gd name="T60" fmla="*/ 2 w 22"/>
                      <a:gd name="T61" fmla="*/ 6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2" h="23">
                        <a:moveTo>
                          <a:pt x="7" y="22"/>
                        </a:moveTo>
                        <a:cubicBezTo>
                          <a:pt x="5" y="21"/>
                          <a:pt x="3" y="19"/>
                          <a:pt x="2" y="16"/>
                        </a:cubicBezTo>
                        <a:cubicBezTo>
                          <a:pt x="0" y="13"/>
                          <a:pt x="0" y="9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7" y="7"/>
                          <a:pt x="8" y="7"/>
                        </a:cubicBezTo>
                        <a:cubicBezTo>
                          <a:pt x="10" y="3"/>
                          <a:pt x="11" y="1"/>
                          <a:pt x="11" y="1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8" y="3"/>
                          <a:pt x="18" y="3"/>
                          <a:pt x="18" y="3"/>
                        </a:cubicBezTo>
                        <a:cubicBezTo>
                          <a:pt x="18" y="3"/>
                          <a:pt x="18" y="3"/>
                          <a:pt x="18" y="3"/>
                        </a:cubicBezTo>
                        <a:cubicBezTo>
                          <a:pt x="18" y="3"/>
                          <a:pt x="17" y="6"/>
                          <a:pt x="16" y="10"/>
                        </a:cubicBezTo>
                        <a:cubicBezTo>
                          <a:pt x="17" y="11"/>
                          <a:pt x="22" y="13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1" y="17"/>
                          <a:pt x="19" y="20"/>
                          <a:pt x="15" y="21"/>
                        </a:cubicBezTo>
                        <a:cubicBezTo>
                          <a:pt x="13" y="22"/>
                          <a:pt x="10" y="23"/>
                          <a:pt x="7" y="22"/>
                        </a:cubicBezTo>
                        <a:close/>
                        <a:moveTo>
                          <a:pt x="2" y="6"/>
                        </a:moveTo>
                        <a:cubicBezTo>
                          <a:pt x="1" y="9"/>
                          <a:pt x="1" y="13"/>
                          <a:pt x="2" y="16"/>
                        </a:cubicBezTo>
                        <a:cubicBezTo>
                          <a:pt x="3" y="19"/>
                          <a:pt x="5" y="20"/>
                          <a:pt x="7" y="21"/>
                        </a:cubicBezTo>
                        <a:cubicBezTo>
                          <a:pt x="8" y="21"/>
                          <a:pt x="8" y="21"/>
                          <a:pt x="8" y="21"/>
                        </a:cubicBezTo>
                        <a:cubicBezTo>
                          <a:pt x="10" y="22"/>
                          <a:pt x="13" y="22"/>
                          <a:pt x="15" y="21"/>
                        </a:cubicBezTo>
                        <a:cubicBezTo>
                          <a:pt x="18" y="19"/>
                          <a:pt x="20" y="16"/>
                          <a:pt x="21" y="13"/>
                        </a:cubicBezTo>
                        <a:cubicBezTo>
                          <a:pt x="21" y="13"/>
                          <a:pt x="17" y="11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7" y="6"/>
                          <a:pt x="17" y="4"/>
                          <a:pt x="18" y="3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2"/>
                          <a:pt x="10" y="4"/>
                          <a:pt x="9" y="7"/>
                        </a:cubicBez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7" y="7"/>
                          <a:pt x="3" y="7"/>
                          <a:pt x="2" y="6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0" name="Freeform 393"/>
                  <p:cNvSpPr>
                    <a:spLocks/>
                  </p:cNvSpPr>
                  <p:nvPr/>
                </p:nvSpPr>
                <p:spPr bwMode="auto">
                  <a:xfrm>
                    <a:off x="2718" y="2245"/>
                    <a:ext cx="351" cy="189"/>
                  </a:xfrm>
                  <a:custGeom>
                    <a:avLst/>
                    <a:gdLst>
                      <a:gd name="T0" fmla="*/ 46 w 48"/>
                      <a:gd name="T1" fmla="*/ 10 h 26"/>
                      <a:gd name="T2" fmla="*/ 37 w 48"/>
                      <a:gd name="T3" fmla="*/ 13 h 26"/>
                      <a:gd name="T4" fmla="*/ 19 w 48"/>
                      <a:gd name="T5" fmla="*/ 19 h 26"/>
                      <a:gd name="T6" fmla="*/ 11 w 48"/>
                      <a:gd name="T7" fmla="*/ 23 h 26"/>
                      <a:gd name="T8" fmla="*/ 6 w 48"/>
                      <a:gd name="T9" fmla="*/ 25 h 26"/>
                      <a:gd name="T10" fmla="*/ 9 w 48"/>
                      <a:gd name="T11" fmla="*/ 21 h 26"/>
                      <a:gd name="T12" fmla="*/ 4 w 48"/>
                      <a:gd name="T13" fmla="*/ 23 h 26"/>
                      <a:gd name="T14" fmla="*/ 6 w 48"/>
                      <a:gd name="T15" fmla="*/ 19 h 26"/>
                      <a:gd name="T16" fmla="*/ 1 w 48"/>
                      <a:gd name="T17" fmla="*/ 19 h 26"/>
                      <a:gd name="T18" fmla="*/ 10 w 48"/>
                      <a:gd name="T19" fmla="*/ 14 h 26"/>
                      <a:gd name="T20" fmla="*/ 17 w 48"/>
                      <a:gd name="T21" fmla="*/ 14 h 26"/>
                      <a:gd name="T22" fmla="*/ 35 w 48"/>
                      <a:gd name="T23" fmla="*/ 5 h 26"/>
                      <a:gd name="T24" fmla="*/ 45 w 48"/>
                      <a:gd name="T25" fmla="*/ 0 h 26"/>
                      <a:gd name="T26" fmla="*/ 46 w 48"/>
                      <a:gd name="T27" fmla="*/ 1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8" h="26">
                        <a:moveTo>
                          <a:pt x="46" y="10"/>
                        </a:moveTo>
                        <a:cubicBezTo>
                          <a:pt x="46" y="10"/>
                          <a:pt x="42" y="13"/>
                          <a:pt x="37" y="13"/>
                        </a:cubicBezTo>
                        <a:cubicBezTo>
                          <a:pt x="34" y="18"/>
                          <a:pt x="25" y="20"/>
                          <a:pt x="19" y="19"/>
                        </a:cubicBezTo>
                        <a:cubicBezTo>
                          <a:pt x="16" y="23"/>
                          <a:pt x="14" y="24"/>
                          <a:pt x="11" y="23"/>
                        </a:cubicBezTo>
                        <a:cubicBezTo>
                          <a:pt x="9" y="25"/>
                          <a:pt x="7" y="26"/>
                          <a:pt x="6" y="25"/>
                        </a:cubicBezTo>
                        <a:cubicBezTo>
                          <a:pt x="6" y="25"/>
                          <a:pt x="9" y="21"/>
                          <a:pt x="9" y="21"/>
                        </a:cubicBezTo>
                        <a:cubicBezTo>
                          <a:pt x="9" y="21"/>
                          <a:pt x="5" y="24"/>
                          <a:pt x="4" y="23"/>
                        </a:cubicBezTo>
                        <a:cubicBezTo>
                          <a:pt x="3" y="21"/>
                          <a:pt x="6" y="19"/>
                          <a:pt x="6" y="19"/>
                        </a:cubicBezTo>
                        <a:cubicBezTo>
                          <a:pt x="6" y="19"/>
                          <a:pt x="2" y="21"/>
                          <a:pt x="1" y="19"/>
                        </a:cubicBezTo>
                        <a:cubicBezTo>
                          <a:pt x="0" y="18"/>
                          <a:pt x="6" y="14"/>
                          <a:pt x="10" y="14"/>
                        </a:cubicBezTo>
                        <a:cubicBezTo>
                          <a:pt x="15" y="13"/>
                          <a:pt x="17" y="14"/>
                          <a:pt x="17" y="14"/>
                        </a:cubicBezTo>
                        <a:cubicBezTo>
                          <a:pt x="17" y="14"/>
                          <a:pt x="28" y="5"/>
                          <a:pt x="35" y="5"/>
                        </a:cubicBezTo>
                        <a:cubicBezTo>
                          <a:pt x="41" y="0"/>
                          <a:pt x="45" y="0"/>
                          <a:pt x="45" y="0"/>
                        </a:cubicBezTo>
                        <a:cubicBezTo>
                          <a:pt x="45" y="0"/>
                          <a:pt x="48" y="7"/>
                          <a:pt x="46" y="1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1" name="Freeform 394"/>
                  <p:cNvSpPr>
                    <a:spLocks/>
                  </p:cNvSpPr>
                  <p:nvPr/>
                </p:nvSpPr>
                <p:spPr bwMode="auto">
                  <a:xfrm>
                    <a:off x="2718" y="2245"/>
                    <a:ext cx="351" cy="189"/>
                  </a:xfrm>
                  <a:custGeom>
                    <a:avLst/>
                    <a:gdLst>
                      <a:gd name="T0" fmla="*/ 46 w 48"/>
                      <a:gd name="T1" fmla="*/ 8 h 26"/>
                      <a:gd name="T2" fmla="*/ 37 w 48"/>
                      <a:gd name="T3" fmla="*/ 12 h 26"/>
                      <a:gd name="T4" fmla="*/ 19 w 48"/>
                      <a:gd name="T5" fmla="*/ 18 h 26"/>
                      <a:gd name="T6" fmla="*/ 11 w 48"/>
                      <a:gd name="T7" fmla="*/ 22 h 26"/>
                      <a:gd name="T8" fmla="*/ 6 w 48"/>
                      <a:gd name="T9" fmla="*/ 25 h 26"/>
                      <a:gd name="T10" fmla="*/ 10 w 48"/>
                      <a:gd name="T11" fmla="*/ 20 h 26"/>
                      <a:gd name="T12" fmla="*/ 4 w 48"/>
                      <a:gd name="T13" fmla="*/ 23 h 26"/>
                      <a:gd name="T14" fmla="*/ 6 w 48"/>
                      <a:gd name="T15" fmla="*/ 19 h 26"/>
                      <a:gd name="T16" fmla="*/ 1 w 48"/>
                      <a:gd name="T17" fmla="*/ 19 h 26"/>
                      <a:gd name="T18" fmla="*/ 10 w 48"/>
                      <a:gd name="T19" fmla="*/ 14 h 26"/>
                      <a:gd name="T20" fmla="*/ 17 w 48"/>
                      <a:gd name="T21" fmla="*/ 14 h 26"/>
                      <a:gd name="T22" fmla="*/ 35 w 48"/>
                      <a:gd name="T23" fmla="*/ 5 h 26"/>
                      <a:gd name="T24" fmla="*/ 45 w 48"/>
                      <a:gd name="T25" fmla="*/ 0 h 26"/>
                      <a:gd name="T26" fmla="*/ 46 w 48"/>
                      <a:gd name="T27" fmla="*/ 8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8" h="26">
                        <a:moveTo>
                          <a:pt x="46" y="8"/>
                        </a:moveTo>
                        <a:cubicBezTo>
                          <a:pt x="46" y="8"/>
                          <a:pt x="41" y="12"/>
                          <a:pt x="37" y="12"/>
                        </a:cubicBezTo>
                        <a:cubicBezTo>
                          <a:pt x="33" y="16"/>
                          <a:pt x="25" y="18"/>
                          <a:pt x="19" y="18"/>
                        </a:cubicBezTo>
                        <a:cubicBezTo>
                          <a:pt x="16" y="22"/>
                          <a:pt x="14" y="22"/>
                          <a:pt x="11" y="22"/>
                        </a:cubicBezTo>
                        <a:cubicBezTo>
                          <a:pt x="9" y="24"/>
                          <a:pt x="7" y="26"/>
                          <a:pt x="6" y="25"/>
                        </a:cubicBezTo>
                        <a:cubicBezTo>
                          <a:pt x="6" y="25"/>
                          <a:pt x="10" y="20"/>
                          <a:pt x="10" y="20"/>
                        </a:cubicBezTo>
                        <a:cubicBezTo>
                          <a:pt x="10" y="20"/>
                          <a:pt x="5" y="24"/>
                          <a:pt x="4" y="23"/>
                        </a:cubicBezTo>
                        <a:cubicBezTo>
                          <a:pt x="3" y="21"/>
                          <a:pt x="6" y="19"/>
                          <a:pt x="6" y="19"/>
                        </a:cubicBezTo>
                        <a:cubicBezTo>
                          <a:pt x="6" y="19"/>
                          <a:pt x="2" y="21"/>
                          <a:pt x="1" y="19"/>
                        </a:cubicBezTo>
                        <a:cubicBezTo>
                          <a:pt x="0" y="18"/>
                          <a:pt x="6" y="14"/>
                          <a:pt x="10" y="14"/>
                        </a:cubicBezTo>
                        <a:cubicBezTo>
                          <a:pt x="15" y="13"/>
                          <a:pt x="17" y="14"/>
                          <a:pt x="17" y="14"/>
                        </a:cubicBezTo>
                        <a:cubicBezTo>
                          <a:pt x="17" y="14"/>
                          <a:pt x="28" y="5"/>
                          <a:pt x="35" y="5"/>
                        </a:cubicBezTo>
                        <a:cubicBezTo>
                          <a:pt x="41" y="0"/>
                          <a:pt x="45" y="0"/>
                          <a:pt x="45" y="0"/>
                        </a:cubicBezTo>
                        <a:cubicBezTo>
                          <a:pt x="45" y="0"/>
                          <a:pt x="48" y="5"/>
                          <a:pt x="46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2" name="Freeform 395"/>
                  <p:cNvSpPr>
                    <a:spLocks/>
                  </p:cNvSpPr>
                  <p:nvPr/>
                </p:nvSpPr>
                <p:spPr bwMode="auto">
                  <a:xfrm>
                    <a:off x="2718" y="2245"/>
                    <a:ext cx="351" cy="189"/>
                  </a:xfrm>
                  <a:custGeom>
                    <a:avLst/>
                    <a:gdLst>
                      <a:gd name="T0" fmla="*/ 46 w 48"/>
                      <a:gd name="T1" fmla="*/ 7 h 26"/>
                      <a:gd name="T2" fmla="*/ 36 w 48"/>
                      <a:gd name="T3" fmla="*/ 10 h 26"/>
                      <a:gd name="T4" fmla="*/ 19 w 48"/>
                      <a:gd name="T5" fmla="*/ 17 h 26"/>
                      <a:gd name="T6" fmla="*/ 11 w 48"/>
                      <a:gd name="T7" fmla="*/ 21 h 26"/>
                      <a:gd name="T8" fmla="*/ 6 w 48"/>
                      <a:gd name="T9" fmla="*/ 25 h 26"/>
                      <a:gd name="T10" fmla="*/ 10 w 48"/>
                      <a:gd name="T11" fmla="*/ 20 h 26"/>
                      <a:gd name="T12" fmla="*/ 4 w 48"/>
                      <a:gd name="T13" fmla="*/ 23 h 26"/>
                      <a:gd name="T14" fmla="*/ 6 w 48"/>
                      <a:gd name="T15" fmla="*/ 19 h 26"/>
                      <a:gd name="T16" fmla="*/ 1 w 48"/>
                      <a:gd name="T17" fmla="*/ 19 h 26"/>
                      <a:gd name="T18" fmla="*/ 10 w 48"/>
                      <a:gd name="T19" fmla="*/ 14 h 26"/>
                      <a:gd name="T20" fmla="*/ 17 w 48"/>
                      <a:gd name="T21" fmla="*/ 14 h 26"/>
                      <a:gd name="T22" fmla="*/ 35 w 48"/>
                      <a:gd name="T23" fmla="*/ 5 h 26"/>
                      <a:gd name="T24" fmla="*/ 45 w 48"/>
                      <a:gd name="T25" fmla="*/ 0 h 26"/>
                      <a:gd name="T26" fmla="*/ 46 w 48"/>
                      <a:gd name="T27" fmla="*/ 7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48" h="26">
                        <a:moveTo>
                          <a:pt x="46" y="7"/>
                        </a:moveTo>
                        <a:cubicBezTo>
                          <a:pt x="46" y="7"/>
                          <a:pt x="41" y="10"/>
                          <a:pt x="36" y="10"/>
                        </a:cubicBezTo>
                        <a:cubicBezTo>
                          <a:pt x="33" y="15"/>
                          <a:pt x="24" y="17"/>
                          <a:pt x="19" y="17"/>
                        </a:cubicBezTo>
                        <a:cubicBezTo>
                          <a:pt x="16" y="21"/>
                          <a:pt x="13" y="22"/>
                          <a:pt x="11" y="21"/>
                        </a:cubicBezTo>
                        <a:cubicBezTo>
                          <a:pt x="9" y="24"/>
                          <a:pt x="7" y="26"/>
                          <a:pt x="6" y="25"/>
                        </a:cubicBezTo>
                        <a:cubicBezTo>
                          <a:pt x="6" y="25"/>
                          <a:pt x="10" y="20"/>
                          <a:pt x="10" y="20"/>
                        </a:cubicBezTo>
                        <a:cubicBezTo>
                          <a:pt x="10" y="20"/>
                          <a:pt x="5" y="24"/>
                          <a:pt x="4" y="23"/>
                        </a:cubicBezTo>
                        <a:cubicBezTo>
                          <a:pt x="3" y="21"/>
                          <a:pt x="6" y="19"/>
                          <a:pt x="6" y="19"/>
                        </a:cubicBezTo>
                        <a:cubicBezTo>
                          <a:pt x="6" y="19"/>
                          <a:pt x="2" y="21"/>
                          <a:pt x="1" y="19"/>
                        </a:cubicBezTo>
                        <a:cubicBezTo>
                          <a:pt x="0" y="18"/>
                          <a:pt x="6" y="14"/>
                          <a:pt x="10" y="14"/>
                        </a:cubicBezTo>
                        <a:cubicBezTo>
                          <a:pt x="15" y="13"/>
                          <a:pt x="17" y="14"/>
                          <a:pt x="17" y="14"/>
                        </a:cubicBezTo>
                        <a:cubicBezTo>
                          <a:pt x="17" y="14"/>
                          <a:pt x="28" y="5"/>
                          <a:pt x="35" y="5"/>
                        </a:cubicBezTo>
                        <a:cubicBezTo>
                          <a:pt x="41" y="0"/>
                          <a:pt x="45" y="0"/>
                          <a:pt x="45" y="0"/>
                        </a:cubicBezTo>
                        <a:cubicBezTo>
                          <a:pt x="45" y="0"/>
                          <a:pt x="48" y="4"/>
                          <a:pt x="46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23" name="Freeform 396"/>
                  <p:cNvSpPr>
                    <a:spLocks noEditPoints="1"/>
                  </p:cNvSpPr>
                  <p:nvPr/>
                </p:nvSpPr>
                <p:spPr bwMode="auto">
                  <a:xfrm>
                    <a:off x="2726" y="2245"/>
                    <a:ext cx="343" cy="189"/>
                  </a:xfrm>
                  <a:custGeom>
                    <a:avLst/>
                    <a:gdLst>
                      <a:gd name="T0" fmla="*/ 6 w 47"/>
                      <a:gd name="T1" fmla="*/ 26 h 26"/>
                      <a:gd name="T2" fmla="*/ 5 w 47"/>
                      <a:gd name="T3" fmla="*/ 25 h 26"/>
                      <a:gd name="T4" fmla="*/ 7 w 47"/>
                      <a:gd name="T5" fmla="*/ 22 h 26"/>
                      <a:gd name="T6" fmla="*/ 3 w 47"/>
                      <a:gd name="T7" fmla="*/ 23 h 26"/>
                      <a:gd name="T8" fmla="*/ 2 w 47"/>
                      <a:gd name="T9" fmla="*/ 23 h 26"/>
                      <a:gd name="T10" fmla="*/ 4 w 47"/>
                      <a:gd name="T11" fmla="*/ 19 h 26"/>
                      <a:gd name="T12" fmla="*/ 0 w 47"/>
                      <a:gd name="T13" fmla="*/ 20 h 26"/>
                      <a:gd name="T14" fmla="*/ 0 w 47"/>
                      <a:gd name="T15" fmla="*/ 20 h 26"/>
                      <a:gd name="T16" fmla="*/ 0 w 47"/>
                      <a:gd name="T17" fmla="*/ 18 h 26"/>
                      <a:gd name="T18" fmla="*/ 9 w 47"/>
                      <a:gd name="T19" fmla="*/ 13 h 26"/>
                      <a:gd name="T20" fmla="*/ 16 w 47"/>
                      <a:gd name="T21" fmla="*/ 13 h 26"/>
                      <a:gd name="T22" fmla="*/ 34 w 47"/>
                      <a:gd name="T23" fmla="*/ 5 h 26"/>
                      <a:gd name="T24" fmla="*/ 44 w 47"/>
                      <a:gd name="T25" fmla="*/ 0 h 26"/>
                      <a:gd name="T26" fmla="*/ 44 w 47"/>
                      <a:gd name="T27" fmla="*/ 0 h 26"/>
                      <a:gd name="T28" fmla="*/ 44 w 47"/>
                      <a:gd name="T29" fmla="*/ 0 h 26"/>
                      <a:gd name="T30" fmla="*/ 45 w 47"/>
                      <a:gd name="T31" fmla="*/ 10 h 26"/>
                      <a:gd name="T32" fmla="*/ 45 w 47"/>
                      <a:gd name="T33" fmla="*/ 10 h 26"/>
                      <a:gd name="T34" fmla="*/ 45 w 47"/>
                      <a:gd name="T35" fmla="*/ 11 h 26"/>
                      <a:gd name="T36" fmla="*/ 37 w 47"/>
                      <a:gd name="T37" fmla="*/ 13 h 26"/>
                      <a:gd name="T38" fmla="*/ 18 w 47"/>
                      <a:gd name="T39" fmla="*/ 20 h 26"/>
                      <a:gd name="T40" fmla="*/ 11 w 47"/>
                      <a:gd name="T41" fmla="*/ 23 h 26"/>
                      <a:gd name="T42" fmla="*/ 6 w 47"/>
                      <a:gd name="T43" fmla="*/ 26 h 26"/>
                      <a:gd name="T44" fmla="*/ 8 w 47"/>
                      <a:gd name="T45" fmla="*/ 20 h 26"/>
                      <a:gd name="T46" fmla="*/ 8 w 47"/>
                      <a:gd name="T47" fmla="*/ 21 h 26"/>
                      <a:gd name="T48" fmla="*/ 6 w 47"/>
                      <a:gd name="T49" fmla="*/ 25 h 26"/>
                      <a:gd name="T50" fmla="*/ 6 w 47"/>
                      <a:gd name="T51" fmla="*/ 25 h 26"/>
                      <a:gd name="T52" fmla="*/ 10 w 47"/>
                      <a:gd name="T53" fmla="*/ 23 h 26"/>
                      <a:gd name="T54" fmla="*/ 10 w 47"/>
                      <a:gd name="T55" fmla="*/ 23 h 26"/>
                      <a:gd name="T56" fmla="*/ 11 w 47"/>
                      <a:gd name="T57" fmla="*/ 23 h 26"/>
                      <a:gd name="T58" fmla="*/ 18 w 47"/>
                      <a:gd name="T59" fmla="*/ 19 h 26"/>
                      <a:gd name="T60" fmla="*/ 18 w 47"/>
                      <a:gd name="T61" fmla="*/ 19 h 26"/>
                      <a:gd name="T62" fmla="*/ 18 w 47"/>
                      <a:gd name="T63" fmla="*/ 19 h 26"/>
                      <a:gd name="T64" fmla="*/ 36 w 47"/>
                      <a:gd name="T65" fmla="*/ 13 h 26"/>
                      <a:gd name="T66" fmla="*/ 36 w 47"/>
                      <a:gd name="T67" fmla="*/ 13 h 26"/>
                      <a:gd name="T68" fmla="*/ 36 w 47"/>
                      <a:gd name="T69" fmla="*/ 13 h 26"/>
                      <a:gd name="T70" fmla="*/ 45 w 47"/>
                      <a:gd name="T71" fmla="*/ 10 h 26"/>
                      <a:gd name="T72" fmla="*/ 44 w 47"/>
                      <a:gd name="T73" fmla="*/ 0 h 26"/>
                      <a:gd name="T74" fmla="*/ 34 w 47"/>
                      <a:gd name="T75" fmla="*/ 6 h 26"/>
                      <a:gd name="T76" fmla="*/ 34 w 47"/>
                      <a:gd name="T77" fmla="*/ 6 h 26"/>
                      <a:gd name="T78" fmla="*/ 34 w 47"/>
                      <a:gd name="T79" fmla="*/ 6 h 26"/>
                      <a:gd name="T80" fmla="*/ 16 w 47"/>
                      <a:gd name="T81" fmla="*/ 14 h 26"/>
                      <a:gd name="T82" fmla="*/ 16 w 47"/>
                      <a:gd name="T83" fmla="*/ 14 h 26"/>
                      <a:gd name="T84" fmla="*/ 16 w 47"/>
                      <a:gd name="T85" fmla="*/ 14 h 26"/>
                      <a:gd name="T86" fmla="*/ 9 w 47"/>
                      <a:gd name="T87" fmla="*/ 14 h 26"/>
                      <a:gd name="T88" fmla="*/ 0 w 47"/>
                      <a:gd name="T89" fmla="*/ 19 h 26"/>
                      <a:gd name="T90" fmla="*/ 0 w 47"/>
                      <a:gd name="T91" fmla="*/ 19 h 26"/>
                      <a:gd name="T92" fmla="*/ 1 w 47"/>
                      <a:gd name="T93" fmla="*/ 20 h 26"/>
                      <a:gd name="T94" fmla="*/ 5 w 47"/>
                      <a:gd name="T95" fmla="*/ 19 h 26"/>
                      <a:gd name="T96" fmla="*/ 7 w 47"/>
                      <a:gd name="T97" fmla="*/ 18 h 26"/>
                      <a:gd name="T98" fmla="*/ 5 w 47"/>
                      <a:gd name="T99" fmla="*/ 19 h 26"/>
                      <a:gd name="T100" fmla="*/ 3 w 47"/>
                      <a:gd name="T101" fmla="*/ 23 h 26"/>
                      <a:gd name="T102" fmla="*/ 3 w 47"/>
                      <a:gd name="T103" fmla="*/ 23 h 26"/>
                      <a:gd name="T104" fmla="*/ 7 w 47"/>
                      <a:gd name="T105" fmla="*/ 21 h 26"/>
                      <a:gd name="T106" fmla="*/ 8 w 47"/>
                      <a:gd name="T107" fmla="*/ 2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47" h="26">
                        <a:moveTo>
                          <a:pt x="6" y="26"/>
                        </a:moveTo>
                        <a:cubicBezTo>
                          <a:pt x="6" y="26"/>
                          <a:pt x="5" y="26"/>
                          <a:pt x="5" y="25"/>
                        </a:cubicBezTo>
                        <a:cubicBezTo>
                          <a:pt x="5" y="25"/>
                          <a:pt x="6" y="23"/>
                          <a:pt x="7" y="22"/>
                        </a:cubicBezTo>
                        <a:cubicBezTo>
                          <a:pt x="6" y="23"/>
                          <a:pt x="4" y="23"/>
                          <a:pt x="3" y="23"/>
                        </a:cubicBezTo>
                        <a:cubicBezTo>
                          <a:pt x="3" y="23"/>
                          <a:pt x="3" y="23"/>
                          <a:pt x="2" y="23"/>
                        </a:cubicBezTo>
                        <a:cubicBezTo>
                          <a:pt x="2" y="22"/>
                          <a:pt x="3" y="20"/>
                          <a:pt x="4" y="19"/>
                        </a:cubicBezTo>
                        <a:cubicBezTo>
                          <a:pt x="3" y="20"/>
                          <a:pt x="1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19"/>
                          <a:pt x="0" y="19"/>
                          <a:pt x="0" y="18"/>
                        </a:cubicBezTo>
                        <a:cubicBezTo>
                          <a:pt x="1" y="17"/>
                          <a:pt x="5" y="14"/>
                          <a:pt x="9" y="13"/>
                        </a:cubicBezTo>
                        <a:cubicBezTo>
                          <a:pt x="14" y="13"/>
                          <a:pt x="16" y="13"/>
                          <a:pt x="16" y="13"/>
                        </a:cubicBezTo>
                        <a:cubicBezTo>
                          <a:pt x="17" y="13"/>
                          <a:pt x="27" y="5"/>
                          <a:pt x="34" y="5"/>
                        </a:cubicBezTo>
                        <a:cubicBezTo>
                          <a:pt x="40" y="0"/>
                          <a:pt x="44" y="0"/>
                          <a:pt x="44" y="0"/>
                        </a:cubicBez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5" y="0"/>
                          <a:pt x="47" y="7"/>
                          <a:pt x="45" y="10"/>
                        </a:cubicBezTo>
                        <a:cubicBezTo>
                          <a:pt x="45" y="10"/>
                          <a:pt x="45" y="10"/>
                          <a:pt x="45" y="10"/>
                        </a:cubicBezTo>
                        <a:cubicBezTo>
                          <a:pt x="45" y="11"/>
                          <a:pt x="45" y="11"/>
                          <a:pt x="45" y="11"/>
                        </a:cubicBezTo>
                        <a:cubicBezTo>
                          <a:pt x="45" y="11"/>
                          <a:pt x="41" y="13"/>
                          <a:pt x="37" y="13"/>
                        </a:cubicBezTo>
                        <a:cubicBezTo>
                          <a:pt x="33" y="18"/>
                          <a:pt x="24" y="20"/>
                          <a:pt x="18" y="20"/>
                        </a:cubicBezTo>
                        <a:cubicBezTo>
                          <a:pt x="16" y="23"/>
                          <a:pt x="14" y="24"/>
                          <a:pt x="11" y="23"/>
                        </a:cubicBezTo>
                        <a:cubicBezTo>
                          <a:pt x="9" y="25"/>
                          <a:pt x="7" y="26"/>
                          <a:pt x="6" y="26"/>
                        </a:cubicBezTo>
                        <a:close/>
                        <a:moveTo>
                          <a:pt x="8" y="20"/>
                        </a:moveTo>
                        <a:cubicBezTo>
                          <a:pt x="8" y="21"/>
                          <a:pt x="8" y="21"/>
                          <a:pt x="8" y="21"/>
                        </a:cubicBezTo>
                        <a:cubicBezTo>
                          <a:pt x="6" y="23"/>
                          <a:pt x="5" y="25"/>
                          <a:pt x="6" y="25"/>
                        </a:cubicBezTo>
                        <a:cubicBezTo>
                          <a:pt x="6" y="25"/>
                          <a:pt x="6" y="25"/>
                          <a:pt x="6" y="25"/>
                        </a:cubicBezTo>
                        <a:cubicBezTo>
                          <a:pt x="7" y="26"/>
                          <a:pt x="8" y="25"/>
                          <a:pt x="10" y="23"/>
                        </a:cubicBezTo>
                        <a:cubicBezTo>
                          <a:pt x="10" y="23"/>
                          <a:pt x="10" y="23"/>
                          <a:pt x="10" y="23"/>
                        </a:cubicBezTo>
                        <a:cubicBezTo>
                          <a:pt x="11" y="23"/>
                          <a:pt x="11" y="23"/>
                          <a:pt x="11" y="23"/>
                        </a:cubicBezTo>
                        <a:cubicBezTo>
                          <a:pt x="13" y="23"/>
                          <a:pt x="15" y="23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18" y="19"/>
                          <a:pt x="18" y="19"/>
                          <a:pt x="18" y="19"/>
                        </a:cubicBezTo>
                        <a:cubicBezTo>
                          <a:pt x="23" y="19"/>
                          <a:pt x="32" y="18"/>
                          <a:pt x="36" y="13"/>
                        </a:cubicBezTo>
                        <a:cubicBezTo>
                          <a:pt x="36" y="13"/>
                          <a:pt x="36" y="13"/>
                          <a:pt x="36" y="13"/>
                        </a:cubicBezTo>
                        <a:cubicBezTo>
                          <a:pt x="36" y="13"/>
                          <a:pt x="36" y="13"/>
                          <a:pt x="36" y="13"/>
                        </a:cubicBezTo>
                        <a:cubicBezTo>
                          <a:pt x="41" y="13"/>
                          <a:pt x="45" y="11"/>
                          <a:pt x="45" y="10"/>
                        </a:cubicBezTo>
                        <a:cubicBezTo>
                          <a:pt x="47" y="7"/>
                          <a:pt x="44" y="1"/>
                          <a:pt x="44" y="0"/>
                        </a:cubicBezTo>
                        <a:cubicBezTo>
                          <a:pt x="43" y="0"/>
                          <a:pt x="39" y="1"/>
                          <a:pt x="34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27" y="5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16" y="14"/>
                          <a:pt x="14" y="14"/>
                          <a:pt x="9" y="14"/>
                        </a:cubicBezTo>
                        <a:cubicBezTo>
                          <a:pt x="6" y="14"/>
                          <a:pt x="1" y="17"/>
                          <a:pt x="0" y="19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19"/>
                          <a:pt x="0" y="20"/>
                          <a:pt x="1" y="20"/>
                        </a:cubicBezTo>
                        <a:cubicBezTo>
                          <a:pt x="2" y="20"/>
                          <a:pt x="4" y="19"/>
                          <a:pt x="5" y="19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5" y="19"/>
                          <a:pt x="5" y="19"/>
                          <a:pt x="5" y="19"/>
                        </a:cubicBezTo>
                        <a:cubicBezTo>
                          <a:pt x="4" y="20"/>
                          <a:pt x="2" y="22"/>
                          <a:pt x="3" y="23"/>
                        </a:cubicBezTo>
                        <a:cubicBezTo>
                          <a:pt x="3" y="23"/>
                          <a:pt x="3" y="23"/>
                          <a:pt x="3" y="23"/>
                        </a:cubicBezTo>
                        <a:cubicBezTo>
                          <a:pt x="4" y="23"/>
                          <a:pt x="7" y="22"/>
                          <a:pt x="7" y="21"/>
                        </a:cubicBezTo>
                        <a:lnTo>
                          <a:pt x="8" y="20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2" name="Freeform 405"/>
                  <p:cNvSpPr>
                    <a:spLocks/>
                  </p:cNvSpPr>
                  <p:nvPr/>
                </p:nvSpPr>
                <p:spPr bwMode="auto">
                  <a:xfrm>
                    <a:off x="3047" y="2128"/>
                    <a:ext cx="154" cy="204"/>
                  </a:xfrm>
                  <a:custGeom>
                    <a:avLst/>
                    <a:gdLst>
                      <a:gd name="T0" fmla="*/ 10 w 21"/>
                      <a:gd name="T1" fmla="*/ 27 h 28"/>
                      <a:gd name="T2" fmla="*/ 4 w 21"/>
                      <a:gd name="T3" fmla="*/ 26 h 28"/>
                      <a:gd name="T4" fmla="*/ 0 w 21"/>
                      <a:gd name="T5" fmla="*/ 14 h 28"/>
                      <a:gd name="T6" fmla="*/ 20 w 21"/>
                      <a:gd name="T7" fmla="*/ 5 h 28"/>
                      <a:gd name="T8" fmla="*/ 10 w 21"/>
                      <a:gd name="T9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8">
                        <a:moveTo>
                          <a:pt x="10" y="27"/>
                        </a:moveTo>
                        <a:cubicBezTo>
                          <a:pt x="10" y="27"/>
                          <a:pt x="7" y="28"/>
                          <a:pt x="4" y="26"/>
                        </a:cubicBezTo>
                        <a:cubicBezTo>
                          <a:pt x="2" y="20"/>
                          <a:pt x="0" y="14"/>
                          <a:pt x="0" y="14"/>
                        </a:cubicBezTo>
                        <a:cubicBezTo>
                          <a:pt x="0" y="14"/>
                          <a:pt x="4" y="0"/>
                          <a:pt x="20" y="5"/>
                        </a:cubicBezTo>
                        <a:cubicBezTo>
                          <a:pt x="21" y="16"/>
                          <a:pt x="12" y="25"/>
                          <a:pt x="10" y="27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3" name="Freeform 406"/>
                  <p:cNvSpPr>
                    <a:spLocks/>
                  </p:cNvSpPr>
                  <p:nvPr/>
                </p:nvSpPr>
                <p:spPr bwMode="auto">
                  <a:xfrm>
                    <a:off x="3047" y="2128"/>
                    <a:ext cx="154" cy="175"/>
                  </a:xfrm>
                  <a:custGeom>
                    <a:avLst/>
                    <a:gdLst>
                      <a:gd name="T0" fmla="*/ 13 w 21"/>
                      <a:gd name="T1" fmla="*/ 24 h 24"/>
                      <a:gd name="T2" fmla="*/ 3 w 21"/>
                      <a:gd name="T3" fmla="*/ 22 h 24"/>
                      <a:gd name="T4" fmla="*/ 0 w 21"/>
                      <a:gd name="T5" fmla="*/ 14 h 24"/>
                      <a:gd name="T6" fmla="*/ 20 w 21"/>
                      <a:gd name="T7" fmla="*/ 5 h 24"/>
                      <a:gd name="T8" fmla="*/ 13 w 21"/>
                      <a:gd name="T9" fmla="*/ 2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13" y="24"/>
                        </a:moveTo>
                        <a:cubicBezTo>
                          <a:pt x="13" y="24"/>
                          <a:pt x="6" y="24"/>
                          <a:pt x="3" y="22"/>
                        </a:cubicBezTo>
                        <a:cubicBezTo>
                          <a:pt x="1" y="16"/>
                          <a:pt x="0" y="14"/>
                          <a:pt x="0" y="14"/>
                        </a:cubicBezTo>
                        <a:cubicBezTo>
                          <a:pt x="0" y="14"/>
                          <a:pt x="4" y="0"/>
                          <a:pt x="20" y="5"/>
                        </a:cubicBezTo>
                        <a:cubicBezTo>
                          <a:pt x="21" y="16"/>
                          <a:pt x="15" y="22"/>
                          <a:pt x="13" y="24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4" name="Freeform 407"/>
                  <p:cNvSpPr>
                    <a:spLocks/>
                  </p:cNvSpPr>
                  <p:nvPr/>
                </p:nvSpPr>
                <p:spPr bwMode="auto">
                  <a:xfrm>
                    <a:off x="3047" y="2128"/>
                    <a:ext cx="154" cy="168"/>
                  </a:xfrm>
                  <a:custGeom>
                    <a:avLst/>
                    <a:gdLst>
                      <a:gd name="T0" fmla="*/ 14 w 21"/>
                      <a:gd name="T1" fmla="*/ 21 h 23"/>
                      <a:gd name="T2" fmla="*/ 3 w 21"/>
                      <a:gd name="T3" fmla="*/ 21 h 23"/>
                      <a:gd name="T4" fmla="*/ 0 w 21"/>
                      <a:gd name="T5" fmla="*/ 14 h 23"/>
                      <a:gd name="T6" fmla="*/ 20 w 21"/>
                      <a:gd name="T7" fmla="*/ 5 h 23"/>
                      <a:gd name="T8" fmla="*/ 14 w 21"/>
                      <a:gd name="T9" fmla="*/ 2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3">
                        <a:moveTo>
                          <a:pt x="14" y="21"/>
                        </a:moveTo>
                        <a:cubicBezTo>
                          <a:pt x="14" y="21"/>
                          <a:pt x="6" y="23"/>
                          <a:pt x="3" y="21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4" y="0"/>
                          <a:pt x="20" y="5"/>
                        </a:cubicBezTo>
                        <a:cubicBezTo>
                          <a:pt x="21" y="16"/>
                          <a:pt x="16" y="19"/>
                          <a:pt x="14" y="21"/>
                        </a:cubicBezTo>
                        <a:close/>
                      </a:path>
                    </a:pathLst>
                  </a:custGeom>
                  <a:solidFill>
                    <a:srgbClr val="F476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5" name="Freeform 408"/>
                  <p:cNvSpPr>
                    <a:spLocks noEditPoints="1"/>
                  </p:cNvSpPr>
                  <p:nvPr/>
                </p:nvSpPr>
                <p:spPr bwMode="auto">
                  <a:xfrm>
                    <a:off x="3047" y="2150"/>
                    <a:ext cx="161" cy="182"/>
                  </a:xfrm>
                  <a:custGeom>
                    <a:avLst/>
                    <a:gdLst>
                      <a:gd name="T0" fmla="*/ 5 w 22"/>
                      <a:gd name="T1" fmla="*/ 24 h 25"/>
                      <a:gd name="T2" fmla="*/ 4 w 22"/>
                      <a:gd name="T3" fmla="*/ 23 h 25"/>
                      <a:gd name="T4" fmla="*/ 4 w 22"/>
                      <a:gd name="T5" fmla="*/ 23 h 25"/>
                      <a:gd name="T6" fmla="*/ 4 w 22"/>
                      <a:gd name="T7" fmla="*/ 23 h 25"/>
                      <a:gd name="T8" fmla="*/ 0 w 22"/>
                      <a:gd name="T9" fmla="*/ 11 h 25"/>
                      <a:gd name="T10" fmla="*/ 0 w 22"/>
                      <a:gd name="T11" fmla="*/ 11 h 25"/>
                      <a:gd name="T12" fmla="*/ 0 w 22"/>
                      <a:gd name="T13" fmla="*/ 11 h 25"/>
                      <a:gd name="T14" fmla="*/ 7 w 22"/>
                      <a:gd name="T15" fmla="*/ 2 h 25"/>
                      <a:gd name="T16" fmla="*/ 20 w 22"/>
                      <a:gd name="T17" fmla="*/ 2 h 25"/>
                      <a:gd name="T18" fmla="*/ 20 w 22"/>
                      <a:gd name="T19" fmla="*/ 2 h 25"/>
                      <a:gd name="T20" fmla="*/ 20 w 22"/>
                      <a:gd name="T21" fmla="*/ 2 h 25"/>
                      <a:gd name="T22" fmla="*/ 11 w 22"/>
                      <a:gd name="T23" fmla="*/ 24 h 25"/>
                      <a:gd name="T24" fmla="*/ 11 w 22"/>
                      <a:gd name="T25" fmla="*/ 24 h 25"/>
                      <a:gd name="T26" fmla="*/ 10 w 22"/>
                      <a:gd name="T27" fmla="*/ 24 h 25"/>
                      <a:gd name="T28" fmla="*/ 5 w 22"/>
                      <a:gd name="T29" fmla="*/ 24 h 25"/>
                      <a:gd name="T30" fmla="*/ 4 w 22"/>
                      <a:gd name="T31" fmla="*/ 23 h 25"/>
                      <a:gd name="T32" fmla="*/ 6 w 22"/>
                      <a:gd name="T33" fmla="*/ 23 h 25"/>
                      <a:gd name="T34" fmla="*/ 10 w 22"/>
                      <a:gd name="T35" fmla="*/ 24 h 25"/>
                      <a:gd name="T36" fmla="*/ 20 w 22"/>
                      <a:gd name="T37" fmla="*/ 3 h 25"/>
                      <a:gd name="T38" fmla="*/ 7 w 22"/>
                      <a:gd name="T39" fmla="*/ 3 h 25"/>
                      <a:gd name="T40" fmla="*/ 0 w 22"/>
                      <a:gd name="T41" fmla="*/ 11 h 25"/>
                      <a:gd name="T42" fmla="*/ 4 w 22"/>
                      <a:gd name="T43" fmla="*/ 23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2" h="25">
                        <a:moveTo>
                          <a:pt x="5" y="24"/>
                        </a:moveTo>
                        <a:cubicBezTo>
                          <a:pt x="5" y="24"/>
                          <a:pt x="5" y="23"/>
                          <a:pt x="4" y="23"/>
                        </a:cubicBezTo>
                        <a:cubicBezTo>
                          <a:pt x="4" y="23"/>
                          <a:pt x="4" y="23"/>
                          <a:pt x="4" y="23"/>
                        </a:cubicBezTo>
                        <a:cubicBezTo>
                          <a:pt x="4" y="23"/>
                          <a:pt x="4" y="23"/>
                          <a:pt x="4" y="23"/>
                        </a:cubicBezTo>
                        <a:cubicBezTo>
                          <a:pt x="2" y="17"/>
                          <a:pt x="0" y="12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1" y="5"/>
                          <a:pt x="7" y="2"/>
                        </a:cubicBezTo>
                        <a:cubicBezTo>
                          <a:pt x="10" y="1"/>
                          <a:pt x="15" y="0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14"/>
                          <a:pt x="11" y="24"/>
                          <a:pt x="11" y="24"/>
                        </a:cubicBezTo>
                        <a:cubicBezTo>
                          <a:pt x="11" y="24"/>
                          <a:pt x="11" y="24"/>
                          <a:pt x="11" y="24"/>
                        </a:cubicBezTo>
                        <a:cubicBezTo>
                          <a:pt x="10" y="24"/>
                          <a:pt x="10" y="24"/>
                          <a:pt x="10" y="24"/>
                        </a:cubicBezTo>
                        <a:cubicBezTo>
                          <a:pt x="10" y="24"/>
                          <a:pt x="8" y="25"/>
                          <a:pt x="5" y="24"/>
                        </a:cubicBezTo>
                        <a:close/>
                        <a:moveTo>
                          <a:pt x="4" y="23"/>
                        </a:moveTo>
                        <a:cubicBezTo>
                          <a:pt x="5" y="23"/>
                          <a:pt x="5" y="23"/>
                          <a:pt x="6" y="23"/>
                        </a:cubicBezTo>
                        <a:cubicBezTo>
                          <a:pt x="8" y="24"/>
                          <a:pt x="10" y="24"/>
                          <a:pt x="10" y="24"/>
                        </a:cubicBezTo>
                        <a:cubicBezTo>
                          <a:pt x="11" y="23"/>
                          <a:pt x="21" y="13"/>
                          <a:pt x="20" y="3"/>
                        </a:cubicBezTo>
                        <a:cubicBezTo>
                          <a:pt x="15" y="1"/>
                          <a:pt x="10" y="1"/>
                          <a:pt x="7" y="3"/>
                        </a:cubicBezTo>
                        <a:cubicBezTo>
                          <a:pt x="2" y="5"/>
                          <a:pt x="0" y="11"/>
                          <a:pt x="0" y="11"/>
                        </a:cubicBezTo>
                        <a:cubicBezTo>
                          <a:pt x="0" y="12"/>
                          <a:pt x="2" y="17"/>
                          <a:pt x="4" y="23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6" name="Freeform 409"/>
                  <p:cNvSpPr>
                    <a:spLocks/>
                  </p:cNvSpPr>
                  <p:nvPr/>
                </p:nvSpPr>
                <p:spPr bwMode="auto">
                  <a:xfrm>
                    <a:off x="3025" y="2230"/>
                    <a:ext cx="59" cy="95"/>
                  </a:xfrm>
                  <a:custGeom>
                    <a:avLst/>
                    <a:gdLst>
                      <a:gd name="T0" fmla="*/ 8 w 8"/>
                      <a:gd name="T1" fmla="*/ 12 h 13"/>
                      <a:gd name="T2" fmla="*/ 4 w 8"/>
                      <a:gd name="T3" fmla="*/ 13 h 13"/>
                      <a:gd name="T4" fmla="*/ 0 w 8"/>
                      <a:gd name="T5" fmla="*/ 1 h 13"/>
                      <a:gd name="T6" fmla="*/ 4 w 8"/>
                      <a:gd name="T7" fmla="*/ 1 h 13"/>
                      <a:gd name="T8" fmla="*/ 8 w 8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3">
                        <a:moveTo>
                          <a:pt x="8" y="12"/>
                        </a:moveTo>
                        <a:cubicBezTo>
                          <a:pt x="8" y="12"/>
                          <a:pt x="5" y="13"/>
                          <a:pt x="4" y="13"/>
                        </a:cubicBezTo>
                        <a:cubicBezTo>
                          <a:pt x="2" y="9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4" y="1"/>
                        </a:cubicBezTo>
                        <a:cubicBezTo>
                          <a:pt x="5" y="3"/>
                          <a:pt x="8" y="10"/>
                          <a:pt x="8" y="12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7" name="Freeform 410"/>
                  <p:cNvSpPr>
                    <a:spLocks/>
                  </p:cNvSpPr>
                  <p:nvPr/>
                </p:nvSpPr>
                <p:spPr bwMode="auto">
                  <a:xfrm>
                    <a:off x="3025" y="2230"/>
                    <a:ext cx="52" cy="73"/>
                  </a:xfrm>
                  <a:custGeom>
                    <a:avLst/>
                    <a:gdLst>
                      <a:gd name="T0" fmla="*/ 7 w 7"/>
                      <a:gd name="T1" fmla="*/ 8 h 10"/>
                      <a:gd name="T2" fmla="*/ 4 w 7"/>
                      <a:gd name="T3" fmla="*/ 1 h 10"/>
                      <a:gd name="T4" fmla="*/ 0 w 7"/>
                      <a:gd name="T5" fmla="*/ 1 h 10"/>
                      <a:gd name="T6" fmla="*/ 2 w 7"/>
                      <a:gd name="T7" fmla="*/ 10 h 10"/>
                      <a:gd name="T8" fmla="*/ 7 w 7"/>
                      <a:gd name="T9" fmla="*/ 8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0">
                        <a:moveTo>
                          <a:pt x="7" y="8"/>
                        </a:moveTo>
                        <a:cubicBezTo>
                          <a:pt x="6" y="6"/>
                          <a:pt x="5" y="2"/>
                          <a:pt x="4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6"/>
                          <a:pt x="2" y="10"/>
                        </a:cubicBezTo>
                        <a:cubicBezTo>
                          <a:pt x="4" y="10"/>
                          <a:pt x="6" y="9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8" name="Freeform 411"/>
                  <p:cNvSpPr>
                    <a:spLocks/>
                  </p:cNvSpPr>
                  <p:nvPr/>
                </p:nvSpPr>
                <p:spPr bwMode="auto">
                  <a:xfrm>
                    <a:off x="3025" y="2230"/>
                    <a:ext cx="52" cy="66"/>
                  </a:xfrm>
                  <a:custGeom>
                    <a:avLst/>
                    <a:gdLst>
                      <a:gd name="T0" fmla="*/ 7 w 7"/>
                      <a:gd name="T1" fmla="*/ 8 h 9"/>
                      <a:gd name="T2" fmla="*/ 4 w 7"/>
                      <a:gd name="T3" fmla="*/ 1 h 9"/>
                      <a:gd name="T4" fmla="*/ 0 w 7"/>
                      <a:gd name="T5" fmla="*/ 1 h 9"/>
                      <a:gd name="T6" fmla="*/ 2 w 7"/>
                      <a:gd name="T7" fmla="*/ 9 h 9"/>
                      <a:gd name="T8" fmla="*/ 7 w 7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9">
                        <a:moveTo>
                          <a:pt x="7" y="8"/>
                        </a:moveTo>
                        <a:cubicBezTo>
                          <a:pt x="6" y="5"/>
                          <a:pt x="5" y="2"/>
                          <a:pt x="4" y="1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5"/>
                          <a:pt x="2" y="9"/>
                        </a:cubicBezTo>
                        <a:cubicBezTo>
                          <a:pt x="4" y="9"/>
                          <a:pt x="5" y="9"/>
                          <a:pt x="7" y="8"/>
                        </a:cubicBezTo>
                        <a:close/>
                      </a:path>
                    </a:pathLst>
                  </a:custGeom>
                  <a:solidFill>
                    <a:srgbClr val="F476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39" name="Freeform 412"/>
                  <p:cNvSpPr>
                    <a:spLocks noEditPoints="1"/>
                  </p:cNvSpPr>
                  <p:nvPr/>
                </p:nvSpPr>
                <p:spPr bwMode="auto">
                  <a:xfrm>
                    <a:off x="3025" y="2230"/>
                    <a:ext cx="59" cy="102"/>
                  </a:xfrm>
                  <a:custGeom>
                    <a:avLst/>
                    <a:gdLst>
                      <a:gd name="T0" fmla="*/ 4 w 8"/>
                      <a:gd name="T1" fmla="*/ 14 h 14"/>
                      <a:gd name="T2" fmla="*/ 4 w 8"/>
                      <a:gd name="T3" fmla="*/ 14 h 14"/>
                      <a:gd name="T4" fmla="*/ 0 w 8"/>
                      <a:gd name="T5" fmla="*/ 1 h 14"/>
                      <a:gd name="T6" fmla="*/ 0 w 8"/>
                      <a:gd name="T7" fmla="*/ 1 h 14"/>
                      <a:gd name="T8" fmla="*/ 0 w 8"/>
                      <a:gd name="T9" fmla="*/ 1 h 14"/>
                      <a:gd name="T10" fmla="*/ 4 w 8"/>
                      <a:gd name="T11" fmla="*/ 0 h 14"/>
                      <a:gd name="T12" fmla="*/ 4 w 8"/>
                      <a:gd name="T13" fmla="*/ 0 h 14"/>
                      <a:gd name="T14" fmla="*/ 4 w 8"/>
                      <a:gd name="T15" fmla="*/ 0 h 14"/>
                      <a:gd name="T16" fmla="*/ 8 w 8"/>
                      <a:gd name="T17" fmla="*/ 12 h 14"/>
                      <a:gd name="T18" fmla="*/ 8 w 8"/>
                      <a:gd name="T19" fmla="*/ 12 h 14"/>
                      <a:gd name="T20" fmla="*/ 8 w 8"/>
                      <a:gd name="T21" fmla="*/ 12 h 14"/>
                      <a:gd name="T22" fmla="*/ 4 w 8"/>
                      <a:gd name="T23" fmla="*/ 14 h 14"/>
                      <a:gd name="T24" fmla="*/ 0 w 8"/>
                      <a:gd name="T25" fmla="*/ 1 h 14"/>
                      <a:gd name="T26" fmla="*/ 4 w 8"/>
                      <a:gd name="T27" fmla="*/ 13 h 14"/>
                      <a:gd name="T28" fmla="*/ 8 w 8"/>
                      <a:gd name="T29" fmla="*/ 12 h 14"/>
                      <a:gd name="T30" fmla="*/ 3 w 8"/>
                      <a:gd name="T31" fmla="*/ 1 h 14"/>
                      <a:gd name="T32" fmla="*/ 0 w 8"/>
                      <a:gd name="T33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8" h="14">
                        <a:moveTo>
                          <a:pt x="4" y="14"/>
                        </a:move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2" y="9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5" y="3"/>
                          <a:pt x="8" y="10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2"/>
                          <a:pt x="5" y="13"/>
                          <a:pt x="4" y="14"/>
                        </a:cubicBezTo>
                        <a:close/>
                        <a:moveTo>
                          <a:pt x="0" y="1"/>
                        </a:moveTo>
                        <a:cubicBezTo>
                          <a:pt x="0" y="2"/>
                          <a:pt x="2" y="9"/>
                          <a:pt x="4" y="13"/>
                        </a:cubicBezTo>
                        <a:cubicBezTo>
                          <a:pt x="5" y="13"/>
                          <a:pt x="7" y="12"/>
                          <a:pt x="8" y="12"/>
                        </a:cubicBezTo>
                        <a:cubicBezTo>
                          <a:pt x="8" y="10"/>
                          <a:pt x="5" y="4"/>
                          <a:pt x="3" y="1"/>
                        </a:cubicBezTo>
                        <a:cubicBezTo>
                          <a:pt x="2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0" name="Freeform 413"/>
                  <p:cNvSpPr>
                    <a:spLocks/>
                  </p:cNvSpPr>
                  <p:nvPr/>
                </p:nvSpPr>
                <p:spPr bwMode="auto">
                  <a:xfrm>
                    <a:off x="3398" y="2390"/>
                    <a:ext cx="220" cy="328"/>
                  </a:xfrm>
                  <a:custGeom>
                    <a:avLst/>
                    <a:gdLst>
                      <a:gd name="T0" fmla="*/ 0 w 30"/>
                      <a:gd name="T1" fmla="*/ 7 h 45"/>
                      <a:gd name="T2" fmla="*/ 5 w 30"/>
                      <a:gd name="T3" fmla="*/ 15 h 45"/>
                      <a:gd name="T4" fmla="*/ 15 w 30"/>
                      <a:gd name="T5" fmla="*/ 32 h 45"/>
                      <a:gd name="T6" fmla="*/ 19 w 30"/>
                      <a:gd name="T7" fmla="*/ 39 h 45"/>
                      <a:gd name="T8" fmla="*/ 21 w 30"/>
                      <a:gd name="T9" fmla="*/ 44 h 45"/>
                      <a:gd name="T10" fmla="*/ 22 w 30"/>
                      <a:gd name="T11" fmla="*/ 40 h 45"/>
                      <a:gd name="T12" fmla="*/ 25 w 30"/>
                      <a:gd name="T13" fmla="*/ 44 h 45"/>
                      <a:gd name="T14" fmla="*/ 25 w 30"/>
                      <a:gd name="T15" fmla="*/ 40 h 45"/>
                      <a:gd name="T16" fmla="*/ 29 w 30"/>
                      <a:gd name="T17" fmla="*/ 43 h 45"/>
                      <a:gd name="T18" fmla="*/ 25 w 30"/>
                      <a:gd name="T19" fmla="*/ 33 h 45"/>
                      <a:gd name="T20" fmla="*/ 20 w 30"/>
                      <a:gd name="T21" fmla="*/ 29 h 45"/>
                      <a:gd name="T22" fmla="*/ 12 w 30"/>
                      <a:gd name="T23" fmla="*/ 11 h 45"/>
                      <a:gd name="T24" fmla="*/ 7 w 30"/>
                      <a:gd name="T25" fmla="*/ 0 h 45"/>
                      <a:gd name="T26" fmla="*/ 0 w 30"/>
                      <a:gd name="T27" fmla="*/ 7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30" h="45">
                        <a:moveTo>
                          <a:pt x="0" y="7"/>
                        </a:moveTo>
                        <a:cubicBezTo>
                          <a:pt x="0" y="7"/>
                          <a:pt x="1" y="12"/>
                          <a:pt x="5" y="15"/>
                        </a:cubicBezTo>
                        <a:cubicBezTo>
                          <a:pt x="5" y="21"/>
                          <a:pt x="11" y="28"/>
                          <a:pt x="15" y="32"/>
                        </a:cubicBezTo>
                        <a:cubicBezTo>
                          <a:pt x="15" y="36"/>
                          <a:pt x="16" y="38"/>
                          <a:pt x="19" y="39"/>
                        </a:cubicBezTo>
                        <a:cubicBezTo>
                          <a:pt x="19" y="43"/>
                          <a:pt x="20" y="45"/>
                          <a:pt x="21" y="44"/>
                        </a:cubicBezTo>
                        <a:cubicBezTo>
                          <a:pt x="22" y="44"/>
                          <a:pt x="22" y="40"/>
                          <a:pt x="22" y="40"/>
                        </a:cubicBezTo>
                        <a:cubicBezTo>
                          <a:pt x="22" y="40"/>
                          <a:pt x="23" y="45"/>
                          <a:pt x="25" y="44"/>
                        </a:cubicBezTo>
                        <a:cubicBezTo>
                          <a:pt x="26" y="44"/>
                          <a:pt x="25" y="40"/>
                          <a:pt x="25" y="40"/>
                        </a:cubicBezTo>
                        <a:cubicBezTo>
                          <a:pt x="25" y="40"/>
                          <a:pt x="27" y="44"/>
                          <a:pt x="29" y="43"/>
                        </a:cubicBezTo>
                        <a:cubicBezTo>
                          <a:pt x="30" y="43"/>
                          <a:pt x="29" y="36"/>
                          <a:pt x="25" y="33"/>
                        </a:cubicBezTo>
                        <a:cubicBezTo>
                          <a:pt x="22" y="30"/>
                          <a:pt x="20" y="29"/>
                          <a:pt x="20" y="29"/>
                        </a:cubicBezTo>
                        <a:cubicBezTo>
                          <a:pt x="20" y="29"/>
                          <a:pt x="17" y="15"/>
                          <a:pt x="12" y="11"/>
                        </a:cubicBezTo>
                        <a:cubicBezTo>
                          <a:pt x="11" y="3"/>
                          <a:pt x="7" y="0"/>
                          <a:pt x="7" y="0"/>
                        </a:cubicBezTo>
                        <a:cubicBezTo>
                          <a:pt x="7" y="0"/>
                          <a:pt x="1" y="4"/>
                          <a:pt x="0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1" name="Freeform 414"/>
                  <p:cNvSpPr>
                    <a:spLocks/>
                  </p:cNvSpPr>
                  <p:nvPr/>
                </p:nvSpPr>
                <p:spPr bwMode="auto">
                  <a:xfrm>
                    <a:off x="3413" y="2419"/>
                    <a:ext cx="205" cy="291"/>
                  </a:xfrm>
                  <a:custGeom>
                    <a:avLst/>
                    <a:gdLst>
                      <a:gd name="T0" fmla="*/ 23 w 28"/>
                      <a:gd name="T1" fmla="*/ 29 h 40"/>
                      <a:gd name="T2" fmla="*/ 18 w 28"/>
                      <a:gd name="T3" fmla="*/ 25 h 40"/>
                      <a:gd name="T4" fmla="*/ 10 w 28"/>
                      <a:gd name="T5" fmla="*/ 7 h 40"/>
                      <a:gd name="T6" fmla="*/ 8 w 28"/>
                      <a:gd name="T7" fmla="*/ 0 h 40"/>
                      <a:gd name="T8" fmla="*/ 0 w 28"/>
                      <a:gd name="T9" fmla="*/ 5 h 40"/>
                      <a:gd name="T10" fmla="*/ 4 w 28"/>
                      <a:gd name="T11" fmla="*/ 10 h 40"/>
                      <a:gd name="T12" fmla="*/ 13 w 28"/>
                      <a:gd name="T13" fmla="*/ 27 h 40"/>
                      <a:gd name="T14" fmla="*/ 17 w 28"/>
                      <a:gd name="T15" fmla="*/ 35 h 40"/>
                      <a:gd name="T16" fmla="*/ 19 w 28"/>
                      <a:gd name="T17" fmla="*/ 40 h 40"/>
                      <a:gd name="T18" fmla="*/ 20 w 28"/>
                      <a:gd name="T19" fmla="*/ 34 h 40"/>
                      <a:gd name="T20" fmla="*/ 22 w 28"/>
                      <a:gd name="T21" fmla="*/ 39 h 40"/>
                      <a:gd name="T22" fmla="*/ 23 w 28"/>
                      <a:gd name="T23" fmla="*/ 36 h 40"/>
                      <a:gd name="T24" fmla="*/ 26 w 28"/>
                      <a:gd name="T25" fmla="*/ 38 h 40"/>
                      <a:gd name="T26" fmla="*/ 23 w 28"/>
                      <a:gd name="T27" fmla="*/ 29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40">
                        <a:moveTo>
                          <a:pt x="23" y="29"/>
                        </a:moveTo>
                        <a:cubicBezTo>
                          <a:pt x="20" y="26"/>
                          <a:pt x="18" y="25"/>
                          <a:pt x="18" y="25"/>
                        </a:cubicBezTo>
                        <a:cubicBezTo>
                          <a:pt x="18" y="25"/>
                          <a:pt x="15" y="11"/>
                          <a:pt x="10" y="7"/>
                        </a:cubicBezTo>
                        <a:cubicBezTo>
                          <a:pt x="10" y="4"/>
                          <a:pt x="9" y="2"/>
                          <a:pt x="8" y="0"/>
                        </a:cubicBezTo>
                        <a:cubicBezTo>
                          <a:pt x="6" y="2"/>
                          <a:pt x="3" y="4"/>
                          <a:pt x="0" y="5"/>
                        </a:cubicBezTo>
                        <a:cubicBezTo>
                          <a:pt x="1" y="7"/>
                          <a:pt x="2" y="9"/>
                          <a:pt x="4" y="10"/>
                        </a:cubicBezTo>
                        <a:cubicBezTo>
                          <a:pt x="4" y="16"/>
                          <a:pt x="9" y="24"/>
                          <a:pt x="13" y="27"/>
                        </a:cubicBezTo>
                        <a:cubicBezTo>
                          <a:pt x="13" y="32"/>
                          <a:pt x="15" y="34"/>
                          <a:pt x="17" y="35"/>
                        </a:cubicBezTo>
                        <a:cubicBezTo>
                          <a:pt x="17" y="38"/>
                          <a:pt x="18" y="40"/>
                          <a:pt x="19" y="40"/>
                        </a:cubicBezTo>
                        <a:cubicBezTo>
                          <a:pt x="20" y="39"/>
                          <a:pt x="20" y="34"/>
                          <a:pt x="20" y="34"/>
                        </a:cubicBezTo>
                        <a:cubicBezTo>
                          <a:pt x="20" y="34"/>
                          <a:pt x="21" y="39"/>
                          <a:pt x="22" y="39"/>
                        </a:cubicBezTo>
                        <a:cubicBezTo>
                          <a:pt x="24" y="39"/>
                          <a:pt x="23" y="36"/>
                          <a:pt x="23" y="36"/>
                        </a:cubicBezTo>
                        <a:cubicBezTo>
                          <a:pt x="23" y="36"/>
                          <a:pt x="25" y="39"/>
                          <a:pt x="26" y="38"/>
                        </a:cubicBezTo>
                        <a:cubicBezTo>
                          <a:pt x="28" y="38"/>
                          <a:pt x="27" y="32"/>
                          <a:pt x="23" y="29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2" name="Freeform 415"/>
                  <p:cNvSpPr>
                    <a:spLocks/>
                  </p:cNvSpPr>
                  <p:nvPr/>
                </p:nvSpPr>
                <p:spPr bwMode="auto">
                  <a:xfrm>
                    <a:off x="3420" y="2427"/>
                    <a:ext cx="190" cy="276"/>
                  </a:xfrm>
                  <a:custGeom>
                    <a:avLst/>
                    <a:gdLst>
                      <a:gd name="T0" fmla="*/ 22 w 26"/>
                      <a:gd name="T1" fmla="*/ 28 h 38"/>
                      <a:gd name="T2" fmla="*/ 17 w 26"/>
                      <a:gd name="T3" fmla="*/ 24 h 38"/>
                      <a:gd name="T4" fmla="*/ 9 w 26"/>
                      <a:gd name="T5" fmla="*/ 6 h 38"/>
                      <a:gd name="T6" fmla="*/ 7 w 26"/>
                      <a:gd name="T7" fmla="*/ 0 h 38"/>
                      <a:gd name="T8" fmla="*/ 0 w 26"/>
                      <a:gd name="T9" fmla="*/ 5 h 38"/>
                      <a:gd name="T10" fmla="*/ 4 w 26"/>
                      <a:gd name="T11" fmla="*/ 9 h 38"/>
                      <a:gd name="T12" fmla="*/ 13 w 26"/>
                      <a:gd name="T13" fmla="*/ 25 h 38"/>
                      <a:gd name="T14" fmla="*/ 16 w 26"/>
                      <a:gd name="T15" fmla="*/ 33 h 38"/>
                      <a:gd name="T16" fmla="*/ 18 w 26"/>
                      <a:gd name="T17" fmla="*/ 38 h 38"/>
                      <a:gd name="T18" fmla="*/ 19 w 26"/>
                      <a:gd name="T19" fmla="*/ 33 h 38"/>
                      <a:gd name="T20" fmla="*/ 21 w 26"/>
                      <a:gd name="T21" fmla="*/ 37 h 38"/>
                      <a:gd name="T22" fmla="*/ 22 w 26"/>
                      <a:gd name="T23" fmla="*/ 35 h 38"/>
                      <a:gd name="T24" fmla="*/ 25 w 26"/>
                      <a:gd name="T25" fmla="*/ 37 h 38"/>
                      <a:gd name="T26" fmla="*/ 22 w 26"/>
                      <a:gd name="T27" fmla="*/ 2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6" h="38">
                        <a:moveTo>
                          <a:pt x="22" y="28"/>
                        </a:moveTo>
                        <a:cubicBezTo>
                          <a:pt x="19" y="25"/>
                          <a:pt x="17" y="24"/>
                          <a:pt x="17" y="24"/>
                        </a:cubicBezTo>
                        <a:cubicBezTo>
                          <a:pt x="17" y="24"/>
                          <a:pt x="14" y="10"/>
                          <a:pt x="9" y="6"/>
                        </a:cubicBezTo>
                        <a:cubicBezTo>
                          <a:pt x="9" y="3"/>
                          <a:pt x="8" y="1"/>
                          <a:pt x="7" y="0"/>
                        </a:cubicBezTo>
                        <a:cubicBezTo>
                          <a:pt x="5" y="2"/>
                          <a:pt x="4" y="4"/>
                          <a:pt x="0" y="5"/>
                        </a:cubicBezTo>
                        <a:cubicBezTo>
                          <a:pt x="1" y="6"/>
                          <a:pt x="2" y="7"/>
                          <a:pt x="4" y="9"/>
                        </a:cubicBezTo>
                        <a:cubicBezTo>
                          <a:pt x="4" y="15"/>
                          <a:pt x="8" y="22"/>
                          <a:pt x="13" y="25"/>
                        </a:cubicBezTo>
                        <a:cubicBezTo>
                          <a:pt x="12" y="30"/>
                          <a:pt x="14" y="32"/>
                          <a:pt x="16" y="33"/>
                        </a:cubicBezTo>
                        <a:cubicBezTo>
                          <a:pt x="16" y="36"/>
                          <a:pt x="17" y="38"/>
                          <a:pt x="18" y="38"/>
                        </a:cubicBezTo>
                        <a:cubicBezTo>
                          <a:pt x="19" y="38"/>
                          <a:pt x="19" y="33"/>
                          <a:pt x="19" y="33"/>
                        </a:cubicBezTo>
                        <a:cubicBezTo>
                          <a:pt x="19" y="33"/>
                          <a:pt x="20" y="38"/>
                          <a:pt x="21" y="37"/>
                        </a:cubicBezTo>
                        <a:cubicBezTo>
                          <a:pt x="23" y="37"/>
                          <a:pt x="22" y="35"/>
                          <a:pt x="22" y="35"/>
                        </a:cubicBezTo>
                        <a:cubicBezTo>
                          <a:pt x="22" y="35"/>
                          <a:pt x="24" y="37"/>
                          <a:pt x="25" y="37"/>
                        </a:cubicBezTo>
                        <a:cubicBezTo>
                          <a:pt x="26" y="36"/>
                          <a:pt x="26" y="31"/>
                          <a:pt x="22" y="2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3" name="Freeform 416"/>
                  <p:cNvSpPr>
                    <a:spLocks noEditPoints="1"/>
                  </p:cNvSpPr>
                  <p:nvPr/>
                </p:nvSpPr>
                <p:spPr bwMode="auto">
                  <a:xfrm>
                    <a:off x="3398" y="2390"/>
                    <a:ext cx="220" cy="328"/>
                  </a:xfrm>
                  <a:custGeom>
                    <a:avLst/>
                    <a:gdLst>
                      <a:gd name="T0" fmla="*/ 20 w 30"/>
                      <a:gd name="T1" fmla="*/ 45 h 45"/>
                      <a:gd name="T2" fmla="*/ 20 w 30"/>
                      <a:gd name="T3" fmla="*/ 45 h 45"/>
                      <a:gd name="T4" fmla="*/ 18 w 30"/>
                      <a:gd name="T5" fmla="*/ 39 h 45"/>
                      <a:gd name="T6" fmla="*/ 15 w 30"/>
                      <a:gd name="T7" fmla="*/ 32 h 45"/>
                      <a:gd name="T8" fmla="*/ 5 w 30"/>
                      <a:gd name="T9" fmla="*/ 15 h 45"/>
                      <a:gd name="T10" fmla="*/ 0 w 30"/>
                      <a:gd name="T11" fmla="*/ 7 h 45"/>
                      <a:gd name="T12" fmla="*/ 0 w 30"/>
                      <a:gd name="T13" fmla="*/ 7 h 45"/>
                      <a:gd name="T14" fmla="*/ 0 w 30"/>
                      <a:gd name="T15" fmla="*/ 7 h 45"/>
                      <a:gd name="T16" fmla="*/ 7 w 30"/>
                      <a:gd name="T17" fmla="*/ 0 h 45"/>
                      <a:gd name="T18" fmla="*/ 7 w 30"/>
                      <a:gd name="T19" fmla="*/ 0 h 45"/>
                      <a:gd name="T20" fmla="*/ 8 w 30"/>
                      <a:gd name="T21" fmla="*/ 0 h 45"/>
                      <a:gd name="T22" fmla="*/ 12 w 30"/>
                      <a:gd name="T23" fmla="*/ 11 h 45"/>
                      <a:gd name="T24" fmla="*/ 20 w 30"/>
                      <a:gd name="T25" fmla="*/ 28 h 45"/>
                      <a:gd name="T26" fmla="*/ 25 w 30"/>
                      <a:gd name="T27" fmla="*/ 33 h 45"/>
                      <a:gd name="T28" fmla="*/ 29 w 30"/>
                      <a:gd name="T29" fmla="*/ 43 h 45"/>
                      <a:gd name="T30" fmla="*/ 29 w 30"/>
                      <a:gd name="T31" fmla="*/ 44 h 45"/>
                      <a:gd name="T32" fmla="*/ 28 w 30"/>
                      <a:gd name="T33" fmla="*/ 44 h 45"/>
                      <a:gd name="T34" fmla="*/ 26 w 30"/>
                      <a:gd name="T35" fmla="*/ 41 h 45"/>
                      <a:gd name="T36" fmla="*/ 25 w 30"/>
                      <a:gd name="T37" fmla="*/ 44 h 45"/>
                      <a:gd name="T38" fmla="*/ 24 w 30"/>
                      <a:gd name="T39" fmla="*/ 44 h 45"/>
                      <a:gd name="T40" fmla="*/ 22 w 30"/>
                      <a:gd name="T41" fmla="*/ 41 h 45"/>
                      <a:gd name="T42" fmla="*/ 21 w 30"/>
                      <a:gd name="T43" fmla="*/ 45 h 45"/>
                      <a:gd name="T44" fmla="*/ 20 w 30"/>
                      <a:gd name="T45" fmla="*/ 45 h 45"/>
                      <a:gd name="T46" fmla="*/ 0 w 30"/>
                      <a:gd name="T47" fmla="*/ 7 h 45"/>
                      <a:gd name="T48" fmla="*/ 5 w 30"/>
                      <a:gd name="T49" fmla="*/ 15 h 45"/>
                      <a:gd name="T50" fmla="*/ 5 w 30"/>
                      <a:gd name="T51" fmla="*/ 15 h 45"/>
                      <a:gd name="T52" fmla="*/ 5 w 30"/>
                      <a:gd name="T53" fmla="*/ 15 h 45"/>
                      <a:gd name="T54" fmla="*/ 15 w 30"/>
                      <a:gd name="T55" fmla="*/ 31 h 45"/>
                      <a:gd name="T56" fmla="*/ 15 w 30"/>
                      <a:gd name="T57" fmla="*/ 32 h 45"/>
                      <a:gd name="T58" fmla="*/ 15 w 30"/>
                      <a:gd name="T59" fmla="*/ 32 h 45"/>
                      <a:gd name="T60" fmla="*/ 19 w 30"/>
                      <a:gd name="T61" fmla="*/ 39 h 45"/>
                      <a:gd name="T62" fmla="*/ 19 w 30"/>
                      <a:gd name="T63" fmla="*/ 39 h 45"/>
                      <a:gd name="T64" fmla="*/ 19 w 30"/>
                      <a:gd name="T65" fmla="*/ 39 h 45"/>
                      <a:gd name="T66" fmla="*/ 21 w 30"/>
                      <a:gd name="T67" fmla="*/ 44 h 45"/>
                      <a:gd name="T68" fmla="*/ 21 w 30"/>
                      <a:gd name="T69" fmla="*/ 44 h 45"/>
                      <a:gd name="T70" fmla="*/ 21 w 30"/>
                      <a:gd name="T71" fmla="*/ 44 h 45"/>
                      <a:gd name="T72" fmla="*/ 22 w 30"/>
                      <a:gd name="T73" fmla="*/ 40 h 45"/>
                      <a:gd name="T74" fmla="*/ 22 w 30"/>
                      <a:gd name="T75" fmla="*/ 39 h 45"/>
                      <a:gd name="T76" fmla="*/ 22 w 30"/>
                      <a:gd name="T77" fmla="*/ 40 h 45"/>
                      <a:gd name="T78" fmla="*/ 24 w 30"/>
                      <a:gd name="T79" fmla="*/ 44 h 45"/>
                      <a:gd name="T80" fmla="*/ 25 w 30"/>
                      <a:gd name="T81" fmla="*/ 44 h 45"/>
                      <a:gd name="T82" fmla="*/ 25 w 30"/>
                      <a:gd name="T83" fmla="*/ 40 h 45"/>
                      <a:gd name="T84" fmla="*/ 25 w 30"/>
                      <a:gd name="T85" fmla="*/ 38 h 45"/>
                      <a:gd name="T86" fmla="*/ 26 w 30"/>
                      <a:gd name="T87" fmla="*/ 40 h 45"/>
                      <a:gd name="T88" fmla="*/ 28 w 30"/>
                      <a:gd name="T89" fmla="*/ 43 h 45"/>
                      <a:gd name="T90" fmla="*/ 29 w 30"/>
                      <a:gd name="T91" fmla="*/ 43 h 45"/>
                      <a:gd name="T92" fmla="*/ 29 w 30"/>
                      <a:gd name="T93" fmla="*/ 43 h 45"/>
                      <a:gd name="T94" fmla="*/ 25 w 30"/>
                      <a:gd name="T95" fmla="*/ 33 h 45"/>
                      <a:gd name="T96" fmla="*/ 20 w 30"/>
                      <a:gd name="T97" fmla="*/ 29 h 45"/>
                      <a:gd name="T98" fmla="*/ 20 w 30"/>
                      <a:gd name="T99" fmla="*/ 29 h 45"/>
                      <a:gd name="T100" fmla="*/ 20 w 30"/>
                      <a:gd name="T101" fmla="*/ 29 h 45"/>
                      <a:gd name="T102" fmla="*/ 12 w 30"/>
                      <a:gd name="T103" fmla="*/ 11 h 45"/>
                      <a:gd name="T104" fmla="*/ 12 w 30"/>
                      <a:gd name="T105" fmla="*/ 11 h 45"/>
                      <a:gd name="T106" fmla="*/ 12 w 30"/>
                      <a:gd name="T107" fmla="*/ 11 h 45"/>
                      <a:gd name="T108" fmla="*/ 7 w 30"/>
                      <a:gd name="T109" fmla="*/ 0 h 45"/>
                      <a:gd name="T110" fmla="*/ 0 w 30"/>
                      <a:gd name="T111" fmla="*/ 7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30" h="45">
                        <a:moveTo>
                          <a:pt x="20" y="45"/>
                        </a:moveTo>
                        <a:cubicBezTo>
                          <a:pt x="20" y="45"/>
                          <a:pt x="20" y="45"/>
                          <a:pt x="20" y="45"/>
                        </a:cubicBezTo>
                        <a:cubicBezTo>
                          <a:pt x="19" y="44"/>
                          <a:pt x="18" y="42"/>
                          <a:pt x="18" y="39"/>
                        </a:cubicBezTo>
                        <a:cubicBezTo>
                          <a:pt x="16" y="38"/>
                          <a:pt x="14" y="36"/>
                          <a:pt x="15" y="32"/>
                        </a:cubicBezTo>
                        <a:cubicBezTo>
                          <a:pt x="11" y="28"/>
                          <a:pt x="5" y="21"/>
                          <a:pt x="5" y="15"/>
                        </a:cubicBezTo>
                        <a:cubicBezTo>
                          <a:pt x="1" y="12"/>
                          <a:pt x="0" y="8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4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11" y="3"/>
                          <a:pt x="12" y="11"/>
                        </a:cubicBezTo>
                        <a:cubicBezTo>
                          <a:pt x="17" y="15"/>
                          <a:pt x="20" y="27"/>
                          <a:pt x="20" y="28"/>
                        </a:cubicBezTo>
                        <a:cubicBezTo>
                          <a:pt x="21" y="29"/>
                          <a:pt x="22" y="30"/>
                          <a:pt x="25" y="33"/>
                        </a:cubicBezTo>
                        <a:cubicBezTo>
                          <a:pt x="28" y="36"/>
                          <a:pt x="30" y="41"/>
                          <a:pt x="29" y="43"/>
                        </a:cubicBezTo>
                        <a:cubicBezTo>
                          <a:pt x="29" y="43"/>
                          <a:pt x="29" y="43"/>
                          <a:pt x="29" y="44"/>
                        </a:cubicBezTo>
                        <a:cubicBezTo>
                          <a:pt x="29" y="44"/>
                          <a:pt x="28" y="44"/>
                          <a:pt x="28" y="44"/>
                        </a:cubicBezTo>
                        <a:cubicBezTo>
                          <a:pt x="27" y="43"/>
                          <a:pt x="26" y="42"/>
                          <a:pt x="26" y="41"/>
                        </a:cubicBezTo>
                        <a:cubicBezTo>
                          <a:pt x="26" y="42"/>
                          <a:pt x="26" y="44"/>
                          <a:pt x="25" y="44"/>
                        </a:cubicBezTo>
                        <a:cubicBezTo>
                          <a:pt x="25" y="44"/>
                          <a:pt x="24" y="44"/>
                          <a:pt x="24" y="44"/>
                        </a:cubicBezTo>
                        <a:cubicBezTo>
                          <a:pt x="23" y="44"/>
                          <a:pt x="23" y="42"/>
                          <a:pt x="22" y="41"/>
                        </a:cubicBezTo>
                        <a:cubicBezTo>
                          <a:pt x="22" y="42"/>
                          <a:pt x="22" y="44"/>
                          <a:pt x="21" y="45"/>
                        </a:cubicBezTo>
                        <a:cubicBezTo>
                          <a:pt x="21" y="45"/>
                          <a:pt x="21" y="45"/>
                          <a:pt x="20" y="45"/>
                        </a:cubicBezTo>
                        <a:close/>
                        <a:moveTo>
                          <a:pt x="0" y="7"/>
                        </a:moveTo>
                        <a:cubicBezTo>
                          <a:pt x="0" y="8"/>
                          <a:pt x="2" y="12"/>
                          <a:pt x="5" y="15"/>
                        </a:cubicBezTo>
                        <a:cubicBezTo>
                          <a:pt x="5" y="15"/>
                          <a:pt x="5" y="15"/>
                          <a:pt x="5" y="15"/>
                        </a:cubicBezTo>
                        <a:cubicBezTo>
                          <a:pt x="5" y="15"/>
                          <a:pt x="5" y="15"/>
                          <a:pt x="5" y="15"/>
                        </a:cubicBezTo>
                        <a:cubicBezTo>
                          <a:pt x="5" y="21"/>
                          <a:pt x="11" y="28"/>
                          <a:pt x="15" y="31"/>
                        </a:cubicBezTo>
                        <a:cubicBezTo>
                          <a:pt x="15" y="32"/>
                          <a:pt x="15" y="32"/>
                          <a:pt x="15" y="32"/>
                        </a:cubicBezTo>
                        <a:cubicBezTo>
                          <a:pt x="15" y="32"/>
                          <a:pt x="15" y="32"/>
                          <a:pt x="15" y="32"/>
                        </a:cubicBezTo>
                        <a:cubicBezTo>
                          <a:pt x="15" y="37"/>
                          <a:pt x="17" y="38"/>
                          <a:pt x="19" y="39"/>
                        </a:cubicBezTo>
                        <a:cubicBezTo>
                          <a:pt x="19" y="39"/>
                          <a:pt x="19" y="39"/>
                          <a:pt x="19" y="39"/>
                        </a:cubicBezTo>
                        <a:cubicBezTo>
                          <a:pt x="19" y="39"/>
                          <a:pt x="19" y="39"/>
                          <a:pt x="19" y="39"/>
                        </a:cubicBezTo>
                        <a:cubicBezTo>
                          <a:pt x="19" y="42"/>
                          <a:pt x="20" y="44"/>
                          <a:pt x="21" y="44"/>
                        </a:cubicBezTo>
                        <a:cubicBezTo>
                          <a:pt x="21" y="44"/>
                          <a:pt x="21" y="44"/>
                          <a:pt x="21" y="44"/>
                        </a:cubicBezTo>
                        <a:cubicBezTo>
                          <a:pt x="21" y="44"/>
                          <a:pt x="21" y="44"/>
                          <a:pt x="21" y="44"/>
                        </a:cubicBezTo>
                        <a:cubicBezTo>
                          <a:pt x="21" y="44"/>
                          <a:pt x="22" y="42"/>
                          <a:pt x="22" y="40"/>
                        </a:cubicBezTo>
                        <a:cubicBezTo>
                          <a:pt x="22" y="39"/>
                          <a:pt x="22" y="39"/>
                          <a:pt x="22" y="39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2" y="41"/>
                          <a:pt x="23" y="44"/>
                          <a:pt x="24" y="44"/>
                        </a:cubicBezTo>
                        <a:cubicBezTo>
                          <a:pt x="24" y="44"/>
                          <a:pt x="25" y="44"/>
                          <a:pt x="25" y="44"/>
                        </a:cubicBezTo>
                        <a:cubicBezTo>
                          <a:pt x="26" y="44"/>
                          <a:pt x="25" y="41"/>
                          <a:pt x="25" y="40"/>
                        </a:cubicBezTo>
                        <a:cubicBezTo>
                          <a:pt x="25" y="38"/>
                          <a:pt x="25" y="38"/>
                          <a:pt x="25" y="38"/>
                        </a:cubicBezTo>
                        <a:cubicBezTo>
                          <a:pt x="26" y="40"/>
                          <a:pt x="26" y="40"/>
                          <a:pt x="26" y="40"/>
                        </a:cubicBezTo>
                        <a:cubicBezTo>
                          <a:pt x="26" y="40"/>
                          <a:pt x="27" y="43"/>
                          <a:pt x="28" y="43"/>
                        </a:cubicBezTo>
                        <a:cubicBezTo>
                          <a:pt x="28" y="43"/>
                          <a:pt x="29" y="43"/>
                          <a:pt x="29" y="43"/>
                        </a:cubicBezTo>
                        <a:cubicBezTo>
                          <a:pt x="29" y="43"/>
                          <a:pt x="29" y="43"/>
                          <a:pt x="29" y="43"/>
                        </a:cubicBezTo>
                        <a:cubicBezTo>
                          <a:pt x="29" y="41"/>
                          <a:pt x="28" y="36"/>
                          <a:pt x="25" y="33"/>
                        </a:cubicBezTo>
                        <a:cubicBezTo>
                          <a:pt x="22" y="30"/>
                          <a:pt x="20" y="29"/>
                          <a:pt x="20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0" y="29"/>
                          <a:pt x="20" y="29"/>
                          <a:pt x="20" y="29"/>
                        </a:cubicBezTo>
                        <a:cubicBezTo>
                          <a:pt x="20" y="29"/>
                          <a:pt x="17" y="15"/>
                          <a:pt x="12" y="11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1" y="4"/>
                          <a:pt x="8" y="1"/>
                          <a:pt x="7" y="0"/>
                        </a:cubicBezTo>
                        <a:cubicBezTo>
                          <a:pt x="6" y="1"/>
                          <a:pt x="1" y="4"/>
                          <a:pt x="0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4" name="Freeform 417"/>
                  <p:cNvSpPr>
                    <a:spLocks/>
                  </p:cNvSpPr>
                  <p:nvPr/>
                </p:nvSpPr>
                <p:spPr bwMode="auto">
                  <a:xfrm>
                    <a:off x="3333" y="2238"/>
                    <a:ext cx="175" cy="189"/>
                  </a:xfrm>
                  <a:custGeom>
                    <a:avLst/>
                    <a:gdLst>
                      <a:gd name="T0" fmla="*/ 1 w 24"/>
                      <a:gd name="T1" fmla="*/ 23 h 26"/>
                      <a:gd name="T2" fmla="*/ 7 w 24"/>
                      <a:gd name="T3" fmla="*/ 26 h 26"/>
                      <a:gd name="T4" fmla="*/ 18 w 24"/>
                      <a:gd name="T5" fmla="*/ 20 h 26"/>
                      <a:gd name="T6" fmla="*/ 8 w 24"/>
                      <a:gd name="T7" fmla="*/ 0 h 26"/>
                      <a:gd name="T8" fmla="*/ 1 w 24"/>
                      <a:gd name="T9" fmla="*/ 2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1" y="23"/>
                        </a:moveTo>
                        <a:cubicBezTo>
                          <a:pt x="1" y="23"/>
                          <a:pt x="4" y="26"/>
                          <a:pt x="7" y="26"/>
                        </a:cubicBezTo>
                        <a:cubicBezTo>
                          <a:pt x="13" y="23"/>
                          <a:pt x="18" y="20"/>
                          <a:pt x="18" y="20"/>
                        </a:cubicBezTo>
                        <a:cubicBezTo>
                          <a:pt x="18" y="20"/>
                          <a:pt x="24" y="6"/>
                          <a:pt x="8" y="0"/>
                        </a:cubicBezTo>
                        <a:cubicBezTo>
                          <a:pt x="0" y="7"/>
                          <a:pt x="1" y="20"/>
                          <a:pt x="1" y="23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5" name="Freeform 418"/>
                  <p:cNvSpPr>
                    <a:spLocks/>
                  </p:cNvSpPr>
                  <p:nvPr/>
                </p:nvSpPr>
                <p:spPr bwMode="auto">
                  <a:xfrm>
                    <a:off x="3333" y="2238"/>
                    <a:ext cx="175" cy="196"/>
                  </a:xfrm>
                  <a:custGeom>
                    <a:avLst/>
                    <a:gdLst>
                      <a:gd name="T0" fmla="*/ 1 w 24"/>
                      <a:gd name="T1" fmla="*/ 23 h 27"/>
                      <a:gd name="T2" fmla="*/ 8 w 24"/>
                      <a:gd name="T3" fmla="*/ 25 h 27"/>
                      <a:gd name="T4" fmla="*/ 16 w 24"/>
                      <a:gd name="T5" fmla="*/ 20 h 27"/>
                      <a:gd name="T6" fmla="*/ 8 w 24"/>
                      <a:gd name="T7" fmla="*/ 0 h 27"/>
                      <a:gd name="T8" fmla="*/ 1 w 24"/>
                      <a:gd name="T9" fmla="*/ 2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7">
                        <a:moveTo>
                          <a:pt x="1" y="23"/>
                        </a:moveTo>
                        <a:cubicBezTo>
                          <a:pt x="1" y="23"/>
                          <a:pt x="5" y="27"/>
                          <a:pt x="8" y="25"/>
                        </a:cubicBezTo>
                        <a:cubicBezTo>
                          <a:pt x="14" y="21"/>
                          <a:pt x="16" y="20"/>
                          <a:pt x="16" y="20"/>
                        </a:cubicBezTo>
                        <a:cubicBezTo>
                          <a:pt x="16" y="20"/>
                          <a:pt x="24" y="6"/>
                          <a:pt x="8" y="0"/>
                        </a:cubicBezTo>
                        <a:cubicBezTo>
                          <a:pt x="0" y="7"/>
                          <a:pt x="1" y="20"/>
                          <a:pt x="1" y="23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6" name="Freeform 419"/>
                  <p:cNvSpPr>
                    <a:spLocks/>
                  </p:cNvSpPr>
                  <p:nvPr/>
                </p:nvSpPr>
                <p:spPr bwMode="auto">
                  <a:xfrm>
                    <a:off x="3333" y="2238"/>
                    <a:ext cx="175" cy="189"/>
                  </a:xfrm>
                  <a:custGeom>
                    <a:avLst/>
                    <a:gdLst>
                      <a:gd name="T0" fmla="*/ 1 w 24"/>
                      <a:gd name="T1" fmla="*/ 23 h 26"/>
                      <a:gd name="T2" fmla="*/ 9 w 24"/>
                      <a:gd name="T3" fmla="*/ 24 h 26"/>
                      <a:gd name="T4" fmla="*/ 14 w 24"/>
                      <a:gd name="T5" fmla="*/ 21 h 26"/>
                      <a:gd name="T6" fmla="*/ 8 w 24"/>
                      <a:gd name="T7" fmla="*/ 0 h 26"/>
                      <a:gd name="T8" fmla="*/ 1 w 24"/>
                      <a:gd name="T9" fmla="*/ 2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1" y="23"/>
                        </a:moveTo>
                        <a:cubicBezTo>
                          <a:pt x="1" y="23"/>
                          <a:pt x="5" y="26"/>
                          <a:pt x="9" y="24"/>
                        </a:cubicBezTo>
                        <a:cubicBezTo>
                          <a:pt x="15" y="20"/>
                          <a:pt x="14" y="21"/>
                          <a:pt x="14" y="21"/>
                        </a:cubicBezTo>
                        <a:cubicBezTo>
                          <a:pt x="14" y="21"/>
                          <a:pt x="24" y="6"/>
                          <a:pt x="8" y="0"/>
                        </a:cubicBezTo>
                        <a:cubicBezTo>
                          <a:pt x="0" y="7"/>
                          <a:pt x="1" y="20"/>
                          <a:pt x="1" y="23"/>
                        </a:cubicBezTo>
                        <a:close/>
                      </a:path>
                    </a:pathLst>
                  </a:custGeom>
                  <a:solidFill>
                    <a:srgbClr val="F476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7" name="Freeform 420"/>
                  <p:cNvSpPr>
                    <a:spLocks noEditPoints="1"/>
                  </p:cNvSpPr>
                  <p:nvPr/>
                </p:nvSpPr>
                <p:spPr bwMode="auto">
                  <a:xfrm>
                    <a:off x="3333" y="2238"/>
                    <a:ext cx="153" cy="189"/>
                  </a:xfrm>
                  <a:custGeom>
                    <a:avLst/>
                    <a:gdLst>
                      <a:gd name="T0" fmla="*/ 5 w 21"/>
                      <a:gd name="T1" fmla="*/ 26 h 26"/>
                      <a:gd name="T2" fmla="*/ 5 w 21"/>
                      <a:gd name="T3" fmla="*/ 26 h 26"/>
                      <a:gd name="T4" fmla="*/ 1 w 21"/>
                      <a:gd name="T5" fmla="*/ 23 h 26"/>
                      <a:gd name="T6" fmla="*/ 1 w 21"/>
                      <a:gd name="T7" fmla="*/ 23 h 26"/>
                      <a:gd name="T8" fmla="*/ 1 w 21"/>
                      <a:gd name="T9" fmla="*/ 23 h 26"/>
                      <a:gd name="T10" fmla="*/ 8 w 21"/>
                      <a:gd name="T11" fmla="*/ 0 h 26"/>
                      <a:gd name="T12" fmla="*/ 8 w 21"/>
                      <a:gd name="T13" fmla="*/ 0 h 26"/>
                      <a:gd name="T14" fmla="*/ 8 w 21"/>
                      <a:gd name="T15" fmla="*/ 0 h 26"/>
                      <a:gd name="T16" fmla="*/ 18 w 21"/>
                      <a:gd name="T17" fmla="*/ 9 h 26"/>
                      <a:gd name="T18" fmla="*/ 18 w 21"/>
                      <a:gd name="T19" fmla="*/ 20 h 26"/>
                      <a:gd name="T20" fmla="*/ 18 w 21"/>
                      <a:gd name="T21" fmla="*/ 20 h 26"/>
                      <a:gd name="T22" fmla="*/ 18 w 21"/>
                      <a:gd name="T23" fmla="*/ 20 h 26"/>
                      <a:gd name="T24" fmla="*/ 7 w 21"/>
                      <a:gd name="T25" fmla="*/ 26 h 26"/>
                      <a:gd name="T26" fmla="*/ 7 w 21"/>
                      <a:gd name="T27" fmla="*/ 26 h 26"/>
                      <a:gd name="T28" fmla="*/ 7 w 21"/>
                      <a:gd name="T29" fmla="*/ 26 h 26"/>
                      <a:gd name="T30" fmla="*/ 5 w 21"/>
                      <a:gd name="T31" fmla="*/ 26 h 26"/>
                      <a:gd name="T32" fmla="*/ 2 w 21"/>
                      <a:gd name="T33" fmla="*/ 23 h 26"/>
                      <a:gd name="T34" fmla="*/ 6 w 21"/>
                      <a:gd name="T35" fmla="*/ 26 h 26"/>
                      <a:gd name="T36" fmla="*/ 7 w 21"/>
                      <a:gd name="T37" fmla="*/ 26 h 26"/>
                      <a:gd name="T38" fmla="*/ 18 w 21"/>
                      <a:gd name="T39" fmla="*/ 20 h 26"/>
                      <a:gd name="T40" fmla="*/ 18 w 21"/>
                      <a:gd name="T41" fmla="*/ 9 h 26"/>
                      <a:gd name="T42" fmla="*/ 8 w 21"/>
                      <a:gd name="T43" fmla="*/ 0 h 26"/>
                      <a:gd name="T44" fmla="*/ 2 w 21"/>
                      <a:gd name="T45" fmla="*/ 2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" h="26">
                        <a:moveTo>
                          <a:pt x="5" y="26"/>
                        </a:move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3" y="25"/>
                          <a:pt x="1" y="23"/>
                          <a:pt x="1" y="23"/>
                        </a:cubicBezTo>
                        <a:cubicBezTo>
                          <a:pt x="1" y="23"/>
                          <a:pt x="1" y="23"/>
                          <a:pt x="1" y="23"/>
                        </a:cubicBezTo>
                        <a:cubicBezTo>
                          <a:pt x="1" y="23"/>
                          <a:pt x="1" y="23"/>
                          <a:pt x="1" y="23"/>
                        </a:cubicBezTo>
                        <a:cubicBezTo>
                          <a:pt x="1" y="23"/>
                          <a:pt x="0" y="8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3" y="2"/>
                          <a:pt x="17" y="5"/>
                          <a:pt x="18" y="9"/>
                        </a:cubicBezTo>
                        <a:cubicBezTo>
                          <a:pt x="21" y="15"/>
                          <a:pt x="18" y="20"/>
                          <a:pt x="18" y="20"/>
                        </a:cubicBezTo>
                        <a:cubicBezTo>
                          <a:pt x="18" y="20"/>
                          <a:pt x="18" y="20"/>
                          <a:pt x="18" y="20"/>
                        </a:cubicBezTo>
                        <a:cubicBezTo>
                          <a:pt x="18" y="20"/>
                          <a:pt x="18" y="20"/>
                          <a:pt x="18" y="20"/>
                        </a:cubicBezTo>
                        <a:cubicBezTo>
                          <a:pt x="18" y="20"/>
                          <a:pt x="13" y="23"/>
                          <a:pt x="7" y="26"/>
                        </a:cubicBezTo>
                        <a:cubicBezTo>
                          <a:pt x="7" y="26"/>
                          <a:pt x="7" y="26"/>
                          <a:pt x="7" y="26"/>
                        </a:cubicBezTo>
                        <a:cubicBezTo>
                          <a:pt x="7" y="26"/>
                          <a:pt x="7" y="26"/>
                          <a:pt x="7" y="26"/>
                        </a:cubicBezTo>
                        <a:cubicBezTo>
                          <a:pt x="6" y="26"/>
                          <a:pt x="6" y="26"/>
                          <a:pt x="5" y="26"/>
                        </a:cubicBezTo>
                        <a:close/>
                        <a:moveTo>
                          <a:pt x="2" y="23"/>
                        </a:moveTo>
                        <a:cubicBezTo>
                          <a:pt x="2" y="23"/>
                          <a:pt x="3" y="25"/>
                          <a:pt x="6" y="26"/>
                        </a:cubicBezTo>
                        <a:cubicBezTo>
                          <a:pt x="6" y="26"/>
                          <a:pt x="6" y="26"/>
                          <a:pt x="7" y="26"/>
                        </a:cubicBezTo>
                        <a:cubicBezTo>
                          <a:pt x="12" y="23"/>
                          <a:pt x="17" y="20"/>
                          <a:pt x="18" y="20"/>
                        </a:cubicBezTo>
                        <a:cubicBezTo>
                          <a:pt x="18" y="19"/>
                          <a:pt x="20" y="14"/>
                          <a:pt x="18" y="9"/>
                        </a:cubicBezTo>
                        <a:cubicBezTo>
                          <a:pt x="16" y="5"/>
                          <a:pt x="13" y="2"/>
                          <a:pt x="8" y="0"/>
                        </a:cubicBezTo>
                        <a:cubicBezTo>
                          <a:pt x="0" y="8"/>
                          <a:pt x="2" y="22"/>
                          <a:pt x="2" y="23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8" name="Freeform 421"/>
                  <p:cNvSpPr>
                    <a:spLocks/>
                  </p:cNvSpPr>
                  <p:nvPr/>
                </p:nvSpPr>
                <p:spPr bwMode="auto">
                  <a:xfrm>
                    <a:off x="3384" y="2383"/>
                    <a:ext cx="88" cy="66"/>
                  </a:xfrm>
                  <a:custGeom>
                    <a:avLst/>
                    <a:gdLst>
                      <a:gd name="T0" fmla="*/ 0 w 12"/>
                      <a:gd name="T1" fmla="*/ 6 h 9"/>
                      <a:gd name="T2" fmla="*/ 2 w 12"/>
                      <a:gd name="T3" fmla="*/ 9 h 9"/>
                      <a:gd name="T4" fmla="*/ 12 w 12"/>
                      <a:gd name="T5" fmla="*/ 3 h 9"/>
                      <a:gd name="T6" fmla="*/ 10 w 12"/>
                      <a:gd name="T7" fmla="*/ 0 h 9"/>
                      <a:gd name="T8" fmla="*/ 0 w 12"/>
                      <a:gd name="T9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9">
                        <a:moveTo>
                          <a:pt x="0" y="6"/>
                        </a:moveTo>
                        <a:cubicBezTo>
                          <a:pt x="0" y="6"/>
                          <a:pt x="1" y="8"/>
                          <a:pt x="2" y="9"/>
                        </a:cubicBezTo>
                        <a:cubicBezTo>
                          <a:pt x="6" y="7"/>
                          <a:pt x="12" y="3"/>
                          <a:pt x="12" y="3"/>
                        </a:cubicBezTo>
                        <a:cubicBezTo>
                          <a:pt x="12" y="3"/>
                          <a:pt x="12" y="1"/>
                          <a:pt x="10" y="0"/>
                        </a:cubicBezTo>
                        <a:cubicBezTo>
                          <a:pt x="7" y="1"/>
                          <a:pt x="0" y="4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F476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49" name="Freeform 422"/>
                  <p:cNvSpPr>
                    <a:spLocks noEditPoints="1"/>
                  </p:cNvSpPr>
                  <p:nvPr/>
                </p:nvSpPr>
                <p:spPr bwMode="auto">
                  <a:xfrm>
                    <a:off x="3376" y="2376"/>
                    <a:ext cx="103" cy="80"/>
                  </a:xfrm>
                  <a:custGeom>
                    <a:avLst/>
                    <a:gdLst>
                      <a:gd name="T0" fmla="*/ 3 w 14"/>
                      <a:gd name="T1" fmla="*/ 11 h 11"/>
                      <a:gd name="T2" fmla="*/ 2 w 14"/>
                      <a:gd name="T3" fmla="*/ 11 h 11"/>
                      <a:gd name="T4" fmla="*/ 0 w 14"/>
                      <a:gd name="T5" fmla="*/ 7 h 11"/>
                      <a:gd name="T6" fmla="*/ 0 w 14"/>
                      <a:gd name="T7" fmla="*/ 7 h 11"/>
                      <a:gd name="T8" fmla="*/ 0 w 14"/>
                      <a:gd name="T9" fmla="*/ 7 h 11"/>
                      <a:gd name="T10" fmla="*/ 11 w 14"/>
                      <a:gd name="T11" fmla="*/ 1 h 11"/>
                      <a:gd name="T12" fmla="*/ 11 w 14"/>
                      <a:gd name="T13" fmla="*/ 0 h 11"/>
                      <a:gd name="T14" fmla="*/ 11 w 14"/>
                      <a:gd name="T15" fmla="*/ 1 h 11"/>
                      <a:gd name="T16" fmla="*/ 14 w 14"/>
                      <a:gd name="T17" fmla="*/ 4 h 11"/>
                      <a:gd name="T18" fmla="*/ 14 w 14"/>
                      <a:gd name="T19" fmla="*/ 4 h 11"/>
                      <a:gd name="T20" fmla="*/ 14 w 14"/>
                      <a:gd name="T21" fmla="*/ 4 h 11"/>
                      <a:gd name="T22" fmla="*/ 3 w 14"/>
                      <a:gd name="T23" fmla="*/ 11 h 11"/>
                      <a:gd name="T24" fmla="*/ 1 w 14"/>
                      <a:gd name="T25" fmla="*/ 7 h 11"/>
                      <a:gd name="T26" fmla="*/ 3 w 14"/>
                      <a:gd name="T27" fmla="*/ 10 h 11"/>
                      <a:gd name="T28" fmla="*/ 13 w 14"/>
                      <a:gd name="T29" fmla="*/ 4 h 11"/>
                      <a:gd name="T30" fmla="*/ 11 w 14"/>
                      <a:gd name="T31" fmla="*/ 1 h 11"/>
                      <a:gd name="T32" fmla="*/ 1 w 14"/>
                      <a:gd name="T33" fmla="*/ 7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4" h="11">
                        <a:moveTo>
                          <a:pt x="3" y="11"/>
                        </a:move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9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5"/>
                          <a:pt x="8" y="2"/>
                          <a:pt x="11" y="1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1" y="1"/>
                          <a:pt x="11" y="1"/>
                          <a:pt x="11" y="1"/>
                        </a:cubicBezTo>
                        <a:cubicBezTo>
                          <a:pt x="13" y="1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4"/>
                          <a:pt x="14" y="4"/>
                          <a:pt x="14" y="4"/>
                        </a:cubicBezTo>
                        <a:cubicBezTo>
                          <a:pt x="14" y="4"/>
                          <a:pt x="7" y="8"/>
                          <a:pt x="3" y="11"/>
                        </a:cubicBezTo>
                        <a:close/>
                        <a:moveTo>
                          <a:pt x="1" y="7"/>
                        </a:moveTo>
                        <a:cubicBezTo>
                          <a:pt x="1" y="7"/>
                          <a:pt x="2" y="9"/>
                          <a:pt x="3" y="10"/>
                        </a:cubicBezTo>
                        <a:cubicBezTo>
                          <a:pt x="7" y="8"/>
                          <a:pt x="12" y="4"/>
                          <a:pt x="13" y="4"/>
                        </a:cubicBezTo>
                        <a:cubicBezTo>
                          <a:pt x="13" y="3"/>
                          <a:pt x="13" y="2"/>
                          <a:pt x="11" y="1"/>
                        </a:cubicBezTo>
                        <a:cubicBezTo>
                          <a:pt x="8" y="2"/>
                          <a:pt x="2" y="5"/>
                          <a:pt x="1" y="7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0" name="Freeform 423"/>
                  <p:cNvSpPr>
                    <a:spLocks/>
                  </p:cNvSpPr>
                  <p:nvPr/>
                </p:nvSpPr>
                <p:spPr bwMode="auto">
                  <a:xfrm>
                    <a:off x="3099" y="2958"/>
                    <a:ext cx="219" cy="145"/>
                  </a:xfrm>
                  <a:custGeom>
                    <a:avLst/>
                    <a:gdLst>
                      <a:gd name="T0" fmla="*/ 27 w 30"/>
                      <a:gd name="T1" fmla="*/ 10 h 20"/>
                      <a:gd name="T2" fmla="*/ 28 w 30"/>
                      <a:gd name="T3" fmla="*/ 16 h 20"/>
                      <a:gd name="T4" fmla="*/ 9 w 30"/>
                      <a:gd name="T5" fmla="*/ 13 h 20"/>
                      <a:gd name="T6" fmla="*/ 3 w 30"/>
                      <a:gd name="T7" fmla="*/ 2 h 20"/>
                      <a:gd name="T8" fmla="*/ 27 w 30"/>
                      <a:gd name="T9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" h="20">
                        <a:moveTo>
                          <a:pt x="27" y="10"/>
                        </a:moveTo>
                        <a:cubicBezTo>
                          <a:pt x="27" y="10"/>
                          <a:pt x="30" y="12"/>
                          <a:pt x="28" y="16"/>
                        </a:cubicBezTo>
                        <a:cubicBezTo>
                          <a:pt x="26" y="20"/>
                          <a:pt x="16" y="18"/>
                          <a:pt x="9" y="13"/>
                        </a:cubicBezTo>
                        <a:cubicBezTo>
                          <a:pt x="2" y="8"/>
                          <a:pt x="0" y="4"/>
                          <a:pt x="3" y="2"/>
                        </a:cubicBezTo>
                        <a:cubicBezTo>
                          <a:pt x="5" y="0"/>
                          <a:pt x="23" y="7"/>
                          <a:pt x="27" y="10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1" name="Freeform 424"/>
                  <p:cNvSpPr>
                    <a:spLocks/>
                  </p:cNvSpPr>
                  <p:nvPr/>
                </p:nvSpPr>
                <p:spPr bwMode="auto">
                  <a:xfrm>
                    <a:off x="3099" y="2958"/>
                    <a:ext cx="168" cy="123"/>
                  </a:xfrm>
                  <a:custGeom>
                    <a:avLst/>
                    <a:gdLst>
                      <a:gd name="T0" fmla="*/ 21 w 23"/>
                      <a:gd name="T1" fmla="*/ 15 h 17"/>
                      <a:gd name="T2" fmla="*/ 21 w 23"/>
                      <a:gd name="T3" fmla="*/ 7 h 17"/>
                      <a:gd name="T4" fmla="*/ 3 w 23"/>
                      <a:gd name="T5" fmla="*/ 2 h 17"/>
                      <a:gd name="T6" fmla="*/ 9 w 23"/>
                      <a:gd name="T7" fmla="*/ 13 h 17"/>
                      <a:gd name="T8" fmla="*/ 15 w 23"/>
                      <a:gd name="T9" fmla="*/ 16 h 17"/>
                      <a:gd name="T10" fmla="*/ 21 w 23"/>
                      <a:gd name="T11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3" h="17">
                        <a:moveTo>
                          <a:pt x="21" y="15"/>
                        </a:moveTo>
                        <a:cubicBezTo>
                          <a:pt x="23" y="13"/>
                          <a:pt x="23" y="10"/>
                          <a:pt x="21" y="7"/>
                        </a:cubicBezTo>
                        <a:cubicBezTo>
                          <a:pt x="14" y="4"/>
                          <a:pt x="4" y="0"/>
                          <a:pt x="3" y="2"/>
                        </a:cubicBezTo>
                        <a:cubicBezTo>
                          <a:pt x="0" y="4"/>
                          <a:pt x="2" y="8"/>
                          <a:pt x="9" y="13"/>
                        </a:cubicBezTo>
                        <a:cubicBezTo>
                          <a:pt x="11" y="14"/>
                          <a:pt x="13" y="15"/>
                          <a:pt x="15" y="16"/>
                        </a:cubicBezTo>
                        <a:cubicBezTo>
                          <a:pt x="17" y="17"/>
                          <a:pt x="20" y="17"/>
                          <a:pt x="21" y="15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2" name="Freeform 425"/>
                  <p:cNvSpPr>
                    <a:spLocks noEditPoints="1"/>
                  </p:cNvSpPr>
                  <p:nvPr/>
                </p:nvSpPr>
                <p:spPr bwMode="auto">
                  <a:xfrm>
                    <a:off x="3106" y="2958"/>
                    <a:ext cx="212" cy="138"/>
                  </a:xfrm>
                  <a:custGeom>
                    <a:avLst/>
                    <a:gdLst>
                      <a:gd name="T0" fmla="*/ 15 w 29"/>
                      <a:gd name="T1" fmla="*/ 17 h 19"/>
                      <a:gd name="T2" fmla="*/ 8 w 29"/>
                      <a:gd name="T3" fmla="*/ 13 h 19"/>
                      <a:gd name="T4" fmla="*/ 0 w 29"/>
                      <a:gd name="T5" fmla="*/ 4 h 19"/>
                      <a:gd name="T6" fmla="*/ 1 w 29"/>
                      <a:gd name="T7" fmla="*/ 2 h 19"/>
                      <a:gd name="T8" fmla="*/ 14 w 29"/>
                      <a:gd name="T9" fmla="*/ 4 h 19"/>
                      <a:gd name="T10" fmla="*/ 27 w 29"/>
                      <a:gd name="T11" fmla="*/ 10 h 19"/>
                      <a:gd name="T12" fmla="*/ 27 w 29"/>
                      <a:gd name="T13" fmla="*/ 16 h 19"/>
                      <a:gd name="T14" fmla="*/ 15 w 29"/>
                      <a:gd name="T15" fmla="*/ 17 h 19"/>
                      <a:gd name="T16" fmla="*/ 14 w 29"/>
                      <a:gd name="T17" fmla="*/ 5 h 19"/>
                      <a:gd name="T18" fmla="*/ 2 w 29"/>
                      <a:gd name="T19" fmla="*/ 2 h 19"/>
                      <a:gd name="T20" fmla="*/ 1 w 29"/>
                      <a:gd name="T21" fmla="*/ 4 h 19"/>
                      <a:gd name="T22" fmla="*/ 8 w 29"/>
                      <a:gd name="T23" fmla="*/ 13 h 19"/>
                      <a:gd name="T24" fmla="*/ 15 w 29"/>
                      <a:gd name="T25" fmla="*/ 16 h 19"/>
                      <a:gd name="T26" fmla="*/ 27 w 29"/>
                      <a:gd name="T27" fmla="*/ 16 h 19"/>
                      <a:gd name="T28" fmla="*/ 26 w 29"/>
                      <a:gd name="T29" fmla="*/ 10 h 19"/>
                      <a:gd name="T30" fmla="*/ 14 w 29"/>
                      <a:gd name="T31" fmla="*/ 5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9" h="19">
                        <a:moveTo>
                          <a:pt x="15" y="17"/>
                        </a:moveTo>
                        <a:cubicBezTo>
                          <a:pt x="12" y="16"/>
                          <a:pt x="10" y="14"/>
                          <a:pt x="8" y="13"/>
                        </a:cubicBezTo>
                        <a:cubicBezTo>
                          <a:pt x="3" y="10"/>
                          <a:pt x="1" y="6"/>
                          <a:pt x="0" y="4"/>
                        </a:cubicBezTo>
                        <a:cubicBezTo>
                          <a:pt x="0" y="3"/>
                          <a:pt x="1" y="2"/>
                          <a:pt x="1" y="2"/>
                        </a:cubicBezTo>
                        <a:cubicBezTo>
                          <a:pt x="3" y="0"/>
                          <a:pt x="10" y="3"/>
                          <a:pt x="14" y="4"/>
                        </a:cubicBezTo>
                        <a:cubicBezTo>
                          <a:pt x="20" y="6"/>
                          <a:pt x="25" y="8"/>
                          <a:pt x="27" y="10"/>
                        </a:cubicBezTo>
                        <a:cubicBezTo>
                          <a:pt x="27" y="10"/>
                          <a:pt x="29" y="12"/>
                          <a:pt x="27" y="16"/>
                        </a:cubicBezTo>
                        <a:cubicBezTo>
                          <a:pt x="26" y="19"/>
                          <a:pt x="20" y="18"/>
                          <a:pt x="15" y="17"/>
                        </a:cubicBezTo>
                        <a:close/>
                        <a:moveTo>
                          <a:pt x="14" y="5"/>
                        </a:moveTo>
                        <a:cubicBezTo>
                          <a:pt x="7" y="2"/>
                          <a:pt x="3" y="1"/>
                          <a:pt x="2" y="2"/>
                        </a:cubicBezTo>
                        <a:cubicBezTo>
                          <a:pt x="1" y="3"/>
                          <a:pt x="1" y="3"/>
                          <a:pt x="1" y="4"/>
                        </a:cubicBezTo>
                        <a:cubicBezTo>
                          <a:pt x="1" y="6"/>
                          <a:pt x="2" y="8"/>
                          <a:pt x="8" y="13"/>
                        </a:cubicBezTo>
                        <a:cubicBezTo>
                          <a:pt x="10" y="14"/>
                          <a:pt x="12" y="15"/>
                          <a:pt x="15" y="16"/>
                        </a:cubicBezTo>
                        <a:cubicBezTo>
                          <a:pt x="21" y="18"/>
                          <a:pt x="26" y="18"/>
                          <a:pt x="27" y="16"/>
                        </a:cubicBezTo>
                        <a:cubicBezTo>
                          <a:pt x="28" y="12"/>
                          <a:pt x="26" y="10"/>
                          <a:pt x="26" y="10"/>
                        </a:cubicBezTo>
                        <a:cubicBezTo>
                          <a:pt x="24" y="9"/>
                          <a:pt x="19" y="7"/>
                          <a:pt x="14" y="5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3" name="Freeform 426"/>
                  <p:cNvSpPr>
                    <a:spLocks/>
                  </p:cNvSpPr>
                  <p:nvPr/>
                </p:nvSpPr>
                <p:spPr bwMode="auto">
                  <a:xfrm>
                    <a:off x="3121" y="2929"/>
                    <a:ext cx="204" cy="174"/>
                  </a:xfrm>
                  <a:custGeom>
                    <a:avLst/>
                    <a:gdLst>
                      <a:gd name="T0" fmla="*/ 16 w 28"/>
                      <a:gd name="T1" fmla="*/ 3 h 24"/>
                      <a:gd name="T2" fmla="*/ 25 w 28"/>
                      <a:gd name="T3" fmla="*/ 16 h 24"/>
                      <a:gd name="T4" fmla="*/ 0 w 28"/>
                      <a:gd name="T5" fmla="*/ 6 h 24"/>
                      <a:gd name="T6" fmla="*/ 3 w 28"/>
                      <a:gd name="T7" fmla="*/ 0 h 24"/>
                      <a:gd name="T8" fmla="*/ 13 w 28"/>
                      <a:gd name="T9" fmla="*/ 6 h 24"/>
                      <a:gd name="T10" fmla="*/ 16 w 28"/>
                      <a:gd name="T11" fmla="*/ 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24">
                        <a:moveTo>
                          <a:pt x="16" y="3"/>
                        </a:moveTo>
                        <a:cubicBezTo>
                          <a:pt x="16" y="3"/>
                          <a:pt x="28" y="8"/>
                          <a:pt x="25" y="16"/>
                        </a:cubicBezTo>
                        <a:cubicBezTo>
                          <a:pt x="22" y="24"/>
                          <a:pt x="0" y="12"/>
                          <a:pt x="0" y="6"/>
                        </a:cubicBezTo>
                        <a:cubicBezTo>
                          <a:pt x="0" y="0"/>
                          <a:pt x="3" y="0"/>
                          <a:pt x="3" y="0"/>
                        </a:cubicBezTo>
                        <a:cubicBezTo>
                          <a:pt x="3" y="0"/>
                          <a:pt x="7" y="7"/>
                          <a:pt x="13" y="6"/>
                        </a:cubicBezTo>
                        <a:cubicBezTo>
                          <a:pt x="16" y="5"/>
                          <a:pt x="16" y="3"/>
                          <a:pt x="16" y="3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4" name="Freeform 427"/>
                  <p:cNvSpPr>
                    <a:spLocks/>
                  </p:cNvSpPr>
                  <p:nvPr/>
                </p:nvSpPr>
                <p:spPr bwMode="auto">
                  <a:xfrm>
                    <a:off x="3121" y="2929"/>
                    <a:ext cx="182" cy="160"/>
                  </a:xfrm>
                  <a:custGeom>
                    <a:avLst/>
                    <a:gdLst>
                      <a:gd name="T0" fmla="*/ 16 w 25"/>
                      <a:gd name="T1" fmla="*/ 3 h 22"/>
                      <a:gd name="T2" fmla="*/ 22 w 25"/>
                      <a:gd name="T3" fmla="*/ 15 h 22"/>
                      <a:gd name="T4" fmla="*/ 0 w 25"/>
                      <a:gd name="T5" fmla="*/ 6 h 22"/>
                      <a:gd name="T6" fmla="*/ 3 w 25"/>
                      <a:gd name="T7" fmla="*/ 0 h 22"/>
                      <a:gd name="T8" fmla="*/ 13 w 25"/>
                      <a:gd name="T9" fmla="*/ 6 h 22"/>
                      <a:gd name="T10" fmla="*/ 16 w 25"/>
                      <a:gd name="T11" fmla="*/ 3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" h="22">
                        <a:moveTo>
                          <a:pt x="16" y="3"/>
                        </a:moveTo>
                        <a:cubicBezTo>
                          <a:pt x="16" y="3"/>
                          <a:pt x="25" y="7"/>
                          <a:pt x="22" y="15"/>
                        </a:cubicBezTo>
                        <a:cubicBezTo>
                          <a:pt x="19" y="22"/>
                          <a:pt x="0" y="12"/>
                          <a:pt x="0" y="6"/>
                        </a:cubicBezTo>
                        <a:cubicBezTo>
                          <a:pt x="0" y="0"/>
                          <a:pt x="3" y="0"/>
                          <a:pt x="3" y="0"/>
                        </a:cubicBezTo>
                        <a:cubicBezTo>
                          <a:pt x="3" y="0"/>
                          <a:pt x="7" y="7"/>
                          <a:pt x="13" y="6"/>
                        </a:cubicBezTo>
                        <a:cubicBezTo>
                          <a:pt x="16" y="5"/>
                          <a:pt x="16" y="3"/>
                          <a:pt x="16" y="3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5" name="Freeform 428"/>
                  <p:cNvSpPr>
                    <a:spLocks noEditPoints="1"/>
                  </p:cNvSpPr>
                  <p:nvPr/>
                </p:nvSpPr>
                <p:spPr bwMode="auto">
                  <a:xfrm>
                    <a:off x="3121" y="2921"/>
                    <a:ext cx="204" cy="153"/>
                  </a:xfrm>
                  <a:custGeom>
                    <a:avLst/>
                    <a:gdLst>
                      <a:gd name="T0" fmla="*/ 14 w 28"/>
                      <a:gd name="T1" fmla="*/ 18 h 21"/>
                      <a:gd name="T2" fmla="*/ 0 w 28"/>
                      <a:gd name="T3" fmla="*/ 7 h 21"/>
                      <a:gd name="T4" fmla="*/ 3 w 28"/>
                      <a:gd name="T5" fmla="*/ 0 h 21"/>
                      <a:gd name="T6" fmla="*/ 3 w 28"/>
                      <a:gd name="T7" fmla="*/ 0 h 21"/>
                      <a:gd name="T8" fmla="*/ 3 w 28"/>
                      <a:gd name="T9" fmla="*/ 1 h 21"/>
                      <a:gd name="T10" fmla="*/ 9 w 28"/>
                      <a:gd name="T11" fmla="*/ 6 h 21"/>
                      <a:gd name="T12" fmla="*/ 13 w 28"/>
                      <a:gd name="T13" fmla="*/ 7 h 21"/>
                      <a:gd name="T14" fmla="*/ 16 w 28"/>
                      <a:gd name="T15" fmla="*/ 4 h 21"/>
                      <a:gd name="T16" fmla="*/ 16 w 28"/>
                      <a:gd name="T17" fmla="*/ 3 h 21"/>
                      <a:gd name="T18" fmla="*/ 16 w 28"/>
                      <a:gd name="T19" fmla="*/ 3 h 21"/>
                      <a:gd name="T20" fmla="*/ 25 w 28"/>
                      <a:gd name="T21" fmla="*/ 17 h 21"/>
                      <a:gd name="T22" fmla="*/ 14 w 28"/>
                      <a:gd name="T23" fmla="*/ 18 h 21"/>
                      <a:gd name="T24" fmla="*/ 3 w 28"/>
                      <a:gd name="T25" fmla="*/ 1 h 21"/>
                      <a:gd name="T26" fmla="*/ 0 w 28"/>
                      <a:gd name="T27" fmla="*/ 7 h 21"/>
                      <a:gd name="T28" fmla="*/ 14 w 28"/>
                      <a:gd name="T29" fmla="*/ 18 h 21"/>
                      <a:gd name="T30" fmla="*/ 25 w 28"/>
                      <a:gd name="T31" fmla="*/ 17 h 21"/>
                      <a:gd name="T32" fmla="*/ 16 w 28"/>
                      <a:gd name="T33" fmla="*/ 4 h 21"/>
                      <a:gd name="T34" fmla="*/ 13 w 28"/>
                      <a:gd name="T35" fmla="*/ 7 h 21"/>
                      <a:gd name="T36" fmla="*/ 9 w 28"/>
                      <a:gd name="T37" fmla="*/ 7 h 21"/>
                      <a:gd name="T38" fmla="*/ 9 w 28"/>
                      <a:gd name="T39" fmla="*/ 7 h 21"/>
                      <a:gd name="T40" fmla="*/ 3 w 28"/>
                      <a:gd name="T41" fmla="*/ 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8" h="21">
                        <a:moveTo>
                          <a:pt x="14" y="18"/>
                        </a:moveTo>
                        <a:cubicBezTo>
                          <a:pt x="7" y="16"/>
                          <a:pt x="0" y="10"/>
                          <a:pt x="0" y="7"/>
                        </a:cubicBezTo>
                        <a:cubicBezTo>
                          <a:pt x="0" y="1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6" y="5"/>
                          <a:pt x="9" y="6"/>
                        </a:cubicBezTo>
                        <a:cubicBezTo>
                          <a:pt x="10" y="7"/>
                          <a:pt x="12" y="7"/>
                          <a:pt x="13" y="7"/>
                        </a:cubicBezTo>
                        <a:cubicBezTo>
                          <a:pt x="16" y="6"/>
                          <a:pt x="16" y="4"/>
                          <a:pt x="16" y="4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28" y="9"/>
                          <a:pt x="25" y="17"/>
                        </a:cubicBezTo>
                        <a:cubicBezTo>
                          <a:pt x="24" y="20"/>
                          <a:pt x="20" y="21"/>
                          <a:pt x="14" y="18"/>
                        </a:cubicBezTo>
                        <a:close/>
                        <a:moveTo>
                          <a:pt x="3" y="1"/>
                        </a:moveTo>
                        <a:cubicBezTo>
                          <a:pt x="2" y="1"/>
                          <a:pt x="0" y="2"/>
                          <a:pt x="0" y="7"/>
                        </a:cubicBezTo>
                        <a:cubicBezTo>
                          <a:pt x="0" y="10"/>
                          <a:pt x="7" y="15"/>
                          <a:pt x="14" y="18"/>
                        </a:cubicBezTo>
                        <a:cubicBezTo>
                          <a:pt x="17" y="19"/>
                          <a:pt x="23" y="21"/>
                          <a:pt x="25" y="17"/>
                        </a:cubicBezTo>
                        <a:cubicBezTo>
                          <a:pt x="27" y="10"/>
                          <a:pt x="18" y="5"/>
                          <a:pt x="16" y="4"/>
                        </a:cubicBezTo>
                        <a:cubicBezTo>
                          <a:pt x="16" y="5"/>
                          <a:pt x="16" y="7"/>
                          <a:pt x="13" y="7"/>
                        </a:cubicBezTo>
                        <a:cubicBezTo>
                          <a:pt x="12" y="7"/>
                          <a:pt x="10" y="7"/>
                          <a:pt x="9" y="7"/>
                        </a:cubicBez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6" y="6"/>
                          <a:pt x="3" y="2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6" name="Freeform 429"/>
                  <p:cNvSpPr>
                    <a:spLocks/>
                  </p:cNvSpPr>
                  <p:nvPr/>
                </p:nvSpPr>
                <p:spPr bwMode="auto">
                  <a:xfrm>
                    <a:off x="2865" y="2165"/>
                    <a:ext cx="533" cy="669"/>
                  </a:xfrm>
                  <a:custGeom>
                    <a:avLst/>
                    <a:gdLst>
                      <a:gd name="T0" fmla="*/ 68 w 73"/>
                      <a:gd name="T1" fmla="*/ 86 h 92"/>
                      <a:gd name="T2" fmla="*/ 73 w 73"/>
                      <a:gd name="T3" fmla="*/ 11 h 92"/>
                      <a:gd name="T4" fmla="*/ 68 w 73"/>
                      <a:gd name="T5" fmla="*/ 8 h 92"/>
                      <a:gd name="T6" fmla="*/ 55 w 73"/>
                      <a:gd name="T7" fmla="*/ 15 h 92"/>
                      <a:gd name="T8" fmla="*/ 49 w 73"/>
                      <a:gd name="T9" fmla="*/ 1 h 92"/>
                      <a:gd name="T10" fmla="*/ 44 w 73"/>
                      <a:gd name="T11" fmla="*/ 0 h 92"/>
                      <a:gd name="T12" fmla="*/ 0 w 73"/>
                      <a:gd name="T13" fmla="*/ 61 h 92"/>
                      <a:gd name="T14" fmla="*/ 68 w 73"/>
                      <a:gd name="T15" fmla="*/ 86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3" h="92">
                        <a:moveTo>
                          <a:pt x="68" y="86"/>
                        </a:moveTo>
                        <a:cubicBezTo>
                          <a:pt x="64" y="68"/>
                          <a:pt x="63" y="28"/>
                          <a:pt x="73" y="11"/>
                        </a:cubicBezTo>
                        <a:cubicBezTo>
                          <a:pt x="72" y="9"/>
                          <a:pt x="70" y="8"/>
                          <a:pt x="68" y="8"/>
                        </a:cubicBezTo>
                        <a:cubicBezTo>
                          <a:pt x="68" y="8"/>
                          <a:pt x="65" y="18"/>
                          <a:pt x="55" y="15"/>
                        </a:cubicBezTo>
                        <a:cubicBezTo>
                          <a:pt x="46" y="11"/>
                          <a:pt x="49" y="1"/>
                          <a:pt x="49" y="1"/>
                        </a:cubicBezTo>
                        <a:cubicBezTo>
                          <a:pt x="48" y="0"/>
                          <a:pt x="46" y="0"/>
                          <a:pt x="44" y="0"/>
                        </a:cubicBezTo>
                        <a:cubicBezTo>
                          <a:pt x="41" y="20"/>
                          <a:pt x="14" y="50"/>
                          <a:pt x="0" y="61"/>
                        </a:cubicBezTo>
                        <a:cubicBezTo>
                          <a:pt x="13" y="82"/>
                          <a:pt x="47" y="92"/>
                          <a:pt x="68" y="86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7" name="Freeform 430"/>
                  <p:cNvSpPr>
                    <a:spLocks/>
                  </p:cNvSpPr>
                  <p:nvPr/>
                </p:nvSpPr>
                <p:spPr bwMode="auto">
                  <a:xfrm>
                    <a:off x="2865" y="2165"/>
                    <a:ext cx="533" cy="604"/>
                  </a:xfrm>
                  <a:custGeom>
                    <a:avLst/>
                    <a:gdLst>
                      <a:gd name="T0" fmla="*/ 47 w 73"/>
                      <a:gd name="T1" fmla="*/ 75 h 83"/>
                      <a:gd name="T2" fmla="*/ 48 w 73"/>
                      <a:gd name="T3" fmla="*/ 66 h 83"/>
                      <a:gd name="T4" fmla="*/ 61 w 73"/>
                      <a:gd name="T5" fmla="*/ 52 h 83"/>
                      <a:gd name="T6" fmla="*/ 54 w 73"/>
                      <a:gd name="T7" fmla="*/ 40 h 83"/>
                      <a:gd name="T8" fmla="*/ 56 w 73"/>
                      <a:gd name="T9" fmla="*/ 36 h 83"/>
                      <a:gd name="T10" fmla="*/ 63 w 73"/>
                      <a:gd name="T11" fmla="*/ 34 h 83"/>
                      <a:gd name="T12" fmla="*/ 73 w 73"/>
                      <a:gd name="T13" fmla="*/ 10 h 83"/>
                      <a:gd name="T14" fmla="*/ 68 w 73"/>
                      <a:gd name="T15" fmla="*/ 8 h 83"/>
                      <a:gd name="T16" fmla="*/ 55 w 73"/>
                      <a:gd name="T17" fmla="*/ 15 h 83"/>
                      <a:gd name="T18" fmla="*/ 49 w 73"/>
                      <a:gd name="T19" fmla="*/ 1 h 83"/>
                      <a:gd name="T20" fmla="*/ 44 w 73"/>
                      <a:gd name="T21" fmla="*/ 0 h 83"/>
                      <a:gd name="T22" fmla="*/ 0 w 73"/>
                      <a:gd name="T23" fmla="*/ 61 h 83"/>
                      <a:gd name="T24" fmla="*/ 10 w 73"/>
                      <a:gd name="T25" fmla="*/ 73 h 83"/>
                      <a:gd name="T26" fmla="*/ 17 w 73"/>
                      <a:gd name="T27" fmla="*/ 74 h 83"/>
                      <a:gd name="T28" fmla="*/ 47 w 73"/>
                      <a:gd name="T29" fmla="*/ 75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73" h="83">
                        <a:moveTo>
                          <a:pt x="47" y="75"/>
                        </a:moveTo>
                        <a:cubicBezTo>
                          <a:pt x="51" y="73"/>
                          <a:pt x="46" y="67"/>
                          <a:pt x="48" y="66"/>
                        </a:cubicBezTo>
                        <a:cubicBezTo>
                          <a:pt x="52" y="61"/>
                          <a:pt x="63" y="61"/>
                          <a:pt x="61" y="52"/>
                        </a:cubicBezTo>
                        <a:cubicBezTo>
                          <a:pt x="61" y="47"/>
                          <a:pt x="57" y="44"/>
                          <a:pt x="54" y="40"/>
                        </a:cubicBezTo>
                        <a:cubicBezTo>
                          <a:pt x="54" y="39"/>
                          <a:pt x="55" y="37"/>
                          <a:pt x="56" y="36"/>
                        </a:cubicBezTo>
                        <a:cubicBezTo>
                          <a:pt x="58" y="35"/>
                          <a:pt x="62" y="36"/>
                          <a:pt x="63" y="34"/>
                        </a:cubicBezTo>
                        <a:cubicBezTo>
                          <a:pt x="65" y="25"/>
                          <a:pt x="68" y="17"/>
                          <a:pt x="73" y="10"/>
                        </a:cubicBezTo>
                        <a:cubicBezTo>
                          <a:pt x="71" y="9"/>
                          <a:pt x="70" y="8"/>
                          <a:pt x="68" y="8"/>
                        </a:cubicBezTo>
                        <a:cubicBezTo>
                          <a:pt x="68" y="8"/>
                          <a:pt x="65" y="18"/>
                          <a:pt x="55" y="15"/>
                        </a:cubicBezTo>
                        <a:cubicBezTo>
                          <a:pt x="46" y="11"/>
                          <a:pt x="49" y="1"/>
                          <a:pt x="49" y="1"/>
                        </a:cubicBezTo>
                        <a:cubicBezTo>
                          <a:pt x="48" y="0"/>
                          <a:pt x="46" y="0"/>
                          <a:pt x="44" y="0"/>
                        </a:cubicBezTo>
                        <a:cubicBezTo>
                          <a:pt x="41" y="20"/>
                          <a:pt x="14" y="50"/>
                          <a:pt x="0" y="61"/>
                        </a:cubicBezTo>
                        <a:cubicBezTo>
                          <a:pt x="2" y="66"/>
                          <a:pt x="6" y="69"/>
                          <a:pt x="10" y="73"/>
                        </a:cubicBezTo>
                        <a:cubicBezTo>
                          <a:pt x="13" y="73"/>
                          <a:pt x="15" y="73"/>
                          <a:pt x="17" y="74"/>
                        </a:cubicBezTo>
                        <a:cubicBezTo>
                          <a:pt x="27" y="77"/>
                          <a:pt x="38" y="83"/>
                          <a:pt x="47" y="75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8" name="Freeform 431"/>
                  <p:cNvSpPr>
                    <a:spLocks/>
                  </p:cNvSpPr>
                  <p:nvPr/>
                </p:nvSpPr>
                <p:spPr bwMode="auto">
                  <a:xfrm>
                    <a:off x="2865" y="2165"/>
                    <a:ext cx="526" cy="545"/>
                  </a:xfrm>
                  <a:custGeom>
                    <a:avLst/>
                    <a:gdLst>
                      <a:gd name="T0" fmla="*/ 38 w 72"/>
                      <a:gd name="T1" fmla="*/ 74 h 75"/>
                      <a:gd name="T2" fmla="*/ 44 w 72"/>
                      <a:gd name="T3" fmla="*/ 59 h 75"/>
                      <a:gd name="T4" fmla="*/ 58 w 72"/>
                      <a:gd name="T5" fmla="*/ 51 h 75"/>
                      <a:gd name="T6" fmla="*/ 50 w 72"/>
                      <a:gd name="T7" fmla="*/ 38 h 75"/>
                      <a:gd name="T8" fmla="*/ 51 w 72"/>
                      <a:gd name="T9" fmla="*/ 36 h 75"/>
                      <a:gd name="T10" fmla="*/ 62 w 72"/>
                      <a:gd name="T11" fmla="*/ 31 h 75"/>
                      <a:gd name="T12" fmla="*/ 72 w 72"/>
                      <a:gd name="T13" fmla="*/ 9 h 75"/>
                      <a:gd name="T14" fmla="*/ 68 w 72"/>
                      <a:gd name="T15" fmla="*/ 8 h 75"/>
                      <a:gd name="T16" fmla="*/ 55 w 72"/>
                      <a:gd name="T17" fmla="*/ 15 h 75"/>
                      <a:gd name="T18" fmla="*/ 49 w 72"/>
                      <a:gd name="T19" fmla="*/ 1 h 75"/>
                      <a:gd name="T20" fmla="*/ 44 w 72"/>
                      <a:gd name="T21" fmla="*/ 0 h 75"/>
                      <a:gd name="T22" fmla="*/ 0 w 72"/>
                      <a:gd name="T23" fmla="*/ 61 h 75"/>
                      <a:gd name="T24" fmla="*/ 38 w 72"/>
                      <a:gd name="T25" fmla="*/ 74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2" h="75">
                        <a:moveTo>
                          <a:pt x="38" y="74"/>
                        </a:moveTo>
                        <a:cubicBezTo>
                          <a:pt x="47" y="75"/>
                          <a:pt x="45" y="65"/>
                          <a:pt x="44" y="59"/>
                        </a:cubicBezTo>
                        <a:cubicBezTo>
                          <a:pt x="50" y="59"/>
                          <a:pt x="58" y="58"/>
                          <a:pt x="58" y="51"/>
                        </a:cubicBezTo>
                        <a:cubicBezTo>
                          <a:pt x="57" y="46"/>
                          <a:pt x="52" y="43"/>
                          <a:pt x="50" y="38"/>
                        </a:cubicBezTo>
                        <a:cubicBezTo>
                          <a:pt x="50" y="37"/>
                          <a:pt x="50" y="36"/>
                          <a:pt x="51" y="36"/>
                        </a:cubicBezTo>
                        <a:cubicBezTo>
                          <a:pt x="55" y="34"/>
                          <a:pt x="61" y="35"/>
                          <a:pt x="62" y="31"/>
                        </a:cubicBezTo>
                        <a:cubicBezTo>
                          <a:pt x="64" y="23"/>
                          <a:pt x="66" y="15"/>
                          <a:pt x="72" y="9"/>
                        </a:cubicBezTo>
                        <a:cubicBezTo>
                          <a:pt x="71" y="9"/>
                          <a:pt x="69" y="8"/>
                          <a:pt x="68" y="8"/>
                        </a:cubicBezTo>
                        <a:cubicBezTo>
                          <a:pt x="68" y="8"/>
                          <a:pt x="65" y="18"/>
                          <a:pt x="55" y="15"/>
                        </a:cubicBezTo>
                        <a:cubicBezTo>
                          <a:pt x="46" y="11"/>
                          <a:pt x="49" y="1"/>
                          <a:pt x="49" y="1"/>
                        </a:cubicBezTo>
                        <a:cubicBezTo>
                          <a:pt x="48" y="0"/>
                          <a:pt x="46" y="0"/>
                          <a:pt x="44" y="0"/>
                        </a:cubicBezTo>
                        <a:cubicBezTo>
                          <a:pt x="41" y="20"/>
                          <a:pt x="14" y="49"/>
                          <a:pt x="0" y="61"/>
                        </a:cubicBezTo>
                        <a:cubicBezTo>
                          <a:pt x="11" y="70"/>
                          <a:pt x="24" y="74"/>
                          <a:pt x="38" y="74"/>
                        </a:cubicBezTo>
                        <a:close/>
                      </a:path>
                    </a:pathLst>
                  </a:custGeom>
                  <a:solidFill>
                    <a:srgbClr val="F476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59" name="Freeform 432"/>
                  <p:cNvSpPr>
                    <a:spLocks noEditPoints="1"/>
                  </p:cNvSpPr>
                  <p:nvPr/>
                </p:nvSpPr>
                <p:spPr bwMode="auto">
                  <a:xfrm>
                    <a:off x="2865" y="2165"/>
                    <a:ext cx="533" cy="647"/>
                  </a:xfrm>
                  <a:custGeom>
                    <a:avLst/>
                    <a:gdLst>
                      <a:gd name="T0" fmla="*/ 29 w 73"/>
                      <a:gd name="T1" fmla="*/ 84 h 89"/>
                      <a:gd name="T2" fmla="*/ 29 w 73"/>
                      <a:gd name="T3" fmla="*/ 84 h 89"/>
                      <a:gd name="T4" fmla="*/ 0 w 73"/>
                      <a:gd name="T5" fmla="*/ 61 h 89"/>
                      <a:gd name="T6" fmla="*/ 0 w 73"/>
                      <a:gd name="T7" fmla="*/ 61 h 89"/>
                      <a:gd name="T8" fmla="*/ 0 w 73"/>
                      <a:gd name="T9" fmla="*/ 61 h 89"/>
                      <a:gd name="T10" fmla="*/ 44 w 73"/>
                      <a:gd name="T11" fmla="*/ 0 h 89"/>
                      <a:gd name="T12" fmla="*/ 44 w 73"/>
                      <a:gd name="T13" fmla="*/ 0 h 89"/>
                      <a:gd name="T14" fmla="*/ 44 w 73"/>
                      <a:gd name="T15" fmla="*/ 0 h 89"/>
                      <a:gd name="T16" fmla="*/ 48 w 73"/>
                      <a:gd name="T17" fmla="*/ 0 h 89"/>
                      <a:gd name="T18" fmla="*/ 49 w 73"/>
                      <a:gd name="T19" fmla="*/ 1 h 89"/>
                      <a:gd name="T20" fmla="*/ 50 w 73"/>
                      <a:gd name="T21" fmla="*/ 1 h 89"/>
                      <a:gd name="T22" fmla="*/ 50 w 73"/>
                      <a:gd name="T23" fmla="*/ 1 h 89"/>
                      <a:gd name="T24" fmla="*/ 50 w 73"/>
                      <a:gd name="T25" fmla="*/ 10 h 89"/>
                      <a:gd name="T26" fmla="*/ 55 w 73"/>
                      <a:gd name="T27" fmla="*/ 14 h 89"/>
                      <a:gd name="T28" fmla="*/ 63 w 73"/>
                      <a:gd name="T29" fmla="*/ 14 h 89"/>
                      <a:gd name="T30" fmla="*/ 68 w 73"/>
                      <a:gd name="T31" fmla="*/ 8 h 89"/>
                      <a:gd name="T32" fmla="*/ 68 w 73"/>
                      <a:gd name="T33" fmla="*/ 8 h 89"/>
                      <a:gd name="T34" fmla="*/ 68 w 73"/>
                      <a:gd name="T35" fmla="*/ 8 h 89"/>
                      <a:gd name="T36" fmla="*/ 70 w 73"/>
                      <a:gd name="T37" fmla="*/ 8 h 89"/>
                      <a:gd name="T38" fmla="*/ 73 w 73"/>
                      <a:gd name="T39" fmla="*/ 11 h 89"/>
                      <a:gd name="T40" fmla="*/ 73 w 73"/>
                      <a:gd name="T41" fmla="*/ 11 h 89"/>
                      <a:gd name="T42" fmla="*/ 73 w 73"/>
                      <a:gd name="T43" fmla="*/ 11 h 89"/>
                      <a:gd name="T44" fmla="*/ 68 w 73"/>
                      <a:gd name="T45" fmla="*/ 86 h 89"/>
                      <a:gd name="T46" fmla="*/ 68 w 73"/>
                      <a:gd name="T47" fmla="*/ 86 h 89"/>
                      <a:gd name="T48" fmla="*/ 68 w 73"/>
                      <a:gd name="T49" fmla="*/ 86 h 89"/>
                      <a:gd name="T50" fmla="*/ 29 w 73"/>
                      <a:gd name="T51" fmla="*/ 84 h 89"/>
                      <a:gd name="T52" fmla="*/ 0 w 73"/>
                      <a:gd name="T53" fmla="*/ 61 h 89"/>
                      <a:gd name="T54" fmla="*/ 29 w 73"/>
                      <a:gd name="T55" fmla="*/ 83 h 89"/>
                      <a:gd name="T56" fmla="*/ 30 w 73"/>
                      <a:gd name="T57" fmla="*/ 83 h 89"/>
                      <a:gd name="T58" fmla="*/ 67 w 73"/>
                      <a:gd name="T59" fmla="*/ 86 h 89"/>
                      <a:gd name="T60" fmla="*/ 73 w 73"/>
                      <a:gd name="T61" fmla="*/ 11 h 89"/>
                      <a:gd name="T62" fmla="*/ 68 w 73"/>
                      <a:gd name="T63" fmla="*/ 8 h 89"/>
                      <a:gd name="T64" fmla="*/ 63 w 73"/>
                      <a:gd name="T65" fmla="*/ 15 h 89"/>
                      <a:gd name="T66" fmla="*/ 55 w 73"/>
                      <a:gd name="T67" fmla="*/ 15 h 89"/>
                      <a:gd name="T68" fmla="*/ 49 w 73"/>
                      <a:gd name="T69" fmla="*/ 10 h 89"/>
                      <a:gd name="T70" fmla="*/ 49 w 73"/>
                      <a:gd name="T71" fmla="*/ 1 h 89"/>
                      <a:gd name="T72" fmla="*/ 44 w 73"/>
                      <a:gd name="T73" fmla="*/ 0 h 89"/>
                      <a:gd name="T74" fmla="*/ 0 w 73"/>
                      <a:gd name="T75" fmla="*/ 61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73" h="89">
                        <a:moveTo>
                          <a:pt x="29" y="84"/>
                        </a:moveTo>
                        <a:cubicBezTo>
                          <a:pt x="29" y="84"/>
                          <a:pt x="29" y="84"/>
                          <a:pt x="29" y="84"/>
                        </a:cubicBezTo>
                        <a:cubicBezTo>
                          <a:pt x="16" y="79"/>
                          <a:pt x="5" y="71"/>
                          <a:pt x="0" y="61"/>
                        </a:cubicBezTo>
                        <a:cubicBezTo>
                          <a:pt x="0" y="61"/>
                          <a:pt x="0" y="61"/>
                          <a:pt x="0" y="61"/>
                        </a:cubicBezTo>
                        <a:cubicBezTo>
                          <a:pt x="0" y="61"/>
                          <a:pt x="0" y="61"/>
                          <a:pt x="0" y="61"/>
                        </a:cubicBezTo>
                        <a:cubicBezTo>
                          <a:pt x="14" y="50"/>
                          <a:pt x="41" y="20"/>
                          <a:pt x="44" y="0"/>
                        </a:cubicBez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45" y="0"/>
                          <a:pt x="47" y="0"/>
                          <a:pt x="48" y="0"/>
                        </a:cubicBezTo>
                        <a:cubicBezTo>
                          <a:pt x="49" y="0"/>
                          <a:pt x="49" y="1"/>
                          <a:pt x="49" y="1"/>
                        </a:cubicBezTo>
                        <a:cubicBezTo>
                          <a:pt x="50" y="1"/>
                          <a:pt x="50" y="1"/>
                          <a:pt x="50" y="1"/>
                        </a:cubicBezTo>
                        <a:cubicBezTo>
                          <a:pt x="50" y="1"/>
                          <a:pt x="50" y="1"/>
                          <a:pt x="50" y="1"/>
                        </a:cubicBezTo>
                        <a:cubicBezTo>
                          <a:pt x="50" y="1"/>
                          <a:pt x="48" y="6"/>
                          <a:pt x="50" y="10"/>
                        </a:cubicBezTo>
                        <a:cubicBezTo>
                          <a:pt x="51" y="12"/>
                          <a:pt x="53" y="13"/>
                          <a:pt x="55" y="14"/>
                        </a:cubicBezTo>
                        <a:cubicBezTo>
                          <a:pt x="58" y="15"/>
                          <a:pt x="61" y="15"/>
                          <a:pt x="63" y="14"/>
                        </a:cubicBezTo>
                        <a:cubicBezTo>
                          <a:pt x="67" y="12"/>
                          <a:pt x="68" y="8"/>
                          <a:pt x="68" y="8"/>
                        </a:cubicBezTo>
                        <a:cubicBezTo>
                          <a:pt x="68" y="8"/>
                          <a:pt x="68" y="8"/>
                          <a:pt x="68" y="8"/>
                        </a:cubicBezTo>
                        <a:cubicBezTo>
                          <a:pt x="68" y="8"/>
                          <a:pt x="68" y="8"/>
                          <a:pt x="68" y="8"/>
                        </a:cubicBezTo>
                        <a:cubicBezTo>
                          <a:pt x="69" y="8"/>
                          <a:pt x="69" y="8"/>
                          <a:pt x="70" y="8"/>
                        </a:cubicBezTo>
                        <a:cubicBezTo>
                          <a:pt x="71" y="9"/>
                          <a:pt x="72" y="9"/>
                          <a:pt x="73" y="11"/>
                        </a:cubicBezTo>
                        <a:cubicBezTo>
                          <a:pt x="73" y="11"/>
                          <a:pt x="73" y="11"/>
                          <a:pt x="73" y="11"/>
                        </a:cubicBezTo>
                        <a:cubicBezTo>
                          <a:pt x="73" y="11"/>
                          <a:pt x="73" y="11"/>
                          <a:pt x="73" y="11"/>
                        </a:cubicBezTo>
                        <a:cubicBezTo>
                          <a:pt x="63" y="28"/>
                          <a:pt x="64" y="68"/>
                          <a:pt x="68" y="86"/>
                        </a:cubicBezTo>
                        <a:cubicBezTo>
                          <a:pt x="68" y="86"/>
                          <a:pt x="68" y="86"/>
                          <a:pt x="68" y="86"/>
                        </a:cubicBezTo>
                        <a:cubicBezTo>
                          <a:pt x="68" y="86"/>
                          <a:pt x="68" y="86"/>
                          <a:pt x="68" y="86"/>
                        </a:cubicBezTo>
                        <a:cubicBezTo>
                          <a:pt x="57" y="89"/>
                          <a:pt x="43" y="88"/>
                          <a:pt x="29" y="84"/>
                        </a:cubicBezTo>
                        <a:close/>
                        <a:moveTo>
                          <a:pt x="0" y="61"/>
                        </a:moveTo>
                        <a:cubicBezTo>
                          <a:pt x="6" y="71"/>
                          <a:pt x="16" y="78"/>
                          <a:pt x="29" y="83"/>
                        </a:cubicBezTo>
                        <a:cubicBezTo>
                          <a:pt x="30" y="83"/>
                          <a:pt x="30" y="83"/>
                          <a:pt x="30" y="83"/>
                        </a:cubicBezTo>
                        <a:cubicBezTo>
                          <a:pt x="43" y="88"/>
                          <a:pt x="57" y="89"/>
                          <a:pt x="67" y="86"/>
                        </a:cubicBezTo>
                        <a:cubicBezTo>
                          <a:pt x="64" y="68"/>
                          <a:pt x="62" y="28"/>
                          <a:pt x="73" y="11"/>
                        </a:cubicBezTo>
                        <a:cubicBezTo>
                          <a:pt x="72" y="9"/>
                          <a:pt x="70" y="8"/>
                          <a:pt x="68" y="8"/>
                        </a:cubicBezTo>
                        <a:cubicBezTo>
                          <a:pt x="68" y="9"/>
                          <a:pt x="67" y="13"/>
                          <a:pt x="63" y="15"/>
                        </a:cubicBezTo>
                        <a:cubicBezTo>
                          <a:pt x="61" y="16"/>
                          <a:pt x="58" y="16"/>
                          <a:pt x="55" y="15"/>
                        </a:cubicBezTo>
                        <a:cubicBezTo>
                          <a:pt x="52" y="14"/>
                          <a:pt x="50" y="12"/>
                          <a:pt x="49" y="10"/>
                        </a:cubicBezTo>
                        <a:cubicBezTo>
                          <a:pt x="48" y="6"/>
                          <a:pt x="49" y="2"/>
                          <a:pt x="49" y="1"/>
                        </a:cubicBezTo>
                        <a:cubicBezTo>
                          <a:pt x="48" y="0"/>
                          <a:pt x="46" y="0"/>
                          <a:pt x="44" y="0"/>
                        </a:cubicBezTo>
                        <a:cubicBezTo>
                          <a:pt x="41" y="20"/>
                          <a:pt x="14" y="50"/>
                          <a:pt x="0" y="61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0" name="Freeform 433"/>
                  <p:cNvSpPr>
                    <a:spLocks/>
                  </p:cNvSpPr>
                  <p:nvPr/>
                </p:nvSpPr>
                <p:spPr bwMode="auto">
                  <a:xfrm>
                    <a:off x="2865" y="2383"/>
                    <a:ext cx="497" cy="451"/>
                  </a:xfrm>
                  <a:custGeom>
                    <a:avLst/>
                    <a:gdLst>
                      <a:gd name="T0" fmla="*/ 65 w 68"/>
                      <a:gd name="T1" fmla="*/ 14 h 62"/>
                      <a:gd name="T2" fmla="*/ 46 w 68"/>
                      <a:gd name="T3" fmla="*/ 10 h 62"/>
                      <a:gd name="T4" fmla="*/ 29 w 68"/>
                      <a:gd name="T5" fmla="*/ 0 h 62"/>
                      <a:gd name="T6" fmla="*/ 0 w 68"/>
                      <a:gd name="T7" fmla="*/ 31 h 62"/>
                      <a:gd name="T8" fmla="*/ 68 w 68"/>
                      <a:gd name="T9" fmla="*/ 56 h 62"/>
                      <a:gd name="T10" fmla="*/ 65 w 68"/>
                      <a:gd name="T11" fmla="*/ 14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8" h="62">
                        <a:moveTo>
                          <a:pt x="65" y="14"/>
                        </a:moveTo>
                        <a:cubicBezTo>
                          <a:pt x="62" y="13"/>
                          <a:pt x="55" y="13"/>
                          <a:pt x="46" y="10"/>
                        </a:cubicBezTo>
                        <a:cubicBezTo>
                          <a:pt x="38" y="7"/>
                          <a:pt x="31" y="2"/>
                          <a:pt x="29" y="0"/>
                        </a:cubicBezTo>
                        <a:cubicBezTo>
                          <a:pt x="19" y="13"/>
                          <a:pt x="8" y="25"/>
                          <a:pt x="0" y="31"/>
                        </a:cubicBezTo>
                        <a:cubicBezTo>
                          <a:pt x="13" y="52"/>
                          <a:pt x="47" y="62"/>
                          <a:pt x="68" y="56"/>
                        </a:cubicBezTo>
                        <a:cubicBezTo>
                          <a:pt x="66" y="46"/>
                          <a:pt x="64" y="29"/>
                          <a:pt x="65" y="14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1" name="Freeform 434"/>
                  <p:cNvSpPr>
                    <a:spLocks/>
                  </p:cNvSpPr>
                  <p:nvPr/>
                </p:nvSpPr>
                <p:spPr bwMode="auto">
                  <a:xfrm>
                    <a:off x="2865" y="2383"/>
                    <a:ext cx="460" cy="386"/>
                  </a:xfrm>
                  <a:custGeom>
                    <a:avLst/>
                    <a:gdLst>
                      <a:gd name="T0" fmla="*/ 47 w 63"/>
                      <a:gd name="T1" fmla="*/ 45 h 53"/>
                      <a:gd name="T2" fmla="*/ 48 w 63"/>
                      <a:gd name="T3" fmla="*/ 36 h 53"/>
                      <a:gd name="T4" fmla="*/ 61 w 63"/>
                      <a:gd name="T5" fmla="*/ 22 h 53"/>
                      <a:gd name="T6" fmla="*/ 56 w 63"/>
                      <a:gd name="T7" fmla="*/ 12 h 53"/>
                      <a:gd name="T8" fmla="*/ 46 w 63"/>
                      <a:gd name="T9" fmla="*/ 10 h 53"/>
                      <a:gd name="T10" fmla="*/ 29 w 63"/>
                      <a:gd name="T11" fmla="*/ 0 h 53"/>
                      <a:gd name="T12" fmla="*/ 0 w 63"/>
                      <a:gd name="T13" fmla="*/ 31 h 53"/>
                      <a:gd name="T14" fmla="*/ 10 w 63"/>
                      <a:gd name="T15" fmla="*/ 43 h 53"/>
                      <a:gd name="T16" fmla="*/ 17 w 63"/>
                      <a:gd name="T17" fmla="*/ 44 h 53"/>
                      <a:gd name="T18" fmla="*/ 47 w 63"/>
                      <a:gd name="T19" fmla="*/ 45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3" h="53">
                        <a:moveTo>
                          <a:pt x="47" y="45"/>
                        </a:moveTo>
                        <a:cubicBezTo>
                          <a:pt x="51" y="43"/>
                          <a:pt x="46" y="37"/>
                          <a:pt x="48" y="36"/>
                        </a:cubicBezTo>
                        <a:cubicBezTo>
                          <a:pt x="52" y="31"/>
                          <a:pt x="63" y="31"/>
                          <a:pt x="61" y="22"/>
                        </a:cubicBezTo>
                        <a:cubicBezTo>
                          <a:pt x="61" y="18"/>
                          <a:pt x="59" y="15"/>
                          <a:pt x="56" y="12"/>
                        </a:cubicBezTo>
                        <a:cubicBezTo>
                          <a:pt x="53" y="12"/>
                          <a:pt x="50" y="11"/>
                          <a:pt x="46" y="10"/>
                        </a:cubicBezTo>
                        <a:cubicBezTo>
                          <a:pt x="38" y="7"/>
                          <a:pt x="31" y="2"/>
                          <a:pt x="29" y="0"/>
                        </a:cubicBezTo>
                        <a:cubicBezTo>
                          <a:pt x="19" y="13"/>
                          <a:pt x="8" y="25"/>
                          <a:pt x="0" y="31"/>
                        </a:cubicBezTo>
                        <a:cubicBezTo>
                          <a:pt x="2" y="36"/>
                          <a:pt x="6" y="39"/>
                          <a:pt x="10" y="43"/>
                        </a:cubicBezTo>
                        <a:cubicBezTo>
                          <a:pt x="13" y="43"/>
                          <a:pt x="15" y="43"/>
                          <a:pt x="17" y="44"/>
                        </a:cubicBezTo>
                        <a:cubicBezTo>
                          <a:pt x="27" y="47"/>
                          <a:pt x="38" y="53"/>
                          <a:pt x="47" y="45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2" name="Freeform 435"/>
                  <p:cNvSpPr>
                    <a:spLocks/>
                  </p:cNvSpPr>
                  <p:nvPr/>
                </p:nvSpPr>
                <p:spPr bwMode="auto">
                  <a:xfrm>
                    <a:off x="2865" y="2383"/>
                    <a:ext cx="424" cy="327"/>
                  </a:xfrm>
                  <a:custGeom>
                    <a:avLst/>
                    <a:gdLst>
                      <a:gd name="T0" fmla="*/ 38 w 58"/>
                      <a:gd name="T1" fmla="*/ 44 h 45"/>
                      <a:gd name="T2" fmla="*/ 44 w 58"/>
                      <a:gd name="T3" fmla="*/ 29 h 45"/>
                      <a:gd name="T4" fmla="*/ 58 w 58"/>
                      <a:gd name="T5" fmla="*/ 21 h 45"/>
                      <a:gd name="T6" fmla="*/ 52 w 58"/>
                      <a:gd name="T7" fmla="*/ 11 h 45"/>
                      <a:gd name="T8" fmla="*/ 46 w 58"/>
                      <a:gd name="T9" fmla="*/ 10 h 45"/>
                      <a:gd name="T10" fmla="*/ 29 w 58"/>
                      <a:gd name="T11" fmla="*/ 0 h 45"/>
                      <a:gd name="T12" fmla="*/ 0 w 58"/>
                      <a:gd name="T13" fmla="*/ 31 h 45"/>
                      <a:gd name="T14" fmla="*/ 38 w 58"/>
                      <a:gd name="T15" fmla="*/ 44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8" h="45">
                        <a:moveTo>
                          <a:pt x="38" y="44"/>
                        </a:moveTo>
                        <a:cubicBezTo>
                          <a:pt x="47" y="45"/>
                          <a:pt x="45" y="35"/>
                          <a:pt x="44" y="29"/>
                        </a:cubicBezTo>
                        <a:cubicBezTo>
                          <a:pt x="50" y="29"/>
                          <a:pt x="58" y="28"/>
                          <a:pt x="58" y="21"/>
                        </a:cubicBezTo>
                        <a:cubicBezTo>
                          <a:pt x="57" y="17"/>
                          <a:pt x="54" y="15"/>
                          <a:pt x="52" y="11"/>
                        </a:cubicBezTo>
                        <a:cubicBezTo>
                          <a:pt x="50" y="11"/>
                          <a:pt x="48" y="10"/>
                          <a:pt x="46" y="10"/>
                        </a:cubicBezTo>
                        <a:cubicBezTo>
                          <a:pt x="38" y="7"/>
                          <a:pt x="31" y="2"/>
                          <a:pt x="29" y="0"/>
                        </a:cubicBezTo>
                        <a:cubicBezTo>
                          <a:pt x="19" y="13"/>
                          <a:pt x="8" y="25"/>
                          <a:pt x="0" y="31"/>
                        </a:cubicBezTo>
                        <a:cubicBezTo>
                          <a:pt x="11" y="40"/>
                          <a:pt x="24" y="44"/>
                          <a:pt x="38" y="44"/>
                        </a:cubicBezTo>
                        <a:close/>
                      </a:path>
                    </a:pathLst>
                  </a:custGeom>
                  <a:solidFill>
                    <a:srgbClr val="F476A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3" name="Freeform 436"/>
                  <p:cNvSpPr>
                    <a:spLocks noEditPoints="1"/>
                  </p:cNvSpPr>
                  <p:nvPr/>
                </p:nvSpPr>
                <p:spPr bwMode="auto">
                  <a:xfrm>
                    <a:off x="2865" y="2383"/>
                    <a:ext cx="497" cy="429"/>
                  </a:xfrm>
                  <a:custGeom>
                    <a:avLst/>
                    <a:gdLst>
                      <a:gd name="T0" fmla="*/ 29 w 68"/>
                      <a:gd name="T1" fmla="*/ 54 h 59"/>
                      <a:gd name="T2" fmla="*/ 29 w 68"/>
                      <a:gd name="T3" fmla="*/ 54 h 59"/>
                      <a:gd name="T4" fmla="*/ 0 w 68"/>
                      <a:gd name="T5" fmla="*/ 31 h 59"/>
                      <a:gd name="T6" fmla="*/ 0 w 68"/>
                      <a:gd name="T7" fmla="*/ 31 h 59"/>
                      <a:gd name="T8" fmla="*/ 0 w 68"/>
                      <a:gd name="T9" fmla="*/ 31 h 59"/>
                      <a:gd name="T10" fmla="*/ 28 w 68"/>
                      <a:gd name="T11" fmla="*/ 0 h 59"/>
                      <a:gd name="T12" fmla="*/ 29 w 68"/>
                      <a:gd name="T13" fmla="*/ 0 h 59"/>
                      <a:gd name="T14" fmla="*/ 29 w 68"/>
                      <a:gd name="T15" fmla="*/ 0 h 59"/>
                      <a:gd name="T16" fmla="*/ 46 w 68"/>
                      <a:gd name="T17" fmla="*/ 9 h 59"/>
                      <a:gd name="T18" fmla="*/ 65 w 68"/>
                      <a:gd name="T19" fmla="*/ 13 h 59"/>
                      <a:gd name="T20" fmla="*/ 66 w 68"/>
                      <a:gd name="T21" fmla="*/ 13 h 59"/>
                      <a:gd name="T22" fmla="*/ 66 w 68"/>
                      <a:gd name="T23" fmla="*/ 14 h 59"/>
                      <a:gd name="T24" fmla="*/ 68 w 68"/>
                      <a:gd name="T25" fmla="*/ 56 h 59"/>
                      <a:gd name="T26" fmla="*/ 68 w 68"/>
                      <a:gd name="T27" fmla="*/ 56 h 59"/>
                      <a:gd name="T28" fmla="*/ 68 w 68"/>
                      <a:gd name="T29" fmla="*/ 56 h 59"/>
                      <a:gd name="T30" fmla="*/ 29 w 68"/>
                      <a:gd name="T31" fmla="*/ 54 h 59"/>
                      <a:gd name="T32" fmla="*/ 0 w 68"/>
                      <a:gd name="T33" fmla="*/ 31 h 59"/>
                      <a:gd name="T34" fmla="*/ 29 w 68"/>
                      <a:gd name="T35" fmla="*/ 53 h 59"/>
                      <a:gd name="T36" fmla="*/ 30 w 68"/>
                      <a:gd name="T37" fmla="*/ 53 h 59"/>
                      <a:gd name="T38" fmla="*/ 67 w 68"/>
                      <a:gd name="T39" fmla="*/ 56 h 59"/>
                      <a:gd name="T40" fmla="*/ 65 w 68"/>
                      <a:gd name="T41" fmla="*/ 14 h 59"/>
                      <a:gd name="T42" fmla="*/ 46 w 68"/>
                      <a:gd name="T43" fmla="*/ 10 h 59"/>
                      <a:gd name="T44" fmla="*/ 29 w 68"/>
                      <a:gd name="T45" fmla="*/ 1 h 59"/>
                      <a:gd name="T46" fmla="*/ 0 w 68"/>
                      <a:gd name="T47" fmla="*/ 3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68" h="59">
                        <a:moveTo>
                          <a:pt x="29" y="54"/>
                        </a:moveTo>
                        <a:cubicBezTo>
                          <a:pt x="29" y="54"/>
                          <a:pt x="29" y="54"/>
                          <a:pt x="29" y="54"/>
                        </a:cubicBezTo>
                        <a:cubicBezTo>
                          <a:pt x="16" y="49"/>
                          <a:pt x="5" y="41"/>
                          <a:pt x="0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7" y="25"/>
                          <a:pt x="18" y="14"/>
                          <a:pt x="28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32" y="2"/>
                          <a:pt x="38" y="6"/>
                          <a:pt x="46" y="9"/>
                        </a:cubicBezTo>
                        <a:cubicBezTo>
                          <a:pt x="55" y="13"/>
                          <a:pt x="63" y="13"/>
                          <a:pt x="65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4"/>
                          <a:pt x="66" y="14"/>
                          <a:pt x="66" y="14"/>
                        </a:cubicBezTo>
                        <a:cubicBezTo>
                          <a:pt x="65" y="30"/>
                          <a:pt x="66" y="46"/>
                          <a:pt x="68" y="56"/>
                        </a:cubicBezTo>
                        <a:cubicBezTo>
                          <a:pt x="68" y="56"/>
                          <a:pt x="68" y="56"/>
                          <a:pt x="68" y="56"/>
                        </a:cubicBezTo>
                        <a:cubicBezTo>
                          <a:pt x="68" y="56"/>
                          <a:pt x="68" y="56"/>
                          <a:pt x="68" y="56"/>
                        </a:cubicBezTo>
                        <a:cubicBezTo>
                          <a:pt x="57" y="59"/>
                          <a:pt x="43" y="58"/>
                          <a:pt x="29" y="54"/>
                        </a:cubicBezTo>
                        <a:close/>
                        <a:moveTo>
                          <a:pt x="0" y="31"/>
                        </a:moveTo>
                        <a:cubicBezTo>
                          <a:pt x="6" y="41"/>
                          <a:pt x="16" y="48"/>
                          <a:pt x="29" y="53"/>
                        </a:cubicBezTo>
                        <a:cubicBezTo>
                          <a:pt x="30" y="53"/>
                          <a:pt x="30" y="53"/>
                          <a:pt x="30" y="53"/>
                        </a:cubicBezTo>
                        <a:cubicBezTo>
                          <a:pt x="43" y="58"/>
                          <a:pt x="57" y="59"/>
                          <a:pt x="67" y="56"/>
                        </a:cubicBezTo>
                        <a:cubicBezTo>
                          <a:pt x="66" y="47"/>
                          <a:pt x="64" y="31"/>
                          <a:pt x="65" y="14"/>
                        </a:cubicBezTo>
                        <a:cubicBezTo>
                          <a:pt x="62" y="14"/>
                          <a:pt x="55" y="13"/>
                          <a:pt x="46" y="10"/>
                        </a:cubicBezTo>
                        <a:cubicBezTo>
                          <a:pt x="38" y="7"/>
                          <a:pt x="32" y="3"/>
                          <a:pt x="29" y="1"/>
                        </a:cubicBezTo>
                        <a:cubicBezTo>
                          <a:pt x="19" y="14"/>
                          <a:pt x="7" y="26"/>
                          <a:pt x="0" y="31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4" name="Freeform 437"/>
                  <p:cNvSpPr>
                    <a:spLocks/>
                  </p:cNvSpPr>
                  <p:nvPr/>
                </p:nvSpPr>
                <p:spPr bwMode="auto">
                  <a:xfrm>
                    <a:off x="2894" y="1546"/>
                    <a:ext cx="307" cy="452"/>
                  </a:xfrm>
                  <a:custGeom>
                    <a:avLst/>
                    <a:gdLst>
                      <a:gd name="T0" fmla="*/ 36 w 42"/>
                      <a:gd name="T1" fmla="*/ 33 h 62"/>
                      <a:gd name="T2" fmla="*/ 9 w 42"/>
                      <a:gd name="T3" fmla="*/ 62 h 62"/>
                      <a:gd name="T4" fmla="*/ 12 w 42"/>
                      <a:gd name="T5" fmla="*/ 56 h 62"/>
                      <a:gd name="T6" fmla="*/ 0 w 42"/>
                      <a:gd name="T7" fmla="*/ 60 h 62"/>
                      <a:gd name="T8" fmla="*/ 7 w 42"/>
                      <a:gd name="T9" fmla="*/ 39 h 62"/>
                      <a:gd name="T10" fmla="*/ 14 w 42"/>
                      <a:gd name="T11" fmla="*/ 5 h 62"/>
                      <a:gd name="T12" fmla="*/ 39 w 42"/>
                      <a:gd name="T13" fmla="*/ 15 h 62"/>
                      <a:gd name="T14" fmla="*/ 36 w 42"/>
                      <a:gd name="T15" fmla="*/ 33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2" h="62">
                        <a:moveTo>
                          <a:pt x="36" y="33"/>
                        </a:moveTo>
                        <a:cubicBezTo>
                          <a:pt x="36" y="33"/>
                          <a:pt x="32" y="58"/>
                          <a:pt x="9" y="62"/>
                        </a:cubicBezTo>
                        <a:cubicBezTo>
                          <a:pt x="12" y="59"/>
                          <a:pt x="12" y="56"/>
                          <a:pt x="12" y="56"/>
                        </a:cubicBezTo>
                        <a:cubicBezTo>
                          <a:pt x="12" y="56"/>
                          <a:pt x="5" y="61"/>
                          <a:pt x="0" y="60"/>
                        </a:cubicBezTo>
                        <a:cubicBezTo>
                          <a:pt x="8" y="56"/>
                          <a:pt x="12" y="51"/>
                          <a:pt x="7" y="39"/>
                        </a:cubicBezTo>
                        <a:cubicBezTo>
                          <a:pt x="3" y="27"/>
                          <a:pt x="3" y="10"/>
                          <a:pt x="14" y="5"/>
                        </a:cubicBezTo>
                        <a:cubicBezTo>
                          <a:pt x="25" y="0"/>
                          <a:pt x="35" y="6"/>
                          <a:pt x="39" y="15"/>
                        </a:cubicBezTo>
                        <a:cubicBezTo>
                          <a:pt x="42" y="24"/>
                          <a:pt x="36" y="33"/>
                          <a:pt x="36" y="33"/>
                        </a:cubicBezTo>
                        <a:close/>
                      </a:path>
                    </a:pathLst>
                  </a:custGeom>
                  <a:solidFill>
                    <a:srgbClr val="8D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5" name="Freeform 438"/>
                  <p:cNvSpPr>
                    <a:spLocks/>
                  </p:cNvSpPr>
                  <p:nvPr/>
                </p:nvSpPr>
                <p:spPr bwMode="auto">
                  <a:xfrm>
                    <a:off x="2908" y="1546"/>
                    <a:ext cx="278" cy="430"/>
                  </a:xfrm>
                  <a:custGeom>
                    <a:avLst/>
                    <a:gdLst>
                      <a:gd name="T0" fmla="*/ 20 w 38"/>
                      <a:gd name="T1" fmla="*/ 33 h 59"/>
                      <a:gd name="T2" fmla="*/ 21 w 38"/>
                      <a:gd name="T3" fmla="*/ 42 h 59"/>
                      <a:gd name="T4" fmla="*/ 33 w 38"/>
                      <a:gd name="T5" fmla="*/ 28 h 59"/>
                      <a:gd name="T6" fmla="*/ 38 w 38"/>
                      <a:gd name="T7" fmla="*/ 22 h 59"/>
                      <a:gd name="T8" fmla="*/ 37 w 38"/>
                      <a:gd name="T9" fmla="*/ 15 h 59"/>
                      <a:gd name="T10" fmla="*/ 12 w 38"/>
                      <a:gd name="T11" fmla="*/ 5 h 59"/>
                      <a:gd name="T12" fmla="*/ 5 w 38"/>
                      <a:gd name="T13" fmla="*/ 39 h 59"/>
                      <a:gd name="T14" fmla="*/ 0 w 38"/>
                      <a:gd name="T15" fmla="*/ 59 h 59"/>
                      <a:gd name="T16" fmla="*/ 20 w 38"/>
                      <a:gd name="T17" fmla="*/ 33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8" h="59">
                        <a:moveTo>
                          <a:pt x="20" y="33"/>
                        </a:moveTo>
                        <a:cubicBezTo>
                          <a:pt x="20" y="36"/>
                          <a:pt x="20" y="38"/>
                          <a:pt x="21" y="42"/>
                        </a:cubicBezTo>
                        <a:cubicBezTo>
                          <a:pt x="25" y="37"/>
                          <a:pt x="28" y="32"/>
                          <a:pt x="33" y="28"/>
                        </a:cubicBezTo>
                        <a:cubicBezTo>
                          <a:pt x="35" y="26"/>
                          <a:pt x="36" y="24"/>
                          <a:pt x="38" y="22"/>
                        </a:cubicBezTo>
                        <a:cubicBezTo>
                          <a:pt x="38" y="20"/>
                          <a:pt x="37" y="17"/>
                          <a:pt x="37" y="15"/>
                        </a:cubicBezTo>
                        <a:cubicBezTo>
                          <a:pt x="33" y="6"/>
                          <a:pt x="23" y="0"/>
                          <a:pt x="12" y="5"/>
                        </a:cubicBezTo>
                        <a:cubicBezTo>
                          <a:pt x="1" y="10"/>
                          <a:pt x="1" y="27"/>
                          <a:pt x="5" y="39"/>
                        </a:cubicBezTo>
                        <a:cubicBezTo>
                          <a:pt x="9" y="51"/>
                          <a:pt x="6" y="56"/>
                          <a:pt x="0" y="59"/>
                        </a:cubicBezTo>
                        <a:cubicBezTo>
                          <a:pt x="11" y="57"/>
                          <a:pt x="16" y="43"/>
                          <a:pt x="20" y="33"/>
                        </a:cubicBezTo>
                        <a:close/>
                      </a:path>
                    </a:pathLst>
                  </a:custGeom>
                  <a:solidFill>
                    <a:srgbClr val="9B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6" name="Freeform 439"/>
                  <p:cNvSpPr>
                    <a:spLocks/>
                  </p:cNvSpPr>
                  <p:nvPr/>
                </p:nvSpPr>
                <p:spPr bwMode="auto">
                  <a:xfrm>
                    <a:off x="2916" y="1546"/>
                    <a:ext cx="263" cy="386"/>
                  </a:xfrm>
                  <a:custGeom>
                    <a:avLst/>
                    <a:gdLst>
                      <a:gd name="T0" fmla="*/ 19 w 36"/>
                      <a:gd name="T1" fmla="*/ 22 h 53"/>
                      <a:gd name="T2" fmla="*/ 21 w 36"/>
                      <a:gd name="T3" fmla="*/ 31 h 53"/>
                      <a:gd name="T4" fmla="*/ 35 w 36"/>
                      <a:gd name="T5" fmla="*/ 19 h 53"/>
                      <a:gd name="T6" fmla="*/ 36 w 36"/>
                      <a:gd name="T7" fmla="*/ 17 h 53"/>
                      <a:gd name="T8" fmla="*/ 36 w 36"/>
                      <a:gd name="T9" fmla="*/ 15 h 53"/>
                      <a:gd name="T10" fmla="*/ 11 w 36"/>
                      <a:gd name="T11" fmla="*/ 5 h 53"/>
                      <a:gd name="T12" fmla="*/ 4 w 36"/>
                      <a:gd name="T13" fmla="*/ 39 h 53"/>
                      <a:gd name="T14" fmla="*/ 5 w 36"/>
                      <a:gd name="T15" fmla="*/ 53 h 53"/>
                      <a:gd name="T16" fmla="*/ 19 w 36"/>
                      <a:gd name="T17" fmla="*/ 22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6" h="53">
                        <a:moveTo>
                          <a:pt x="19" y="22"/>
                        </a:moveTo>
                        <a:cubicBezTo>
                          <a:pt x="20" y="25"/>
                          <a:pt x="21" y="28"/>
                          <a:pt x="21" y="31"/>
                        </a:cubicBezTo>
                        <a:cubicBezTo>
                          <a:pt x="23" y="24"/>
                          <a:pt x="29" y="22"/>
                          <a:pt x="35" y="19"/>
                        </a:cubicBezTo>
                        <a:cubicBezTo>
                          <a:pt x="35" y="18"/>
                          <a:pt x="36" y="18"/>
                          <a:pt x="36" y="17"/>
                        </a:cubicBezTo>
                        <a:cubicBezTo>
                          <a:pt x="36" y="17"/>
                          <a:pt x="36" y="16"/>
                          <a:pt x="36" y="15"/>
                        </a:cubicBezTo>
                        <a:cubicBezTo>
                          <a:pt x="32" y="6"/>
                          <a:pt x="22" y="0"/>
                          <a:pt x="11" y="5"/>
                        </a:cubicBezTo>
                        <a:cubicBezTo>
                          <a:pt x="0" y="10"/>
                          <a:pt x="0" y="27"/>
                          <a:pt x="4" y="39"/>
                        </a:cubicBezTo>
                        <a:cubicBezTo>
                          <a:pt x="6" y="45"/>
                          <a:pt x="7" y="49"/>
                          <a:pt x="5" y="53"/>
                        </a:cubicBezTo>
                        <a:cubicBezTo>
                          <a:pt x="12" y="44"/>
                          <a:pt x="14" y="31"/>
                          <a:pt x="19" y="22"/>
                        </a:cubicBezTo>
                        <a:close/>
                      </a:path>
                    </a:pathLst>
                  </a:custGeom>
                  <a:solidFill>
                    <a:srgbClr val="B1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7" name="Freeform 440"/>
                  <p:cNvSpPr>
                    <a:spLocks noEditPoints="1"/>
                  </p:cNvSpPr>
                  <p:nvPr/>
                </p:nvSpPr>
                <p:spPr bwMode="auto">
                  <a:xfrm>
                    <a:off x="2894" y="1568"/>
                    <a:ext cx="307" cy="430"/>
                  </a:xfrm>
                  <a:custGeom>
                    <a:avLst/>
                    <a:gdLst>
                      <a:gd name="T0" fmla="*/ 0 w 42"/>
                      <a:gd name="T1" fmla="*/ 57 h 59"/>
                      <a:gd name="T2" fmla="*/ 0 w 42"/>
                      <a:gd name="T3" fmla="*/ 57 h 59"/>
                      <a:gd name="T4" fmla="*/ 7 w 42"/>
                      <a:gd name="T5" fmla="*/ 36 h 59"/>
                      <a:gd name="T6" fmla="*/ 14 w 42"/>
                      <a:gd name="T7" fmla="*/ 2 h 59"/>
                      <a:gd name="T8" fmla="*/ 28 w 42"/>
                      <a:gd name="T9" fmla="*/ 1 h 59"/>
                      <a:gd name="T10" fmla="*/ 39 w 42"/>
                      <a:gd name="T11" fmla="*/ 12 h 59"/>
                      <a:gd name="T12" fmla="*/ 36 w 42"/>
                      <a:gd name="T13" fmla="*/ 30 h 59"/>
                      <a:gd name="T14" fmla="*/ 9 w 42"/>
                      <a:gd name="T15" fmla="*/ 59 h 59"/>
                      <a:gd name="T16" fmla="*/ 8 w 42"/>
                      <a:gd name="T17" fmla="*/ 59 h 59"/>
                      <a:gd name="T18" fmla="*/ 9 w 42"/>
                      <a:gd name="T19" fmla="*/ 59 h 59"/>
                      <a:gd name="T20" fmla="*/ 12 w 42"/>
                      <a:gd name="T21" fmla="*/ 54 h 59"/>
                      <a:gd name="T22" fmla="*/ 0 w 42"/>
                      <a:gd name="T23" fmla="*/ 57 h 59"/>
                      <a:gd name="T24" fmla="*/ 28 w 42"/>
                      <a:gd name="T25" fmla="*/ 2 h 59"/>
                      <a:gd name="T26" fmla="*/ 14 w 42"/>
                      <a:gd name="T27" fmla="*/ 3 h 59"/>
                      <a:gd name="T28" fmla="*/ 8 w 42"/>
                      <a:gd name="T29" fmla="*/ 36 h 59"/>
                      <a:gd name="T30" fmla="*/ 1 w 42"/>
                      <a:gd name="T31" fmla="*/ 57 h 59"/>
                      <a:gd name="T32" fmla="*/ 12 w 42"/>
                      <a:gd name="T33" fmla="*/ 53 h 59"/>
                      <a:gd name="T34" fmla="*/ 13 w 42"/>
                      <a:gd name="T35" fmla="*/ 53 h 59"/>
                      <a:gd name="T36" fmla="*/ 13 w 42"/>
                      <a:gd name="T37" fmla="*/ 53 h 59"/>
                      <a:gd name="T38" fmla="*/ 10 w 42"/>
                      <a:gd name="T39" fmla="*/ 58 h 59"/>
                      <a:gd name="T40" fmla="*/ 36 w 42"/>
                      <a:gd name="T41" fmla="*/ 30 h 59"/>
                      <a:gd name="T42" fmla="*/ 36 w 42"/>
                      <a:gd name="T43" fmla="*/ 30 h 59"/>
                      <a:gd name="T44" fmla="*/ 36 w 42"/>
                      <a:gd name="T45" fmla="*/ 30 h 59"/>
                      <a:gd name="T46" fmla="*/ 38 w 42"/>
                      <a:gd name="T47" fmla="*/ 12 h 59"/>
                      <a:gd name="T48" fmla="*/ 28 w 42"/>
                      <a:gd name="T49" fmla="*/ 2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2" h="59">
                        <a:moveTo>
                          <a:pt x="0" y="57"/>
                        </a:move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8" y="53"/>
                          <a:pt x="11" y="48"/>
                          <a:pt x="7" y="36"/>
                        </a:cubicBezTo>
                        <a:cubicBezTo>
                          <a:pt x="3" y="23"/>
                          <a:pt x="3" y="7"/>
                          <a:pt x="14" y="2"/>
                        </a:cubicBezTo>
                        <a:cubicBezTo>
                          <a:pt x="19" y="0"/>
                          <a:pt x="24" y="0"/>
                          <a:pt x="28" y="1"/>
                        </a:cubicBezTo>
                        <a:cubicBezTo>
                          <a:pt x="33" y="3"/>
                          <a:pt x="37" y="7"/>
                          <a:pt x="39" y="12"/>
                        </a:cubicBezTo>
                        <a:cubicBezTo>
                          <a:pt x="42" y="21"/>
                          <a:pt x="37" y="30"/>
                          <a:pt x="36" y="30"/>
                        </a:cubicBezTo>
                        <a:cubicBezTo>
                          <a:pt x="36" y="32"/>
                          <a:pt x="31" y="56"/>
                          <a:pt x="9" y="59"/>
                        </a:cubicBezTo>
                        <a:cubicBezTo>
                          <a:pt x="8" y="59"/>
                          <a:pt x="8" y="59"/>
                          <a:pt x="8" y="59"/>
                        </a:cubicBezTo>
                        <a:cubicBezTo>
                          <a:pt x="9" y="59"/>
                          <a:pt x="9" y="59"/>
                          <a:pt x="9" y="59"/>
                        </a:cubicBezTo>
                        <a:cubicBezTo>
                          <a:pt x="11" y="57"/>
                          <a:pt x="12" y="55"/>
                          <a:pt x="12" y="54"/>
                        </a:cubicBezTo>
                        <a:cubicBezTo>
                          <a:pt x="10" y="55"/>
                          <a:pt x="4" y="58"/>
                          <a:pt x="0" y="57"/>
                        </a:cubicBezTo>
                        <a:close/>
                        <a:moveTo>
                          <a:pt x="28" y="2"/>
                        </a:moveTo>
                        <a:cubicBezTo>
                          <a:pt x="24" y="0"/>
                          <a:pt x="19" y="0"/>
                          <a:pt x="14" y="3"/>
                        </a:cubicBezTo>
                        <a:cubicBezTo>
                          <a:pt x="3" y="7"/>
                          <a:pt x="3" y="23"/>
                          <a:pt x="8" y="36"/>
                        </a:cubicBezTo>
                        <a:cubicBezTo>
                          <a:pt x="12" y="48"/>
                          <a:pt x="8" y="53"/>
                          <a:pt x="1" y="57"/>
                        </a:cubicBezTo>
                        <a:cubicBezTo>
                          <a:pt x="5" y="58"/>
                          <a:pt x="12" y="53"/>
                          <a:pt x="12" y="53"/>
                        </a:cubicBezTo>
                        <a:cubicBezTo>
                          <a:pt x="13" y="53"/>
                          <a:pt x="13" y="53"/>
                          <a:pt x="13" y="53"/>
                        </a:cubicBezTo>
                        <a:cubicBezTo>
                          <a:pt x="13" y="53"/>
                          <a:pt x="13" y="53"/>
                          <a:pt x="13" y="53"/>
                        </a:cubicBezTo>
                        <a:cubicBezTo>
                          <a:pt x="13" y="53"/>
                          <a:pt x="12" y="56"/>
                          <a:pt x="10" y="58"/>
                        </a:cubicBezTo>
                        <a:cubicBezTo>
                          <a:pt x="31" y="55"/>
                          <a:pt x="36" y="31"/>
                          <a:pt x="36" y="30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36" y="30"/>
                          <a:pt x="42" y="21"/>
                          <a:pt x="38" y="12"/>
                        </a:cubicBezTo>
                        <a:cubicBezTo>
                          <a:pt x="37" y="7"/>
                          <a:pt x="33" y="3"/>
                          <a:pt x="28" y="2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8" name="Freeform 441"/>
                  <p:cNvSpPr>
                    <a:spLocks/>
                  </p:cNvSpPr>
                  <p:nvPr/>
                </p:nvSpPr>
                <p:spPr bwMode="auto">
                  <a:xfrm>
                    <a:off x="3004" y="1627"/>
                    <a:ext cx="138" cy="72"/>
                  </a:xfrm>
                  <a:custGeom>
                    <a:avLst/>
                    <a:gdLst>
                      <a:gd name="T0" fmla="*/ 5 w 19"/>
                      <a:gd name="T1" fmla="*/ 2 h 10"/>
                      <a:gd name="T2" fmla="*/ 19 w 19"/>
                      <a:gd name="T3" fmla="*/ 3 h 10"/>
                      <a:gd name="T4" fmla="*/ 19 w 19"/>
                      <a:gd name="T5" fmla="*/ 3 h 10"/>
                      <a:gd name="T6" fmla="*/ 5 w 19"/>
                      <a:gd name="T7" fmla="*/ 3 h 10"/>
                      <a:gd name="T8" fmla="*/ 0 w 19"/>
                      <a:gd name="T9" fmla="*/ 10 h 10"/>
                      <a:gd name="T10" fmla="*/ 5 w 19"/>
                      <a:gd name="T11" fmla="*/ 2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10">
                        <a:moveTo>
                          <a:pt x="5" y="2"/>
                        </a:moveTo>
                        <a:cubicBezTo>
                          <a:pt x="8" y="0"/>
                          <a:pt x="13" y="0"/>
                          <a:pt x="19" y="3"/>
                        </a:cubicBezTo>
                        <a:cubicBezTo>
                          <a:pt x="19" y="3"/>
                          <a:pt x="19" y="3"/>
                          <a:pt x="19" y="3"/>
                        </a:cubicBezTo>
                        <a:cubicBezTo>
                          <a:pt x="13" y="1"/>
                          <a:pt x="9" y="1"/>
                          <a:pt x="5" y="3"/>
                        </a:cubicBezTo>
                        <a:cubicBezTo>
                          <a:pt x="1" y="5"/>
                          <a:pt x="0" y="10"/>
                          <a:pt x="0" y="10"/>
                        </a:cubicBezTo>
                        <a:cubicBezTo>
                          <a:pt x="0" y="10"/>
                          <a:pt x="1" y="5"/>
                          <a:pt x="5" y="2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69" name="Freeform 442"/>
                  <p:cNvSpPr>
                    <a:spLocks/>
                  </p:cNvSpPr>
                  <p:nvPr/>
                </p:nvSpPr>
                <p:spPr bwMode="auto">
                  <a:xfrm>
                    <a:off x="3069" y="1663"/>
                    <a:ext cx="73" cy="80"/>
                  </a:xfrm>
                  <a:custGeom>
                    <a:avLst/>
                    <a:gdLst>
                      <a:gd name="T0" fmla="*/ 10 w 10"/>
                      <a:gd name="T1" fmla="*/ 0 h 11"/>
                      <a:gd name="T2" fmla="*/ 10 w 10"/>
                      <a:gd name="T3" fmla="*/ 1 h 11"/>
                      <a:gd name="T4" fmla="*/ 0 w 10"/>
                      <a:gd name="T5" fmla="*/ 11 h 11"/>
                      <a:gd name="T6" fmla="*/ 10 w 10"/>
                      <a:gd name="T7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1">
                        <a:moveTo>
                          <a:pt x="10" y="0"/>
                        </a:move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" y="2"/>
                          <a:pt x="0" y="11"/>
                          <a:pt x="0" y="11"/>
                        </a:cubicBezTo>
                        <a:cubicBezTo>
                          <a:pt x="0" y="11"/>
                          <a:pt x="0" y="1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0" name="Freeform 443"/>
                  <p:cNvSpPr>
                    <a:spLocks/>
                  </p:cNvSpPr>
                  <p:nvPr/>
                </p:nvSpPr>
                <p:spPr bwMode="auto">
                  <a:xfrm>
                    <a:off x="3091" y="1612"/>
                    <a:ext cx="117" cy="109"/>
                  </a:xfrm>
                  <a:custGeom>
                    <a:avLst/>
                    <a:gdLst>
                      <a:gd name="T0" fmla="*/ 14 w 16"/>
                      <a:gd name="T1" fmla="*/ 2 h 15"/>
                      <a:gd name="T2" fmla="*/ 8 w 16"/>
                      <a:gd name="T3" fmla="*/ 0 h 15"/>
                      <a:gd name="T4" fmla="*/ 8 w 16"/>
                      <a:gd name="T5" fmla="*/ 12 h 15"/>
                      <a:gd name="T6" fmla="*/ 14 w 16"/>
                      <a:gd name="T7" fmla="*/ 2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5">
                        <a:moveTo>
                          <a:pt x="14" y="2"/>
                        </a:moveTo>
                        <a:cubicBezTo>
                          <a:pt x="14" y="2"/>
                          <a:pt x="10" y="0"/>
                          <a:pt x="8" y="0"/>
                        </a:cubicBezTo>
                        <a:cubicBezTo>
                          <a:pt x="6" y="0"/>
                          <a:pt x="0" y="9"/>
                          <a:pt x="8" y="12"/>
                        </a:cubicBezTo>
                        <a:cubicBezTo>
                          <a:pt x="15" y="15"/>
                          <a:pt x="16" y="4"/>
                          <a:pt x="14" y="2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1" name="Freeform 444"/>
                  <p:cNvSpPr>
                    <a:spLocks noEditPoints="1"/>
                  </p:cNvSpPr>
                  <p:nvPr/>
                </p:nvSpPr>
                <p:spPr bwMode="auto">
                  <a:xfrm>
                    <a:off x="3113" y="1612"/>
                    <a:ext cx="95" cy="102"/>
                  </a:xfrm>
                  <a:custGeom>
                    <a:avLst/>
                    <a:gdLst>
                      <a:gd name="T0" fmla="*/ 5 w 13"/>
                      <a:gd name="T1" fmla="*/ 13 h 14"/>
                      <a:gd name="T2" fmla="*/ 5 w 13"/>
                      <a:gd name="T3" fmla="*/ 13 h 14"/>
                      <a:gd name="T4" fmla="*/ 1 w 13"/>
                      <a:gd name="T5" fmla="*/ 5 h 14"/>
                      <a:gd name="T6" fmla="*/ 5 w 13"/>
                      <a:gd name="T7" fmla="*/ 0 h 14"/>
                      <a:gd name="T8" fmla="*/ 7 w 13"/>
                      <a:gd name="T9" fmla="*/ 0 h 14"/>
                      <a:gd name="T10" fmla="*/ 11 w 13"/>
                      <a:gd name="T11" fmla="*/ 2 h 14"/>
                      <a:gd name="T12" fmla="*/ 11 w 13"/>
                      <a:gd name="T13" fmla="*/ 10 h 14"/>
                      <a:gd name="T14" fmla="*/ 5 w 13"/>
                      <a:gd name="T15" fmla="*/ 13 h 14"/>
                      <a:gd name="T16" fmla="*/ 7 w 13"/>
                      <a:gd name="T17" fmla="*/ 1 h 14"/>
                      <a:gd name="T18" fmla="*/ 5 w 13"/>
                      <a:gd name="T19" fmla="*/ 0 h 14"/>
                      <a:gd name="T20" fmla="*/ 1 w 13"/>
                      <a:gd name="T21" fmla="*/ 6 h 14"/>
                      <a:gd name="T22" fmla="*/ 5 w 13"/>
                      <a:gd name="T23" fmla="*/ 12 h 14"/>
                      <a:gd name="T24" fmla="*/ 11 w 13"/>
                      <a:gd name="T25" fmla="*/ 10 h 14"/>
                      <a:gd name="T26" fmla="*/ 11 w 13"/>
                      <a:gd name="T27" fmla="*/ 3 h 14"/>
                      <a:gd name="T28" fmla="*/ 7 w 13"/>
                      <a:gd name="T29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" h="14">
                        <a:moveTo>
                          <a:pt x="5" y="13"/>
                        </a:move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0" y="11"/>
                          <a:pt x="0" y="7"/>
                          <a:pt x="1" y="5"/>
                        </a:cubicBezTo>
                        <a:cubicBezTo>
                          <a:pt x="1" y="2"/>
                          <a:pt x="3" y="0"/>
                          <a:pt x="5" y="0"/>
                        </a:cubicBezTo>
                        <a:cubicBezTo>
                          <a:pt x="5" y="0"/>
                          <a:pt x="6" y="0"/>
                          <a:pt x="7" y="0"/>
                        </a:cubicBezTo>
                        <a:cubicBezTo>
                          <a:pt x="9" y="1"/>
                          <a:pt x="11" y="2"/>
                          <a:pt x="11" y="2"/>
                        </a:cubicBezTo>
                        <a:cubicBezTo>
                          <a:pt x="13" y="3"/>
                          <a:pt x="13" y="7"/>
                          <a:pt x="11" y="10"/>
                        </a:cubicBezTo>
                        <a:cubicBezTo>
                          <a:pt x="10" y="13"/>
                          <a:pt x="8" y="14"/>
                          <a:pt x="5" y="13"/>
                        </a:cubicBezTo>
                        <a:close/>
                        <a:moveTo>
                          <a:pt x="7" y="1"/>
                        </a:move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4" y="0"/>
                          <a:pt x="2" y="3"/>
                          <a:pt x="1" y="6"/>
                        </a:cubicBezTo>
                        <a:cubicBezTo>
                          <a:pt x="1" y="7"/>
                          <a:pt x="1" y="11"/>
                          <a:pt x="5" y="12"/>
                        </a:cubicBezTo>
                        <a:cubicBezTo>
                          <a:pt x="9" y="14"/>
                          <a:pt x="10" y="11"/>
                          <a:pt x="11" y="10"/>
                        </a:cubicBezTo>
                        <a:cubicBezTo>
                          <a:pt x="12" y="7"/>
                          <a:pt x="12" y="3"/>
                          <a:pt x="11" y="3"/>
                        </a:cubicBezTo>
                        <a:cubicBezTo>
                          <a:pt x="11" y="3"/>
                          <a:pt x="9" y="1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2" name="Freeform 445"/>
                  <p:cNvSpPr>
                    <a:spLocks/>
                  </p:cNvSpPr>
                  <p:nvPr/>
                </p:nvSpPr>
                <p:spPr bwMode="auto">
                  <a:xfrm>
                    <a:off x="3025" y="1801"/>
                    <a:ext cx="139" cy="131"/>
                  </a:xfrm>
                  <a:custGeom>
                    <a:avLst/>
                    <a:gdLst>
                      <a:gd name="T0" fmla="*/ 17 w 19"/>
                      <a:gd name="T1" fmla="*/ 8 h 18"/>
                      <a:gd name="T2" fmla="*/ 9 w 19"/>
                      <a:gd name="T3" fmla="*/ 0 h 18"/>
                      <a:gd name="T4" fmla="*/ 13 w 19"/>
                      <a:gd name="T5" fmla="*/ 17 h 18"/>
                      <a:gd name="T6" fmla="*/ 17 w 19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8">
                        <a:moveTo>
                          <a:pt x="17" y="8"/>
                        </a:moveTo>
                        <a:cubicBezTo>
                          <a:pt x="17" y="8"/>
                          <a:pt x="16" y="0"/>
                          <a:pt x="9" y="0"/>
                        </a:cubicBezTo>
                        <a:cubicBezTo>
                          <a:pt x="2" y="1"/>
                          <a:pt x="0" y="18"/>
                          <a:pt x="13" y="17"/>
                        </a:cubicBezTo>
                        <a:cubicBezTo>
                          <a:pt x="19" y="12"/>
                          <a:pt x="17" y="8"/>
                          <a:pt x="17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3" name="Freeform 446"/>
                  <p:cNvSpPr>
                    <a:spLocks/>
                  </p:cNvSpPr>
                  <p:nvPr/>
                </p:nvSpPr>
                <p:spPr bwMode="auto">
                  <a:xfrm>
                    <a:off x="3033" y="1801"/>
                    <a:ext cx="139" cy="124"/>
                  </a:xfrm>
                  <a:custGeom>
                    <a:avLst/>
                    <a:gdLst>
                      <a:gd name="T0" fmla="*/ 16 w 19"/>
                      <a:gd name="T1" fmla="*/ 8 h 17"/>
                      <a:gd name="T2" fmla="*/ 8 w 19"/>
                      <a:gd name="T3" fmla="*/ 0 h 17"/>
                      <a:gd name="T4" fmla="*/ 12 w 19"/>
                      <a:gd name="T5" fmla="*/ 16 h 17"/>
                      <a:gd name="T6" fmla="*/ 16 w 19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7">
                        <a:moveTo>
                          <a:pt x="16" y="8"/>
                        </a:moveTo>
                        <a:cubicBezTo>
                          <a:pt x="16" y="8"/>
                          <a:pt x="15" y="0"/>
                          <a:pt x="8" y="0"/>
                        </a:cubicBezTo>
                        <a:cubicBezTo>
                          <a:pt x="1" y="1"/>
                          <a:pt x="0" y="17"/>
                          <a:pt x="12" y="16"/>
                        </a:cubicBezTo>
                        <a:cubicBezTo>
                          <a:pt x="19" y="11"/>
                          <a:pt x="16" y="8"/>
                          <a:pt x="16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4" name="Freeform 447"/>
                  <p:cNvSpPr>
                    <a:spLocks/>
                  </p:cNvSpPr>
                  <p:nvPr/>
                </p:nvSpPr>
                <p:spPr bwMode="auto">
                  <a:xfrm>
                    <a:off x="3040" y="1801"/>
                    <a:ext cx="139" cy="109"/>
                  </a:xfrm>
                  <a:custGeom>
                    <a:avLst/>
                    <a:gdLst>
                      <a:gd name="T0" fmla="*/ 15 w 19"/>
                      <a:gd name="T1" fmla="*/ 8 h 15"/>
                      <a:gd name="T2" fmla="*/ 7 w 19"/>
                      <a:gd name="T3" fmla="*/ 0 h 15"/>
                      <a:gd name="T4" fmla="*/ 13 w 19"/>
                      <a:gd name="T5" fmla="*/ 15 h 15"/>
                      <a:gd name="T6" fmla="*/ 15 w 19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5">
                        <a:moveTo>
                          <a:pt x="15" y="8"/>
                        </a:moveTo>
                        <a:cubicBezTo>
                          <a:pt x="15" y="8"/>
                          <a:pt x="14" y="0"/>
                          <a:pt x="7" y="0"/>
                        </a:cubicBezTo>
                        <a:cubicBezTo>
                          <a:pt x="0" y="1"/>
                          <a:pt x="0" y="15"/>
                          <a:pt x="13" y="15"/>
                        </a:cubicBezTo>
                        <a:cubicBezTo>
                          <a:pt x="19" y="10"/>
                          <a:pt x="15" y="8"/>
                          <a:pt x="15" y="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5" name="Freeform 448"/>
                  <p:cNvSpPr>
                    <a:spLocks noEditPoints="1"/>
                  </p:cNvSpPr>
                  <p:nvPr/>
                </p:nvSpPr>
                <p:spPr bwMode="auto">
                  <a:xfrm>
                    <a:off x="3047" y="1801"/>
                    <a:ext cx="117" cy="131"/>
                  </a:xfrm>
                  <a:custGeom>
                    <a:avLst/>
                    <a:gdLst>
                      <a:gd name="T0" fmla="*/ 6 w 16"/>
                      <a:gd name="T1" fmla="*/ 17 h 18"/>
                      <a:gd name="T2" fmla="*/ 6 w 16"/>
                      <a:gd name="T3" fmla="*/ 17 h 18"/>
                      <a:gd name="T4" fmla="*/ 1 w 16"/>
                      <a:gd name="T5" fmla="*/ 7 h 18"/>
                      <a:gd name="T6" fmla="*/ 6 w 16"/>
                      <a:gd name="T7" fmla="*/ 0 h 18"/>
                      <a:gd name="T8" fmla="*/ 9 w 16"/>
                      <a:gd name="T9" fmla="*/ 0 h 18"/>
                      <a:gd name="T10" fmla="*/ 14 w 16"/>
                      <a:gd name="T11" fmla="*/ 8 h 18"/>
                      <a:gd name="T12" fmla="*/ 10 w 16"/>
                      <a:gd name="T13" fmla="*/ 18 h 18"/>
                      <a:gd name="T14" fmla="*/ 10 w 16"/>
                      <a:gd name="T15" fmla="*/ 18 h 18"/>
                      <a:gd name="T16" fmla="*/ 10 w 16"/>
                      <a:gd name="T17" fmla="*/ 18 h 18"/>
                      <a:gd name="T18" fmla="*/ 6 w 16"/>
                      <a:gd name="T19" fmla="*/ 17 h 18"/>
                      <a:gd name="T20" fmla="*/ 9 w 16"/>
                      <a:gd name="T21" fmla="*/ 1 h 18"/>
                      <a:gd name="T22" fmla="*/ 6 w 16"/>
                      <a:gd name="T23" fmla="*/ 0 h 18"/>
                      <a:gd name="T24" fmla="*/ 1 w 16"/>
                      <a:gd name="T25" fmla="*/ 7 h 18"/>
                      <a:gd name="T26" fmla="*/ 6 w 16"/>
                      <a:gd name="T27" fmla="*/ 17 h 18"/>
                      <a:gd name="T28" fmla="*/ 6 w 16"/>
                      <a:gd name="T29" fmla="*/ 17 h 18"/>
                      <a:gd name="T30" fmla="*/ 10 w 16"/>
                      <a:gd name="T31" fmla="*/ 17 h 18"/>
                      <a:gd name="T32" fmla="*/ 14 w 16"/>
                      <a:gd name="T33" fmla="*/ 8 h 18"/>
                      <a:gd name="T34" fmla="*/ 14 w 16"/>
                      <a:gd name="T35" fmla="*/ 8 h 18"/>
                      <a:gd name="T36" fmla="*/ 9 w 16"/>
                      <a:gd name="T37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6" h="18">
                        <a:moveTo>
                          <a:pt x="6" y="17"/>
                        </a:move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1" y="15"/>
                          <a:pt x="0" y="11"/>
                          <a:pt x="1" y="7"/>
                        </a:cubicBezTo>
                        <a:cubicBezTo>
                          <a:pt x="1" y="3"/>
                          <a:pt x="3" y="0"/>
                          <a:pt x="6" y="0"/>
                        </a:cubicBezTo>
                        <a:cubicBezTo>
                          <a:pt x="7" y="0"/>
                          <a:pt x="8" y="0"/>
                          <a:pt x="9" y="0"/>
                        </a:cubicBezTo>
                        <a:cubicBezTo>
                          <a:pt x="13" y="2"/>
                          <a:pt x="14" y="8"/>
                          <a:pt x="14" y="8"/>
                        </a:cubicBezTo>
                        <a:cubicBezTo>
                          <a:pt x="15" y="9"/>
                          <a:pt x="16" y="13"/>
                          <a:pt x="10" y="18"/>
                        </a:cubicBez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10" y="18"/>
                          <a:pt x="10" y="18"/>
                          <a:pt x="10" y="18"/>
                        </a:cubicBezTo>
                        <a:cubicBezTo>
                          <a:pt x="8" y="18"/>
                          <a:pt x="7" y="17"/>
                          <a:pt x="6" y="17"/>
                        </a:cubicBezTo>
                        <a:close/>
                        <a:moveTo>
                          <a:pt x="9" y="1"/>
                        </a:moveTo>
                        <a:cubicBezTo>
                          <a:pt x="8" y="0"/>
                          <a:pt x="7" y="0"/>
                          <a:pt x="6" y="0"/>
                        </a:cubicBezTo>
                        <a:cubicBezTo>
                          <a:pt x="3" y="1"/>
                          <a:pt x="1" y="4"/>
                          <a:pt x="1" y="7"/>
                        </a:cubicBezTo>
                        <a:cubicBezTo>
                          <a:pt x="1" y="11"/>
                          <a:pt x="2" y="15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7" y="17"/>
                          <a:pt x="8" y="17"/>
                          <a:pt x="10" y="17"/>
                        </a:cubicBezTo>
                        <a:cubicBezTo>
                          <a:pt x="16" y="12"/>
                          <a:pt x="14" y="9"/>
                          <a:pt x="14" y="8"/>
                        </a:cubicBezTo>
                        <a:cubicBezTo>
                          <a:pt x="14" y="8"/>
                          <a:pt x="14" y="8"/>
                          <a:pt x="14" y="8"/>
                        </a:cubicBezTo>
                        <a:cubicBezTo>
                          <a:pt x="14" y="8"/>
                          <a:pt x="13" y="2"/>
                          <a:pt x="9" y="1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6" name="Freeform 449"/>
                  <p:cNvSpPr>
                    <a:spLocks/>
                  </p:cNvSpPr>
                  <p:nvPr/>
                </p:nvSpPr>
                <p:spPr bwMode="auto">
                  <a:xfrm>
                    <a:off x="3077" y="1830"/>
                    <a:ext cx="58" cy="73"/>
                  </a:xfrm>
                  <a:custGeom>
                    <a:avLst/>
                    <a:gdLst>
                      <a:gd name="T0" fmla="*/ 8 w 8"/>
                      <a:gd name="T1" fmla="*/ 10 h 10"/>
                      <a:gd name="T2" fmla="*/ 8 w 8"/>
                      <a:gd name="T3" fmla="*/ 9 h 10"/>
                      <a:gd name="T4" fmla="*/ 5 w 8"/>
                      <a:gd name="T5" fmla="*/ 7 h 10"/>
                      <a:gd name="T6" fmla="*/ 4 w 8"/>
                      <a:gd name="T7" fmla="*/ 7 h 10"/>
                      <a:gd name="T8" fmla="*/ 5 w 8"/>
                      <a:gd name="T9" fmla="*/ 6 h 10"/>
                      <a:gd name="T10" fmla="*/ 8 w 8"/>
                      <a:gd name="T11" fmla="*/ 8 h 10"/>
                      <a:gd name="T12" fmla="*/ 3 w 8"/>
                      <a:gd name="T13" fmla="*/ 1 h 10"/>
                      <a:gd name="T14" fmla="*/ 0 w 8"/>
                      <a:gd name="T15" fmla="*/ 3 h 10"/>
                      <a:gd name="T16" fmla="*/ 3 w 8"/>
                      <a:gd name="T17" fmla="*/ 0 h 10"/>
                      <a:gd name="T18" fmla="*/ 8 w 8"/>
                      <a:gd name="T19" fmla="*/ 9 h 10"/>
                      <a:gd name="T20" fmla="*/ 8 w 8"/>
                      <a:gd name="T21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" h="10">
                        <a:moveTo>
                          <a:pt x="8" y="10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7" y="7"/>
                          <a:pt x="6" y="7"/>
                          <a:pt x="5" y="7"/>
                        </a:cubicBezTo>
                        <a:cubicBezTo>
                          <a:pt x="5" y="7"/>
                          <a:pt x="4" y="7"/>
                          <a:pt x="4" y="7"/>
                        </a:cubicBezTo>
                        <a:cubicBezTo>
                          <a:pt x="4" y="7"/>
                          <a:pt x="5" y="6"/>
                          <a:pt x="5" y="6"/>
                        </a:cubicBezTo>
                        <a:cubicBezTo>
                          <a:pt x="6" y="7"/>
                          <a:pt x="7" y="7"/>
                          <a:pt x="8" y="8"/>
                        </a:cubicBezTo>
                        <a:cubicBezTo>
                          <a:pt x="8" y="3"/>
                          <a:pt x="5" y="1"/>
                          <a:pt x="3" y="1"/>
                        </a:cubicBezTo>
                        <a:cubicBezTo>
                          <a:pt x="1" y="1"/>
                          <a:pt x="0" y="3"/>
                          <a:pt x="0" y="3"/>
                        </a:cubicBezTo>
                        <a:cubicBezTo>
                          <a:pt x="0" y="3"/>
                          <a:pt x="1" y="0"/>
                          <a:pt x="3" y="0"/>
                        </a:cubicBezTo>
                        <a:cubicBezTo>
                          <a:pt x="5" y="1"/>
                          <a:pt x="8" y="3"/>
                          <a:pt x="8" y="9"/>
                        </a:cubicBezTo>
                        <a:lnTo>
                          <a:pt x="8" y="10"/>
                        </a:ln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7" name="Freeform 450"/>
                  <p:cNvSpPr>
                    <a:spLocks/>
                  </p:cNvSpPr>
                  <p:nvPr/>
                </p:nvSpPr>
                <p:spPr bwMode="auto">
                  <a:xfrm>
                    <a:off x="3559" y="1823"/>
                    <a:ext cx="388" cy="458"/>
                  </a:xfrm>
                  <a:custGeom>
                    <a:avLst/>
                    <a:gdLst>
                      <a:gd name="T0" fmla="*/ 13 w 53"/>
                      <a:gd name="T1" fmla="*/ 20 h 63"/>
                      <a:gd name="T2" fmla="*/ 15 w 53"/>
                      <a:gd name="T3" fmla="*/ 59 h 63"/>
                      <a:gd name="T4" fmla="*/ 16 w 53"/>
                      <a:gd name="T5" fmla="*/ 53 h 63"/>
                      <a:gd name="T6" fmla="*/ 23 w 53"/>
                      <a:gd name="T7" fmla="*/ 63 h 63"/>
                      <a:gd name="T8" fmla="*/ 31 w 53"/>
                      <a:gd name="T9" fmla="*/ 43 h 63"/>
                      <a:gd name="T10" fmla="*/ 48 w 53"/>
                      <a:gd name="T11" fmla="*/ 13 h 63"/>
                      <a:gd name="T12" fmla="*/ 23 w 53"/>
                      <a:gd name="T13" fmla="*/ 4 h 63"/>
                      <a:gd name="T14" fmla="*/ 13 w 53"/>
                      <a:gd name="T15" fmla="*/ 2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3" h="63">
                        <a:moveTo>
                          <a:pt x="13" y="20"/>
                        </a:moveTo>
                        <a:cubicBezTo>
                          <a:pt x="13" y="20"/>
                          <a:pt x="0" y="42"/>
                          <a:pt x="15" y="59"/>
                        </a:cubicBezTo>
                        <a:cubicBezTo>
                          <a:pt x="15" y="55"/>
                          <a:pt x="16" y="53"/>
                          <a:pt x="16" y="53"/>
                        </a:cubicBezTo>
                        <a:cubicBezTo>
                          <a:pt x="16" y="53"/>
                          <a:pt x="19" y="62"/>
                          <a:pt x="23" y="63"/>
                        </a:cubicBezTo>
                        <a:cubicBezTo>
                          <a:pt x="20" y="56"/>
                          <a:pt x="20" y="49"/>
                          <a:pt x="31" y="43"/>
                        </a:cubicBezTo>
                        <a:cubicBezTo>
                          <a:pt x="42" y="36"/>
                          <a:pt x="53" y="24"/>
                          <a:pt x="48" y="13"/>
                        </a:cubicBezTo>
                        <a:cubicBezTo>
                          <a:pt x="43" y="2"/>
                          <a:pt x="31" y="0"/>
                          <a:pt x="23" y="4"/>
                        </a:cubicBezTo>
                        <a:cubicBezTo>
                          <a:pt x="14" y="9"/>
                          <a:pt x="13" y="20"/>
                          <a:pt x="13" y="20"/>
                        </a:cubicBezTo>
                        <a:close/>
                      </a:path>
                    </a:pathLst>
                  </a:custGeom>
                  <a:solidFill>
                    <a:srgbClr val="8D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8" name="Freeform 451"/>
                  <p:cNvSpPr>
                    <a:spLocks/>
                  </p:cNvSpPr>
                  <p:nvPr/>
                </p:nvSpPr>
                <p:spPr bwMode="auto">
                  <a:xfrm>
                    <a:off x="3618" y="1823"/>
                    <a:ext cx="300" cy="371"/>
                  </a:xfrm>
                  <a:custGeom>
                    <a:avLst/>
                    <a:gdLst>
                      <a:gd name="T0" fmla="*/ 11 w 41"/>
                      <a:gd name="T1" fmla="*/ 38 h 51"/>
                      <a:gd name="T2" fmla="*/ 12 w 41"/>
                      <a:gd name="T3" fmla="*/ 51 h 51"/>
                      <a:gd name="T4" fmla="*/ 27 w 41"/>
                      <a:gd name="T5" fmla="*/ 30 h 51"/>
                      <a:gd name="T6" fmla="*/ 24 w 41"/>
                      <a:gd name="T7" fmla="*/ 37 h 51"/>
                      <a:gd name="T8" fmla="*/ 41 w 41"/>
                      <a:gd name="T9" fmla="*/ 15 h 51"/>
                      <a:gd name="T10" fmla="*/ 40 w 41"/>
                      <a:gd name="T11" fmla="*/ 13 h 51"/>
                      <a:gd name="T12" fmla="*/ 15 w 41"/>
                      <a:gd name="T13" fmla="*/ 4 h 51"/>
                      <a:gd name="T14" fmla="*/ 8 w 41"/>
                      <a:gd name="T15" fmla="*/ 12 h 51"/>
                      <a:gd name="T16" fmla="*/ 4 w 41"/>
                      <a:gd name="T17" fmla="*/ 50 h 51"/>
                      <a:gd name="T18" fmla="*/ 11 w 41"/>
                      <a:gd name="T19" fmla="*/ 38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1" h="51">
                        <a:moveTo>
                          <a:pt x="11" y="38"/>
                        </a:moveTo>
                        <a:cubicBezTo>
                          <a:pt x="9" y="43"/>
                          <a:pt x="12" y="47"/>
                          <a:pt x="12" y="51"/>
                        </a:cubicBezTo>
                        <a:cubicBezTo>
                          <a:pt x="13" y="41"/>
                          <a:pt x="22" y="37"/>
                          <a:pt x="27" y="30"/>
                        </a:cubicBezTo>
                        <a:cubicBezTo>
                          <a:pt x="26" y="33"/>
                          <a:pt x="24" y="34"/>
                          <a:pt x="24" y="37"/>
                        </a:cubicBezTo>
                        <a:cubicBezTo>
                          <a:pt x="31" y="32"/>
                          <a:pt x="41" y="24"/>
                          <a:pt x="41" y="15"/>
                        </a:cubicBezTo>
                        <a:cubicBezTo>
                          <a:pt x="41" y="15"/>
                          <a:pt x="40" y="14"/>
                          <a:pt x="40" y="13"/>
                        </a:cubicBezTo>
                        <a:cubicBezTo>
                          <a:pt x="35" y="2"/>
                          <a:pt x="23" y="0"/>
                          <a:pt x="15" y="4"/>
                        </a:cubicBezTo>
                        <a:cubicBezTo>
                          <a:pt x="11" y="6"/>
                          <a:pt x="9" y="9"/>
                          <a:pt x="8" y="12"/>
                        </a:cubicBezTo>
                        <a:cubicBezTo>
                          <a:pt x="4" y="24"/>
                          <a:pt x="0" y="37"/>
                          <a:pt x="4" y="50"/>
                        </a:cubicBezTo>
                        <a:cubicBezTo>
                          <a:pt x="5" y="46"/>
                          <a:pt x="8" y="42"/>
                          <a:pt x="11" y="38"/>
                        </a:cubicBezTo>
                        <a:close/>
                      </a:path>
                    </a:pathLst>
                  </a:custGeom>
                  <a:solidFill>
                    <a:srgbClr val="9B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79" name="Freeform 452"/>
                  <p:cNvSpPr>
                    <a:spLocks/>
                  </p:cNvSpPr>
                  <p:nvPr/>
                </p:nvSpPr>
                <p:spPr bwMode="auto">
                  <a:xfrm>
                    <a:off x="3654" y="1823"/>
                    <a:ext cx="256" cy="284"/>
                  </a:xfrm>
                  <a:custGeom>
                    <a:avLst/>
                    <a:gdLst>
                      <a:gd name="T0" fmla="*/ 10 w 35"/>
                      <a:gd name="T1" fmla="*/ 27 h 39"/>
                      <a:gd name="T2" fmla="*/ 11 w 35"/>
                      <a:gd name="T3" fmla="*/ 37 h 39"/>
                      <a:gd name="T4" fmla="*/ 24 w 35"/>
                      <a:gd name="T5" fmla="*/ 22 h 39"/>
                      <a:gd name="T6" fmla="*/ 25 w 35"/>
                      <a:gd name="T7" fmla="*/ 29 h 39"/>
                      <a:gd name="T8" fmla="*/ 33 w 35"/>
                      <a:gd name="T9" fmla="*/ 9 h 39"/>
                      <a:gd name="T10" fmla="*/ 10 w 35"/>
                      <a:gd name="T11" fmla="*/ 4 h 39"/>
                      <a:gd name="T12" fmla="*/ 3 w 35"/>
                      <a:gd name="T13" fmla="*/ 12 h 39"/>
                      <a:gd name="T14" fmla="*/ 0 w 35"/>
                      <a:gd name="T15" fmla="*/ 20 h 39"/>
                      <a:gd name="T16" fmla="*/ 1 w 35"/>
                      <a:gd name="T17" fmla="*/ 39 h 39"/>
                      <a:gd name="T18" fmla="*/ 10 w 35"/>
                      <a:gd name="T19" fmla="*/ 27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5" h="39">
                        <a:moveTo>
                          <a:pt x="10" y="27"/>
                        </a:moveTo>
                        <a:cubicBezTo>
                          <a:pt x="10" y="31"/>
                          <a:pt x="9" y="34"/>
                          <a:pt x="11" y="37"/>
                        </a:cubicBezTo>
                        <a:cubicBezTo>
                          <a:pt x="15" y="32"/>
                          <a:pt x="20" y="27"/>
                          <a:pt x="24" y="22"/>
                        </a:cubicBezTo>
                        <a:cubicBezTo>
                          <a:pt x="26" y="24"/>
                          <a:pt x="24" y="27"/>
                          <a:pt x="25" y="29"/>
                        </a:cubicBezTo>
                        <a:cubicBezTo>
                          <a:pt x="31" y="25"/>
                          <a:pt x="35" y="16"/>
                          <a:pt x="33" y="9"/>
                        </a:cubicBezTo>
                        <a:cubicBezTo>
                          <a:pt x="27" y="1"/>
                          <a:pt x="17" y="0"/>
                          <a:pt x="10" y="4"/>
                        </a:cubicBezTo>
                        <a:cubicBezTo>
                          <a:pt x="6" y="6"/>
                          <a:pt x="4" y="9"/>
                          <a:pt x="3" y="12"/>
                        </a:cubicBezTo>
                        <a:cubicBezTo>
                          <a:pt x="2" y="15"/>
                          <a:pt x="1" y="17"/>
                          <a:pt x="0" y="20"/>
                        </a:cubicBezTo>
                        <a:cubicBezTo>
                          <a:pt x="0" y="26"/>
                          <a:pt x="1" y="33"/>
                          <a:pt x="1" y="39"/>
                        </a:cubicBezTo>
                        <a:cubicBezTo>
                          <a:pt x="4" y="35"/>
                          <a:pt x="6" y="31"/>
                          <a:pt x="10" y="27"/>
                        </a:cubicBezTo>
                        <a:close/>
                      </a:path>
                    </a:pathLst>
                  </a:custGeom>
                  <a:solidFill>
                    <a:srgbClr val="B1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0" name="Freeform 453"/>
                  <p:cNvSpPr>
                    <a:spLocks noEditPoints="1"/>
                  </p:cNvSpPr>
                  <p:nvPr/>
                </p:nvSpPr>
                <p:spPr bwMode="auto">
                  <a:xfrm>
                    <a:off x="3559" y="1830"/>
                    <a:ext cx="388" cy="459"/>
                  </a:xfrm>
                  <a:custGeom>
                    <a:avLst/>
                    <a:gdLst>
                      <a:gd name="T0" fmla="*/ 24 w 53"/>
                      <a:gd name="T1" fmla="*/ 63 h 63"/>
                      <a:gd name="T2" fmla="*/ 23 w 53"/>
                      <a:gd name="T3" fmla="*/ 62 h 63"/>
                      <a:gd name="T4" fmla="*/ 16 w 53"/>
                      <a:gd name="T5" fmla="*/ 52 h 63"/>
                      <a:gd name="T6" fmla="*/ 16 w 53"/>
                      <a:gd name="T7" fmla="*/ 58 h 63"/>
                      <a:gd name="T8" fmla="*/ 16 w 53"/>
                      <a:gd name="T9" fmla="*/ 59 h 63"/>
                      <a:gd name="T10" fmla="*/ 15 w 53"/>
                      <a:gd name="T11" fmla="*/ 58 h 63"/>
                      <a:gd name="T12" fmla="*/ 13 w 53"/>
                      <a:gd name="T13" fmla="*/ 19 h 63"/>
                      <a:gd name="T14" fmla="*/ 23 w 53"/>
                      <a:gd name="T15" fmla="*/ 3 h 63"/>
                      <a:gd name="T16" fmla="*/ 38 w 53"/>
                      <a:gd name="T17" fmla="*/ 2 h 63"/>
                      <a:gd name="T18" fmla="*/ 48 w 53"/>
                      <a:gd name="T19" fmla="*/ 12 h 63"/>
                      <a:gd name="T20" fmla="*/ 31 w 53"/>
                      <a:gd name="T21" fmla="*/ 42 h 63"/>
                      <a:gd name="T22" fmla="*/ 23 w 53"/>
                      <a:gd name="T23" fmla="*/ 62 h 63"/>
                      <a:gd name="T24" fmla="*/ 24 w 53"/>
                      <a:gd name="T25" fmla="*/ 63 h 63"/>
                      <a:gd name="T26" fmla="*/ 16 w 53"/>
                      <a:gd name="T27" fmla="*/ 51 h 63"/>
                      <a:gd name="T28" fmla="*/ 17 w 53"/>
                      <a:gd name="T29" fmla="*/ 52 h 63"/>
                      <a:gd name="T30" fmla="*/ 23 w 53"/>
                      <a:gd name="T31" fmla="*/ 62 h 63"/>
                      <a:gd name="T32" fmla="*/ 31 w 53"/>
                      <a:gd name="T33" fmla="*/ 42 h 63"/>
                      <a:gd name="T34" fmla="*/ 48 w 53"/>
                      <a:gd name="T35" fmla="*/ 12 h 63"/>
                      <a:gd name="T36" fmla="*/ 38 w 53"/>
                      <a:gd name="T37" fmla="*/ 2 h 63"/>
                      <a:gd name="T38" fmla="*/ 23 w 53"/>
                      <a:gd name="T39" fmla="*/ 4 h 63"/>
                      <a:gd name="T40" fmla="*/ 13 w 53"/>
                      <a:gd name="T41" fmla="*/ 19 h 63"/>
                      <a:gd name="T42" fmla="*/ 13 w 53"/>
                      <a:gd name="T43" fmla="*/ 19 h 63"/>
                      <a:gd name="T44" fmla="*/ 13 w 53"/>
                      <a:gd name="T45" fmla="*/ 19 h 63"/>
                      <a:gd name="T46" fmla="*/ 15 w 53"/>
                      <a:gd name="T47" fmla="*/ 58 h 63"/>
                      <a:gd name="T48" fmla="*/ 16 w 53"/>
                      <a:gd name="T49" fmla="*/ 5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53" h="63">
                        <a:moveTo>
                          <a:pt x="24" y="63"/>
                        </a:moveTo>
                        <a:cubicBezTo>
                          <a:pt x="23" y="62"/>
                          <a:pt x="23" y="62"/>
                          <a:pt x="23" y="62"/>
                        </a:cubicBezTo>
                        <a:cubicBezTo>
                          <a:pt x="19" y="61"/>
                          <a:pt x="17" y="54"/>
                          <a:pt x="16" y="52"/>
                        </a:cubicBezTo>
                        <a:cubicBezTo>
                          <a:pt x="16" y="53"/>
                          <a:pt x="15" y="55"/>
                          <a:pt x="16" y="58"/>
                        </a:cubicBezTo>
                        <a:cubicBezTo>
                          <a:pt x="16" y="59"/>
                          <a:pt x="16" y="59"/>
                          <a:pt x="16" y="59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0" y="41"/>
                          <a:pt x="13" y="18"/>
                          <a:pt x="13" y="19"/>
                        </a:cubicBezTo>
                        <a:cubicBezTo>
                          <a:pt x="13" y="18"/>
                          <a:pt x="14" y="8"/>
                          <a:pt x="23" y="3"/>
                        </a:cubicBezTo>
                        <a:cubicBezTo>
                          <a:pt x="27" y="1"/>
                          <a:pt x="33" y="0"/>
                          <a:pt x="38" y="2"/>
                        </a:cubicBezTo>
                        <a:cubicBezTo>
                          <a:pt x="42" y="4"/>
                          <a:pt x="46" y="7"/>
                          <a:pt x="48" y="12"/>
                        </a:cubicBezTo>
                        <a:cubicBezTo>
                          <a:pt x="53" y="23"/>
                          <a:pt x="43" y="35"/>
                          <a:pt x="31" y="42"/>
                        </a:cubicBezTo>
                        <a:cubicBezTo>
                          <a:pt x="21" y="49"/>
                          <a:pt x="20" y="55"/>
                          <a:pt x="23" y="62"/>
                        </a:cubicBezTo>
                        <a:lnTo>
                          <a:pt x="24" y="63"/>
                        </a:lnTo>
                        <a:close/>
                        <a:moveTo>
                          <a:pt x="16" y="51"/>
                        </a:moveTo>
                        <a:cubicBezTo>
                          <a:pt x="17" y="52"/>
                          <a:pt x="17" y="52"/>
                          <a:pt x="17" y="52"/>
                        </a:cubicBezTo>
                        <a:cubicBezTo>
                          <a:pt x="17" y="52"/>
                          <a:pt x="19" y="60"/>
                          <a:pt x="23" y="62"/>
                        </a:cubicBezTo>
                        <a:cubicBezTo>
                          <a:pt x="20" y="54"/>
                          <a:pt x="20" y="48"/>
                          <a:pt x="31" y="42"/>
                        </a:cubicBezTo>
                        <a:cubicBezTo>
                          <a:pt x="43" y="35"/>
                          <a:pt x="53" y="23"/>
                          <a:pt x="48" y="12"/>
                        </a:cubicBezTo>
                        <a:cubicBezTo>
                          <a:pt x="46" y="7"/>
                          <a:pt x="42" y="4"/>
                          <a:pt x="38" y="2"/>
                        </a:cubicBezTo>
                        <a:cubicBezTo>
                          <a:pt x="33" y="1"/>
                          <a:pt x="28" y="1"/>
                          <a:pt x="23" y="4"/>
                        </a:cubicBezTo>
                        <a:cubicBezTo>
                          <a:pt x="14" y="8"/>
                          <a:pt x="13" y="19"/>
                          <a:pt x="13" y="19"/>
                        </a:cubicBezTo>
                        <a:cubicBezTo>
                          <a:pt x="13" y="19"/>
                          <a:pt x="13" y="19"/>
                          <a:pt x="13" y="19"/>
                        </a:cubicBezTo>
                        <a:cubicBezTo>
                          <a:pt x="13" y="19"/>
                          <a:pt x="13" y="19"/>
                          <a:pt x="13" y="19"/>
                        </a:cubicBezTo>
                        <a:cubicBezTo>
                          <a:pt x="13" y="19"/>
                          <a:pt x="1" y="41"/>
                          <a:pt x="15" y="58"/>
                        </a:cubicBezTo>
                        <a:cubicBezTo>
                          <a:pt x="15" y="54"/>
                          <a:pt x="16" y="52"/>
                          <a:pt x="16" y="51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1" name="Freeform 454"/>
                  <p:cNvSpPr>
                    <a:spLocks/>
                  </p:cNvSpPr>
                  <p:nvPr/>
                </p:nvSpPr>
                <p:spPr bwMode="auto">
                  <a:xfrm>
                    <a:off x="3757" y="1867"/>
                    <a:ext cx="95" cy="131"/>
                  </a:xfrm>
                  <a:custGeom>
                    <a:avLst/>
                    <a:gdLst>
                      <a:gd name="T0" fmla="*/ 10 w 13"/>
                      <a:gd name="T1" fmla="*/ 18 h 18"/>
                      <a:gd name="T2" fmla="*/ 11 w 13"/>
                      <a:gd name="T3" fmla="*/ 9 h 18"/>
                      <a:gd name="T4" fmla="*/ 0 w 13"/>
                      <a:gd name="T5" fmla="*/ 1 h 18"/>
                      <a:gd name="T6" fmla="*/ 0 w 13"/>
                      <a:gd name="T7" fmla="*/ 0 h 18"/>
                      <a:gd name="T8" fmla="*/ 11 w 13"/>
                      <a:gd name="T9" fmla="*/ 9 h 18"/>
                      <a:gd name="T10" fmla="*/ 10 w 13"/>
                      <a:gd name="T11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" h="18">
                        <a:moveTo>
                          <a:pt x="10" y="18"/>
                        </a:moveTo>
                        <a:cubicBezTo>
                          <a:pt x="10" y="18"/>
                          <a:pt x="12" y="13"/>
                          <a:pt x="11" y="9"/>
                        </a:cubicBezTo>
                        <a:cubicBezTo>
                          <a:pt x="9" y="6"/>
                          <a:pt x="6" y="3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6" y="2"/>
                          <a:pt x="10" y="5"/>
                          <a:pt x="11" y="9"/>
                        </a:cubicBezTo>
                        <a:cubicBezTo>
                          <a:pt x="13" y="14"/>
                          <a:pt x="10" y="18"/>
                          <a:pt x="10" y="18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2" name="Freeform 455"/>
                  <p:cNvSpPr>
                    <a:spLocks/>
                  </p:cNvSpPr>
                  <p:nvPr/>
                </p:nvSpPr>
                <p:spPr bwMode="auto">
                  <a:xfrm>
                    <a:off x="3742" y="1888"/>
                    <a:ext cx="51" cy="102"/>
                  </a:xfrm>
                  <a:custGeom>
                    <a:avLst/>
                    <a:gdLst>
                      <a:gd name="T0" fmla="*/ 1 w 7"/>
                      <a:gd name="T1" fmla="*/ 14 h 14"/>
                      <a:gd name="T2" fmla="*/ 0 w 7"/>
                      <a:gd name="T3" fmla="*/ 0 h 14"/>
                      <a:gd name="T4" fmla="*/ 1 w 7"/>
                      <a:gd name="T5" fmla="*/ 0 h 14"/>
                      <a:gd name="T6" fmla="*/ 1 w 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4">
                        <a:moveTo>
                          <a:pt x="1" y="14"/>
                        </a:moveTo>
                        <a:cubicBezTo>
                          <a:pt x="1" y="14"/>
                          <a:pt x="7" y="6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7" y="6"/>
                          <a:pt x="1" y="14"/>
                          <a:pt x="1" y="14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3" name="Freeform 456"/>
                  <p:cNvSpPr>
                    <a:spLocks/>
                  </p:cNvSpPr>
                  <p:nvPr/>
                </p:nvSpPr>
                <p:spPr bwMode="auto">
                  <a:xfrm>
                    <a:off x="3662" y="1823"/>
                    <a:ext cx="124" cy="102"/>
                  </a:xfrm>
                  <a:custGeom>
                    <a:avLst/>
                    <a:gdLst>
                      <a:gd name="T0" fmla="*/ 9 w 17"/>
                      <a:gd name="T1" fmla="*/ 0 h 14"/>
                      <a:gd name="T2" fmla="*/ 16 w 17"/>
                      <a:gd name="T3" fmla="*/ 2 h 14"/>
                      <a:gd name="T4" fmla="*/ 8 w 17"/>
                      <a:gd name="T5" fmla="*/ 12 h 14"/>
                      <a:gd name="T6" fmla="*/ 9 w 17"/>
                      <a:gd name="T7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9" y="0"/>
                        </a:moveTo>
                        <a:cubicBezTo>
                          <a:pt x="9" y="0"/>
                          <a:pt x="14" y="1"/>
                          <a:pt x="16" y="2"/>
                        </a:cubicBezTo>
                        <a:cubicBezTo>
                          <a:pt x="17" y="4"/>
                          <a:pt x="15" y="14"/>
                          <a:pt x="8" y="12"/>
                        </a:cubicBezTo>
                        <a:cubicBezTo>
                          <a:pt x="0" y="9"/>
                          <a:pt x="6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EF529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4" name="Freeform 457"/>
                  <p:cNvSpPr>
                    <a:spLocks/>
                  </p:cNvSpPr>
                  <p:nvPr/>
                </p:nvSpPr>
                <p:spPr bwMode="auto">
                  <a:xfrm>
                    <a:off x="3691" y="1823"/>
                    <a:ext cx="88" cy="73"/>
                  </a:xfrm>
                  <a:custGeom>
                    <a:avLst/>
                    <a:gdLst>
                      <a:gd name="T0" fmla="*/ 12 w 12"/>
                      <a:gd name="T1" fmla="*/ 7 h 10"/>
                      <a:gd name="T2" fmla="*/ 12 w 12"/>
                      <a:gd name="T3" fmla="*/ 2 h 10"/>
                      <a:gd name="T4" fmla="*/ 5 w 12"/>
                      <a:gd name="T5" fmla="*/ 0 h 10"/>
                      <a:gd name="T6" fmla="*/ 0 w 12"/>
                      <a:gd name="T7" fmla="*/ 7 h 10"/>
                      <a:gd name="T8" fmla="*/ 12 w 12"/>
                      <a:gd name="T9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0">
                        <a:moveTo>
                          <a:pt x="12" y="7"/>
                        </a:moveTo>
                        <a:cubicBezTo>
                          <a:pt x="12" y="5"/>
                          <a:pt x="12" y="3"/>
                          <a:pt x="12" y="2"/>
                        </a:cubicBezTo>
                        <a:cubicBezTo>
                          <a:pt x="10" y="1"/>
                          <a:pt x="5" y="0"/>
                          <a:pt x="5" y="0"/>
                        </a:cubicBezTo>
                        <a:cubicBezTo>
                          <a:pt x="3" y="0"/>
                          <a:pt x="0" y="4"/>
                          <a:pt x="0" y="7"/>
                        </a:cubicBezTo>
                        <a:cubicBezTo>
                          <a:pt x="4" y="9"/>
                          <a:pt x="9" y="10"/>
                          <a:pt x="12" y="7"/>
                        </a:cubicBezTo>
                        <a:close/>
                      </a:path>
                    </a:pathLst>
                  </a:custGeom>
                  <a:solidFill>
                    <a:srgbClr val="F4629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5" name="Freeform 458"/>
                  <p:cNvSpPr>
                    <a:spLocks noEditPoints="1"/>
                  </p:cNvSpPr>
                  <p:nvPr/>
                </p:nvSpPr>
                <p:spPr bwMode="auto">
                  <a:xfrm>
                    <a:off x="3684" y="1823"/>
                    <a:ext cx="102" cy="95"/>
                  </a:xfrm>
                  <a:custGeom>
                    <a:avLst/>
                    <a:gdLst>
                      <a:gd name="T0" fmla="*/ 4 w 14"/>
                      <a:gd name="T1" fmla="*/ 12 h 13"/>
                      <a:gd name="T2" fmla="*/ 1 w 14"/>
                      <a:gd name="T3" fmla="*/ 6 h 13"/>
                      <a:gd name="T4" fmla="*/ 6 w 14"/>
                      <a:gd name="T5" fmla="*/ 0 h 13"/>
                      <a:gd name="T6" fmla="*/ 11 w 14"/>
                      <a:gd name="T7" fmla="*/ 1 h 13"/>
                      <a:gd name="T8" fmla="*/ 13 w 14"/>
                      <a:gd name="T9" fmla="*/ 2 h 13"/>
                      <a:gd name="T10" fmla="*/ 12 w 14"/>
                      <a:gd name="T11" fmla="*/ 9 h 13"/>
                      <a:gd name="T12" fmla="*/ 5 w 14"/>
                      <a:gd name="T13" fmla="*/ 12 h 13"/>
                      <a:gd name="T14" fmla="*/ 4 w 14"/>
                      <a:gd name="T15" fmla="*/ 12 h 13"/>
                      <a:gd name="T16" fmla="*/ 11 w 14"/>
                      <a:gd name="T17" fmla="*/ 1 h 13"/>
                      <a:gd name="T18" fmla="*/ 6 w 14"/>
                      <a:gd name="T19" fmla="*/ 0 h 13"/>
                      <a:gd name="T20" fmla="*/ 1 w 14"/>
                      <a:gd name="T21" fmla="*/ 6 h 13"/>
                      <a:gd name="T22" fmla="*/ 5 w 14"/>
                      <a:gd name="T23" fmla="*/ 12 h 13"/>
                      <a:gd name="T24" fmla="*/ 12 w 14"/>
                      <a:gd name="T25" fmla="*/ 9 h 13"/>
                      <a:gd name="T26" fmla="*/ 13 w 14"/>
                      <a:gd name="T27" fmla="*/ 2 h 13"/>
                      <a:gd name="T28" fmla="*/ 11 w 14"/>
                      <a:gd name="T29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4" h="13">
                        <a:moveTo>
                          <a:pt x="4" y="12"/>
                        </a:moveTo>
                        <a:cubicBezTo>
                          <a:pt x="1" y="11"/>
                          <a:pt x="0" y="9"/>
                          <a:pt x="1" y="6"/>
                        </a:cubicBezTo>
                        <a:cubicBezTo>
                          <a:pt x="2" y="3"/>
                          <a:pt x="5" y="0"/>
                          <a:pt x="6" y="0"/>
                        </a:cubicBezTo>
                        <a:cubicBezTo>
                          <a:pt x="7" y="0"/>
                          <a:pt x="9" y="0"/>
                          <a:pt x="11" y="1"/>
                        </a:cubicBezTo>
                        <a:cubicBezTo>
                          <a:pt x="12" y="1"/>
                          <a:pt x="12" y="2"/>
                          <a:pt x="13" y="2"/>
                        </a:cubicBezTo>
                        <a:cubicBezTo>
                          <a:pt x="14" y="3"/>
                          <a:pt x="14" y="6"/>
                          <a:pt x="12" y="9"/>
                        </a:cubicBezTo>
                        <a:cubicBezTo>
                          <a:pt x="11" y="11"/>
                          <a:pt x="9" y="13"/>
                          <a:pt x="5" y="12"/>
                        </a:cubicBezTo>
                        <a:cubicBezTo>
                          <a:pt x="4" y="12"/>
                          <a:pt x="4" y="12"/>
                          <a:pt x="4" y="12"/>
                        </a:cubicBezTo>
                        <a:close/>
                        <a:moveTo>
                          <a:pt x="11" y="1"/>
                        </a:moveTo>
                        <a:cubicBezTo>
                          <a:pt x="9" y="1"/>
                          <a:pt x="6" y="0"/>
                          <a:pt x="6" y="0"/>
                        </a:cubicBezTo>
                        <a:cubicBezTo>
                          <a:pt x="5" y="0"/>
                          <a:pt x="2" y="3"/>
                          <a:pt x="1" y="6"/>
                        </a:cubicBezTo>
                        <a:cubicBezTo>
                          <a:pt x="1" y="7"/>
                          <a:pt x="1" y="10"/>
                          <a:pt x="5" y="12"/>
                        </a:cubicBezTo>
                        <a:cubicBezTo>
                          <a:pt x="9" y="13"/>
                          <a:pt x="11" y="10"/>
                          <a:pt x="12" y="9"/>
                        </a:cubicBezTo>
                        <a:cubicBezTo>
                          <a:pt x="13" y="6"/>
                          <a:pt x="13" y="3"/>
                          <a:pt x="13" y="2"/>
                        </a:cubicBezTo>
                        <a:cubicBezTo>
                          <a:pt x="12" y="2"/>
                          <a:pt x="12" y="2"/>
                          <a:pt x="11" y="1"/>
                        </a:cubicBezTo>
                        <a:close/>
                      </a:path>
                    </a:pathLst>
                  </a:custGeom>
                  <a:solidFill>
                    <a:srgbClr val="D8236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6" name="Freeform 459"/>
                  <p:cNvSpPr>
                    <a:spLocks/>
                  </p:cNvSpPr>
                  <p:nvPr/>
                </p:nvSpPr>
                <p:spPr bwMode="auto">
                  <a:xfrm>
                    <a:off x="3589" y="1990"/>
                    <a:ext cx="146" cy="168"/>
                  </a:xfrm>
                  <a:custGeom>
                    <a:avLst/>
                    <a:gdLst>
                      <a:gd name="T0" fmla="*/ 4 w 20"/>
                      <a:gd name="T1" fmla="*/ 5 h 23"/>
                      <a:gd name="T2" fmla="*/ 15 w 20"/>
                      <a:gd name="T3" fmla="*/ 4 h 23"/>
                      <a:gd name="T4" fmla="*/ 1 w 20"/>
                      <a:gd name="T5" fmla="*/ 15 h 23"/>
                      <a:gd name="T6" fmla="*/ 4 w 20"/>
                      <a:gd name="T7" fmla="*/ 5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4" y="5"/>
                        </a:moveTo>
                        <a:cubicBezTo>
                          <a:pt x="4" y="5"/>
                          <a:pt x="10" y="0"/>
                          <a:pt x="15" y="4"/>
                        </a:cubicBezTo>
                        <a:cubicBezTo>
                          <a:pt x="20" y="9"/>
                          <a:pt x="10" y="23"/>
                          <a:pt x="1" y="15"/>
                        </a:cubicBezTo>
                        <a:cubicBezTo>
                          <a:pt x="0" y="7"/>
                          <a:pt x="4" y="5"/>
                          <a:pt x="4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7" name="Freeform 460"/>
                  <p:cNvSpPr>
                    <a:spLocks/>
                  </p:cNvSpPr>
                  <p:nvPr/>
                </p:nvSpPr>
                <p:spPr bwMode="auto">
                  <a:xfrm>
                    <a:off x="3589" y="1990"/>
                    <a:ext cx="146" cy="153"/>
                  </a:xfrm>
                  <a:custGeom>
                    <a:avLst/>
                    <a:gdLst>
                      <a:gd name="T0" fmla="*/ 4 w 20"/>
                      <a:gd name="T1" fmla="*/ 5 h 21"/>
                      <a:gd name="T2" fmla="*/ 15 w 20"/>
                      <a:gd name="T3" fmla="*/ 4 h 21"/>
                      <a:gd name="T4" fmla="*/ 2 w 20"/>
                      <a:gd name="T5" fmla="*/ 13 h 21"/>
                      <a:gd name="T6" fmla="*/ 4 w 20"/>
                      <a:gd name="T7" fmla="*/ 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4" y="5"/>
                        </a:moveTo>
                        <a:cubicBezTo>
                          <a:pt x="4" y="5"/>
                          <a:pt x="10" y="0"/>
                          <a:pt x="15" y="4"/>
                        </a:cubicBezTo>
                        <a:cubicBezTo>
                          <a:pt x="20" y="9"/>
                          <a:pt x="11" y="21"/>
                          <a:pt x="2" y="13"/>
                        </a:cubicBezTo>
                        <a:cubicBezTo>
                          <a:pt x="0" y="5"/>
                          <a:pt x="4" y="5"/>
                          <a:pt x="4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8" name="Freeform 461"/>
                  <p:cNvSpPr>
                    <a:spLocks/>
                  </p:cNvSpPr>
                  <p:nvPr/>
                </p:nvSpPr>
                <p:spPr bwMode="auto">
                  <a:xfrm>
                    <a:off x="3596" y="1990"/>
                    <a:ext cx="139" cy="146"/>
                  </a:xfrm>
                  <a:custGeom>
                    <a:avLst/>
                    <a:gdLst>
                      <a:gd name="T0" fmla="*/ 3 w 19"/>
                      <a:gd name="T1" fmla="*/ 5 h 20"/>
                      <a:gd name="T2" fmla="*/ 14 w 19"/>
                      <a:gd name="T3" fmla="*/ 4 h 20"/>
                      <a:gd name="T4" fmla="*/ 2 w 19"/>
                      <a:gd name="T5" fmla="*/ 12 h 20"/>
                      <a:gd name="T6" fmla="*/ 3 w 19"/>
                      <a:gd name="T7" fmla="*/ 5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3" y="5"/>
                        </a:moveTo>
                        <a:cubicBezTo>
                          <a:pt x="3" y="5"/>
                          <a:pt x="9" y="0"/>
                          <a:pt x="14" y="4"/>
                        </a:cubicBezTo>
                        <a:cubicBezTo>
                          <a:pt x="19" y="9"/>
                          <a:pt x="11" y="20"/>
                          <a:pt x="2" y="12"/>
                        </a:cubicBezTo>
                        <a:cubicBezTo>
                          <a:pt x="0" y="4"/>
                          <a:pt x="3" y="5"/>
                          <a:pt x="3" y="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89" name="Freeform 462"/>
                  <p:cNvSpPr>
                    <a:spLocks/>
                  </p:cNvSpPr>
                  <p:nvPr/>
                </p:nvSpPr>
                <p:spPr bwMode="auto">
                  <a:xfrm>
                    <a:off x="3603" y="2027"/>
                    <a:ext cx="66" cy="36"/>
                  </a:xfrm>
                  <a:custGeom>
                    <a:avLst/>
                    <a:gdLst>
                      <a:gd name="T0" fmla="*/ 9 w 9"/>
                      <a:gd name="T1" fmla="*/ 2 h 5"/>
                      <a:gd name="T2" fmla="*/ 0 w 9"/>
                      <a:gd name="T3" fmla="*/ 5 h 5"/>
                      <a:gd name="T4" fmla="*/ 4 w 9"/>
                      <a:gd name="T5" fmla="*/ 5 h 5"/>
                      <a:gd name="T6" fmla="*/ 9 w 9"/>
                      <a:gd name="T7" fmla="*/ 2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5">
                        <a:moveTo>
                          <a:pt x="9" y="2"/>
                        </a:moveTo>
                        <a:cubicBezTo>
                          <a:pt x="9" y="2"/>
                          <a:pt x="4" y="0"/>
                          <a:pt x="0" y="5"/>
                        </a:cubicBezTo>
                        <a:cubicBezTo>
                          <a:pt x="2" y="5"/>
                          <a:pt x="3" y="5"/>
                          <a:pt x="4" y="5"/>
                        </a:cubicBezTo>
                        <a:cubicBezTo>
                          <a:pt x="4" y="4"/>
                          <a:pt x="6" y="2"/>
                          <a:pt x="9" y="2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0" name="Freeform 463"/>
                  <p:cNvSpPr>
                    <a:spLocks noEditPoints="1"/>
                  </p:cNvSpPr>
                  <p:nvPr/>
                </p:nvSpPr>
                <p:spPr bwMode="auto">
                  <a:xfrm>
                    <a:off x="3581" y="1998"/>
                    <a:ext cx="132" cy="130"/>
                  </a:xfrm>
                  <a:custGeom>
                    <a:avLst/>
                    <a:gdLst>
                      <a:gd name="T0" fmla="*/ 5 w 18"/>
                      <a:gd name="T1" fmla="*/ 16 h 18"/>
                      <a:gd name="T2" fmla="*/ 2 w 18"/>
                      <a:gd name="T3" fmla="*/ 14 h 18"/>
                      <a:gd name="T4" fmla="*/ 2 w 18"/>
                      <a:gd name="T5" fmla="*/ 14 h 18"/>
                      <a:gd name="T6" fmla="*/ 2 w 18"/>
                      <a:gd name="T7" fmla="*/ 14 h 18"/>
                      <a:gd name="T8" fmla="*/ 4 w 18"/>
                      <a:gd name="T9" fmla="*/ 4 h 18"/>
                      <a:gd name="T10" fmla="*/ 14 w 18"/>
                      <a:gd name="T11" fmla="*/ 2 h 18"/>
                      <a:gd name="T12" fmla="*/ 16 w 18"/>
                      <a:gd name="T13" fmla="*/ 3 h 18"/>
                      <a:gd name="T14" fmla="*/ 16 w 18"/>
                      <a:gd name="T15" fmla="*/ 12 h 18"/>
                      <a:gd name="T16" fmla="*/ 5 w 18"/>
                      <a:gd name="T17" fmla="*/ 16 h 18"/>
                      <a:gd name="T18" fmla="*/ 2 w 18"/>
                      <a:gd name="T19" fmla="*/ 14 h 18"/>
                      <a:gd name="T20" fmla="*/ 6 w 18"/>
                      <a:gd name="T21" fmla="*/ 16 h 18"/>
                      <a:gd name="T22" fmla="*/ 16 w 18"/>
                      <a:gd name="T23" fmla="*/ 12 h 18"/>
                      <a:gd name="T24" fmla="*/ 16 w 18"/>
                      <a:gd name="T25" fmla="*/ 4 h 18"/>
                      <a:gd name="T26" fmla="*/ 14 w 18"/>
                      <a:gd name="T27" fmla="*/ 2 h 18"/>
                      <a:gd name="T28" fmla="*/ 5 w 18"/>
                      <a:gd name="T29" fmla="*/ 5 h 18"/>
                      <a:gd name="T30" fmla="*/ 5 w 18"/>
                      <a:gd name="T31" fmla="*/ 5 h 18"/>
                      <a:gd name="T32" fmla="*/ 2 w 18"/>
                      <a:gd name="T33" fmla="*/ 14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8" h="18">
                        <a:moveTo>
                          <a:pt x="5" y="16"/>
                        </a:moveTo>
                        <a:cubicBezTo>
                          <a:pt x="4" y="16"/>
                          <a:pt x="3" y="15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2" y="14"/>
                          <a:pt x="2" y="14"/>
                          <a:pt x="2" y="14"/>
                        </a:cubicBezTo>
                        <a:cubicBezTo>
                          <a:pt x="0" y="6"/>
                          <a:pt x="4" y="4"/>
                          <a:pt x="4" y="4"/>
                        </a:cubicBezTo>
                        <a:cubicBezTo>
                          <a:pt x="5" y="4"/>
                          <a:pt x="9" y="0"/>
                          <a:pt x="14" y="2"/>
                        </a:cubicBezTo>
                        <a:cubicBezTo>
                          <a:pt x="15" y="2"/>
                          <a:pt x="15" y="3"/>
                          <a:pt x="16" y="3"/>
                        </a:cubicBezTo>
                        <a:cubicBezTo>
                          <a:pt x="18" y="5"/>
                          <a:pt x="18" y="9"/>
                          <a:pt x="16" y="12"/>
                        </a:cubicBezTo>
                        <a:cubicBezTo>
                          <a:pt x="14" y="15"/>
                          <a:pt x="10" y="18"/>
                          <a:pt x="5" y="16"/>
                        </a:cubicBezTo>
                        <a:close/>
                        <a:moveTo>
                          <a:pt x="2" y="14"/>
                        </a:moveTo>
                        <a:cubicBezTo>
                          <a:pt x="3" y="15"/>
                          <a:pt x="4" y="16"/>
                          <a:pt x="6" y="16"/>
                        </a:cubicBezTo>
                        <a:cubicBezTo>
                          <a:pt x="10" y="18"/>
                          <a:pt x="14" y="15"/>
                          <a:pt x="16" y="12"/>
                        </a:cubicBezTo>
                        <a:cubicBezTo>
                          <a:pt x="17" y="9"/>
                          <a:pt x="18" y="6"/>
                          <a:pt x="16" y="4"/>
                        </a:cubicBezTo>
                        <a:cubicBezTo>
                          <a:pt x="15" y="3"/>
                          <a:pt x="14" y="2"/>
                          <a:pt x="14" y="2"/>
                        </a:cubicBezTo>
                        <a:cubicBezTo>
                          <a:pt x="9" y="1"/>
                          <a:pt x="5" y="5"/>
                          <a:pt x="5" y="5"/>
                        </a:cubicBezTo>
                        <a:cubicBezTo>
                          <a:pt x="5" y="5"/>
                          <a:pt x="5" y="5"/>
                          <a:pt x="5" y="5"/>
                        </a:cubicBezTo>
                        <a:cubicBezTo>
                          <a:pt x="5" y="5"/>
                          <a:pt x="1" y="6"/>
                          <a:pt x="2" y="14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1" name="Freeform 464"/>
                  <p:cNvSpPr>
                    <a:spLocks/>
                  </p:cNvSpPr>
                  <p:nvPr/>
                </p:nvSpPr>
                <p:spPr bwMode="auto">
                  <a:xfrm>
                    <a:off x="3603" y="2034"/>
                    <a:ext cx="88" cy="36"/>
                  </a:xfrm>
                  <a:custGeom>
                    <a:avLst/>
                    <a:gdLst>
                      <a:gd name="T0" fmla="*/ 0 w 12"/>
                      <a:gd name="T1" fmla="*/ 5 h 5"/>
                      <a:gd name="T2" fmla="*/ 0 w 12"/>
                      <a:gd name="T3" fmla="*/ 4 h 5"/>
                      <a:gd name="T4" fmla="*/ 10 w 12"/>
                      <a:gd name="T5" fmla="*/ 1 h 5"/>
                      <a:gd name="T6" fmla="*/ 10 w 12"/>
                      <a:gd name="T7" fmla="*/ 5 h 5"/>
                      <a:gd name="T8" fmla="*/ 9 w 12"/>
                      <a:gd name="T9" fmla="*/ 1 h 5"/>
                      <a:gd name="T10" fmla="*/ 1 w 12"/>
                      <a:gd name="T11" fmla="*/ 4 h 5"/>
                      <a:gd name="T12" fmla="*/ 4 w 12"/>
                      <a:gd name="T13" fmla="*/ 4 h 5"/>
                      <a:gd name="T14" fmla="*/ 5 w 12"/>
                      <a:gd name="T15" fmla="*/ 5 h 5"/>
                      <a:gd name="T16" fmla="*/ 4 w 12"/>
                      <a:gd name="T17" fmla="*/ 4 h 5"/>
                      <a:gd name="T18" fmla="*/ 0 w 12"/>
                      <a:gd name="T19" fmla="*/ 4 h 5"/>
                      <a:gd name="T20" fmla="*/ 0 w 12"/>
                      <a:gd name="T2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2" h="5">
                        <a:moveTo>
                          <a:pt x="0" y="5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4" y="0"/>
                          <a:pt x="8" y="0"/>
                          <a:pt x="10" y="1"/>
                        </a:cubicBezTo>
                        <a:cubicBezTo>
                          <a:pt x="12" y="2"/>
                          <a:pt x="10" y="5"/>
                          <a:pt x="10" y="5"/>
                        </a:cubicBezTo>
                        <a:cubicBezTo>
                          <a:pt x="10" y="4"/>
                          <a:pt x="11" y="3"/>
                          <a:pt x="9" y="1"/>
                        </a:cubicBezTo>
                        <a:cubicBezTo>
                          <a:pt x="8" y="0"/>
                          <a:pt x="4" y="0"/>
                          <a:pt x="1" y="4"/>
                        </a:cubicBezTo>
                        <a:cubicBezTo>
                          <a:pt x="2" y="4"/>
                          <a:pt x="3" y="4"/>
                          <a:pt x="4" y="4"/>
                        </a:cubicBezTo>
                        <a:cubicBezTo>
                          <a:pt x="4" y="4"/>
                          <a:pt x="5" y="5"/>
                          <a:pt x="5" y="5"/>
                        </a:cubicBezTo>
                        <a:cubicBezTo>
                          <a:pt x="4" y="5"/>
                          <a:pt x="4" y="5"/>
                          <a:pt x="4" y="4"/>
                        </a:cubicBezTo>
                        <a:cubicBezTo>
                          <a:pt x="3" y="4"/>
                          <a:pt x="2" y="4"/>
                          <a:pt x="0" y="4"/>
                        </a:cubicBez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2" name="Freeform 465"/>
                  <p:cNvSpPr>
                    <a:spLocks/>
                  </p:cNvSpPr>
                  <p:nvPr/>
                </p:nvSpPr>
                <p:spPr bwMode="auto">
                  <a:xfrm>
                    <a:off x="3077" y="1707"/>
                    <a:ext cx="577" cy="523"/>
                  </a:xfrm>
                  <a:custGeom>
                    <a:avLst/>
                    <a:gdLst>
                      <a:gd name="T0" fmla="*/ 73 w 79"/>
                      <a:gd name="T1" fmla="*/ 48 h 72"/>
                      <a:gd name="T2" fmla="*/ 79 w 79"/>
                      <a:gd name="T3" fmla="*/ 31 h 72"/>
                      <a:gd name="T4" fmla="*/ 53 w 79"/>
                      <a:gd name="T5" fmla="*/ 4 h 72"/>
                      <a:gd name="T6" fmla="*/ 15 w 79"/>
                      <a:gd name="T7" fmla="*/ 8 h 72"/>
                      <a:gd name="T8" fmla="*/ 9 w 79"/>
                      <a:gd name="T9" fmla="*/ 24 h 72"/>
                      <a:gd name="T10" fmla="*/ 27 w 79"/>
                      <a:gd name="T11" fmla="*/ 59 h 72"/>
                      <a:gd name="T12" fmla="*/ 36 w 79"/>
                      <a:gd name="T13" fmla="*/ 63 h 72"/>
                      <a:gd name="T14" fmla="*/ 73 w 79"/>
                      <a:gd name="T15" fmla="*/ 48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9" h="72">
                        <a:moveTo>
                          <a:pt x="73" y="48"/>
                        </a:moveTo>
                        <a:cubicBezTo>
                          <a:pt x="77" y="42"/>
                          <a:pt x="79" y="31"/>
                          <a:pt x="79" y="31"/>
                        </a:cubicBezTo>
                        <a:cubicBezTo>
                          <a:pt x="76" y="19"/>
                          <a:pt x="63" y="7"/>
                          <a:pt x="53" y="4"/>
                        </a:cubicBezTo>
                        <a:cubicBezTo>
                          <a:pt x="42" y="0"/>
                          <a:pt x="25" y="0"/>
                          <a:pt x="15" y="8"/>
                        </a:cubicBezTo>
                        <a:cubicBezTo>
                          <a:pt x="15" y="8"/>
                          <a:pt x="9" y="18"/>
                          <a:pt x="9" y="24"/>
                        </a:cubicBezTo>
                        <a:cubicBezTo>
                          <a:pt x="1" y="31"/>
                          <a:pt x="0" y="49"/>
                          <a:pt x="27" y="59"/>
                        </a:cubicBezTo>
                        <a:cubicBezTo>
                          <a:pt x="28" y="62"/>
                          <a:pt x="34" y="64"/>
                          <a:pt x="36" y="63"/>
                        </a:cubicBezTo>
                        <a:cubicBezTo>
                          <a:pt x="63" y="72"/>
                          <a:pt x="74" y="57"/>
                          <a:pt x="73" y="48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3" name="Freeform 466"/>
                  <p:cNvSpPr>
                    <a:spLocks/>
                  </p:cNvSpPr>
                  <p:nvPr/>
                </p:nvSpPr>
                <p:spPr bwMode="auto">
                  <a:xfrm>
                    <a:off x="3077" y="1707"/>
                    <a:ext cx="577" cy="516"/>
                  </a:xfrm>
                  <a:custGeom>
                    <a:avLst/>
                    <a:gdLst>
                      <a:gd name="T0" fmla="*/ 72 w 79"/>
                      <a:gd name="T1" fmla="*/ 46 h 71"/>
                      <a:gd name="T2" fmla="*/ 79 w 79"/>
                      <a:gd name="T3" fmla="*/ 31 h 71"/>
                      <a:gd name="T4" fmla="*/ 53 w 79"/>
                      <a:gd name="T5" fmla="*/ 4 h 71"/>
                      <a:gd name="T6" fmla="*/ 15 w 79"/>
                      <a:gd name="T7" fmla="*/ 8 h 71"/>
                      <a:gd name="T8" fmla="*/ 9 w 79"/>
                      <a:gd name="T9" fmla="*/ 24 h 71"/>
                      <a:gd name="T10" fmla="*/ 27 w 79"/>
                      <a:gd name="T11" fmla="*/ 58 h 71"/>
                      <a:gd name="T12" fmla="*/ 37 w 79"/>
                      <a:gd name="T13" fmla="*/ 61 h 71"/>
                      <a:gd name="T14" fmla="*/ 72 w 79"/>
                      <a:gd name="T15" fmla="*/ 46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9" h="71">
                        <a:moveTo>
                          <a:pt x="72" y="46"/>
                        </a:moveTo>
                        <a:cubicBezTo>
                          <a:pt x="76" y="41"/>
                          <a:pt x="79" y="31"/>
                          <a:pt x="79" y="31"/>
                        </a:cubicBezTo>
                        <a:cubicBezTo>
                          <a:pt x="76" y="19"/>
                          <a:pt x="63" y="7"/>
                          <a:pt x="53" y="4"/>
                        </a:cubicBezTo>
                        <a:cubicBezTo>
                          <a:pt x="42" y="0"/>
                          <a:pt x="25" y="0"/>
                          <a:pt x="15" y="8"/>
                        </a:cubicBezTo>
                        <a:cubicBezTo>
                          <a:pt x="15" y="8"/>
                          <a:pt x="9" y="18"/>
                          <a:pt x="9" y="24"/>
                        </a:cubicBezTo>
                        <a:cubicBezTo>
                          <a:pt x="1" y="31"/>
                          <a:pt x="0" y="48"/>
                          <a:pt x="27" y="58"/>
                        </a:cubicBezTo>
                        <a:cubicBezTo>
                          <a:pt x="28" y="60"/>
                          <a:pt x="34" y="62"/>
                          <a:pt x="37" y="61"/>
                        </a:cubicBezTo>
                        <a:cubicBezTo>
                          <a:pt x="64" y="71"/>
                          <a:pt x="73" y="56"/>
                          <a:pt x="72" y="46"/>
                        </a:cubicBezTo>
                        <a:close/>
                      </a:path>
                    </a:pathLst>
                  </a:custGeom>
                  <a:solidFill>
                    <a:srgbClr val="F9B3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4" name="Freeform 467"/>
                  <p:cNvSpPr>
                    <a:spLocks/>
                  </p:cNvSpPr>
                  <p:nvPr/>
                </p:nvSpPr>
                <p:spPr bwMode="auto">
                  <a:xfrm>
                    <a:off x="3084" y="1707"/>
                    <a:ext cx="570" cy="509"/>
                  </a:xfrm>
                  <a:custGeom>
                    <a:avLst/>
                    <a:gdLst>
                      <a:gd name="T0" fmla="*/ 70 w 78"/>
                      <a:gd name="T1" fmla="*/ 45 h 70"/>
                      <a:gd name="T2" fmla="*/ 78 w 78"/>
                      <a:gd name="T3" fmla="*/ 31 h 70"/>
                      <a:gd name="T4" fmla="*/ 52 w 78"/>
                      <a:gd name="T5" fmla="*/ 4 h 70"/>
                      <a:gd name="T6" fmla="*/ 14 w 78"/>
                      <a:gd name="T7" fmla="*/ 8 h 70"/>
                      <a:gd name="T8" fmla="*/ 8 w 78"/>
                      <a:gd name="T9" fmla="*/ 24 h 70"/>
                      <a:gd name="T10" fmla="*/ 26 w 78"/>
                      <a:gd name="T11" fmla="*/ 56 h 70"/>
                      <a:gd name="T12" fmla="*/ 36 w 78"/>
                      <a:gd name="T13" fmla="*/ 60 h 70"/>
                      <a:gd name="T14" fmla="*/ 70 w 78"/>
                      <a:gd name="T15" fmla="*/ 45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8" h="70">
                        <a:moveTo>
                          <a:pt x="70" y="45"/>
                        </a:moveTo>
                        <a:cubicBezTo>
                          <a:pt x="74" y="39"/>
                          <a:pt x="78" y="31"/>
                          <a:pt x="78" y="31"/>
                        </a:cubicBezTo>
                        <a:cubicBezTo>
                          <a:pt x="75" y="19"/>
                          <a:pt x="62" y="7"/>
                          <a:pt x="52" y="4"/>
                        </a:cubicBezTo>
                        <a:cubicBezTo>
                          <a:pt x="41" y="0"/>
                          <a:pt x="24" y="0"/>
                          <a:pt x="14" y="8"/>
                        </a:cubicBezTo>
                        <a:cubicBezTo>
                          <a:pt x="14" y="8"/>
                          <a:pt x="8" y="18"/>
                          <a:pt x="8" y="24"/>
                        </a:cubicBezTo>
                        <a:cubicBezTo>
                          <a:pt x="0" y="31"/>
                          <a:pt x="0" y="46"/>
                          <a:pt x="26" y="56"/>
                        </a:cubicBezTo>
                        <a:cubicBezTo>
                          <a:pt x="28" y="59"/>
                          <a:pt x="33" y="61"/>
                          <a:pt x="36" y="60"/>
                        </a:cubicBezTo>
                        <a:cubicBezTo>
                          <a:pt x="63" y="70"/>
                          <a:pt x="72" y="55"/>
                          <a:pt x="70" y="45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5" name="Freeform 468"/>
                  <p:cNvSpPr>
                    <a:spLocks noEditPoints="1"/>
                  </p:cNvSpPr>
                  <p:nvPr/>
                </p:nvSpPr>
                <p:spPr bwMode="auto">
                  <a:xfrm>
                    <a:off x="3099" y="1707"/>
                    <a:ext cx="555" cy="501"/>
                  </a:xfrm>
                  <a:custGeom>
                    <a:avLst/>
                    <a:gdLst>
                      <a:gd name="T0" fmla="*/ 28 w 76"/>
                      <a:gd name="T1" fmla="*/ 62 h 69"/>
                      <a:gd name="T2" fmla="*/ 24 w 76"/>
                      <a:gd name="T3" fmla="*/ 59 h 69"/>
                      <a:gd name="T4" fmla="*/ 1 w 76"/>
                      <a:gd name="T5" fmla="*/ 38 h 69"/>
                      <a:gd name="T6" fmla="*/ 6 w 76"/>
                      <a:gd name="T7" fmla="*/ 24 h 69"/>
                      <a:gd name="T8" fmla="*/ 12 w 76"/>
                      <a:gd name="T9" fmla="*/ 8 h 69"/>
                      <a:gd name="T10" fmla="*/ 12 w 76"/>
                      <a:gd name="T11" fmla="*/ 8 h 69"/>
                      <a:gd name="T12" fmla="*/ 50 w 76"/>
                      <a:gd name="T13" fmla="*/ 3 h 69"/>
                      <a:gd name="T14" fmla="*/ 50 w 76"/>
                      <a:gd name="T15" fmla="*/ 3 h 69"/>
                      <a:gd name="T16" fmla="*/ 76 w 76"/>
                      <a:gd name="T17" fmla="*/ 31 h 69"/>
                      <a:gd name="T18" fmla="*/ 76 w 76"/>
                      <a:gd name="T19" fmla="*/ 31 h 69"/>
                      <a:gd name="T20" fmla="*/ 70 w 76"/>
                      <a:gd name="T21" fmla="*/ 48 h 69"/>
                      <a:gd name="T22" fmla="*/ 64 w 76"/>
                      <a:gd name="T23" fmla="*/ 61 h 69"/>
                      <a:gd name="T24" fmla="*/ 33 w 76"/>
                      <a:gd name="T25" fmla="*/ 63 h 69"/>
                      <a:gd name="T26" fmla="*/ 28 w 76"/>
                      <a:gd name="T27" fmla="*/ 62 h 69"/>
                      <a:gd name="T28" fmla="*/ 12 w 76"/>
                      <a:gd name="T29" fmla="*/ 8 h 69"/>
                      <a:gd name="T30" fmla="*/ 6 w 76"/>
                      <a:gd name="T31" fmla="*/ 24 h 69"/>
                      <a:gd name="T32" fmla="*/ 6 w 76"/>
                      <a:gd name="T33" fmla="*/ 24 h 69"/>
                      <a:gd name="T34" fmla="*/ 6 w 76"/>
                      <a:gd name="T35" fmla="*/ 24 h 69"/>
                      <a:gd name="T36" fmla="*/ 2 w 76"/>
                      <a:gd name="T37" fmla="*/ 38 h 69"/>
                      <a:gd name="T38" fmla="*/ 24 w 76"/>
                      <a:gd name="T39" fmla="*/ 59 h 69"/>
                      <a:gd name="T40" fmla="*/ 24 w 76"/>
                      <a:gd name="T41" fmla="*/ 59 h 69"/>
                      <a:gd name="T42" fmla="*/ 24 w 76"/>
                      <a:gd name="T43" fmla="*/ 59 h 69"/>
                      <a:gd name="T44" fmla="*/ 28 w 76"/>
                      <a:gd name="T45" fmla="*/ 62 h 69"/>
                      <a:gd name="T46" fmla="*/ 33 w 76"/>
                      <a:gd name="T47" fmla="*/ 62 h 69"/>
                      <a:gd name="T48" fmla="*/ 33 w 76"/>
                      <a:gd name="T49" fmla="*/ 62 h 69"/>
                      <a:gd name="T50" fmla="*/ 34 w 76"/>
                      <a:gd name="T51" fmla="*/ 62 h 69"/>
                      <a:gd name="T52" fmla="*/ 64 w 76"/>
                      <a:gd name="T53" fmla="*/ 61 h 69"/>
                      <a:gd name="T54" fmla="*/ 70 w 76"/>
                      <a:gd name="T55" fmla="*/ 48 h 69"/>
                      <a:gd name="T56" fmla="*/ 70 w 76"/>
                      <a:gd name="T57" fmla="*/ 48 h 69"/>
                      <a:gd name="T58" fmla="*/ 70 w 76"/>
                      <a:gd name="T59" fmla="*/ 47 h 69"/>
                      <a:gd name="T60" fmla="*/ 75 w 76"/>
                      <a:gd name="T61" fmla="*/ 31 h 69"/>
                      <a:gd name="T62" fmla="*/ 50 w 76"/>
                      <a:gd name="T63" fmla="*/ 4 h 69"/>
                      <a:gd name="T64" fmla="*/ 49 w 76"/>
                      <a:gd name="T65" fmla="*/ 4 h 69"/>
                      <a:gd name="T66" fmla="*/ 12 w 76"/>
                      <a:gd name="T67" fmla="*/ 8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6" h="69">
                        <a:moveTo>
                          <a:pt x="28" y="62"/>
                        </a:moveTo>
                        <a:cubicBezTo>
                          <a:pt x="26" y="62"/>
                          <a:pt x="24" y="61"/>
                          <a:pt x="24" y="59"/>
                        </a:cubicBezTo>
                        <a:cubicBezTo>
                          <a:pt x="6" y="53"/>
                          <a:pt x="2" y="43"/>
                          <a:pt x="1" y="38"/>
                        </a:cubicBezTo>
                        <a:cubicBezTo>
                          <a:pt x="0" y="33"/>
                          <a:pt x="2" y="27"/>
                          <a:pt x="6" y="24"/>
                        </a:cubicBezTo>
                        <a:cubicBezTo>
                          <a:pt x="6" y="17"/>
                          <a:pt x="11" y="8"/>
                          <a:pt x="12" y="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22" y="0"/>
                          <a:pt x="39" y="0"/>
                          <a:pt x="50" y="3"/>
                        </a:cubicBezTo>
                        <a:cubicBezTo>
                          <a:pt x="50" y="3"/>
                          <a:pt x="50" y="3"/>
                          <a:pt x="50" y="3"/>
                        </a:cubicBezTo>
                        <a:cubicBezTo>
                          <a:pt x="60" y="7"/>
                          <a:pt x="73" y="18"/>
                          <a:pt x="76" y="31"/>
                        </a:cubicBezTo>
                        <a:cubicBezTo>
                          <a:pt x="76" y="31"/>
                          <a:pt x="76" y="31"/>
                          <a:pt x="76" y="31"/>
                        </a:cubicBezTo>
                        <a:cubicBezTo>
                          <a:pt x="76" y="32"/>
                          <a:pt x="74" y="42"/>
                          <a:pt x="70" y="48"/>
                        </a:cubicBezTo>
                        <a:cubicBezTo>
                          <a:pt x="71" y="52"/>
                          <a:pt x="69" y="58"/>
                          <a:pt x="64" y="61"/>
                        </a:cubicBezTo>
                        <a:cubicBezTo>
                          <a:pt x="60" y="64"/>
                          <a:pt x="51" y="69"/>
                          <a:pt x="33" y="63"/>
                        </a:cubicBezTo>
                        <a:cubicBezTo>
                          <a:pt x="32" y="63"/>
                          <a:pt x="30" y="63"/>
                          <a:pt x="28" y="62"/>
                        </a:cubicBezTo>
                        <a:close/>
                        <a:moveTo>
                          <a:pt x="12" y="8"/>
                        </a:moveTo>
                        <a:cubicBezTo>
                          <a:pt x="11" y="9"/>
                          <a:pt x="6" y="18"/>
                          <a:pt x="6" y="24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6" y="24"/>
                          <a:pt x="6" y="24"/>
                          <a:pt x="6" y="24"/>
                        </a:cubicBezTo>
                        <a:cubicBezTo>
                          <a:pt x="2" y="27"/>
                          <a:pt x="1" y="33"/>
                          <a:pt x="2" y="38"/>
                        </a:cubicBezTo>
                        <a:cubicBezTo>
                          <a:pt x="3" y="43"/>
                          <a:pt x="7" y="52"/>
                          <a:pt x="24" y="59"/>
                        </a:cubicBezTo>
                        <a:cubicBezTo>
                          <a:pt x="24" y="59"/>
                          <a:pt x="24" y="59"/>
                          <a:pt x="24" y="59"/>
                        </a:cubicBezTo>
                        <a:cubicBezTo>
                          <a:pt x="24" y="59"/>
                          <a:pt x="24" y="59"/>
                          <a:pt x="24" y="59"/>
                        </a:cubicBezTo>
                        <a:cubicBezTo>
                          <a:pt x="25" y="60"/>
                          <a:pt x="26" y="61"/>
                          <a:pt x="28" y="62"/>
                        </a:cubicBezTo>
                        <a:cubicBezTo>
                          <a:pt x="30" y="63"/>
                          <a:pt x="32" y="63"/>
                          <a:pt x="33" y="62"/>
                        </a:cubicBezTo>
                        <a:cubicBezTo>
                          <a:pt x="33" y="62"/>
                          <a:pt x="33" y="62"/>
                          <a:pt x="33" y="62"/>
                        </a:cubicBezTo>
                        <a:cubicBezTo>
                          <a:pt x="34" y="62"/>
                          <a:pt x="34" y="62"/>
                          <a:pt x="34" y="62"/>
                        </a:cubicBezTo>
                        <a:cubicBezTo>
                          <a:pt x="51" y="69"/>
                          <a:pt x="60" y="64"/>
                          <a:pt x="64" y="61"/>
                        </a:cubicBezTo>
                        <a:cubicBezTo>
                          <a:pt x="68" y="57"/>
                          <a:pt x="70" y="52"/>
                          <a:pt x="70" y="48"/>
                        </a:cubicBezTo>
                        <a:cubicBezTo>
                          <a:pt x="70" y="48"/>
                          <a:pt x="70" y="48"/>
                          <a:pt x="70" y="48"/>
                        </a:cubicBezTo>
                        <a:cubicBezTo>
                          <a:pt x="70" y="47"/>
                          <a:pt x="70" y="47"/>
                          <a:pt x="70" y="47"/>
                        </a:cubicBezTo>
                        <a:cubicBezTo>
                          <a:pt x="73" y="42"/>
                          <a:pt x="75" y="32"/>
                          <a:pt x="75" y="31"/>
                        </a:cubicBezTo>
                        <a:cubicBezTo>
                          <a:pt x="72" y="18"/>
                          <a:pt x="60" y="8"/>
                          <a:pt x="50" y="4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39" y="0"/>
                          <a:pt x="23" y="0"/>
                          <a:pt x="12" y="8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6" name="Freeform 469"/>
                  <p:cNvSpPr>
                    <a:spLocks/>
                  </p:cNvSpPr>
                  <p:nvPr/>
                </p:nvSpPr>
                <p:spPr bwMode="auto">
                  <a:xfrm>
                    <a:off x="3208" y="1823"/>
                    <a:ext cx="117" cy="131"/>
                  </a:xfrm>
                  <a:custGeom>
                    <a:avLst/>
                    <a:gdLst>
                      <a:gd name="T0" fmla="*/ 13 w 16"/>
                      <a:gd name="T1" fmla="*/ 12 h 18"/>
                      <a:gd name="T2" fmla="*/ 4 w 16"/>
                      <a:gd name="T3" fmla="*/ 17 h 18"/>
                      <a:gd name="T4" fmla="*/ 2 w 16"/>
                      <a:gd name="T5" fmla="*/ 6 h 18"/>
                      <a:gd name="T6" fmla="*/ 12 w 16"/>
                      <a:gd name="T7" fmla="*/ 2 h 18"/>
                      <a:gd name="T8" fmla="*/ 13 w 16"/>
                      <a:gd name="T9" fmla="*/ 12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3" y="12"/>
                        </a:moveTo>
                        <a:cubicBezTo>
                          <a:pt x="11" y="16"/>
                          <a:pt x="7" y="18"/>
                          <a:pt x="4" y="17"/>
                        </a:cubicBezTo>
                        <a:cubicBezTo>
                          <a:pt x="1" y="15"/>
                          <a:pt x="0" y="10"/>
                          <a:pt x="2" y="6"/>
                        </a:cubicBezTo>
                        <a:cubicBezTo>
                          <a:pt x="5" y="2"/>
                          <a:pt x="9" y="0"/>
                          <a:pt x="12" y="2"/>
                        </a:cubicBezTo>
                        <a:cubicBezTo>
                          <a:pt x="15" y="3"/>
                          <a:pt x="16" y="8"/>
                          <a:pt x="13" y="12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7" name="Freeform 470"/>
                  <p:cNvSpPr>
                    <a:spLocks/>
                  </p:cNvSpPr>
                  <p:nvPr/>
                </p:nvSpPr>
                <p:spPr bwMode="auto">
                  <a:xfrm>
                    <a:off x="3216" y="1830"/>
                    <a:ext cx="102" cy="124"/>
                  </a:xfrm>
                  <a:custGeom>
                    <a:avLst/>
                    <a:gdLst>
                      <a:gd name="T0" fmla="*/ 12 w 14"/>
                      <a:gd name="T1" fmla="*/ 11 h 17"/>
                      <a:gd name="T2" fmla="*/ 3 w 14"/>
                      <a:gd name="T3" fmla="*/ 15 h 17"/>
                      <a:gd name="T4" fmla="*/ 2 w 14"/>
                      <a:gd name="T5" fmla="*/ 5 h 17"/>
                      <a:gd name="T6" fmla="*/ 11 w 14"/>
                      <a:gd name="T7" fmla="*/ 1 h 17"/>
                      <a:gd name="T8" fmla="*/ 12 w 14"/>
                      <a:gd name="T9" fmla="*/ 1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7">
                        <a:moveTo>
                          <a:pt x="12" y="11"/>
                        </a:moveTo>
                        <a:cubicBezTo>
                          <a:pt x="10" y="15"/>
                          <a:pt x="6" y="17"/>
                          <a:pt x="3" y="15"/>
                        </a:cubicBezTo>
                        <a:cubicBezTo>
                          <a:pt x="0" y="13"/>
                          <a:pt x="0" y="9"/>
                          <a:pt x="2" y="5"/>
                        </a:cubicBezTo>
                        <a:cubicBezTo>
                          <a:pt x="4" y="1"/>
                          <a:pt x="8" y="0"/>
                          <a:pt x="11" y="1"/>
                        </a:cubicBezTo>
                        <a:cubicBezTo>
                          <a:pt x="14" y="3"/>
                          <a:pt x="14" y="7"/>
                          <a:pt x="12" y="1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8" name="Freeform 471"/>
                  <p:cNvSpPr>
                    <a:spLocks noEditPoints="1"/>
                  </p:cNvSpPr>
                  <p:nvPr/>
                </p:nvSpPr>
                <p:spPr bwMode="auto">
                  <a:xfrm>
                    <a:off x="3216" y="1830"/>
                    <a:ext cx="102" cy="124"/>
                  </a:xfrm>
                  <a:custGeom>
                    <a:avLst/>
                    <a:gdLst>
                      <a:gd name="T0" fmla="*/ 3 w 14"/>
                      <a:gd name="T1" fmla="*/ 16 h 17"/>
                      <a:gd name="T2" fmla="*/ 3 w 14"/>
                      <a:gd name="T3" fmla="*/ 15 h 17"/>
                      <a:gd name="T4" fmla="*/ 0 w 14"/>
                      <a:gd name="T5" fmla="*/ 11 h 17"/>
                      <a:gd name="T6" fmla="*/ 2 w 14"/>
                      <a:gd name="T7" fmla="*/ 5 h 17"/>
                      <a:gd name="T8" fmla="*/ 10 w 14"/>
                      <a:gd name="T9" fmla="*/ 1 h 17"/>
                      <a:gd name="T10" fmla="*/ 11 w 14"/>
                      <a:gd name="T11" fmla="*/ 1 h 17"/>
                      <a:gd name="T12" fmla="*/ 13 w 14"/>
                      <a:gd name="T13" fmla="*/ 5 h 17"/>
                      <a:gd name="T14" fmla="*/ 12 w 14"/>
                      <a:gd name="T15" fmla="*/ 11 h 17"/>
                      <a:gd name="T16" fmla="*/ 3 w 14"/>
                      <a:gd name="T17" fmla="*/ 16 h 17"/>
                      <a:gd name="T18" fmla="*/ 10 w 14"/>
                      <a:gd name="T19" fmla="*/ 1 h 17"/>
                      <a:gd name="T20" fmla="*/ 2 w 14"/>
                      <a:gd name="T21" fmla="*/ 5 h 17"/>
                      <a:gd name="T22" fmla="*/ 1 w 14"/>
                      <a:gd name="T23" fmla="*/ 11 h 17"/>
                      <a:gd name="T24" fmla="*/ 3 w 14"/>
                      <a:gd name="T25" fmla="*/ 15 h 17"/>
                      <a:gd name="T26" fmla="*/ 4 w 14"/>
                      <a:gd name="T27" fmla="*/ 15 h 17"/>
                      <a:gd name="T28" fmla="*/ 12 w 14"/>
                      <a:gd name="T29" fmla="*/ 11 h 17"/>
                      <a:gd name="T30" fmla="*/ 13 w 14"/>
                      <a:gd name="T31" fmla="*/ 5 h 17"/>
                      <a:gd name="T32" fmla="*/ 11 w 14"/>
                      <a:gd name="T33" fmla="*/ 1 h 17"/>
                      <a:gd name="T34" fmla="*/ 10 w 14"/>
                      <a:gd name="T35" fmla="*/ 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7">
                        <a:moveTo>
                          <a:pt x="3" y="16"/>
                        </a:move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1" y="14"/>
                          <a:pt x="1" y="13"/>
                          <a:pt x="0" y="11"/>
                        </a:cubicBezTo>
                        <a:cubicBezTo>
                          <a:pt x="0" y="9"/>
                          <a:pt x="1" y="7"/>
                          <a:pt x="2" y="5"/>
                        </a:cubicBezTo>
                        <a:cubicBezTo>
                          <a:pt x="4" y="2"/>
                          <a:pt x="7" y="0"/>
                          <a:pt x="10" y="1"/>
                        </a:cubicBezTo>
                        <a:cubicBezTo>
                          <a:pt x="10" y="1"/>
                          <a:pt x="11" y="1"/>
                          <a:pt x="11" y="1"/>
                        </a:cubicBezTo>
                        <a:cubicBezTo>
                          <a:pt x="12" y="2"/>
                          <a:pt x="13" y="3"/>
                          <a:pt x="13" y="5"/>
                        </a:cubicBezTo>
                        <a:cubicBezTo>
                          <a:pt x="14" y="7"/>
                          <a:pt x="13" y="9"/>
                          <a:pt x="12" y="11"/>
                        </a:cubicBezTo>
                        <a:cubicBezTo>
                          <a:pt x="10" y="15"/>
                          <a:pt x="6" y="17"/>
                          <a:pt x="3" y="16"/>
                        </a:cubicBezTo>
                        <a:close/>
                        <a:moveTo>
                          <a:pt x="10" y="1"/>
                        </a:moveTo>
                        <a:cubicBezTo>
                          <a:pt x="7" y="0"/>
                          <a:pt x="4" y="2"/>
                          <a:pt x="2" y="5"/>
                        </a:cubicBezTo>
                        <a:cubicBezTo>
                          <a:pt x="1" y="7"/>
                          <a:pt x="1" y="9"/>
                          <a:pt x="1" y="11"/>
                        </a:cubicBezTo>
                        <a:cubicBezTo>
                          <a:pt x="1" y="13"/>
                          <a:pt x="2" y="14"/>
                          <a:pt x="3" y="15"/>
                        </a:cubicBezTo>
                        <a:cubicBezTo>
                          <a:pt x="3" y="15"/>
                          <a:pt x="3" y="15"/>
                          <a:pt x="4" y="15"/>
                        </a:cubicBezTo>
                        <a:cubicBezTo>
                          <a:pt x="6" y="16"/>
                          <a:pt x="10" y="14"/>
                          <a:pt x="12" y="11"/>
                        </a:cubicBezTo>
                        <a:cubicBezTo>
                          <a:pt x="13" y="9"/>
                          <a:pt x="13" y="7"/>
                          <a:pt x="13" y="5"/>
                        </a:cubicBezTo>
                        <a:cubicBezTo>
                          <a:pt x="13" y="3"/>
                          <a:pt x="12" y="2"/>
                          <a:pt x="11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499" name="Freeform 472"/>
                  <p:cNvSpPr>
                    <a:spLocks/>
                  </p:cNvSpPr>
                  <p:nvPr/>
                </p:nvSpPr>
                <p:spPr bwMode="auto">
                  <a:xfrm>
                    <a:off x="3245" y="1867"/>
                    <a:ext cx="58" cy="65"/>
                  </a:xfrm>
                  <a:custGeom>
                    <a:avLst/>
                    <a:gdLst>
                      <a:gd name="T0" fmla="*/ 6 w 8"/>
                      <a:gd name="T1" fmla="*/ 6 h 9"/>
                      <a:gd name="T2" fmla="*/ 2 w 8"/>
                      <a:gd name="T3" fmla="*/ 9 h 9"/>
                      <a:gd name="T4" fmla="*/ 1 w 8"/>
                      <a:gd name="T5" fmla="*/ 3 h 9"/>
                      <a:gd name="T6" fmla="*/ 6 w 8"/>
                      <a:gd name="T7" fmla="*/ 1 h 9"/>
                      <a:gd name="T8" fmla="*/ 6 w 8"/>
                      <a:gd name="T9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6" y="6"/>
                        </a:moveTo>
                        <a:cubicBezTo>
                          <a:pt x="5" y="8"/>
                          <a:pt x="3" y="9"/>
                          <a:pt x="2" y="9"/>
                        </a:cubicBezTo>
                        <a:cubicBezTo>
                          <a:pt x="0" y="8"/>
                          <a:pt x="0" y="5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7" y="2"/>
                          <a:pt x="8" y="4"/>
                          <a:pt x="6" y="6"/>
                        </a:cubicBezTo>
                        <a:close/>
                      </a:path>
                    </a:pathLst>
                  </a:custGeom>
                  <a:solidFill>
                    <a:srgbClr val="08C2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0" name="Freeform 473"/>
                  <p:cNvSpPr>
                    <a:spLocks/>
                  </p:cNvSpPr>
                  <p:nvPr/>
                </p:nvSpPr>
                <p:spPr bwMode="auto">
                  <a:xfrm>
                    <a:off x="3245" y="1867"/>
                    <a:ext cx="51" cy="51"/>
                  </a:xfrm>
                  <a:custGeom>
                    <a:avLst/>
                    <a:gdLst>
                      <a:gd name="T0" fmla="*/ 7 w 7"/>
                      <a:gd name="T1" fmla="*/ 3 h 7"/>
                      <a:gd name="T2" fmla="*/ 6 w 7"/>
                      <a:gd name="T3" fmla="*/ 1 h 7"/>
                      <a:gd name="T4" fmla="*/ 1 w 7"/>
                      <a:gd name="T5" fmla="*/ 3 h 7"/>
                      <a:gd name="T6" fmla="*/ 0 w 7"/>
                      <a:gd name="T7" fmla="*/ 6 h 7"/>
                      <a:gd name="T8" fmla="*/ 7 w 7"/>
                      <a:gd name="T9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7" y="3"/>
                        </a:moveTo>
                        <a:cubicBezTo>
                          <a:pt x="7" y="2"/>
                          <a:pt x="7" y="1"/>
                          <a:pt x="6" y="1"/>
                        </a:cubicBezTo>
                        <a:cubicBezTo>
                          <a:pt x="4" y="0"/>
                          <a:pt x="2" y="1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3" y="7"/>
                          <a:pt x="6" y="6"/>
                          <a:pt x="7" y="3"/>
                        </a:cubicBezTo>
                        <a:close/>
                      </a:path>
                    </a:pathLst>
                  </a:custGeom>
                  <a:solidFill>
                    <a:srgbClr val="089D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1" name="Freeform 474"/>
                  <p:cNvSpPr>
                    <a:spLocks noEditPoints="1"/>
                  </p:cNvSpPr>
                  <p:nvPr/>
                </p:nvSpPr>
                <p:spPr bwMode="auto">
                  <a:xfrm>
                    <a:off x="3245" y="1867"/>
                    <a:ext cx="51" cy="72"/>
                  </a:xfrm>
                  <a:custGeom>
                    <a:avLst/>
                    <a:gdLst>
                      <a:gd name="T0" fmla="*/ 2 w 7"/>
                      <a:gd name="T1" fmla="*/ 9 h 10"/>
                      <a:gd name="T2" fmla="*/ 1 w 7"/>
                      <a:gd name="T3" fmla="*/ 9 h 10"/>
                      <a:gd name="T4" fmla="*/ 1 w 7"/>
                      <a:gd name="T5" fmla="*/ 3 h 10"/>
                      <a:gd name="T6" fmla="*/ 6 w 7"/>
                      <a:gd name="T7" fmla="*/ 1 h 10"/>
                      <a:gd name="T8" fmla="*/ 6 w 7"/>
                      <a:gd name="T9" fmla="*/ 1 h 10"/>
                      <a:gd name="T10" fmla="*/ 7 w 7"/>
                      <a:gd name="T11" fmla="*/ 3 h 10"/>
                      <a:gd name="T12" fmla="*/ 7 w 7"/>
                      <a:gd name="T13" fmla="*/ 6 h 10"/>
                      <a:gd name="T14" fmla="*/ 2 w 7"/>
                      <a:gd name="T15" fmla="*/ 9 h 10"/>
                      <a:gd name="T16" fmla="*/ 5 w 7"/>
                      <a:gd name="T17" fmla="*/ 1 h 10"/>
                      <a:gd name="T18" fmla="*/ 1 w 7"/>
                      <a:gd name="T19" fmla="*/ 3 h 10"/>
                      <a:gd name="T20" fmla="*/ 2 w 7"/>
                      <a:gd name="T21" fmla="*/ 8 h 10"/>
                      <a:gd name="T22" fmla="*/ 2 w 7"/>
                      <a:gd name="T23" fmla="*/ 9 h 10"/>
                      <a:gd name="T24" fmla="*/ 6 w 7"/>
                      <a:gd name="T25" fmla="*/ 6 h 10"/>
                      <a:gd name="T26" fmla="*/ 7 w 7"/>
                      <a:gd name="T27" fmla="*/ 3 h 10"/>
                      <a:gd name="T28" fmla="*/ 6 w 7"/>
                      <a:gd name="T29" fmla="*/ 1 h 10"/>
                      <a:gd name="T30" fmla="*/ 5 w 7"/>
                      <a:gd name="T31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7" h="10">
                        <a:moveTo>
                          <a:pt x="2" y="9"/>
                        </a:moveTo>
                        <a:cubicBezTo>
                          <a:pt x="2" y="9"/>
                          <a:pt x="2" y="9"/>
                          <a:pt x="1" y="9"/>
                        </a:cubicBezTo>
                        <a:cubicBezTo>
                          <a:pt x="0" y="8"/>
                          <a:pt x="0" y="5"/>
                          <a:pt x="1" y="3"/>
                        </a:cubicBezTo>
                        <a:cubicBezTo>
                          <a:pt x="2" y="1"/>
                          <a:pt x="4" y="0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7" y="1"/>
                          <a:pt x="7" y="2"/>
                          <a:pt x="7" y="3"/>
                        </a:cubicBezTo>
                        <a:cubicBezTo>
                          <a:pt x="7" y="4"/>
                          <a:pt x="7" y="5"/>
                          <a:pt x="7" y="6"/>
                        </a:cubicBezTo>
                        <a:cubicBezTo>
                          <a:pt x="5" y="8"/>
                          <a:pt x="3" y="10"/>
                          <a:pt x="2" y="9"/>
                        </a:cubicBezTo>
                        <a:close/>
                        <a:moveTo>
                          <a:pt x="5" y="1"/>
                        </a:moveTo>
                        <a:cubicBezTo>
                          <a:pt x="4" y="1"/>
                          <a:pt x="2" y="2"/>
                          <a:pt x="1" y="3"/>
                        </a:cubicBezTo>
                        <a:cubicBezTo>
                          <a:pt x="0" y="5"/>
                          <a:pt x="0" y="8"/>
                          <a:pt x="2" y="8"/>
                        </a:cubicBezTo>
                        <a:cubicBezTo>
                          <a:pt x="2" y="8"/>
                          <a:pt x="2" y="9"/>
                          <a:pt x="2" y="9"/>
                        </a:cubicBezTo>
                        <a:cubicBezTo>
                          <a:pt x="3" y="9"/>
                          <a:pt x="5" y="8"/>
                          <a:pt x="6" y="6"/>
                        </a:cubicBezTo>
                        <a:cubicBezTo>
                          <a:pt x="7" y="5"/>
                          <a:pt x="7" y="4"/>
                          <a:pt x="7" y="3"/>
                        </a:cubicBezTo>
                        <a:cubicBezTo>
                          <a:pt x="7" y="2"/>
                          <a:pt x="6" y="2"/>
                          <a:pt x="6" y="1"/>
                        </a:cubicBezTo>
                        <a:cubicBezTo>
                          <a:pt x="6" y="1"/>
                          <a:pt x="6" y="1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283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2" name="Freeform 475"/>
                  <p:cNvSpPr>
                    <a:spLocks/>
                  </p:cNvSpPr>
                  <p:nvPr/>
                </p:nvSpPr>
                <p:spPr bwMode="auto">
                  <a:xfrm>
                    <a:off x="3252" y="1881"/>
                    <a:ext cx="37" cy="44"/>
                  </a:xfrm>
                  <a:custGeom>
                    <a:avLst/>
                    <a:gdLst>
                      <a:gd name="T0" fmla="*/ 4 w 5"/>
                      <a:gd name="T1" fmla="*/ 4 h 6"/>
                      <a:gd name="T2" fmla="*/ 1 w 5"/>
                      <a:gd name="T3" fmla="*/ 5 h 6"/>
                      <a:gd name="T4" fmla="*/ 1 w 5"/>
                      <a:gd name="T5" fmla="*/ 2 h 6"/>
                      <a:gd name="T6" fmla="*/ 4 w 5"/>
                      <a:gd name="T7" fmla="*/ 0 h 6"/>
                      <a:gd name="T8" fmla="*/ 4 w 5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4" y="4"/>
                        </a:moveTo>
                        <a:cubicBezTo>
                          <a:pt x="4" y="5"/>
                          <a:pt x="2" y="6"/>
                          <a:pt x="1" y="5"/>
                        </a:cubicBezTo>
                        <a:cubicBezTo>
                          <a:pt x="0" y="5"/>
                          <a:pt x="0" y="3"/>
                          <a:pt x="1" y="2"/>
                        </a:cubicBezTo>
                        <a:cubicBezTo>
                          <a:pt x="2" y="1"/>
                          <a:pt x="3" y="0"/>
                          <a:pt x="4" y="0"/>
                        </a:cubicBezTo>
                        <a:cubicBezTo>
                          <a:pt x="5" y="1"/>
                          <a:pt x="5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7" name="Freeform 480"/>
                  <p:cNvSpPr>
                    <a:spLocks/>
                  </p:cNvSpPr>
                  <p:nvPr/>
                </p:nvSpPr>
                <p:spPr bwMode="auto">
                  <a:xfrm>
                    <a:off x="3457" y="1910"/>
                    <a:ext cx="102" cy="131"/>
                  </a:xfrm>
                  <a:custGeom>
                    <a:avLst/>
                    <a:gdLst>
                      <a:gd name="T0" fmla="*/ 1 w 14"/>
                      <a:gd name="T1" fmla="*/ 8 h 18"/>
                      <a:gd name="T2" fmla="*/ 6 w 14"/>
                      <a:gd name="T3" fmla="*/ 18 h 18"/>
                      <a:gd name="T4" fmla="*/ 13 w 14"/>
                      <a:gd name="T5" fmla="*/ 10 h 18"/>
                      <a:gd name="T6" fmla="*/ 9 w 14"/>
                      <a:gd name="T7" fmla="*/ 1 h 18"/>
                      <a:gd name="T8" fmla="*/ 1 w 14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8">
                        <a:moveTo>
                          <a:pt x="1" y="8"/>
                        </a:moveTo>
                        <a:cubicBezTo>
                          <a:pt x="0" y="13"/>
                          <a:pt x="2" y="17"/>
                          <a:pt x="6" y="18"/>
                        </a:cubicBezTo>
                        <a:cubicBezTo>
                          <a:pt x="9" y="18"/>
                          <a:pt x="13" y="15"/>
                          <a:pt x="13" y="10"/>
                        </a:cubicBezTo>
                        <a:cubicBezTo>
                          <a:pt x="14" y="6"/>
                          <a:pt x="12" y="1"/>
                          <a:pt x="9" y="1"/>
                        </a:cubicBezTo>
                        <a:cubicBezTo>
                          <a:pt x="5" y="0"/>
                          <a:pt x="2" y="3"/>
                          <a:pt x="1" y="8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8" name="Freeform 481"/>
                  <p:cNvSpPr>
                    <a:spLocks/>
                  </p:cNvSpPr>
                  <p:nvPr/>
                </p:nvSpPr>
                <p:spPr bwMode="auto">
                  <a:xfrm>
                    <a:off x="3464" y="1918"/>
                    <a:ext cx="95" cy="123"/>
                  </a:xfrm>
                  <a:custGeom>
                    <a:avLst/>
                    <a:gdLst>
                      <a:gd name="T0" fmla="*/ 1 w 13"/>
                      <a:gd name="T1" fmla="*/ 7 h 17"/>
                      <a:gd name="T2" fmla="*/ 5 w 13"/>
                      <a:gd name="T3" fmla="*/ 16 h 17"/>
                      <a:gd name="T4" fmla="*/ 12 w 13"/>
                      <a:gd name="T5" fmla="*/ 9 h 17"/>
                      <a:gd name="T6" fmla="*/ 8 w 13"/>
                      <a:gd name="T7" fmla="*/ 0 h 17"/>
                      <a:gd name="T8" fmla="*/ 1 w 13"/>
                      <a:gd name="T9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7">
                        <a:moveTo>
                          <a:pt x="1" y="7"/>
                        </a:moveTo>
                        <a:cubicBezTo>
                          <a:pt x="0" y="12"/>
                          <a:pt x="2" y="16"/>
                          <a:pt x="5" y="16"/>
                        </a:cubicBezTo>
                        <a:cubicBezTo>
                          <a:pt x="8" y="17"/>
                          <a:pt x="11" y="14"/>
                          <a:pt x="12" y="9"/>
                        </a:cubicBezTo>
                        <a:cubicBezTo>
                          <a:pt x="13" y="5"/>
                          <a:pt x="11" y="1"/>
                          <a:pt x="8" y="0"/>
                        </a:cubicBezTo>
                        <a:cubicBezTo>
                          <a:pt x="5" y="0"/>
                          <a:pt x="1" y="3"/>
                          <a:pt x="1" y="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09" name="Freeform 482"/>
                  <p:cNvSpPr>
                    <a:spLocks noEditPoints="1"/>
                  </p:cNvSpPr>
                  <p:nvPr/>
                </p:nvSpPr>
                <p:spPr bwMode="auto">
                  <a:xfrm>
                    <a:off x="3464" y="1918"/>
                    <a:ext cx="95" cy="123"/>
                  </a:xfrm>
                  <a:custGeom>
                    <a:avLst/>
                    <a:gdLst>
                      <a:gd name="T0" fmla="*/ 4 w 13"/>
                      <a:gd name="T1" fmla="*/ 16 h 17"/>
                      <a:gd name="T2" fmla="*/ 4 w 13"/>
                      <a:gd name="T3" fmla="*/ 16 h 17"/>
                      <a:gd name="T4" fmla="*/ 0 w 13"/>
                      <a:gd name="T5" fmla="*/ 7 h 17"/>
                      <a:gd name="T6" fmla="*/ 8 w 13"/>
                      <a:gd name="T7" fmla="*/ 0 h 17"/>
                      <a:gd name="T8" fmla="*/ 8 w 13"/>
                      <a:gd name="T9" fmla="*/ 0 h 17"/>
                      <a:gd name="T10" fmla="*/ 12 w 13"/>
                      <a:gd name="T11" fmla="*/ 9 h 17"/>
                      <a:gd name="T12" fmla="*/ 5 w 13"/>
                      <a:gd name="T13" fmla="*/ 16 h 17"/>
                      <a:gd name="T14" fmla="*/ 4 w 13"/>
                      <a:gd name="T15" fmla="*/ 16 h 17"/>
                      <a:gd name="T16" fmla="*/ 8 w 13"/>
                      <a:gd name="T17" fmla="*/ 1 h 17"/>
                      <a:gd name="T18" fmla="*/ 8 w 13"/>
                      <a:gd name="T19" fmla="*/ 1 h 17"/>
                      <a:gd name="T20" fmla="*/ 1 w 13"/>
                      <a:gd name="T21" fmla="*/ 7 h 17"/>
                      <a:gd name="T22" fmla="*/ 4 w 13"/>
                      <a:gd name="T23" fmla="*/ 16 h 17"/>
                      <a:gd name="T24" fmla="*/ 4 w 13"/>
                      <a:gd name="T25" fmla="*/ 16 h 17"/>
                      <a:gd name="T26" fmla="*/ 5 w 13"/>
                      <a:gd name="T27" fmla="*/ 16 h 17"/>
                      <a:gd name="T28" fmla="*/ 12 w 13"/>
                      <a:gd name="T29" fmla="*/ 9 h 17"/>
                      <a:gd name="T30" fmla="*/ 8 w 13"/>
                      <a:gd name="T31" fmla="*/ 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3" h="17">
                        <a:moveTo>
                          <a:pt x="4" y="16"/>
                        </a:move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1" y="15"/>
                          <a:pt x="0" y="11"/>
                          <a:pt x="0" y="7"/>
                        </a:cubicBezTo>
                        <a:cubicBezTo>
                          <a:pt x="1" y="3"/>
                          <a:pt x="4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1" y="1"/>
                          <a:pt x="13" y="5"/>
                          <a:pt x="12" y="9"/>
                        </a:cubicBezTo>
                        <a:cubicBezTo>
                          <a:pt x="11" y="14"/>
                          <a:pt x="8" y="17"/>
                          <a:pt x="5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lose/>
                        <a:moveTo>
                          <a:pt x="8" y="1"/>
                        </a:move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5" y="0"/>
                          <a:pt x="2" y="3"/>
                          <a:pt x="1" y="7"/>
                        </a:cubicBezTo>
                        <a:cubicBezTo>
                          <a:pt x="0" y="11"/>
                          <a:pt x="2" y="15"/>
                          <a:pt x="4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16"/>
                          <a:pt x="5" y="16"/>
                          <a:pt x="5" y="16"/>
                        </a:cubicBezTo>
                        <a:cubicBezTo>
                          <a:pt x="8" y="16"/>
                          <a:pt x="11" y="13"/>
                          <a:pt x="12" y="9"/>
                        </a:cubicBezTo>
                        <a:cubicBezTo>
                          <a:pt x="12" y="5"/>
                          <a:pt x="11" y="2"/>
                          <a:pt x="8" y="1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0" name="Freeform 483"/>
                  <p:cNvSpPr>
                    <a:spLocks/>
                  </p:cNvSpPr>
                  <p:nvPr/>
                </p:nvSpPr>
                <p:spPr bwMode="auto">
                  <a:xfrm>
                    <a:off x="3472" y="1947"/>
                    <a:ext cx="51" cy="72"/>
                  </a:xfrm>
                  <a:custGeom>
                    <a:avLst/>
                    <a:gdLst>
                      <a:gd name="T0" fmla="*/ 0 w 7"/>
                      <a:gd name="T1" fmla="*/ 4 h 10"/>
                      <a:gd name="T2" fmla="*/ 3 w 7"/>
                      <a:gd name="T3" fmla="*/ 9 h 10"/>
                      <a:gd name="T4" fmla="*/ 7 w 7"/>
                      <a:gd name="T5" fmla="*/ 6 h 10"/>
                      <a:gd name="T6" fmla="*/ 4 w 7"/>
                      <a:gd name="T7" fmla="*/ 1 h 10"/>
                      <a:gd name="T8" fmla="*/ 0 w 7"/>
                      <a:gd name="T9" fmla="*/ 4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0">
                        <a:moveTo>
                          <a:pt x="0" y="4"/>
                        </a:moveTo>
                        <a:cubicBezTo>
                          <a:pt x="0" y="7"/>
                          <a:pt x="1" y="9"/>
                          <a:pt x="3" y="9"/>
                        </a:cubicBezTo>
                        <a:cubicBezTo>
                          <a:pt x="4" y="10"/>
                          <a:pt x="6" y="8"/>
                          <a:pt x="7" y="6"/>
                        </a:cubicBezTo>
                        <a:cubicBezTo>
                          <a:pt x="7" y="3"/>
                          <a:pt x="6" y="1"/>
                          <a:pt x="4" y="1"/>
                        </a:cubicBezTo>
                        <a:cubicBezTo>
                          <a:pt x="3" y="0"/>
                          <a:pt x="1" y="2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08C2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1" name="Freeform 484"/>
                  <p:cNvSpPr>
                    <a:spLocks/>
                  </p:cNvSpPr>
                  <p:nvPr/>
                </p:nvSpPr>
                <p:spPr bwMode="auto">
                  <a:xfrm>
                    <a:off x="3472" y="1947"/>
                    <a:ext cx="43" cy="65"/>
                  </a:xfrm>
                  <a:custGeom>
                    <a:avLst/>
                    <a:gdLst>
                      <a:gd name="T0" fmla="*/ 6 w 6"/>
                      <a:gd name="T1" fmla="*/ 2 h 9"/>
                      <a:gd name="T2" fmla="*/ 4 w 6"/>
                      <a:gd name="T3" fmla="*/ 1 h 9"/>
                      <a:gd name="T4" fmla="*/ 0 w 6"/>
                      <a:gd name="T5" fmla="*/ 4 h 9"/>
                      <a:gd name="T6" fmla="*/ 1 w 6"/>
                      <a:gd name="T7" fmla="*/ 9 h 9"/>
                      <a:gd name="T8" fmla="*/ 6 w 6"/>
                      <a:gd name="T9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9">
                        <a:moveTo>
                          <a:pt x="6" y="2"/>
                        </a:moveTo>
                        <a:cubicBezTo>
                          <a:pt x="6" y="1"/>
                          <a:pt x="5" y="1"/>
                          <a:pt x="4" y="1"/>
                        </a:cubicBezTo>
                        <a:cubicBezTo>
                          <a:pt x="3" y="0"/>
                          <a:pt x="1" y="2"/>
                          <a:pt x="0" y="4"/>
                        </a:cubicBezTo>
                        <a:cubicBezTo>
                          <a:pt x="0" y="6"/>
                          <a:pt x="0" y="8"/>
                          <a:pt x="1" y="9"/>
                        </a:cubicBezTo>
                        <a:cubicBezTo>
                          <a:pt x="4" y="8"/>
                          <a:pt x="6" y="5"/>
                          <a:pt x="6" y="2"/>
                        </a:cubicBezTo>
                        <a:close/>
                      </a:path>
                    </a:pathLst>
                  </a:custGeom>
                  <a:solidFill>
                    <a:srgbClr val="089D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2" name="Freeform 485"/>
                  <p:cNvSpPr>
                    <a:spLocks noEditPoints="1"/>
                  </p:cNvSpPr>
                  <p:nvPr/>
                </p:nvSpPr>
                <p:spPr bwMode="auto">
                  <a:xfrm>
                    <a:off x="3472" y="1947"/>
                    <a:ext cx="51" cy="72"/>
                  </a:xfrm>
                  <a:custGeom>
                    <a:avLst/>
                    <a:gdLst>
                      <a:gd name="T0" fmla="*/ 2 w 7"/>
                      <a:gd name="T1" fmla="*/ 9 h 10"/>
                      <a:gd name="T2" fmla="*/ 2 w 7"/>
                      <a:gd name="T3" fmla="*/ 9 h 10"/>
                      <a:gd name="T4" fmla="*/ 0 w 7"/>
                      <a:gd name="T5" fmla="*/ 4 h 10"/>
                      <a:gd name="T6" fmla="*/ 2 w 7"/>
                      <a:gd name="T7" fmla="*/ 1 h 10"/>
                      <a:gd name="T8" fmla="*/ 4 w 7"/>
                      <a:gd name="T9" fmla="*/ 0 h 10"/>
                      <a:gd name="T10" fmla="*/ 5 w 7"/>
                      <a:gd name="T11" fmla="*/ 1 h 10"/>
                      <a:gd name="T12" fmla="*/ 7 w 7"/>
                      <a:gd name="T13" fmla="*/ 6 h 10"/>
                      <a:gd name="T14" fmla="*/ 3 w 7"/>
                      <a:gd name="T15" fmla="*/ 10 h 10"/>
                      <a:gd name="T16" fmla="*/ 2 w 7"/>
                      <a:gd name="T17" fmla="*/ 9 h 10"/>
                      <a:gd name="T18" fmla="*/ 5 w 7"/>
                      <a:gd name="T19" fmla="*/ 1 h 10"/>
                      <a:gd name="T20" fmla="*/ 4 w 7"/>
                      <a:gd name="T21" fmla="*/ 1 h 10"/>
                      <a:gd name="T22" fmla="*/ 2 w 7"/>
                      <a:gd name="T23" fmla="*/ 2 h 10"/>
                      <a:gd name="T24" fmla="*/ 1 w 7"/>
                      <a:gd name="T25" fmla="*/ 4 h 10"/>
                      <a:gd name="T26" fmla="*/ 2 w 7"/>
                      <a:gd name="T27" fmla="*/ 9 h 10"/>
                      <a:gd name="T28" fmla="*/ 2 w 7"/>
                      <a:gd name="T29" fmla="*/ 9 h 10"/>
                      <a:gd name="T30" fmla="*/ 3 w 7"/>
                      <a:gd name="T31" fmla="*/ 9 h 10"/>
                      <a:gd name="T32" fmla="*/ 6 w 7"/>
                      <a:gd name="T33" fmla="*/ 6 h 10"/>
                      <a:gd name="T34" fmla="*/ 5 w 7"/>
                      <a:gd name="T35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" h="10">
                        <a:moveTo>
                          <a:pt x="2" y="9"/>
                        </a:move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1" y="9"/>
                          <a:pt x="0" y="7"/>
                          <a:pt x="0" y="4"/>
                        </a:cubicBezTo>
                        <a:cubicBezTo>
                          <a:pt x="0" y="3"/>
                          <a:pt x="1" y="2"/>
                          <a:pt x="2" y="1"/>
                        </a:cubicBezTo>
                        <a:cubicBezTo>
                          <a:pt x="2" y="1"/>
                          <a:pt x="3" y="0"/>
                          <a:pt x="4" y="0"/>
                        </a:cubicBezTo>
                        <a:cubicBezTo>
                          <a:pt x="4" y="1"/>
                          <a:pt x="5" y="1"/>
                          <a:pt x="5" y="1"/>
                        </a:cubicBezTo>
                        <a:cubicBezTo>
                          <a:pt x="6" y="1"/>
                          <a:pt x="7" y="3"/>
                          <a:pt x="7" y="6"/>
                        </a:cubicBezTo>
                        <a:cubicBezTo>
                          <a:pt x="6" y="8"/>
                          <a:pt x="4" y="10"/>
                          <a:pt x="3" y="10"/>
                        </a:cubicBezTo>
                        <a:cubicBezTo>
                          <a:pt x="2" y="10"/>
                          <a:pt x="2" y="9"/>
                          <a:pt x="2" y="9"/>
                        </a:cubicBezTo>
                        <a:close/>
                        <a:moveTo>
                          <a:pt x="5" y="1"/>
                        </a:move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3" y="1"/>
                          <a:pt x="3" y="1"/>
                          <a:pt x="2" y="2"/>
                        </a:cubicBezTo>
                        <a:cubicBezTo>
                          <a:pt x="1" y="2"/>
                          <a:pt x="1" y="3"/>
                          <a:pt x="1" y="4"/>
                        </a:cubicBezTo>
                        <a:cubicBezTo>
                          <a:pt x="0" y="7"/>
                          <a:pt x="1" y="8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2" y="9"/>
                          <a:pt x="3" y="9"/>
                          <a:pt x="3" y="9"/>
                        </a:cubicBezTo>
                        <a:cubicBezTo>
                          <a:pt x="4" y="9"/>
                          <a:pt x="6" y="8"/>
                          <a:pt x="6" y="6"/>
                        </a:cubicBezTo>
                        <a:cubicBezTo>
                          <a:pt x="7" y="3"/>
                          <a:pt x="6" y="2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0283C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3" name="Freeform 486"/>
                  <p:cNvSpPr>
                    <a:spLocks/>
                  </p:cNvSpPr>
                  <p:nvPr/>
                </p:nvSpPr>
                <p:spPr bwMode="auto">
                  <a:xfrm>
                    <a:off x="3479" y="1961"/>
                    <a:ext cx="36" cy="44"/>
                  </a:xfrm>
                  <a:custGeom>
                    <a:avLst/>
                    <a:gdLst>
                      <a:gd name="T0" fmla="*/ 1 w 5"/>
                      <a:gd name="T1" fmla="*/ 3 h 6"/>
                      <a:gd name="T2" fmla="*/ 2 w 5"/>
                      <a:gd name="T3" fmla="*/ 6 h 6"/>
                      <a:gd name="T4" fmla="*/ 4 w 5"/>
                      <a:gd name="T5" fmla="*/ 3 h 6"/>
                      <a:gd name="T6" fmla="*/ 3 w 5"/>
                      <a:gd name="T7" fmla="*/ 0 h 6"/>
                      <a:gd name="T8" fmla="*/ 1 w 5"/>
                      <a:gd name="T9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3"/>
                        </a:moveTo>
                        <a:cubicBezTo>
                          <a:pt x="0" y="4"/>
                          <a:pt x="1" y="6"/>
                          <a:pt x="2" y="6"/>
                        </a:cubicBezTo>
                        <a:cubicBezTo>
                          <a:pt x="3" y="6"/>
                          <a:pt x="4" y="5"/>
                          <a:pt x="4" y="3"/>
                        </a:cubicBezTo>
                        <a:cubicBezTo>
                          <a:pt x="5" y="2"/>
                          <a:pt x="4" y="0"/>
                          <a:pt x="3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5" name="Freeform 488"/>
                  <p:cNvSpPr>
                    <a:spLocks/>
                  </p:cNvSpPr>
                  <p:nvPr/>
                </p:nvSpPr>
                <p:spPr bwMode="auto">
                  <a:xfrm>
                    <a:off x="3457" y="2005"/>
                    <a:ext cx="80" cy="29"/>
                  </a:xfrm>
                  <a:custGeom>
                    <a:avLst/>
                    <a:gdLst>
                      <a:gd name="T0" fmla="*/ 0 w 11"/>
                      <a:gd name="T1" fmla="*/ 3 h 4"/>
                      <a:gd name="T2" fmla="*/ 3 w 11"/>
                      <a:gd name="T3" fmla="*/ 2 h 4"/>
                      <a:gd name="T4" fmla="*/ 9 w 11"/>
                      <a:gd name="T5" fmla="*/ 3 h 4"/>
                      <a:gd name="T6" fmla="*/ 11 w 11"/>
                      <a:gd name="T7" fmla="*/ 4 h 4"/>
                      <a:gd name="T8" fmla="*/ 0 w 11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4">
                        <a:moveTo>
                          <a:pt x="0" y="3"/>
                        </a:moveTo>
                        <a:cubicBezTo>
                          <a:pt x="0" y="3"/>
                          <a:pt x="2" y="2"/>
                          <a:pt x="3" y="2"/>
                        </a:cubicBezTo>
                        <a:cubicBezTo>
                          <a:pt x="5" y="1"/>
                          <a:pt x="7" y="2"/>
                          <a:pt x="9" y="3"/>
                        </a:cubicBezTo>
                        <a:cubicBezTo>
                          <a:pt x="10" y="3"/>
                          <a:pt x="11" y="4"/>
                          <a:pt x="11" y="4"/>
                        </a:cubicBezTo>
                        <a:cubicBezTo>
                          <a:pt x="11" y="4"/>
                          <a:pt x="6" y="0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6" name="Freeform 489"/>
                  <p:cNvSpPr>
                    <a:spLocks/>
                  </p:cNvSpPr>
                  <p:nvPr/>
                </p:nvSpPr>
                <p:spPr bwMode="auto">
                  <a:xfrm>
                    <a:off x="3252" y="1998"/>
                    <a:ext cx="205" cy="123"/>
                  </a:xfrm>
                  <a:custGeom>
                    <a:avLst/>
                    <a:gdLst>
                      <a:gd name="T0" fmla="*/ 12 w 28"/>
                      <a:gd name="T1" fmla="*/ 8 h 17"/>
                      <a:gd name="T2" fmla="*/ 0 w 28"/>
                      <a:gd name="T3" fmla="*/ 0 h 17"/>
                      <a:gd name="T4" fmla="*/ 10 w 28"/>
                      <a:gd name="T5" fmla="*/ 16 h 17"/>
                      <a:gd name="T6" fmla="*/ 28 w 28"/>
                      <a:gd name="T7" fmla="*/ 10 h 17"/>
                      <a:gd name="T8" fmla="*/ 12 w 28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17">
                        <a:moveTo>
                          <a:pt x="12" y="8"/>
                        </a:moveTo>
                        <a:cubicBezTo>
                          <a:pt x="6" y="6"/>
                          <a:pt x="3" y="2"/>
                          <a:pt x="0" y="0"/>
                        </a:cubicBezTo>
                        <a:cubicBezTo>
                          <a:pt x="2" y="11"/>
                          <a:pt x="5" y="14"/>
                          <a:pt x="10" y="16"/>
                        </a:cubicBezTo>
                        <a:cubicBezTo>
                          <a:pt x="14" y="17"/>
                          <a:pt x="19" y="17"/>
                          <a:pt x="28" y="10"/>
                        </a:cubicBezTo>
                        <a:cubicBezTo>
                          <a:pt x="23" y="10"/>
                          <a:pt x="18" y="10"/>
                          <a:pt x="12" y="8"/>
                        </a:cubicBezTo>
                        <a:close/>
                      </a:path>
                    </a:pathLst>
                  </a:custGeom>
                  <a:solidFill>
                    <a:srgbClr val="7C03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7" name="Freeform 490"/>
                  <p:cNvSpPr>
                    <a:spLocks/>
                  </p:cNvSpPr>
                  <p:nvPr/>
                </p:nvSpPr>
                <p:spPr bwMode="auto">
                  <a:xfrm>
                    <a:off x="3252" y="1998"/>
                    <a:ext cx="205" cy="123"/>
                  </a:xfrm>
                  <a:custGeom>
                    <a:avLst/>
                    <a:gdLst>
                      <a:gd name="T0" fmla="*/ 28 w 28"/>
                      <a:gd name="T1" fmla="*/ 10 h 17"/>
                      <a:gd name="T2" fmla="*/ 12 w 28"/>
                      <a:gd name="T3" fmla="*/ 8 h 17"/>
                      <a:gd name="T4" fmla="*/ 0 w 28"/>
                      <a:gd name="T5" fmla="*/ 0 h 17"/>
                      <a:gd name="T6" fmla="*/ 8 w 28"/>
                      <a:gd name="T7" fmla="*/ 15 h 17"/>
                      <a:gd name="T8" fmla="*/ 10 w 28"/>
                      <a:gd name="T9" fmla="*/ 9 h 17"/>
                      <a:gd name="T10" fmla="*/ 15 w 28"/>
                      <a:gd name="T11" fmla="*/ 12 h 17"/>
                      <a:gd name="T12" fmla="*/ 13 w 28"/>
                      <a:gd name="T13" fmla="*/ 16 h 17"/>
                      <a:gd name="T14" fmla="*/ 28 w 28"/>
                      <a:gd name="T15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8" h="17">
                        <a:moveTo>
                          <a:pt x="28" y="10"/>
                        </a:moveTo>
                        <a:cubicBezTo>
                          <a:pt x="23" y="10"/>
                          <a:pt x="18" y="10"/>
                          <a:pt x="12" y="8"/>
                        </a:cubicBezTo>
                        <a:cubicBezTo>
                          <a:pt x="6" y="6"/>
                          <a:pt x="3" y="2"/>
                          <a:pt x="0" y="0"/>
                        </a:cubicBezTo>
                        <a:cubicBezTo>
                          <a:pt x="1" y="10"/>
                          <a:pt x="4" y="13"/>
                          <a:pt x="8" y="15"/>
                        </a:cubicBezTo>
                        <a:cubicBezTo>
                          <a:pt x="8" y="12"/>
                          <a:pt x="7" y="9"/>
                          <a:pt x="10" y="9"/>
                        </a:cubicBezTo>
                        <a:cubicBezTo>
                          <a:pt x="12" y="9"/>
                          <a:pt x="15" y="10"/>
                          <a:pt x="15" y="12"/>
                        </a:cubicBezTo>
                        <a:cubicBezTo>
                          <a:pt x="15" y="13"/>
                          <a:pt x="14" y="15"/>
                          <a:pt x="13" y="16"/>
                        </a:cubicBezTo>
                        <a:cubicBezTo>
                          <a:pt x="17" y="17"/>
                          <a:pt x="21" y="15"/>
                          <a:pt x="28" y="10"/>
                        </a:cubicBezTo>
                        <a:close/>
                      </a:path>
                    </a:pathLst>
                  </a:custGeom>
                  <a:solidFill>
                    <a:srgbClr val="96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8" name="Freeform 491"/>
                  <p:cNvSpPr>
                    <a:spLocks/>
                  </p:cNvSpPr>
                  <p:nvPr/>
                </p:nvSpPr>
                <p:spPr bwMode="auto">
                  <a:xfrm>
                    <a:off x="3281" y="2070"/>
                    <a:ext cx="95" cy="51"/>
                  </a:xfrm>
                  <a:custGeom>
                    <a:avLst/>
                    <a:gdLst>
                      <a:gd name="T0" fmla="*/ 0 w 13"/>
                      <a:gd name="T1" fmla="*/ 2 h 7"/>
                      <a:gd name="T2" fmla="*/ 6 w 13"/>
                      <a:gd name="T3" fmla="*/ 6 h 7"/>
                      <a:gd name="T4" fmla="*/ 13 w 13"/>
                      <a:gd name="T5" fmla="*/ 6 h 7"/>
                      <a:gd name="T6" fmla="*/ 0 w 13"/>
                      <a:gd name="T7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7">
                        <a:moveTo>
                          <a:pt x="0" y="2"/>
                        </a:moveTo>
                        <a:cubicBezTo>
                          <a:pt x="2" y="4"/>
                          <a:pt x="3" y="5"/>
                          <a:pt x="6" y="6"/>
                        </a:cubicBezTo>
                        <a:cubicBezTo>
                          <a:pt x="8" y="6"/>
                          <a:pt x="10" y="7"/>
                          <a:pt x="13" y="6"/>
                        </a:cubicBezTo>
                        <a:cubicBezTo>
                          <a:pt x="9" y="0"/>
                          <a:pt x="3" y="1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EA607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19" name="Freeform 492"/>
                  <p:cNvSpPr>
                    <a:spLocks/>
                  </p:cNvSpPr>
                  <p:nvPr/>
                </p:nvSpPr>
                <p:spPr bwMode="auto">
                  <a:xfrm>
                    <a:off x="3281" y="2070"/>
                    <a:ext cx="88" cy="51"/>
                  </a:xfrm>
                  <a:custGeom>
                    <a:avLst/>
                    <a:gdLst>
                      <a:gd name="T0" fmla="*/ 0 w 12"/>
                      <a:gd name="T1" fmla="*/ 2 h 7"/>
                      <a:gd name="T2" fmla="*/ 6 w 12"/>
                      <a:gd name="T3" fmla="*/ 6 h 7"/>
                      <a:gd name="T4" fmla="*/ 12 w 12"/>
                      <a:gd name="T5" fmla="*/ 6 h 7"/>
                      <a:gd name="T6" fmla="*/ 0 w 12"/>
                      <a:gd name="T7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7">
                        <a:moveTo>
                          <a:pt x="0" y="2"/>
                        </a:moveTo>
                        <a:cubicBezTo>
                          <a:pt x="2" y="4"/>
                          <a:pt x="3" y="5"/>
                          <a:pt x="6" y="6"/>
                        </a:cubicBezTo>
                        <a:cubicBezTo>
                          <a:pt x="8" y="6"/>
                          <a:pt x="9" y="7"/>
                          <a:pt x="12" y="6"/>
                        </a:cubicBezTo>
                        <a:cubicBezTo>
                          <a:pt x="8" y="0"/>
                          <a:pt x="3" y="1"/>
                          <a:pt x="0" y="2"/>
                        </a:cubicBezTo>
                        <a:close/>
                      </a:path>
                    </a:pathLst>
                  </a:custGeom>
                  <a:solidFill>
                    <a:srgbClr val="F2758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0" name="Freeform 493"/>
                  <p:cNvSpPr>
                    <a:spLocks noEditPoints="1"/>
                  </p:cNvSpPr>
                  <p:nvPr/>
                </p:nvSpPr>
                <p:spPr bwMode="auto">
                  <a:xfrm>
                    <a:off x="3274" y="2070"/>
                    <a:ext cx="110" cy="51"/>
                  </a:xfrm>
                  <a:custGeom>
                    <a:avLst/>
                    <a:gdLst>
                      <a:gd name="T0" fmla="*/ 6 w 15"/>
                      <a:gd name="T1" fmla="*/ 6 h 7"/>
                      <a:gd name="T2" fmla="*/ 1 w 15"/>
                      <a:gd name="T3" fmla="*/ 2 h 7"/>
                      <a:gd name="T4" fmla="*/ 0 w 15"/>
                      <a:gd name="T5" fmla="*/ 1 h 7"/>
                      <a:gd name="T6" fmla="*/ 1 w 15"/>
                      <a:gd name="T7" fmla="*/ 1 h 7"/>
                      <a:gd name="T8" fmla="*/ 9 w 15"/>
                      <a:gd name="T9" fmla="*/ 2 h 7"/>
                      <a:gd name="T10" fmla="*/ 14 w 15"/>
                      <a:gd name="T11" fmla="*/ 6 h 7"/>
                      <a:gd name="T12" fmla="*/ 15 w 15"/>
                      <a:gd name="T13" fmla="*/ 6 h 7"/>
                      <a:gd name="T14" fmla="*/ 14 w 15"/>
                      <a:gd name="T15" fmla="*/ 6 h 7"/>
                      <a:gd name="T16" fmla="*/ 6 w 15"/>
                      <a:gd name="T17" fmla="*/ 6 h 7"/>
                      <a:gd name="T18" fmla="*/ 1 w 15"/>
                      <a:gd name="T19" fmla="*/ 2 h 7"/>
                      <a:gd name="T20" fmla="*/ 7 w 15"/>
                      <a:gd name="T21" fmla="*/ 5 h 7"/>
                      <a:gd name="T22" fmla="*/ 14 w 15"/>
                      <a:gd name="T23" fmla="*/ 6 h 7"/>
                      <a:gd name="T24" fmla="*/ 9 w 15"/>
                      <a:gd name="T25" fmla="*/ 2 h 7"/>
                      <a:gd name="T26" fmla="*/ 1 w 15"/>
                      <a:gd name="T27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7">
                        <a:moveTo>
                          <a:pt x="6" y="6"/>
                        </a:moveTo>
                        <a:cubicBezTo>
                          <a:pt x="4" y="5"/>
                          <a:pt x="2" y="4"/>
                          <a:pt x="1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6" y="0"/>
                          <a:pt x="9" y="2"/>
                        </a:cubicBezTo>
                        <a:cubicBezTo>
                          <a:pt x="11" y="2"/>
                          <a:pt x="13" y="4"/>
                          <a:pt x="14" y="6"/>
                        </a:cubicBezTo>
                        <a:cubicBezTo>
                          <a:pt x="15" y="6"/>
                          <a:pt x="15" y="6"/>
                          <a:pt x="15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2" y="7"/>
                          <a:pt x="9" y="7"/>
                          <a:pt x="6" y="6"/>
                        </a:cubicBezTo>
                        <a:close/>
                        <a:moveTo>
                          <a:pt x="1" y="2"/>
                        </a:moveTo>
                        <a:cubicBezTo>
                          <a:pt x="3" y="3"/>
                          <a:pt x="4" y="5"/>
                          <a:pt x="7" y="5"/>
                        </a:cubicBezTo>
                        <a:cubicBezTo>
                          <a:pt x="9" y="6"/>
                          <a:pt x="11" y="6"/>
                          <a:pt x="14" y="6"/>
                        </a:cubicBezTo>
                        <a:cubicBezTo>
                          <a:pt x="12" y="4"/>
                          <a:pt x="11" y="3"/>
                          <a:pt x="9" y="2"/>
                        </a:cubicBezTo>
                        <a:cubicBezTo>
                          <a:pt x="6" y="1"/>
                          <a:pt x="3" y="1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EA496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1" name="Freeform 494"/>
                  <p:cNvSpPr>
                    <a:spLocks noEditPoints="1"/>
                  </p:cNvSpPr>
                  <p:nvPr/>
                </p:nvSpPr>
                <p:spPr bwMode="auto">
                  <a:xfrm>
                    <a:off x="3245" y="1990"/>
                    <a:ext cx="212" cy="138"/>
                  </a:xfrm>
                  <a:custGeom>
                    <a:avLst/>
                    <a:gdLst>
                      <a:gd name="T0" fmla="*/ 10 w 29"/>
                      <a:gd name="T1" fmla="*/ 17 h 19"/>
                      <a:gd name="T2" fmla="*/ 0 w 29"/>
                      <a:gd name="T3" fmla="*/ 1 h 19"/>
                      <a:gd name="T4" fmla="*/ 0 w 29"/>
                      <a:gd name="T5" fmla="*/ 0 h 19"/>
                      <a:gd name="T6" fmla="*/ 1 w 29"/>
                      <a:gd name="T7" fmla="*/ 0 h 19"/>
                      <a:gd name="T8" fmla="*/ 13 w 29"/>
                      <a:gd name="T9" fmla="*/ 9 h 19"/>
                      <a:gd name="T10" fmla="*/ 29 w 29"/>
                      <a:gd name="T11" fmla="*/ 11 h 19"/>
                      <a:gd name="T12" fmla="*/ 29 w 29"/>
                      <a:gd name="T13" fmla="*/ 11 h 19"/>
                      <a:gd name="T14" fmla="*/ 29 w 29"/>
                      <a:gd name="T15" fmla="*/ 11 h 19"/>
                      <a:gd name="T16" fmla="*/ 10 w 29"/>
                      <a:gd name="T17" fmla="*/ 17 h 19"/>
                      <a:gd name="T18" fmla="*/ 1 w 29"/>
                      <a:gd name="T19" fmla="*/ 1 h 19"/>
                      <a:gd name="T20" fmla="*/ 11 w 29"/>
                      <a:gd name="T21" fmla="*/ 16 h 19"/>
                      <a:gd name="T22" fmla="*/ 28 w 29"/>
                      <a:gd name="T23" fmla="*/ 11 h 19"/>
                      <a:gd name="T24" fmla="*/ 13 w 29"/>
                      <a:gd name="T25" fmla="*/ 9 h 19"/>
                      <a:gd name="T26" fmla="*/ 1 w 29"/>
                      <a:gd name="T27" fmla="*/ 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9" h="19">
                        <a:moveTo>
                          <a:pt x="10" y="17"/>
                        </a:moveTo>
                        <a:cubicBezTo>
                          <a:pt x="6" y="15"/>
                          <a:pt x="2" y="12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4" y="3"/>
                          <a:pt x="7" y="7"/>
                          <a:pt x="13" y="9"/>
                        </a:cubicBezTo>
                        <a:cubicBezTo>
                          <a:pt x="19" y="11"/>
                          <a:pt x="24" y="11"/>
                          <a:pt x="29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0" y="19"/>
                          <a:pt x="15" y="18"/>
                          <a:pt x="10" y="17"/>
                        </a:cubicBezTo>
                        <a:close/>
                        <a:moveTo>
                          <a:pt x="1" y="1"/>
                        </a:moveTo>
                        <a:cubicBezTo>
                          <a:pt x="3" y="12"/>
                          <a:pt x="6" y="15"/>
                          <a:pt x="11" y="16"/>
                        </a:cubicBezTo>
                        <a:cubicBezTo>
                          <a:pt x="14" y="18"/>
                          <a:pt x="19" y="18"/>
                          <a:pt x="28" y="11"/>
                        </a:cubicBezTo>
                        <a:cubicBezTo>
                          <a:pt x="24" y="11"/>
                          <a:pt x="19" y="11"/>
                          <a:pt x="13" y="9"/>
                        </a:cubicBezTo>
                        <a:cubicBezTo>
                          <a:pt x="7" y="7"/>
                          <a:pt x="4" y="4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4" name="Freeform 497"/>
                  <p:cNvSpPr>
                    <a:spLocks/>
                  </p:cNvSpPr>
                  <p:nvPr/>
                </p:nvSpPr>
                <p:spPr bwMode="auto">
                  <a:xfrm>
                    <a:off x="3121" y="1452"/>
                    <a:ext cx="658" cy="596"/>
                  </a:xfrm>
                  <a:custGeom>
                    <a:avLst/>
                    <a:gdLst>
                      <a:gd name="T0" fmla="*/ 43 w 90"/>
                      <a:gd name="T1" fmla="*/ 42 h 82"/>
                      <a:gd name="T2" fmla="*/ 22 w 90"/>
                      <a:gd name="T3" fmla="*/ 46 h 82"/>
                      <a:gd name="T4" fmla="*/ 29 w 90"/>
                      <a:gd name="T5" fmla="*/ 41 h 82"/>
                      <a:gd name="T6" fmla="*/ 3 w 90"/>
                      <a:gd name="T7" fmla="*/ 59 h 82"/>
                      <a:gd name="T8" fmla="*/ 25 w 90"/>
                      <a:gd name="T9" fmla="*/ 9 h 82"/>
                      <a:gd name="T10" fmla="*/ 82 w 90"/>
                      <a:gd name="T11" fmla="*/ 36 h 82"/>
                      <a:gd name="T12" fmla="*/ 67 w 90"/>
                      <a:gd name="T13" fmla="*/ 82 h 82"/>
                      <a:gd name="T14" fmla="*/ 69 w 90"/>
                      <a:gd name="T15" fmla="*/ 66 h 82"/>
                      <a:gd name="T16" fmla="*/ 59 w 90"/>
                      <a:gd name="T17" fmla="*/ 53 h 82"/>
                      <a:gd name="T18" fmla="*/ 59 w 90"/>
                      <a:gd name="T19" fmla="*/ 58 h 82"/>
                      <a:gd name="T20" fmla="*/ 50 w 90"/>
                      <a:gd name="T21" fmla="*/ 47 h 82"/>
                      <a:gd name="T22" fmla="*/ 48 w 90"/>
                      <a:gd name="T23" fmla="*/ 51 h 82"/>
                      <a:gd name="T24" fmla="*/ 43 w 90"/>
                      <a:gd name="T25" fmla="*/ 42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90" h="82">
                        <a:moveTo>
                          <a:pt x="43" y="42"/>
                        </a:moveTo>
                        <a:cubicBezTo>
                          <a:pt x="43" y="42"/>
                          <a:pt x="38" y="47"/>
                          <a:pt x="22" y="46"/>
                        </a:cubicBezTo>
                        <a:cubicBezTo>
                          <a:pt x="27" y="44"/>
                          <a:pt x="29" y="41"/>
                          <a:pt x="29" y="41"/>
                        </a:cubicBezTo>
                        <a:cubicBezTo>
                          <a:pt x="29" y="41"/>
                          <a:pt x="7" y="42"/>
                          <a:pt x="3" y="59"/>
                        </a:cubicBezTo>
                        <a:cubicBezTo>
                          <a:pt x="1" y="45"/>
                          <a:pt x="0" y="18"/>
                          <a:pt x="25" y="9"/>
                        </a:cubicBezTo>
                        <a:cubicBezTo>
                          <a:pt x="50" y="0"/>
                          <a:pt x="75" y="11"/>
                          <a:pt x="82" y="36"/>
                        </a:cubicBezTo>
                        <a:cubicBezTo>
                          <a:pt x="90" y="62"/>
                          <a:pt x="67" y="82"/>
                          <a:pt x="67" y="82"/>
                        </a:cubicBezTo>
                        <a:cubicBezTo>
                          <a:pt x="67" y="82"/>
                          <a:pt x="71" y="72"/>
                          <a:pt x="69" y="66"/>
                        </a:cubicBezTo>
                        <a:cubicBezTo>
                          <a:pt x="64" y="61"/>
                          <a:pt x="60" y="58"/>
                          <a:pt x="59" y="53"/>
                        </a:cubicBezTo>
                        <a:cubicBezTo>
                          <a:pt x="58" y="56"/>
                          <a:pt x="59" y="58"/>
                          <a:pt x="59" y="58"/>
                        </a:cubicBezTo>
                        <a:cubicBezTo>
                          <a:pt x="53" y="55"/>
                          <a:pt x="50" y="51"/>
                          <a:pt x="50" y="47"/>
                        </a:cubicBezTo>
                        <a:cubicBezTo>
                          <a:pt x="48" y="50"/>
                          <a:pt x="48" y="51"/>
                          <a:pt x="48" y="51"/>
                        </a:cubicBezTo>
                        <a:cubicBezTo>
                          <a:pt x="44" y="48"/>
                          <a:pt x="43" y="42"/>
                          <a:pt x="43" y="42"/>
                        </a:cubicBezTo>
                        <a:close/>
                      </a:path>
                    </a:pathLst>
                  </a:custGeom>
                  <a:solidFill>
                    <a:srgbClr val="8D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5" name="Freeform 498"/>
                  <p:cNvSpPr>
                    <a:spLocks/>
                  </p:cNvSpPr>
                  <p:nvPr/>
                </p:nvSpPr>
                <p:spPr bwMode="auto">
                  <a:xfrm>
                    <a:off x="3121" y="1474"/>
                    <a:ext cx="592" cy="502"/>
                  </a:xfrm>
                  <a:custGeom>
                    <a:avLst/>
                    <a:gdLst>
                      <a:gd name="T0" fmla="*/ 47 w 81"/>
                      <a:gd name="T1" fmla="*/ 43 h 69"/>
                      <a:gd name="T2" fmla="*/ 50 w 81"/>
                      <a:gd name="T3" fmla="*/ 39 h 69"/>
                      <a:gd name="T4" fmla="*/ 56 w 81"/>
                      <a:gd name="T5" fmla="*/ 51 h 69"/>
                      <a:gd name="T6" fmla="*/ 59 w 81"/>
                      <a:gd name="T7" fmla="*/ 44 h 69"/>
                      <a:gd name="T8" fmla="*/ 74 w 81"/>
                      <a:gd name="T9" fmla="*/ 61 h 69"/>
                      <a:gd name="T10" fmla="*/ 74 w 81"/>
                      <a:gd name="T11" fmla="*/ 69 h 69"/>
                      <a:gd name="T12" fmla="*/ 77 w 81"/>
                      <a:gd name="T13" fmla="*/ 38 h 69"/>
                      <a:gd name="T14" fmla="*/ 81 w 81"/>
                      <a:gd name="T15" fmla="*/ 42 h 69"/>
                      <a:gd name="T16" fmla="*/ 71 w 81"/>
                      <a:gd name="T17" fmla="*/ 13 h 69"/>
                      <a:gd name="T18" fmla="*/ 25 w 81"/>
                      <a:gd name="T19" fmla="*/ 6 h 69"/>
                      <a:gd name="T20" fmla="*/ 3 w 81"/>
                      <a:gd name="T21" fmla="*/ 56 h 69"/>
                      <a:gd name="T22" fmla="*/ 6 w 81"/>
                      <a:gd name="T23" fmla="*/ 49 h 69"/>
                      <a:gd name="T24" fmla="*/ 34 w 81"/>
                      <a:gd name="T25" fmla="*/ 33 h 69"/>
                      <a:gd name="T26" fmla="*/ 28 w 81"/>
                      <a:gd name="T27" fmla="*/ 43 h 69"/>
                      <a:gd name="T28" fmla="*/ 35 w 81"/>
                      <a:gd name="T29" fmla="*/ 42 h 69"/>
                      <a:gd name="T30" fmla="*/ 47 w 81"/>
                      <a:gd name="T31" fmla="*/ 33 h 69"/>
                      <a:gd name="T32" fmla="*/ 47 w 81"/>
                      <a:gd name="T33" fmla="*/ 4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81" h="69">
                        <a:moveTo>
                          <a:pt x="47" y="43"/>
                        </a:moveTo>
                        <a:cubicBezTo>
                          <a:pt x="47" y="41"/>
                          <a:pt x="50" y="41"/>
                          <a:pt x="50" y="39"/>
                        </a:cubicBezTo>
                        <a:cubicBezTo>
                          <a:pt x="52" y="43"/>
                          <a:pt x="51" y="48"/>
                          <a:pt x="56" y="51"/>
                        </a:cubicBezTo>
                        <a:cubicBezTo>
                          <a:pt x="56" y="48"/>
                          <a:pt x="58" y="46"/>
                          <a:pt x="59" y="44"/>
                        </a:cubicBezTo>
                        <a:cubicBezTo>
                          <a:pt x="60" y="53"/>
                          <a:pt x="67" y="56"/>
                          <a:pt x="74" y="61"/>
                        </a:cubicBezTo>
                        <a:cubicBezTo>
                          <a:pt x="76" y="63"/>
                          <a:pt x="74" y="66"/>
                          <a:pt x="74" y="69"/>
                        </a:cubicBezTo>
                        <a:cubicBezTo>
                          <a:pt x="79" y="60"/>
                          <a:pt x="80" y="48"/>
                          <a:pt x="77" y="38"/>
                        </a:cubicBezTo>
                        <a:cubicBezTo>
                          <a:pt x="79" y="39"/>
                          <a:pt x="80" y="41"/>
                          <a:pt x="81" y="42"/>
                        </a:cubicBezTo>
                        <a:cubicBezTo>
                          <a:pt x="81" y="31"/>
                          <a:pt x="77" y="21"/>
                          <a:pt x="71" y="13"/>
                        </a:cubicBezTo>
                        <a:cubicBezTo>
                          <a:pt x="59" y="3"/>
                          <a:pt x="42" y="0"/>
                          <a:pt x="25" y="6"/>
                        </a:cubicBezTo>
                        <a:cubicBezTo>
                          <a:pt x="0" y="15"/>
                          <a:pt x="1" y="42"/>
                          <a:pt x="3" y="56"/>
                        </a:cubicBezTo>
                        <a:cubicBezTo>
                          <a:pt x="3" y="53"/>
                          <a:pt x="4" y="51"/>
                          <a:pt x="6" y="49"/>
                        </a:cubicBezTo>
                        <a:cubicBezTo>
                          <a:pt x="10" y="38"/>
                          <a:pt x="25" y="39"/>
                          <a:pt x="34" y="33"/>
                        </a:cubicBezTo>
                        <a:cubicBezTo>
                          <a:pt x="33" y="37"/>
                          <a:pt x="30" y="40"/>
                          <a:pt x="28" y="43"/>
                        </a:cubicBezTo>
                        <a:cubicBezTo>
                          <a:pt x="31" y="43"/>
                          <a:pt x="34" y="43"/>
                          <a:pt x="35" y="42"/>
                        </a:cubicBezTo>
                        <a:cubicBezTo>
                          <a:pt x="40" y="40"/>
                          <a:pt x="43" y="36"/>
                          <a:pt x="47" y="33"/>
                        </a:cubicBezTo>
                        <a:cubicBezTo>
                          <a:pt x="46" y="36"/>
                          <a:pt x="44" y="40"/>
                          <a:pt x="47" y="43"/>
                        </a:cubicBezTo>
                        <a:close/>
                      </a:path>
                    </a:pathLst>
                  </a:custGeom>
                  <a:solidFill>
                    <a:srgbClr val="9B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6" name="Freeform 499"/>
                  <p:cNvSpPr>
                    <a:spLocks/>
                  </p:cNvSpPr>
                  <p:nvPr/>
                </p:nvSpPr>
                <p:spPr bwMode="auto">
                  <a:xfrm>
                    <a:off x="3121" y="1488"/>
                    <a:ext cx="577" cy="415"/>
                  </a:xfrm>
                  <a:custGeom>
                    <a:avLst/>
                    <a:gdLst>
                      <a:gd name="T0" fmla="*/ 33 w 79"/>
                      <a:gd name="T1" fmla="*/ 29 h 57"/>
                      <a:gd name="T2" fmla="*/ 39 w 79"/>
                      <a:gd name="T3" fmla="*/ 24 h 57"/>
                      <a:gd name="T4" fmla="*/ 36 w 79"/>
                      <a:gd name="T5" fmla="*/ 37 h 57"/>
                      <a:gd name="T6" fmla="*/ 51 w 79"/>
                      <a:gd name="T7" fmla="*/ 25 h 57"/>
                      <a:gd name="T8" fmla="*/ 48 w 79"/>
                      <a:gd name="T9" fmla="*/ 34 h 57"/>
                      <a:gd name="T10" fmla="*/ 53 w 79"/>
                      <a:gd name="T11" fmla="*/ 29 h 57"/>
                      <a:gd name="T12" fmla="*/ 54 w 79"/>
                      <a:gd name="T13" fmla="*/ 42 h 57"/>
                      <a:gd name="T14" fmla="*/ 60 w 79"/>
                      <a:gd name="T15" fmla="*/ 35 h 57"/>
                      <a:gd name="T16" fmla="*/ 72 w 79"/>
                      <a:gd name="T17" fmla="*/ 53 h 57"/>
                      <a:gd name="T18" fmla="*/ 75 w 79"/>
                      <a:gd name="T19" fmla="*/ 57 h 57"/>
                      <a:gd name="T20" fmla="*/ 70 w 79"/>
                      <a:gd name="T21" fmla="*/ 29 h 57"/>
                      <a:gd name="T22" fmla="*/ 78 w 79"/>
                      <a:gd name="T23" fmla="*/ 33 h 57"/>
                      <a:gd name="T24" fmla="*/ 61 w 79"/>
                      <a:gd name="T25" fmla="*/ 5 h 57"/>
                      <a:gd name="T26" fmla="*/ 25 w 79"/>
                      <a:gd name="T27" fmla="*/ 4 h 57"/>
                      <a:gd name="T28" fmla="*/ 3 w 79"/>
                      <a:gd name="T29" fmla="*/ 54 h 57"/>
                      <a:gd name="T30" fmla="*/ 6 w 79"/>
                      <a:gd name="T31" fmla="*/ 47 h 57"/>
                      <a:gd name="T32" fmla="*/ 12 w 79"/>
                      <a:gd name="T33" fmla="*/ 40 h 57"/>
                      <a:gd name="T34" fmla="*/ 33 w 79"/>
                      <a:gd name="T35" fmla="*/ 29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9" h="57">
                        <a:moveTo>
                          <a:pt x="33" y="29"/>
                        </a:moveTo>
                        <a:cubicBezTo>
                          <a:pt x="35" y="28"/>
                          <a:pt x="37" y="26"/>
                          <a:pt x="39" y="24"/>
                        </a:cubicBezTo>
                        <a:cubicBezTo>
                          <a:pt x="40" y="28"/>
                          <a:pt x="38" y="33"/>
                          <a:pt x="36" y="37"/>
                        </a:cubicBezTo>
                        <a:cubicBezTo>
                          <a:pt x="43" y="35"/>
                          <a:pt x="45" y="27"/>
                          <a:pt x="51" y="25"/>
                        </a:cubicBezTo>
                        <a:cubicBezTo>
                          <a:pt x="50" y="28"/>
                          <a:pt x="49" y="31"/>
                          <a:pt x="48" y="34"/>
                        </a:cubicBezTo>
                        <a:cubicBezTo>
                          <a:pt x="50" y="32"/>
                          <a:pt x="51" y="30"/>
                          <a:pt x="53" y="29"/>
                        </a:cubicBezTo>
                        <a:cubicBezTo>
                          <a:pt x="54" y="33"/>
                          <a:pt x="51" y="38"/>
                          <a:pt x="54" y="42"/>
                        </a:cubicBezTo>
                        <a:cubicBezTo>
                          <a:pt x="56" y="39"/>
                          <a:pt x="58" y="37"/>
                          <a:pt x="60" y="35"/>
                        </a:cubicBezTo>
                        <a:cubicBezTo>
                          <a:pt x="59" y="43"/>
                          <a:pt x="64" y="49"/>
                          <a:pt x="72" y="53"/>
                        </a:cubicBezTo>
                        <a:cubicBezTo>
                          <a:pt x="73" y="54"/>
                          <a:pt x="74" y="55"/>
                          <a:pt x="75" y="57"/>
                        </a:cubicBezTo>
                        <a:cubicBezTo>
                          <a:pt x="79" y="47"/>
                          <a:pt x="74" y="37"/>
                          <a:pt x="70" y="29"/>
                        </a:cubicBezTo>
                        <a:cubicBezTo>
                          <a:pt x="73" y="29"/>
                          <a:pt x="75" y="32"/>
                          <a:pt x="78" y="33"/>
                        </a:cubicBezTo>
                        <a:cubicBezTo>
                          <a:pt x="76" y="22"/>
                          <a:pt x="70" y="11"/>
                          <a:pt x="61" y="5"/>
                        </a:cubicBezTo>
                        <a:cubicBezTo>
                          <a:pt x="51" y="0"/>
                          <a:pt x="38" y="0"/>
                          <a:pt x="25" y="4"/>
                        </a:cubicBezTo>
                        <a:cubicBezTo>
                          <a:pt x="0" y="13"/>
                          <a:pt x="1" y="40"/>
                          <a:pt x="3" y="54"/>
                        </a:cubicBezTo>
                        <a:cubicBezTo>
                          <a:pt x="3" y="51"/>
                          <a:pt x="4" y="49"/>
                          <a:pt x="6" y="47"/>
                        </a:cubicBezTo>
                        <a:cubicBezTo>
                          <a:pt x="7" y="44"/>
                          <a:pt x="9" y="41"/>
                          <a:pt x="12" y="40"/>
                        </a:cubicBezTo>
                        <a:cubicBezTo>
                          <a:pt x="18" y="35"/>
                          <a:pt x="25" y="32"/>
                          <a:pt x="33" y="29"/>
                        </a:cubicBezTo>
                        <a:close/>
                      </a:path>
                    </a:pathLst>
                  </a:custGeom>
                  <a:solidFill>
                    <a:srgbClr val="B1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7" name="Freeform 500"/>
                  <p:cNvSpPr>
                    <a:spLocks noEditPoints="1"/>
                  </p:cNvSpPr>
                  <p:nvPr/>
                </p:nvSpPr>
                <p:spPr bwMode="auto">
                  <a:xfrm>
                    <a:off x="3128" y="1488"/>
                    <a:ext cx="643" cy="568"/>
                  </a:xfrm>
                  <a:custGeom>
                    <a:avLst/>
                    <a:gdLst>
                      <a:gd name="T0" fmla="*/ 2 w 88"/>
                      <a:gd name="T1" fmla="*/ 55 h 78"/>
                      <a:gd name="T2" fmla="*/ 1 w 88"/>
                      <a:gd name="T3" fmla="*/ 54 h 78"/>
                      <a:gd name="T4" fmla="*/ 3 w 88"/>
                      <a:gd name="T5" fmla="*/ 27 h 78"/>
                      <a:gd name="T6" fmla="*/ 24 w 88"/>
                      <a:gd name="T7" fmla="*/ 4 h 78"/>
                      <a:gd name="T8" fmla="*/ 57 w 88"/>
                      <a:gd name="T9" fmla="*/ 3 h 78"/>
                      <a:gd name="T10" fmla="*/ 82 w 88"/>
                      <a:gd name="T11" fmla="*/ 31 h 78"/>
                      <a:gd name="T12" fmla="*/ 77 w 88"/>
                      <a:gd name="T13" fmla="*/ 64 h 78"/>
                      <a:gd name="T14" fmla="*/ 67 w 88"/>
                      <a:gd name="T15" fmla="*/ 77 h 78"/>
                      <a:gd name="T16" fmla="*/ 66 w 88"/>
                      <a:gd name="T17" fmla="*/ 78 h 78"/>
                      <a:gd name="T18" fmla="*/ 66 w 88"/>
                      <a:gd name="T19" fmla="*/ 77 h 78"/>
                      <a:gd name="T20" fmla="*/ 68 w 88"/>
                      <a:gd name="T21" fmla="*/ 61 h 78"/>
                      <a:gd name="T22" fmla="*/ 66 w 88"/>
                      <a:gd name="T23" fmla="*/ 59 h 78"/>
                      <a:gd name="T24" fmla="*/ 58 w 88"/>
                      <a:gd name="T25" fmla="*/ 49 h 78"/>
                      <a:gd name="T26" fmla="*/ 58 w 88"/>
                      <a:gd name="T27" fmla="*/ 53 h 78"/>
                      <a:gd name="T28" fmla="*/ 58 w 88"/>
                      <a:gd name="T29" fmla="*/ 54 h 78"/>
                      <a:gd name="T30" fmla="*/ 58 w 88"/>
                      <a:gd name="T31" fmla="*/ 53 h 78"/>
                      <a:gd name="T32" fmla="*/ 48 w 88"/>
                      <a:gd name="T33" fmla="*/ 42 h 78"/>
                      <a:gd name="T34" fmla="*/ 47 w 88"/>
                      <a:gd name="T35" fmla="*/ 46 h 78"/>
                      <a:gd name="T36" fmla="*/ 47 w 88"/>
                      <a:gd name="T37" fmla="*/ 47 h 78"/>
                      <a:gd name="T38" fmla="*/ 47 w 88"/>
                      <a:gd name="T39" fmla="*/ 47 h 78"/>
                      <a:gd name="T40" fmla="*/ 42 w 88"/>
                      <a:gd name="T41" fmla="*/ 37 h 78"/>
                      <a:gd name="T42" fmla="*/ 21 w 88"/>
                      <a:gd name="T43" fmla="*/ 41 h 78"/>
                      <a:gd name="T44" fmla="*/ 20 w 88"/>
                      <a:gd name="T45" fmla="*/ 41 h 78"/>
                      <a:gd name="T46" fmla="*/ 21 w 88"/>
                      <a:gd name="T47" fmla="*/ 40 h 78"/>
                      <a:gd name="T48" fmla="*/ 28 w 88"/>
                      <a:gd name="T49" fmla="*/ 36 h 78"/>
                      <a:gd name="T50" fmla="*/ 2 w 88"/>
                      <a:gd name="T51" fmla="*/ 54 h 78"/>
                      <a:gd name="T52" fmla="*/ 2 w 88"/>
                      <a:gd name="T53" fmla="*/ 55 h 78"/>
                      <a:gd name="T54" fmla="*/ 58 w 88"/>
                      <a:gd name="T55" fmla="*/ 46 h 78"/>
                      <a:gd name="T56" fmla="*/ 58 w 88"/>
                      <a:gd name="T57" fmla="*/ 47 h 78"/>
                      <a:gd name="T58" fmla="*/ 66 w 88"/>
                      <a:gd name="T59" fmla="*/ 59 h 78"/>
                      <a:gd name="T60" fmla="*/ 68 w 88"/>
                      <a:gd name="T61" fmla="*/ 61 h 78"/>
                      <a:gd name="T62" fmla="*/ 69 w 88"/>
                      <a:gd name="T63" fmla="*/ 61 h 78"/>
                      <a:gd name="T64" fmla="*/ 69 w 88"/>
                      <a:gd name="T65" fmla="*/ 61 h 78"/>
                      <a:gd name="T66" fmla="*/ 67 w 88"/>
                      <a:gd name="T67" fmla="*/ 76 h 78"/>
                      <a:gd name="T68" fmla="*/ 81 w 88"/>
                      <a:gd name="T69" fmla="*/ 31 h 78"/>
                      <a:gd name="T70" fmla="*/ 57 w 88"/>
                      <a:gd name="T71" fmla="*/ 4 h 78"/>
                      <a:gd name="T72" fmla="*/ 24 w 88"/>
                      <a:gd name="T73" fmla="*/ 4 h 78"/>
                      <a:gd name="T74" fmla="*/ 2 w 88"/>
                      <a:gd name="T75" fmla="*/ 52 h 78"/>
                      <a:gd name="T76" fmla="*/ 28 w 88"/>
                      <a:gd name="T77" fmla="*/ 36 h 78"/>
                      <a:gd name="T78" fmla="*/ 29 w 88"/>
                      <a:gd name="T79" fmla="*/ 36 h 78"/>
                      <a:gd name="T80" fmla="*/ 28 w 88"/>
                      <a:gd name="T81" fmla="*/ 36 h 78"/>
                      <a:gd name="T82" fmla="*/ 22 w 88"/>
                      <a:gd name="T83" fmla="*/ 41 h 78"/>
                      <a:gd name="T84" fmla="*/ 42 w 88"/>
                      <a:gd name="T85" fmla="*/ 36 h 78"/>
                      <a:gd name="T86" fmla="*/ 42 w 88"/>
                      <a:gd name="T87" fmla="*/ 36 h 78"/>
                      <a:gd name="T88" fmla="*/ 42 w 88"/>
                      <a:gd name="T89" fmla="*/ 37 h 78"/>
                      <a:gd name="T90" fmla="*/ 47 w 88"/>
                      <a:gd name="T91" fmla="*/ 46 h 78"/>
                      <a:gd name="T92" fmla="*/ 48 w 88"/>
                      <a:gd name="T93" fmla="*/ 42 h 78"/>
                      <a:gd name="T94" fmla="*/ 49 w 88"/>
                      <a:gd name="T95" fmla="*/ 41 h 78"/>
                      <a:gd name="T96" fmla="*/ 49 w 88"/>
                      <a:gd name="T97" fmla="*/ 42 h 78"/>
                      <a:gd name="T98" fmla="*/ 57 w 88"/>
                      <a:gd name="T99" fmla="*/ 53 h 78"/>
                      <a:gd name="T100" fmla="*/ 58 w 88"/>
                      <a:gd name="T101" fmla="*/ 47 h 78"/>
                      <a:gd name="T102" fmla="*/ 58 w 88"/>
                      <a:gd name="T103" fmla="*/ 46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88" h="78">
                        <a:moveTo>
                          <a:pt x="2" y="55"/>
                        </a:moveTo>
                        <a:cubicBezTo>
                          <a:pt x="1" y="54"/>
                          <a:pt x="1" y="54"/>
                          <a:pt x="1" y="54"/>
                        </a:cubicBezTo>
                        <a:cubicBezTo>
                          <a:pt x="0" y="47"/>
                          <a:pt x="0" y="37"/>
                          <a:pt x="3" y="27"/>
                        </a:cubicBezTo>
                        <a:cubicBezTo>
                          <a:pt x="6" y="16"/>
                          <a:pt x="13" y="8"/>
                          <a:pt x="24" y="4"/>
                        </a:cubicBezTo>
                        <a:cubicBezTo>
                          <a:pt x="35" y="0"/>
                          <a:pt x="47" y="0"/>
                          <a:pt x="57" y="3"/>
                        </a:cubicBezTo>
                        <a:cubicBezTo>
                          <a:pt x="69" y="8"/>
                          <a:pt x="78" y="18"/>
                          <a:pt x="82" y="31"/>
                        </a:cubicBezTo>
                        <a:cubicBezTo>
                          <a:pt x="85" y="45"/>
                          <a:pt x="81" y="56"/>
                          <a:pt x="77" y="64"/>
                        </a:cubicBezTo>
                        <a:cubicBezTo>
                          <a:pt x="72" y="72"/>
                          <a:pt x="67" y="77"/>
                          <a:pt x="67" y="77"/>
                        </a:cubicBezTo>
                        <a:cubicBezTo>
                          <a:pt x="66" y="78"/>
                          <a:pt x="66" y="78"/>
                          <a:pt x="66" y="78"/>
                        </a:cubicBezTo>
                        <a:cubicBezTo>
                          <a:pt x="66" y="77"/>
                          <a:pt x="66" y="77"/>
                          <a:pt x="66" y="77"/>
                        </a:cubicBezTo>
                        <a:cubicBezTo>
                          <a:pt x="66" y="77"/>
                          <a:pt x="70" y="67"/>
                          <a:pt x="68" y="61"/>
                        </a:cubicBezTo>
                        <a:cubicBezTo>
                          <a:pt x="67" y="60"/>
                          <a:pt x="67" y="60"/>
                          <a:pt x="66" y="59"/>
                        </a:cubicBezTo>
                        <a:cubicBezTo>
                          <a:pt x="62" y="55"/>
                          <a:pt x="59" y="52"/>
                          <a:pt x="58" y="49"/>
                        </a:cubicBezTo>
                        <a:cubicBezTo>
                          <a:pt x="58" y="51"/>
                          <a:pt x="58" y="53"/>
                          <a:pt x="58" y="53"/>
                        </a:cubicBezTo>
                        <a:cubicBezTo>
                          <a:pt x="58" y="54"/>
                          <a:pt x="58" y="54"/>
                          <a:pt x="58" y="54"/>
                        </a:cubicBezTo>
                        <a:cubicBezTo>
                          <a:pt x="58" y="53"/>
                          <a:pt x="58" y="53"/>
                          <a:pt x="58" y="53"/>
                        </a:cubicBezTo>
                        <a:cubicBezTo>
                          <a:pt x="52" y="50"/>
                          <a:pt x="50" y="46"/>
                          <a:pt x="48" y="42"/>
                        </a:cubicBezTo>
                        <a:cubicBezTo>
                          <a:pt x="47" y="45"/>
                          <a:pt x="47" y="46"/>
                          <a:pt x="47" y="46"/>
                        </a:cubicBezTo>
                        <a:cubicBezTo>
                          <a:pt x="47" y="47"/>
                          <a:pt x="47" y="47"/>
                          <a:pt x="47" y="47"/>
                        </a:cubicBezTo>
                        <a:cubicBezTo>
                          <a:pt x="47" y="47"/>
                          <a:pt x="47" y="47"/>
                          <a:pt x="47" y="47"/>
                        </a:cubicBezTo>
                        <a:cubicBezTo>
                          <a:pt x="43" y="43"/>
                          <a:pt x="42" y="38"/>
                          <a:pt x="42" y="37"/>
                        </a:cubicBezTo>
                        <a:cubicBezTo>
                          <a:pt x="41" y="38"/>
                          <a:pt x="35" y="42"/>
                          <a:pt x="21" y="41"/>
                        </a:cubicBezTo>
                        <a:cubicBezTo>
                          <a:pt x="20" y="41"/>
                          <a:pt x="20" y="41"/>
                          <a:pt x="20" y="41"/>
                        </a:cubicBezTo>
                        <a:cubicBezTo>
                          <a:pt x="21" y="40"/>
                          <a:pt x="21" y="40"/>
                          <a:pt x="21" y="40"/>
                        </a:cubicBezTo>
                        <a:cubicBezTo>
                          <a:pt x="24" y="39"/>
                          <a:pt x="27" y="37"/>
                          <a:pt x="28" y="36"/>
                        </a:cubicBezTo>
                        <a:cubicBezTo>
                          <a:pt x="24" y="37"/>
                          <a:pt x="5" y="39"/>
                          <a:pt x="2" y="54"/>
                        </a:cubicBezTo>
                        <a:lnTo>
                          <a:pt x="2" y="55"/>
                        </a:lnTo>
                        <a:close/>
                        <a:moveTo>
                          <a:pt x="58" y="46"/>
                        </a:moveTo>
                        <a:cubicBezTo>
                          <a:pt x="58" y="47"/>
                          <a:pt x="58" y="47"/>
                          <a:pt x="58" y="47"/>
                        </a:cubicBezTo>
                        <a:cubicBezTo>
                          <a:pt x="59" y="52"/>
                          <a:pt x="62" y="55"/>
                          <a:pt x="66" y="59"/>
                        </a:cubicBezTo>
                        <a:cubicBezTo>
                          <a:pt x="67" y="59"/>
                          <a:pt x="68" y="60"/>
                          <a:pt x="68" y="61"/>
                        </a:cubicBezTo>
                        <a:cubicBezTo>
                          <a:pt x="69" y="61"/>
                          <a:pt x="69" y="61"/>
                          <a:pt x="69" y="61"/>
                        </a:cubicBezTo>
                        <a:cubicBezTo>
                          <a:pt x="69" y="61"/>
                          <a:pt x="69" y="61"/>
                          <a:pt x="69" y="61"/>
                        </a:cubicBezTo>
                        <a:cubicBezTo>
                          <a:pt x="70" y="66"/>
                          <a:pt x="68" y="74"/>
                          <a:pt x="67" y="76"/>
                        </a:cubicBezTo>
                        <a:cubicBezTo>
                          <a:pt x="71" y="73"/>
                          <a:pt x="88" y="54"/>
                          <a:pt x="81" y="31"/>
                        </a:cubicBezTo>
                        <a:cubicBezTo>
                          <a:pt x="78" y="18"/>
                          <a:pt x="69" y="8"/>
                          <a:pt x="57" y="4"/>
                        </a:cubicBezTo>
                        <a:cubicBezTo>
                          <a:pt x="47" y="0"/>
                          <a:pt x="35" y="0"/>
                          <a:pt x="24" y="4"/>
                        </a:cubicBezTo>
                        <a:cubicBezTo>
                          <a:pt x="0" y="13"/>
                          <a:pt x="0" y="40"/>
                          <a:pt x="2" y="52"/>
                        </a:cubicBezTo>
                        <a:cubicBezTo>
                          <a:pt x="6" y="37"/>
                          <a:pt x="28" y="36"/>
                          <a:pt x="28" y="36"/>
                        </a:cubicBezTo>
                        <a:cubicBezTo>
                          <a:pt x="29" y="36"/>
                          <a:pt x="29" y="36"/>
                          <a:pt x="29" y="36"/>
                        </a:cubicBezTo>
                        <a:cubicBezTo>
                          <a:pt x="28" y="36"/>
                          <a:pt x="28" y="36"/>
                          <a:pt x="28" y="36"/>
                        </a:cubicBezTo>
                        <a:cubicBezTo>
                          <a:pt x="28" y="36"/>
                          <a:pt x="26" y="39"/>
                          <a:pt x="22" y="41"/>
                        </a:cubicBezTo>
                        <a:cubicBezTo>
                          <a:pt x="37" y="42"/>
                          <a:pt x="42" y="36"/>
                          <a:pt x="42" y="36"/>
                        </a:cubicBezTo>
                        <a:cubicBezTo>
                          <a:pt x="42" y="36"/>
                          <a:pt x="42" y="36"/>
                          <a:pt x="42" y="36"/>
                        </a:cubicBezTo>
                        <a:cubicBezTo>
                          <a:pt x="42" y="37"/>
                          <a:pt x="42" y="37"/>
                          <a:pt x="42" y="37"/>
                        </a:cubicBezTo>
                        <a:cubicBezTo>
                          <a:pt x="42" y="37"/>
                          <a:pt x="43" y="42"/>
                          <a:pt x="47" y="46"/>
                        </a:cubicBezTo>
                        <a:cubicBezTo>
                          <a:pt x="47" y="45"/>
                          <a:pt x="47" y="43"/>
                          <a:pt x="48" y="42"/>
                        </a:cubicBezTo>
                        <a:cubicBezTo>
                          <a:pt x="49" y="41"/>
                          <a:pt x="49" y="41"/>
                          <a:pt x="49" y="41"/>
                        </a:cubicBezTo>
                        <a:cubicBezTo>
                          <a:pt x="49" y="42"/>
                          <a:pt x="49" y="42"/>
                          <a:pt x="49" y="42"/>
                        </a:cubicBezTo>
                        <a:cubicBezTo>
                          <a:pt x="50" y="46"/>
                          <a:pt x="52" y="49"/>
                          <a:pt x="57" y="53"/>
                        </a:cubicBezTo>
                        <a:cubicBezTo>
                          <a:pt x="57" y="52"/>
                          <a:pt x="57" y="50"/>
                          <a:pt x="58" y="47"/>
                        </a:cubicBezTo>
                        <a:lnTo>
                          <a:pt x="58" y="46"/>
                        </a:ln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8" name="Freeform 501"/>
                  <p:cNvSpPr>
                    <a:spLocks/>
                  </p:cNvSpPr>
                  <p:nvPr/>
                </p:nvSpPr>
                <p:spPr bwMode="auto">
                  <a:xfrm>
                    <a:off x="3333" y="1947"/>
                    <a:ext cx="73" cy="51"/>
                  </a:xfrm>
                  <a:custGeom>
                    <a:avLst/>
                    <a:gdLst>
                      <a:gd name="T0" fmla="*/ 6 w 10"/>
                      <a:gd name="T1" fmla="*/ 1 h 7"/>
                      <a:gd name="T2" fmla="*/ 0 w 10"/>
                      <a:gd name="T3" fmla="*/ 4 h 7"/>
                      <a:gd name="T4" fmla="*/ 9 w 10"/>
                      <a:gd name="T5" fmla="*/ 7 h 7"/>
                      <a:gd name="T6" fmla="*/ 6 w 10"/>
                      <a:gd name="T7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7">
                        <a:moveTo>
                          <a:pt x="6" y="1"/>
                        </a:moveTo>
                        <a:cubicBezTo>
                          <a:pt x="2" y="0"/>
                          <a:pt x="0" y="4"/>
                          <a:pt x="0" y="4"/>
                        </a:cubicBez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9" y="7"/>
                          <a:pt x="10" y="3"/>
                          <a:pt x="6" y="1"/>
                        </a:cubicBezTo>
                        <a:close/>
                      </a:path>
                    </a:pathLst>
                  </a:custGeom>
                  <a:solidFill>
                    <a:srgbClr val="F9C89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29" name="Freeform 502"/>
                  <p:cNvSpPr>
                    <a:spLocks/>
                  </p:cNvSpPr>
                  <p:nvPr/>
                </p:nvSpPr>
                <p:spPr bwMode="auto">
                  <a:xfrm>
                    <a:off x="3333" y="1947"/>
                    <a:ext cx="73" cy="51"/>
                  </a:xfrm>
                  <a:custGeom>
                    <a:avLst/>
                    <a:gdLst>
                      <a:gd name="T0" fmla="*/ 0 w 10"/>
                      <a:gd name="T1" fmla="*/ 4 h 7"/>
                      <a:gd name="T2" fmla="*/ 6 w 10"/>
                      <a:gd name="T3" fmla="*/ 1 h 7"/>
                      <a:gd name="T4" fmla="*/ 9 w 10"/>
                      <a:gd name="T5" fmla="*/ 7 h 7"/>
                      <a:gd name="T6" fmla="*/ 6 w 10"/>
                      <a:gd name="T7" fmla="*/ 1 h 7"/>
                      <a:gd name="T8" fmla="*/ 0 w 10"/>
                      <a:gd name="T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7">
                        <a:moveTo>
                          <a:pt x="0" y="4"/>
                        </a:moveTo>
                        <a:cubicBezTo>
                          <a:pt x="0" y="4"/>
                          <a:pt x="2" y="0"/>
                          <a:pt x="6" y="1"/>
                        </a:cubicBezTo>
                        <a:cubicBezTo>
                          <a:pt x="10" y="3"/>
                          <a:pt x="9" y="7"/>
                          <a:pt x="9" y="7"/>
                        </a:cubicBezTo>
                        <a:cubicBezTo>
                          <a:pt x="9" y="7"/>
                          <a:pt x="9" y="3"/>
                          <a:pt x="6" y="1"/>
                        </a:cubicBezTo>
                        <a:cubicBezTo>
                          <a:pt x="2" y="0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E5804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0" name="Freeform 503"/>
                  <p:cNvSpPr>
                    <a:spLocks/>
                  </p:cNvSpPr>
                  <p:nvPr/>
                </p:nvSpPr>
                <p:spPr bwMode="auto">
                  <a:xfrm>
                    <a:off x="3274" y="1787"/>
                    <a:ext cx="59" cy="36"/>
                  </a:xfrm>
                  <a:custGeom>
                    <a:avLst/>
                    <a:gdLst>
                      <a:gd name="T0" fmla="*/ 0 w 8"/>
                      <a:gd name="T1" fmla="*/ 3 h 5"/>
                      <a:gd name="T2" fmla="*/ 7 w 8"/>
                      <a:gd name="T3" fmla="*/ 5 h 5"/>
                      <a:gd name="T4" fmla="*/ 0 w 8"/>
                      <a:gd name="T5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5">
                        <a:moveTo>
                          <a:pt x="0" y="3"/>
                        </a:moveTo>
                        <a:cubicBezTo>
                          <a:pt x="0" y="3"/>
                          <a:pt x="4" y="2"/>
                          <a:pt x="7" y="5"/>
                        </a:cubicBezTo>
                        <a:cubicBezTo>
                          <a:pt x="8" y="1"/>
                          <a:pt x="2" y="0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8D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1" name="Freeform 504"/>
                  <p:cNvSpPr>
                    <a:spLocks noEditPoints="1"/>
                  </p:cNvSpPr>
                  <p:nvPr/>
                </p:nvSpPr>
                <p:spPr bwMode="auto">
                  <a:xfrm>
                    <a:off x="3267" y="1787"/>
                    <a:ext cx="66" cy="43"/>
                  </a:xfrm>
                  <a:custGeom>
                    <a:avLst/>
                    <a:gdLst>
                      <a:gd name="T0" fmla="*/ 0 w 9"/>
                      <a:gd name="T1" fmla="*/ 4 h 6"/>
                      <a:gd name="T2" fmla="*/ 1 w 9"/>
                      <a:gd name="T3" fmla="*/ 3 h 6"/>
                      <a:gd name="T4" fmla="*/ 6 w 9"/>
                      <a:gd name="T5" fmla="*/ 1 h 6"/>
                      <a:gd name="T6" fmla="*/ 9 w 9"/>
                      <a:gd name="T7" fmla="*/ 5 h 6"/>
                      <a:gd name="T8" fmla="*/ 9 w 9"/>
                      <a:gd name="T9" fmla="*/ 6 h 6"/>
                      <a:gd name="T10" fmla="*/ 8 w 9"/>
                      <a:gd name="T11" fmla="*/ 5 h 6"/>
                      <a:gd name="T12" fmla="*/ 5 w 9"/>
                      <a:gd name="T13" fmla="*/ 3 h 6"/>
                      <a:gd name="T14" fmla="*/ 1 w 9"/>
                      <a:gd name="T15" fmla="*/ 3 h 6"/>
                      <a:gd name="T16" fmla="*/ 0 w 9"/>
                      <a:gd name="T17" fmla="*/ 4 h 6"/>
                      <a:gd name="T18" fmla="*/ 6 w 9"/>
                      <a:gd name="T19" fmla="*/ 1 h 6"/>
                      <a:gd name="T20" fmla="*/ 1 w 9"/>
                      <a:gd name="T21" fmla="*/ 3 h 6"/>
                      <a:gd name="T22" fmla="*/ 6 w 9"/>
                      <a:gd name="T23" fmla="*/ 3 h 6"/>
                      <a:gd name="T24" fmla="*/ 8 w 9"/>
                      <a:gd name="T25" fmla="*/ 5 h 6"/>
                      <a:gd name="T26" fmla="*/ 6 w 9"/>
                      <a:gd name="T2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9" h="6">
                        <a:moveTo>
                          <a:pt x="0" y="4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2" y="1"/>
                          <a:pt x="5" y="0"/>
                          <a:pt x="6" y="1"/>
                        </a:cubicBezTo>
                        <a:cubicBezTo>
                          <a:pt x="8" y="2"/>
                          <a:pt x="9" y="3"/>
                          <a:pt x="9" y="5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7" y="4"/>
                          <a:pt x="6" y="4"/>
                          <a:pt x="5" y="3"/>
                        </a:cubicBezTo>
                        <a:cubicBezTo>
                          <a:pt x="3" y="3"/>
                          <a:pt x="1" y="3"/>
                          <a:pt x="1" y="3"/>
                        </a:cubicBezTo>
                        <a:lnTo>
                          <a:pt x="0" y="4"/>
                        </a:lnTo>
                        <a:close/>
                        <a:moveTo>
                          <a:pt x="6" y="1"/>
                        </a:moveTo>
                        <a:cubicBezTo>
                          <a:pt x="5" y="1"/>
                          <a:pt x="3" y="1"/>
                          <a:pt x="1" y="3"/>
                        </a:cubicBezTo>
                        <a:cubicBezTo>
                          <a:pt x="2" y="3"/>
                          <a:pt x="4" y="2"/>
                          <a:pt x="6" y="3"/>
                        </a:cubicBezTo>
                        <a:cubicBezTo>
                          <a:pt x="7" y="3"/>
                          <a:pt x="7" y="4"/>
                          <a:pt x="8" y="5"/>
                        </a:cubicBezTo>
                        <a:cubicBezTo>
                          <a:pt x="8" y="3"/>
                          <a:pt x="7" y="2"/>
                          <a:pt x="6" y="1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2" name="Freeform 505"/>
                  <p:cNvSpPr>
                    <a:spLocks/>
                  </p:cNvSpPr>
                  <p:nvPr/>
                </p:nvSpPr>
                <p:spPr bwMode="auto">
                  <a:xfrm>
                    <a:off x="3508" y="1859"/>
                    <a:ext cx="51" cy="51"/>
                  </a:xfrm>
                  <a:custGeom>
                    <a:avLst/>
                    <a:gdLst>
                      <a:gd name="T0" fmla="*/ 7 w 7"/>
                      <a:gd name="T1" fmla="*/ 7 h 7"/>
                      <a:gd name="T2" fmla="*/ 0 w 7"/>
                      <a:gd name="T3" fmla="*/ 4 h 7"/>
                      <a:gd name="T4" fmla="*/ 7 w 7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7">
                        <a:moveTo>
                          <a:pt x="7" y="7"/>
                        </a:moveTo>
                        <a:cubicBezTo>
                          <a:pt x="7" y="7"/>
                          <a:pt x="5" y="3"/>
                          <a:pt x="0" y="4"/>
                        </a:cubicBezTo>
                        <a:cubicBezTo>
                          <a:pt x="2" y="0"/>
                          <a:pt x="7" y="3"/>
                          <a:pt x="7" y="7"/>
                        </a:cubicBezTo>
                        <a:close/>
                      </a:path>
                    </a:pathLst>
                  </a:custGeom>
                  <a:solidFill>
                    <a:srgbClr val="8D311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3" name="Freeform 506"/>
                  <p:cNvSpPr>
                    <a:spLocks noEditPoints="1"/>
                  </p:cNvSpPr>
                  <p:nvPr/>
                </p:nvSpPr>
                <p:spPr bwMode="auto">
                  <a:xfrm>
                    <a:off x="3501" y="1874"/>
                    <a:ext cx="58" cy="44"/>
                  </a:xfrm>
                  <a:custGeom>
                    <a:avLst/>
                    <a:gdLst>
                      <a:gd name="T0" fmla="*/ 8 w 8"/>
                      <a:gd name="T1" fmla="*/ 6 h 6"/>
                      <a:gd name="T2" fmla="*/ 8 w 8"/>
                      <a:gd name="T3" fmla="*/ 5 h 6"/>
                      <a:gd name="T4" fmla="*/ 4 w 8"/>
                      <a:gd name="T5" fmla="*/ 3 h 6"/>
                      <a:gd name="T6" fmla="*/ 1 w 8"/>
                      <a:gd name="T7" fmla="*/ 2 h 6"/>
                      <a:gd name="T8" fmla="*/ 0 w 8"/>
                      <a:gd name="T9" fmla="*/ 2 h 6"/>
                      <a:gd name="T10" fmla="*/ 1 w 8"/>
                      <a:gd name="T11" fmla="*/ 2 h 6"/>
                      <a:gd name="T12" fmla="*/ 5 w 8"/>
                      <a:gd name="T13" fmla="*/ 0 h 6"/>
                      <a:gd name="T14" fmla="*/ 8 w 8"/>
                      <a:gd name="T15" fmla="*/ 5 h 6"/>
                      <a:gd name="T16" fmla="*/ 8 w 8"/>
                      <a:gd name="T17" fmla="*/ 6 h 6"/>
                      <a:gd name="T18" fmla="*/ 4 w 8"/>
                      <a:gd name="T19" fmla="*/ 2 h 6"/>
                      <a:gd name="T20" fmla="*/ 8 w 8"/>
                      <a:gd name="T21" fmla="*/ 5 h 6"/>
                      <a:gd name="T22" fmla="*/ 5 w 8"/>
                      <a:gd name="T23" fmla="*/ 1 h 6"/>
                      <a:gd name="T24" fmla="*/ 1 w 8"/>
                      <a:gd name="T25" fmla="*/ 2 h 6"/>
                      <a:gd name="T26" fmla="*/ 4 w 8"/>
                      <a:gd name="T2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8" h="6">
                        <a:moveTo>
                          <a:pt x="8" y="6"/>
                        </a:move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7" y="3"/>
                          <a:pt x="4" y="3"/>
                        </a:cubicBezTo>
                        <a:cubicBezTo>
                          <a:pt x="3" y="2"/>
                          <a:pt x="2" y="2"/>
                          <a:pt x="1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0"/>
                          <a:pt x="3" y="0"/>
                          <a:pt x="5" y="0"/>
                        </a:cubicBezTo>
                        <a:cubicBezTo>
                          <a:pt x="7" y="1"/>
                          <a:pt x="8" y="3"/>
                          <a:pt x="8" y="5"/>
                        </a:cubicBezTo>
                        <a:lnTo>
                          <a:pt x="8" y="6"/>
                        </a:lnTo>
                        <a:close/>
                        <a:moveTo>
                          <a:pt x="4" y="2"/>
                        </a:moveTo>
                        <a:cubicBezTo>
                          <a:pt x="6" y="3"/>
                          <a:pt x="7" y="4"/>
                          <a:pt x="8" y="5"/>
                        </a:cubicBezTo>
                        <a:cubicBezTo>
                          <a:pt x="8" y="3"/>
                          <a:pt x="6" y="1"/>
                          <a:pt x="5" y="1"/>
                        </a:cubicBezTo>
                        <a:cubicBezTo>
                          <a:pt x="4" y="0"/>
                          <a:pt x="2" y="1"/>
                          <a:pt x="1" y="2"/>
                        </a:cubicBezTo>
                        <a:cubicBezTo>
                          <a:pt x="2" y="2"/>
                          <a:pt x="3" y="2"/>
                          <a:pt x="4" y="2"/>
                        </a:cubicBezTo>
                        <a:close/>
                      </a:path>
                    </a:pathLst>
                  </a:custGeom>
                  <a:solidFill>
                    <a:srgbClr val="6A251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4" name="Freeform 507"/>
                  <p:cNvSpPr>
                    <a:spLocks/>
                  </p:cNvSpPr>
                  <p:nvPr/>
                </p:nvSpPr>
                <p:spPr bwMode="auto">
                  <a:xfrm>
                    <a:off x="3318" y="2107"/>
                    <a:ext cx="15" cy="0"/>
                  </a:xfrm>
                  <a:custGeom>
                    <a:avLst/>
                    <a:gdLst>
                      <a:gd name="T0" fmla="*/ 2 w 2"/>
                      <a:gd name="T1" fmla="*/ 1 w 2"/>
                      <a:gd name="T2" fmla="*/ 0 w 2"/>
                      <a:gd name="T3" fmla="*/ 1 w 2"/>
                      <a:gd name="T4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4AB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5" name="Freeform 508"/>
                  <p:cNvSpPr>
                    <a:spLocks/>
                  </p:cNvSpPr>
                  <p:nvPr/>
                </p:nvSpPr>
                <p:spPr bwMode="auto">
                  <a:xfrm>
                    <a:off x="3333" y="2107"/>
                    <a:ext cx="22" cy="7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2 w 3"/>
                      <a:gd name="T3" fmla="*/ 1 h 1"/>
                      <a:gd name="T4" fmla="*/ 0 w 3"/>
                      <a:gd name="T5" fmla="*/ 1 h 1"/>
                      <a:gd name="T6" fmla="*/ 2 w 3"/>
                      <a:gd name="T7" fmla="*/ 0 h 1"/>
                      <a:gd name="T8" fmla="*/ 3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F4ABB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6" name="Freeform 509"/>
                  <p:cNvSpPr>
                    <a:spLocks/>
                  </p:cNvSpPr>
                  <p:nvPr/>
                </p:nvSpPr>
                <p:spPr bwMode="auto">
                  <a:xfrm>
                    <a:off x="3267" y="1874"/>
                    <a:ext cx="22" cy="22"/>
                  </a:xfrm>
                  <a:custGeom>
                    <a:avLst/>
                    <a:gdLst>
                      <a:gd name="T0" fmla="*/ 3 w 3"/>
                      <a:gd name="T1" fmla="*/ 2 h 3"/>
                      <a:gd name="T2" fmla="*/ 1 w 3"/>
                      <a:gd name="T3" fmla="*/ 3 h 3"/>
                      <a:gd name="T4" fmla="*/ 1 w 3"/>
                      <a:gd name="T5" fmla="*/ 1 h 3"/>
                      <a:gd name="T6" fmla="*/ 2 w 3"/>
                      <a:gd name="T7" fmla="*/ 1 h 3"/>
                      <a:gd name="T8" fmla="*/ 3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2"/>
                        </a:move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3"/>
                          <a:pt x="0" y="2"/>
                          <a:pt x="1" y="1"/>
                        </a:cubicBezTo>
                        <a:cubicBezTo>
                          <a:pt x="1" y="1"/>
                          <a:pt x="1" y="0"/>
                          <a:pt x="2" y="1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7" name="Freeform 510"/>
                  <p:cNvSpPr>
                    <a:spLocks/>
                  </p:cNvSpPr>
                  <p:nvPr/>
                </p:nvSpPr>
                <p:spPr bwMode="auto">
                  <a:xfrm>
                    <a:off x="3259" y="1888"/>
                    <a:ext cx="8" cy="8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1 h 1"/>
                      <a:gd name="T4" fmla="*/ 0 w 1"/>
                      <a:gd name="T5" fmla="*/ 0 h 1"/>
                      <a:gd name="T6" fmla="*/ 1 w 1"/>
                      <a:gd name="T7" fmla="*/ 0 h 1"/>
                      <a:gd name="T8" fmla="*/ 1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8" name="Freeform 511"/>
                  <p:cNvSpPr>
                    <a:spLocks/>
                  </p:cNvSpPr>
                  <p:nvPr/>
                </p:nvSpPr>
                <p:spPr bwMode="auto">
                  <a:xfrm>
                    <a:off x="3493" y="1961"/>
                    <a:ext cx="15" cy="15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1 w 2"/>
                      <a:gd name="T3" fmla="*/ 2 h 2"/>
                      <a:gd name="T4" fmla="*/ 0 w 2"/>
                      <a:gd name="T5" fmla="*/ 0 h 2"/>
                      <a:gd name="T6" fmla="*/ 1 w 2"/>
                      <a:gd name="T7" fmla="*/ 0 h 2"/>
                      <a:gd name="T8" fmla="*/ 2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2"/>
                          <a:pt x="1" y="2"/>
                          <a:pt x="1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539" name="Freeform 512"/>
                  <p:cNvSpPr>
                    <a:spLocks/>
                  </p:cNvSpPr>
                  <p:nvPr/>
                </p:nvSpPr>
                <p:spPr bwMode="auto">
                  <a:xfrm>
                    <a:off x="3479" y="1968"/>
                    <a:ext cx="14" cy="8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1 w 2"/>
                      <a:gd name="T3" fmla="*/ 1 h 1"/>
                      <a:gd name="T4" fmla="*/ 1 w 2"/>
                      <a:gd name="T5" fmla="*/ 0 h 1"/>
                      <a:gd name="T6" fmla="*/ 1 w 2"/>
                      <a:gd name="T7" fmla="*/ 0 h 1"/>
                      <a:gd name="T8" fmla="*/ 2 w 2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127" name="Group 515"/>
                <p:cNvGrpSpPr>
                  <a:grpSpLocks noChangeAspect="1"/>
                </p:cNvGrpSpPr>
                <p:nvPr/>
              </p:nvGrpSpPr>
              <p:grpSpPr bwMode="auto">
                <a:xfrm rot="18979651">
                  <a:off x="8357553" y="3863485"/>
                  <a:ext cx="2195513" cy="2393949"/>
                  <a:chOff x="3458" y="1552"/>
                  <a:chExt cx="1383" cy="1508"/>
                </a:xfrm>
              </p:grpSpPr>
              <p:sp>
                <p:nvSpPr>
                  <p:cNvPr id="6246" name="Freeform 516"/>
                  <p:cNvSpPr>
                    <a:spLocks/>
                  </p:cNvSpPr>
                  <p:nvPr/>
                </p:nvSpPr>
                <p:spPr bwMode="auto">
                  <a:xfrm>
                    <a:off x="4190" y="2179"/>
                    <a:ext cx="83" cy="90"/>
                  </a:xfrm>
                  <a:custGeom>
                    <a:avLst/>
                    <a:gdLst>
                      <a:gd name="T0" fmla="*/ 5 w 11"/>
                      <a:gd name="T1" fmla="*/ 0 h 12"/>
                      <a:gd name="T2" fmla="*/ 1 w 11"/>
                      <a:gd name="T3" fmla="*/ 5 h 12"/>
                      <a:gd name="T4" fmla="*/ 7 w 11"/>
                      <a:gd name="T5" fmla="*/ 10 h 12"/>
                      <a:gd name="T6" fmla="*/ 11 w 11"/>
                      <a:gd name="T7" fmla="*/ 5 h 12"/>
                      <a:gd name="T8" fmla="*/ 5 w 11"/>
                      <a:gd name="T9" fmla="*/ 0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2">
                        <a:moveTo>
                          <a:pt x="5" y="0"/>
                        </a:moveTo>
                        <a:cubicBezTo>
                          <a:pt x="5" y="0"/>
                          <a:pt x="3" y="4"/>
                          <a:pt x="1" y="5"/>
                        </a:cubicBezTo>
                        <a:cubicBezTo>
                          <a:pt x="0" y="8"/>
                          <a:pt x="3" y="12"/>
                          <a:pt x="7" y="10"/>
                        </a:cubicBezTo>
                        <a:cubicBezTo>
                          <a:pt x="9" y="6"/>
                          <a:pt x="11" y="5"/>
                          <a:pt x="11" y="5"/>
                        </a:cubicBezTo>
                        <a:cubicBezTo>
                          <a:pt x="11" y="5"/>
                          <a:pt x="8" y="0"/>
                          <a:pt x="5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7" name="Freeform 517"/>
                  <p:cNvSpPr>
                    <a:spLocks/>
                  </p:cNvSpPr>
                  <p:nvPr/>
                </p:nvSpPr>
                <p:spPr bwMode="auto">
                  <a:xfrm>
                    <a:off x="4190" y="2179"/>
                    <a:ext cx="68" cy="75"/>
                  </a:xfrm>
                  <a:custGeom>
                    <a:avLst/>
                    <a:gdLst>
                      <a:gd name="T0" fmla="*/ 9 w 9"/>
                      <a:gd name="T1" fmla="*/ 3 h 10"/>
                      <a:gd name="T2" fmla="*/ 5 w 9"/>
                      <a:gd name="T3" fmla="*/ 0 h 10"/>
                      <a:gd name="T4" fmla="*/ 1 w 9"/>
                      <a:gd name="T5" fmla="*/ 5 h 10"/>
                      <a:gd name="T6" fmla="*/ 3 w 9"/>
                      <a:gd name="T7" fmla="*/ 10 h 10"/>
                      <a:gd name="T8" fmla="*/ 9 w 9"/>
                      <a:gd name="T9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9" y="3"/>
                        </a:moveTo>
                        <a:cubicBezTo>
                          <a:pt x="8" y="1"/>
                          <a:pt x="6" y="0"/>
                          <a:pt x="5" y="0"/>
                        </a:cubicBezTo>
                        <a:cubicBezTo>
                          <a:pt x="5" y="0"/>
                          <a:pt x="3" y="4"/>
                          <a:pt x="1" y="5"/>
                        </a:cubicBezTo>
                        <a:cubicBezTo>
                          <a:pt x="0" y="7"/>
                          <a:pt x="1" y="10"/>
                          <a:pt x="3" y="10"/>
                        </a:cubicBezTo>
                        <a:cubicBezTo>
                          <a:pt x="4" y="7"/>
                          <a:pt x="7" y="5"/>
                          <a:pt x="9" y="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8" name="Freeform 518"/>
                  <p:cNvSpPr>
                    <a:spLocks noEditPoints="1"/>
                  </p:cNvSpPr>
                  <p:nvPr/>
                </p:nvSpPr>
                <p:spPr bwMode="auto">
                  <a:xfrm>
                    <a:off x="4190" y="2179"/>
                    <a:ext cx="83" cy="82"/>
                  </a:xfrm>
                  <a:custGeom>
                    <a:avLst/>
                    <a:gdLst>
                      <a:gd name="T0" fmla="*/ 2 w 11"/>
                      <a:gd name="T1" fmla="*/ 10 h 11"/>
                      <a:gd name="T2" fmla="*/ 2 w 11"/>
                      <a:gd name="T3" fmla="*/ 10 h 11"/>
                      <a:gd name="T4" fmla="*/ 1 w 11"/>
                      <a:gd name="T5" fmla="*/ 5 h 11"/>
                      <a:gd name="T6" fmla="*/ 1 w 11"/>
                      <a:gd name="T7" fmla="*/ 5 h 11"/>
                      <a:gd name="T8" fmla="*/ 1 w 11"/>
                      <a:gd name="T9" fmla="*/ 5 h 11"/>
                      <a:gd name="T10" fmla="*/ 5 w 11"/>
                      <a:gd name="T11" fmla="*/ 0 h 11"/>
                      <a:gd name="T12" fmla="*/ 5 w 11"/>
                      <a:gd name="T13" fmla="*/ 0 h 11"/>
                      <a:gd name="T14" fmla="*/ 5 w 11"/>
                      <a:gd name="T15" fmla="*/ 0 h 11"/>
                      <a:gd name="T16" fmla="*/ 8 w 11"/>
                      <a:gd name="T17" fmla="*/ 2 h 11"/>
                      <a:gd name="T18" fmla="*/ 11 w 11"/>
                      <a:gd name="T19" fmla="*/ 5 h 11"/>
                      <a:gd name="T20" fmla="*/ 11 w 11"/>
                      <a:gd name="T21" fmla="*/ 5 h 11"/>
                      <a:gd name="T22" fmla="*/ 11 w 11"/>
                      <a:gd name="T23" fmla="*/ 5 h 11"/>
                      <a:gd name="T24" fmla="*/ 7 w 11"/>
                      <a:gd name="T25" fmla="*/ 10 h 11"/>
                      <a:gd name="T26" fmla="*/ 7 w 11"/>
                      <a:gd name="T27" fmla="*/ 10 h 11"/>
                      <a:gd name="T28" fmla="*/ 7 w 11"/>
                      <a:gd name="T29" fmla="*/ 10 h 11"/>
                      <a:gd name="T30" fmla="*/ 2 w 11"/>
                      <a:gd name="T31" fmla="*/ 10 h 11"/>
                      <a:gd name="T32" fmla="*/ 1 w 11"/>
                      <a:gd name="T33" fmla="*/ 5 h 11"/>
                      <a:gd name="T34" fmla="*/ 2 w 11"/>
                      <a:gd name="T35" fmla="*/ 9 h 11"/>
                      <a:gd name="T36" fmla="*/ 2 w 11"/>
                      <a:gd name="T37" fmla="*/ 9 h 11"/>
                      <a:gd name="T38" fmla="*/ 7 w 11"/>
                      <a:gd name="T39" fmla="*/ 10 h 11"/>
                      <a:gd name="T40" fmla="*/ 10 w 11"/>
                      <a:gd name="T41" fmla="*/ 5 h 11"/>
                      <a:gd name="T42" fmla="*/ 8 w 11"/>
                      <a:gd name="T43" fmla="*/ 2 h 11"/>
                      <a:gd name="T44" fmla="*/ 5 w 11"/>
                      <a:gd name="T45" fmla="*/ 1 h 11"/>
                      <a:gd name="T46" fmla="*/ 1 w 11"/>
                      <a:gd name="T47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1" h="11">
                        <a:moveTo>
                          <a:pt x="2" y="10"/>
                        </a:moveTo>
                        <a:cubicBezTo>
                          <a:pt x="2" y="10"/>
                          <a:pt x="2" y="10"/>
                          <a:pt x="2" y="10"/>
                        </a:cubicBezTo>
                        <a:cubicBezTo>
                          <a:pt x="1" y="9"/>
                          <a:pt x="0" y="7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3" y="4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6" y="0"/>
                          <a:pt x="7" y="1"/>
                          <a:pt x="8" y="2"/>
                        </a:cubicBezTo>
                        <a:cubicBezTo>
                          <a:pt x="10" y="3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9" y="6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5" y="11"/>
                          <a:pt x="3" y="11"/>
                          <a:pt x="2" y="10"/>
                        </a:cubicBezTo>
                        <a:close/>
                        <a:moveTo>
                          <a:pt x="1" y="5"/>
                        </a:moveTo>
                        <a:cubicBezTo>
                          <a:pt x="1" y="7"/>
                          <a:pt x="1" y="8"/>
                          <a:pt x="2" y="9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4" y="10"/>
                          <a:pt x="5" y="11"/>
                          <a:pt x="7" y="10"/>
                        </a:cubicBezTo>
                        <a:cubicBezTo>
                          <a:pt x="8" y="7"/>
                          <a:pt x="10" y="5"/>
                          <a:pt x="10" y="5"/>
                        </a:cubicBezTo>
                        <a:cubicBezTo>
                          <a:pt x="10" y="4"/>
                          <a:pt x="9" y="3"/>
                          <a:pt x="8" y="2"/>
                        </a:cubicBezTo>
                        <a:cubicBezTo>
                          <a:pt x="7" y="1"/>
                          <a:pt x="6" y="1"/>
                          <a:pt x="5" y="1"/>
                        </a:cubicBezTo>
                        <a:cubicBezTo>
                          <a:pt x="5" y="1"/>
                          <a:pt x="3" y="4"/>
                          <a:pt x="1" y="5"/>
                        </a:cubicBezTo>
                        <a:close/>
                      </a:path>
                    </a:pathLst>
                  </a:custGeom>
                  <a:solidFill>
                    <a:srgbClr val="E87A3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9" name="Freeform 519"/>
                  <p:cNvSpPr>
                    <a:spLocks/>
                  </p:cNvSpPr>
                  <p:nvPr/>
                </p:nvSpPr>
                <p:spPr bwMode="auto">
                  <a:xfrm>
                    <a:off x="4108" y="1783"/>
                    <a:ext cx="112" cy="127"/>
                  </a:xfrm>
                  <a:custGeom>
                    <a:avLst/>
                    <a:gdLst>
                      <a:gd name="T0" fmla="*/ 15 w 15"/>
                      <a:gd name="T1" fmla="*/ 7 h 17"/>
                      <a:gd name="T2" fmla="*/ 9 w 15"/>
                      <a:gd name="T3" fmla="*/ 2 h 17"/>
                      <a:gd name="T4" fmla="*/ 7 w 15"/>
                      <a:gd name="T5" fmla="*/ 17 h 17"/>
                      <a:gd name="T6" fmla="*/ 15 w 15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15" y="7"/>
                        </a:moveTo>
                        <a:cubicBezTo>
                          <a:pt x="15" y="7"/>
                          <a:pt x="15" y="0"/>
                          <a:pt x="9" y="2"/>
                        </a:cubicBezTo>
                        <a:cubicBezTo>
                          <a:pt x="3" y="3"/>
                          <a:pt x="0" y="16"/>
                          <a:pt x="7" y="17"/>
                        </a:cubicBezTo>
                        <a:cubicBezTo>
                          <a:pt x="14" y="15"/>
                          <a:pt x="15" y="7"/>
                          <a:pt x="15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0" name="Freeform 520"/>
                  <p:cNvSpPr>
                    <a:spLocks/>
                  </p:cNvSpPr>
                  <p:nvPr/>
                </p:nvSpPr>
                <p:spPr bwMode="auto">
                  <a:xfrm>
                    <a:off x="4116" y="1783"/>
                    <a:ext cx="104" cy="120"/>
                  </a:xfrm>
                  <a:custGeom>
                    <a:avLst/>
                    <a:gdLst>
                      <a:gd name="T0" fmla="*/ 14 w 14"/>
                      <a:gd name="T1" fmla="*/ 7 h 16"/>
                      <a:gd name="T2" fmla="*/ 8 w 14"/>
                      <a:gd name="T3" fmla="*/ 2 h 16"/>
                      <a:gd name="T4" fmla="*/ 7 w 14"/>
                      <a:gd name="T5" fmla="*/ 16 h 16"/>
                      <a:gd name="T6" fmla="*/ 14 w 14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4" y="7"/>
                        </a:moveTo>
                        <a:cubicBezTo>
                          <a:pt x="14" y="7"/>
                          <a:pt x="14" y="0"/>
                          <a:pt x="8" y="2"/>
                        </a:cubicBezTo>
                        <a:cubicBezTo>
                          <a:pt x="2" y="3"/>
                          <a:pt x="0" y="15"/>
                          <a:pt x="7" y="16"/>
                        </a:cubicBezTo>
                        <a:cubicBezTo>
                          <a:pt x="14" y="14"/>
                          <a:pt x="14" y="7"/>
                          <a:pt x="14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1" name="Freeform 521"/>
                  <p:cNvSpPr>
                    <a:spLocks/>
                  </p:cNvSpPr>
                  <p:nvPr/>
                </p:nvSpPr>
                <p:spPr bwMode="auto">
                  <a:xfrm>
                    <a:off x="4123" y="1783"/>
                    <a:ext cx="105" cy="112"/>
                  </a:xfrm>
                  <a:custGeom>
                    <a:avLst/>
                    <a:gdLst>
                      <a:gd name="T0" fmla="*/ 13 w 14"/>
                      <a:gd name="T1" fmla="*/ 7 h 15"/>
                      <a:gd name="T2" fmla="*/ 7 w 14"/>
                      <a:gd name="T3" fmla="*/ 2 h 15"/>
                      <a:gd name="T4" fmla="*/ 7 w 14"/>
                      <a:gd name="T5" fmla="*/ 15 h 15"/>
                      <a:gd name="T6" fmla="*/ 13 w 14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13" y="7"/>
                        </a:moveTo>
                        <a:cubicBezTo>
                          <a:pt x="13" y="7"/>
                          <a:pt x="13" y="0"/>
                          <a:pt x="7" y="2"/>
                        </a:cubicBezTo>
                        <a:cubicBezTo>
                          <a:pt x="1" y="3"/>
                          <a:pt x="0" y="14"/>
                          <a:pt x="7" y="15"/>
                        </a:cubicBezTo>
                        <a:cubicBezTo>
                          <a:pt x="14" y="13"/>
                          <a:pt x="13" y="7"/>
                          <a:pt x="13" y="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2" name="Freeform 522"/>
                  <p:cNvSpPr>
                    <a:spLocks/>
                  </p:cNvSpPr>
                  <p:nvPr/>
                </p:nvSpPr>
                <p:spPr bwMode="auto">
                  <a:xfrm>
                    <a:off x="4153" y="1821"/>
                    <a:ext cx="45" cy="45"/>
                  </a:xfrm>
                  <a:custGeom>
                    <a:avLst/>
                    <a:gdLst>
                      <a:gd name="T0" fmla="*/ 0 w 6"/>
                      <a:gd name="T1" fmla="*/ 4 h 6"/>
                      <a:gd name="T2" fmla="*/ 4 w 6"/>
                      <a:gd name="T3" fmla="*/ 1 h 6"/>
                      <a:gd name="T4" fmla="*/ 6 w 6"/>
                      <a:gd name="T5" fmla="*/ 6 h 6"/>
                      <a:gd name="T6" fmla="*/ 4 w 6"/>
                      <a:gd name="T7" fmla="*/ 2 h 6"/>
                      <a:gd name="T8" fmla="*/ 0 w 6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6">
                        <a:moveTo>
                          <a:pt x="0" y="4"/>
                        </a:moveTo>
                        <a:cubicBezTo>
                          <a:pt x="0" y="4"/>
                          <a:pt x="2" y="0"/>
                          <a:pt x="4" y="1"/>
                        </a:cubicBezTo>
                        <a:cubicBezTo>
                          <a:pt x="6" y="1"/>
                          <a:pt x="6" y="3"/>
                          <a:pt x="6" y="6"/>
                        </a:cubicBezTo>
                        <a:cubicBezTo>
                          <a:pt x="5" y="5"/>
                          <a:pt x="5" y="3"/>
                          <a:pt x="4" y="2"/>
                        </a:cubicBezTo>
                        <a:cubicBezTo>
                          <a:pt x="2" y="2"/>
                          <a:pt x="0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3" name="Freeform 523"/>
                  <p:cNvSpPr>
                    <a:spLocks noEditPoints="1"/>
                  </p:cNvSpPr>
                  <p:nvPr/>
                </p:nvSpPr>
                <p:spPr bwMode="auto">
                  <a:xfrm>
                    <a:off x="4123" y="1791"/>
                    <a:ext cx="105" cy="127"/>
                  </a:xfrm>
                  <a:custGeom>
                    <a:avLst/>
                    <a:gdLst>
                      <a:gd name="T0" fmla="*/ 3 w 14"/>
                      <a:gd name="T1" fmla="*/ 16 h 17"/>
                      <a:gd name="T2" fmla="*/ 3 w 14"/>
                      <a:gd name="T3" fmla="*/ 16 h 17"/>
                      <a:gd name="T4" fmla="*/ 1 w 14"/>
                      <a:gd name="T5" fmla="*/ 8 h 17"/>
                      <a:gd name="T6" fmla="*/ 7 w 14"/>
                      <a:gd name="T7" fmla="*/ 1 h 17"/>
                      <a:gd name="T8" fmla="*/ 12 w 14"/>
                      <a:gd name="T9" fmla="*/ 1 h 17"/>
                      <a:gd name="T10" fmla="*/ 14 w 14"/>
                      <a:gd name="T11" fmla="*/ 6 h 17"/>
                      <a:gd name="T12" fmla="*/ 14 w 14"/>
                      <a:gd name="T13" fmla="*/ 6 h 17"/>
                      <a:gd name="T14" fmla="*/ 5 w 14"/>
                      <a:gd name="T15" fmla="*/ 17 h 17"/>
                      <a:gd name="T16" fmla="*/ 5 w 14"/>
                      <a:gd name="T17" fmla="*/ 17 h 17"/>
                      <a:gd name="T18" fmla="*/ 5 w 14"/>
                      <a:gd name="T19" fmla="*/ 17 h 17"/>
                      <a:gd name="T20" fmla="*/ 3 w 14"/>
                      <a:gd name="T21" fmla="*/ 16 h 17"/>
                      <a:gd name="T22" fmla="*/ 11 w 14"/>
                      <a:gd name="T23" fmla="*/ 2 h 17"/>
                      <a:gd name="T24" fmla="*/ 7 w 14"/>
                      <a:gd name="T25" fmla="*/ 1 h 17"/>
                      <a:gd name="T26" fmla="*/ 1 w 14"/>
                      <a:gd name="T27" fmla="*/ 8 h 17"/>
                      <a:gd name="T28" fmla="*/ 3 w 14"/>
                      <a:gd name="T29" fmla="*/ 15 h 17"/>
                      <a:gd name="T30" fmla="*/ 3 w 14"/>
                      <a:gd name="T31" fmla="*/ 15 h 17"/>
                      <a:gd name="T32" fmla="*/ 5 w 14"/>
                      <a:gd name="T33" fmla="*/ 16 h 17"/>
                      <a:gd name="T34" fmla="*/ 13 w 14"/>
                      <a:gd name="T35" fmla="*/ 6 h 17"/>
                      <a:gd name="T36" fmla="*/ 11 w 14"/>
                      <a:gd name="T37" fmla="*/ 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4" h="17">
                        <a:moveTo>
                          <a:pt x="3" y="16"/>
                        </a:move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1" y="14"/>
                          <a:pt x="0" y="11"/>
                          <a:pt x="1" y="8"/>
                        </a:cubicBezTo>
                        <a:cubicBezTo>
                          <a:pt x="2" y="4"/>
                          <a:pt x="4" y="1"/>
                          <a:pt x="7" y="1"/>
                        </a:cubicBezTo>
                        <a:cubicBezTo>
                          <a:pt x="9" y="0"/>
                          <a:pt x="10" y="0"/>
                          <a:pt x="12" y="1"/>
                        </a:cubicBezTo>
                        <a:cubicBezTo>
                          <a:pt x="13" y="3"/>
                          <a:pt x="14" y="6"/>
                          <a:pt x="14" y="6"/>
                        </a:cubicBezTo>
                        <a:cubicBezTo>
                          <a:pt x="14" y="6"/>
                          <a:pt x="14" y="6"/>
                          <a:pt x="14" y="6"/>
                        </a:cubicBezTo>
                        <a:cubicBezTo>
                          <a:pt x="14" y="6"/>
                          <a:pt x="12" y="14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5" y="17"/>
                          <a:pt x="5" y="17"/>
                          <a:pt x="5" y="17"/>
                        </a:cubicBezTo>
                        <a:cubicBezTo>
                          <a:pt x="4" y="16"/>
                          <a:pt x="3" y="16"/>
                          <a:pt x="3" y="16"/>
                        </a:cubicBezTo>
                        <a:close/>
                        <a:moveTo>
                          <a:pt x="11" y="2"/>
                        </a:moveTo>
                        <a:cubicBezTo>
                          <a:pt x="10" y="1"/>
                          <a:pt x="9" y="1"/>
                          <a:pt x="7" y="1"/>
                        </a:cubicBezTo>
                        <a:cubicBezTo>
                          <a:pt x="4" y="2"/>
                          <a:pt x="2" y="5"/>
                          <a:pt x="1" y="8"/>
                        </a:cubicBezTo>
                        <a:cubicBezTo>
                          <a:pt x="1" y="11"/>
                          <a:pt x="1" y="14"/>
                          <a:pt x="3" y="15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3" y="16"/>
                          <a:pt x="4" y="16"/>
                          <a:pt x="5" y="16"/>
                        </a:cubicBezTo>
                        <a:cubicBezTo>
                          <a:pt x="11" y="14"/>
                          <a:pt x="13" y="7"/>
                          <a:pt x="13" y="6"/>
                        </a:cubicBezTo>
                        <a:cubicBezTo>
                          <a:pt x="13" y="6"/>
                          <a:pt x="13" y="3"/>
                          <a:pt x="11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4" name="Freeform 524"/>
                  <p:cNvSpPr>
                    <a:spLocks/>
                  </p:cNvSpPr>
                  <p:nvPr/>
                </p:nvSpPr>
                <p:spPr bwMode="auto">
                  <a:xfrm>
                    <a:off x="4160" y="1821"/>
                    <a:ext cx="45" cy="52"/>
                  </a:xfrm>
                  <a:custGeom>
                    <a:avLst/>
                    <a:gdLst>
                      <a:gd name="T0" fmla="*/ 3 w 6"/>
                      <a:gd name="T1" fmla="*/ 0 h 7"/>
                      <a:gd name="T2" fmla="*/ 5 w 6"/>
                      <a:gd name="T3" fmla="*/ 2 h 7"/>
                      <a:gd name="T4" fmla="*/ 5 w 6"/>
                      <a:gd name="T5" fmla="*/ 7 h 7"/>
                      <a:gd name="T6" fmla="*/ 4 w 6"/>
                      <a:gd name="T7" fmla="*/ 7 h 7"/>
                      <a:gd name="T8" fmla="*/ 4 w 6"/>
                      <a:gd name="T9" fmla="*/ 2 h 7"/>
                      <a:gd name="T10" fmla="*/ 3 w 6"/>
                      <a:gd name="T11" fmla="*/ 1 h 7"/>
                      <a:gd name="T12" fmla="*/ 0 w 6"/>
                      <a:gd name="T13" fmla="*/ 4 h 7"/>
                      <a:gd name="T14" fmla="*/ 3 w 6"/>
                      <a:gd name="T15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" h="7">
                        <a:moveTo>
                          <a:pt x="3" y="0"/>
                        </a:moveTo>
                        <a:cubicBezTo>
                          <a:pt x="3" y="0"/>
                          <a:pt x="4" y="1"/>
                          <a:pt x="5" y="2"/>
                        </a:cubicBezTo>
                        <a:cubicBezTo>
                          <a:pt x="6" y="3"/>
                          <a:pt x="6" y="5"/>
                          <a:pt x="5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5" y="5"/>
                          <a:pt x="5" y="3"/>
                          <a:pt x="4" y="2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0" y="1"/>
                          <a:pt x="0" y="4"/>
                          <a:pt x="0" y="4"/>
                        </a:cubicBezTo>
                        <a:cubicBezTo>
                          <a:pt x="0" y="4"/>
                          <a:pt x="0" y="0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5" name="Freeform 525"/>
                  <p:cNvSpPr>
                    <a:spLocks/>
                  </p:cNvSpPr>
                  <p:nvPr/>
                </p:nvSpPr>
                <p:spPr bwMode="auto">
                  <a:xfrm>
                    <a:off x="4542" y="2149"/>
                    <a:ext cx="112" cy="135"/>
                  </a:xfrm>
                  <a:custGeom>
                    <a:avLst/>
                    <a:gdLst>
                      <a:gd name="T0" fmla="*/ 8 w 15"/>
                      <a:gd name="T1" fmla="*/ 1 h 18"/>
                      <a:gd name="T2" fmla="*/ 15 w 15"/>
                      <a:gd name="T3" fmla="*/ 6 h 18"/>
                      <a:gd name="T4" fmla="*/ 0 w 15"/>
                      <a:gd name="T5" fmla="*/ 11 h 18"/>
                      <a:gd name="T6" fmla="*/ 8 w 15"/>
                      <a:gd name="T7" fmla="*/ 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8">
                        <a:moveTo>
                          <a:pt x="8" y="1"/>
                        </a:moveTo>
                        <a:cubicBezTo>
                          <a:pt x="8" y="1"/>
                          <a:pt x="15" y="0"/>
                          <a:pt x="15" y="6"/>
                        </a:cubicBezTo>
                        <a:cubicBezTo>
                          <a:pt x="14" y="13"/>
                          <a:pt x="2" y="18"/>
                          <a:pt x="0" y="11"/>
                        </a:cubicBezTo>
                        <a:cubicBezTo>
                          <a:pt x="1" y="4"/>
                          <a:pt x="8" y="1"/>
                          <a:pt x="8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6" name="Freeform 526"/>
                  <p:cNvSpPr>
                    <a:spLocks/>
                  </p:cNvSpPr>
                  <p:nvPr/>
                </p:nvSpPr>
                <p:spPr bwMode="auto">
                  <a:xfrm>
                    <a:off x="4542" y="2149"/>
                    <a:ext cx="112" cy="120"/>
                  </a:xfrm>
                  <a:custGeom>
                    <a:avLst/>
                    <a:gdLst>
                      <a:gd name="T0" fmla="*/ 8 w 15"/>
                      <a:gd name="T1" fmla="*/ 1 h 16"/>
                      <a:gd name="T2" fmla="*/ 15 w 15"/>
                      <a:gd name="T3" fmla="*/ 6 h 16"/>
                      <a:gd name="T4" fmla="*/ 0 w 15"/>
                      <a:gd name="T5" fmla="*/ 9 h 16"/>
                      <a:gd name="T6" fmla="*/ 8 w 15"/>
                      <a:gd name="T7" fmla="*/ 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6">
                        <a:moveTo>
                          <a:pt x="8" y="1"/>
                        </a:moveTo>
                        <a:cubicBezTo>
                          <a:pt x="8" y="1"/>
                          <a:pt x="15" y="0"/>
                          <a:pt x="15" y="6"/>
                        </a:cubicBezTo>
                        <a:cubicBezTo>
                          <a:pt x="14" y="13"/>
                          <a:pt x="3" y="16"/>
                          <a:pt x="0" y="9"/>
                        </a:cubicBezTo>
                        <a:cubicBezTo>
                          <a:pt x="1" y="2"/>
                          <a:pt x="8" y="1"/>
                          <a:pt x="8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7" name="Freeform 527"/>
                  <p:cNvSpPr>
                    <a:spLocks/>
                  </p:cNvSpPr>
                  <p:nvPr/>
                </p:nvSpPr>
                <p:spPr bwMode="auto">
                  <a:xfrm>
                    <a:off x="4549" y="2149"/>
                    <a:ext cx="105" cy="105"/>
                  </a:xfrm>
                  <a:custGeom>
                    <a:avLst/>
                    <a:gdLst>
                      <a:gd name="T0" fmla="*/ 7 w 14"/>
                      <a:gd name="T1" fmla="*/ 1 h 14"/>
                      <a:gd name="T2" fmla="*/ 14 w 14"/>
                      <a:gd name="T3" fmla="*/ 6 h 14"/>
                      <a:gd name="T4" fmla="*/ 0 w 14"/>
                      <a:gd name="T5" fmla="*/ 8 h 14"/>
                      <a:gd name="T6" fmla="*/ 7 w 14"/>
                      <a:gd name="T7" fmla="*/ 1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4">
                        <a:moveTo>
                          <a:pt x="7" y="1"/>
                        </a:moveTo>
                        <a:cubicBezTo>
                          <a:pt x="7" y="1"/>
                          <a:pt x="14" y="0"/>
                          <a:pt x="14" y="6"/>
                        </a:cubicBezTo>
                        <a:cubicBezTo>
                          <a:pt x="13" y="13"/>
                          <a:pt x="2" y="14"/>
                          <a:pt x="0" y="8"/>
                        </a:cubicBezTo>
                        <a:cubicBezTo>
                          <a:pt x="1" y="1"/>
                          <a:pt x="7" y="1"/>
                          <a:pt x="7" y="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8" name="Freeform 528"/>
                  <p:cNvSpPr>
                    <a:spLocks/>
                  </p:cNvSpPr>
                  <p:nvPr/>
                </p:nvSpPr>
                <p:spPr bwMode="auto">
                  <a:xfrm>
                    <a:off x="4564" y="2179"/>
                    <a:ext cx="60" cy="30"/>
                  </a:xfrm>
                  <a:custGeom>
                    <a:avLst/>
                    <a:gdLst>
                      <a:gd name="T0" fmla="*/ 1 w 8"/>
                      <a:gd name="T1" fmla="*/ 2 h 4"/>
                      <a:gd name="T2" fmla="*/ 6 w 8"/>
                      <a:gd name="T3" fmla="*/ 0 h 4"/>
                      <a:gd name="T4" fmla="*/ 7 w 8"/>
                      <a:gd name="T5" fmla="*/ 4 h 4"/>
                      <a:gd name="T6" fmla="*/ 2 w 8"/>
                      <a:gd name="T7" fmla="*/ 2 h 4"/>
                      <a:gd name="T8" fmla="*/ 1 w 8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4">
                        <a:moveTo>
                          <a:pt x="1" y="2"/>
                        </a:moveTo>
                        <a:cubicBezTo>
                          <a:pt x="1" y="2"/>
                          <a:pt x="4" y="0"/>
                          <a:pt x="6" y="0"/>
                        </a:cubicBezTo>
                        <a:cubicBezTo>
                          <a:pt x="8" y="1"/>
                          <a:pt x="8" y="2"/>
                          <a:pt x="7" y="4"/>
                        </a:cubicBezTo>
                        <a:cubicBezTo>
                          <a:pt x="8" y="3"/>
                          <a:pt x="6" y="0"/>
                          <a:pt x="2" y="2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9" name="Freeform 529"/>
                  <p:cNvSpPr>
                    <a:spLocks noEditPoints="1"/>
                  </p:cNvSpPr>
                  <p:nvPr/>
                </p:nvSpPr>
                <p:spPr bwMode="auto">
                  <a:xfrm>
                    <a:off x="4542" y="2149"/>
                    <a:ext cx="112" cy="112"/>
                  </a:xfrm>
                  <a:custGeom>
                    <a:avLst/>
                    <a:gdLst>
                      <a:gd name="T0" fmla="*/ 1 w 15"/>
                      <a:gd name="T1" fmla="*/ 13 h 15"/>
                      <a:gd name="T2" fmla="*/ 0 w 15"/>
                      <a:gd name="T3" fmla="*/ 11 h 15"/>
                      <a:gd name="T4" fmla="*/ 0 w 15"/>
                      <a:gd name="T5" fmla="*/ 11 h 15"/>
                      <a:gd name="T6" fmla="*/ 0 w 15"/>
                      <a:gd name="T7" fmla="*/ 11 h 15"/>
                      <a:gd name="T8" fmla="*/ 8 w 15"/>
                      <a:gd name="T9" fmla="*/ 1 h 15"/>
                      <a:gd name="T10" fmla="*/ 8 w 15"/>
                      <a:gd name="T11" fmla="*/ 1 h 15"/>
                      <a:gd name="T12" fmla="*/ 13 w 15"/>
                      <a:gd name="T13" fmla="*/ 2 h 15"/>
                      <a:gd name="T14" fmla="*/ 15 w 15"/>
                      <a:gd name="T15" fmla="*/ 6 h 15"/>
                      <a:gd name="T16" fmla="*/ 9 w 15"/>
                      <a:gd name="T17" fmla="*/ 13 h 15"/>
                      <a:gd name="T18" fmla="*/ 1 w 15"/>
                      <a:gd name="T19" fmla="*/ 13 h 15"/>
                      <a:gd name="T20" fmla="*/ 0 w 15"/>
                      <a:gd name="T21" fmla="*/ 11 h 15"/>
                      <a:gd name="T22" fmla="*/ 1 w 15"/>
                      <a:gd name="T23" fmla="*/ 13 h 15"/>
                      <a:gd name="T24" fmla="*/ 9 w 15"/>
                      <a:gd name="T25" fmla="*/ 13 h 15"/>
                      <a:gd name="T26" fmla="*/ 14 w 15"/>
                      <a:gd name="T27" fmla="*/ 6 h 15"/>
                      <a:gd name="T28" fmla="*/ 13 w 15"/>
                      <a:gd name="T29" fmla="*/ 2 h 15"/>
                      <a:gd name="T30" fmla="*/ 8 w 15"/>
                      <a:gd name="T31" fmla="*/ 1 h 15"/>
                      <a:gd name="T32" fmla="*/ 0 w 15"/>
                      <a:gd name="T33" fmla="*/ 1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" h="15">
                        <a:moveTo>
                          <a:pt x="1" y="13"/>
                        </a:moveTo>
                        <a:cubicBezTo>
                          <a:pt x="0" y="13"/>
                          <a:pt x="0" y="12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" y="4"/>
                          <a:pt x="8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11" y="0"/>
                          <a:pt x="13" y="2"/>
                        </a:cubicBezTo>
                        <a:cubicBezTo>
                          <a:pt x="14" y="3"/>
                          <a:pt x="15" y="4"/>
                          <a:pt x="15" y="6"/>
                        </a:cubicBezTo>
                        <a:cubicBezTo>
                          <a:pt x="15" y="9"/>
                          <a:pt x="12" y="12"/>
                          <a:pt x="9" y="13"/>
                        </a:cubicBezTo>
                        <a:cubicBezTo>
                          <a:pt x="6" y="15"/>
                          <a:pt x="3" y="15"/>
                          <a:pt x="1" y="13"/>
                        </a:cubicBezTo>
                        <a:close/>
                        <a:moveTo>
                          <a:pt x="0" y="11"/>
                        </a:moveTo>
                        <a:cubicBezTo>
                          <a:pt x="0" y="12"/>
                          <a:pt x="1" y="12"/>
                          <a:pt x="1" y="13"/>
                        </a:cubicBezTo>
                        <a:cubicBezTo>
                          <a:pt x="3" y="14"/>
                          <a:pt x="6" y="14"/>
                          <a:pt x="9" y="13"/>
                        </a:cubicBezTo>
                        <a:cubicBezTo>
                          <a:pt x="11" y="12"/>
                          <a:pt x="14" y="9"/>
                          <a:pt x="14" y="6"/>
                        </a:cubicBezTo>
                        <a:cubicBezTo>
                          <a:pt x="15" y="4"/>
                          <a:pt x="14" y="3"/>
                          <a:pt x="13" y="2"/>
                        </a:cubicBezTo>
                        <a:cubicBezTo>
                          <a:pt x="11" y="1"/>
                          <a:pt x="9" y="1"/>
                          <a:pt x="8" y="1"/>
                        </a:cubicBezTo>
                        <a:cubicBezTo>
                          <a:pt x="8" y="1"/>
                          <a:pt x="1" y="4"/>
                          <a:pt x="0" y="1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0" name="Freeform 530"/>
                  <p:cNvSpPr>
                    <a:spLocks/>
                  </p:cNvSpPr>
                  <p:nvPr/>
                </p:nvSpPr>
                <p:spPr bwMode="auto">
                  <a:xfrm>
                    <a:off x="4572" y="2179"/>
                    <a:ext cx="52" cy="45"/>
                  </a:xfrm>
                  <a:custGeom>
                    <a:avLst/>
                    <a:gdLst>
                      <a:gd name="T0" fmla="*/ 4 w 7"/>
                      <a:gd name="T1" fmla="*/ 6 h 6"/>
                      <a:gd name="T2" fmla="*/ 7 w 7"/>
                      <a:gd name="T3" fmla="*/ 2 h 6"/>
                      <a:gd name="T4" fmla="*/ 5 w 7"/>
                      <a:gd name="T5" fmla="*/ 1 h 6"/>
                      <a:gd name="T6" fmla="*/ 1 w 7"/>
                      <a:gd name="T7" fmla="*/ 1 h 6"/>
                      <a:gd name="T8" fmla="*/ 0 w 7"/>
                      <a:gd name="T9" fmla="*/ 1 h 6"/>
                      <a:gd name="T10" fmla="*/ 5 w 7"/>
                      <a:gd name="T11" fmla="*/ 0 h 6"/>
                      <a:gd name="T12" fmla="*/ 7 w 7"/>
                      <a:gd name="T13" fmla="*/ 2 h 6"/>
                      <a:gd name="T14" fmla="*/ 4 w 7"/>
                      <a:gd name="T1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4" y="6"/>
                        </a:moveTo>
                        <a:cubicBezTo>
                          <a:pt x="4" y="6"/>
                          <a:pt x="7" y="4"/>
                          <a:pt x="7" y="2"/>
                        </a:cubicBezTo>
                        <a:cubicBezTo>
                          <a:pt x="6" y="1"/>
                          <a:pt x="6" y="1"/>
                          <a:pt x="5" y="1"/>
                        </a:cubicBezTo>
                        <a:cubicBezTo>
                          <a:pt x="4" y="0"/>
                          <a:pt x="2" y="0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2" y="0"/>
                          <a:pt x="4" y="0"/>
                          <a:pt x="5" y="0"/>
                        </a:cubicBezTo>
                        <a:cubicBezTo>
                          <a:pt x="6" y="1"/>
                          <a:pt x="7" y="1"/>
                          <a:pt x="7" y="2"/>
                        </a:cubicBezTo>
                        <a:cubicBezTo>
                          <a:pt x="7" y="5"/>
                          <a:pt x="4" y="6"/>
                          <a:pt x="4" y="6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1" name="Freeform 531"/>
                  <p:cNvSpPr>
                    <a:spLocks/>
                  </p:cNvSpPr>
                  <p:nvPr/>
                </p:nvSpPr>
                <p:spPr bwMode="auto">
                  <a:xfrm>
                    <a:off x="4123" y="1671"/>
                    <a:ext cx="606" cy="613"/>
                  </a:xfrm>
                  <a:custGeom>
                    <a:avLst/>
                    <a:gdLst>
                      <a:gd name="T0" fmla="*/ 73 w 81"/>
                      <a:gd name="T1" fmla="*/ 57 h 82"/>
                      <a:gd name="T2" fmla="*/ 20 w 81"/>
                      <a:gd name="T3" fmla="*/ 13 h 82"/>
                      <a:gd name="T4" fmla="*/ 8 w 81"/>
                      <a:gd name="T5" fmla="*/ 29 h 82"/>
                      <a:gd name="T6" fmla="*/ 3 w 81"/>
                      <a:gd name="T7" fmla="*/ 52 h 82"/>
                      <a:gd name="T8" fmla="*/ 14 w 81"/>
                      <a:gd name="T9" fmla="*/ 68 h 82"/>
                      <a:gd name="T10" fmla="*/ 15 w 81"/>
                      <a:gd name="T11" fmla="*/ 72 h 82"/>
                      <a:gd name="T12" fmla="*/ 19 w 81"/>
                      <a:gd name="T13" fmla="*/ 73 h 82"/>
                      <a:gd name="T14" fmla="*/ 37 w 81"/>
                      <a:gd name="T15" fmla="*/ 81 h 82"/>
                      <a:gd name="T16" fmla="*/ 58 w 81"/>
                      <a:gd name="T17" fmla="*/ 72 h 82"/>
                      <a:gd name="T18" fmla="*/ 73 w 81"/>
                      <a:gd name="T19" fmla="*/ 57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1" h="82">
                        <a:moveTo>
                          <a:pt x="73" y="57"/>
                        </a:moveTo>
                        <a:cubicBezTo>
                          <a:pt x="81" y="29"/>
                          <a:pt x="46" y="0"/>
                          <a:pt x="20" y="13"/>
                        </a:cubicBezTo>
                        <a:cubicBezTo>
                          <a:pt x="20" y="13"/>
                          <a:pt x="10" y="22"/>
                          <a:pt x="8" y="29"/>
                        </a:cubicBezTo>
                        <a:cubicBezTo>
                          <a:pt x="1" y="34"/>
                          <a:pt x="0" y="43"/>
                          <a:pt x="3" y="52"/>
                        </a:cubicBezTo>
                        <a:cubicBezTo>
                          <a:pt x="6" y="61"/>
                          <a:pt x="14" y="68"/>
                          <a:pt x="14" y="68"/>
                        </a:cubicBezTo>
                        <a:cubicBezTo>
                          <a:pt x="14" y="68"/>
                          <a:pt x="13" y="70"/>
                          <a:pt x="15" y="72"/>
                        </a:cubicBezTo>
                        <a:cubicBezTo>
                          <a:pt x="17" y="74"/>
                          <a:pt x="19" y="73"/>
                          <a:pt x="19" y="73"/>
                        </a:cubicBezTo>
                        <a:cubicBezTo>
                          <a:pt x="19" y="73"/>
                          <a:pt x="28" y="79"/>
                          <a:pt x="37" y="81"/>
                        </a:cubicBezTo>
                        <a:cubicBezTo>
                          <a:pt x="46" y="82"/>
                          <a:pt x="55" y="80"/>
                          <a:pt x="58" y="72"/>
                        </a:cubicBezTo>
                        <a:cubicBezTo>
                          <a:pt x="65" y="68"/>
                          <a:pt x="73" y="57"/>
                          <a:pt x="73" y="5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2" name="Freeform 532"/>
                  <p:cNvSpPr>
                    <a:spLocks/>
                  </p:cNvSpPr>
                  <p:nvPr/>
                </p:nvSpPr>
                <p:spPr bwMode="auto">
                  <a:xfrm>
                    <a:off x="4123" y="1671"/>
                    <a:ext cx="606" cy="598"/>
                  </a:xfrm>
                  <a:custGeom>
                    <a:avLst/>
                    <a:gdLst>
                      <a:gd name="T0" fmla="*/ 73 w 81"/>
                      <a:gd name="T1" fmla="*/ 57 h 80"/>
                      <a:gd name="T2" fmla="*/ 20 w 81"/>
                      <a:gd name="T3" fmla="*/ 13 h 80"/>
                      <a:gd name="T4" fmla="*/ 8 w 81"/>
                      <a:gd name="T5" fmla="*/ 29 h 80"/>
                      <a:gd name="T6" fmla="*/ 3 w 81"/>
                      <a:gd name="T7" fmla="*/ 52 h 80"/>
                      <a:gd name="T8" fmla="*/ 15 w 81"/>
                      <a:gd name="T9" fmla="*/ 66 h 80"/>
                      <a:gd name="T10" fmla="*/ 16 w 81"/>
                      <a:gd name="T11" fmla="*/ 71 h 80"/>
                      <a:gd name="T12" fmla="*/ 21 w 81"/>
                      <a:gd name="T13" fmla="*/ 71 h 80"/>
                      <a:gd name="T14" fmla="*/ 37 w 81"/>
                      <a:gd name="T15" fmla="*/ 79 h 80"/>
                      <a:gd name="T16" fmla="*/ 58 w 81"/>
                      <a:gd name="T17" fmla="*/ 70 h 80"/>
                      <a:gd name="T18" fmla="*/ 73 w 81"/>
                      <a:gd name="T19" fmla="*/ 57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1" h="80">
                        <a:moveTo>
                          <a:pt x="73" y="57"/>
                        </a:moveTo>
                        <a:cubicBezTo>
                          <a:pt x="81" y="29"/>
                          <a:pt x="46" y="0"/>
                          <a:pt x="20" y="13"/>
                        </a:cubicBezTo>
                        <a:cubicBezTo>
                          <a:pt x="20" y="13"/>
                          <a:pt x="10" y="22"/>
                          <a:pt x="8" y="29"/>
                        </a:cubicBezTo>
                        <a:cubicBezTo>
                          <a:pt x="1" y="34"/>
                          <a:pt x="0" y="43"/>
                          <a:pt x="3" y="52"/>
                        </a:cubicBezTo>
                        <a:cubicBezTo>
                          <a:pt x="6" y="61"/>
                          <a:pt x="15" y="66"/>
                          <a:pt x="15" y="66"/>
                        </a:cubicBezTo>
                        <a:cubicBezTo>
                          <a:pt x="15" y="66"/>
                          <a:pt x="13" y="69"/>
                          <a:pt x="16" y="71"/>
                        </a:cubicBezTo>
                        <a:cubicBezTo>
                          <a:pt x="18" y="73"/>
                          <a:pt x="21" y="71"/>
                          <a:pt x="21" y="71"/>
                        </a:cubicBezTo>
                        <a:cubicBezTo>
                          <a:pt x="21" y="71"/>
                          <a:pt x="28" y="77"/>
                          <a:pt x="37" y="79"/>
                        </a:cubicBezTo>
                        <a:cubicBezTo>
                          <a:pt x="46" y="80"/>
                          <a:pt x="54" y="78"/>
                          <a:pt x="58" y="70"/>
                        </a:cubicBezTo>
                        <a:cubicBezTo>
                          <a:pt x="65" y="66"/>
                          <a:pt x="73" y="57"/>
                          <a:pt x="73" y="5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3" name="Freeform 533"/>
                  <p:cNvSpPr>
                    <a:spLocks/>
                  </p:cNvSpPr>
                  <p:nvPr/>
                </p:nvSpPr>
                <p:spPr bwMode="auto">
                  <a:xfrm>
                    <a:off x="4131" y="1671"/>
                    <a:ext cx="598" cy="590"/>
                  </a:xfrm>
                  <a:custGeom>
                    <a:avLst/>
                    <a:gdLst>
                      <a:gd name="T0" fmla="*/ 72 w 80"/>
                      <a:gd name="T1" fmla="*/ 57 h 79"/>
                      <a:gd name="T2" fmla="*/ 19 w 80"/>
                      <a:gd name="T3" fmla="*/ 13 h 79"/>
                      <a:gd name="T4" fmla="*/ 7 w 80"/>
                      <a:gd name="T5" fmla="*/ 29 h 79"/>
                      <a:gd name="T6" fmla="*/ 3 w 80"/>
                      <a:gd name="T7" fmla="*/ 51 h 79"/>
                      <a:gd name="T8" fmla="*/ 14 w 80"/>
                      <a:gd name="T9" fmla="*/ 65 h 79"/>
                      <a:gd name="T10" fmla="*/ 16 w 80"/>
                      <a:gd name="T11" fmla="*/ 70 h 79"/>
                      <a:gd name="T12" fmla="*/ 21 w 80"/>
                      <a:gd name="T13" fmla="*/ 70 h 79"/>
                      <a:gd name="T14" fmla="*/ 36 w 80"/>
                      <a:gd name="T15" fmla="*/ 77 h 79"/>
                      <a:gd name="T16" fmla="*/ 56 w 80"/>
                      <a:gd name="T17" fmla="*/ 69 h 79"/>
                      <a:gd name="T18" fmla="*/ 72 w 80"/>
                      <a:gd name="T19" fmla="*/ 5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0" h="79">
                        <a:moveTo>
                          <a:pt x="72" y="57"/>
                        </a:moveTo>
                        <a:cubicBezTo>
                          <a:pt x="80" y="29"/>
                          <a:pt x="45" y="0"/>
                          <a:pt x="19" y="13"/>
                        </a:cubicBezTo>
                        <a:cubicBezTo>
                          <a:pt x="19" y="13"/>
                          <a:pt x="9" y="22"/>
                          <a:pt x="7" y="29"/>
                        </a:cubicBezTo>
                        <a:cubicBezTo>
                          <a:pt x="0" y="34"/>
                          <a:pt x="0" y="43"/>
                          <a:pt x="3" y="51"/>
                        </a:cubicBezTo>
                        <a:cubicBezTo>
                          <a:pt x="6" y="60"/>
                          <a:pt x="14" y="65"/>
                          <a:pt x="14" y="65"/>
                        </a:cubicBezTo>
                        <a:cubicBezTo>
                          <a:pt x="14" y="65"/>
                          <a:pt x="13" y="68"/>
                          <a:pt x="16" y="70"/>
                        </a:cubicBezTo>
                        <a:cubicBezTo>
                          <a:pt x="18" y="72"/>
                          <a:pt x="21" y="70"/>
                          <a:pt x="21" y="70"/>
                        </a:cubicBezTo>
                        <a:cubicBezTo>
                          <a:pt x="21" y="70"/>
                          <a:pt x="27" y="76"/>
                          <a:pt x="36" y="77"/>
                        </a:cubicBezTo>
                        <a:cubicBezTo>
                          <a:pt x="45" y="79"/>
                          <a:pt x="52" y="77"/>
                          <a:pt x="56" y="69"/>
                        </a:cubicBezTo>
                        <a:cubicBezTo>
                          <a:pt x="63" y="65"/>
                          <a:pt x="72" y="57"/>
                          <a:pt x="72" y="57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4" name="Freeform 534"/>
                  <p:cNvSpPr>
                    <a:spLocks noEditPoints="1"/>
                  </p:cNvSpPr>
                  <p:nvPr/>
                </p:nvSpPr>
                <p:spPr bwMode="auto">
                  <a:xfrm>
                    <a:off x="4116" y="1724"/>
                    <a:ext cx="575" cy="567"/>
                  </a:xfrm>
                  <a:custGeom>
                    <a:avLst/>
                    <a:gdLst>
                      <a:gd name="T0" fmla="*/ 16 w 77"/>
                      <a:gd name="T1" fmla="*/ 65 h 76"/>
                      <a:gd name="T2" fmla="*/ 14 w 77"/>
                      <a:gd name="T3" fmla="*/ 61 h 76"/>
                      <a:gd name="T4" fmla="*/ 4 w 77"/>
                      <a:gd name="T5" fmla="*/ 45 h 76"/>
                      <a:gd name="T6" fmla="*/ 9 w 77"/>
                      <a:gd name="T7" fmla="*/ 22 h 76"/>
                      <a:gd name="T8" fmla="*/ 21 w 77"/>
                      <a:gd name="T9" fmla="*/ 5 h 76"/>
                      <a:gd name="T10" fmla="*/ 21 w 77"/>
                      <a:gd name="T11" fmla="*/ 5 h 76"/>
                      <a:gd name="T12" fmla="*/ 41 w 77"/>
                      <a:gd name="T13" fmla="*/ 3 h 76"/>
                      <a:gd name="T14" fmla="*/ 60 w 77"/>
                      <a:gd name="T15" fmla="*/ 12 h 76"/>
                      <a:gd name="T16" fmla="*/ 73 w 77"/>
                      <a:gd name="T17" fmla="*/ 29 h 76"/>
                      <a:gd name="T18" fmla="*/ 74 w 77"/>
                      <a:gd name="T19" fmla="*/ 50 h 76"/>
                      <a:gd name="T20" fmla="*/ 74 w 77"/>
                      <a:gd name="T21" fmla="*/ 50 h 76"/>
                      <a:gd name="T22" fmla="*/ 60 w 77"/>
                      <a:gd name="T23" fmla="*/ 65 h 76"/>
                      <a:gd name="T24" fmla="*/ 38 w 77"/>
                      <a:gd name="T25" fmla="*/ 74 h 76"/>
                      <a:gd name="T26" fmla="*/ 20 w 77"/>
                      <a:gd name="T27" fmla="*/ 66 h 76"/>
                      <a:gd name="T28" fmla="*/ 16 w 77"/>
                      <a:gd name="T29" fmla="*/ 65 h 76"/>
                      <a:gd name="T30" fmla="*/ 21 w 77"/>
                      <a:gd name="T31" fmla="*/ 6 h 76"/>
                      <a:gd name="T32" fmla="*/ 9 w 77"/>
                      <a:gd name="T33" fmla="*/ 22 h 76"/>
                      <a:gd name="T34" fmla="*/ 9 w 77"/>
                      <a:gd name="T35" fmla="*/ 22 h 76"/>
                      <a:gd name="T36" fmla="*/ 9 w 77"/>
                      <a:gd name="T37" fmla="*/ 22 h 76"/>
                      <a:gd name="T38" fmla="*/ 4 w 77"/>
                      <a:gd name="T39" fmla="*/ 45 h 76"/>
                      <a:gd name="T40" fmla="*/ 15 w 77"/>
                      <a:gd name="T41" fmla="*/ 60 h 76"/>
                      <a:gd name="T42" fmla="*/ 15 w 77"/>
                      <a:gd name="T43" fmla="*/ 61 h 76"/>
                      <a:gd name="T44" fmla="*/ 15 w 77"/>
                      <a:gd name="T45" fmla="*/ 61 h 76"/>
                      <a:gd name="T46" fmla="*/ 16 w 77"/>
                      <a:gd name="T47" fmla="*/ 65 h 76"/>
                      <a:gd name="T48" fmla="*/ 20 w 77"/>
                      <a:gd name="T49" fmla="*/ 65 h 76"/>
                      <a:gd name="T50" fmla="*/ 20 w 77"/>
                      <a:gd name="T51" fmla="*/ 65 h 76"/>
                      <a:gd name="T52" fmla="*/ 21 w 77"/>
                      <a:gd name="T53" fmla="*/ 65 h 76"/>
                      <a:gd name="T54" fmla="*/ 38 w 77"/>
                      <a:gd name="T55" fmla="*/ 74 h 76"/>
                      <a:gd name="T56" fmla="*/ 59 w 77"/>
                      <a:gd name="T57" fmla="*/ 65 h 76"/>
                      <a:gd name="T58" fmla="*/ 59 w 77"/>
                      <a:gd name="T59" fmla="*/ 64 h 76"/>
                      <a:gd name="T60" fmla="*/ 59 w 77"/>
                      <a:gd name="T61" fmla="*/ 64 h 76"/>
                      <a:gd name="T62" fmla="*/ 73 w 77"/>
                      <a:gd name="T63" fmla="*/ 50 h 76"/>
                      <a:gd name="T64" fmla="*/ 60 w 77"/>
                      <a:gd name="T65" fmla="*/ 13 h 76"/>
                      <a:gd name="T66" fmla="*/ 21 w 77"/>
                      <a:gd name="T67" fmla="*/ 6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7" h="76">
                        <a:moveTo>
                          <a:pt x="16" y="65"/>
                        </a:moveTo>
                        <a:cubicBezTo>
                          <a:pt x="14" y="63"/>
                          <a:pt x="14" y="61"/>
                          <a:pt x="14" y="61"/>
                        </a:cubicBezTo>
                        <a:cubicBezTo>
                          <a:pt x="13" y="60"/>
                          <a:pt x="6" y="53"/>
                          <a:pt x="4" y="45"/>
                        </a:cubicBezTo>
                        <a:cubicBezTo>
                          <a:pt x="0" y="35"/>
                          <a:pt x="2" y="27"/>
                          <a:pt x="9" y="22"/>
                        </a:cubicBezTo>
                        <a:cubicBezTo>
                          <a:pt x="11" y="15"/>
                          <a:pt x="20" y="6"/>
                          <a:pt x="21" y="5"/>
                        </a:cubicBezTo>
                        <a:cubicBezTo>
                          <a:pt x="21" y="5"/>
                          <a:pt x="21" y="5"/>
                          <a:pt x="21" y="5"/>
                        </a:cubicBezTo>
                        <a:cubicBezTo>
                          <a:pt x="27" y="2"/>
                          <a:pt x="34" y="2"/>
                          <a:pt x="41" y="3"/>
                        </a:cubicBezTo>
                        <a:cubicBezTo>
                          <a:pt x="48" y="4"/>
                          <a:pt x="54" y="8"/>
                          <a:pt x="60" y="12"/>
                        </a:cubicBezTo>
                        <a:cubicBezTo>
                          <a:pt x="66" y="17"/>
                          <a:pt x="70" y="23"/>
                          <a:pt x="73" y="29"/>
                        </a:cubicBezTo>
                        <a:cubicBezTo>
                          <a:pt x="75" y="36"/>
                          <a:pt x="76" y="43"/>
                          <a:pt x="74" y="50"/>
                        </a:cubicBezTo>
                        <a:cubicBezTo>
                          <a:pt x="74" y="50"/>
                          <a:pt x="74" y="50"/>
                          <a:pt x="74" y="50"/>
                        </a:cubicBezTo>
                        <a:cubicBezTo>
                          <a:pt x="74" y="50"/>
                          <a:pt x="66" y="61"/>
                          <a:pt x="60" y="65"/>
                        </a:cubicBezTo>
                        <a:cubicBezTo>
                          <a:pt x="56" y="72"/>
                          <a:pt x="48" y="76"/>
                          <a:pt x="38" y="74"/>
                        </a:cubicBezTo>
                        <a:cubicBezTo>
                          <a:pt x="29" y="73"/>
                          <a:pt x="21" y="67"/>
                          <a:pt x="20" y="66"/>
                        </a:cubicBezTo>
                        <a:cubicBezTo>
                          <a:pt x="20" y="66"/>
                          <a:pt x="18" y="67"/>
                          <a:pt x="16" y="65"/>
                        </a:cubicBezTo>
                        <a:close/>
                        <a:moveTo>
                          <a:pt x="21" y="6"/>
                        </a:moveTo>
                        <a:cubicBezTo>
                          <a:pt x="20" y="6"/>
                          <a:pt x="11" y="15"/>
                          <a:pt x="9" y="22"/>
                        </a:cubicBezTo>
                        <a:cubicBezTo>
                          <a:pt x="9" y="22"/>
                          <a:pt x="9" y="22"/>
                          <a:pt x="9" y="22"/>
                        </a:cubicBezTo>
                        <a:cubicBezTo>
                          <a:pt x="9" y="22"/>
                          <a:pt x="9" y="22"/>
                          <a:pt x="9" y="22"/>
                        </a:cubicBezTo>
                        <a:cubicBezTo>
                          <a:pt x="2" y="27"/>
                          <a:pt x="1" y="35"/>
                          <a:pt x="4" y="45"/>
                        </a:cubicBezTo>
                        <a:cubicBezTo>
                          <a:pt x="7" y="54"/>
                          <a:pt x="15" y="60"/>
                          <a:pt x="15" y="60"/>
                        </a:cubicBez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5" y="61"/>
                          <a:pt x="14" y="63"/>
                          <a:pt x="16" y="65"/>
                        </a:cubicBezTo>
                        <a:cubicBezTo>
                          <a:pt x="18" y="67"/>
                          <a:pt x="20" y="65"/>
                          <a:pt x="20" y="65"/>
                        </a:cubicBezTo>
                        <a:cubicBezTo>
                          <a:pt x="20" y="65"/>
                          <a:pt x="20" y="65"/>
                          <a:pt x="20" y="65"/>
                        </a:cubicBezTo>
                        <a:cubicBezTo>
                          <a:pt x="21" y="65"/>
                          <a:pt x="21" y="65"/>
                          <a:pt x="21" y="65"/>
                        </a:cubicBezTo>
                        <a:cubicBezTo>
                          <a:pt x="21" y="65"/>
                          <a:pt x="29" y="72"/>
                          <a:pt x="38" y="74"/>
                        </a:cubicBezTo>
                        <a:cubicBezTo>
                          <a:pt x="48" y="75"/>
                          <a:pt x="56" y="72"/>
                          <a:pt x="59" y="65"/>
                        </a:cubicBezTo>
                        <a:cubicBezTo>
                          <a:pt x="59" y="64"/>
                          <a:pt x="59" y="64"/>
                          <a:pt x="59" y="64"/>
                        </a:cubicBezTo>
                        <a:cubicBezTo>
                          <a:pt x="59" y="64"/>
                          <a:pt x="59" y="64"/>
                          <a:pt x="59" y="64"/>
                        </a:cubicBezTo>
                        <a:cubicBezTo>
                          <a:pt x="66" y="61"/>
                          <a:pt x="73" y="51"/>
                          <a:pt x="73" y="50"/>
                        </a:cubicBezTo>
                        <a:cubicBezTo>
                          <a:pt x="77" y="37"/>
                          <a:pt x="72" y="23"/>
                          <a:pt x="60" y="13"/>
                        </a:cubicBezTo>
                        <a:cubicBezTo>
                          <a:pt x="48" y="3"/>
                          <a:pt x="33" y="0"/>
                          <a:pt x="21" y="6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5" name="Freeform 535"/>
                  <p:cNvSpPr>
                    <a:spLocks/>
                  </p:cNvSpPr>
                  <p:nvPr/>
                </p:nvSpPr>
                <p:spPr bwMode="auto">
                  <a:xfrm>
                    <a:off x="4243" y="1836"/>
                    <a:ext cx="127" cy="142"/>
                  </a:xfrm>
                  <a:custGeom>
                    <a:avLst/>
                    <a:gdLst>
                      <a:gd name="T0" fmla="*/ 13 w 17"/>
                      <a:gd name="T1" fmla="*/ 13 h 19"/>
                      <a:gd name="T2" fmla="*/ 3 w 17"/>
                      <a:gd name="T3" fmla="*/ 17 h 19"/>
                      <a:gd name="T4" fmla="*/ 5 w 17"/>
                      <a:gd name="T5" fmla="*/ 6 h 19"/>
                      <a:gd name="T6" fmla="*/ 15 w 17"/>
                      <a:gd name="T7" fmla="*/ 2 h 19"/>
                      <a:gd name="T8" fmla="*/ 13 w 17"/>
                      <a:gd name="T9" fmla="*/ 1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9">
                        <a:moveTo>
                          <a:pt x="13" y="13"/>
                        </a:moveTo>
                        <a:cubicBezTo>
                          <a:pt x="10" y="17"/>
                          <a:pt x="5" y="19"/>
                          <a:pt x="3" y="17"/>
                        </a:cubicBezTo>
                        <a:cubicBezTo>
                          <a:pt x="0" y="15"/>
                          <a:pt x="1" y="10"/>
                          <a:pt x="5" y="6"/>
                        </a:cubicBezTo>
                        <a:cubicBezTo>
                          <a:pt x="8" y="2"/>
                          <a:pt x="13" y="0"/>
                          <a:pt x="15" y="2"/>
                        </a:cubicBezTo>
                        <a:cubicBezTo>
                          <a:pt x="17" y="4"/>
                          <a:pt x="17" y="9"/>
                          <a:pt x="13" y="13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6" name="Freeform 536"/>
                  <p:cNvSpPr>
                    <a:spLocks/>
                  </p:cNvSpPr>
                  <p:nvPr/>
                </p:nvSpPr>
                <p:spPr bwMode="auto">
                  <a:xfrm>
                    <a:off x="4250" y="1843"/>
                    <a:ext cx="120" cy="127"/>
                  </a:xfrm>
                  <a:custGeom>
                    <a:avLst/>
                    <a:gdLst>
                      <a:gd name="T0" fmla="*/ 12 w 16"/>
                      <a:gd name="T1" fmla="*/ 12 h 17"/>
                      <a:gd name="T2" fmla="*/ 2 w 16"/>
                      <a:gd name="T3" fmla="*/ 16 h 17"/>
                      <a:gd name="T4" fmla="*/ 4 w 16"/>
                      <a:gd name="T5" fmla="*/ 6 h 17"/>
                      <a:gd name="T6" fmla="*/ 14 w 16"/>
                      <a:gd name="T7" fmla="*/ 2 h 17"/>
                      <a:gd name="T8" fmla="*/ 12 w 16"/>
                      <a:gd name="T9" fmla="*/ 12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7">
                        <a:moveTo>
                          <a:pt x="12" y="12"/>
                        </a:moveTo>
                        <a:cubicBezTo>
                          <a:pt x="9" y="16"/>
                          <a:pt x="4" y="17"/>
                          <a:pt x="2" y="16"/>
                        </a:cubicBezTo>
                        <a:cubicBezTo>
                          <a:pt x="0" y="14"/>
                          <a:pt x="1" y="9"/>
                          <a:pt x="4" y="6"/>
                        </a:cubicBezTo>
                        <a:cubicBezTo>
                          <a:pt x="7" y="2"/>
                          <a:pt x="11" y="0"/>
                          <a:pt x="14" y="2"/>
                        </a:cubicBezTo>
                        <a:cubicBezTo>
                          <a:pt x="16" y="4"/>
                          <a:pt x="15" y="8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7" name="Freeform 537"/>
                  <p:cNvSpPr>
                    <a:spLocks noEditPoints="1"/>
                  </p:cNvSpPr>
                  <p:nvPr/>
                </p:nvSpPr>
                <p:spPr bwMode="auto">
                  <a:xfrm>
                    <a:off x="4250" y="1843"/>
                    <a:ext cx="120" cy="135"/>
                  </a:xfrm>
                  <a:custGeom>
                    <a:avLst/>
                    <a:gdLst>
                      <a:gd name="T0" fmla="*/ 2 w 16"/>
                      <a:gd name="T1" fmla="*/ 16 h 18"/>
                      <a:gd name="T2" fmla="*/ 4 w 16"/>
                      <a:gd name="T3" fmla="*/ 5 h 18"/>
                      <a:gd name="T4" fmla="*/ 14 w 16"/>
                      <a:gd name="T5" fmla="*/ 2 h 18"/>
                      <a:gd name="T6" fmla="*/ 12 w 16"/>
                      <a:gd name="T7" fmla="*/ 12 h 18"/>
                      <a:gd name="T8" fmla="*/ 2 w 16"/>
                      <a:gd name="T9" fmla="*/ 16 h 18"/>
                      <a:gd name="T10" fmla="*/ 13 w 16"/>
                      <a:gd name="T11" fmla="*/ 2 h 18"/>
                      <a:gd name="T12" fmla="*/ 4 w 16"/>
                      <a:gd name="T13" fmla="*/ 6 h 18"/>
                      <a:gd name="T14" fmla="*/ 2 w 16"/>
                      <a:gd name="T15" fmla="*/ 15 h 18"/>
                      <a:gd name="T16" fmla="*/ 12 w 16"/>
                      <a:gd name="T17" fmla="*/ 12 h 18"/>
                      <a:gd name="T18" fmla="*/ 13 w 16"/>
                      <a:gd name="T19" fmla="*/ 2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18">
                        <a:moveTo>
                          <a:pt x="2" y="16"/>
                        </a:moveTo>
                        <a:cubicBezTo>
                          <a:pt x="0" y="14"/>
                          <a:pt x="1" y="9"/>
                          <a:pt x="4" y="5"/>
                        </a:cubicBezTo>
                        <a:cubicBezTo>
                          <a:pt x="7" y="2"/>
                          <a:pt x="11" y="0"/>
                          <a:pt x="14" y="2"/>
                        </a:cubicBezTo>
                        <a:cubicBezTo>
                          <a:pt x="16" y="4"/>
                          <a:pt x="15" y="8"/>
                          <a:pt x="12" y="12"/>
                        </a:cubicBezTo>
                        <a:cubicBezTo>
                          <a:pt x="9" y="16"/>
                          <a:pt x="4" y="18"/>
                          <a:pt x="2" y="16"/>
                        </a:cubicBezTo>
                        <a:close/>
                        <a:moveTo>
                          <a:pt x="13" y="2"/>
                        </a:moveTo>
                        <a:cubicBezTo>
                          <a:pt x="11" y="0"/>
                          <a:pt x="7" y="2"/>
                          <a:pt x="4" y="6"/>
                        </a:cubicBezTo>
                        <a:cubicBezTo>
                          <a:pt x="1" y="9"/>
                          <a:pt x="0" y="14"/>
                          <a:pt x="2" y="15"/>
                        </a:cubicBezTo>
                        <a:cubicBezTo>
                          <a:pt x="4" y="17"/>
                          <a:pt x="9" y="16"/>
                          <a:pt x="12" y="12"/>
                        </a:cubicBezTo>
                        <a:cubicBezTo>
                          <a:pt x="15" y="8"/>
                          <a:pt x="16" y="4"/>
                          <a:pt x="13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8" name="Freeform 538"/>
                  <p:cNvSpPr>
                    <a:spLocks/>
                  </p:cNvSpPr>
                  <p:nvPr/>
                </p:nvSpPr>
                <p:spPr bwMode="auto">
                  <a:xfrm>
                    <a:off x="4273" y="1880"/>
                    <a:ext cx="67" cy="75"/>
                  </a:xfrm>
                  <a:custGeom>
                    <a:avLst/>
                    <a:gdLst>
                      <a:gd name="T0" fmla="*/ 7 w 9"/>
                      <a:gd name="T1" fmla="*/ 7 h 10"/>
                      <a:gd name="T2" fmla="*/ 1 w 9"/>
                      <a:gd name="T3" fmla="*/ 9 h 10"/>
                      <a:gd name="T4" fmla="*/ 2 w 9"/>
                      <a:gd name="T5" fmla="*/ 3 h 10"/>
                      <a:gd name="T6" fmla="*/ 8 w 9"/>
                      <a:gd name="T7" fmla="*/ 1 h 10"/>
                      <a:gd name="T8" fmla="*/ 7 w 9"/>
                      <a:gd name="T9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7" y="7"/>
                        </a:moveTo>
                        <a:cubicBezTo>
                          <a:pt x="5" y="10"/>
                          <a:pt x="3" y="10"/>
                          <a:pt x="1" y="9"/>
                        </a:cubicBezTo>
                        <a:cubicBezTo>
                          <a:pt x="0" y="8"/>
                          <a:pt x="1" y="6"/>
                          <a:pt x="2" y="3"/>
                        </a:cubicBezTo>
                        <a:cubicBezTo>
                          <a:pt x="4" y="1"/>
                          <a:pt x="7" y="0"/>
                          <a:pt x="8" y="1"/>
                        </a:cubicBezTo>
                        <a:cubicBezTo>
                          <a:pt x="9" y="2"/>
                          <a:pt x="9" y="5"/>
                          <a:pt x="7" y="7"/>
                        </a:cubicBezTo>
                        <a:close/>
                      </a:path>
                    </a:pathLst>
                  </a:custGeom>
                  <a:solidFill>
                    <a:srgbClr val="03B6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69" name="Freeform 539"/>
                  <p:cNvSpPr>
                    <a:spLocks/>
                  </p:cNvSpPr>
                  <p:nvPr/>
                </p:nvSpPr>
                <p:spPr bwMode="auto">
                  <a:xfrm>
                    <a:off x="4280" y="1880"/>
                    <a:ext cx="60" cy="53"/>
                  </a:xfrm>
                  <a:custGeom>
                    <a:avLst/>
                    <a:gdLst>
                      <a:gd name="T0" fmla="*/ 8 w 8"/>
                      <a:gd name="T1" fmla="*/ 4 h 7"/>
                      <a:gd name="T2" fmla="*/ 7 w 8"/>
                      <a:gd name="T3" fmla="*/ 1 h 7"/>
                      <a:gd name="T4" fmla="*/ 1 w 8"/>
                      <a:gd name="T5" fmla="*/ 3 h 7"/>
                      <a:gd name="T6" fmla="*/ 0 w 8"/>
                      <a:gd name="T7" fmla="*/ 6 h 7"/>
                      <a:gd name="T8" fmla="*/ 8 w 8"/>
                      <a:gd name="T9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8" y="4"/>
                        </a:moveTo>
                        <a:cubicBezTo>
                          <a:pt x="8" y="3"/>
                          <a:pt x="8" y="2"/>
                          <a:pt x="7" y="1"/>
                        </a:cubicBezTo>
                        <a:cubicBezTo>
                          <a:pt x="6" y="0"/>
                          <a:pt x="3" y="1"/>
                          <a:pt x="1" y="3"/>
                        </a:cubicBezTo>
                        <a:cubicBezTo>
                          <a:pt x="1" y="4"/>
                          <a:pt x="0" y="5"/>
                          <a:pt x="0" y="6"/>
                        </a:cubicBezTo>
                        <a:cubicBezTo>
                          <a:pt x="2" y="7"/>
                          <a:pt x="6" y="6"/>
                          <a:pt x="8" y="4"/>
                        </a:cubicBezTo>
                        <a:close/>
                      </a:path>
                    </a:pathLst>
                  </a:custGeom>
                  <a:solidFill>
                    <a:srgbClr val="037E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0" name="Freeform 540"/>
                  <p:cNvSpPr>
                    <a:spLocks noEditPoints="1"/>
                  </p:cNvSpPr>
                  <p:nvPr/>
                </p:nvSpPr>
                <p:spPr bwMode="auto">
                  <a:xfrm>
                    <a:off x="4273" y="1880"/>
                    <a:ext cx="74" cy="83"/>
                  </a:xfrm>
                  <a:custGeom>
                    <a:avLst/>
                    <a:gdLst>
                      <a:gd name="T0" fmla="*/ 1 w 10"/>
                      <a:gd name="T1" fmla="*/ 10 h 11"/>
                      <a:gd name="T2" fmla="*/ 2 w 10"/>
                      <a:gd name="T3" fmla="*/ 3 h 11"/>
                      <a:gd name="T4" fmla="*/ 8 w 10"/>
                      <a:gd name="T5" fmla="*/ 1 h 11"/>
                      <a:gd name="T6" fmla="*/ 7 w 10"/>
                      <a:gd name="T7" fmla="*/ 7 h 11"/>
                      <a:gd name="T8" fmla="*/ 1 w 10"/>
                      <a:gd name="T9" fmla="*/ 10 h 11"/>
                      <a:gd name="T10" fmla="*/ 8 w 10"/>
                      <a:gd name="T11" fmla="*/ 2 h 11"/>
                      <a:gd name="T12" fmla="*/ 3 w 10"/>
                      <a:gd name="T13" fmla="*/ 4 h 11"/>
                      <a:gd name="T14" fmla="*/ 1 w 10"/>
                      <a:gd name="T15" fmla="*/ 9 h 11"/>
                      <a:gd name="T16" fmla="*/ 7 w 10"/>
                      <a:gd name="T17" fmla="*/ 7 h 11"/>
                      <a:gd name="T18" fmla="*/ 8 w 10"/>
                      <a:gd name="T19" fmla="*/ 2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" h="11">
                        <a:moveTo>
                          <a:pt x="1" y="10"/>
                        </a:moveTo>
                        <a:cubicBezTo>
                          <a:pt x="0" y="8"/>
                          <a:pt x="0" y="6"/>
                          <a:pt x="2" y="3"/>
                        </a:cubicBezTo>
                        <a:cubicBezTo>
                          <a:pt x="4" y="1"/>
                          <a:pt x="7" y="0"/>
                          <a:pt x="8" y="1"/>
                        </a:cubicBezTo>
                        <a:cubicBezTo>
                          <a:pt x="10" y="2"/>
                          <a:pt x="9" y="5"/>
                          <a:pt x="7" y="7"/>
                        </a:cubicBezTo>
                        <a:cubicBezTo>
                          <a:pt x="5" y="10"/>
                          <a:pt x="3" y="11"/>
                          <a:pt x="1" y="10"/>
                        </a:cubicBezTo>
                        <a:close/>
                        <a:moveTo>
                          <a:pt x="8" y="2"/>
                        </a:moveTo>
                        <a:cubicBezTo>
                          <a:pt x="7" y="0"/>
                          <a:pt x="4" y="1"/>
                          <a:pt x="3" y="4"/>
                        </a:cubicBezTo>
                        <a:cubicBezTo>
                          <a:pt x="1" y="6"/>
                          <a:pt x="0" y="8"/>
                          <a:pt x="1" y="9"/>
                        </a:cubicBezTo>
                        <a:cubicBezTo>
                          <a:pt x="3" y="10"/>
                          <a:pt x="5" y="9"/>
                          <a:pt x="7" y="7"/>
                        </a:cubicBezTo>
                        <a:cubicBezTo>
                          <a:pt x="9" y="5"/>
                          <a:pt x="9" y="3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026E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1" name="Freeform 541"/>
                  <p:cNvSpPr>
                    <a:spLocks/>
                  </p:cNvSpPr>
                  <p:nvPr/>
                </p:nvSpPr>
                <p:spPr bwMode="auto">
                  <a:xfrm>
                    <a:off x="4288" y="1895"/>
                    <a:ext cx="37" cy="45"/>
                  </a:xfrm>
                  <a:custGeom>
                    <a:avLst/>
                    <a:gdLst>
                      <a:gd name="T0" fmla="*/ 4 w 5"/>
                      <a:gd name="T1" fmla="*/ 4 h 6"/>
                      <a:gd name="T2" fmla="*/ 1 w 5"/>
                      <a:gd name="T3" fmla="*/ 6 h 6"/>
                      <a:gd name="T4" fmla="*/ 1 w 5"/>
                      <a:gd name="T5" fmla="*/ 2 h 6"/>
                      <a:gd name="T6" fmla="*/ 5 w 5"/>
                      <a:gd name="T7" fmla="*/ 1 h 6"/>
                      <a:gd name="T8" fmla="*/ 4 w 5"/>
                      <a:gd name="T9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4" y="4"/>
                        </a:moveTo>
                        <a:cubicBezTo>
                          <a:pt x="3" y="6"/>
                          <a:pt x="2" y="6"/>
                          <a:pt x="1" y="6"/>
                        </a:cubicBezTo>
                        <a:cubicBezTo>
                          <a:pt x="0" y="5"/>
                          <a:pt x="0" y="4"/>
                          <a:pt x="1" y="2"/>
                        </a:cubicBezTo>
                        <a:cubicBezTo>
                          <a:pt x="2" y="1"/>
                          <a:pt x="4" y="0"/>
                          <a:pt x="5" y="1"/>
                        </a:cubicBezTo>
                        <a:cubicBezTo>
                          <a:pt x="5" y="2"/>
                          <a:pt x="5" y="3"/>
                          <a:pt x="4" y="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2" name="Freeform 542"/>
                  <p:cNvSpPr>
                    <a:spLocks/>
                  </p:cNvSpPr>
                  <p:nvPr/>
                </p:nvSpPr>
                <p:spPr bwMode="auto">
                  <a:xfrm>
                    <a:off x="4332" y="1776"/>
                    <a:ext cx="60" cy="52"/>
                  </a:xfrm>
                  <a:custGeom>
                    <a:avLst/>
                    <a:gdLst>
                      <a:gd name="T0" fmla="*/ 0 w 8"/>
                      <a:gd name="T1" fmla="*/ 4 h 7"/>
                      <a:gd name="T2" fmla="*/ 8 w 8"/>
                      <a:gd name="T3" fmla="*/ 7 h 7"/>
                      <a:gd name="T4" fmla="*/ 0 w 8"/>
                      <a:gd name="T5" fmla="*/ 4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8" h="7">
                        <a:moveTo>
                          <a:pt x="0" y="4"/>
                        </a:moveTo>
                        <a:cubicBezTo>
                          <a:pt x="0" y="4"/>
                          <a:pt x="5" y="2"/>
                          <a:pt x="8" y="7"/>
                        </a:cubicBezTo>
                        <a:cubicBezTo>
                          <a:pt x="8" y="3"/>
                          <a:pt x="5" y="0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19191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3" name="Freeform 543"/>
                  <p:cNvSpPr>
                    <a:spLocks noEditPoints="1"/>
                  </p:cNvSpPr>
                  <p:nvPr/>
                </p:nvSpPr>
                <p:spPr bwMode="auto">
                  <a:xfrm>
                    <a:off x="4317" y="1791"/>
                    <a:ext cx="75" cy="37"/>
                  </a:xfrm>
                  <a:custGeom>
                    <a:avLst/>
                    <a:gdLst>
                      <a:gd name="T0" fmla="*/ 0 w 10"/>
                      <a:gd name="T1" fmla="*/ 3 h 5"/>
                      <a:gd name="T2" fmla="*/ 1 w 10"/>
                      <a:gd name="T3" fmla="*/ 2 h 5"/>
                      <a:gd name="T4" fmla="*/ 9 w 10"/>
                      <a:gd name="T5" fmla="*/ 1 h 5"/>
                      <a:gd name="T6" fmla="*/ 10 w 10"/>
                      <a:gd name="T7" fmla="*/ 5 h 5"/>
                      <a:gd name="T8" fmla="*/ 10 w 10"/>
                      <a:gd name="T9" fmla="*/ 5 h 5"/>
                      <a:gd name="T10" fmla="*/ 10 w 10"/>
                      <a:gd name="T11" fmla="*/ 5 h 5"/>
                      <a:gd name="T12" fmla="*/ 9 w 10"/>
                      <a:gd name="T13" fmla="*/ 4 h 5"/>
                      <a:gd name="T14" fmla="*/ 2 w 10"/>
                      <a:gd name="T15" fmla="*/ 3 h 5"/>
                      <a:gd name="T16" fmla="*/ 0 w 10"/>
                      <a:gd name="T17" fmla="*/ 3 h 5"/>
                      <a:gd name="T18" fmla="*/ 9 w 10"/>
                      <a:gd name="T19" fmla="*/ 1 h 5"/>
                      <a:gd name="T20" fmla="*/ 3 w 10"/>
                      <a:gd name="T21" fmla="*/ 2 h 5"/>
                      <a:gd name="T22" fmla="*/ 9 w 10"/>
                      <a:gd name="T23" fmla="*/ 3 h 5"/>
                      <a:gd name="T24" fmla="*/ 10 w 10"/>
                      <a:gd name="T25" fmla="*/ 4 h 5"/>
                      <a:gd name="T26" fmla="*/ 9 w 10"/>
                      <a:gd name="T2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" h="5">
                        <a:moveTo>
                          <a:pt x="0" y="3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4" y="0"/>
                          <a:pt x="7" y="0"/>
                          <a:pt x="9" y="1"/>
                        </a:cubicBezTo>
                        <a:cubicBezTo>
                          <a:pt x="10" y="2"/>
                          <a:pt x="10" y="3"/>
                          <a:pt x="10" y="5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10" y="4"/>
                          <a:pt x="9" y="4"/>
                          <a:pt x="9" y="4"/>
                        </a:cubicBezTo>
                        <a:cubicBezTo>
                          <a:pt x="6" y="1"/>
                          <a:pt x="2" y="3"/>
                          <a:pt x="2" y="3"/>
                        </a:cubicBezTo>
                        <a:lnTo>
                          <a:pt x="0" y="3"/>
                        </a:lnTo>
                        <a:close/>
                        <a:moveTo>
                          <a:pt x="9" y="1"/>
                        </a:moveTo>
                        <a:cubicBezTo>
                          <a:pt x="7" y="0"/>
                          <a:pt x="5" y="0"/>
                          <a:pt x="3" y="2"/>
                        </a:cubicBezTo>
                        <a:cubicBezTo>
                          <a:pt x="4" y="2"/>
                          <a:pt x="7" y="1"/>
                          <a:pt x="9" y="3"/>
                        </a:cubicBezTo>
                        <a:cubicBezTo>
                          <a:pt x="9" y="4"/>
                          <a:pt x="10" y="4"/>
                          <a:pt x="10" y="4"/>
                        </a:cubicBezTo>
                        <a:cubicBezTo>
                          <a:pt x="10" y="3"/>
                          <a:pt x="9" y="2"/>
                          <a:pt x="9" y="1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4" name="Freeform 544"/>
                  <p:cNvSpPr>
                    <a:spLocks/>
                  </p:cNvSpPr>
                  <p:nvPr/>
                </p:nvSpPr>
                <p:spPr bwMode="auto">
                  <a:xfrm>
                    <a:off x="4228" y="1933"/>
                    <a:ext cx="67" cy="59"/>
                  </a:xfrm>
                  <a:custGeom>
                    <a:avLst/>
                    <a:gdLst>
                      <a:gd name="T0" fmla="*/ 9 w 9"/>
                      <a:gd name="T1" fmla="*/ 6 h 8"/>
                      <a:gd name="T2" fmla="*/ 1 w 9"/>
                      <a:gd name="T3" fmla="*/ 0 h 8"/>
                      <a:gd name="T4" fmla="*/ 3 w 9"/>
                      <a:gd name="T5" fmla="*/ 5 h 8"/>
                      <a:gd name="T6" fmla="*/ 9 w 9"/>
                      <a:gd name="T7" fmla="*/ 6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8">
                        <a:moveTo>
                          <a:pt x="9" y="6"/>
                        </a:moveTo>
                        <a:cubicBezTo>
                          <a:pt x="9" y="0"/>
                          <a:pt x="1" y="0"/>
                          <a:pt x="1" y="0"/>
                        </a:cubicBezTo>
                        <a:cubicBezTo>
                          <a:pt x="1" y="0"/>
                          <a:pt x="0" y="3"/>
                          <a:pt x="3" y="5"/>
                        </a:cubicBezTo>
                        <a:cubicBezTo>
                          <a:pt x="6" y="8"/>
                          <a:pt x="9" y="6"/>
                          <a:pt x="9" y="6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5" name="Freeform 545"/>
                  <p:cNvSpPr>
                    <a:spLocks/>
                  </p:cNvSpPr>
                  <p:nvPr/>
                </p:nvSpPr>
                <p:spPr bwMode="auto">
                  <a:xfrm>
                    <a:off x="4243" y="1933"/>
                    <a:ext cx="52" cy="45"/>
                  </a:xfrm>
                  <a:custGeom>
                    <a:avLst/>
                    <a:gdLst>
                      <a:gd name="T0" fmla="*/ 0 w 7"/>
                      <a:gd name="T1" fmla="*/ 1 h 6"/>
                      <a:gd name="T2" fmla="*/ 1 w 7"/>
                      <a:gd name="T3" fmla="*/ 0 h 6"/>
                      <a:gd name="T4" fmla="*/ 5 w 7"/>
                      <a:gd name="T5" fmla="*/ 2 h 6"/>
                      <a:gd name="T6" fmla="*/ 6 w 7"/>
                      <a:gd name="T7" fmla="*/ 4 h 6"/>
                      <a:gd name="T8" fmla="*/ 6 w 7"/>
                      <a:gd name="T9" fmla="*/ 6 h 6"/>
                      <a:gd name="T10" fmla="*/ 5 w 7"/>
                      <a:gd name="T11" fmla="*/ 2 h 6"/>
                      <a:gd name="T12" fmla="*/ 0 w 7"/>
                      <a:gd name="T13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6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1"/>
                          <a:pt x="4" y="1"/>
                          <a:pt x="5" y="2"/>
                        </a:cubicBezTo>
                        <a:cubicBezTo>
                          <a:pt x="6" y="3"/>
                          <a:pt x="6" y="3"/>
                          <a:pt x="6" y="4"/>
                        </a:cubicBezTo>
                        <a:cubicBezTo>
                          <a:pt x="7" y="5"/>
                          <a:pt x="6" y="6"/>
                          <a:pt x="6" y="6"/>
                        </a:cubicBezTo>
                        <a:cubicBezTo>
                          <a:pt x="6" y="5"/>
                          <a:pt x="6" y="3"/>
                          <a:pt x="5" y="2"/>
                        </a:cubicBezTo>
                        <a:cubicBezTo>
                          <a:pt x="3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6" name="Freeform 546"/>
                  <p:cNvSpPr>
                    <a:spLocks/>
                  </p:cNvSpPr>
                  <p:nvPr/>
                </p:nvSpPr>
                <p:spPr bwMode="auto">
                  <a:xfrm>
                    <a:off x="4220" y="1978"/>
                    <a:ext cx="45" cy="29"/>
                  </a:xfrm>
                  <a:custGeom>
                    <a:avLst/>
                    <a:gdLst>
                      <a:gd name="T0" fmla="*/ 1 w 6"/>
                      <a:gd name="T1" fmla="*/ 3 h 4"/>
                      <a:gd name="T2" fmla="*/ 0 w 6"/>
                      <a:gd name="T3" fmla="*/ 0 h 4"/>
                      <a:gd name="T4" fmla="*/ 2 w 6"/>
                      <a:gd name="T5" fmla="*/ 3 h 4"/>
                      <a:gd name="T6" fmla="*/ 6 w 6"/>
                      <a:gd name="T7" fmla="*/ 4 h 4"/>
                      <a:gd name="T8" fmla="*/ 4 w 6"/>
                      <a:gd name="T9" fmla="*/ 4 h 4"/>
                      <a:gd name="T10" fmla="*/ 2 w 6"/>
                      <a:gd name="T11" fmla="*/ 4 h 4"/>
                      <a:gd name="T12" fmla="*/ 1 w 6"/>
                      <a:gd name="T13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" h="4">
                        <a:moveTo>
                          <a:pt x="1" y="3"/>
                        </a:moveTo>
                        <a:cubicBezTo>
                          <a:pt x="0" y="2"/>
                          <a:pt x="0" y="0"/>
                          <a:pt x="0" y="0"/>
                        </a:cubicBezTo>
                        <a:cubicBezTo>
                          <a:pt x="0" y="0"/>
                          <a:pt x="0" y="2"/>
                          <a:pt x="2" y="3"/>
                        </a:cubicBezTo>
                        <a:cubicBezTo>
                          <a:pt x="3" y="4"/>
                          <a:pt x="4" y="4"/>
                          <a:pt x="6" y="4"/>
                        </a:cubicBezTo>
                        <a:cubicBezTo>
                          <a:pt x="6" y="4"/>
                          <a:pt x="5" y="4"/>
                          <a:pt x="4" y="4"/>
                        </a:cubicBezTo>
                        <a:cubicBezTo>
                          <a:pt x="3" y="4"/>
                          <a:pt x="3" y="4"/>
                          <a:pt x="2" y="4"/>
                        </a:cubicBezTo>
                        <a:cubicBezTo>
                          <a:pt x="2" y="4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7" name="Freeform 547"/>
                  <p:cNvSpPr>
                    <a:spLocks/>
                  </p:cNvSpPr>
                  <p:nvPr/>
                </p:nvSpPr>
                <p:spPr bwMode="auto">
                  <a:xfrm>
                    <a:off x="4355" y="1992"/>
                    <a:ext cx="67" cy="60"/>
                  </a:xfrm>
                  <a:custGeom>
                    <a:avLst/>
                    <a:gdLst>
                      <a:gd name="T0" fmla="*/ 6 w 9"/>
                      <a:gd name="T1" fmla="*/ 2 h 8"/>
                      <a:gd name="T2" fmla="*/ 0 w 9"/>
                      <a:gd name="T3" fmla="*/ 3 h 8"/>
                      <a:gd name="T4" fmla="*/ 7 w 9"/>
                      <a:gd name="T5" fmla="*/ 8 h 8"/>
                      <a:gd name="T6" fmla="*/ 6 w 9"/>
                      <a:gd name="T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8">
                        <a:moveTo>
                          <a:pt x="6" y="2"/>
                        </a:moveTo>
                        <a:cubicBezTo>
                          <a:pt x="4" y="0"/>
                          <a:pt x="0" y="3"/>
                          <a:pt x="0" y="3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9" y="4"/>
                          <a:pt x="6" y="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8" name="Freeform 548"/>
                  <p:cNvSpPr>
                    <a:spLocks/>
                  </p:cNvSpPr>
                  <p:nvPr/>
                </p:nvSpPr>
                <p:spPr bwMode="auto">
                  <a:xfrm>
                    <a:off x="4362" y="1992"/>
                    <a:ext cx="60" cy="60"/>
                  </a:xfrm>
                  <a:custGeom>
                    <a:avLst/>
                    <a:gdLst>
                      <a:gd name="T0" fmla="*/ 0 w 8"/>
                      <a:gd name="T1" fmla="*/ 3 h 8"/>
                      <a:gd name="T2" fmla="*/ 5 w 8"/>
                      <a:gd name="T3" fmla="*/ 2 h 8"/>
                      <a:gd name="T4" fmla="*/ 5 w 8"/>
                      <a:gd name="T5" fmla="*/ 2 h 8"/>
                      <a:gd name="T6" fmla="*/ 6 w 8"/>
                      <a:gd name="T7" fmla="*/ 8 h 8"/>
                      <a:gd name="T8" fmla="*/ 5 w 8"/>
                      <a:gd name="T9" fmla="*/ 3 h 8"/>
                      <a:gd name="T10" fmla="*/ 0 w 8"/>
                      <a:gd name="T11" fmla="*/ 3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8">
                        <a:moveTo>
                          <a:pt x="0" y="3"/>
                        </a:moveTo>
                        <a:cubicBezTo>
                          <a:pt x="0" y="3"/>
                          <a:pt x="3" y="0"/>
                          <a:pt x="5" y="2"/>
                        </a:cubicBezTo>
                        <a:cubicBezTo>
                          <a:pt x="5" y="2"/>
                          <a:pt x="5" y="2"/>
                          <a:pt x="5" y="2"/>
                        </a:cubicBezTo>
                        <a:cubicBezTo>
                          <a:pt x="8" y="4"/>
                          <a:pt x="6" y="8"/>
                          <a:pt x="6" y="8"/>
                        </a:cubicBezTo>
                        <a:cubicBezTo>
                          <a:pt x="6" y="7"/>
                          <a:pt x="7" y="4"/>
                          <a:pt x="5" y="3"/>
                        </a:cubicBezTo>
                        <a:cubicBezTo>
                          <a:pt x="3" y="1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79" name="Freeform 549"/>
                  <p:cNvSpPr>
                    <a:spLocks/>
                  </p:cNvSpPr>
                  <p:nvPr/>
                </p:nvSpPr>
                <p:spPr bwMode="auto">
                  <a:xfrm>
                    <a:off x="4452" y="2015"/>
                    <a:ext cx="127" cy="142"/>
                  </a:xfrm>
                  <a:custGeom>
                    <a:avLst/>
                    <a:gdLst>
                      <a:gd name="T0" fmla="*/ 4 w 17"/>
                      <a:gd name="T1" fmla="*/ 6 h 19"/>
                      <a:gd name="T2" fmla="*/ 2 w 17"/>
                      <a:gd name="T3" fmla="*/ 17 h 19"/>
                      <a:gd name="T4" fmla="*/ 13 w 17"/>
                      <a:gd name="T5" fmla="*/ 13 h 19"/>
                      <a:gd name="T6" fmla="*/ 15 w 17"/>
                      <a:gd name="T7" fmla="*/ 2 h 19"/>
                      <a:gd name="T8" fmla="*/ 4 w 17"/>
                      <a:gd name="T9" fmla="*/ 6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9">
                        <a:moveTo>
                          <a:pt x="4" y="6"/>
                        </a:moveTo>
                        <a:cubicBezTo>
                          <a:pt x="1" y="10"/>
                          <a:pt x="0" y="15"/>
                          <a:pt x="2" y="17"/>
                        </a:cubicBezTo>
                        <a:cubicBezTo>
                          <a:pt x="5" y="19"/>
                          <a:pt x="10" y="17"/>
                          <a:pt x="13" y="13"/>
                        </a:cubicBezTo>
                        <a:cubicBezTo>
                          <a:pt x="17" y="9"/>
                          <a:pt x="17" y="4"/>
                          <a:pt x="15" y="2"/>
                        </a:cubicBezTo>
                        <a:cubicBezTo>
                          <a:pt x="13" y="0"/>
                          <a:pt x="8" y="1"/>
                          <a:pt x="4" y="6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0" name="Freeform 550"/>
                  <p:cNvSpPr>
                    <a:spLocks/>
                  </p:cNvSpPr>
                  <p:nvPr/>
                </p:nvSpPr>
                <p:spPr bwMode="auto">
                  <a:xfrm>
                    <a:off x="4460" y="2022"/>
                    <a:ext cx="119" cy="127"/>
                  </a:xfrm>
                  <a:custGeom>
                    <a:avLst/>
                    <a:gdLst>
                      <a:gd name="T0" fmla="*/ 4 w 16"/>
                      <a:gd name="T1" fmla="*/ 5 h 17"/>
                      <a:gd name="T2" fmla="*/ 2 w 16"/>
                      <a:gd name="T3" fmla="*/ 15 h 17"/>
                      <a:gd name="T4" fmla="*/ 12 w 16"/>
                      <a:gd name="T5" fmla="*/ 11 h 17"/>
                      <a:gd name="T6" fmla="*/ 13 w 16"/>
                      <a:gd name="T7" fmla="*/ 1 h 17"/>
                      <a:gd name="T8" fmla="*/ 4 w 16"/>
                      <a:gd name="T9" fmla="*/ 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7">
                        <a:moveTo>
                          <a:pt x="4" y="5"/>
                        </a:moveTo>
                        <a:cubicBezTo>
                          <a:pt x="1" y="9"/>
                          <a:pt x="0" y="13"/>
                          <a:pt x="2" y="15"/>
                        </a:cubicBezTo>
                        <a:cubicBezTo>
                          <a:pt x="4" y="17"/>
                          <a:pt x="8" y="15"/>
                          <a:pt x="12" y="11"/>
                        </a:cubicBezTo>
                        <a:cubicBezTo>
                          <a:pt x="15" y="8"/>
                          <a:pt x="16" y="3"/>
                          <a:pt x="13" y="1"/>
                        </a:cubicBezTo>
                        <a:cubicBezTo>
                          <a:pt x="11" y="0"/>
                          <a:pt x="7" y="1"/>
                          <a:pt x="4" y="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1" name="Freeform 551"/>
                  <p:cNvSpPr>
                    <a:spLocks noEditPoints="1"/>
                  </p:cNvSpPr>
                  <p:nvPr/>
                </p:nvSpPr>
                <p:spPr bwMode="auto">
                  <a:xfrm>
                    <a:off x="4460" y="2015"/>
                    <a:ext cx="119" cy="134"/>
                  </a:xfrm>
                  <a:custGeom>
                    <a:avLst/>
                    <a:gdLst>
                      <a:gd name="T0" fmla="*/ 2 w 16"/>
                      <a:gd name="T1" fmla="*/ 16 h 18"/>
                      <a:gd name="T2" fmla="*/ 4 w 16"/>
                      <a:gd name="T3" fmla="*/ 6 h 18"/>
                      <a:gd name="T4" fmla="*/ 14 w 16"/>
                      <a:gd name="T5" fmla="*/ 2 h 18"/>
                      <a:gd name="T6" fmla="*/ 12 w 16"/>
                      <a:gd name="T7" fmla="*/ 13 h 18"/>
                      <a:gd name="T8" fmla="*/ 2 w 16"/>
                      <a:gd name="T9" fmla="*/ 16 h 18"/>
                      <a:gd name="T10" fmla="*/ 13 w 16"/>
                      <a:gd name="T11" fmla="*/ 3 h 18"/>
                      <a:gd name="T12" fmla="*/ 4 w 16"/>
                      <a:gd name="T13" fmla="*/ 6 h 18"/>
                      <a:gd name="T14" fmla="*/ 2 w 16"/>
                      <a:gd name="T15" fmla="*/ 16 h 18"/>
                      <a:gd name="T16" fmla="*/ 11 w 16"/>
                      <a:gd name="T17" fmla="*/ 12 h 18"/>
                      <a:gd name="T18" fmla="*/ 13 w 16"/>
                      <a:gd name="T19" fmla="*/ 3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6" h="18">
                        <a:moveTo>
                          <a:pt x="2" y="16"/>
                        </a:moveTo>
                        <a:cubicBezTo>
                          <a:pt x="0" y="14"/>
                          <a:pt x="0" y="10"/>
                          <a:pt x="4" y="6"/>
                        </a:cubicBezTo>
                        <a:cubicBezTo>
                          <a:pt x="7" y="2"/>
                          <a:pt x="11" y="0"/>
                          <a:pt x="14" y="2"/>
                        </a:cubicBezTo>
                        <a:cubicBezTo>
                          <a:pt x="16" y="4"/>
                          <a:pt x="15" y="9"/>
                          <a:pt x="12" y="13"/>
                        </a:cubicBezTo>
                        <a:cubicBezTo>
                          <a:pt x="9" y="16"/>
                          <a:pt x="4" y="18"/>
                          <a:pt x="2" y="16"/>
                        </a:cubicBezTo>
                        <a:close/>
                        <a:moveTo>
                          <a:pt x="13" y="3"/>
                        </a:moveTo>
                        <a:cubicBezTo>
                          <a:pt x="11" y="1"/>
                          <a:pt x="7" y="2"/>
                          <a:pt x="4" y="6"/>
                        </a:cubicBezTo>
                        <a:cubicBezTo>
                          <a:pt x="1" y="10"/>
                          <a:pt x="0" y="14"/>
                          <a:pt x="2" y="16"/>
                        </a:cubicBezTo>
                        <a:cubicBezTo>
                          <a:pt x="4" y="18"/>
                          <a:pt x="8" y="16"/>
                          <a:pt x="11" y="12"/>
                        </a:cubicBezTo>
                        <a:cubicBezTo>
                          <a:pt x="15" y="9"/>
                          <a:pt x="15" y="4"/>
                          <a:pt x="13" y="3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2" name="Freeform 552"/>
                  <p:cNvSpPr>
                    <a:spLocks/>
                  </p:cNvSpPr>
                  <p:nvPr/>
                </p:nvSpPr>
                <p:spPr bwMode="auto">
                  <a:xfrm>
                    <a:off x="4474" y="2052"/>
                    <a:ext cx="68" cy="75"/>
                  </a:xfrm>
                  <a:custGeom>
                    <a:avLst/>
                    <a:gdLst>
                      <a:gd name="T0" fmla="*/ 2 w 9"/>
                      <a:gd name="T1" fmla="*/ 3 h 10"/>
                      <a:gd name="T2" fmla="*/ 1 w 9"/>
                      <a:gd name="T3" fmla="*/ 9 h 10"/>
                      <a:gd name="T4" fmla="*/ 7 w 9"/>
                      <a:gd name="T5" fmla="*/ 7 h 10"/>
                      <a:gd name="T6" fmla="*/ 8 w 9"/>
                      <a:gd name="T7" fmla="*/ 1 h 10"/>
                      <a:gd name="T8" fmla="*/ 2 w 9"/>
                      <a:gd name="T9" fmla="*/ 3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0">
                        <a:moveTo>
                          <a:pt x="2" y="3"/>
                        </a:moveTo>
                        <a:cubicBezTo>
                          <a:pt x="0" y="5"/>
                          <a:pt x="0" y="8"/>
                          <a:pt x="1" y="9"/>
                        </a:cubicBezTo>
                        <a:cubicBezTo>
                          <a:pt x="2" y="10"/>
                          <a:pt x="5" y="9"/>
                          <a:pt x="7" y="7"/>
                        </a:cubicBezTo>
                        <a:cubicBezTo>
                          <a:pt x="8" y="4"/>
                          <a:pt x="9" y="2"/>
                          <a:pt x="8" y="1"/>
                        </a:cubicBezTo>
                        <a:cubicBezTo>
                          <a:pt x="6" y="0"/>
                          <a:pt x="4" y="0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03B6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3" name="Freeform 553"/>
                  <p:cNvSpPr>
                    <a:spLocks/>
                  </p:cNvSpPr>
                  <p:nvPr/>
                </p:nvSpPr>
                <p:spPr bwMode="auto">
                  <a:xfrm>
                    <a:off x="4474" y="2052"/>
                    <a:ext cx="60" cy="52"/>
                  </a:xfrm>
                  <a:custGeom>
                    <a:avLst/>
                    <a:gdLst>
                      <a:gd name="T0" fmla="*/ 8 w 8"/>
                      <a:gd name="T1" fmla="*/ 3 h 7"/>
                      <a:gd name="T2" fmla="*/ 8 w 8"/>
                      <a:gd name="T3" fmla="*/ 1 h 7"/>
                      <a:gd name="T4" fmla="*/ 2 w 8"/>
                      <a:gd name="T5" fmla="*/ 3 h 7"/>
                      <a:gd name="T6" fmla="*/ 0 w 8"/>
                      <a:gd name="T7" fmla="*/ 6 h 7"/>
                      <a:gd name="T8" fmla="*/ 8 w 8"/>
                      <a:gd name="T9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8" y="3"/>
                        </a:moveTo>
                        <a:cubicBezTo>
                          <a:pt x="8" y="2"/>
                          <a:pt x="8" y="1"/>
                          <a:pt x="8" y="1"/>
                        </a:cubicBezTo>
                        <a:cubicBezTo>
                          <a:pt x="6" y="0"/>
                          <a:pt x="4" y="0"/>
                          <a:pt x="2" y="3"/>
                        </a:cubicBezTo>
                        <a:cubicBezTo>
                          <a:pt x="1" y="4"/>
                          <a:pt x="1" y="5"/>
                          <a:pt x="0" y="6"/>
                        </a:cubicBezTo>
                        <a:cubicBezTo>
                          <a:pt x="3" y="7"/>
                          <a:pt x="7" y="6"/>
                          <a:pt x="8" y="3"/>
                        </a:cubicBezTo>
                        <a:close/>
                      </a:path>
                    </a:pathLst>
                  </a:custGeom>
                  <a:solidFill>
                    <a:srgbClr val="037E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4" name="Freeform 554"/>
                  <p:cNvSpPr>
                    <a:spLocks noEditPoints="1"/>
                  </p:cNvSpPr>
                  <p:nvPr/>
                </p:nvSpPr>
                <p:spPr bwMode="auto">
                  <a:xfrm>
                    <a:off x="4467" y="2045"/>
                    <a:ext cx="75" cy="82"/>
                  </a:xfrm>
                  <a:custGeom>
                    <a:avLst/>
                    <a:gdLst>
                      <a:gd name="T0" fmla="*/ 2 w 10"/>
                      <a:gd name="T1" fmla="*/ 10 h 11"/>
                      <a:gd name="T2" fmla="*/ 3 w 10"/>
                      <a:gd name="T3" fmla="*/ 4 h 11"/>
                      <a:gd name="T4" fmla="*/ 9 w 10"/>
                      <a:gd name="T5" fmla="*/ 1 h 11"/>
                      <a:gd name="T6" fmla="*/ 8 w 10"/>
                      <a:gd name="T7" fmla="*/ 8 h 11"/>
                      <a:gd name="T8" fmla="*/ 2 w 10"/>
                      <a:gd name="T9" fmla="*/ 10 h 11"/>
                      <a:gd name="T10" fmla="*/ 8 w 10"/>
                      <a:gd name="T11" fmla="*/ 2 h 11"/>
                      <a:gd name="T12" fmla="*/ 3 w 10"/>
                      <a:gd name="T13" fmla="*/ 4 h 11"/>
                      <a:gd name="T14" fmla="*/ 2 w 10"/>
                      <a:gd name="T15" fmla="*/ 10 h 11"/>
                      <a:gd name="T16" fmla="*/ 7 w 10"/>
                      <a:gd name="T17" fmla="*/ 7 h 11"/>
                      <a:gd name="T18" fmla="*/ 8 w 10"/>
                      <a:gd name="T19" fmla="*/ 2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" h="11">
                        <a:moveTo>
                          <a:pt x="2" y="10"/>
                        </a:moveTo>
                        <a:cubicBezTo>
                          <a:pt x="0" y="9"/>
                          <a:pt x="1" y="6"/>
                          <a:pt x="3" y="4"/>
                        </a:cubicBezTo>
                        <a:cubicBezTo>
                          <a:pt x="5" y="1"/>
                          <a:pt x="7" y="0"/>
                          <a:pt x="9" y="1"/>
                        </a:cubicBezTo>
                        <a:cubicBezTo>
                          <a:pt x="10" y="3"/>
                          <a:pt x="10" y="5"/>
                          <a:pt x="8" y="8"/>
                        </a:cubicBezTo>
                        <a:cubicBezTo>
                          <a:pt x="6" y="10"/>
                          <a:pt x="3" y="11"/>
                          <a:pt x="2" y="10"/>
                        </a:cubicBezTo>
                        <a:close/>
                        <a:moveTo>
                          <a:pt x="8" y="2"/>
                        </a:moveTo>
                        <a:cubicBezTo>
                          <a:pt x="7" y="1"/>
                          <a:pt x="5" y="2"/>
                          <a:pt x="3" y="4"/>
                        </a:cubicBezTo>
                        <a:cubicBezTo>
                          <a:pt x="1" y="6"/>
                          <a:pt x="1" y="9"/>
                          <a:pt x="2" y="10"/>
                        </a:cubicBezTo>
                        <a:cubicBezTo>
                          <a:pt x="3" y="11"/>
                          <a:pt x="6" y="10"/>
                          <a:pt x="7" y="7"/>
                        </a:cubicBezTo>
                        <a:cubicBezTo>
                          <a:pt x="9" y="5"/>
                          <a:pt x="10" y="3"/>
                          <a:pt x="8" y="2"/>
                        </a:cubicBezTo>
                        <a:close/>
                      </a:path>
                    </a:pathLst>
                  </a:custGeom>
                  <a:solidFill>
                    <a:srgbClr val="026E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5" name="Freeform 555"/>
                  <p:cNvSpPr>
                    <a:spLocks/>
                  </p:cNvSpPr>
                  <p:nvPr/>
                </p:nvSpPr>
                <p:spPr bwMode="auto">
                  <a:xfrm>
                    <a:off x="4489" y="2067"/>
                    <a:ext cx="38" cy="45"/>
                  </a:xfrm>
                  <a:custGeom>
                    <a:avLst/>
                    <a:gdLst>
                      <a:gd name="T0" fmla="*/ 1 w 5"/>
                      <a:gd name="T1" fmla="*/ 2 h 6"/>
                      <a:gd name="T2" fmla="*/ 0 w 5"/>
                      <a:gd name="T3" fmla="*/ 5 h 6"/>
                      <a:gd name="T4" fmla="*/ 4 w 5"/>
                      <a:gd name="T5" fmla="*/ 4 h 6"/>
                      <a:gd name="T6" fmla="*/ 4 w 5"/>
                      <a:gd name="T7" fmla="*/ 0 h 6"/>
                      <a:gd name="T8" fmla="*/ 1 w 5"/>
                      <a:gd name="T9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6">
                        <a:moveTo>
                          <a:pt x="1" y="2"/>
                        </a:move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1" y="6"/>
                          <a:pt x="3" y="5"/>
                          <a:pt x="4" y="4"/>
                        </a:cubicBezTo>
                        <a:cubicBezTo>
                          <a:pt x="5" y="3"/>
                          <a:pt x="5" y="1"/>
                          <a:pt x="4" y="0"/>
                        </a:cubicBezTo>
                        <a:cubicBezTo>
                          <a:pt x="3" y="0"/>
                          <a:pt x="2" y="0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6" name="Freeform 556"/>
                  <p:cNvSpPr>
                    <a:spLocks/>
                  </p:cNvSpPr>
                  <p:nvPr/>
                </p:nvSpPr>
                <p:spPr bwMode="auto">
                  <a:xfrm>
                    <a:off x="4587" y="1978"/>
                    <a:ext cx="37" cy="59"/>
                  </a:xfrm>
                  <a:custGeom>
                    <a:avLst/>
                    <a:gdLst>
                      <a:gd name="T0" fmla="*/ 2 w 5"/>
                      <a:gd name="T1" fmla="*/ 8 h 8"/>
                      <a:gd name="T2" fmla="*/ 0 w 5"/>
                      <a:gd name="T3" fmla="*/ 1 h 8"/>
                      <a:gd name="T4" fmla="*/ 2 w 5"/>
                      <a:gd name="T5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8">
                        <a:moveTo>
                          <a:pt x="2" y="8"/>
                        </a:moveTo>
                        <a:cubicBezTo>
                          <a:pt x="2" y="8"/>
                          <a:pt x="3" y="3"/>
                          <a:pt x="0" y="1"/>
                        </a:cubicBezTo>
                        <a:cubicBezTo>
                          <a:pt x="3" y="0"/>
                          <a:pt x="5" y="2"/>
                          <a:pt x="2" y="8"/>
                        </a:cubicBezTo>
                        <a:close/>
                      </a:path>
                    </a:pathLst>
                  </a:custGeom>
                  <a:solidFill>
                    <a:srgbClr val="19191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7" name="Freeform 557"/>
                  <p:cNvSpPr>
                    <a:spLocks noEditPoints="1"/>
                  </p:cNvSpPr>
                  <p:nvPr/>
                </p:nvSpPr>
                <p:spPr bwMode="auto">
                  <a:xfrm>
                    <a:off x="4579" y="1978"/>
                    <a:ext cx="45" cy="67"/>
                  </a:xfrm>
                  <a:custGeom>
                    <a:avLst/>
                    <a:gdLst>
                      <a:gd name="T0" fmla="*/ 2 w 6"/>
                      <a:gd name="T1" fmla="*/ 9 h 9"/>
                      <a:gd name="T2" fmla="*/ 3 w 6"/>
                      <a:gd name="T3" fmla="*/ 8 h 9"/>
                      <a:gd name="T4" fmla="*/ 1 w 6"/>
                      <a:gd name="T5" fmla="*/ 2 h 9"/>
                      <a:gd name="T6" fmla="*/ 1 w 6"/>
                      <a:gd name="T7" fmla="*/ 1 h 9"/>
                      <a:gd name="T8" fmla="*/ 0 w 6"/>
                      <a:gd name="T9" fmla="*/ 1 h 9"/>
                      <a:gd name="T10" fmla="*/ 1 w 6"/>
                      <a:gd name="T11" fmla="*/ 1 h 9"/>
                      <a:gd name="T12" fmla="*/ 4 w 6"/>
                      <a:gd name="T13" fmla="*/ 1 h 9"/>
                      <a:gd name="T14" fmla="*/ 3 w 6"/>
                      <a:gd name="T15" fmla="*/ 8 h 9"/>
                      <a:gd name="T16" fmla="*/ 2 w 6"/>
                      <a:gd name="T17" fmla="*/ 9 h 9"/>
                      <a:gd name="T18" fmla="*/ 2 w 6"/>
                      <a:gd name="T19" fmla="*/ 2 h 9"/>
                      <a:gd name="T20" fmla="*/ 3 w 6"/>
                      <a:gd name="T21" fmla="*/ 7 h 9"/>
                      <a:gd name="T22" fmla="*/ 4 w 6"/>
                      <a:gd name="T23" fmla="*/ 2 h 9"/>
                      <a:gd name="T24" fmla="*/ 1 w 6"/>
                      <a:gd name="T25" fmla="*/ 1 h 9"/>
                      <a:gd name="T26" fmla="*/ 2 w 6"/>
                      <a:gd name="T27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" h="9">
                        <a:moveTo>
                          <a:pt x="2" y="9"/>
                        </a:move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4" y="4"/>
                          <a:pt x="1" y="2"/>
                        </a:cubicBez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0"/>
                          <a:pt x="3" y="1"/>
                          <a:pt x="4" y="1"/>
                        </a:cubicBezTo>
                        <a:cubicBezTo>
                          <a:pt x="5" y="2"/>
                          <a:pt x="6" y="4"/>
                          <a:pt x="3" y="8"/>
                        </a:cubicBezTo>
                        <a:lnTo>
                          <a:pt x="2" y="9"/>
                        </a:lnTo>
                        <a:close/>
                        <a:moveTo>
                          <a:pt x="2" y="2"/>
                        </a:moveTo>
                        <a:cubicBezTo>
                          <a:pt x="3" y="3"/>
                          <a:pt x="4" y="5"/>
                          <a:pt x="3" y="7"/>
                        </a:cubicBezTo>
                        <a:cubicBezTo>
                          <a:pt x="5" y="4"/>
                          <a:pt x="5" y="2"/>
                          <a:pt x="4" y="2"/>
                        </a:cubicBezTo>
                        <a:cubicBezTo>
                          <a:pt x="3" y="1"/>
                          <a:pt x="2" y="1"/>
                          <a:pt x="1" y="1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8" name="Freeform 558"/>
                  <p:cNvSpPr>
                    <a:spLocks/>
                  </p:cNvSpPr>
                  <p:nvPr/>
                </p:nvSpPr>
                <p:spPr bwMode="auto">
                  <a:xfrm>
                    <a:off x="4445" y="2104"/>
                    <a:ext cx="59" cy="53"/>
                  </a:xfrm>
                  <a:custGeom>
                    <a:avLst/>
                    <a:gdLst>
                      <a:gd name="T0" fmla="*/ 8 w 8"/>
                      <a:gd name="T1" fmla="*/ 7 h 7"/>
                      <a:gd name="T2" fmla="*/ 1 w 8"/>
                      <a:gd name="T3" fmla="*/ 1 h 7"/>
                      <a:gd name="T4" fmla="*/ 2 w 8"/>
                      <a:gd name="T5" fmla="*/ 6 h 7"/>
                      <a:gd name="T6" fmla="*/ 8 w 8"/>
                      <a:gd name="T7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7">
                        <a:moveTo>
                          <a:pt x="8" y="7"/>
                        </a:moveTo>
                        <a:cubicBezTo>
                          <a:pt x="8" y="7"/>
                          <a:pt x="7" y="0"/>
                          <a:pt x="1" y="1"/>
                        </a:cubicBezTo>
                        <a:cubicBezTo>
                          <a:pt x="1" y="1"/>
                          <a:pt x="0" y="4"/>
                          <a:pt x="2" y="6"/>
                        </a:cubicBezTo>
                        <a:cubicBezTo>
                          <a:pt x="5" y="7"/>
                          <a:pt x="8" y="7"/>
                          <a:pt x="8" y="7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9" name="Freeform 559"/>
                  <p:cNvSpPr>
                    <a:spLocks/>
                  </p:cNvSpPr>
                  <p:nvPr/>
                </p:nvSpPr>
                <p:spPr bwMode="auto">
                  <a:xfrm>
                    <a:off x="4452" y="2112"/>
                    <a:ext cx="52" cy="45"/>
                  </a:xfrm>
                  <a:custGeom>
                    <a:avLst/>
                    <a:gdLst>
                      <a:gd name="T0" fmla="*/ 7 w 7"/>
                      <a:gd name="T1" fmla="*/ 6 h 6"/>
                      <a:gd name="T2" fmla="*/ 4 w 7"/>
                      <a:gd name="T3" fmla="*/ 1 h 6"/>
                      <a:gd name="T4" fmla="*/ 0 w 7"/>
                      <a:gd name="T5" fmla="*/ 0 h 6"/>
                      <a:gd name="T6" fmla="*/ 1 w 7"/>
                      <a:gd name="T7" fmla="*/ 0 h 6"/>
                      <a:gd name="T8" fmla="*/ 4 w 7"/>
                      <a:gd name="T9" fmla="*/ 1 h 6"/>
                      <a:gd name="T10" fmla="*/ 6 w 7"/>
                      <a:gd name="T11" fmla="*/ 4 h 6"/>
                      <a:gd name="T12" fmla="*/ 7 w 7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6">
                        <a:moveTo>
                          <a:pt x="7" y="6"/>
                        </a:moveTo>
                        <a:cubicBezTo>
                          <a:pt x="7" y="6"/>
                          <a:pt x="6" y="3"/>
                          <a:pt x="4" y="1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2" y="0"/>
                          <a:pt x="3" y="0"/>
                          <a:pt x="4" y="1"/>
                        </a:cubicBezTo>
                        <a:cubicBezTo>
                          <a:pt x="5" y="2"/>
                          <a:pt x="6" y="3"/>
                          <a:pt x="6" y="4"/>
                        </a:cubicBezTo>
                        <a:cubicBezTo>
                          <a:pt x="7" y="5"/>
                          <a:pt x="7" y="6"/>
                          <a:pt x="7" y="6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0" name="Freeform 560"/>
                  <p:cNvSpPr>
                    <a:spLocks/>
                  </p:cNvSpPr>
                  <p:nvPr/>
                </p:nvSpPr>
                <p:spPr bwMode="auto">
                  <a:xfrm>
                    <a:off x="4205" y="2007"/>
                    <a:ext cx="225" cy="217"/>
                  </a:xfrm>
                  <a:custGeom>
                    <a:avLst/>
                    <a:gdLst>
                      <a:gd name="T0" fmla="*/ 15 w 30"/>
                      <a:gd name="T1" fmla="*/ 14 h 29"/>
                      <a:gd name="T2" fmla="*/ 5 w 30"/>
                      <a:gd name="T3" fmla="*/ 0 h 29"/>
                      <a:gd name="T4" fmla="*/ 30 w 30"/>
                      <a:gd name="T5" fmla="*/ 21 h 29"/>
                      <a:gd name="T6" fmla="*/ 15 w 30"/>
                      <a:gd name="T7" fmla="*/ 14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29">
                        <a:moveTo>
                          <a:pt x="15" y="14"/>
                        </a:moveTo>
                        <a:cubicBezTo>
                          <a:pt x="10" y="9"/>
                          <a:pt x="5" y="0"/>
                          <a:pt x="5" y="0"/>
                        </a:cubicBezTo>
                        <a:cubicBezTo>
                          <a:pt x="0" y="16"/>
                          <a:pt x="15" y="29"/>
                          <a:pt x="30" y="21"/>
                        </a:cubicBezTo>
                        <a:cubicBezTo>
                          <a:pt x="30" y="21"/>
                          <a:pt x="21" y="18"/>
                          <a:pt x="15" y="14"/>
                        </a:cubicBezTo>
                        <a:close/>
                      </a:path>
                    </a:pathLst>
                  </a:custGeom>
                  <a:solidFill>
                    <a:srgbClr val="56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1" name="Freeform 561"/>
                  <p:cNvSpPr>
                    <a:spLocks/>
                  </p:cNvSpPr>
                  <p:nvPr/>
                </p:nvSpPr>
                <p:spPr bwMode="auto">
                  <a:xfrm>
                    <a:off x="4228" y="2007"/>
                    <a:ext cx="82" cy="135"/>
                  </a:xfrm>
                  <a:custGeom>
                    <a:avLst/>
                    <a:gdLst>
                      <a:gd name="T0" fmla="*/ 10 w 11"/>
                      <a:gd name="T1" fmla="*/ 12 h 18"/>
                      <a:gd name="T2" fmla="*/ 11 w 11"/>
                      <a:gd name="T3" fmla="*/ 13 h 18"/>
                      <a:gd name="T4" fmla="*/ 2 w 11"/>
                      <a:gd name="T5" fmla="*/ 0 h 18"/>
                      <a:gd name="T6" fmla="*/ 5 w 11"/>
                      <a:gd name="T7" fmla="*/ 18 h 18"/>
                      <a:gd name="T8" fmla="*/ 10 w 11"/>
                      <a:gd name="T9" fmla="*/ 12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18">
                        <a:moveTo>
                          <a:pt x="10" y="12"/>
                        </a:moveTo>
                        <a:cubicBezTo>
                          <a:pt x="10" y="12"/>
                          <a:pt x="11" y="12"/>
                          <a:pt x="11" y="13"/>
                        </a:cubicBezTo>
                        <a:cubicBezTo>
                          <a:pt x="6" y="8"/>
                          <a:pt x="2" y="0"/>
                          <a:pt x="2" y="0"/>
                        </a:cubicBezTo>
                        <a:cubicBezTo>
                          <a:pt x="0" y="7"/>
                          <a:pt x="2" y="13"/>
                          <a:pt x="5" y="18"/>
                        </a:cubicBezTo>
                        <a:cubicBezTo>
                          <a:pt x="6" y="15"/>
                          <a:pt x="6" y="12"/>
                          <a:pt x="10" y="12"/>
                        </a:cubicBezTo>
                        <a:close/>
                      </a:path>
                    </a:pathLst>
                  </a:custGeom>
                  <a:solidFill>
                    <a:srgbClr val="65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2" name="Freeform 562"/>
                  <p:cNvSpPr>
                    <a:spLocks/>
                  </p:cNvSpPr>
                  <p:nvPr/>
                </p:nvSpPr>
                <p:spPr bwMode="auto">
                  <a:xfrm>
                    <a:off x="4303" y="2112"/>
                    <a:ext cx="127" cy="75"/>
                  </a:xfrm>
                  <a:custGeom>
                    <a:avLst/>
                    <a:gdLst>
                      <a:gd name="T0" fmla="*/ 17 w 17"/>
                      <a:gd name="T1" fmla="*/ 7 h 10"/>
                      <a:gd name="T2" fmla="*/ 3 w 17"/>
                      <a:gd name="T3" fmla="*/ 0 h 10"/>
                      <a:gd name="T4" fmla="*/ 4 w 17"/>
                      <a:gd name="T5" fmla="*/ 4 h 10"/>
                      <a:gd name="T6" fmla="*/ 0 w 17"/>
                      <a:gd name="T7" fmla="*/ 7 h 10"/>
                      <a:gd name="T8" fmla="*/ 17 w 17"/>
                      <a:gd name="T9" fmla="*/ 7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0">
                        <a:moveTo>
                          <a:pt x="17" y="7"/>
                        </a:moveTo>
                        <a:cubicBezTo>
                          <a:pt x="17" y="7"/>
                          <a:pt x="9" y="5"/>
                          <a:pt x="3" y="0"/>
                        </a:cubicBezTo>
                        <a:cubicBezTo>
                          <a:pt x="4" y="1"/>
                          <a:pt x="4" y="3"/>
                          <a:pt x="4" y="4"/>
                        </a:cubicBezTo>
                        <a:cubicBezTo>
                          <a:pt x="3" y="6"/>
                          <a:pt x="2" y="7"/>
                          <a:pt x="0" y="7"/>
                        </a:cubicBezTo>
                        <a:cubicBezTo>
                          <a:pt x="5" y="10"/>
                          <a:pt x="11" y="10"/>
                          <a:pt x="17" y="7"/>
                        </a:cubicBezTo>
                        <a:close/>
                      </a:path>
                    </a:pathLst>
                  </a:custGeom>
                  <a:solidFill>
                    <a:srgbClr val="65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3" name="Freeform 563"/>
                  <p:cNvSpPr>
                    <a:spLocks/>
                  </p:cNvSpPr>
                  <p:nvPr/>
                </p:nvSpPr>
                <p:spPr bwMode="auto">
                  <a:xfrm>
                    <a:off x="4250" y="2112"/>
                    <a:ext cx="75" cy="67"/>
                  </a:xfrm>
                  <a:custGeom>
                    <a:avLst/>
                    <a:gdLst>
                      <a:gd name="T0" fmla="*/ 0 w 10"/>
                      <a:gd name="T1" fmla="*/ 0 h 9"/>
                      <a:gd name="T2" fmla="*/ 10 w 10"/>
                      <a:gd name="T3" fmla="*/ 9 h 9"/>
                      <a:gd name="T4" fmla="*/ 0 w 10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9">
                        <a:moveTo>
                          <a:pt x="0" y="0"/>
                        </a:moveTo>
                        <a:cubicBezTo>
                          <a:pt x="2" y="4"/>
                          <a:pt x="6" y="7"/>
                          <a:pt x="10" y="9"/>
                        </a:cubicBezTo>
                        <a:cubicBezTo>
                          <a:pt x="8" y="2"/>
                          <a:pt x="3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C4F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4" name="Freeform 564"/>
                  <p:cNvSpPr>
                    <a:spLocks/>
                  </p:cNvSpPr>
                  <p:nvPr/>
                </p:nvSpPr>
                <p:spPr bwMode="auto">
                  <a:xfrm>
                    <a:off x="4250" y="2112"/>
                    <a:ext cx="67" cy="60"/>
                  </a:xfrm>
                  <a:custGeom>
                    <a:avLst/>
                    <a:gdLst>
                      <a:gd name="T0" fmla="*/ 0 w 9"/>
                      <a:gd name="T1" fmla="*/ 0 h 8"/>
                      <a:gd name="T2" fmla="*/ 9 w 9"/>
                      <a:gd name="T3" fmla="*/ 8 h 8"/>
                      <a:gd name="T4" fmla="*/ 0 w 9"/>
                      <a:gd name="T5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8">
                        <a:moveTo>
                          <a:pt x="0" y="0"/>
                        </a:moveTo>
                        <a:cubicBezTo>
                          <a:pt x="2" y="4"/>
                          <a:pt x="5" y="7"/>
                          <a:pt x="9" y="8"/>
                        </a:cubicBezTo>
                        <a:cubicBezTo>
                          <a:pt x="7" y="1"/>
                          <a:pt x="3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C5E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5" name="Freeform 565"/>
                  <p:cNvSpPr>
                    <a:spLocks noEditPoints="1"/>
                  </p:cNvSpPr>
                  <p:nvPr/>
                </p:nvSpPr>
                <p:spPr bwMode="auto">
                  <a:xfrm>
                    <a:off x="4250" y="2112"/>
                    <a:ext cx="75" cy="67"/>
                  </a:xfrm>
                  <a:custGeom>
                    <a:avLst/>
                    <a:gdLst>
                      <a:gd name="T0" fmla="*/ 4 w 10"/>
                      <a:gd name="T1" fmla="*/ 6 h 9"/>
                      <a:gd name="T2" fmla="*/ 4 w 10"/>
                      <a:gd name="T3" fmla="*/ 6 h 9"/>
                      <a:gd name="T4" fmla="*/ 0 w 10"/>
                      <a:gd name="T5" fmla="*/ 0 h 9"/>
                      <a:gd name="T6" fmla="*/ 0 w 10"/>
                      <a:gd name="T7" fmla="*/ 0 h 9"/>
                      <a:gd name="T8" fmla="*/ 0 w 10"/>
                      <a:gd name="T9" fmla="*/ 0 h 9"/>
                      <a:gd name="T10" fmla="*/ 7 w 10"/>
                      <a:gd name="T11" fmla="*/ 3 h 9"/>
                      <a:gd name="T12" fmla="*/ 10 w 10"/>
                      <a:gd name="T13" fmla="*/ 9 h 9"/>
                      <a:gd name="T14" fmla="*/ 10 w 10"/>
                      <a:gd name="T15" fmla="*/ 9 h 9"/>
                      <a:gd name="T16" fmla="*/ 10 w 10"/>
                      <a:gd name="T17" fmla="*/ 9 h 9"/>
                      <a:gd name="T18" fmla="*/ 4 w 10"/>
                      <a:gd name="T19" fmla="*/ 6 h 9"/>
                      <a:gd name="T20" fmla="*/ 1 w 10"/>
                      <a:gd name="T21" fmla="*/ 1 h 9"/>
                      <a:gd name="T22" fmla="*/ 4 w 10"/>
                      <a:gd name="T23" fmla="*/ 5 h 9"/>
                      <a:gd name="T24" fmla="*/ 10 w 10"/>
                      <a:gd name="T25" fmla="*/ 8 h 9"/>
                      <a:gd name="T26" fmla="*/ 6 w 10"/>
                      <a:gd name="T27" fmla="*/ 3 h 9"/>
                      <a:gd name="T28" fmla="*/ 1 w 10"/>
                      <a:gd name="T29" fmla="*/ 1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0" h="9">
                        <a:moveTo>
                          <a:pt x="4" y="6"/>
                        </a:move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2" y="4"/>
                          <a:pt x="1" y="2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0"/>
                          <a:pt x="4" y="1"/>
                          <a:pt x="7" y="3"/>
                        </a:cubicBezTo>
                        <a:cubicBezTo>
                          <a:pt x="8" y="4"/>
                          <a:pt x="10" y="6"/>
                          <a:pt x="10" y="9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8" y="8"/>
                          <a:pt x="6" y="7"/>
                          <a:pt x="4" y="6"/>
                        </a:cubicBezTo>
                        <a:close/>
                        <a:moveTo>
                          <a:pt x="1" y="1"/>
                        </a:moveTo>
                        <a:cubicBezTo>
                          <a:pt x="1" y="2"/>
                          <a:pt x="3" y="4"/>
                          <a:pt x="4" y="5"/>
                        </a:cubicBezTo>
                        <a:cubicBezTo>
                          <a:pt x="6" y="7"/>
                          <a:pt x="8" y="8"/>
                          <a:pt x="10" y="8"/>
                        </a:cubicBezTo>
                        <a:cubicBezTo>
                          <a:pt x="9" y="6"/>
                          <a:pt x="8" y="4"/>
                          <a:pt x="6" y="3"/>
                        </a:cubicBezTo>
                        <a:cubicBezTo>
                          <a:pt x="4" y="1"/>
                          <a:pt x="2" y="1"/>
                          <a:pt x="1" y="1"/>
                        </a:cubicBezTo>
                        <a:close/>
                      </a:path>
                    </a:pathLst>
                  </a:custGeom>
                  <a:solidFill>
                    <a:srgbClr val="F94E4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6" name="Freeform 566"/>
                  <p:cNvSpPr>
                    <a:spLocks noEditPoints="1"/>
                  </p:cNvSpPr>
                  <p:nvPr/>
                </p:nvSpPr>
                <p:spPr bwMode="auto">
                  <a:xfrm>
                    <a:off x="4228" y="2000"/>
                    <a:ext cx="209" cy="194"/>
                  </a:xfrm>
                  <a:custGeom>
                    <a:avLst/>
                    <a:gdLst>
                      <a:gd name="T0" fmla="*/ 7 w 28"/>
                      <a:gd name="T1" fmla="*/ 21 h 26"/>
                      <a:gd name="T2" fmla="*/ 2 w 28"/>
                      <a:gd name="T3" fmla="*/ 1 h 26"/>
                      <a:gd name="T4" fmla="*/ 2 w 28"/>
                      <a:gd name="T5" fmla="*/ 0 h 26"/>
                      <a:gd name="T6" fmla="*/ 2 w 28"/>
                      <a:gd name="T7" fmla="*/ 1 h 26"/>
                      <a:gd name="T8" fmla="*/ 12 w 28"/>
                      <a:gd name="T9" fmla="*/ 14 h 26"/>
                      <a:gd name="T10" fmla="*/ 27 w 28"/>
                      <a:gd name="T11" fmla="*/ 22 h 26"/>
                      <a:gd name="T12" fmla="*/ 28 w 28"/>
                      <a:gd name="T13" fmla="*/ 22 h 26"/>
                      <a:gd name="T14" fmla="*/ 27 w 28"/>
                      <a:gd name="T15" fmla="*/ 22 h 26"/>
                      <a:gd name="T16" fmla="*/ 7 w 28"/>
                      <a:gd name="T17" fmla="*/ 21 h 26"/>
                      <a:gd name="T18" fmla="*/ 2 w 28"/>
                      <a:gd name="T19" fmla="*/ 2 h 26"/>
                      <a:gd name="T20" fmla="*/ 7 w 28"/>
                      <a:gd name="T21" fmla="*/ 20 h 26"/>
                      <a:gd name="T22" fmla="*/ 27 w 28"/>
                      <a:gd name="T23" fmla="*/ 22 h 26"/>
                      <a:gd name="T24" fmla="*/ 12 w 28"/>
                      <a:gd name="T25" fmla="*/ 15 h 26"/>
                      <a:gd name="T26" fmla="*/ 2 w 28"/>
                      <a:gd name="T27" fmla="*/ 2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8" h="26">
                        <a:moveTo>
                          <a:pt x="7" y="21"/>
                        </a:moveTo>
                        <a:cubicBezTo>
                          <a:pt x="2" y="16"/>
                          <a:pt x="0" y="9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7" y="10"/>
                          <a:pt x="12" y="14"/>
                        </a:cubicBezTo>
                        <a:cubicBezTo>
                          <a:pt x="18" y="19"/>
                          <a:pt x="27" y="22"/>
                          <a:pt x="27" y="22"/>
                        </a:cubicBezTo>
                        <a:cubicBezTo>
                          <a:pt x="28" y="22"/>
                          <a:pt x="28" y="22"/>
                          <a:pt x="28" y="22"/>
                        </a:cubicBezTo>
                        <a:cubicBezTo>
                          <a:pt x="27" y="22"/>
                          <a:pt x="27" y="22"/>
                          <a:pt x="27" y="22"/>
                        </a:cubicBezTo>
                        <a:cubicBezTo>
                          <a:pt x="20" y="26"/>
                          <a:pt x="12" y="25"/>
                          <a:pt x="7" y="21"/>
                        </a:cubicBezTo>
                        <a:close/>
                        <a:moveTo>
                          <a:pt x="2" y="2"/>
                        </a:moveTo>
                        <a:cubicBezTo>
                          <a:pt x="0" y="9"/>
                          <a:pt x="2" y="16"/>
                          <a:pt x="7" y="20"/>
                        </a:cubicBezTo>
                        <a:cubicBezTo>
                          <a:pt x="13" y="25"/>
                          <a:pt x="20" y="25"/>
                          <a:pt x="27" y="22"/>
                        </a:cubicBezTo>
                        <a:cubicBezTo>
                          <a:pt x="25" y="21"/>
                          <a:pt x="17" y="19"/>
                          <a:pt x="12" y="15"/>
                        </a:cubicBezTo>
                        <a:cubicBezTo>
                          <a:pt x="7" y="11"/>
                          <a:pt x="3" y="3"/>
                          <a:pt x="2" y="2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7" name="Freeform 567"/>
                  <p:cNvSpPr>
                    <a:spLocks/>
                  </p:cNvSpPr>
                  <p:nvPr/>
                </p:nvSpPr>
                <p:spPr bwMode="auto">
                  <a:xfrm>
                    <a:off x="4430" y="2142"/>
                    <a:ext cx="37" cy="45"/>
                  </a:xfrm>
                  <a:custGeom>
                    <a:avLst/>
                    <a:gdLst>
                      <a:gd name="T0" fmla="*/ 1 w 5"/>
                      <a:gd name="T1" fmla="*/ 5 h 6"/>
                      <a:gd name="T2" fmla="*/ 1 w 5"/>
                      <a:gd name="T3" fmla="*/ 4 h 6"/>
                      <a:gd name="T4" fmla="*/ 0 w 5"/>
                      <a:gd name="T5" fmla="*/ 2 h 6"/>
                      <a:gd name="T6" fmla="*/ 0 w 5"/>
                      <a:gd name="T7" fmla="*/ 0 h 6"/>
                      <a:gd name="T8" fmla="*/ 1 w 5"/>
                      <a:gd name="T9" fmla="*/ 4 h 6"/>
                      <a:gd name="T10" fmla="*/ 5 w 5"/>
                      <a:gd name="T11" fmla="*/ 6 h 6"/>
                      <a:gd name="T12" fmla="*/ 4 w 5"/>
                      <a:gd name="T13" fmla="*/ 6 h 6"/>
                      <a:gd name="T14" fmla="*/ 1 w 5"/>
                      <a:gd name="T1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" h="6">
                        <a:moveTo>
                          <a:pt x="1" y="5"/>
                        </a:moveTo>
                        <a:cubicBezTo>
                          <a:pt x="1" y="5"/>
                          <a:pt x="1" y="4"/>
                          <a:pt x="1" y="4"/>
                        </a:cubicBezTo>
                        <a:cubicBezTo>
                          <a:pt x="0" y="3"/>
                          <a:pt x="0" y="3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2" y="6"/>
                          <a:pt x="5" y="6"/>
                          <a:pt x="5" y="6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3" y="6"/>
                          <a:pt x="2" y="5"/>
                          <a:pt x="1" y="5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8" name="Freeform 568"/>
                  <p:cNvSpPr>
                    <a:spLocks/>
                  </p:cNvSpPr>
                  <p:nvPr/>
                </p:nvSpPr>
                <p:spPr bwMode="auto">
                  <a:xfrm>
                    <a:off x="4310" y="1895"/>
                    <a:ext cx="22" cy="23"/>
                  </a:xfrm>
                  <a:custGeom>
                    <a:avLst/>
                    <a:gdLst>
                      <a:gd name="T0" fmla="*/ 3 w 3"/>
                      <a:gd name="T1" fmla="*/ 2 h 3"/>
                      <a:gd name="T2" fmla="*/ 1 w 3"/>
                      <a:gd name="T3" fmla="*/ 3 h 3"/>
                      <a:gd name="T4" fmla="*/ 0 w 3"/>
                      <a:gd name="T5" fmla="*/ 1 h 3"/>
                      <a:gd name="T6" fmla="*/ 2 w 3"/>
                      <a:gd name="T7" fmla="*/ 0 h 3"/>
                      <a:gd name="T8" fmla="*/ 3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3" y="2"/>
                        </a:moveTo>
                        <a:cubicBezTo>
                          <a:pt x="2" y="3"/>
                          <a:pt x="1" y="3"/>
                          <a:pt x="1" y="3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9" name="Freeform 569"/>
                  <p:cNvSpPr>
                    <a:spLocks/>
                  </p:cNvSpPr>
                  <p:nvPr/>
                </p:nvSpPr>
                <p:spPr bwMode="auto">
                  <a:xfrm>
                    <a:off x="4295" y="1903"/>
                    <a:ext cx="15" cy="15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2 h 2"/>
                      <a:gd name="T4" fmla="*/ 0 w 2"/>
                      <a:gd name="T5" fmla="*/ 1 h 2"/>
                      <a:gd name="T6" fmla="*/ 1 w 2"/>
                      <a:gd name="T7" fmla="*/ 1 h 2"/>
                      <a:gd name="T8" fmla="*/ 2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0" y="2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2" y="1"/>
                          <a:pt x="2" y="1"/>
                          <a:pt x="2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0" name="Freeform 570"/>
                  <p:cNvSpPr>
                    <a:spLocks/>
                  </p:cNvSpPr>
                  <p:nvPr/>
                </p:nvSpPr>
                <p:spPr bwMode="auto">
                  <a:xfrm>
                    <a:off x="4504" y="2060"/>
                    <a:ext cx="30" cy="22"/>
                  </a:xfrm>
                  <a:custGeom>
                    <a:avLst/>
                    <a:gdLst>
                      <a:gd name="T0" fmla="*/ 3 w 4"/>
                      <a:gd name="T1" fmla="*/ 2 h 3"/>
                      <a:gd name="T2" fmla="*/ 1 w 4"/>
                      <a:gd name="T3" fmla="*/ 2 h 3"/>
                      <a:gd name="T4" fmla="*/ 1 w 4"/>
                      <a:gd name="T5" fmla="*/ 0 h 3"/>
                      <a:gd name="T6" fmla="*/ 3 w 4"/>
                      <a:gd name="T7" fmla="*/ 0 h 3"/>
                      <a:gd name="T8" fmla="*/ 3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3" y="2"/>
                        </a:moveTo>
                        <a:cubicBezTo>
                          <a:pt x="3" y="3"/>
                          <a:pt x="2" y="3"/>
                          <a:pt x="1" y="2"/>
                        </a:cubicBez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4" y="1"/>
                          <a:pt x="4" y="2"/>
                          <a:pt x="3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1" name="Freeform 571"/>
                  <p:cNvSpPr>
                    <a:spLocks/>
                  </p:cNvSpPr>
                  <p:nvPr/>
                </p:nvSpPr>
                <p:spPr bwMode="auto">
                  <a:xfrm>
                    <a:off x="4497" y="2067"/>
                    <a:ext cx="7" cy="15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2 h 2"/>
                      <a:gd name="T4" fmla="*/ 0 w 1"/>
                      <a:gd name="T5" fmla="*/ 1 h 2"/>
                      <a:gd name="T6" fmla="*/ 1 w 1"/>
                      <a:gd name="T7" fmla="*/ 1 h 2"/>
                      <a:gd name="T8" fmla="*/ 1 w 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2" name="Freeform 572"/>
                  <p:cNvSpPr>
                    <a:spLocks/>
                  </p:cNvSpPr>
                  <p:nvPr/>
                </p:nvSpPr>
                <p:spPr bwMode="auto">
                  <a:xfrm>
                    <a:off x="4280" y="2142"/>
                    <a:ext cx="8" cy="15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1 w 1"/>
                      <a:gd name="T3" fmla="*/ 1 h 2"/>
                      <a:gd name="T4" fmla="*/ 0 w 1"/>
                      <a:gd name="T5" fmla="*/ 1 h 2"/>
                      <a:gd name="T6" fmla="*/ 1 w 1"/>
                      <a:gd name="T7" fmla="*/ 1 h 2"/>
                      <a:gd name="T8" fmla="*/ 1 w 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FF979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3" name="Freeform 573"/>
                  <p:cNvSpPr>
                    <a:spLocks/>
                  </p:cNvSpPr>
                  <p:nvPr/>
                </p:nvSpPr>
                <p:spPr bwMode="auto">
                  <a:xfrm>
                    <a:off x="4288" y="2157"/>
                    <a:ext cx="22" cy="7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1 w 3"/>
                      <a:gd name="T3" fmla="*/ 1 h 1"/>
                      <a:gd name="T4" fmla="*/ 0 w 3"/>
                      <a:gd name="T5" fmla="*/ 0 h 1"/>
                      <a:gd name="T6" fmla="*/ 2 w 3"/>
                      <a:gd name="T7" fmla="*/ 0 h 1"/>
                      <a:gd name="T8" fmla="*/ 3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FF979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4" name="Freeform 574"/>
                  <p:cNvSpPr>
                    <a:spLocks/>
                  </p:cNvSpPr>
                  <p:nvPr/>
                </p:nvSpPr>
                <p:spPr bwMode="auto">
                  <a:xfrm>
                    <a:off x="4445" y="2112"/>
                    <a:ext cx="52" cy="30"/>
                  </a:xfrm>
                  <a:custGeom>
                    <a:avLst/>
                    <a:gdLst>
                      <a:gd name="T0" fmla="*/ 0 w 7"/>
                      <a:gd name="T1" fmla="*/ 1 h 4"/>
                      <a:gd name="T2" fmla="*/ 7 w 7"/>
                      <a:gd name="T3" fmla="*/ 4 h 4"/>
                      <a:gd name="T4" fmla="*/ 0 w 7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4">
                        <a:moveTo>
                          <a:pt x="0" y="1"/>
                        </a:moveTo>
                        <a:cubicBezTo>
                          <a:pt x="0" y="1"/>
                          <a:pt x="4" y="0"/>
                          <a:pt x="7" y="4"/>
                        </a:cubicBezTo>
                        <a:cubicBezTo>
                          <a:pt x="6" y="2"/>
                          <a:pt x="3" y="0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FFE6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5" name="Freeform 575"/>
                  <p:cNvSpPr>
                    <a:spLocks/>
                  </p:cNvSpPr>
                  <p:nvPr/>
                </p:nvSpPr>
                <p:spPr bwMode="auto">
                  <a:xfrm>
                    <a:off x="4235" y="1940"/>
                    <a:ext cx="53" cy="23"/>
                  </a:xfrm>
                  <a:custGeom>
                    <a:avLst/>
                    <a:gdLst>
                      <a:gd name="T0" fmla="*/ 0 w 7"/>
                      <a:gd name="T1" fmla="*/ 0 h 3"/>
                      <a:gd name="T2" fmla="*/ 6 w 7"/>
                      <a:gd name="T3" fmla="*/ 3 h 3"/>
                      <a:gd name="T4" fmla="*/ 0 w 7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3">
                        <a:moveTo>
                          <a:pt x="0" y="0"/>
                        </a:moveTo>
                        <a:cubicBezTo>
                          <a:pt x="0" y="0"/>
                          <a:pt x="5" y="1"/>
                          <a:pt x="6" y="3"/>
                        </a:cubicBezTo>
                        <a:cubicBezTo>
                          <a:pt x="7" y="1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E6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6" name="Freeform 576"/>
                  <p:cNvSpPr>
                    <a:spLocks/>
                  </p:cNvSpPr>
                  <p:nvPr/>
                </p:nvSpPr>
                <p:spPr bwMode="auto">
                  <a:xfrm>
                    <a:off x="4183" y="1552"/>
                    <a:ext cx="658" cy="635"/>
                  </a:xfrm>
                  <a:custGeom>
                    <a:avLst/>
                    <a:gdLst>
                      <a:gd name="T0" fmla="*/ 32 w 88"/>
                      <a:gd name="T1" fmla="*/ 29 h 85"/>
                      <a:gd name="T2" fmla="*/ 18 w 88"/>
                      <a:gd name="T3" fmla="*/ 36 h 85"/>
                      <a:gd name="T4" fmla="*/ 23 w 88"/>
                      <a:gd name="T5" fmla="*/ 31 h 85"/>
                      <a:gd name="T6" fmla="*/ 8 w 88"/>
                      <a:gd name="T7" fmla="*/ 35 h 85"/>
                      <a:gd name="T8" fmla="*/ 1 w 88"/>
                      <a:gd name="T9" fmla="*/ 42 h 85"/>
                      <a:gd name="T10" fmla="*/ 6 w 88"/>
                      <a:gd name="T11" fmla="*/ 23 h 85"/>
                      <a:gd name="T12" fmla="*/ 1 w 88"/>
                      <a:gd name="T13" fmla="*/ 25 h 85"/>
                      <a:gd name="T14" fmla="*/ 13 w 88"/>
                      <a:gd name="T15" fmla="*/ 14 h 85"/>
                      <a:gd name="T16" fmla="*/ 8 w 88"/>
                      <a:gd name="T17" fmla="*/ 12 h 85"/>
                      <a:gd name="T18" fmla="*/ 23 w 88"/>
                      <a:gd name="T19" fmla="*/ 8 h 85"/>
                      <a:gd name="T20" fmla="*/ 19 w 88"/>
                      <a:gd name="T21" fmla="*/ 5 h 85"/>
                      <a:gd name="T22" fmla="*/ 39 w 88"/>
                      <a:gd name="T23" fmla="*/ 8 h 85"/>
                      <a:gd name="T24" fmla="*/ 55 w 88"/>
                      <a:gd name="T25" fmla="*/ 7 h 85"/>
                      <a:gd name="T26" fmla="*/ 52 w 88"/>
                      <a:gd name="T27" fmla="*/ 10 h 85"/>
                      <a:gd name="T28" fmla="*/ 73 w 88"/>
                      <a:gd name="T29" fmla="*/ 20 h 85"/>
                      <a:gd name="T30" fmla="*/ 68 w 88"/>
                      <a:gd name="T31" fmla="*/ 21 h 85"/>
                      <a:gd name="T32" fmla="*/ 80 w 88"/>
                      <a:gd name="T33" fmla="*/ 34 h 85"/>
                      <a:gd name="T34" fmla="*/ 75 w 88"/>
                      <a:gd name="T35" fmla="*/ 33 h 85"/>
                      <a:gd name="T36" fmla="*/ 83 w 88"/>
                      <a:gd name="T37" fmla="*/ 59 h 85"/>
                      <a:gd name="T38" fmla="*/ 81 w 88"/>
                      <a:gd name="T39" fmla="*/ 55 h 85"/>
                      <a:gd name="T40" fmla="*/ 77 w 88"/>
                      <a:gd name="T41" fmla="*/ 71 h 85"/>
                      <a:gd name="T42" fmla="*/ 76 w 88"/>
                      <a:gd name="T43" fmla="*/ 67 h 85"/>
                      <a:gd name="T44" fmla="*/ 66 w 88"/>
                      <a:gd name="T45" fmla="*/ 80 h 85"/>
                      <a:gd name="T46" fmla="*/ 54 w 88"/>
                      <a:gd name="T47" fmla="*/ 85 h 85"/>
                      <a:gd name="T48" fmla="*/ 61 w 88"/>
                      <a:gd name="T49" fmla="*/ 75 h 85"/>
                      <a:gd name="T50" fmla="*/ 54 w 88"/>
                      <a:gd name="T51" fmla="*/ 56 h 85"/>
                      <a:gd name="T52" fmla="*/ 49 w 88"/>
                      <a:gd name="T53" fmla="*/ 46 h 85"/>
                      <a:gd name="T54" fmla="*/ 47 w 88"/>
                      <a:gd name="T55" fmla="*/ 53 h 85"/>
                      <a:gd name="T56" fmla="*/ 40 w 88"/>
                      <a:gd name="T57" fmla="*/ 34 h 85"/>
                      <a:gd name="T58" fmla="*/ 38 w 88"/>
                      <a:gd name="T59" fmla="*/ 44 h 85"/>
                      <a:gd name="T60" fmla="*/ 32 w 88"/>
                      <a:gd name="T61" fmla="*/ 29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88" h="85">
                        <a:moveTo>
                          <a:pt x="32" y="29"/>
                        </a:moveTo>
                        <a:cubicBezTo>
                          <a:pt x="32" y="29"/>
                          <a:pt x="27" y="37"/>
                          <a:pt x="18" y="36"/>
                        </a:cubicBezTo>
                        <a:cubicBezTo>
                          <a:pt x="21" y="34"/>
                          <a:pt x="23" y="31"/>
                          <a:pt x="23" y="31"/>
                        </a:cubicBezTo>
                        <a:cubicBezTo>
                          <a:pt x="23" y="31"/>
                          <a:pt x="13" y="36"/>
                          <a:pt x="8" y="35"/>
                        </a:cubicBezTo>
                        <a:cubicBezTo>
                          <a:pt x="6" y="38"/>
                          <a:pt x="1" y="42"/>
                          <a:pt x="1" y="42"/>
                        </a:cubicBezTo>
                        <a:cubicBezTo>
                          <a:pt x="1" y="42"/>
                          <a:pt x="0" y="28"/>
                          <a:pt x="6" y="23"/>
                        </a:cubicBezTo>
                        <a:cubicBezTo>
                          <a:pt x="4" y="23"/>
                          <a:pt x="1" y="25"/>
                          <a:pt x="1" y="25"/>
                        </a:cubicBezTo>
                        <a:cubicBezTo>
                          <a:pt x="1" y="25"/>
                          <a:pt x="6" y="15"/>
                          <a:pt x="13" y="14"/>
                        </a:cubicBezTo>
                        <a:cubicBezTo>
                          <a:pt x="11" y="13"/>
                          <a:pt x="8" y="12"/>
                          <a:pt x="8" y="12"/>
                        </a:cubicBezTo>
                        <a:cubicBezTo>
                          <a:pt x="8" y="12"/>
                          <a:pt x="16" y="7"/>
                          <a:pt x="23" y="8"/>
                        </a:cubicBezTo>
                        <a:cubicBezTo>
                          <a:pt x="21" y="6"/>
                          <a:pt x="19" y="5"/>
                          <a:pt x="19" y="5"/>
                        </a:cubicBezTo>
                        <a:cubicBezTo>
                          <a:pt x="19" y="5"/>
                          <a:pt x="33" y="0"/>
                          <a:pt x="39" y="8"/>
                        </a:cubicBezTo>
                        <a:cubicBezTo>
                          <a:pt x="44" y="6"/>
                          <a:pt x="50" y="5"/>
                          <a:pt x="55" y="7"/>
                        </a:cubicBezTo>
                        <a:cubicBezTo>
                          <a:pt x="54" y="8"/>
                          <a:pt x="52" y="10"/>
                          <a:pt x="52" y="10"/>
                        </a:cubicBezTo>
                        <a:cubicBezTo>
                          <a:pt x="52" y="10"/>
                          <a:pt x="65" y="12"/>
                          <a:pt x="73" y="20"/>
                        </a:cubicBezTo>
                        <a:cubicBezTo>
                          <a:pt x="69" y="20"/>
                          <a:pt x="68" y="21"/>
                          <a:pt x="68" y="21"/>
                        </a:cubicBezTo>
                        <a:cubicBezTo>
                          <a:pt x="68" y="21"/>
                          <a:pt x="77" y="27"/>
                          <a:pt x="80" y="34"/>
                        </a:cubicBezTo>
                        <a:cubicBezTo>
                          <a:pt x="78" y="34"/>
                          <a:pt x="75" y="33"/>
                          <a:pt x="75" y="33"/>
                        </a:cubicBezTo>
                        <a:cubicBezTo>
                          <a:pt x="75" y="33"/>
                          <a:pt x="88" y="43"/>
                          <a:pt x="83" y="59"/>
                        </a:cubicBezTo>
                        <a:cubicBezTo>
                          <a:pt x="82" y="57"/>
                          <a:pt x="81" y="55"/>
                          <a:pt x="81" y="55"/>
                        </a:cubicBezTo>
                        <a:cubicBezTo>
                          <a:pt x="81" y="55"/>
                          <a:pt x="83" y="63"/>
                          <a:pt x="77" y="71"/>
                        </a:cubicBezTo>
                        <a:cubicBezTo>
                          <a:pt x="76" y="68"/>
                          <a:pt x="76" y="67"/>
                          <a:pt x="76" y="67"/>
                        </a:cubicBezTo>
                        <a:cubicBezTo>
                          <a:pt x="76" y="67"/>
                          <a:pt x="73" y="75"/>
                          <a:pt x="66" y="80"/>
                        </a:cubicBezTo>
                        <a:cubicBezTo>
                          <a:pt x="61" y="83"/>
                          <a:pt x="54" y="85"/>
                          <a:pt x="54" y="85"/>
                        </a:cubicBezTo>
                        <a:cubicBezTo>
                          <a:pt x="54" y="85"/>
                          <a:pt x="59" y="81"/>
                          <a:pt x="61" y="75"/>
                        </a:cubicBezTo>
                        <a:cubicBezTo>
                          <a:pt x="62" y="69"/>
                          <a:pt x="59" y="62"/>
                          <a:pt x="54" y="56"/>
                        </a:cubicBezTo>
                        <a:cubicBezTo>
                          <a:pt x="50" y="51"/>
                          <a:pt x="49" y="46"/>
                          <a:pt x="49" y="46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3" y="49"/>
                          <a:pt x="39" y="40"/>
                          <a:pt x="40" y="34"/>
                        </a:cubicBezTo>
                        <a:cubicBezTo>
                          <a:pt x="37" y="39"/>
                          <a:pt x="38" y="44"/>
                          <a:pt x="38" y="44"/>
                        </a:cubicBezTo>
                        <a:cubicBezTo>
                          <a:pt x="38" y="44"/>
                          <a:pt x="32" y="35"/>
                          <a:pt x="32" y="29"/>
                        </a:cubicBezTo>
                        <a:close/>
                      </a:path>
                    </a:pathLst>
                  </a:custGeom>
                  <a:solidFill>
                    <a:srgbClr val="380E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7" name="Freeform 577"/>
                  <p:cNvSpPr>
                    <a:spLocks/>
                  </p:cNvSpPr>
                  <p:nvPr/>
                </p:nvSpPr>
                <p:spPr bwMode="auto">
                  <a:xfrm>
                    <a:off x="4445" y="1724"/>
                    <a:ext cx="7" cy="7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4C17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8" name="Freeform 578"/>
                  <p:cNvSpPr>
                    <a:spLocks/>
                  </p:cNvSpPr>
                  <p:nvPr/>
                </p:nvSpPr>
                <p:spPr bwMode="auto">
                  <a:xfrm>
                    <a:off x="4183" y="1552"/>
                    <a:ext cx="613" cy="605"/>
                  </a:xfrm>
                  <a:custGeom>
                    <a:avLst/>
                    <a:gdLst>
                      <a:gd name="T0" fmla="*/ 74 w 82"/>
                      <a:gd name="T1" fmla="*/ 56 h 81"/>
                      <a:gd name="T2" fmla="*/ 78 w 82"/>
                      <a:gd name="T3" fmla="*/ 63 h 81"/>
                      <a:gd name="T4" fmla="*/ 75 w 82"/>
                      <a:gd name="T5" fmla="*/ 46 h 81"/>
                      <a:gd name="T6" fmla="*/ 82 w 82"/>
                      <a:gd name="T7" fmla="*/ 52 h 81"/>
                      <a:gd name="T8" fmla="*/ 69 w 82"/>
                      <a:gd name="T9" fmla="*/ 29 h 81"/>
                      <a:gd name="T10" fmla="*/ 74 w 82"/>
                      <a:gd name="T11" fmla="*/ 31 h 81"/>
                      <a:gd name="T12" fmla="*/ 64 w 82"/>
                      <a:gd name="T13" fmla="*/ 20 h 81"/>
                      <a:gd name="T14" fmla="*/ 72 w 82"/>
                      <a:gd name="T15" fmla="*/ 20 h 81"/>
                      <a:gd name="T16" fmla="*/ 73 w 82"/>
                      <a:gd name="T17" fmla="*/ 20 h 81"/>
                      <a:gd name="T18" fmla="*/ 52 w 82"/>
                      <a:gd name="T19" fmla="*/ 10 h 81"/>
                      <a:gd name="T20" fmla="*/ 55 w 82"/>
                      <a:gd name="T21" fmla="*/ 7 h 81"/>
                      <a:gd name="T22" fmla="*/ 39 w 82"/>
                      <a:gd name="T23" fmla="*/ 8 h 81"/>
                      <a:gd name="T24" fmla="*/ 19 w 82"/>
                      <a:gd name="T25" fmla="*/ 5 h 81"/>
                      <a:gd name="T26" fmla="*/ 23 w 82"/>
                      <a:gd name="T27" fmla="*/ 8 h 81"/>
                      <a:gd name="T28" fmla="*/ 8 w 82"/>
                      <a:gd name="T29" fmla="*/ 12 h 81"/>
                      <a:gd name="T30" fmla="*/ 13 w 82"/>
                      <a:gd name="T31" fmla="*/ 14 h 81"/>
                      <a:gd name="T32" fmla="*/ 1 w 82"/>
                      <a:gd name="T33" fmla="*/ 25 h 81"/>
                      <a:gd name="T34" fmla="*/ 6 w 82"/>
                      <a:gd name="T35" fmla="*/ 23 h 81"/>
                      <a:gd name="T36" fmla="*/ 1 w 82"/>
                      <a:gd name="T37" fmla="*/ 42 h 81"/>
                      <a:gd name="T38" fmla="*/ 6 w 82"/>
                      <a:gd name="T39" fmla="*/ 30 h 81"/>
                      <a:gd name="T40" fmla="*/ 28 w 82"/>
                      <a:gd name="T41" fmla="*/ 26 h 81"/>
                      <a:gd name="T42" fmla="*/ 26 w 82"/>
                      <a:gd name="T43" fmla="*/ 31 h 81"/>
                      <a:gd name="T44" fmla="*/ 35 w 82"/>
                      <a:gd name="T45" fmla="*/ 24 h 81"/>
                      <a:gd name="T46" fmla="*/ 36 w 82"/>
                      <a:gd name="T47" fmla="*/ 23 h 81"/>
                      <a:gd name="T48" fmla="*/ 35 w 82"/>
                      <a:gd name="T49" fmla="*/ 24 h 81"/>
                      <a:gd name="T50" fmla="*/ 37 w 82"/>
                      <a:gd name="T51" fmla="*/ 36 h 81"/>
                      <a:gd name="T52" fmla="*/ 42 w 82"/>
                      <a:gd name="T53" fmla="*/ 28 h 81"/>
                      <a:gd name="T54" fmla="*/ 46 w 82"/>
                      <a:gd name="T55" fmla="*/ 45 h 81"/>
                      <a:gd name="T56" fmla="*/ 50 w 82"/>
                      <a:gd name="T57" fmla="*/ 37 h 81"/>
                      <a:gd name="T58" fmla="*/ 54 w 82"/>
                      <a:gd name="T59" fmla="*/ 49 h 81"/>
                      <a:gd name="T60" fmla="*/ 64 w 82"/>
                      <a:gd name="T61" fmla="*/ 78 h 81"/>
                      <a:gd name="T62" fmla="*/ 63 w 82"/>
                      <a:gd name="T63" fmla="*/ 77 h 81"/>
                      <a:gd name="T64" fmla="*/ 58 w 82"/>
                      <a:gd name="T65" fmla="*/ 81 h 81"/>
                      <a:gd name="T66" fmla="*/ 74 w 82"/>
                      <a:gd name="T67" fmla="*/ 56 h 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82" h="81">
                        <a:moveTo>
                          <a:pt x="74" y="56"/>
                        </a:moveTo>
                        <a:cubicBezTo>
                          <a:pt x="76" y="58"/>
                          <a:pt x="77" y="61"/>
                          <a:pt x="78" y="63"/>
                        </a:cubicBezTo>
                        <a:cubicBezTo>
                          <a:pt x="80" y="57"/>
                          <a:pt x="80" y="50"/>
                          <a:pt x="75" y="46"/>
                        </a:cubicBezTo>
                        <a:cubicBezTo>
                          <a:pt x="78" y="47"/>
                          <a:pt x="80" y="50"/>
                          <a:pt x="82" y="52"/>
                        </a:cubicBezTo>
                        <a:cubicBezTo>
                          <a:pt x="82" y="43"/>
                          <a:pt x="76" y="35"/>
                          <a:pt x="69" y="29"/>
                        </a:cubicBezTo>
                        <a:cubicBezTo>
                          <a:pt x="71" y="29"/>
                          <a:pt x="73" y="30"/>
                          <a:pt x="74" y="31"/>
                        </a:cubicBezTo>
                        <a:cubicBezTo>
                          <a:pt x="73" y="26"/>
                          <a:pt x="69" y="22"/>
                          <a:pt x="64" y="20"/>
                        </a:cubicBezTo>
                        <a:cubicBezTo>
                          <a:pt x="67" y="18"/>
                          <a:pt x="69" y="19"/>
                          <a:pt x="72" y="20"/>
                        </a:cubicBezTo>
                        <a:cubicBezTo>
                          <a:pt x="72" y="20"/>
                          <a:pt x="72" y="20"/>
                          <a:pt x="73" y="20"/>
                        </a:cubicBezTo>
                        <a:cubicBezTo>
                          <a:pt x="65" y="12"/>
                          <a:pt x="52" y="10"/>
                          <a:pt x="52" y="10"/>
                        </a:cubicBezTo>
                        <a:cubicBezTo>
                          <a:pt x="52" y="10"/>
                          <a:pt x="54" y="8"/>
                          <a:pt x="55" y="7"/>
                        </a:cubicBezTo>
                        <a:cubicBezTo>
                          <a:pt x="50" y="5"/>
                          <a:pt x="44" y="6"/>
                          <a:pt x="39" y="8"/>
                        </a:cubicBezTo>
                        <a:cubicBezTo>
                          <a:pt x="33" y="0"/>
                          <a:pt x="19" y="5"/>
                          <a:pt x="19" y="5"/>
                        </a:cubicBezTo>
                        <a:cubicBezTo>
                          <a:pt x="19" y="5"/>
                          <a:pt x="21" y="6"/>
                          <a:pt x="23" y="8"/>
                        </a:cubicBezTo>
                        <a:cubicBezTo>
                          <a:pt x="16" y="7"/>
                          <a:pt x="8" y="12"/>
                          <a:pt x="8" y="12"/>
                        </a:cubicBezTo>
                        <a:cubicBezTo>
                          <a:pt x="8" y="12"/>
                          <a:pt x="11" y="13"/>
                          <a:pt x="13" y="14"/>
                        </a:cubicBezTo>
                        <a:cubicBezTo>
                          <a:pt x="6" y="15"/>
                          <a:pt x="1" y="25"/>
                          <a:pt x="1" y="25"/>
                        </a:cubicBezTo>
                        <a:cubicBezTo>
                          <a:pt x="1" y="25"/>
                          <a:pt x="4" y="23"/>
                          <a:pt x="6" y="23"/>
                        </a:cubicBezTo>
                        <a:cubicBezTo>
                          <a:pt x="0" y="28"/>
                          <a:pt x="1" y="40"/>
                          <a:pt x="1" y="42"/>
                        </a:cubicBezTo>
                        <a:cubicBezTo>
                          <a:pt x="4" y="38"/>
                          <a:pt x="9" y="35"/>
                          <a:pt x="6" y="30"/>
                        </a:cubicBezTo>
                        <a:cubicBezTo>
                          <a:pt x="13" y="33"/>
                          <a:pt x="23" y="32"/>
                          <a:pt x="28" y="26"/>
                        </a:cubicBezTo>
                        <a:cubicBezTo>
                          <a:pt x="28" y="28"/>
                          <a:pt x="27" y="30"/>
                          <a:pt x="26" y="31"/>
                        </a:cubicBezTo>
                        <a:cubicBezTo>
                          <a:pt x="30" y="31"/>
                          <a:pt x="33" y="28"/>
                          <a:pt x="35" y="24"/>
                        </a:cubicBezTo>
                        <a:cubicBezTo>
                          <a:pt x="35" y="24"/>
                          <a:pt x="36" y="23"/>
                          <a:pt x="36" y="23"/>
                        </a:cubicBezTo>
                        <a:cubicBezTo>
                          <a:pt x="36" y="23"/>
                          <a:pt x="35" y="24"/>
                          <a:pt x="35" y="24"/>
                        </a:cubicBezTo>
                        <a:cubicBezTo>
                          <a:pt x="33" y="28"/>
                          <a:pt x="36" y="32"/>
                          <a:pt x="37" y="36"/>
                        </a:cubicBezTo>
                        <a:cubicBezTo>
                          <a:pt x="38" y="34"/>
                          <a:pt x="39" y="31"/>
                          <a:pt x="42" y="28"/>
                        </a:cubicBezTo>
                        <a:cubicBezTo>
                          <a:pt x="40" y="34"/>
                          <a:pt x="43" y="40"/>
                          <a:pt x="46" y="45"/>
                        </a:cubicBezTo>
                        <a:cubicBezTo>
                          <a:pt x="47" y="42"/>
                          <a:pt x="48" y="39"/>
                          <a:pt x="50" y="37"/>
                        </a:cubicBezTo>
                        <a:cubicBezTo>
                          <a:pt x="49" y="41"/>
                          <a:pt x="51" y="45"/>
                          <a:pt x="54" y="49"/>
                        </a:cubicBezTo>
                        <a:cubicBezTo>
                          <a:pt x="60" y="58"/>
                          <a:pt x="69" y="68"/>
                          <a:pt x="64" y="78"/>
                        </a:cubicBezTo>
                        <a:cubicBezTo>
                          <a:pt x="64" y="78"/>
                          <a:pt x="63" y="77"/>
                          <a:pt x="63" y="77"/>
                        </a:cubicBezTo>
                        <a:cubicBezTo>
                          <a:pt x="61" y="78"/>
                          <a:pt x="60" y="80"/>
                          <a:pt x="58" y="81"/>
                        </a:cubicBezTo>
                        <a:cubicBezTo>
                          <a:pt x="68" y="79"/>
                          <a:pt x="76" y="66"/>
                          <a:pt x="74" y="56"/>
                        </a:cubicBezTo>
                        <a:close/>
                      </a:path>
                    </a:pathLst>
                  </a:custGeom>
                  <a:solidFill>
                    <a:srgbClr val="4C17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9" name="Freeform 579"/>
                  <p:cNvSpPr>
                    <a:spLocks noEditPoints="1"/>
                  </p:cNvSpPr>
                  <p:nvPr/>
                </p:nvSpPr>
                <p:spPr bwMode="auto">
                  <a:xfrm>
                    <a:off x="4183" y="1559"/>
                    <a:ext cx="658" cy="635"/>
                  </a:xfrm>
                  <a:custGeom>
                    <a:avLst/>
                    <a:gdLst>
                      <a:gd name="T0" fmla="*/ 1 w 88"/>
                      <a:gd name="T1" fmla="*/ 41 h 85"/>
                      <a:gd name="T2" fmla="*/ 1 w 88"/>
                      <a:gd name="T3" fmla="*/ 24 h 85"/>
                      <a:gd name="T4" fmla="*/ 1 w 88"/>
                      <a:gd name="T5" fmla="*/ 24 h 85"/>
                      <a:gd name="T6" fmla="*/ 8 w 88"/>
                      <a:gd name="T7" fmla="*/ 11 h 85"/>
                      <a:gd name="T8" fmla="*/ 7 w 88"/>
                      <a:gd name="T9" fmla="*/ 11 h 85"/>
                      <a:gd name="T10" fmla="*/ 19 w 88"/>
                      <a:gd name="T11" fmla="*/ 5 h 85"/>
                      <a:gd name="T12" fmla="*/ 19 w 88"/>
                      <a:gd name="T13" fmla="*/ 4 h 85"/>
                      <a:gd name="T14" fmla="*/ 39 w 88"/>
                      <a:gd name="T15" fmla="*/ 7 h 85"/>
                      <a:gd name="T16" fmla="*/ 56 w 88"/>
                      <a:gd name="T17" fmla="*/ 5 h 85"/>
                      <a:gd name="T18" fmla="*/ 52 w 88"/>
                      <a:gd name="T19" fmla="*/ 9 h 85"/>
                      <a:gd name="T20" fmla="*/ 73 w 88"/>
                      <a:gd name="T21" fmla="*/ 19 h 85"/>
                      <a:gd name="T22" fmla="*/ 73 w 88"/>
                      <a:gd name="T23" fmla="*/ 19 h 85"/>
                      <a:gd name="T24" fmla="*/ 70 w 88"/>
                      <a:gd name="T25" fmla="*/ 20 h 85"/>
                      <a:gd name="T26" fmla="*/ 80 w 88"/>
                      <a:gd name="T27" fmla="*/ 34 h 85"/>
                      <a:gd name="T28" fmla="*/ 76 w 88"/>
                      <a:gd name="T29" fmla="*/ 32 h 85"/>
                      <a:gd name="T30" fmla="*/ 83 w 88"/>
                      <a:gd name="T31" fmla="*/ 58 h 85"/>
                      <a:gd name="T32" fmla="*/ 81 w 88"/>
                      <a:gd name="T33" fmla="*/ 55 h 85"/>
                      <a:gd name="T34" fmla="*/ 77 w 88"/>
                      <a:gd name="T35" fmla="*/ 70 h 85"/>
                      <a:gd name="T36" fmla="*/ 76 w 88"/>
                      <a:gd name="T37" fmla="*/ 66 h 85"/>
                      <a:gd name="T38" fmla="*/ 54 w 88"/>
                      <a:gd name="T39" fmla="*/ 84 h 85"/>
                      <a:gd name="T40" fmla="*/ 53 w 88"/>
                      <a:gd name="T41" fmla="*/ 84 h 85"/>
                      <a:gd name="T42" fmla="*/ 54 w 88"/>
                      <a:gd name="T43" fmla="*/ 55 h 85"/>
                      <a:gd name="T44" fmla="*/ 47 w 88"/>
                      <a:gd name="T45" fmla="*/ 53 h 85"/>
                      <a:gd name="T46" fmla="*/ 39 w 88"/>
                      <a:gd name="T47" fmla="*/ 34 h 85"/>
                      <a:gd name="T48" fmla="*/ 38 w 88"/>
                      <a:gd name="T49" fmla="*/ 43 h 85"/>
                      <a:gd name="T50" fmla="*/ 32 w 88"/>
                      <a:gd name="T51" fmla="*/ 28 h 85"/>
                      <a:gd name="T52" fmla="*/ 17 w 88"/>
                      <a:gd name="T53" fmla="*/ 35 h 85"/>
                      <a:gd name="T54" fmla="*/ 23 w 88"/>
                      <a:gd name="T55" fmla="*/ 31 h 85"/>
                      <a:gd name="T56" fmla="*/ 1 w 88"/>
                      <a:gd name="T57" fmla="*/ 41 h 85"/>
                      <a:gd name="T58" fmla="*/ 6 w 88"/>
                      <a:gd name="T59" fmla="*/ 22 h 85"/>
                      <a:gd name="T60" fmla="*/ 8 w 88"/>
                      <a:gd name="T61" fmla="*/ 34 h 85"/>
                      <a:gd name="T62" fmla="*/ 8 w 88"/>
                      <a:gd name="T63" fmla="*/ 34 h 85"/>
                      <a:gd name="T64" fmla="*/ 24 w 88"/>
                      <a:gd name="T65" fmla="*/ 30 h 85"/>
                      <a:gd name="T66" fmla="*/ 19 w 88"/>
                      <a:gd name="T67" fmla="*/ 34 h 85"/>
                      <a:gd name="T68" fmla="*/ 33 w 88"/>
                      <a:gd name="T69" fmla="*/ 27 h 85"/>
                      <a:gd name="T70" fmla="*/ 38 w 88"/>
                      <a:gd name="T71" fmla="*/ 42 h 85"/>
                      <a:gd name="T72" fmla="*/ 40 w 88"/>
                      <a:gd name="T73" fmla="*/ 32 h 85"/>
                      <a:gd name="T74" fmla="*/ 47 w 88"/>
                      <a:gd name="T75" fmla="*/ 52 h 85"/>
                      <a:gd name="T76" fmla="*/ 49 w 88"/>
                      <a:gd name="T77" fmla="*/ 45 h 85"/>
                      <a:gd name="T78" fmla="*/ 61 w 88"/>
                      <a:gd name="T79" fmla="*/ 74 h 85"/>
                      <a:gd name="T80" fmla="*/ 54 w 88"/>
                      <a:gd name="T81" fmla="*/ 84 h 85"/>
                      <a:gd name="T82" fmla="*/ 76 w 88"/>
                      <a:gd name="T83" fmla="*/ 66 h 85"/>
                      <a:gd name="T84" fmla="*/ 76 w 88"/>
                      <a:gd name="T85" fmla="*/ 66 h 85"/>
                      <a:gd name="T86" fmla="*/ 81 w 88"/>
                      <a:gd name="T87" fmla="*/ 54 h 85"/>
                      <a:gd name="T88" fmla="*/ 81 w 88"/>
                      <a:gd name="T89" fmla="*/ 54 h 85"/>
                      <a:gd name="T90" fmla="*/ 75 w 88"/>
                      <a:gd name="T91" fmla="*/ 32 h 85"/>
                      <a:gd name="T92" fmla="*/ 75 w 88"/>
                      <a:gd name="T93" fmla="*/ 32 h 85"/>
                      <a:gd name="T94" fmla="*/ 69 w 88"/>
                      <a:gd name="T95" fmla="*/ 21 h 85"/>
                      <a:gd name="T96" fmla="*/ 68 w 88"/>
                      <a:gd name="T97" fmla="*/ 20 h 85"/>
                      <a:gd name="T98" fmla="*/ 72 w 88"/>
                      <a:gd name="T99" fmla="*/ 19 h 85"/>
                      <a:gd name="T100" fmla="*/ 52 w 88"/>
                      <a:gd name="T101" fmla="*/ 9 h 85"/>
                      <a:gd name="T102" fmla="*/ 52 w 88"/>
                      <a:gd name="T103" fmla="*/ 9 h 85"/>
                      <a:gd name="T104" fmla="*/ 39 w 88"/>
                      <a:gd name="T105" fmla="*/ 8 h 85"/>
                      <a:gd name="T106" fmla="*/ 39 w 88"/>
                      <a:gd name="T107" fmla="*/ 8 h 85"/>
                      <a:gd name="T108" fmla="*/ 19 w 88"/>
                      <a:gd name="T109" fmla="*/ 5 h 85"/>
                      <a:gd name="T110" fmla="*/ 23 w 88"/>
                      <a:gd name="T111" fmla="*/ 7 h 85"/>
                      <a:gd name="T112" fmla="*/ 8 w 88"/>
                      <a:gd name="T113" fmla="*/ 11 h 85"/>
                      <a:gd name="T114" fmla="*/ 14 w 88"/>
                      <a:gd name="T115" fmla="*/ 13 h 85"/>
                      <a:gd name="T116" fmla="*/ 2 w 88"/>
                      <a:gd name="T117" fmla="*/ 23 h 85"/>
                      <a:gd name="T118" fmla="*/ 7 w 88"/>
                      <a:gd name="T119" fmla="*/ 22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88" h="85">
                        <a:moveTo>
                          <a:pt x="1" y="41"/>
                        </a:moveTo>
                        <a:cubicBezTo>
                          <a:pt x="1" y="41"/>
                          <a:pt x="1" y="41"/>
                          <a:pt x="1" y="41"/>
                        </a:cubicBezTo>
                        <a:cubicBezTo>
                          <a:pt x="1" y="41"/>
                          <a:pt x="0" y="28"/>
                          <a:pt x="6" y="22"/>
                        </a:cubicBezTo>
                        <a:cubicBezTo>
                          <a:pt x="3" y="22"/>
                          <a:pt x="1" y="24"/>
                          <a:pt x="1" y="24"/>
                        </a:cubicBezTo>
                        <a:cubicBezTo>
                          <a:pt x="1" y="25"/>
                          <a:pt x="1" y="25"/>
                          <a:pt x="1" y="25"/>
                        </a:cubicBezTo>
                        <a:cubicBezTo>
                          <a:pt x="1" y="24"/>
                          <a:pt x="1" y="24"/>
                          <a:pt x="1" y="24"/>
                        </a:cubicBezTo>
                        <a:cubicBezTo>
                          <a:pt x="1" y="24"/>
                          <a:pt x="6" y="14"/>
                          <a:pt x="13" y="13"/>
                        </a:cubicBezTo>
                        <a:cubicBezTo>
                          <a:pt x="11" y="12"/>
                          <a:pt x="8" y="11"/>
                          <a:pt x="8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7" y="11"/>
                          <a:pt x="7" y="11"/>
                          <a:pt x="7" y="11"/>
                        </a:cubicBezTo>
                        <a:cubicBezTo>
                          <a:pt x="8" y="11"/>
                          <a:pt x="15" y="7"/>
                          <a:pt x="22" y="7"/>
                        </a:cubicBezTo>
                        <a:cubicBezTo>
                          <a:pt x="21" y="5"/>
                          <a:pt x="19" y="5"/>
                          <a:pt x="19" y="5"/>
                        </a:cubicBez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19" y="4"/>
                          <a:pt x="19" y="4"/>
                          <a:pt x="19" y="4"/>
                        </a:cubicBezTo>
                        <a:cubicBezTo>
                          <a:pt x="19" y="4"/>
                          <a:pt x="31" y="0"/>
                          <a:pt x="38" y="6"/>
                        </a:cubicBezTo>
                        <a:cubicBezTo>
                          <a:pt x="38" y="6"/>
                          <a:pt x="39" y="7"/>
                          <a:pt x="39" y="7"/>
                        </a:cubicBezTo>
                        <a:cubicBezTo>
                          <a:pt x="43" y="5"/>
                          <a:pt x="50" y="3"/>
                          <a:pt x="55" y="5"/>
                        </a:cubicBezTo>
                        <a:cubicBezTo>
                          <a:pt x="56" y="5"/>
                          <a:pt x="56" y="5"/>
                          <a:pt x="56" y="5"/>
                        </a:cubicBezTo>
                        <a:cubicBezTo>
                          <a:pt x="55" y="6"/>
                          <a:pt x="55" y="6"/>
                          <a:pt x="55" y="6"/>
                        </a:cubicBezTo>
                        <a:cubicBezTo>
                          <a:pt x="54" y="7"/>
                          <a:pt x="53" y="8"/>
                          <a:pt x="52" y="9"/>
                        </a:cubicBezTo>
                        <a:cubicBezTo>
                          <a:pt x="54" y="9"/>
                          <a:pt x="64" y="11"/>
                          <a:pt x="71" y="17"/>
                        </a:cubicBezTo>
                        <a:cubicBezTo>
                          <a:pt x="71" y="17"/>
                          <a:pt x="72" y="18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3" y="19"/>
                          <a:pt x="73" y="19"/>
                          <a:pt x="73" y="19"/>
                        </a:cubicBezTo>
                        <a:cubicBezTo>
                          <a:pt x="70" y="19"/>
                          <a:pt x="69" y="19"/>
                          <a:pt x="69" y="20"/>
                        </a:cubicBezTo>
                        <a:cubicBezTo>
                          <a:pt x="69" y="20"/>
                          <a:pt x="69" y="20"/>
                          <a:pt x="70" y="20"/>
                        </a:cubicBezTo>
                        <a:cubicBezTo>
                          <a:pt x="72" y="22"/>
                          <a:pt x="78" y="28"/>
                          <a:pt x="80" y="33"/>
                        </a:cubicBezTo>
                        <a:cubicBezTo>
                          <a:pt x="80" y="34"/>
                          <a:pt x="80" y="34"/>
                          <a:pt x="80" y="34"/>
                        </a:cubicBezTo>
                        <a:cubicBezTo>
                          <a:pt x="80" y="34"/>
                          <a:pt x="80" y="34"/>
                          <a:pt x="80" y="34"/>
                        </a:cubicBezTo>
                        <a:cubicBezTo>
                          <a:pt x="78" y="33"/>
                          <a:pt x="77" y="33"/>
                          <a:pt x="76" y="32"/>
                        </a:cubicBezTo>
                        <a:cubicBezTo>
                          <a:pt x="78" y="35"/>
                          <a:pt x="88" y="44"/>
                          <a:pt x="83" y="58"/>
                        </a:cubicBezTo>
                        <a:cubicBezTo>
                          <a:pt x="83" y="58"/>
                          <a:pt x="83" y="58"/>
                          <a:pt x="83" y="58"/>
                        </a:cubicBezTo>
                        <a:cubicBezTo>
                          <a:pt x="83" y="58"/>
                          <a:pt x="83" y="58"/>
                          <a:pt x="83" y="58"/>
                        </a:cubicBezTo>
                        <a:cubicBezTo>
                          <a:pt x="82" y="57"/>
                          <a:pt x="82" y="56"/>
                          <a:pt x="81" y="55"/>
                        </a:cubicBezTo>
                        <a:cubicBezTo>
                          <a:pt x="81" y="57"/>
                          <a:pt x="82" y="64"/>
                          <a:pt x="77" y="70"/>
                        </a:cubicBezTo>
                        <a:cubicBezTo>
                          <a:pt x="77" y="70"/>
                          <a:pt x="77" y="70"/>
                          <a:pt x="77" y="70"/>
                        </a:cubicBezTo>
                        <a:cubicBezTo>
                          <a:pt x="77" y="70"/>
                          <a:pt x="77" y="70"/>
                          <a:pt x="77" y="70"/>
                        </a:cubicBezTo>
                        <a:cubicBezTo>
                          <a:pt x="76" y="68"/>
                          <a:pt x="76" y="67"/>
                          <a:pt x="76" y="66"/>
                        </a:cubicBezTo>
                        <a:cubicBezTo>
                          <a:pt x="75" y="68"/>
                          <a:pt x="72" y="75"/>
                          <a:pt x="66" y="79"/>
                        </a:cubicBezTo>
                        <a:cubicBezTo>
                          <a:pt x="61" y="82"/>
                          <a:pt x="54" y="84"/>
                          <a:pt x="54" y="84"/>
                        </a:cubicBezTo>
                        <a:cubicBezTo>
                          <a:pt x="53" y="85"/>
                          <a:pt x="53" y="85"/>
                          <a:pt x="53" y="85"/>
                        </a:cubicBezTo>
                        <a:cubicBezTo>
                          <a:pt x="53" y="84"/>
                          <a:pt x="53" y="84"/>
                          <a:pt x="53" y="84"/>
                        </a:cubicBezTo>
                        <a:cubicBezTo>
                          <a:pt x="54" y="84"/>
                          <a:pt x="58" y="79"/>
                          <a:pt x="61" y="74"/>
                        </a:cubicBezTo>
                        <a:cubicBezTo>
                          <a:pt x="62" y="68"/>
                          <a:pt x="59" y="61"/>
                          <a:pt x="54" y="55"/>
                        </a:cubicBezTo>
                        <a:cubicBezTo>
                          <a:pt x="51" y="51"/>
                          <a:pt x="49" y="47"/>
                          <a:pt x="49" y="45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7" y="53"/>
                          <a:pt x="47" y="53"/>
                          <a:pt x="47" y="53"/>
                        </a:cubicBezTo>
                        <a:cubicBezTo>
                          <a:pt x="43" y="48"/>
                          <a:pt x="39" y="40"/>
                          <a:pt x="39" y="34"/>
                        </a:cubicBezTo>
                        <a:cubicBezTo>
                          <a:pt x="38" y="38"/>
                          <a:pt x="38" y="43"/>
                          <a:pt x="38" y="43"/>
                        </a:cubicBezTo>
                        <a:cubicBezTo>
                          <a:pt x="38" y="43"/>
                          <a:pt x="38" y="43"/>
                          <a:pt x="38" y="43"/>
                        </a:cubicBezTo>
                        <a:cubicBezTo>
                          <a:pt x="38" y="43"/>
                          <a:pt x="38" y="43"/>
                          <a:pt x="38" y="43"/>
                        </a:cubicBezTo>
                        <a:cubicBezTo>
                          <a:pt x="38" y="43"/>
                          <a:pt x="32" y="35"/>
                          <a:pt x="32" y="28"/>
                        </a:cubicBezTo>
                        <a:cubicBezTo>
                          <a:pt x="31" y="30"/>
                          <a:pt x="25" y="36"/>
                          <a:pt x="18" y="35"/>
                        </a:cubicBezTo>
                        <a:cubicBezTo>
                          <a:pt x="17" y="35"/>
                          <a:pt x="17" y="35"/>
                          <a:pt x="17" y="35"/>
                        </a:cubicBezTo>
                        <a:cubicBezTo>
                          <a:pt x="18" y="34"/>
                          <a:pt x="18" y="34"/>
                          <a:pt x="18" y="34"/>
                        </a:cubicBezTo>
                        <a:cubicBezTo>
                          <a:pt x="20" y="34"/>
                          <a:pt x="22" y="32"/>
                          <a:pt x="23" y="31"/>
                        </a:cubicBezTo>
                        <a:cubicBezTo>
                          <a:pt x="20" y="32"/>
                          <a:pt x="12" y="35"/>
                          <a:pt x="8" y="34"/>
                        </a:cubicBezTo>
                        <a:cubicBezTo>
                          <a:pt x="6" y="37"/>
                          <a:pt x="1" y="41"/>
                          <a:pt x="1" y="41"/>
                        </a:cubicBezTo>
                        <a:close/>
                        <a:moveTo>
                          <a:pt x="7" y="22"/>
                        </a:moveTo>
                        <a:cubicBezTo>
                          <a:pt x="6" y="22"/>
                          <a:pt x="6" y="22"/>
                          <a:pt x="6" y="22"/>
                        </a:cubicBezTo>
                        <a:cubicBezTo>
                          <a:pt x="1" y="27"/>
                          <a:pt x="1" y="38"/>
                          <a:pt x="1" y="41"/>
                        </a:cubicBezTo>
                        <a:cubicBezTo>
                          <a:pt x="2" y="40"/>
                          <a:pt x="6" y="37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13" y="35"/>
                          <a:pt x="23" y="30"/>
                          <a:pt x="23" y="30"/>
                        </a:cubicBezTo>
                        <a:cubicBezTo>
                          <a:pt x="24" y="30"/>
                          <a:pt x="24" y="30"/>
                          <a:pt x="24" y="30"/>
                        </a:cubicBezTo>
                        <a:cubicBezTo>
                          <a:pt x="23" y="30"/>
                          <a:pt x="23" y="30"/>
                          <a:pt x="23" y="30"/>
                        </a:cubicBezTo>
                        <a:cubicBezTo>
                          <a:pt x="23" y="30"/>
                          <a:pt x="21" y="33"/>
                          <a:pt x="19" y="34"/>
                        </a:cubicBezTo>
                        <a:cubicBezTo>
                          <a:pt x="27" y="35"/>
                          <a:pt x="32" y="28"/>
                          <a:pt x="32" y="27"/>
                        </a:cubicBezTo>
                        <a:cubicBezTo>
                          <a:pt x="33" y="27"/>
                          <a:pt x="33" y="27"/>
                          <a:pt x="33" y="27"/>
                        </a:cubicBezTo>
                        <a:cubicBezTo>
                          <a:pt x="33" y="28"/>
                          <a:pt x="33" y="28"/>
                          <a:pt x="33" y="28"/>
                        </a:cubicBezTo>
                        <a:cubicBezTo>
                          <a:pt x="32" y="33"/>
                          <a:pt x="36" y="40"/>
                          <a:pt x="38" y="42"/>
                        </a:cubicBezTo>
                        <a:cubicBezTo>
                          <a:pt x="37" y="41"/>
                          <a:pt x="38" y="37"/>
                          <a:pt x="39" y="33"/>
                        </a:cubicBezTo>
                        <a:cubicBezTo>
                          <a:pt x="40" y="32"/>
                          <a:pt x="40" y="32"/>
                          <a:pt x="40" y="32"/>
                        </a:cubicBezTo>
                        <a:cubicBezTo>
                          <a:pt x="40" y="33"/>
                          <a:pt x="40" y="33"/>
                          <a:pt x="40" y="33"/>
                        </a:cubicBezTo>
                        <a:cubicBezTo>
                          <a:pt x="39" y="38"/>
                          <a:pt x="43" y="47"/>
                          <a:pt x="47" y="52"/>
                        </a:cubicBezTo>
                        <a:cubicBezTo>
                          <a:pt x="49" y="44"/>
                          <a:pt x="49" y="44"/>
                          <a:pt x="49" y="44"/>
                        </a:cubicBezTo>
                        <a:cubicBezTo>
                          <a:pt x="49" y="45"/>
                          <a:pt x="49" y="45"/>
                          <a:pt x="49" y="45"/>
                        </a:cubicBezTo>
                        <a:cubicBezTo>
                          <a:pt x="49" y="45"/>
                          <a:pt x="50" y="50"/>
                          <a:pt x="55" y="55"/>
                        </a:cubicBezTo>
                        <a:cubicBezTo>
                          <a:pt x="59" y="61"/>
                          <a:pt x="62" y="68"/>
                          <a:pt x="61" y="74"/>
                        </a:cubicBezTo>
                        <a:cubicBezTo>
                          <a:pt x="61" y="74"/>
                          <a:pt x="61" y="74"/>
                          <a:pt x="61" y="74"/>
                        </a:cubicBezTo>
                        <a:cubicBezTo>
                          <a:pt x="59" y="79"/>
                          <a:pt x="56" y="82"/>
                          <a:pt x="54" y="84"/>
                        </a:cubicBezTo>
                        <a:cubicBezTo>
                          <a:pt x="56" y="83"/>
                          <a:pt x="62" y="81"/>
                          <a:pt x="66" y="79"/>
                        </a:cubicBezTo>
                        <a:cubicBezTo>
                          <a:pt x="73" y="73"/>
                          <a:pt x="76" y="66"/>
                          <a:pt x="76" y="66"/>
                        </a:cubicBezTo>
                        <a:cubicBezTo>
                          <a:pt x="76" y="65"/>
                          <a:pt x="76" y="65"/>
                          <a:pt x="76" y="65"/>
                        </a:cubicBezTo>
                        <a:cubicBezTo>
                          <a:pt x="76" y="66"/>
                          <a:pt x="76" y="66"/>
                          <a:pt x="76" y="66"/>
                        </a:cubicBezTo>
                        <a:cubicBezTo>
                          <a:pt x="76" y="66"/>
                          <a:pt x="76" y="67"/>
                          <a:pt x="77" y="69"/>
                        </a:cubicBezTo>
                        <a:cubicBezTo>
                          <a:pt x="82" y="62"/>
                          <a:pt x="81" y="54"/>
                          <a:pt x="81" y="54"/>
                        </a:cubicBezTo>
                        <a:cubicBezTo>
                          <a:pt x="80" y="54"/>
                          <a:pt x="80" y="54"/>
                          <a:pt x="80" y="54"/>
                        </a:cubicBezTo>
                        <a:cubicBezTo>
                          <a:pt x="81" y="54"/>
                          <a:pt x="81" y="54"/>
                          <a:pt x="81" y="54"/>
                        </a:cubicBezTo>
                        <a:cubicBezTo>
                          <a:pt x="81" y="54"/>
                          <a:pt x="82" y="56"/>
                          <a:pt x="83" y="57"/>
                        </a:cubicBezTo>
                        <a:cubicBezTo>
                          <a:pt x="87" y="43"/>
                          <a:pt x="76" y="33"/>
                          <a:pt x="75" y="32"/>
                        </a:cubicBezTo>
                        <a:cubicBezTo>
                          <a:pt x="74" y="32"/>
                          <a:pt x="74" y="32"/>
                          <a:pt x="74" y="32"/>
                        </a:cubicBezTo>
                        <a:cubicBezTo>
                          <a:pt x="75" y="32"/>
                          <a:pt x="75" y="32"/>
                          <a:pt x="75" y="32"/>
                        </a:cubicBezTo>
                        <a:cubicBezTo>
                          <a:pt x="75" y="32"/>
                          <a:pt x="77" y="32"/>
                          <a:pt x="79" y="33"/>
                        </a:cubicBezTo>
                        <a:cubicBezTo>
                          <a:pt x="77" y="28"/>
                          <a:pt x="72" y="23"/>
                          <a:pt x="69" y="21"/>
                        </a:cubicBezTo>
                        <a:cubicBezTo>
                          <a:pt x="69" y="20"/>
                          <a:pt x="68" y="20"/>
                          <a:pt x="68" y="20"/>
                        </a:cubicBezTo>
                        <a:cubicBezTo>
                          <a:pt x="68" y="20"/>
                          <a:pt x="68" y="20"/>
                          <a:pt x="68" y="20"/>
                        </a:cubicBezTo>
                        <a:cubicBezTo>
                          <a:pt x="68" y="19"/>
                          <a:pt x="68" y="19"/>
                          <a:pt x="68" y="19"/>
                        </a:cubicBezTo>
                        <a:cubicBezTo>
                          <a:pt x="68" y="19"/>
                          <a:pt x="69" y="19"/>
                          <a:pt x="72" y="19"/>
                        </a:cubicBezTo>
                        <a:cubicBezTo>
                          <a:pt x="72" y="18"/>
                          <a:pt x="71" y="17"/>
                          <a:pt x="70" y="17"/>
                        </a:cubicBezTo>
                        <a:cubicBezTo>
                          <a:pt x="63" y="11"/>
                          <a:pt x="52" y="9"/>
                          <a:pt x="52" y="9"/>
                        </a:cubicBezTo>
                        <a:cubicBezTo>
                          <a:pt x="51" y="9"/>
                          <a:pt x="51" y="9"/>
                          <a:pt x="51" y="9"/>
                        </a:cubicBezTo>
                        <a:cubicBezTo>
                          <a:pt x="52" y="9"/>
                          <a:pt x="52" y="9"/>
                          <a:pt x="52" y="9"/>
                        </a:cubicBezTo>
                        <a:cubicBezTo>
                          <a:pt x="52" y="9"/>
                          <a:pt x="53" y="7"/>
                          <a:pt x="55" y="6"/>
                        </a:cubicBezTo>
                        <a:cubicBezTo>
                          <a:pt x="50" y="4"/>
                          <a:pt x="43" y="5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8" y="7"/>
                          <a:pt x="38" y="7"/>
                          <a:pt x="37" y="6"/>
                        </a:cubicBezTo>
                        <a:cubicBezTo>
                          <a:pt x="31" y="1"/>
                          <a:pt x="22" y="4"/>
                          <a:pt x="19" y="5"/>
                        </a:cubicBezTo>
                        <a:cubicBezTo>
                          <a:pt x="20" y="5"/>
                          <a:pt x="21" y="6"/>
                          <a:pt x="23" y="7"/>
                        </a:cubicBezTo>
                        <a:cubicBezTo>
                          <a:pt x="23" y="7"/>
                          <a:pt x="23" y="7"/>
                          <a:pt x="23" y="7"/>
                        </a:cubicBezTo>
                        <a:cubicBezTo>
                          <a:pt x="23" y="7"/>
                          <a:pt x="23" y="7"/>
                          <a:pt x="23" y="7"/>
                        </a:cubicBezTo>
                        <a:cubicBezTo>
                          <a:pt x="17" y="7"/>
                          <a:pt x="10" y="10"/>
                          <a:pt x="8" y="11"/>
                        </a:cubicBezTo>
                        <a:cubicBezTo>
                          <a:pt x="9" y="11"/>
                          <a:pt x="12" y="12"/>
                          <a:pt x="13" y="12"/>
                        </a:cubicBezTo>
                        <a:cubicBezTo>
                          <a:pt x="14" y="13"/>
                          <a:pt x="14" y="13"/>
                          <a:pt x="14" y="13"/>
                        </a:cubicBezTo>
                        <a:cubicBezTo>
                          <a:pt x="13" y="13"/>
                          <a:pt x="13" y="13"/>
                          <a:pt x="13" y="13"/>
                        </a:cubicBezTo>
                        <a:cubicBezTo>
                          <a:pt x="7" y="14"/>
                          <a:pt x="3" y="21"/>
                          <a:pt x="2" y="23"/>
                        </a:cubicBezTo>
                        <a:cubicBezTo>
                          <a:pt x="3" y="23"/>
                          <a:pt x="4" y="22"/>
                          <a:pt x="6" y="22"/>
                        </a:cubicBezTo>
                        <a:lnTo>
                          <a:pt x="7" y="22"/>
                        </a:lnTo>
                        <a:close/>
                      </a:path>
                    </a:pathLst>
                  </a:custGeom>
                  <a:solidFill>
                    <a:srgbClr val="23080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0" name="Freeform 580"/>
                  <p:cNvSpPr>
                    <a:spLocks/>
                  </p:cNvSpPr>
                  <p:nvPr/>
                </p:nvSpPr>
                <p:spPr bwMode="auto">
                  <a:xfrm>
                    <a:off x="3547" y="2709"/>
                    <a:ext cx="135" cy="120"/>
                  </a:xfrm>
                  <a:custGeom>
                    <a:avLst/>
                    <a:gdLst>
                      <a:gd name="T0" fmla="*/ 18 w 18"/>
                      <a:gd name="T1" fmla="*/ 9 h 16"/>
                      <a:gd name="T2" fmla="*/ 13 w 18"/>
                      <a:gd name="T3" fmla="*/ 16 h 16"/>
                      <a:gd name="T4" fmla="*/ 0 w 18"/>
                      <a:gd name="T5" fmla="*/ 12 h 16"/>
                      <a:gd name="T6" fmla="*/ 11 w 18"/>
                      <a:gd name="T7" fmla="*/ 2 h 16"/>
                      <a:gd name="T8" fmla="*/ 18 w 18"/>
                      <a:gd name="T9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6">
                        <a:moveTo>
                          <a:pt x="18" y="9"/>
                        </a:moveTo>
                        <a:cubicBezTo>
                          <a:pt x="18" y="9"/>
                          <a:pt x="17" y="14"/>
                          <a:pt x="13" y="16"/>
                        </a:cubicBezTo>
                        <a:cubicBezTo>
                          <a:pt x="9" y="16"/>
                          <a:pt x="0" y="12"/>
                          <a:pt x="0" y="12"/>
                        </a:cubicBezTo>
                        <a:cubicBezTo>
                          <a:pt x="0" y="12"/>
                          <a:pt x="5" y="0"/>
                          <a:pt x="11" y="2"/>
                        </a:cubicBezTo>
                        <a:cubicBezTo>
                          <a:pt x="16" y="3"/>
                          <a:pt x="18" y="9"/>
                          <a:pt x="18" y="9"/>
                        </a:cubicBezTo>
                        <a:close/>
                      </a:path>
                    </a:pathLst>
                  </a:custGeom>
                  <a:solidFill>
                    <a:srgbClr val="9F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1" name="Freeform 581"/>
                  <p:cNvSpPr>
                    <a:spLocks noEditPoints="1"/>
                  </p:cNvSpPr>
                  <p:nvPr/>
                </p:nvSpPr>
                <p:spPr bwMode="auto">
                  <a:xfrm>
                    <a:off x="3540" y="2709"/>
                    <a:ext cx="142" cy="127"/>
                  </a:xfrm>
                  <a:custGeom>
                    <a:avLst/>
                    <a:gdLst>
                      <a:gd name="T0" fmla="*/ 0 w 19"/>
                      <a:gd name="T1" fmla="*/ 12 h 17"/>
                      <a:gd name="T2" fmla="*/ 0 w 19"/>
                      <a:gd name="T3" fmla="*/ 12 h 17"/>
                      <a:gd name="T4" fmla="*/ 12 w 19"/>
                      <a:gd name="T5" fmla="*/ 1 h 17"/>
                      <a:gd name="T6" fmla="*/ 15 w 19"/>
                      <a:gd name="T7" fmla="*/ 3 h 17"/>
                      <a:gd name="T8" fmla="*/ 19 w 19"/>
                      <a:gd name="T9" fmla="*/ 9 h 17"/>
                      <a:gd name="T10" fmla="*/ 19 w 19"/>
                      <a:gd name="T11" fmla="*/ 9 h 17"/>
                      <a:gd name="T12" fmla="*/ 14 w 19"/>
                      <a:gd name="T13" fmla="*/ 16 h 17"/>
                      <a:gd name="T14" fmla="*/ 14 w 19"/>
                      <a:gd name="T15" fmla="*/ 17 h 17"/>
                      <a:gd name="T16" fmla="*/ 14 w 19"/>
                      <a:gd name="T17" fmla="*/ 17 h 17"/>
                      <a:gd name="T18" fmla="*/ 1 w 19"/>
                      <a:gd name="T19" fmla="*/ 12 h 17"/>
                      <a:gd name="T20" fmla="*/ 0 w 19"/>
                      <a:gd name="T21" fmla="*/ 12 h 17"/>
                      <a:gd name="T22" fmla="*/ 15 w 19"/>
                      <a:gd name="T23" fmla="*/ 4 h 17"/>
                      <a:gd name="T24" fmla="*/ 12 w 19"/>
                      <a:gd name="T25" fmla="*/ 2 h 17"/>
                      <a:gd name="T26" fmla="*/ 1 w 19"/>
                      <a:gd name="T27" fmla="*/ 12 h 17"/>
                      <a:gd name="T28" fmla="*/ 14 w 19"/>
                      <a:gd name="T29" fmla="*/ 16 h 17"/>
                      <a:gd name="T30" fmla="*/ 18 w 19"/>
                      <a:gd name="T31" fmla="*/ 9 h 17"/>
                      <a:gd name="T32" fmla="*/ 15 w 19"/>
                      <a:gd name="T33" fmla="*/ 4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" h="17">
                        <a:moveTo>
                          <a:pt x="0" y="12"/>
                        </a:move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" y="11"/>
                          <a:pt x="6" y="0"/>
                          <a:pt x="12" y="1"/>
                        </a:cubicBezTo>
                        <a:cubicBezTo>
                          <a:pt x="13" y="2"/>
                          <a:pt x="14" y="2"/>
                          <a:pt x="15" y="3"/>
                        </a:cubicBezTo>
                        <a:cubicBezTo>
                          <a:pt x="18" y="6"/>
                          <a:pt x="19" y="9"/>
                          <a:pt x="19" y="9"/>
                        </a:cubicBez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19" y="9"/>
                          <a:pt x="18" y="14"/>
                          <a:pt x="14" y="16"/>
                        </a:cubicBezTo>
                        <a:cubicBezTo>
                          <a:pt x="14" y="17"/>
                          <a:pt x="14" y="17"/>
                          <a:pt x="14" y="17"/>
                        </a:cubicBezTo>
                        <a:cubicBezTo>
                          <a:pt x="14" y="17"/>
                          <a:pt x="14" y="17"/>
                          <a:pt x="14" y="17"/>
                        </a:cubicBezTo>
                        <a:cubicBezTo>
                          <a:pt x="10" y="16"/>
                          <a:pt x="1" y="12"/>
                          <a:pt x="1" y="12"/>
                        </a:cubicBezTo>
                        <a:lnTo>
                          <a:pt x="0" y="12"/>
                        </a:lnTo>
                        <a:close/>
                        <a:moveTo>
                          <a:pt x="15" y="4"/>
                        </a:moveTo>
                        <a:cubicBezTo>
                          <a:pt x="14" y="3"/>
                          <a:pt x="13" y="2"/>
                          <a:pt x="12" y="2"/>
                        </a:cubicBezTo>
                        <a:cubicBezTo>
                          <a:pt x="7" y="0"/>
                          <a:pt x="2" y="10"/>
                          <a:pt x="1" y="12"/>
                        </a:cubicBezTo>
                        <a:cubicBezTo>
                          <a:pt x="2" y="12"/>
                          <a:pt x="10" y="16"/>
                          <a:pt x="14" y="16"/>
                        </a:cubicBezTo>
                        <a:cubicBezTo>
                          <a:pt x="18" y="14"/>
                          <a:pt x="18" y="9"/>
                          <a:pt x="18" y="9"/>
                        </a:cubicBezTo>
                        <a:cubicBezTo>
                          <a:pt x="18" y="9"/>
                          <a:pt x="18" y="6"/>
                          <a:pt x="15" y="4"/>
                        </a:cubicBezTo>
                        <a:close/>
                      </a:path>
                    </a:pathLst>
                  </a:custGeom>
                  <a:solidFill>
                    <a:srgbClr val="7205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2" name="Freeform 582"/>
                  <p:cNvSpPr>
                    <a:spLocks/>
                  </p:cNvSpPr>
                  <p:nvPr/>
                </p:nvSpPr>
                <p:spPr bwMode="auto">
                  <a:xfrm>
                    <a:off x="3727" y="2859"/>
                    <a:ext cx="134" cy="134"/>
                  </a:xfrm>
                  <a:custGeom>
                    <a:avLst/>
                    <a:gdLst>
                      <a:gd name="T0" fmla="*/ 7 w 18"/>
                      <a:gd name="T1" fmla="*/ 0 h 18"/>
                      <a:gd name="T2" fmla="*/ 0 w 18"/>
                      <a:gd name="T3" fmla="*/ 6 h 18"/>
                      <a:gd name="T4" fmla="*/ 7 w 18"/>
                      <a:gd name="T5" fmla="*/ 18 h 18"/>
                      <a:gd name="T6" fmla="*/ 15 w 18"/>
                      <a:gd name="T7" fmla="*/ 5 h 18"/>
                      <a:gd name="T8" fmla="*/ 7 w 18"/>
                      <a:gd name="T9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8">
                        <a:moveTo>
                          <a:pt x="7" y="0"/>
                        </a:moveTo>
                        <a:cubicBezTo>
                          <a:pt x="7" y="0"/>
                          <a:pt x="2" y="1"/>
                          <a:pt x="0" y="6"/>
                        </a:cubicBezTo>
                        <a:cubicBezTo>
                          <a:pt x="1" y="10"/>
                          <a:pt x="7" y="18"/>
                          <a:pt x="7" y="18"/>
                        </a:cubicBezTo>
                        <a:cubicBezTo>
                          <a:pt x="7" y="18"/>
                          <a:pt x="18" y="11"/>
                          <a:pt x="15" y="5"/>
                        </a:cubicBezTo>
                        <a:cubicBezTo>
                          <a:pt x="12" y="0"/>
                          <a:pt x="7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C9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3" name="Freeform 583"/>
                  <p:cNvSpPr>
                    <a:spLocks noEditPoints="1"/>
                  </p:cNvSpPr>
                  <p:nvPr/>
                </p:nvSpPr>
                <p:spPr bwMode="auto">
                  <a:xfrm>
                    <a:off x="3727" y="2859"/>
                    <a:ext cx="134" cy="134"/>
                  </a:xfrm>
                  <a:custGeom>
                    <a:avLst/>
                    <a:gdLst>
                      <a:gd name="T0" fmla="*/ 7 w 18"/>
                      <a:gd name="T1" fmla="*/ 18 h 18"/>
                      <a:gd name="T2" fmla="*/ 7 w 18"/>
                      <a:gd name="T3" fmla="*/ 18 h 18"/>
                      <a:gd name="T4" fmla="*/ 0 w 18"/>
                      <a:gd name="T5" fmla="*/ 6 h 18"/>
                      <a:gd name="T6" fmla="*/ 0 w 18"/>
                      <a:gd name="T7" fmla="*/ 6 h 18"/>
                      <a:gd name="T8" fmla="*/ 0 w 18"/>
                      <a:gd name="T9" fmla="*/ 6 h 18"/>
                      <a:gd name="T10" fmla="*/ 6 w 18"/>
                      <a:gd name="T11" fmla="*/ 0 h 18"/>
                      <a:gd name="T12" fmla="*/ 7 w 18"/>
                      <a:gd name="T13" fmla="*/ 0 h 18"/>
                      <a:gd name="T14" fmla="*/ 13 w 18"/>
                      <a:gd name="T15" fmla="*/ 2 h 18"/>
                      <a:gd name="T16" fmla="*/ 15 w 18"/>
                      <a:gd name="T17" fmla="*/ 5 h 18"/>
                      <a:gd name="T18" fmla="*/ 7 w 18"/>
                      <a:gd name="T19" fmla="*/ 18 h 18"/>
                      <a:gd name="T20" fmla="*/ 0 w 18"/>
                      <a:gd name="T21" fmla="*/ 6 h 18"/>
                      <a:gd name="T22" fmla="*/ 7 w 18"/>
                      <a:gd name="T23" fmla="*/ 18 h 18"/>
                      <a:gd name="T24" fmla="*/ 15 w 18"/>
                      <a:gd name="T25" fmla="*/ 5 h 18"/>
                      <a:gd name="T26" fmla="*/ 13 w 18"/>
                      <a:gd name="T27" fmla="*/ 2 h 18"/>
                      <a:gd name="T28" fmla="*/ 7 w 18"/>
                      <a:gd name="T29" fmla="*/ 0 h 18"/>
                      <a:gd name="T30" fmla="*/ 0 w 18"/>
                      <a:gd name="T31" fmla="*/ 6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8" h="18">
                        <a:moveTo>
                          <a:pt x="7" y="18"/>
                        </a:move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8"/>
                          <a:pt x="1" y="10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2" y="1"/>
                          <a:pt x="6" y="0"/>
                          <a:pt x="6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10" y="0"/>
                          <a:pt x="13" y="2"/>
                        </a:cubicBezTo>
                        <a:cubicBezTo>
                          <a:pt x="14" y="3"/>
                          <a:pt x="15" y="4"/>
                          <a:pt x="15" y="5"/>
                        </a:cubicBezTo>
                        <a:cubicBezTo>
                          <a:pt x="18" y="11"/>
                          <a:pt x="8" y="18"/>
                          <a:pt x="7" y="18"/>
                        </a:cubicBezTo>
                        <a:close/>
                        <a:moveTo>
                          <a:pt x="0" y="6"/>
                        </a:moveTo>
                        <a:cubicBezTo>
                          <a:pt x="2" y="10"/>
                          <a:pt x="6" y="17"/>
                          <a:pt x="7" y="18"/>
                        </a:cubicBezTo>
                        <a:cubicBezTo>
                          <a:pt x="8" y="17"/>
                          <a:pt x="17" y="10"/>
                          <a:pt x="15" y="5"/>
                        </a:cubicBezTo>
                        <a:cubicBezTo>
                          <a:pt x="14" y="4"/>
                          <a:pt x="14" y="3"/>
                          <a:pt x="13" y="2"/>
                        </a:cubicBezTo>
                        <a:cubicBezTo>
                          <a:pt x="10" y="0"/>
                          <a:pt x="7" y="0"/>
                          <a:pt x="7" y="0"/>
                        </a:cubicBezTo>
                        <a:cubicBezTo>
                          <a:pt x="6" y="0"/>
                          <a:pt x="2" y="2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7205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4" name="Freeform 584"/>
                  <p:cNvSpPr>
                    <a:spLocks/>
                  </p:cNvSpPr>
                  <p:nvPr/>
                </p:nvSpPr>
                <p:spPr bwMode="auto">
                  <a:xfrm>
                    <a:off x="3540" y="2433"/>
                    <a:ext cx="546" cy="538"/>
                  </a:xfrm>
                  <a:custGeom>
                    <a:avLst/>
                    <a:gdLst>
                      <a:gd name="T0" fmla="*/ 56 w 73"/>
                      <a:gd name="T1" fmla="*/ 60 h 72"/>
                      <a:gd name="T2" fmla="*/ 73 w 73"/>
                      <a:gd name="T3" fmla="*/ 23 h 72"/>
                      <a:gd name="T4" fmla="*/ 58 w 73"/>
                      <a:gd name="T5" fmla="*/ 12 h 72"/>
                      <a:gd name="T6" fmla="*/ 45 w 73"/>
                      <a:gd name="T7" fmla="*/ 0 h 72"/>
                      <a:gd name="T8" fmla="*/ 12 w 73"/>
                      <a:gd name="T9" fmla="*/ 22 h 72"/>
                      <a:gd name="T10" fmla="*/ 0 w 73"/>
                      <a:gd name="T11" fmla="*/ 30 h 72"/>
                      <a:gd name="T12" fmla="*/ 18 w 73"/>
                      <a:gd name="T13" fmla="*/ 47 h 72"/>
                      <a:gd name="T14" fmla="*/ 25 w 73"/>
                      <a:gd name="T15" fmla="*/ 40 h 72"/>
                      <a:gd name="T16" fmla="*/ 50 w 73"/>
                      <a:gd name="T17" fmla="*/ 21 h 72"/>
                      <a:gd name="T18" fmla="*/ 37 w 73"/>
                      <a:gd name="T19" fmla="*/ 50 h 72"/>
                      <a:gd name="T20" fmla="*/ 30 w 73"/>
                      <a:gd name="T21" fmla="*/ 57 h 72"/>
                      <a:gd name="T22" fmla="*/ 51 w 73"/>
                      <a:gd name="T23" fmla="*/ 72 h 72"/>
                      <a:gd name="T24" fmla="*/ 56 w 73"/>
                      <a:gd name="T25" fmla="*/ 6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3" h="72">
                        <a:moveTo>
                          <a:pt x="56" y="60"/>
                        </a:moveTo>
                        <a:cubicBezTo>
                          <a:pt x="62" y="48"/>
                          <a:pt x="73" y="23"/>
                          <a:pt x="73" y="23"/>
                        </a:cubicBezTo>
                        <a:cubicBezTo>
                          <a:pt x="58" y="12"/>
                          <a:pt x="58" y="12"/>
                          <a:pt x="58" y="12"/>
                        </a:cubicBezTo>
                        <a:cubicBezTo>
                          <a:pt x="45" y="0"/>
                          <a:pt x="45" y="0"/>
                          <a:pt x="45" y="0"/>
                        </a:cubicBezTo>
                        <a:cubicBezTo>
                          <a:pt x="45" y="0"/>
                          <a:pt x="22" y="15"/>
                          <a:pt x="12" y="22"/>
                        </a:cubicBezTo>
                        <a:cubicBezTo>
                          <a:pt x="4" y="22"/>
                          <a:pt x="0" y="30"/>
                          <a:pt x="0" y="30"/>
                        </a:cubicBezTo>
                        <a:cubicBezTo>
                          <a:pt x="0" y="30"/>
                          <a:pt x="14" y="44"/>
                          <a:pt x="18" y="47"/>
                        </a:cubicBezTo>
                        <a:cubicBezTo>
                          <a:pt x="25" y="47"/>
                          <a:pt x="25" y="40"/>
                          <a:pt x="25" y="40"/>
                        </a:cubicBezTo>
                        <a:cubicBezTo>
                          <a:pt x="50" y="21"/>
                          <a:pt x="50" y="21"/>
                          <a:pt x="50" y="21"/>
                        </a:cubicBezTo>
                        <a:cubicBezTo>
                          <a:pt x="37" y="50"/>
                          <a:pt x="37" y="50"/>
                          <a:pt x="37" y="50"/>
                        </a:cubicBezTo>
                        <a:cubicBezTo>
                          <a:pt x="37" y="50"/>
                          <a:pt x="29" y="51"/>
                          <a:pt x="30" y="57"/>
                        </a:cubicBezTo>
                        <a:cubicBezTo>
                          <a:pt x="34" y="61"/>
                          <a:pt x="51" y="72"/>
                          <a:pt x="51" y="72"/>
                        </a:cubicBezTo>
                        <a:cubicBezTo>
                          <a:pt x="51" y="72"/>
                          <a:pt x="58" y="67"/>
                          <a:pt x="56" y="60"/>
                        </a:cubicBezTo>
                        <a:close/>
                      </a:path>
                    </a:pathLst>
                  </a:custGeom>
                  <a:solidFill>
                    <a:srgbClr val="0514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5" name="Freeform 585"/>
                  <p:cNvSpPr>
                    <a:spLocks/>
                  </p:cNvSpPr>
                  <p:nvPr/>
                </p:nvSpPr>
                <p:spPr bwMode="auto">
                  <a:xfrm>
                    <a:off x="3540" y="2441"/>
                    <a:ext cx="516" cy="477"/>
                  </a:xfrm>
                  <a:custGeom>
                    <a:avLst/>
                    <a:gdLst>
                      <a:gd name="T0" fmla="*/ 46 w 69"/>
                      <a:gd name="T1" fmla="*/ 52 h 64"/>
                      <a:gd name="T2" fmla="*/ 58 w 69"/>
                      <a:gd name="T3" fmla="*/ 49 h 64"/>
                      <a:gd name="T4" fmla="*/ 53 w 69"/>
                      <a:gd name="T5" fmla="*/ 41 h 64"/>
                      <a:gd name="T6" fmla="*/ 69 w 69"/>
                      <a:gd name="T7" fmla="*/ 25 h 64"/>
                      <a:gd name="T8" fmla="*/ 44 w 69"/>
                      <a:gd name="T9" fmla="*/ 0 h 64"/>
                      <a:gd name="T10" fmla="*/ 12 w 69"/>
                      <a:gd name="T11" fmla="*/ 21 h 64"/>
                      <a:gd name="T12" fmla="*/ 0 w 69"/>
                      <a:gd name="T13" fmla="*/ 29 h 64"/>
                      <a:gd name="T14" fmla="*/ 10 w 69"/>
                      <a:gd name="T15" fmla="*/ 39 h 64"/>
                      <a:gd name="T16" fmla="*/ 20 w 69"/>
                      <a:gd name="T17" fmla="*/ 34 h 64"/>
                      <a:gd name="T18" fmla="*/ 20 w 69"/>
                      <a:gd name="T19" fmla="*/ 29 h 64"/>
                      <a:gd name="T20" fmla="*/ 51 w 69"/>
                      <a:gd name="T21" fmla="*/ 16 h 64"/>
                      <a:gd name="T22" fmla="*/ 50 w 69"/>
                      <a:gd name="T23" fmla="*/ 21 h 64"/>
                      <a:gd name="T24" fmla="*/ 50 w 69"/>
                      <a:gd name="T25" fmla="*/ 20 h 64"/>
                      <a:gd name="T26" fmla="*/ 37 w 69"/>
                      <a:gd name="T27" fmla="*/ 49 h 64"/>
                      <a:gd name="T28" fmla="*/ 30 w 69"/>
                      <a:gd name="T29" fmla="*/ 56 h 64"/>
                      <a:gd name="T30" fmla="*/ 41 w 69"/>
                      <a:gd name="T31" fmla="*/ 64 h 64"/>
                      <a:gd name="T32" fmla="*/ 48 w 69"/>
                      <a:gd name="T33" fmla="*/ 58 h 64"/>
                      <a:gd name="T34" fmla="*/ 46 w 69"/>
                      <a:gd name="T35" fmla="*/ 52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69" h="64">
                        <a:moveTo>
                          <a:pt x="46" y="52"/>
                        </a:moveTo>
                        <a:cubicBezTo>
                          <a:pt x="50" y="54"/>
                          <a:pt x="55" y="53"/>
                          <a:pt x="58" y="49"/>
                        </a:cubicBezTo>
                        <a:cubicBezTo>
                          <a:pt x="59" y="45"/>
                          <a:pt x="55" y="44"/>
                          <a:pt x="53" y="41"/>
                        </a:cubicBezTo>
                        <a:cubicBezTo>
                          <a:pt x="61" y="39"/>
                          <a:pt x="67" y="33"/>
                          <a:pt x="69" y="25"/>
                        </a:cubicBezTo>
                        <a:cubicBezTo>
                          <a:pt x="58" y="20"/>
                          <a:pt x="50" y="10"/>
                          <a:pt x="44" y="0"/>
                        </a:cubicBezTo>
                        <a:cubicBezTo>
                          <a:pt x="39" y="3"/>
                          <a:pt x="20" y="15"/>
                          <a:pt x="12" y="21"/>
                        </a:cubicBezTo>
                        <a:cubicBezTo>
                          <a:pt x="4" y="21"/>
                          <a:pt x="0" y="29"/>
                          <a:pt x="0" y="29"/>
                        </a:cubicBezTo>
                        <a:cubicBezTo>
                          <a:pt x="0" y="29"/>
                          <a:pt x="5" y="34"/>
                          <a:pt x="10" y="39"/>
                        </a:cubicBezTo>
                        <a:cubicBezTo>
                          <a:pt x="14" y="39"/>
                          <a:pt x="19" y="39"/>
                          <a:pt x="20" y="34"/>
                        </a:cubicBezTo>
                        <a:cubicBezTo>
                          <a:pt x="21" y="33"/>
                          <a:pt x="20" y="30"/>
                          <a:pt x="20" y="29"/>
                        </a:cubicBezTo>
                        <a:cubicBezTo>
                          <a:pt x="31" y="37"/>
                          <a:pt x="43" y="23"/>
                          <a:pt x="51" y="16"/>
                        </a:cubicBezTo>
                        <a:cubicBezTo>
                          <a:pt x="51" y="18"/>
                          <a:pt x="50" y="19"/>
                          <a:pt x="50" y="21"/>
                        </a:cubicBezTo>
                        <a:cubicBezTo>
                          <a:pt x="50" y="20"/>
                          <a:pt x="50" y="20"/>
                          <a:pt x="50" y="20"/>
                        </a:cubicBezTo>
                        <a:cubicBezTo>
                          <a:pt x="37" y="49"/>
                          <a:pt x="37" y="49"/>
                          <a:pt x="37" y="49"/>
                        </a:cubicBezTo>
                        <a:cubicBezTo>
                          <a:pt x="37" y="49"/>
                          <a:pt x="29" y="50"/>
                          <a:pt x="30" y="56"/>
                        </a:cubicBezTo>
                        <a:cubicBezTo>
                          <a:pt x="32" y="58"/>
                          <a:pt x="36" y="61"/>
                          <a:pt x="41" y="64"/>
                        </a:cubicBezTo>
                        <a:cubicBezTo>
                          <a:pt x="44" y="63"/>
                          <a:pt x="46" y="61"/>
                          <a:pt x="48" y="58"/>
                        </a:cubicBezTo>
                        <a:cubicBezTo>
                          <a:pt x="49" y="56"/>
                          <a:pt x="48" y="53"/>
                          <a:pt x="46" y="52"/>
                        </a:cubicBezTo>
                        <a:close/>
                      </a:path>
                    </a:pathLst>
                  </a:custGeom>
                  <a:solidFill>
                    <a:srgbClr val="0817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6" name="Freeform 586"/>
                  <p:cNvSpPr>
                    <a:spLocks/>
                  </p:cNvSpPr>
                  <p:nvPr/>
                </p:nvSpPr>
                <p:spPr bwMode="auto">
                  <a:xfrm>
                    <a:off x="3540" y="2441"/>
                    <a:ext cx="501" cy="455"/>
                  </a:xfrm>
                  <a:custGeom>
                    <a:avLst/>
                    <a:gdLst>
                      <a:gd name="T0" fmla="*/ 41 w 67"/>
                      <a:gd name="T1" fmla="*/ 49 h 61"/>
                      <a:gd name="T2" fmla="*/ 52 w 67"/>
                      <a:gd name="T3" fmla="*/ 45 h 61"/>
                      <a:gd name="T4" fmla="*/ 49 w 67"/>
                      <a:gd name="T5" fmla="*/ 40 h 61"/>
                      <a:gd name="T6" fmla="*/ 67 w 67"/>
                      <a:gd name="T7" fmla="*/ 26 h 61"/>
                      <a:gd name="T8" fmla="*/ 44 w 67"/>
                      <a:gd name="T9" fmla="*/ 0 h 61"/>
                      <a:gd name="T10" fmla="*/ 12 w 67"/>
                      <a:gd name="T11" fmla="*/ 21 h 61"/>
                      <a:gd name="T12" fmla="*/ 0 w 67"/>
                      <a:gd name="T13" fmla="*/ 29 h 61"/>
                      <a:gd name="T14" fmla="*/ 6 w 67"/>
                      <a:gd name="T15" fmla="*/ 35 h 61"/>
                      <a:gd name="T16" fmla="*/ 15 w 67"/>
                      <a:gd name="T17" fmla="*/ 35 h 61"/>
                      <a:gd name="T18" fmla="*/ 18 w 67"/>
                      <a:gd name="T19" fmla="*/ 27 h 61"/>
                      <a:gd name="T20" fmla="*/ 51 w 67"/>
                      <a:gd name="T21" fmla="*/ 15 h 61"/>
                      <a:gd name="T22" fmla="*/ 50 w 67"/>
                      <a:gd name="T23" fmla="*/ 21 h 61"/>
                      <a:gd name="T24" fmla="*/ 50 w 67"/>
                      <a:gd name="T25" fmla="*/ 20 h 61"/>
                      <a:gd name="T26" fmla="*/ 37 w 67"/>
                      <a:gd name="T27" fmla="*/ 49 h 61"/>
                      <a:gd name="T28" fmla="*/ 30 w 67"/>
                      <a:gd name="T29" fmla="*/ 56 h 61"/>
                      <a:gd name="T30" fmla="*/ 36 w 67"/>
                      <a:gd name="T31" fmla="*/ 61 h 61"/>
                      <a:gd name="T32" fmla="*/ 43 w 67"/>
                      <a:gd name="T33" fmla="*/ 58 h 61"/>
                      <a:gd name="T34" fmla="*/ 41 w 67"/>
                      <a:gd name="T35" fmla="*/ 49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67" h="61">
                        <a:moveTo>
                          <a:pt x="41" y="49"/>
                        </a:moveTo>
                        <a:cubicBezTo>
                          <a:pt x="45" y="50"/>
                          <a:pt x="52" y="50"/>
                          <a:pt x="52" y="45"/>
                        </a:cubicBezTo>
                        <a:cubicBezTo>
                          <a:pt x="52" y="43"/>
                          <a:pt x="48" y="40"/>
                          <a:pt x="49" y="40"/>
                        </a:cubicBezTo>
                        <a:cubicBezTo>
                          <a:pt x="61" y="36"/>
                          <a:pt x="63" y="32"/>
                          <a:pt x="67" y="26"/>
                        </a:cubicBezTo>
                        <a:cubicBezTo>
                          <a:pt x="56" y="21"/>
                          <a:pt x="49" y="10"/>
                          <a:pt x="44" y="0"/>
                        </a:cubicBezTo>
                        <a:cubicBezTo>
                          <a:pt x="39" y="3"/>
                          <a:pt x="20" y="15"/>
                          <a:pt x="12" y="21"/>
                        </a:cubicBezTo>
                        <a:cubicBezTo>
                          <a:pt x="4" y="21"/>
                          <a:pt x="0" y="29"/>
                          <a:pt x="0" y="29"/>
                        </a:cubicBezTo>
                        <a:cubicBezTo>
                          <a:pt x="0" y="29"/>
                          <a:pt x="3" y="32"/>
                          <a:pt x="6" y="35"/>
                        </a:cubicBezTo>
                        <a:cubicBezTo>
                          <a:pt x="9" y="36"/>
                          <a:pt x="12" y="37"/>
                          <a:pt x="15" y="35"/>
                        </a:cubicBezTo>
                        <a:cubicBezTo>
                          <a:pt x="18" y="33"/>
                          <a:pt x="19" y="31"/>
                          <a:pt x="18" y="27"/>
                        </a:cubicBezTo>
                        <a:cubicBezTo>
                          <a:pt x="30" y="36"/>
                          <a:pt x="42" y="21"/>
                          <a:pt x="51" y="15"/>
                        </a:cubicBezTo>
                        <a:cubicBezTo>
                          <a:pt x="49" y="19"/>
                          <a:pt x="51" y="18"/>
                          <a:pt x="50" y="21"/>
                        </a:cubicBezTo>
                        <a:cubicBezTo>
                          <a:pt x="50" y="20"/>
                          <a:pt x="50" y="20"/>
                          <a:pt x="50" y="20"/>
                        </a:cubicBezTo>
                        <a:cubicBezTo>
                          <a:pt x="37" y="49"/>
                          <a:pt x="37" y="49"/>
                          <a:pt x="37" y="49"/>
                        </a:cubicBezTo>
                        <a:cubicBezTo>
                          <a:pt x="37" y="49"/>
                          <a:pt x="29" y="50"/>
                          <a:pt x="30" y="56"/>
                        </a:cubicBezTo>
                        <a:cubicBezTo>
                          <a:pt x="31" y="57"/>
                          <a:pt x="33" y="59"/>
                          <a:pt x="36" y="61"/>
                        </a:cubicBezTo>
                        <a:cubicBezTo>
                          <a:pt x="39" y="61"/>
                          <a:pt x="42" y="61"/>
                          <a:pt x="43" y="58"/>
                        </a:cubicBezTo>
                        <a:cubicBezTo>
                          <a:pt x="44" y="55"/>
                          <a:pt x="43" y="51"/>
                          <a:pt x="41" y="49"/>
                        </a:cubicBezTo>
                        <a:close/>
                      </a:path>
                    </a:pathLst>
                  </a:custGeom>
                  <a:solidFill>
                    <a:srgbClr val="0B1B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7" name="Freeform 587"/>
                  <p:cNvSpPr>
                    <a:spLocks noEditPoints="1"/>
                  </p:cNvSpPr>
                  <p:nvPr/>
                </p:nvSpPr>
                <p:spPr bwMode="auto">
                  <a:xfrm>
                    <a:off x="3540" y="2426"/>
                    <a:ext cx="546" cy="545"/>
                  </a:xfrm>
                  <a:custGeom>
                    <a:avLst/>
                    <a:gdLst>
                      <a:gd name="T0" fmla="*/ 32 w 73"/>
                      <a:gd name="T1" fmla="*/ 60 h 73"/>
                      <a:gd name="T2" fmla="*/ 32 w 73"/>
                      <a:gd name="T3" fmla="*/ 60 h 73"/>
                      <a:gd name="T4" fmla="*/ 30 w 73"/>
                      <a:gd name="T5" fmla="*/ 58 h 73"/>
                      <a:gd name="T6" fmla="*/ 30 w 73"/>
                      <a:gd name="T7" fmla="*/ 58 h 73"/>
                      <a:gd name="T8" fmla="*/ 30 w 73"/>
                      <a:gd name="T9" fmla="*/ 58 h 73"/>
                      <a:gd name="T10" fmla="*/ 37 w 73"/>
                      <a:gd name="T11" fmla="*/ 51 h 73"/>
                      <a:gd name="T12" fmla="*/ 50 w 73"/>
                      <a:gd name="T13" fmla="*/ 23 h 73"/>
                      <a:gd name="T14" fmla="*/ 25 w 73"/>
                      <a:gd name="T15" fmla="*/ 41 h 73"/>
                      <a:gd name="T16" fmla="*/ 18 w 73"/>
                      <a:gd name="T17" fmla="*/ 49 h 73"/>
                      <a:gd name="T18" fmla="*/ 18 w 73"/>
                      <a:gd name="T19" fmla="*/ 49 h 73"/>
                      <a:gd name="T20" fmla="*/ 18 w 73"/>
                      <a:gd name="T21" fmla="*/ 49 h 73"/>
                      <a:gd name="T22" fmla="*/ 17 w 73"/>
                      <a:gd name="T23" fmla="*/ 47 h 73"/>
                      <a:gd name="T24" fmla="*/ 0 w 73"/>
                      <a:gd name="T25" fmla="*/ 31 h 73"/>
                      <a:gd name="T26" fmla="*/ 0 w 73"/>
                      <a:gd name="T27" fmla="*/ 31 h 73"/>
                      <a:gd name="T28" fmla="*/ 0 w 73"/>
                      <a:gd name="T29" fmla="*/ 31 h 73"/>
                      <a:gd name="T30" fmla="*/ 11 w 73"/>
                      <a:gd name="T31" fmla="*/ 23 h 73"/>
                      <a:gd name="T32" fmla="*/ 45 w 73"/>
                      <a:gd name="T33" fmla="*/ 1 h 73"/>
                      <a:gd name="T34" fmla="*/ 45 w 73"/>
                      <a:gd name="T35" fmla="*/ 0 h 73"/>
                      <a:gd name="T36" fmla="*/ 58 w 73"/>
                      <a:gd name="T37" fmla="*/ 13 h 73"/>
                      <a:gd name="T38" fmla="*/ 73 w 73"/>
                      <a:gd name="T39" fmla="*/ 24 h 73"/>
                      <a:gd name="T40" fmla="*/ 73 w 73"/>
                      <a:gd name="T41" fmla="*/ 24 h 73"/>
                      <a:gd name="T42" fmla="*/ 56 w 73"/>
                      <a:gd name="T43" fmla="*/ 61 h 73"/>
                      <a:gd name="T44" fmla="*/ 51 w 73"/>
                      <a:gd name="T45" fmla="*/ 73 h 73"/>
                      <a:gd name="T46" fmla="*/ 51 w 73"/>
                      <a:gd name="T47" fmla="*/ 73 h 73"/>
                      <a:gd name="T48" fmla="*/ 51 w 73"/>
                      <a:gd name="T49" fmla="*/ 73 h 73"/>
                      <a:gd name="T50" fmla="*/ 32 w 73"/>
                      <a:gd name="T51" fmla="*/ 60 h 73"/>
                      <a:gd name="T52" fmla="*/ 30 w 73"/>
                      <a:gd name="T53" fmla="*/ 58 h 73"/>
                      <a:gd name="T54" fmla="*/ 32 w 73"/>
                      <a:gd name="T55" fmla="*/ 59 h 73"/>
                      <a:gd name="T56" fmla="*/ 51 w 73"/>
                      <a:gd name="T57" fmla="*/ 73 h 73"/>
                      <a:gd name="T58" fmla="*/ 56 w 73"/>
                      <a:gd name="T59" fmla="*/ 61 h 73"/>
                      <a:gd name="T60" fmla="*/ 56 w 73"/>
                      <a:gd name="T61" fmla="*/ 61 h 73"/>
                      <a:gd name="T62" fmla="*/ 56 w 73"/>
                      <a:gd name="T63" fmla="*/ 61 h 73"/>
                      <a:gd name="T64" fmla="*/ 72 w 73"/>
                      <a:gd name="T65" fmla="*/ 24 h 73"/>
                      <a:gd name="T66" fmla="*/ 58 w 73"/>
                      <a:gd name="T67" fmla="*/ 14 h 73"/>
                      <a:gd name="T68" fmla="*/ 45 w 73"/>
                      <a:gd name="T69" fmla="*/ 1 h 73"/>
                      <a:gd name="T70" fmla="*/ 12 w 73"/>
                      <a:gd name="T71" fmla="*/ 23 h 73"/>
                      <a:gd name="T72" fmla="*/ 12 w 73"/>
                      <a:gd name="T73" fmla="*/ 23 h 73"/>
                      <a:gd name="T74" fmla="*/ 12 w 73"/>
                      <a:gd name="T75" fmla="*/ 23 h 73"/>
                      <a:gd name="T76" fmla="*/ 1 w 73"/>
                      <a:gd name="T77" fmla="*/ 31 h 73"/>
                      <a:gd name="T78" fmla="*/ 17 w 73"/>
                      <a:gd name="T79" fmla="*/ 47 h 73"/>
                      <a:gd name="T80" fmla="*/ 18 w 73"/>
                      <a:gd name="T81" fmla="*/ 48 h 73"/>
                      <a:gd name="T82" fmla="*/ 25 w 73"/>
                      <a:gd name="T83" fmla="*/ 41 h 73"/>
                      <a:gd name="T84" fmla="*/ 25 w 73"/>
                      <a:gd name="T85" fmla="*/ 41 h 73"/>
                      <a:gd name="T86" fmla="*/ 25 w 73"/>
                      <a:gd name="T87" fmla="*/ 41 h 73"/>
                      <a:gd name="T88" fmla="*/ 51 w 73"/>
                      <a:gd name="T89" fmla="*/ 22 h 73"/>
                      <a:gd name="T90" fmla="*/ 37 w 73"/>
                      <a:gd name="T91" fmla="*/ 51 h 73"/>
                      <a:gd name="T92" fmla="*/ 37 w 73"/>
                      <a:gd name="T93" fmla="*/ 51 h 73"/>
                      <a:gd name="T94" fmla="*/ 30 w 73"/>
                      <a:gd name="T95" fmla="*/ 58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73" h="73">
                        <a:moveTo>
                          <a:pt x="32" y="60"/>
                        </a:moveTo>
                        <a:cubicBezTo>
                          <a:pt x="32" y="60"/>
                          <a:pt x="32" y="60"/>
                          <a:pt x="32" y="60"/>
                        </a:cubicBezTo>
                        <a:cubicBezTo>
                          <a:pt x="31" y="59"/>
                          <a:pt x="31" y="59"/>
                          <a:pt x="30" y="58"/>
                        </a:cubicBezTo>
                        <a:cubicBezTo>
                          <a:pt x="30" y="58"/>
                          <a:pt x="30" y="58"/>
                          <a:pt x="30" y="58"/>
                        </a:cubicBezTo>
                        <a:cubicBezTo>
                          <a:pt x="30" y="58"/>
                          <a:pt x="30" y="58"/>
                          <a:pt x="30" y="58"/>
                        </a:cubicBezTo>
                        <a:cubicBezTo>
                          <a:pt x="29" y="53"/>
                          <a:pt x="36" y="51"/>
                          <a:pt x="37" y="51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25" y="42"/>
                          <a:pt x="24" y="49"/>
                          <a:pt x="18" y="49"/>
                        </a:cubicBezTo>
                        <a:cubicBezTo>
                          <a:pt x="18" y="49"/>
                          <a:pt x="18" y="49"/>
                          <a:pt x="18" y="49"/>
                        </a:cubicBezTo>
                        <a:cubicBezTo>
                          <a:pt x="18" y="49"/>
                          <a:pt x="18" y="49"/>
                          <a:pt x="18" y="49"/>
                        </a:cubicBezTo>
                        <a:cubicBezTo>
                          <a:pt x="18" y="48"/>
                          <a:pt x="17" y="48"/>
                          <a:pt x="17" y="47"/>
                        </a:cubicBezTo>
                        <a:cubicBezTo>
                          <a:pt x="11" y="43"/>
                          <a:pt x="0" y="31"/>
                          <a:pt x="0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1"/>
                          <a:pt x="4" y="23"/>
                          <a:pt x="11" y="23"/>
                        </a:cubicBezTo>
                        <a:cubicBezTo>
                          <a:pt x="22" y="16"/>
                          <a:pt x="45" y="1"/>
                          <a:pt x="45" y="1"/>
                        </a:cubicBezTo>
                        <a:cubicBezTo>
                          <a:pt x="45" y="0"/>
                          <a:pt x="45" y="0"/>
                          <a:pt x="45" y="0"/>
                        </a:cubicBezTo>
                        <a:cubicBezTo>
                          <a:pt x="58" y="13"/>
                          <a:pt x="58" y="13"/>
                          <a:pt x="58" y="13"/>
                        </a:cubicBezTo>
                        <a:cubicBezTo>
                          <a:pt x="73" y="24"/>
                          <a:pt x="73" y="24"/>
                          <a:pt x="73" y="24"/>
                        </a:cubicBezTo>
                        <a:cubicBezTo>
                          <a:pt x="73" y="24"/>
                          <a:pt x="73" y="24"/>
                          <a:pt x="73" y="24"/>
                        </a:cubicBezTo>
                        <a:cubicBezTo>
                          <a:pt x="73" y="24"/>
                          <a:pt x="62" y="49"/>
                          <a:pt x="56" y="61"/>
                        </a:cubicBezTo>
                        <a:cubicBezTo>
                          <a:pt x="58" y="68"/>
                          <a:pt x="51" y="73"/>
                          <a:pt x="51" y="73"/>
                        </a:cubicBezTo>
                        <a:cubicBezTo>
                          <a:pt x="51" y="73"/>
                          <a:pt x="51" y="73"/>
                          <a:pt x="51" y="73"/>
                        </a:cubicBezTo>
                        <a:cubicBezTo>
                          <a:pt x="51" y="73"/>
                          <a:pt x="51" y="73"/>
                          <a:pt x="51" y="73"/>
                        </a:cubicBezTo>
                        <a:cubicBezTo>
                          <a:pt x="50" y="73"/>
                          <a:pt x="37" y="64"/>
                          <a:pt x="32" y="60"/>
                        </a:cubicBezTo>
                        <a:close/>
                        <a:moveTo>
                          <a:pt x="30" y="58"/>
                        </a:moveTo>
                        <a:cubicBezTo>
                          <a:pt x="31" y="59"/>
                          <a:pt x="31" y="59"/>
                          <a:pt x="32" y="59"/>
                        </a:cubicBezTo>
                        <a:cubicBezTo>
                          <a:pt x="37" y="64"/>
                          <a:pt x="49" y="72"/>
                          <a:pt x="51" y="73"/>
                        </a:cubicBezTo>
                        <a:cubicBezTo>
                          <a:pt x="52" y="72"/>
                          <a:pt x="57" y="67"/>
                          <a:pt x="56" y="61"/>
                        </a:cubicBezTo>
                        <a:cubicBezTo>
                          <a:pt x="56" y="61"/>
                          <a:pt x="56" y="61"/>
                          <a:pt x="56" y="61"/>
                        </a:cubicBezTo>
                        <a:cubicBezTo>
                          <a:pt x="56" y="61"/>
                          <a:pt x="56" y="61"/>
                          <a:pt x="56" y="61"/>
                        </a:cubicBezTo>
                        <a:cubicBezTo>
                          <a:pt x="61" y="50"/>
                          <a:pt x="72" y="26"/>
                          <a:pt x="72" y="24"/>
                        </a:cubicBezTo>
                        <a:cubicBezTo>
                          <a:pt x="58" y="14"/>
                          <a:pt x="58" y="14"/>
                          <a:pt x="58" y="14"/>
                        </a:cubicBezTo>
                        <a:cubicBezTo>
                          <a:pt x="45" y="1"/>
                          <a:pt x="45" y="1"/>
                          <a:pt x="45" y="1"/>
                        </a:cubicBezTo>
                        <a:cubicBezTo>
                          <a:pt x="43" y="2"/>
                          <a:pt x="22" y="16"/>
                          <a:pt x="12" y="23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5" y="23"/>
                          <a:pt x="1" y="30"/>
                          <a:pt x="1" y="31"/>
                        </a:cubicBezTo>
                        <a:cubicBezTo>
                          <a:pt x="2" y="32"/>
                          <a:pt x="12" y="43"/>
                          <a:pt x="17" y="47"/>
                        </a:cubicBezTo>
                        <a:cubicBezTo>
                          <a:pt x="18" y="48"/>
                          <a:pt x="18" y="48"/>
                          <a:pt x="18" y="48"/>
                        </a:cubicBezTo>
                        <a:cubicBezTo>
                          <a:pt x="24" y="48"/>
                          <a:pt x="25" y="41"/>
                          <a:pt x="25" y="41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25" y="41"/>
                          <a:pt x="25" y="41"/>
                          <a:pt x="25" y="41"/>
                        </a:cubicBezTo>
                        <a:cubicBezTo>
                          <a:pt x="51" y="22"/>
                          <a:pt x="51" y="22"/>
                          <a:pt x="51" y="22"/>
                        </a:cubicBezTo>
                        <a:cubicBezTo>
                          <a:pt x="37" y="51"/>
                          <a:pt x="37" y="51"/>
                          <a:pt x="37" y="51"/>
                        </a:cubicBezTo>
                        <a:cubicBezTo>
                          <a:pt x="37" y="51"/>
                          <a:pt x="37" y="51"/>
                          <a:pt x="37" y="51"/>
                        </a:cubicBezTo>
                        <a:cubicBezTo>
                          <a:pt x="36" y="51"/>
                          <a:pt x="29" y="52"/>
                          <a:pt x="30" y="58"/>
                        </a:cubicBezTo>
                        <a:close/>
                      </a:path>
                    </a:pathLst>
                  </a:custGeom>
                  <a:solidFill>
                    <a:srgbClr val="01091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8" name="Freeform 588"/>
                  <p:cNvSpPr>
                    <a:spLocks/>
                  </p:cNvSpPr>
                  <p:nvPr/>
                </p:nvSpPr>
                <p:spPr bwMode="auto">
                  <a:xfrm>
                    <a:off x="3674" y="2642"/>
                    <a:ext cx="53" cy="90"/>
                  </a:xfrm>
                  <a:custGeom>
                    <a:avLst/>
                    <a:gdLst>
                      <a:gd name="T0" fmla="*/ 7 w 7"/>
                      <a:gd name="T1" fmla="*/ 12 h 12"/>
                      <a:gd name="T2" fmla="*/ 0 w 7"/>
                      <a:gd name="T3" fmla="*/ 0 h 12"/>
                      <a:gd name="T4" fmla="*/ 7 w 7"/>
                      <a:gd name="T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12">
                        <a:moveTo>
                          <a:pt x="7" y="12"/>
                        </a:moveTo>
                        <a:cubicBezTo>
                          <a:pt x="6" y="8"/>
                          <a:pt x="0" y="0"/>
                          <a:pt x="0" y="0"/>
                        </a:cubicBezTo>
                        <a:cubicBezTo>
                          <a:pt x="0" y="0"/>
                          <a:pt x="6" y="8"/>
                          <a:pt x="7" y="12"/>
                        </a:cubicBezTo>
                        <a:close/>
                      </a:path>
                    </a:pathLst>
                  </a:custGeom>
                  <a:solidFill>
                    <a:srgbClr val="01091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9" name="Freeform 589"/>
                  <p:cNvSpPr>
                    <a:spLocks/>
                  </p:cNvSpPr>
                  <p:nvPr/>
                </p:nvSpPr>
                <p:spPr bwMode="auto">
                  <a:xfrm>
                    <a:off x="3630" y="2597"/>
                    <a:ext cx="14" cy="15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2"/>
                          <a:pt x="2" y="2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1091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0" name="Freeform 590"/>
                  <p:cNvSpPr>
                    <a:spLocks/>
                  </p:cNvSpPr>
                  <p:nvPr/>
                </p:nvSpPr>
                <p:spPr bwMode="auto">
                  <a:xfrm>
                    <a:off x="3472" y="2627"/>
                    <a:ext cx="158" cy="179"/>
                  </a:xfrm>
                  <a:custGeom>
                    <a:avLst/>
                    <a:gdLst>
                      <a:gd name="T0" fmla="*/ 14 w 21"/>
                      <a:gd name="T1" fmla="*/ 4 h 24"/>
                      <a:gd name="T2" fmla="*/ 0 w 21"/>
                      <a:gd name="T3" fmla="*/ 10 h 24"/>
                      <a:gd name="T4" fmla="*/ 12 w 21"/>
                      <a:gd name="T5" fmla="*/ 24 h 24"/>
                      <a:gd name="T6" fmla="*/ 18 w 21"/>
                      <a:gd name="T7" fmla="*/ 18 h 24"/>
                      <a:gd name="T8" fmla="*/ 14 w 21"/>
                      <a:gd name="T9" fmla="*/ 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24">
                        <a:moveTo>
                          <a:pt x="14" y="4"/>
                        </a:moveTo>
                        <a:cubicBezTo>
                          <a:pt x="6" y="0"/>
                          <a:pt x="2" y="5"/>
                          <a:pt x="0" y="10"/>
                        </a:cubicBezTo>
                        <a:cubicBezTo>
                          <a:pt x="3" y="18"/>
                          <a:pt x="8" y="23"/>
                          <a:pt x="12" y="24"/>
                        </a:cubicBezTo>
                        <a:cubicBezTo>
                          <a:pt x="18" y="18"/>
                          <a:pt x="18" y="18"/>
                          <a:pt x="18" y="18"/>
                        </a:cubicBezTo>
                        <a:cubicBezTo>
                          <a:pt x="18" y="18"/>
                          <a:pt x="21" y="9"/>
                          <a:pt x="14" y="4"/>
                        </a:cubicBezTo>
                        <a:close/>
                      </a:path>
                    </a:pathLst>
                  </a:custGeom>
                  <a:solidFill>
                    <a:srgbClr val="9F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1" name="Freeform 591"/>
                  <p:cNvSpPr>
                    <a:spLocks/>
                  </p:cNvSpPr>
                  <p:nvPr/>
                </p:nvSpPr>
                <p:spPr bwMode="auto">
                  <a:xfrm>
                    <a:off x="3472" y="2627"/>
                    <a:ext cx="135" cy="150"/>
                  </a:xfrm>
                  <a:custGeom>
                    <a:avLst/>
                    <a:gdLst>
                      <a:gd name="T0" fmla="*/ 13 w 18"/>
                      <a:gd name="T1" fmla="*/ 17 h 20"/>
                      <a:gd name="T2" fmla="*/ 16 w 18"/>
                      <a:gd name="T3" fmla="*/ 6 h 20"/>
                      <a:gd name="T4" fmla="*/ 14 w 18"/>
                      <a:gd name="T5" fmla="*/ 4 h 20"/>
                      <a:gd name="T6" fmla="*/ 0 w 18"/>
                      <a:gd name="T7" fmla="*/ 10 h 20"/>
                      <a:gd name="T8" fmla="*/ 5 w 18"/>
                      <a:gd name="T9" fmla="*/ 19 h 20"/>
                      <a:gd name="T10" fmla="*/ 13 w 18"/>
                      <a:gd name="T11" fmla="*/ 17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20">
                        <a:moveTo>
                          <a:pt x="13" y="17"/>
                        </a:moveTo>
                        <a:cubicBezTo>
                          <a:pt x="16" y="15"/>
                          <a:pt x="18" y="10"/>
                          <a:pt x="16" y="6"/>
                        </a:cubicBezTo>
                        <a:cubicBezTo>
                          <a:pt x="16" y="6"/>
                          <a:pt x="15" y="5"/>
                          <a:pt x="14" y="4"/>
                        </a:cubicBezTo>
                        <a:cubicBezTo>
                          <a:pt x="6" y="0"/>
                          <a:pt x="2" y="5"/>
                          <a:pt x="0" y="10"/>
                        </a:cubicBezTo>
                        <a:cubicBezTo>
                          <a:pt x="1" y="14"/>
                          <a:pt x="3" y="17"/>
                          <a:pt x="5" y="19"/>
                        </a:cubicBezTo>
                        <a:cubicBezTo>
                          <a:pt x="8" y="20"/>
                          <a:pt x="10" y="19"/>
                          <a:pt x="13" y="17"/>
                        </a:cubicBezTo>
                        <a:close/>
                      </a:path>
                    </a:pathLst>
                  </a:custGeom>
                  <a:solidFill>
                    <a:srgbClr val="B3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2" name="Freeform 592"/>
                  <p:cNvSpPr>
                    <a:spLocks/>
                  </p:cNvSpPr>
                  <p:nvPr/>
                </p:nvSpPr>
                <p:spPr bwMode="auto">
                  <a:xfrm>
                    <a:off x="3472" y="2627"/>
                    <a:ext cx="128" cy="135"/>
                  </a:xfrm>
                  <a:custGeom>
                    <a:avLst/>
                    <a:gdLst>
                      <a:gd name="T0" fmla="*/ 9 w 17"/>
                      <a:gd name="T1" fmla="*/ 17 h 18"/>
                      <a:gd name="T2" fmla="*/ 15 w 17"/>
                      <a:gd name="T3" fmla="*/ 6 h 18"/>
                      <a:gd name="T4" fmla="*/ 14 w 17"/>
                      <a:gd name="T5" fmla="*/ 4 h 18"/>
                      <a:gd name="T6" fmla="*/ 0 w 17"/>
                      <a:gd name="T7" fmla="*/ 10 h 18"/>
                      <a:gd name="T8" fmla="*/ 2 w 17"/>
                      <a:gd name="T9" fmla="*/ 15 h 18"/>
                      <a:gd name="T10" fmla="*/ 9 w 17"/>
                      <a:gd name="T11" fmla="*/ 17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7" h="18">
                        <a:moveTo>
                          <a:pt x="9" y="17"/>
                        </a:moveTo>
                        <a:cubicBezTo>
                          <a:pt x="14" y="16"/>
                          <a:pt x="17" y="10"/>
                          <a:pt x="15" y="6"/>
                        </a:cubicBezTo>
                        <a:cubicBezTo>
                          <a:pt x="15" y="5"/>
                          <a:pt x="14" y="5"/>
                          <a:pt x="14" y="4"/>
                        </a:cubicBezTo>
                        <a:cubicBezTo>
                          <a:pt x="6" y="0"/>
                          <a:pt x="2" y="5"/>
                          <a:pt x="0" y="10"/>
                        </a:cubicBezTo>
                        <a:cubicBezTo>
                          <a:pt x="0" y="12"/>
                          <a:pt x="1" y="14"/>
                          <a:pt x="2" y="15"/>
                        </a:cubicBezTo>
                        <a:cubicBezTo>
                          <a:pt x="4" y="17"/>
                          <a:pt x="7" y="18"/>
                          <a:pt x="9" y="17"/>
                        </a:cubicBezTo>
                        <a:close/>
                      </a:path>
                    </a:pathLst>
                  </a:custGeom>
                  <a:solidFill>
                    <a:srgbClr val="C9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3" name="Freeform 593"/>
                  <p:cNvSpPr>
                    <a:spLocks/>
                  </p:cNvSpPr>
                  <p:nvPr/>
                </p:nvSpPr>
                <p:spPr bwMode="auto">
                  <a:xfrm>
                    <a:off x="3465" y="2642"/>
                    <a:ext cx="165" cy="164"/>
                  </a:xfrm>
                  <a:custGeom>
                    <a:avLst/>
                    <a:gdLst>
                      <a:gd name="T0" fmla="*/ 8 w 22"/>
                      <a:gd name="T1" fmla="*/ 19 h 22"/>
                      <a:gd name="T2" fmla="*/ 0 w 22"/>
                      <a:gd name="T3" fmla="*/ 8 h 22"/>
                      <a:gd name="T4" fmla="*/ 0 w 22"/>
                      <a:gd name="T5" fmla="*/ 8 h 22"/>
                      <a:gd name="T6" fmla="*/ 0 w 22"/>
                      <a:gd name="T7" fmla="*/ 8 h 22"/>
                      <a:gd name="T8" fmla="*/ 7 w 22"/>
                      <a:gd name="T9" fmla="*/ 1 h 22"/>
                      <a:gd name="T10" fmla="*/ 15 w 22"/>
                      <a:gd name="T11" fmla="*/ 2 h 22"/>
                      <a:gd name="T12" fmla="*/ 20 w 22"/>
                      <a:gd name="T13" fmla="*/ 13 h 22"/>
                      <a:gd name="T14" fmla="*/ 19 w 22"/>
                      <a:gd name="T15" fmla="*/ 16 h 22"/>
                      <a:gd name="T16" fmla="*/ 15 w 22"/>
                      <a:gd name="T17" fmla="*/ 2 h 22"/>
                      <a:gd name="T18" fmla="*/ 7 w 22"/>
                      <a:gd name="T19" fmla="*/ 1 h 22"/>
                      <a:gd name="T20" fmla="*/ 1 w 22"/>
                      <a:gd name="T21" fmla="*/ 8 h 22"/>
                      <a:gd name="T22" fmla="*/ 13 w 22"/>
                      <a:gd name="T23" fmla="*/ 21 h 22"/>
                      <a:gd name="T24" fmla="*/ 13 w 22"/>
                      <a:gd name="T25" fmla="*/ 22 h 22"/>
                      <a:gd name="T26" fmla="*/ 8 w 22"/>
                      <a:gd name="T27" fmla="*/ 1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2" h="22">
                        <a:moveTo>
                          <a:pt x="8" y="19"/>
                        </a:moveTo>
                        <a:cubicBezTo>
                          <a:pt x="5" y="17"/>
                          <a:pt x="2" y="13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4"/>
                          <a:pt x="5" y="1"/>
                          <a:pt x="7" y="1"/>
                        </a:cubicBezTo>
                        <a:cubicBezTo>
                          <a:pt x="10" y="0"/>
                          <a:pt x="12" y="1"/>
                          <a:pt x="15" y="2"/>
                        </a:cubicBezTo>
                        <a:cubicBezTo>
                          <a:pt x="19" y="5"/>
                          <a:pt x="20" y="10"/>
                          <a:pt x="20" y="13"/>
                        </a:cubicBezTo>
                        <a:cubicBezTo>
                          <a:pt x="20" y="15"/>
                          <a:pt x="19" y="16"/>
                          <a:pt x="19" y="16"/>
                        </a:cubicBezTo>
                        <a:cubicBezTo>
                          <a:pt x="19" y="16"/>
                          <a:pt x="22" y="7"/>
                          <a:pt x="15" y="2"/>
                        </a:cubicBezTo>
                        <a:cubicBezTo>
                          <a:pt x="12" y="1"/>
                          <a:pt x="10" y="0"/>
                          <a:pt x="7" y="1"/>
                        </a:cubicBezTo>
                        <a:cubicBezTo>
                          <a:pt x="4" y="2"/>
                          <a:pt x="2" y="5"/>
                          <a:pt x="1" y="8"/>
                        </a:cubicBezTo>
                        <a:cubicBezTo>
                          <a:pt x="4" y="16"/>
                          <a:pt x="9" y="21"/>
                          <a:pt x="13" y="21"/>
                        </a:cubicBezTo>
                        <a:cubicBezTo>
                          <a:pt x="13" y="22"/>
                          <a:pt x="13" y="22"/>
                          <a:pt x="13" y="22"/>
                        </a:cubicBezTo>
                        <a:cubicBezTo>
                          <a:pt x="11" y="22"/>
                          <a:pt x="10" y="21"/>
                          <a:pt x="8" y="19"/>
                        </a:cubicBezTo>
                        <a:close/>
                      </a:path>
                    </a:pathLst>
                  </a:custGeom>
                  <a:solidFill>
                    <a:srgbClr val="7205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4" name="Freeform 594"/>
                  <p:cNvSpPr>
                    <a:spLocks/>
                  </p:cNvSpPr>
                  <p:nvPr/>
                </p:nvSpPr>
                <p:spPr bwMode="auto">
                  <a:xfrm>
                    <a:off x="3465" y="2687"/>
                    <a:ext cx="194" cy="157"/>
                  </a:xfrm>
                  <a:custGeom>
                    <a:avLst/>
                    <a:gdLst>
                      <a:gd name="T0" fmla="*/ 26 w 26"/>
                      <a:gd name="T1" fmla="*/ 18 h 21"/>
                      <a:gd name="T2" fmla="*/ 1 w 26"/>
                      <a:gd name="T3" fmla="*/ 0 h 21"/>
                      <a:gd name="T4" fmla="*/ 0 w 26"/>
                      <a:gd name="T5" fmla="*/ 3 h 21"/>
                      <a:gd name="T6" fmla="*/ 10 w 26"/>
                      <a:gd name="T7" fmla="*/ 16 h 21"/>
                      <a:gd name="T8" fmla="*/ 23 w 26"/>
                      <a:gd name="T9" fmla="*/ 20 h 21"/>
                      <a:gd name="T10" fmla="*/ 26 w 26"/>
                      <a:gd name="T11" fmla="*/ 18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6" h="21">
                        <a:moveTo>
                          <a:pt x="26" y="18"/>
                        </a:moveTo>
                        <a:cubicBezTo>
                          <a:pt x="26" y="18"/>
                          <a:pt x="6" y="17"/>
                          <a:pt x="1" y="0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1" y="12"/>
                          <a:pt x="10" y="16"/>
                        </a:cubicBezTo>
                        <a:cubicBezTo>
                          <a:pt x="19" y="21"/>
                          <a:pt x="23" y="20"/>
                          <a:pt x="23" y="20"/>
                        </a:cubicBezTo>
                        <a:cubicBezTo>
                          <a:pt x="23" y="20"/>
                          <a:pt x="25" y="19"/>
                          <a:pt x="26" y="18"/>
                        </a:cubicBezTo>
                        <a:close/>
                      </a:path>
                    </a:pathLst>
                  </a:custGeom>
                  <a:solidFill>
                    <a:srgbClr val="D1D0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5" name="Freeform 595"/>
                  <p:cNvSpPr>
                    <a:spLocks/>
                  </p:cNvSpPr>
                  <p:nvPr/>
                </p:nvSpPr>
                <p:spPr bwMode="auto">
                  <a:xfrm>
                    <a:off x="3465" y="2687"/>
                    <a:ext cx="60" cy="82"/>
                  </a:xfrm>
                  <a:custGeom>
                    <a:avLst/>
                    <a:gdLst>
                      <a:gd name="T0" fmla="*/ 1 w 8"/>
                      <a:gd name="T1" fmla="*/ 0 h 11"/>
                      <a:gd name="T2" fmla="*/ 0 w 8"/>
                      <a:gd name="T3" fmla="*/ 3 h 11"/>
                      <a:gd name="T4" fmla="*/ 3 w 8"/>
                      <a:gd name="T5" fmla="*/ 10 h 11"/>
                      <a:gd name="T6" fmla="*/ 8 w 8"/>
                      <a:gd name="T7" fmla="*/ 11 h 11"/>
                      <a:gd name="T8" fmla="*/ 1 w 8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1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6"/>
                          <a:pt x="3" y="10"/>
                        </a:cubicBezTo>
                        <a:cubicBezTo>
                          <a:pt x="4" y="11"/>
                          <a:pt x="6" y="11"/>
                          <a:pt x="8" y="11"/>
                        </a:cubicBezTo>
                        <a:cubicBezTo>
                          <a:pt x="5" y="9"/>
                          <a:pt x="3" y="5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E5E4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6" name="Freeform 596"/>
                  <p:cNvSpPr>
                    <a:spLocks/>
                  </p:cNvSpPr>
                  <p:nvPr/>
                </p:nvSpPr>
                <p:spPr bwMode="auto">
                  <a:xfrm>
                    <a:off x="3465" y="2687"/>
                    <a:ext cx="45" cy="75"/>
                  </a:xfrm>
                  <a:custGeom>
                    <a:avLst/>
                    <a:gdLst>
                      <a:gd name="T0" fmla="*/ 1 w 6"/>
                      <a:gd name="T1" fmla="*/ 0 h 10"/>
                      <a:gd name="T2" fmla="*/ 0 w 6"/>
                      <a:gd name="T3" fmla="*/ 3 h 10"/>
                      <a:gd name="T4" fmla="*/ 2 w 6"/>
                      <a:gd name="T5" fmla="*/ 8 h 10"/>
                      <a:gd name="T6" fmla="*/ 6 w 6"/>
                      <a:gd name="T7" fmla="*/ 9 h 10"/>
                      <a:gd name="T8" fmla="*/ 1 w 6"/>
                      <a:gd name="T9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0">
                        <a:moveTo>
                          <a:pt x="1" y="0"/>
                        </a:move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5"/>
                          <a:pt x="2" y="8"/>
                        </a:cubicBezTo>
                        <a:cubicBezTo>
                          <a:pt x="3" y="9"/>
                          <a:pt x="4" y="10"/>
                          <a:pt x="6" y="9"/>
                        </a:cubicBezTo>
                        <a:cubicBezTo>
                          <a:pt x="4" y="7"/>
                          <a:pt x="2" y="4"/>
                          <a:pt x="1" y="0"/>
                        </a:cubicBezTo>
                        <a:close/>
                      </a:path>
                    </a:pathLst>
                  </a:custGeom>
                  <a:solidFill>
                    <a:srgbClr val="F9F9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7" name="Freeform 597"/>
                  <p:cNvSpPr>
                    <a:spLocks noEditPoints="1"/>
                  </p:cNvSpPr>
                  <p:nvPr/>
                </p:nvSpPr>
                <p:spPr bwMode="auto">
                  <a:xfrm>
                    <a:off x="3458" y="2687"/>
                    <a:ext cx="201" cy="157"/>
                  </a:xfrm>
                  <a:custGeom>
                    <a:avLst/>
                    <a:gdLst>
                      <a:gd name="T0" fmla="*/ 7 w 27"/>
                      <a:gd name="T1" fmla="*/ 14 h 21"/>
                      <a:gd name="T2" fmla="*/ 7 w 27"/>
                      <a:gd name="T3" fmla="*/ 14 h 21"/>
                      <a:gd name="T4" fmla="*/ 0 w 27"/>
                      <a:gd name="T5" fmla="*/ 3 h 21"/>
                      <a:gd name="T6" fmla="*/ 0 w 27"/>
                      <a:gd name="T7" fmla="*/ 3 h 21"/>
                      <a:gd name="T8" fmla="*/ 0 w 27"/>
                      <a:gd name="T9" fmla="*/ 3 h 21"/>
                      <a:gd name="T10" fmla="*/ 2 w 27"/>
                      <a:gd name="T11" fmla="*/ 0 h 21"/>
                      <a:gd name="T12" fmla="*/ 2 w 27"/>
                      <a:gd name="T13" fmla="*/ 0 h 21"/>
                      <a:gd name="T14" fmla="*/ 2 w 27"/>
                      <a:gd name="T15" fmla="*/ 0 h 21"/>
                      <a:gd name="T16" fmla="*/ 9 w 27"/>
                      <a:gd name="T17" fmla="*/ 11 h 21"/>
                      <a:gd name="T18" fmla="*/ 9 w 27"/>
                      <a:gd name="T19" fmla="*/ 11 h 21"/>
                      <a:gd name="T20" fmla="*/ 27 w 27"/>
                      <a:gd name="T21" fmla="*/ 18 h 21"/>
                      <a:gd name="T22" fmla="*/ 27 w 27"/>
                      <a:gd name="T23" fmla="*/ 18 h 21"/>
                      <a:gd name="T24" fmla="*/ 27 w 27"/>
                      <a:gd name="T25" fmla="*/ 18 h 21"/>
                      <a:gd name="T26" fmla="*/ 24 w 27"/>
                      <a:gd name="T27" fmla="*/ 21 h 21"/>
                      <a:gd name="T28" fmla="*/ 24 w 27"/>
                      <a:gd name="T29" fmla="*/ 21 h 21"/>
                      <a:gd name="T30" fmla="*/ 24 w 27"/>
                      <a:gd name="T31" fmla="*/ 21 h 21"/>
                      <a:gd name="T32" fmla="*/ 11 w 27"/>
                      <a:gd name="T33" fmla="*/ 17 h 21"/>
                      <a:gd name="T34" fmla="*/ 7 w 27"/>
                      <a:gd name="T35" fmla="*/ 14 h 21"/>
                      <a:gd name="T36" fmla="*/ 1 w 27"/>
                      <a:gd name="T37" fmla="*/ 3 h 21"/>
                      <a:gd name="T38" fmla="*/ 7 w 27"/>
                      <a:gd name="T39" fmla="*/ 14 h 21"/>
                      <a:gd name="T40" fmla="*/ 7 w 27"/>
                      <a:gd name="T41" fmla="*/ 14 h 21"/>
                      <a:gd name="T42" fmla="*/ 11 w 27"/>
                      <a:gd name="T43" fmla="*/ 16 h 21"/>
                      <a:gd name="T44" fmla="*/ 24 w 27"/>
                      <a:gd name="T45" fmla="*/ 20 h 21"/>
                      <a:gd name="T46" fmla="*/ 26 w 27"/>
                      <a:gd name="T47" fmla="*/ 18 h 21"/>
                      <a:gd name="T48" fmla="*/ 9 w 27"/>
                      <a:gd name="T49" fmla="*/ 12 h 21"/>
                      <a:gd name="T50" fmla="*/ 9 w 27"/>
                      <a:gd name="T51" fmla="*/ 12 h 21"/>
                      <a:gd name="T52" fmla="*/ 2 w 27"/>
                      <a:gd name="T53" fmla="*/ 1 h 21"/>
                      <a:gd name="T54" fmla="*/ 1 w 27"/>
                      <a:gd name="T55" fmla="*/ 3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27" h="21">
                        <a:moveTo>
                          <a:pt x="7" y="14"/>
                        </a:move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1" y="9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1" y="2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4" y="5"/>
                          <a:pt x="6" y="8"/>
                          <a:pt x="9" y="11"/>
                        </a:cubicBezTo>
                        <a:cubicBezTo>
                          <a:pt x="9" y="11"/>
                          <a:pt x="9" y="11"/>
                          <a:pt x="9" y="11"/>
                        </a:cubicBezTo>
                        <a:cubicBezTo>
                          <a:pt x="17" y="17"/>
                          <a:pt x="26" y="18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7" y="18"/>
                          <a:pt x="27" y="18"/>
                          <a:pt x="27" y="18"/>
                        </a:cubicBezTo>
                        <a:cubicBezTo>
                          <a:pt x="26" y="19"/>
                          <a:pt x="24" y="20"/>
                          <a:pt x="24" y="21"/>
                        </a:cubicBezTo>
                        <a:cubicBezTo>
                          <a:pt x="24" y="21"/>
                          <a:pt x="24" y="21"/>
                          <a:pt x="24" y="21"/>
                        </a:cubicBezTo>
                        <a:cubicBezTo>
                          <a:pt x="24" y="21"/>
                          <a:pt x="24" y="21"/>
                          <a:pt x="24" y="21"/>
                        </a:cubicBezTo>
                        <a:cubicBezTo>
                          <a:pt x="24" y="21"/>
                          <a:pt x="20" y="21"/>
                          <a:pt x="11" y="17"/>
                        </a:cubicBezTo>
                        <a:cubicBezTo>
                          <a:pt x="10" y="16"/>
                          <a:pt x="8" y="15"/>
                          <a:pt x="7" y="14"/>
                        </a:cubicBezTo>
                        <a:close/>
                        <a:moveTo>
                          <a:pt x="1" y="3"/>
                        </a:moveTo>
                        <a:cubicBezTo>
                          <a:pt x="1" y="4"/>
                          <a:pt x="2" y="9"/>
                          <a:pt x="7" y="14"/>
                        </a:cubicBezTo>
                        <a:cubicBezTo>
                          <a:pt x="7" y="14"/>
                          <a:pt x="7" y="14"/>
                          <a:pt x="7" y="14"/>
                        </a:cubicBezTo>
                        <a:cubicBezTo>
                          <a:pt x="8" y="15"/>
                          <a:pt x="10" y="16"/>
                          <a:pt x="11" y="16"/>
                        </a:cubicBezTo>
                        <a:cubicBezTo>
                          <a:pt x="19" y="21"/>
                          <a:pt x="23" y="20"/>
                          <a:pt x="24" y="20"/>
                        </a:cubicBezTo>
                        <a:cubicBezTo>
                          <a:pt x="24" y="20"/>
                          <a:pt x="25" y="19"/>
                          <a:pt x="26" y="18"/>
                        </a:cubicBezTo>
                        <a:cubicBezTo>
                          <a:pt x="24" y="18"/>
                          <a:pt x="16" y="17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6" y="9"/>
                          <a:pt x="3" y="5"/>
                          <a:pt x="2" y="1"/>
                        </a:cubicBezTo>
                        <a:cubicBezTo>
                          <a:pt x="1" y="2"/>
                          <a:pt x="1" y="3"/>
                          <a:pt x="1" y="3"/>
                        </a:cubicBezTo>
                        <a:close/>
                      </a:path>
                    </a:pathLst>
                  </a:custGeom>
                  <a:solidFill>
                    <a:srgbClr val="ADAB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8" name="Freeform 598"/>
                  <p:cNvSpPr>
                    <a:spLocks/>
                  </p:cNvSpPr>
                  <p:nvPr/>
                </p:nvSpPr>
                <p:spPr bwMode="auto">
                  <a:xfrm>
                    <a:off x="3772" y="2889"/>
                    <a:ext cx="179" cy="164"/>
                  </a:xfrm>
                  <a:custGeom>
                    <a:avLst/>
                    <a:gdLst>
                      <a:gd name="T0" fmla="*/ 18 w 24"/>
                      <a:gd name="T1" fmla="*/ 7 h 22"/>
                      <a:gd name="T2" fmla="*/ 4 w 24"/>
                      <a:gd name="T3" fmla="*/ 5 h 22"/>
                      <a:gd name="T4" fmla="*/ 0 w 24"/>
                      <a:gd name="T5" fmla="*/ 12 h 22"/>
                      <a:gd name="T6" fmla="*/ 16 w 24"/>
                      <a:gd name="T7" fmla="*/ 22 h 22"/>
                      <a:gd name="T8" fmla="*/ 18 w 24"/>
                      <a:gd name="T9" fmla="*/ 7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2">
                        <a:moveTo>
                          <a:pt x="18" y="7"/>
                        </a:moveTo>
                        <a:cubicBezTo>
                          <a:pt x="13" y="0"/>
                          <a:pt x="4" y="5"/>
                          <a:pt x="4" y="5"/>
                        </a:cubicBez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" y="16"/>
                          <a:pt x="7" y="20"/>
                          <a:pt x="16" y="22"/>
                        </a:cubicBezTo>
                        <a:cubicBezTo>
                          <a:pt x="20" y="19"/>
                          <a:pt x="24" y="13"/>
                          <a:pt x="18" y="7"/>
                        </a:cubicBezTo>
                        <a:close/>
                      </a:path>
                    </a:pathLst>
                  </a:custGeom>
                  <a:solidFill>
                    <a:srgbClr val="9F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9" name="Freeform 599"/>
                  <p:cNvSpPr>
                    <a:spLocks/>
                  </p:cNvSpPr>
                  <p:nvPr/>
                </p:nvSpPr>
                <p:spPr bwMode="auto">
                  <a:xfrm>
                    <a:off x="3772" y="2896"/>
                    <a:ext cx="142" cy="149"/>
                  </a:xfrm>
                  <a:custGeom>
                    <a:avLst/>
                    <a:gdLst>
                      <a:gd name="T0" fmla="*/ 18 w 19"/>
                      <a:gd name="T1" fmla="*/ 14 h 20"/>
                      <a:gd name="T2" fmla="*/ 17 w 19"/>
                      <a:gd name="T3" fmla="*/ 4 h 20"/>
                      <a:gd name="T4" fmla="*/ 4 w 19"/>
                      <a:gd name="T5" fmla="*/ 4 h 20"/>
                      <a:gd name="T6" fmla="*/ 0 w 19"/>
                      <a:gd name="T7" fmla="*/ 11 h 20"/>
                      <a:gd name="T8" fmla="*/ 11 w 19"/>
                      <a:gd name="T9" fmla="*/ 20 h 20"/>
                      <a:gd name="T10" fmla="*/ 18 w 19"/>
                      <a:gd name="T11" fmla="*/ 14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20">
                        <a:moveTo>
                          <a:pt x="18" y="14"/>
                        </a:moveTo>
                        <a:cubicBezTo>
                          <a:pt x="19" y="11"/>
                          <a:pt x="19" y="7"/>
                          <a:pt x="17" y="4"/>
                        </a:cubicBezTo>
                        <a:cubicBezTo>
                          <a:pt x="11" y="0"/>
                          <a:pt x="4" y="4"/>
                          <a:pt x="4" y="4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" y="14"/>
                          <a:pt x="5" y="18"/>
                          <a:pt x="11" y="20"/>
                        </a:cubicBezTo>
                        <a:cubicBezTo>
                          <a:pt x="14" y="18"/>
                          <a:pt x="17" y="17"/>
                          <a:pt x="18" y="14"/>
                        </a:cubicBezTo>
                        <a:close/>
                      </a:path>
                    </a:pathLst>
                  </a:custGeom>
                  <a:solidFill>
                    <a:srgbClr val="B3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0" name="Freeform 600"/>
                  <p:cNvSpPr>
                    <a:spLocks/>
                  </p:cNvSpPr>
                  <p:nvPr/>
                </p:nvSpPr>
                <p:spPr bwMode="auto">
                  <a:xfrm>
                    <a:off x="3772" y="2904"/>
                    <a:ext cx="134" cy="127"/>
                  </a:xfrm>
                  <a:custGeom>
                    <a:avLst/>
                    <a:gdLst>
                      <a:gd name="T0" fmla="*/ 15 w 18"/>
                      <a:gd name="T1" fmla="*/ 14 h 17"/>
                      <a:gd name="T2" fmla="*/ 13 w 18"/>
                      <a:gd name="T3" fmla="*/ 2 h 17"/>
                      <a:gd name="T4" fmla="*/ 4 w 18"/>
                      <a:gd name="T5" fmla="*/ 3 h 17"/>
                      <a:gd name="T6" fmla="*/ 0 w 18"/>
                      <a:gd name="T7" fmla="*/ 10 h 17"/>
                      <a:gd name="T8" fmla="*/ 6 w 18"/>
                      <a:gd name="T9" fmla="*/ 17 h 17"/>
                      <a:gd name="T10" fmla="*/ 15 w 18"/>
                      <a:gd name="T11" fmla="*/ 14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8" h="17">
                        <a:moveTo>
                          <a:pt x="15" y="14"/>
                        </a:moveTo>
                        <a:cubicBezTo>
                          <a:pt x="18" y="10"/>
                          <a:pt x="17" y="4"/>
                          <a:pt x="13" y="2"/>
                        </a:cubicBezTo>
                        <a:cubicBezTo>
                          <a:pt x="8" y="0"/>
                          <a:pt x="4" y="3"/>
                          <a:pt x="4" y="3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1" y="12"/>
                          <a:pt x="3" y="15"/>
                          <a:pt x="6" y="17"/>
                        </a:cubicBezTo>
                        <a:cubicBezTo>
                          <a:pt x="10" y="17"/>
                          <a:pt x="13" y="16"/>
                          <a:pt x="15" y="14"/>
                        </a:cubicBezTo>
                        <a:close/>
                      </a:path>
                    </a:pathLst>
                  </a:custGeom>
                  <a:solidFill>
                    <a:srgbClr val="C9020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1" name="Freeform 601"/>
                  <p:cNvSpPr>
                    <a:spLocks/>
                  </p:cNvSpPr>
                  <p:nvPr/>
                </p:nvSpPr>
                <p:spPr bwMode="auto">
                  <a:xfrm>
                    <a:off x="3772" y="2896"/>
                    <a:ext cx="164" cy="157"/>
                  </a:xfrm>
                  <a:custGeom>
                    <a:avLst/>
                    <a:gdLst>
                      <a:gd name="T0" fmla="*/ 3 w 22"/>
                      <a:gd name="T1" fmla="*/ 15 h 21"/>
                      <a:gd name="T2" fmla="*/ 0 w 22"/>
                      <a:gd name="T3" fmla="*/ 11 h 21"/>
                      <a:gd name="T4" fmla="*/ 0 w 22"/>
                      <a:gd name="T5" fmla="*/ 11 h 21"/>
                      <a:gd name="T6" fmla="*/ 16 w 22"/>
                      <a:gd name="T7" fmla="*/ 21 h 21"/>
                      <a:gd name="T8" fmla="*/ 21 w 22"/>
                      <a:gd name="T9" fmla="*/ 13 h 21"/>
                      <a:gd name="T10" fmla="*/ 18 w 22"/>
                      <a:gd name="T11" fmla="*/ 6 h 21"/>
                      <a:gd name="T12" fmla="*/ 4 w 22"/>
                      <a:gd name="T13" fmla="*/ 4 h 21"/>
                      <a:gd name="T14" fmla="*/ 6 w 22"/>
                      <a:gd name="T15" fmla="*/ 3 h 21"/>
                      <a:gd name="T16" fmla="*/ 19 w 22"/>
                      <a:gd name="T17" fmla="*/ 6 h 21"/>
                      <a:gd name="T18" fmla="*/ 21 w 22"/>
                      <a:gd name="T19" fmla="*/ 13 h 21"/>
                      <a:gd name="T20" fmla="*/ 16 w 22"/>
                      <a:gd name="T21" fmla="*/ 21 h 21"/>
                      <a:gd name="T22" fmla="*/ 16 w 22"/>
                      <a:gd name="T23" fmla="*/ 21 h 21"/>
                      <a:gd name="T24" fmla="*/ 16 w 22"/>
                      <a:gd name="T25" fmla="*/ 21 h 21"/>
                      <a:gd name="T26" fmla="*/ 3 w 22"/>
                      <a:gd name="T27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2" h="21">
                        <a:moveTo>
                          <a:pt x="3" y="15"/>
                        </a:moveTo>
                        <a:cubicBezTo>
                          <a:pt x="1" y="14"/>
                          <a:pt x="0" y="13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1" y="15"/>
                          <a:pt x="7" y="19"/>
                          <a:pt x="16" y="21"/>
                        </a:cubicBezTo>
                        <a:cubicBezTo>
                          <a:pt x="18" y="19"/>
                          <a:pt x="21" y="16"/>
                          <a:pt x="21" y="13"/>
                        </a:cubicBezTo>
                        <a:cubicBezTo>
                          <a:pt x="21" y="11"/>
                          <a:pt x="20" y="8"/>
                          <a:pt x="18" y="6"/>
                        </a:cubicBezTo>
                        <a:cubicBezTo>
                          <a:pt x="13" y="0"/>
                          <a:pt x="4" y="4"/>
                          <a:pt x="4" y="4"/>
                        </a:cubicBezTo>
                        <a:cubicBezTo>
                          <a:pt x="4" y="4"/>
                          <a:pt x="5" y="3"/>
                          <a:pt x="6" y="3"/>
                        </a:cubicBezTo>
                        <a:cubicBezTo>
                          <a:pt x="9" y="2"/>
                          <a:pt x="15" y="1"/>
                          <a:pt x="19" y="6"/>
                        </a:cubicBezTo>
                        <a:cubicBezTo>
                          <a:pt x="21" y="8"/>
                          <a:pt x="22" y="11"/>
                          <a:pt x="21" y="13"/>
                        </a:cubicBezTo>
                        <a:cubicBezTo>
                          <a:pt x="21" y="16"/>
                          <a:pt x="19" y="18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6" y="21"/>
                          <a:pt x="16" y="21"/>
                          <a:pt x="16" y="21"/>
                        </a:cubicBezTo>
                        <a:cubicBezTo>
                          <a:pt x="10" y="20"/>
                          <a:pt x="6" y="18"/>
                          <a:pt x="3" y="15"/>
                        </a:cubicBezTo>
                        <a:close/>
                      </a:path>
                    </a:pathLst>
                  </a:custGeom>
                  <a:solidFill>
                    <a:srgbClr val="72050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2" name="Freeform 602"/>
                  <p:cNvSpPr>
                    <a:spLocks/>
                  </p:cNvSpPr>
                  <p:nvPr/>
                </p:nvSpPr>
                <p:spPr bwMode="auto">
                  <a:xfrm>
                    <a:off x="3719" y="2889"/>
                    <a:ext cx="180" cy="171"/>
                  </a:xfrm>
                  <a:custGeom>
                    <a:avLst/>
                    <a:gdLst>
                      <a:gd name="T0" fmla="*/ 2 w 24"/>
                      <a:gd name="T1" fmla="*/ 0 h 23"/>
                      <a:gd name="T2" fmla="*/ 24 w 24"/>
                      <a:gd name="T3" fmla="*/ 21 h 23"/>
                      <a:gd name="T4" fmla="*/ 21 w 24"/>
                      <a:gd name="T5" fmla="*/ 23 h 23"/>
                      <a:gd name="T6" fmla="*/ 7 w 24"/>
                      <a:gd name="T7" fmla="*/ 15 h 23"/>
                      <a:gd name="T8" fmla="*/ 0 w 24"/>
                      <a:gd name="T9" fmla="*/ 3 h 23"/>
                      <a:gd name="T10" fmla="*/ 2 w 24"/>
                      <a:gd name="T11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4" h="23">
                        <a:moveTo>
                          <a:pt x="2" y="0"/>
                        </a:moveTo>
                        <a:cubicBezTo>
                          <a:pt x="2" y="0"/>
                          <a:pt x="6" y="19"/>
                          <a:pt x="24" y="21"/>
                        </a:cubicBezTo>
                        <a:cubicBezTo>
                          <a:pt x="22" y="22"/>
                          <a:pt x="21" y="23"/>
                          <a:pt x="21" y="23"/>
                        </a:cubicBezTo>
                        <a:cubicBezTo>
                          <a:pt x="21" y="23"/>
                          <a:pt x="13" y="23"/>
                          <a:pt x="7" y="15"/>
                        </a:cubicBezTo>
                        <a:cubicBezTo>
                          <a:pt x="0" y="7"/>
                          <a:pt x="0" y="3"/>
                          <a:pt x="0" y="3"/>
                        </a:cubicBezTo>
                        <a:cubicBezTo>
                          <a:pt x="0" y="3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D1D0C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3" name="Freeform 603"/>
                  <p:cNvSpPr>
                    <a:spLocks/>
                  </p:cNvSpPr>
                  <p:nvPr/>
                </p:nvSpPr>
                <p:spPr bwMode="auto">
                  <a:xfrm>
                    <a:off x="3719" y="2889"/>
                    <a:ext cx="142" cy="156"/>
                  </a:xfrm>
                  <a:custGeom>
                    <a:avLst/>
                    <a:gdLst>
                      <a:gd name="T0" fmla="*/ 19 w 19"/>
                      <a:gd name="T1" fmla="*/ 20 h 21"/>
                      <a:gd name="T2" fmla="*/ 2 w 19"/>
                      <a:gd name="T3" fmla="*/ 0 h 21"/>
                      <a:gd name="T4" fmla="*/ 0 w 19"/>
                      <a:gd name="T5" fmla="*/ 3 h 21"/>
                      <a:gd name="T6" fmla="*/ 7 w 19"/>
                      <a:gd name="T7" fmla="*/ 15 h 21"/>
                      <a:gd name="T8" fmla="*/ 14 w 19"/>
                      <a:gd name="T9" fmla="*/ 21 h 21"/>
                      <a:gd name="T10" fmla="*/ 19 w 19"/>
                      <a:gd name="T11" fmla="*/ 2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21">
                        <a:moveTo>
                          <a:pt x="19" y="20"/>
                        </a:moveTo>
                        <a:cubicBezTo>
                          <a:pt x="6" y="16"/>
                          <a:pt x="2" y="0"/>
                          <a:pt x="2" y="0"/>
                        </a:cubicBezTo>
                        <a:cubicBezTo>
                          <a:pt x="2" y="1"/>
                          <a:pt x="0" y="3"/>
                          <a:pt x="0" y="3"/>
                        </a:cubicBezTo>
                        <a:cubicBezTo>
                          <a:pt x="0" y="3"/>
                          <a:pt x="0" y="7"/>
                          <a:pt x="7" y="15"/>
                        </a:cubicBezTo>
                        <a:cubicBezTo>
                          <a:pt x="9" y="18"/>
                          <a:pt x="11" y="20"/>
                          <a:pt x="14" y="21"/>
                        </a:cubicBezTo>
                        <a:cubicBezTo>
                          <a:pt x="16" y="21"/>
                          <a:pt x="17" y="21"/>
                          <a:pt x="19" y="20"/>
                        </a:cubicBezTo>
                        <a:close/>
                      </a:path>
                    </a:pathLst>
                  </a:custGeom>
                  <a:solidFill>
                    <a:srgbClr val="E5E4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4" name="Freeform 604"/>
                  <p:cNvSpPr>
                    <a:spLocks/>
                  </p:cNvSpPr>
                  <p:nvPr/>
                </p:nvSpPr>
                <p:spPr bwMode="auto">
                  <a:xfrm>
                    <a:off x="3719" y="2889"/>
                    <a:ext cx="142" cy="156"/>
                  </a:xfrm>
                  <a:custGeom>
                    <a:avLst/>
                    <a:gdLst>
                      <a:gd name="T0" fmla="*/ 19 w 19"/>
                      <a:gd name="T1" fmla="*/ 20 h 21"/>
                      <a:gd name="T2" fmla="*/ 2 w 19"/>
                      <a:gd name="T3" fmla="*/ 0 h 21"/>
                      <a:gd name="T4" fmla="*/ 0 w 19"/>
                      <a:gd name="T5" fmla="*/ 3 h 21"/>
                      <a:gd name="T6" fmla="*/ 7 w 19"/>
                      <a:gd name="T7" fmla="*/ 15 h 21"/>
                      <a:gd name="T8" fmla="*/ 14 w 19"/>
                      <a:gd name="T9" fmla="*/ 21 h 21"/>
                      <a:gd name="T10" fmla="*/ 19 w 19"/>
                      <a:gd name="T11" fmla="*/ 2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21">
                        <a:moveTo>
                          <a:pt x="19" y="20"/>
                        </a:moveTo>
                        <a:cubicBezTo>
                          <a:pt x="6" y="16"/>
                          <a:pt x="2" y="0"/>
                          <a:pt x="2" y="0"/>
                        </a:cubicBezTo>
                        <a:cubicBezTo>
                          <a:pt x="2" y="1"/>
                          <a:pt x="0" y="3"/>
                          <a:pt x="0" y="3"/>
                        </a:cubicBezTo>
                        <a:cubicBezTo>
                          <a:pt x="0" y="3"/>
                          <a:pt x="0" y="7"/>
                          <a:pt x="7" y="15"/>
                        </a:cubicBezTo>
                        <a:cubicBezTo>
                          <a:pt x="9" y="18"/>
                          <a:pt x="11" y="20"/>
                          <a:pt x="14" y="21"/>
                        </a:cubicBezTo>
                        <a:cubicBezTo>
                          <a:pt x="16" y="21"/>
                          <a:pt x="17" y="21"/>
                          <a:pt x="19" y="20"/>
                        </a:cubicBezTo>
                        <a:close/>
                      </a:path>
                    </a:pathLst>
                  </a:custGeom>
                  <a:solidFill>
                    <a:srgbClr val="E5E4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5" name="Freeform 605"/>
                  <p:cNvSpPr>
                    <a:spLocks/>
                  </p:cNvSpPr>
                  <p:nvPr/>
                </p:nvSpPr>
                <p:spPr bwMode="auto">
                  <a:xfrm>
                    <a:off x="3719" y="2889"/>
                    <a:ext cx="120" cy="142"/>
                  </a:xfrm>
                  <a:custGeom>
                    <a:avLst/>
                    <a:gdLst>
                      <a:gd name="T0" fmla="*/ 16 w 16"/>
                      <a:gd name="T1" fmla="*/ 19 h 19"/>
                      <a:gd name="T2" fmla="*/ 2 w 16"/>
                      <a:gd name="T3" fmla="*/ 0 h 19"/>
                      <a:gd name="T4" fmla="*/ 0 w 16"/>
                      <a:gd name="T5" fmla="*/ 3 h 19"/>
                      <a:gd name="T6" fmla="*/ 7 w 16"/>
                      <a:gd name="T7" fmla="*/ 15 h 19"/>
                      <a:gd name="T8" fmla="*/ 10 w 16"/>
                      <a:gd name="T9" fmla="*/ 18 h 19"/>
                      <a:gd name="T10" fmla="*/ 16 w 16"/>
                      <a:gd name="T11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6" h="19">
                        <a:moveTo>
                          <a:pt x="16" y="19"/>
                        </a:moveTo>
                        <a:cubicBezTo>
                          <a:pt x="5" y="13"/>
                          <a:pt x="2" y="0"/>
                          <a:pt x="2" y="0"/>
                        </a:cubicBezTo>
                        <a:cubicBezTo>
                          <a:pt x="2" y="1"/>
                          <a:pt x="0" y="3"/>
                          <a:pt x="0" y="3"/>
                        </a:cubicBezTo>
                        <a:cubicBezTo>
                          <a:pt x="0" y="3"/>
                          <a:pt x="0" y="7"/>
                          <a:pt x="7" y="15"/>
                        </a:cubicBezTo>
                        <a:cubicBezTo>
                          <a:pt x="8" y="16"/>
                          <a:pt x="9" y="17"/>
                          <a:pt x="10" y="18"/>
                        </a:cubicBezTo>
                        <a:cubicBezTo>
                          <a:pt x="12" y="19"/>
                          <a:pt x="14" y="19"/>
                          <a:pt x="16" y="19"/>
                        </a:cubicBezTo>
                        <a:close/>
                      </a:path>
                    </a:pathLst>
                  </a:custGeom>
                  <a:solidFill>
                    <a:srgbClr val="F9F9F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6" name="Freeform 606"/>
                  <p:cNvSpPr>
                    <a:spLocks noEditPoints="1"/>
                  </p:cNvSpPr>
                  <p:nvPr/>
                </p:nvSpPr>
                <p:spPr bwMode="auto">
                  <a:xfrm>
                    <a:off x="3719" y="2881"/>
                    <a:ext cx="180" cy="179"/>
                  </a:xfrm>
                  <a:custGeom>
                    <a:avLst/>
                    <a:gdLst>
                      <a:gd name="T0" fmla="*/ 10 w 24"/>
                      <a:gd name="T1" fmla="*/ 19 h 24"/>
                      <a:gd name="T2" fmla="*/ 6 w 24"/>
                      <a:gd name="T3" fmla="*/ 16 h 24"/>
                      <a:gd name="T4" fmla="*/ 0 w 24"/>
                      <a:gd name="T5" fmla="*/ 4 h 24"/>
                      <a:gd name="T6" fmla="*/ 0 w 24"/>
                      <a:gd name="T7" fmla="*/ 4 h 24"/>
                      <a:gd name="T8" fmla="*/ 0 w 24"/>
                      <a:gd name="T9" fmla="*/ 4 h 24"/>
                      <a:gd name="T10" fmla="*/ 2 w 24"/>
                      <a:gd name="T11" fmla="*/ 1 h 24"/>
                      <a:gd name="T12" fmla="*/ 2 w 24"/>
                      <a:gd name="T13" fmla="*/ 0 h 24"/>
                      <a:gd name="T14" fmla="*/ 3 w 24"/>
                      <a:gd name="T15" fmla="*/ 1 h 24"/>
                      <a:gd name="T16" fmla="*/ 12 w 24"/>
                      <a:gd name="T17" fmla="*/ 17 h 24"/>
                      <a:gd name="T18" fmla="*/ 24 w 24"/>
                      <a:gd name="T19" fmla="*/ 22 h 24"/>
                      <a:gd name="T20" fmla="*/ 24 w 24"/>
                      <a:gd name="T21" fmla="*/ 22 h 24"/>
                      <a:gd name="T22" fmla="*/ 24 w 24"/>
                      <a:gd name="T23" fmla="*/ 22 h 24"/>
                      <a:gd name="T24" fmla="*/ 21 w 24"/>
                      <a:gd name="T25" fmla="*/ 24 h 24"/>
                      <a:gd name="T26" fmla="*/ 21 w 24"/>
                      <a:gd name="T27" fmla="*/ 24 h 24"/>
                      <a:gd name="T28" fmla="*/ 21 w 24"/>
                      <a:gd name="T29" fmla="*/ 24 h 24"/>
                      <a:gd name="T30" fmla="*/ 10 w 24"/>
                      <a:gd name="T31" fmla="*/ 19 h 24"/>
                      <a:gd name="T32" fmla="*/ 0 w 24"/>
                      <a:gd name="T33" fmla="*/ 4 h 24"/>
                      <a:gd name="T34" fmla="*/ 7 w 24"/>
                      <a:gd name="T35" fmla="*/ 16 h 24"/>
                      <a:gd name="T36" fmla="*/ 10 w 24"/>
                      <a:gd name="T37" fmla="*/ 19 h 24"/>
                      <a:gd name="T38" fmla="*/ 21 w 24"/>
                      <a:gd name="T39" fmla="*/ 24 h 24"/>
                      <a:gd name="T40" fmla="*/ 23 w 24"/>
                      <a:gd name="T41" fmla="*/ 22 h 24"/>
                      <a:gd name="T42" fmla="*/ 12 w 24"/>
                      <a:gd name="T43" fmla="*/ 17 h 24"/>
                      <a:gd name="T44" fmla="*/ 2 w 24"/>
                      <a:gd name="T45" fmla="*/ 1 h 24"/>
                      <a:gd name="T46" fmla="*/ 0 w 24"/>
                      <a:gd name="T47" fmla="*/ 4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4" h="24">
                        <a:moveTo>
                          <a:pt x="10" y="19"/>
                        </a:moveTo>
                        <a:cubicBezTo>
                          <a:pt x="8" y="19"/>
                          <a:pt x="7" y="17"/>
                          <a:pt x="6" y="16"/>
                        </a:cubicBezTo>
                        <a:cubicBezTo>
                          <a:pt x="0" y="8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1" y="2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5" y="11"/>
                          <a:pt x="12" y="17"/>
                        </a:cubicBezTo>
                        <a:cubicBezTo>
                          <a:pt x="15" y="20"/>
                          <a:pt x="19" y="21"/>
                          <a:pt x="24" y="22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2" y="23"/>
                          <a:pt x="21" y="24"/>
                          <a:pt x="21" y="24"/>
                        </a:cubicBezTo>
                        <a:cubicBezTo>
                          <a:pt x="21" y="24"/>
                          <a:pt x="21" y="24"/>
                          <a:pt x="21" y="24"/>
                        </a:cubicBezTo>
                        <a:cubicBezTo>
                          <a:pt x="21" y="24"/>
                          <a:pt x="21" y="24"/>
                          <a:pt x="21" y="24"/>
                        </a:cubicBezTo>
                        <a:cubicBezTo>
                          <a:pt x="21" y="24"/>
                          <a:pt x="15" y="24"/>
                          <a:pt x="10" y="19"/>
                        </a:cubicBezTo>
                        <a:close/>
                        <a:moveTo>
                          <a:pt x="0" y="4"/>
                        </a:moveTo>
                        <a:cubicBezTo>
                          <a:pt x="1" y="4"/>
                          <a:pt x="1" y="9"/>
                          <a:pt x="7" y="16"/>
                        </a:cubicBezTo>
                        <a:cubicBezTo>
                          <a:pt x="8" y="17"/>
                          <a:pt x="9" y="18"/>
                          <a:pt x="10" y="19"/>
                        </a:cubicBezTo>
                        <a:cubicBezTo>
                          <a:pt x="15" y="24"/>
                          <a:pt x="21" y="24"/>
                          <a:pt x="21" y="24"/>
                        </a:cubicBezTo>
                        <a:cubicBezTo>
                          <a:pt x="21" y="24"/>
                          <a:pt x="22" y="23"/>
                          <a:pt x="23" y="22"/>
                        </a:cubicBezTo>
                        <a:cubicBezTo>
                          <a:pt x="19" y="22"/>
                          <a:pt x="15" y="20"/>
                          <a:pt x="12" y="17"/>
                        </a:cubicBezTo>
                        <a:cubicBezTo>
                          <a:pt x="5" y="12"/>
                          <a:pt x="3" y="3"/>
                          <a:pt x="2" y="1"/>
                        </a:cubicBezTo>
                        <a:cubicBezTo>
                          <a:pt x="2" y="2"/>
                          <a:pt x="1" y="4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ADABA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7" name="Freeform 607"/>
                  <p:cNvSpPr>
                    <a:spLocks/>
                  </p:cNvSpPr>
                  <p:nvPr/>
                </p:nvSpPr>
                <p:spPr bwMode="auto">
                  <a:xfrm>
                    <a:off x="3816" y="2806"/>
                    <a:ext cx="90" cy="38"/>
                  </a:xfrm>
                  <a:custGeom>
                    <a:avLst/>
                    <a:gdLst>
                      <a:gd name="T0" fmla="*/ 0 w 12"/>
                      <a:gd name="T1" fmla="*/ 0 h 5"/>
                      <a:gd name="T2" fmla="*/ 0 w 12"/>
                      <a:gd name="T3" fmla="*/ 0 h 5"/>
                      <a:gd name="T4" fmla="*/ 12 w 12"/>
                      <a:gd name="T5" fmla="*/ 5 h 5"/>
                      <a:gd name="T6" fmla="*/ 0 w 12"/>
                      <a:gd name="T7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5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4" y="0"/>
                          <a:pt x="12" y="4"/>
                          <a:pt x="12" y="5"/>
                        </a:cubicBezTo>
                        <a:cubicBezTo>
                          <a:pt x="12" y="5"/>
                          <a:pt x="4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01091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8" name="Freeform 608"/>
                  <p:cNvSpPr>
                    <a:spLocks/>
                  </p:cNvSpPr>
                  <p:nvPr/>
                </p:nvSpPr>
                <p:spPr bwMode="auto">
                  <a:xfrm>
                    <a:off x="3951" y="2866"/>
                    <a:ext cx="8" cy="15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2"/>
                        </a:cubicBezTo>
                        <a:close/>
                      </a:path>
                    </a:pathLst>
                  </a:custGeom>
                  <a:solidFill>
                    <a:srgbClr val="01091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9" name="Freeform 609"/>
                  <p:cNvSpPr>
                    <a:spLocks/>
                  </p:cNvSpPr>
                  <p:nvPr/>
                </p:nvSpPr>
                <p:spPr bwMode="auto">
                  <a:xfrm>
                    <a:off x="3884" y="2560"/>
                    <a:ext cx="75" cy="60"/>
                  </a:xfrm>
                  <a:custGeom>
                    <a:avLst/>
                    <a:gdLst>
                      <a:gd name="T0" fmla="*/ 10 w 10"/>
                      <a:gd name="T1" fmla="*/ 2 h 8"/>
                      <a:gd name="T2" fmla="*/ 4 w 10"/>
                      <a:gd name="T3" fmla="*/ 0 h 8"/>
                      <a:gd name="T4" fmla="*/ 5 w 10"/>
                      <a:gd name="T5" fmla="*/ 8 h 8"/>
                      <a:gd name="T6" fmla="*/ 10 w 10"/>
                      <a:gd name="T7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8">
                        <a:moveTo>
                          <a:pt x="10" y="2"/>
                        </a:move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0" y="6"/>
                          <a:pt x="5" y="8"/>
                        </a:cubicBezTo>
                        <a:cubicBezTo>
                          <a:pt x="8" y="6"/>
                          <a:pt x="10" y="2"/>
                          <a:pt x="10" y="2"/>
                        </a:cubicBezTo>
                        <a:close/>
                      </a:path>
                    </a:pathLst>
                  </a:custGeom>
                  <a:solidFill>
                    <a:srgbClr val="0514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0" name="Freeform 610"/>
                  <p:cNvSpPr>
                    <a:spLocks/>
                  </p:cNvSpPr>
                  <p:nvPr/>
                </p:nvSpPr>
                <p:spPr bwMode="auto">
                  <a:xfrm>
                    <a:off x="3906" y="2560"/>
                    <a:ext cx="53" cy="45"/>
                  </a:xfrm>
                  <a:custGeom>
                    <a:avLst/>
                    <a:gdLst>
                      <a:gd name="T0" fmla="*/ 3 w 7"/>
                      <a:gd name="T1" fmla="*/ 6 h 6"/>
                      <a:gd name="T2" fmla="*/ 5 w 7"/>
                      <a:gd name="T3" fmla="*/ 5 h 6"/>
                      <a:gd name="T4" fmla="*/ 7 w 7"/>
                      <a:gd name="T5" fmla="*/ 2 h 6"/>
                      <a:gd name="T6" fmla="*/ 1 w 7"/>
                      <a:gd name="T7" fmla="*/ 0 h 6"/>
                      <a:gd name="T8" fmla="*/ 0 w 7"/>
                      <a:gd name="T9" fmla="*/ 2 h 6"/>
                      <a:gd name="T10" fmla="*/ 3 w 7"/>
                      <a:gd name="T11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6">
                        <a:moveTo>
                          <a:pt x="3" y="6"/>
                        </a:moveTo>
                        <a:cubicBezTo>
                          <a:pt x="4" y="6"/>
                          <a:pt x="4" y="6"/>
                          <a:pt x="5" y="5"/>
                        </a:cubicBezTo>
                        <a:cubicBezTo>
                          <a:pt x="6" y="4"/>
                          <a:pt x="7" y="2"/>
                          <a:pt x="7" y="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4"/>
                          <a:pt x="1" y="6"/>
                          <a:pt x="3" y="6"/>
                        </a:cubicBezTo>
                        <a:close/>
                      </a:path>
                    </a:pathLst>
                  </a:custGeom>
                  <a:solidFill>
                    <a:srgbClr val="0817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1" name="Freeform 611"/>
                  <p:cNvSpPr>
                    <a:spLocks/>
                  </p:cNvSpPr>
                  <p:nvPr/>
                </p:nvSpPr>
                <p:spPr bwMode="auto">
                  <a:xfrm>
                    <a:off x="3906" y="2560"/>
                    <a:ext cx="53" cy="37"/>
                  </a:xfrm>
                  <a:custGeom>
                    <a:avLst/>
                    <a:gdLst>
                      <a:gd name="T0" fmla="*/ 2 w 7"/>
                      <a:gd name="T1" fmla="*/ 5 h 5"/>
                      <a:gd name="T2" fmla="*/ 7 w 7"/>
                      <a:gd name="T3" fmla="*/ 3 h 5"/>
                      <a:gd name="T4" fmla="*/ 7 w 7"/>
                      <a:gd name="T5" fmla="*/ 2 h 5"/>
                      <a:gd name="T6" fmla="*/ 1 w 7"/>
                      <a:gd name="T7" fmla="*/ 0 h 5"/>
                      <a:gd name="T8" fmla="*/ 1 w 7"/>
                      <a:gd name="T9" fmla="*/ 0 h 5"/>
                      <a:gd name="T10" fmla="*/ 2 w 7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2" y="5"/>
                        </a:moveTo>
                        <a:cubicBezTo>
                          <a:pt x="4" y="5"/>
                          <a:pt x="5" y="4"/>
                          <a:pt x="7" y="3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2"/>
                          <a:pt x="0" y="4"/>
                          <a:pt x="2" y="5"/>
                        </a:cubicBezTo>
                        <a:close/>
                      </a:path>
                    </a:pathLst>
                  </a:custGeom>
                  <a:solidFill>
                    <a:srgbClr val="0B1B4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2" name="Freeform 612"/>
                  <p:cNvSpPr>
                    <a:spLocks/>
                  </p:cNvSpPr>
                  <p:nvPr/>
                </p:nvSpPr>
                <p:spPr bwMode="auto">
                  <a:xfrm>
                    <a:off x="3899" y="2560"/>
                    <a:ext cx="60" cy="60"/>
                  </a:xfrm>
                  <a:custGeom>
                    <a:avLst/>
                    <a:gdLst>
                      <a:gd name="T0" fmla="*/ 1 w 8"/>
                      <a:gd name="T1" fmla="*/ 7 h 8"/>
                      <a:gd name="T2" fmla="*/ 0 w 8"/>
                      <a:gd name="T3" fmla="*/ 6 h 8"/>
                      <a:gd name="T4" fmla="*/ 2 w 8"/>
                      <a:gd name="T5" fmla="*/ 0 h 8"/>
                      <a:gd name="T6" fmla="*/ 1 w 8"/>
                      <a:gd name="T7" fmla="*/ 5 h 8"/>
                      <a:gd name="T8" fmla="*/ 3 w 8"/>
                      <a:gd name="T9" fmla="*/ 8 h 8"/>
                      <a:gd name="T10" fmla="*/ 8 w 8"/>
                      <a:gd name="T11" fmla="*/ 2 h 8"/>
                      <a:gd name="T12" fmla="*/ 3 w 8"/>
                      <a:gd name="T13" fmla="*/ 8 h 8"/>
                      <a:gd name="T14" fmla="*/ 3 w 8"/>
                      <a:gd name="T15" fmla="*/ 8 h 8"/>
                      <a:gd name="T16" fmla="*/ 3 w 8"/>
                      <a:gd name="T17" fmla="*/ 8 h 8"/>
                      <a:gd name="T18" fmla="*/ 1 w 8"/>
                      <a:gd name="T19" fmla="*/ 7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" h="8">
                        <a:moveTo>
                          <a:pt x="1" y="7"/>
                        </a:moveTo>
                        <a:cubicBezTo>
                          <a:pt x="1" y="7"/>
                          <a:pt x="1" y="6"/>
                          <a:pt x="0" y="6"/>
                        </a:cubicBezTo>
                        <a:cubicBezTo>
                          <a:pt x="0" y="3"/>
                          <a:pt x="2" y="0"/>
                          <a:pt x="2" y="0"/>
                        </a:cubicBezTo>
                        <a:cubicBezTo>
                          <a:pt x="2" y="0"/>
                          <a:pt x="0" y="3"/>
                          <a:pt x="1" y="5"/>
                        </a:cubicBezTo>
                        <a:cubicBezTo>
                          <a:pt x="1" y="6"/>
                          <a:pt x="2" y="7"/>
                          <a:pt x="3" y="8"/>
                        </a:cubicBezTo>
                        <a:cubicBezTo>
                          <a:pt x="6" y="6"/>
                          <a:pt x="8" y="2"/>
                          <a:pt x="8" y="2"/>
                        </a:cubicBezTo>
                        <a:cubicBezTo>
                          <a:pt x="8" y="2"/>
                          <a:pt x="7" y="6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2" y="8"/>
                          <a:pt x="2" y="8"/>
                          <a:pt x="1" y="7"/>
                        </a:cubicBezTo>
                        <a:close/>
                      </a:path>
                    </a:pathLst>
                  </a:custGeom>
                  <a:solidFill>
                    <a:srgbClr val="01091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3" name="Freeform 613"/>
                  <p:cNvSpPr>
                    <a:spLocks/>
                  </p:cNvSpPr>
                  <p:nvPr/>
                </p:nvSpPr>
                <p:spPr bwMode="auto">
                  <a:xfrm>
                    <a:off x="3615" y="2149"/>
                    <a:ext cx="530" cy="112"/>
                  </a:xfrm>
                  <a:custGeom>
                    <a:avLst/>
                    <a:gdLst>
                      <a:gd name="T0" fmla="*/ 58 w 71"/>
                      <a:gd name="T1" fmla="*/ 13 h 15"/>
                      <a:gd name="T2" fmla="*/ 39 w 71"/>
                      <a:gd name="T3" fmla="*/ 13 h 15"/>
                      <a:gd name="T4" fmla="*/ 16 w 71"/>
                      <a:gd name="T5" fmla="*/ 12 h 15"/>
                      <a:gd name="T6" fmla="*/ 7 w 71"/>
                      <a:gd name="T7" fmla="*/ 12 h 15"/>
                      <a:gd name="T8" fmla="*/ 2 w 71"/>
                      <a:gd name="T9" fmla="*/ 11 h 15"/>
                      <a:gd name="T10" fmla="*/ 5 w 71"/>
                      <a:gd name="T11" fmla="*/ 9 h 15"/>
                      <a:gd name="T12" fmla="*/ 0 w 71"/>
                      <a:gd name="T13" fmla="*/ 8 h 15"/>
                      <a:gd name="T14" fmla="*/ 4 w 71"/>
                      <a:gd name="T15" fmla="*/ 6 h 15"/>
                      <a:gd name="T16" fmla="*/ 0 w 71"/>
                      <a:gd name="T17" fmla="*/ 3 h 15"/>
                      <a:gd name="T18" fmla="*/ 16 w 71"/>
                      <a:gd name="T19" fmla="*/ 5 h 15"/>
                      <a:gd name="T20" fmla="*/ 39 w 71"/>
                      <a:gd name="T21" fmla="*/ 4 h 15"/>
                      <a:gd name="T22" fmla="*/ 67 w 71"/>
                      <a:gd name="T23" fmla="*/ 3 h 15"/>
                      <a:gd name="T24" fmla="*/ 58 w 71"/>
                      <a:gd name="T25" fmla="*/ 13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1" h="15">
                        <a:moveTo>
                          <a:pt x="58" y="13"/>
                        </a:moveTo>
                        <a:cubicBezTo>
                          <a:pt x="58" y="13"/>
                          <a:pt x="48" y="15"/>
                          <a:pt x="39" y="13"/>
                        </a:cubicBezTo>
                        <a:cubicBezTo>
                          <a:pt x="32" y="15"/>
                          <a:pt x="19" y="13"/>
                          <a:pt x="16" y="12"/>
                        </a:cubicBezTo>
                        <a:cubicBezTo>
                          <a:pt x="12" y="14"/>
                          <a:pt x="8" y="13"/>
                          <a:pt x="7" y="12"/>
                        </a:cubicBezTo>
                        <a:cubicBezTo>
                          <a:pt x="4" y="12"/>
                          <a:pt x="2" y="12"/>
                          <a:pt x="2" y="11"/>
                        </a:cubicBezTo>
                        <a:cubicBezTo>
                          <a:pt x="1" y="11"/>
                          <a:pt x="5" y="9"/>
                          <a:pt x="5" y="9"/>
                        </a:cubicBezTo>
                        <a:cubicBezTo>
                          <a:pt x="5" y="9"/>
                          <a:pt x="1" y="9"/>
                          <a:pt x="0" y="8"/>
                        </a:cubicBezTo>
                        <a:cubicBezTo>
                          <a:pt x="0" y="7"/>
                          <a:pt x="4" y="6"/>
                          <a:pt x="4" y="6"/>
                        </a:cubicBezTo>
                        <a:cubicBezTo>
                          <a:pt x="4" y="6"/>
                          <a:pt x="0" y="5"/>
                          <a:pt x="0" y="3"/>
                        </a:cubicBezTo>
                        <a:cubicBezTo>
                          <a:pt x="0" y="2"/>
                          <a:pt x="10" y="0"/>
                          <a:pt x="16" y="5"/>
                        </a:cubicBezTo>
                        <a:cubicBezTo>
                          <a:pt x="23" y="3"/>
                          <a:pt x="34" y="2"/>
                          <a:pt x="39" y="4"/>
                        </a:cubicBezTo>
                        <a:cubicBezTo>
                          <a:pt x="46" y="2"/>
                          <a:pt x="62" y="0"/>
                          <a:pt x="67" y="3"/>
                        </a:cubicBezTo>
                        <a:cubicBezTo>
                          <a:pt x="71" y="6"/>
                          <a:pt x="58" y="13"/>
                          <a:pt x="58" y="13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4" name="Freeform 614"/>
                  <p:cNvSpPr>
                    <a:spLocks/>
                  </p:cNvSpPr>
                  <p:nvPr/>
                </p:nvSpPr>
                <p:spPr bwMode="auto">
                  <a:xfrm>
                    <a:off x="3615" y="2149"/>
                    <a:ext cx="530" cy="105"/>
                  </a:xfrm>
                  <a:custGeom>
                    <a:avLst/>
                    <a:gdLst>
                      <a:gd name="T0" fmla="*/ 59 w 71"/>
                      <a:gd name="T1" fmla="*/ 12 h 14"/>
                      <a:gd name="T2" fmla="*/ 39 w 71"/>
                      <a:gd name="T3" fmla="*/ 11 h 14"/>
                      <a:gd name="T4" fmla="*/ 16 w 71"/>
                      <a:gd name="T5" fmla="*/ 11 h 14"/>
                      <a:gd name="T6" fmla="*/ 7 w 71"/>
                      <a:gd name="T7" fmla="*/ 11 h 14"/>
                      <a:gd name="T8" fmla="*/ 2 w 71"/>
                      <a:gd name="T9" fmla="*/ 11 h 14"/>
                      <a:gd name="T10" fmla="*/ 7 w 71"/>
                      <a:gd name="T11" fmla="*/ 9 h 14"/>
                      <a:gd name="T12" fmla="*/ 0 w 71"/>
                      <a:gd name="T13" fmla="*/ 8 h 14"/>
                      <a:gd name="T14" fmla="*/ 4 w 71"/>
                      <a:gd name="T15" fmla="*/ 6 h 14"/>
                      <a:gd name="T16" fmla="*/ 0 w 71"/>
                      <a:gd name="T17" fmla="*/ 3 h 14"/>
                      <a:gd name="T18" fmla="*/ 16 w 71"/>
                      <a:gd name="T19" fmla="*/ 5 h 14"/>
                      <a:gd name="T20" fmla="*/ 39 w 71"/>
                      <a:gd name="T21" fmla="*/ 4 h 14"/>
                      <a:gd name="T22" fmla="*/ 67 w 71"/>
                      <a:gd name="T23" fmla="*/ 3 h 14"/>
                      <a:gd name="T24" fmla="*/ 59 w 71"/>
                      <a:gd name="T2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1" h="14">
                        <a:moveTo>
                          <a:pt x="59" y="12"/>
                        </a:moveTo>
                        <a:cubicBezTo>
                          <a:pt x="59" y="12"/>
                          <a:pt x="47" y="13"/>
                          <a:pt x="39" y="11"/>
                        </a:cubicBezTo>
                        <a:cubicBezTo>
                          <a:pt x="32" y="14"/>
                          <a:pt x="19" y="12"/>
                          <a:pt x="16" y="11"/>
                        </a:cubicBezTo>
                        <a:cubicBezTo>
                          <a:pt x="12" y="13"/>
                          <a:pt x="9" y="11"/>
                          <a:pt x="7" y="11"/>
                        </a:cubicBezTo>
                        <a:cubicBezTo>
                          <a:pt x="5" y="11"/>
                          <a:pt x="2" y="12"/>
                          <a:pt x="2" y="11"/>
                        </a:cubicBezTo>
                        <a:cubicBezTo>
                          <a:pt x="1" y="11"/>
                          <a:pt x="7" y="9"/>
                          <a:pt x="7" y="9"/>
                        </a:cubicBezTo>
                        <a:cubicBezTo>
                          <a:pt x="7" y="9"/>
                          <a:pt x="1" y="9"/>
                          <a:pt x="0" y="8"/>
                        </a:cubicBezTo>
                        <a:cubicBezTo>
                          <a:pt x="0" y="7"/>
                          <a:pt x="4" y="6"/>
                          <a:pt x="4" y="6"/>
                        </a:cubicBezTo>
                        <a:cubicBezTo>
                          <a:pt x="4" y="6"/>
                          <a:pt x="0" y="5"/>
                          <a:pt x="0" y="3"/>
                        </a:cubicBezTo>
                        <a:cubicBezTo>
                          <a:pt x="0" y="2"/>
                          <a:pt x="10" y="0"/>
                          <a:pt x="16" y="5"/>
                        </a:cubicBezTo>
                        <a:cubicBezTo>
                          <a:pt x="23" y="3"/>
                          <a:pt x="34" y="2"/>
                          <a:pt x="39" y="4"/>
                        </a:cubicBezTo>
                        <a:cubicBezTo>
                          <a:pt x="46" y="2"/>
                          <a:pt x="62" y="0"/>
                          <a:pt x="67" y="3"/>
                        </a:cubicBezTo>
                        <a:cubicBezTo>
                          <a:pt x="71" y="6"/>
                          <a:pt x="59" y="12"/>
                          <a:pt x="59" y="1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5" name="Freeform 615"/>
                  <p:cNvSpPr>
                    <a:spLocks/>
                  </p:cNvSpPr>
                  <p:nvPr/>
                </p:nvSpPr>
                <p:spPr bwMode="auto">
                  <a:xfrm>
                    <a:off x="3615" y="2149"/>
                    <a:ext cx="530" cy="90"/>
                  </a:xfrm>
                  <a:custGeom>
                    <a:avLst/>
                    <a:gdLst>
                      <a:gd name="T0" fmla="*/ 60 w 71"/>
                      <a:gd name="T1" fmla="*/ 11 h 12"/>
                      <a:gd name="T2" fmla="*/ 39 w 71"/>
                      <a:gd name="T3" fmla="*/ 10 h 12"/>
                      <a:gd name="T4" fmla="*/ 16 w 71"/>
                      <a:gd name="T5" fmla="*/ 10 h 12"/>
                      <a:gd name="T6" fmla="*/ 7 w 71"/>
                      <a:gd name="T7" fmla="*/ 10 h 12"/>
                      <a:gd name="T8" fmla="*/ 2 w 71"/>
                      <a:gd name="T9" fmla="*/ 11 h 12"/>
                      <a:gd name="T10" fmla="*/ 7 w 71"/>
                      <a:gd name="T11" fmla="*/ 9 h 12"/>
                      <a:gd name="T12" fmla="*/ 0 w 71"/>
                      <a:gd name="T13" fmla="*/ 8 h 12"/>
                      <a:gd name="T14" fmla="*/ 4 w 71"/>
                      <a:gd name="T15" fmla="*/ 6 h 12"/>
                      <a:gd name="T16" fmla="*/ 0 w 71"/>
                      <a:gd name="T17" fmla="*/ 3 h 12"/>
                      <a:gd name="T18" fmla="*/ 16 w 71"/>
                      <a:gd name="T19" fmla="*/ 5 h 12"/>
                      <a:gd name="T20" fmla="*/ 39 w 71"/>
                      <a:gd name="T21" fmla="*/ 4 h 12"/>
                      <a:gd name="T22" fmla="*/ 67 w 71"/>
                      <a:gd name="T23" fmla="*/ 3 h 12"/>
                      <a:gd name="T24" fmla="*/ 60 w 71"/>
                      <a:gd name="T25" fmla="*/ 11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1" h="12">
                        <a:moveTo>
                          <a:pt x="60" y="11"/>
                        </a:moveTo>
                        <a:cubicBezTo>
                          <a:pt x="60" y="11"/>
                          <a:pt x="48" y="12"/>
                          <a:pt x="39" y="10"/>
                        </a:cubicBezTo>
                        <a:cubicBezTo>
                          <a:pt x="32" y="12"/>
                          <a:pt x="19" y="11"/>
                          <a:pt x="16" y="10"/>
                        </a:cubicBezTo>
                        <a:cubicBezTo>
                          <a:pt x="12" y="12"/>
                          <a:pt x="9" y="11"/>
                          <a:pt x="7" y="10"/>
                        </a:cubicBezTo>
                        <a:cubicBezTo>
                          <a:pt x="5" y="11"/>
                          <a:pt x="2" y="12"/>
                          <a:pt x="2" y="11"/>
                        </a:cubicBezTo>
                        <a:cubicBezTo>
                          <a:pt x="1" y="11"/>
                          <a:pt x="7" y="9"/>
                          <a:pt x="7" y="9"/>
                        </a:cubicBezTo>
                        <a:cubicBezTo>
                          <a:pt x="7" y="9"/>
                          <a:pt x="1" y="9"/>
                          <a:pt x="0" y="8"/>
                        </a:cubicBezTo>
                        <a:cubicBezTo>
                          <a:pt x="0" y="7"/>
                          <a:pt x="4" y="6"/>
                          <a:pt x="4" y="6"/>
                        </a:cubicBezTo>
                        <a:cubicBezTo>
                          <a:pt x="4" y="6"/>
                          <a:pt x="0" y="5"/>
                          <a:pt x="0" y="3"/>
                        </a:cubicBezTo>
                        <a:cubicBezTo>
                          <a:pt x="0" y="2"/>
                          <a:pt x="10" y="0"/>
                          <a:pt x="16" y="5"/>
                        </a:cubicBezTo>
                        <a:cubicBezTo>
                          <a:pt x="23" y="3"/>
                          <a:pt x="34" y="2"/>
                          <a:pt x="39" y="4"/>
                        </a:cubicBezTo>
                        <a:cubicBezTo>
                          <a:pt x="46" y="2"/>
                          <a:pt x="62" y="0"/>
                          <a:pt x="67" y="3"/>
                        </a:cubicBezTo>
                        <a:cubicBezTo>
                          <a:pt x="71" y="6"/>
                          <a:pt x="60" y="11"/>
                          <a:pt x="60" y="11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6" name="Freeform 616"/>
                  <p:cNvSpPr>
                    <a:spLocks noEditPoints="1"/>
                  </p:cNvSpPr>
                  <p:nvPr/>
                </p:nvSpPr>
                <p:spPr bwMode="auto">
                  <a:xfrm>
                    <a:off x="3607" y="2149"/>
                    <a:ext cx="516" cy="112"/>
                  </a:xfrm>
                  <a:custGeom>
                    <a:avLst/>
                    <a:gdLst>
                      <a:gd name="T0" fmla="*/ 3 w 69"/>
                      <a:gd name="T1" fmla="*/ 12 h 15"/>
                      <a:gd name="T2" fmla="*/ 2 w 69"/>
                      <a:gd name="T3" fmla="*/ 12 h 15"/>
                      <a:gd name="T4" fmla="*/ 5 w 69"/>
                      <a:gd name="T5" fmla="*/ 9 h 15"/>
                      <a:gd name="T6" fmla="*/ 1 w 69"/>
                      <a:gd name="T7" fmla="*/ 9 h 15"/>
                      <a:gd name="T8" fmla="*/ 1 w 69"/>
                      <a:gd name="T9" fmla="*/ 8 h 15"/>
                      <a:gd name="T10" fmla="*/ 1 w 69"/>
                      <a:gd name="T11" fmla="*/ 7 h 15"/>
                      <a:gd name="T12" fmla="*/ 5 w 69"/>
                      <a:gd name="T13" fmla="*/ 6 h 15"/>
                      <a:gd name="T14" fmla="*/ 1 w 69"/>
                      <a:gd name="T15" fmla="*/ 4 h 15"/>
                      <a:gd name="T16" fmla="*/ 0 w 69"/>
                      <a:gd name="T17" fmla="*/ 3 h 15"/>
                      <a:gd name="T18" fmla="*/ 1 w 69"/>
                      <a:gd name="T19" fmla="*/ 3 h 15"/>
                      <a:gd name="T20" fmla="*/ 17 w 69"/>
                      <a:gd name="T21" fmla="*/ 5 h 15"/>
                      <a:gd name="T22" fmla="*/ 40 w 69"/>
                      <a:gd name="T23" fmla="*/ 4 h 15"/>
                      <a:gd name="T24" fmla="*/ 68 w 69"/>
                      <a:gd name="T25" fmla="*/ 3 h 15"/>
                      <a:gd name="T26" fmla="*/ 69 w 69"/>
                      <a:gd name="T27" fmla="*/ 5 h 15"/>
                      <a:gd name="T28" fmla="*/ 59 w 69"/>
                      <a:gd name="T29" fmla="*/ 14 h 15"/>
                      <a:gd name="T30" fmla="*/ 59 w 69"/>
                      <a:gd name="T31" fmla="*/ 14 h 15"/>
                      <a:gd name="T32" fmla="*/ 40 w 69"/>
                      <a:gd name="T33" fmla="*/ 13 h 15"/>
                      <a:gd name="T34" fmla="*/ 17 w 69"/>
                      <a:gd name="T35" fmla="*/ 12 h 15"/>
                      <a:gd name="T36" fmla="*/ 8 w 69"/>
                      <a:gd name="T37" fmla="*/ 12 h 15"/>
                      <a:gd name="T38" fmla="*/ 3 w 69"/>
                      <a:gd name="T39" fmla="*/ 12 h 15"/>
                      <a:gd name="T40" fmla="*/ 7 w 69"/>
                      <a:gd name="T41" fmla="*/ 9 h 15"/>
                      <a:gd name="T42" fmla="*/ 6 w 69"/>
                      <a:gd name="T43" fmla="*/ 9 h 15"/>
                      <a:gd name="T44" fmla="*/ 3 w 69"/>
                      <a:gd name="T45" fmla="*/ 11 h 15"/>
                      <a:gd name="T46" fmla="*/ 8 w 69"/>
                      <a:gd name="T47" fmla="*/ 12 h 15"/>
                      <a:gd name="T48" fmla="*/ 8 w 69"/>
                      <a:gd name="T49" fmla="*/ 12 h 15"/>
                      <a:gd name="T50" fmla="*/ 8 w 69"/>
                      <a:gd name="T51" fmla="*/ 12 h 15"/>
                      <a:gd name="T52" fmla="*/ 17 w 69"/>
                      <a:gd name="T53" fmla="*/ 11 h 15"/>
                      <a:gd name="T54" fmla="*/ 17 w 69"/>
                      <a:gd name="T55" fmla="*/ 11 h 15"/>
                      <a:gd name="T56" fmla="*/ 17 w 69"/>
                      <a:gd name="T57" fmla="*/ 11 h 15"/>
                      <a:gd name="T58" fmla="*/ 40 w 69"/>
                      <a:gd name="T59" fmla="*/ 12 h 15"/>
                      <a:gd name="T60" fmla="*/ 40 w 69"/>
                      <a:gd name="T61" fmla="*/ 12 h 15"/>
                      <a:gd name="T62" fmla="*/ 40 w 69"/>
                      <a:gd name="T63" fmla="*/ 12 h 15"/>
                      <a:gd name="T64" fmla="*/ 59 w 69"/>
                      <a:gd name="T65" fmla="*/ 13 h 15"/>
                      <a:gd name="T66" fmla="*/ 69 w 69"/>
                      <a:gd name="T67" fmla="*/ 5 h 15"/>
                      <a:gd name="T68" fmla="*/ 68 w 69"/>
                      <a:gd name="T69" fmla="*/ 3 h 15"/>
                      <a:gd name="T70" fmla="*/ 40 w 69"/>
                      <a:gd name="T71" fmla="*/ 4 h 15"/>
                      <a:gd name="T72" fmla="*/ 40 w 69"/>
                      <a:gd name="T73" fmla="*/ 4 h 15"/>
                      <a:gd name="T74" fmla="*/ 40 w 69"/>
                      <a:gd name="T75" fmla="*/ 4 h 15"/>
                      <a:gd name="T76" fmla="*/ 17 w 69"/>
                      <a:gd name="T77" fmla="*/ 5 h 15"/>
                      <a:gd name="T78" fmla="*/ 17 w 69"/>
                      <a:gd name="T79" fmla="*/ 5 h 15"/>
                      <a:gd name="T80" fmla="*/ 17 w 69"/>
                      <a:gd name="T81" fmla="*/ 5 h 15"/>
                      <a:gd name="T82" fmla="*/ 1 w 69"/>
                      <a:gd name="T83" fmla="*/ 3 h 15"/>
                      <a:gd name="T84" fmla="*/ 1 w 69"/>
                      <a:gd name="T85" fmla="*/ 3 h 15"/>
                      <a:gd name="T86" fmla="*/ 1 w 69"/>
                      <a:gd name="T87" fmla="*/ 4 h 15"/>
                      <a:gd name="T88" fmla="*/ 6 w 69"/>
                      <a:gd name="T89" fmla="*/ 6 h 15"/>
                      <a:gd name="T90" fmla="*/ 6 w 69"/>
                      <a:gd name="T91" fmla="*/ 6 h 15"/>
                      <a:gd name="T92" fmla="*/ 5 w 69"/>
                      <a:gd name="T93" fmla="*/ 6 h 15"/>
                      <a:gd name="T94" fmla="*/ 1 w 69"/>
                      <a:gd name="T95" fmla="*/ 8 h 15"/>
                      <a:gd name="T96" fmla="*/ 1 w 69"/>
                      <a:gd name="T97" fmla="*/ 8 h 15"/>
                      <a:gd name="T98" fmla="*/ 2 w 69"/>
                      <a:gd name="T99" fmla="*/ 8 h 15"/>
                      <a:gd name="T100" fmla="*/ 6 w 69"/>
                      <a:gd name="T101" fmla="*/ 9 h 15"/>
                      <a:gd name="T102" fmla="*/ 7 w 69"/>
                      <a:gd name="T103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9" h="15">
                        <a:moveTo>
                          <a:pt x="3" y="12"/>
                        </a:move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1"/>
                          <a:pt x="4" y="10"/>
                          <a:pt x="5" y="9"/>
                        </a:cubicBezTo>
                        <a:cubicBezTo>
                          <a:pt x="4" y="9"/>
                          <a:pt x="2" y="9"/>
                          <a:pt x="1" y="9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1" y="7"/>
                        </a:cubicBezTo>
                        <a:cubicBezTo>
                          <a:pt x="2" y="7"/>
                          <a:pt x="3" y="6"/>
                          <a:pt x="5" y="6"/>
                        </a:cubicBezTo>
                        <a:cubicBezTo>
                          <a:pt x="4" y="5"/>
                          <a:pt x="2" y="5"/>
                          <a:pt x="1" y="4"/>
                        </a:cubicBezTo>
                        <a:cubicBezTo>
                          <a:pt x="1" y="4"/>
                          <a:pt x="0" y="4"/>
                          <a:pt x="0" y="3"/>
                        </a:cubicBezTo>
                        <a:cubicBezTo>
                          <a:pt x="0" y="3"/>
                          <a:pt x="1" y="3"/>
                          <a:pt x="1" y="3"/>
                        </a:cubicBezTo>
                        <a:cubicBezTo>
                          <a:pt x="3" y="1"/>
                          <a:pt x="12" y="1"/>
                          <a:pt x="17" y="5"/>
                        </a:cubicBezTo>
                        <a:cubicBezTo>
                          <a:pt x="25" y="3"/>
                          <a:pt x="35" y="2"/>
                          <a:pt x="40" y="4"/>
                        </a:cubicBezTo>
                        <a:cubicBezTo>
                          <a:pt x="46" y="2"/>
                          <a:pt x="63" y="0"/>
                          <a:pt x="68" y="3"/>
                        </a:cubicBezTo>
                        <a:cubicBezTo>
                          <a:pt x="69" y="3"/>
                          <a:pt x="69" y="4"/>
                          <a:pt x="69" y="5"/>
                        </a:cubicBezTo>
                        <a:cubicBezTo>
                          <a:pt x="69" y="8"/>
                          <a:pt x="60" y="13"/>
                          <a:pt x="59" y="14"/>
                        </a:cubicBezTo>
                        <a:cubicBezTo>
                          <a:pt x="59" y="14"/>
                          <a:pt x="59" y="14"/>
                          <a:pt x="59" y="14"/>
                        </a:cubicBezTo>
                        <a:cubicBezTo>
                          <a:pt x="59" y="14"/>
                          <a:pt x="49" y="15"/>
                          <a:pt x="40" y="13"/>
                        </a:cubicBezTo>
                        <a:cubicBezTo>
                          <a:pt x="33" y="15"/>
                          <a:pt x="20" y="13"/>
                          <a:pt x="17" y="12"/>
                        </a:cubicBezTo>
                        <a:cubicBezTo>
                          <a:pt x="13" y="14"/>
                          <a:pt x="10" y="13"/>
                          <a:pt x="8" y="12"/>
                        </a:cubicBezTo>
                        <a:cubicBezTo>
                          <a:pt x="7" y="12"/>
                          <a:pt x="4" y="13"/>
                          <a:pt x="3" y="12"/>
                        </a:cubicBezTo>
                        <a:close/>
                        <a:moveTo>
                          <a:pt x="7" y="9"/>
                        </a:move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4" y="10"/>
                          <a:pt x="2" y="11"/>
                          <a:pt x="3" y="11"/>
                        </a:cubicBezTo>
                        <a:cubicBezTo>
                          <a:pt x="3" y="12"/>
                          <a:pt x="5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8" y="12"/>
                          <a:pt x="8" y="12"/>
                          <a:pt x="8" y="12"/>
                        </a:cubicBezTo>
                        <a:cubicBezTo>
                          <a:pt x="10" y="13"/>
                          <a:pt x="13" y="13"/>
                          <a:pt x="17" y="11"/>
                        </a:cubicBezTo>
                        <a:cubicBezTo>
                          <a:pt x="17" y="11"/>
                          <a:pt x="17" y="11"/>
                          <a:pt x="17" y="11"/>
                        </a:cubicBezTo>
                        <a:cubicBezTo>
                          <a:pt x="17" y="11"/>
                          <a:pt x="17" y="11"/>
                          <a:pt x="17" y="11"/>
                        </a:cubicBezTo>
                        <a:cubicBezTo>
                          <a:pt x="19" y="12"/>
                          <a:pt x="33" y="15"/>
                          <a:pt x="40" y="1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8" y="15"/>
                          <a:pt x="58" y="13"/>
                          <a:pt x="59" y="13"/>
                        </a:cubicBezTo>
                        <a:cubicBezTo>
                          <a:pt x="60" y="13"/>
                          <a:pt x="68" y="8"/>
                          <a:pt x="69" y="5"/>
                        </a:cubicBezTo>
                        <a:cubicBezTo>
                          <a:pt x="69" y="4"/>
                          <a:pt x="68" y="4"/>
                          <a:pt x="68" y="3"/>
                        </a:cubicBezTo>
                        <a:cubicBezTo>
                          <a:pt x="63" y="1"/>
                          <a:pt x="47" y="2"/>
                          <a:pt x="40" y="4"/>
                        </a:cubicBezTo>
                        <a:cubicBezTo>
                          <a:pt x="40" y="4"/>
                          <a:pt x="40" y="4"/>
                          <a:pt x="40" y="4"/>
                        </a:cubicBezTo>
                        <a:cubicBezTo>
                          <a:pt x="40" y="4"/>
                          <a:pt x="40" y="4"/>
                          <a:pt x="40" y="4"/>
                        </a:cubicBezTo>
                        <a:cubicBezTo>
                          <a:pt x="35" y="2"/>
                          <a:pt x="25" y="4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2" y="1"/>
                          <a:pt x="4" y="2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2" y="5"/>
                          <a:pt x="5" y="6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2" y="7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1" y="8"/>
                          <a:pt x="1" y="8"/>
                          <a:pt x="2" y="8"/>
                        </a:cubicBezTo>
                        <a:cubicBezTo>
                          <a:pt x="3" y="9"/>
                          <a:pt x="6" y="9"/>
                          <a:pt x="6" y="9"/>
                        </a:cubicBezTo>
                        <a:lnTo>
                          <a:pt x="7" y="9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7" name="Freeform 617"/>
                  <p:cNvSpPr>
                    <a:spLocks/>
                  </p:cNvSpPr>
                  <p:nvPr/>
                </p:nvSpPr>
                <p:spPr bwMode="auto">
                  <a:xfrm>
                    <a:off x="3622" y="2127"/>
                    <a:ext cx="75" cy="90"/>
                  </a:xfrm>
                  <a:custGeom>
                    <a:avLst/>
                    <a:gdLst>
                      <a:gd name="T0" fmla="*/ 7 w 10"/>
                      <a:gd name="T1" fmla="*/ 4 h 12"/>
                      <a:gd name="T2" fmla="*/ 1 w 10"/>
                      <a:gd name="T3" fmla="*/ 0 h 12"/>
                      <a:gd name="T4" fmla="*/ 0 w 10"/>
                      <a:gd name="T5" fmla="*/ 5 h 12"/>
                      <a:gd name="T6" fmla="*/ 5 w 10"/>
                      <a:gd name="T7" fmla="*/ 8 h 12"/>
                      <a:gd name="T8" fmla="*/ 8 w 10"/>
                      <a:gd name="T9" fmla="*/ 12 h 12"/>
                      <a:gd name="T10" fmla="*/ 7 w 10"/>
                      <a:gd name="T11" fmla="*/ 4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" h="12">
                        <a:moveTo>
                          <a:pt x="7" y="4"/>
                        </a:moveTo>
                        <a:cubicBezTo>
                          <a:pt x="5" y="2"/>
                          <a:pt x="1" y="0"/>
                          <a:pt x="1" y="0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8"/>
                          <a:pt x="5" y="8"/>
                        </a:cubicBezTo>
                        <a:cubicBezTo>
                          <a:pt x="5" y="10"/>
                          <a:pt x="7" y="12"/>
                          <a:pt x="8" y="12"/>
                        </a:cubicBezTo>
                        <a:cubicBezTo>
                          <a:pt x="9" y="11"/>
                          <a:pt x="10" y="7"/>
                          <a:pt x="7" y="4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8" name="Freeform 618"/>
                  <p:cNvSpPr>
                    <a:spLocks/>
                  </p:cNvSpPr>
                  <p:nvPr/>
                </p:nvSpPr>
                <p:spPr bwMode="auto">
                  <a:xfrm>
                    <a:off x="3622" y="2127"/>
                    <a:ext cx="75" cy="75"/>
                  </a:xfrm>
                  <a:custGeom>
                    <a:avLst/>
                    <a:gdLst>
                      <a:gd name="T0" fmla="*/ 7 w 10"/>
                      <a:gd name="T1" fmla="*/ 4 h 10"/>
                      <a:gd name="T2" fmla="*/ 1 w 10"/>
                      <a:gd name="T3" fmla="*/ 0 h 10"/>
                      <a:gd name="T4" fmla="*/ 0 w 10"/>
                      <a:gd name="T5" fmla="*/ 5 h 10"/>
                      <a:gd name="T6" fmla="*/ 5 w 10"/>
                      <a:gd name="T7" fmla="*/ 7 h 10"/>
                      <a:gd name="T8" fmla="*/ 7 w 10"/>
                      <a:gd name="T9" fmla="*/ 10 h 10"/>
                      <a:gd name="T10" fmla="*/ 7 w 10"/>
                      <a:gd name="T11" fmla="*/ 4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" h="10">
                        <a:moveTo>
                          <a:pt x="7" y="4"/>
                        </a:moveTo>
                        <a:cubicBezTo>
                          <a:pt x="5" y="2"/>
                          <a:pt x="1" y="0"/>
                          <a:pt x="1" y="0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7"/>
                          <a:pt x="5" y="7"/>
                        </a:cubicBezTo>
                        <a:cubicBezTo>
                          <a:pt x="6" y="9"/>
                          <a:pt x="6" y="10"/>
                          <a:pt x="7" y="10"/>
                        </a:cubicBezTo>
                        <a:cubicBezTo>
                          <a:pt x="9" y="10"/>
                          <a:pt x="10" y="7"/>
                          <a:pt x="7" y="4"/>
                        </a:cubicBezTo>
                        <a:close/>
                      </a:path>
                    </a:pathLst>
                  </a:custGeom>
                  <a:solidFill>
                    <a:srgbClr val="F9B3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49" name="Freeform 619"/>
                  <p:cNvSpPr>
                    <a:spLocks/>
                  </p:cNvSpPr>
                  <p:nvPr/>
                </p:nvSpPr>
                <p:spPr bwMode="auto">
                  <a:xfrm>
                    <a:off x="3622" y="2127"/>
                    <a:ext cx="75" cy="75"/>
                  </a:xfrm>
                  <a:custGeom>
                    <a:avLst/>
                    <a:gdLst>
                      <a:gd name="T0" fmla="*/ 7 w 10"/>
                      <a:gd name="T1" fmla="*/ 4 h 10"/>
                      <a:gd name="T2" fmla="*/ 1 w 10"/>
                      <a:gd name="T3" fmla="*/ 0 h 10"/>
                      <a:gd name="T4" fmla="*/ 0 w 10"/>
                      <a:gd name="T5" fmla="*/ 5 h 10"/>
                      <a:gd name="T6" fmla="*/ 5 w 10"/>
                      <a:gd name="T7" fmla="*/ 7 h 10"/>
                      <a:gd name="T8" fmla="*/ 7 w 10"/>
                      <a:gd name="T9" fmla="*/ 9 h 10"/>
                      <a:gd name="T10" fmla="*/ 7 w 10"/>
                      <a:gd name="T11" fmla="*/ 4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" h="10">
                        <a:moveTo>
                          <a:pt x="7" y="4"/>
                        </a:moveTo>
                        <a:cubicBezTo>
                          <a:pt x="5" y="2"/>
                          <a:pt x="1" y="0"/>
                          <a:pt x="1" y="0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7"/>
                          <a:pt x="5" y="7"/>
                        </a:cubicBezTo>
                        <a:cubicBezTo>
                          <a:pt x="6" y="9"/>
                          <a:pt x="6" y="10"/>
                          <a:pt x="7" y="9"/>
                        </a:cubicBezTo>
                        <a:cubicBezTo>
                          <a:pt x="9" y="9"/>
                          <a:pt x="10" y="7"/>
                          <a:pt x="7" y="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0" name="Freeform 621"/>
                  <p:cNvSpPr>
                    <a:spLocks/>
                  </p:cNvSpPr>
                  <p:nvPr/>
                </p:nvSpPr>
                <p:spPr bwMode="auto">
                  <a:xfrm>
                    <a:off x="4228" y="2299"/>
                    <a:ext cx="164" cy="522"/>
                  </a:xfrm>
                  <a:custGeom>
                    <a:avLst/>
                    <a:gdLst>
                      <a:gd name="T0" fmla="*/ 0 w 22"/>
                      <a:gd name="T1" fmla="*/ 14 h 70"/>
                      <a:gd name="T2" fmla="*/ 5 w 22"/>
                      <a:gd name="T3" fmla="*/ 33 h 70"/>
                      <a:gd name="T4" fmla="*/ 10 w 22"/>
                      <a:gd name="T5" fmla="*/ 55 h 70"/>
                      <a:gd name="T6" fmla="*/ 11 w 22"/>
                      <a:gd name="T7" fmla="*/ 64 h 70"/>
                      <a:gd name="T8" fmla="*/ 12 w 22"/>
                      <a:gd name="T9" fmla="*/ 69 h 70"/>
                      <a:gd name="T10" fmla="*/ 14 w 22"/>
                      <a:gd name="T11" fmla="*/ 66 h 70"/>
                      <a:gd name="T12" fmla="*/ 16 w 22"/>
                      <a:gd name="T13" fmla="*/ 70 h 70"/>
                      <a:gd name="T14" fmla="*/ 17 w 22"/>
                      <a:gd name="T15" fmla="*/ 65 h 70"/>
                      <a:gd name="T16" fmla="*/ 21 w 22"/>
                      <a:gd name="T17" fmla="*/ 70 h 70"/>
                      <a:gd name="T18" fmla="*/ 16 w 22"/>
                      <a:gd name="T19" fmla="*/ 54 h 70"/>
                      <a:gd name="T20" fmla="*/ 13 w 22"/>
                      <a:gd name="T21" fmla="*/ 31 h 70"/>
                      <a:gd name="T22" fmla="*/ 9 w 22"/>
                      <a:gd name="T23" fmla="*/ 4 h 70"/>
                      <a:gd name="T24" fmla="*/ 0 w 22"/>
                      <a:gd name="T25" fmla="*/ 14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2" h="70">
                        <a:moveTo>
                          <a:pt x="0" y="14"/>
                        </a:moveTo>
                        <a:cubicBezTo>
                          <a:pt x="0" y="14"/>
                          <a:pt x="1" y="24"/>
                          <a:pt x="5" y="33"/>
                        </a:cubicBezTo>
                        <a:cubicBezTo>
                          <a:pt x="3" y="40"/>
                          <a:pt x="8" y="52"/>
                          <a:pt x="10" y="55"/>
                        </a:cubicBezTo>
                        <a:cubicBezTo>
                          <a:pt x="8" y="59"/>
                          <a:pt x="10" y="63"/>
                          <a:pt x="11" y="64"/>
                        </a:cubicBezTo>
                        <a:cubicBezTo>
                          <a:pt x="11" y="67"/>
                          <a:pt x="11" y="69"/>
                          <a:pt x="12" y="69"/>
                        </a:cubicBezTo>
                        <a:cubicBezTo>
                          <a:pt x="13" y="70"/>
                          <a:pt x="14" y="66"/>
                          <a:pt x="14" y="66"/>
                        </a:cubicBezTo>
                        <a:cubicBezTo>
                          <a:pt x="14" y="66"/>
                          <a:pt x="15" y="70"/>
                          <a:pt x="16" y="70"/>
                        </a:cubicBezTo>
                        <a:cubicBezTo>
                          <a:pt x="17" y="70"/>
                          <a:pt x="17" y="65"/>
                          <a:pt x="17" y="65"/>
                        </a:cubicBezTo>
                        <a:cubicBezTo>
                          <a:pt x="17" y="65"/>
                          <a:pt x="19" y="70"/>
                          <a:pt x="21" y="70"/>
                        </a:cubicBezTo>
                        <a:cubicBezTo>
                          <a:pt x="22" y="70"/>
                          <a:pt x="22" y="59"/>
                          <a:pt x="16" y="54"/>
                        </a:cubicBezTo>
                        <a:cubicBezTo>
                          <a:pt x="16" y="47"/>
                          <a:pt x="16" y="36"/>
                          <a:pt x="13" y="31"/>
                        </a:cubicBezTo>
                        <a:cubicBezTo>
                          <a:pt x="14" y="24"/>
                          <a:pt x="13" y="7"/>
                          <a:pt x="9" y="4"/>
                        </a:cubicBezTo>
                        <a:cubicBezTo>
                          <a:pt x="6" y="0"/>
                          <a:pt x="0" y="14"/>
                          <a:pt x="0" y="1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1" name="Freeform 622"/>
                  <p:cNvSpPr>
                    <a:spLocks/>
                  </p:cNvSpPr>
                  <p:nvPr/>
                </p:nvSpPr>
                <p:spPr bwMode="auto">
                  <a:xfrm>
                    <a:off x="4243" y="2299"/>
                    <a:ext cx="149" cy="522"/>
                  </a:xfrm>
                  <a:custGeom>
                    <a:avLst/>
                    <a:gdLst>
                      <a:gd name="T0" fmla="*/ 0 w 20"/>
                      <a:gd name="T1" fmla="*/ 12 h 70"/>
                      <a:gd name="T2" fmla="*/ 4 w 20"/>
                      <a:gd name="T3" fmla="*/ 32 h 70"/>
                      <a:gd name="T4" fmla="*/ 9 w 20"/>
                      <a:gd name="T5" fmla="*/ 55 h 70"/>
                      <a:gd name="T6" fmla="*/ 10 w 20"/>
                      <a:gd name="T7" fmla="*/ 63 h 70"/>
                      <a:gd name="T8" fmla="*/ 10 w 20"/>
                      <a:gd name="T9" fmla="*/ 69 h 70"/>
                      <a:gd name="T10" fmla="*/ 12 w 20"/>
                      <a:gd name="T11" fmla="*/ 64 h 70"/>
                      <a:gd name="T12" fmla="*/ 14 w 20"/>
                      <a:gd name="T13" fmla="*/ 70 h 70"/>
                      <a:gd name="T14" fmla="*/ 15 w 20"/>
                      <a:gd name="T15" fmla="*/ 65 h 70"/>
                      <a:gd name="T16" fmla="*/ 19 w 20"/>
                      <a:gd name="T17" fmla="*/ 70 h 70"/>
                      <a:gd name="T18" fmla="*/ 14 w 20"/>
                      <a:gd name="T19" fmla="*/ 54 h 70"/>
                      <a:gd name="T20" fmla="*/ 11 w 20"/>
                      <a:gd name="T21" fmla="*/ 31 h 70"/>
                      <a:gd name="T22" fmla="*/ 7 w 20"/>
                      <a:gd name="T23" fmla="*/ 4 h 70"/>
                      <a:gd name="T24" fmla="*/ 0 w 20"/>
                      <a:gd name="T25" fmla="*/ 1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" h="70">
                        <a:moveTo>
                          <a:pt x="0" y="12"/>
                        </a:moveTo>
                        <a:cubicBezTo>
                          <a:pt x="0" y="12"/>
                          <a:pt x="0" y="24"/>
                          <a:pt x="4" y="32"/>
                        </a:cubicBezTo>
                        <a:cubicBezTo>
                          <a:pt x="3" y="40"/>
                          <a:pt x="7" y="52"/>
                          <a:pt x="9" y="55"/>
                        </a:cubicBezTo>
                        <a:cubicBezTo>
                          <a:pt x="7" y="59"/>
                          <a:pt x="9" y="62"/>
                          <a:pt x="10" y="63"/>
                        </a:cubicBezTo>
                        <a:cubicBezTo>
                          <a:pt x="10" y="66"/>
                          <a:pt x="9" y="69"/>
                          <a:pt x="10" y="69"/>
                        </a:cubicBezTo>
                        <a:cubicBezTo>
                          <a:pt x="11" y="70"/>
                          <a:pt x="12" y="64"/>
                          <a:pt x="12" y="64"/>
                        </a:cubicBezTo>
                        <a:cubicBezTo>
                          <a:pt x="12" y="64"/>
                          <a:pt x="13" y="70"/>
                          <a:pt x="14" y="70"/>
                        </a:cubicBezTo>
                        <a:cubicBezTo>
                          <a:pt x="15" y="70"/>
                          <a:pt x="15" y="65"/>
                          <a:pt x="15" y="65"/>
                        </a:cubicBezTo>
                        <a:cubicBezTo>
                          <a:pt x="15" y="65"/>
                          <a:pt x="17" y="70"/>
                          <a:pt x="19" y="70"/>
                        </a:cubicBezTo>
                        <a:cubicBezTo>
                          <a:pt x="20" y="70"/>
                          <a:pt x="20" y="59"/>
                          <a:pt x="14" y="54"/>
                        </a:cubicBezTo>
                        <a:cubicBezTo>
                          <a:pt x="14" y="47"/>
                          <a:pt x="14" y="36"/>
                          <a:pt x="11" y="31"/>
                        </a:cubicBezTo>
                        <a:cubicBezTo>
                          <a:pt x="12" y="24"/>
                          <a:pt x="11" y="7"/>
                          <a:pt x="7" y="4"/>
                        </a:cubicBezTo>
                        <a:cubicBezTo>
                          <a:pt x="4" y="0"/>
                          <a:pt x="0" y="12"/>
                          <a:pt x="0" y="1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2" name="Freeform 623"/>
                  <p:cNvSpPr>
                    <a:spLocks/>
                  </p:cNvSpPr>
                  <p:nvPr/>
                </p:nvSpPr>
                <p:spPr bwMode="auto">
                  <a:xfrm>
                    <a:off x="4250" y="2299"/>
                    <a:ext cx="142" cy="522"/>
                  </a:xfrm>
                  <a:custGeom>
                    <a:avLst/>
                    <a:gdLst>
                      <a:gd name="T0" fmla="*/ 0 w 19"/>
                      <a:gd name="T1" fmla="*/ 12 h 70"/>
                      <a:gd name="T2" fmla="*/ 4 w 19"/>
                      <a:gd name="T3" fmla="*/ 32 h 70"/>
                      <a:gd name="T4" fmla="*/ 8 w 19"/>
                      <a:gd name="T5" fmla="*/ 55 h 70"/>
                      <a:gd name="T6" fmla="*/ 10 w 19"/>
                      <a:gd name="T7" fmla="*/ 63 h 70"/>
                      <a:gd name="T8" fmla="*/ 9 w 19"/>
                      <a:gd name="T9" fmla="*/ 69 h 70"/>
                      <a:gd name="T10" fmla="*/ 11 w 19"/>
                      <a:gd name="T11" fmla="*/ 64 h 70"/>
                      <a:gd name="T12" fmla="*/ 13 w 19"/>
                      <a:gd name="T13" fmla="*/ 70 h 70"/>
                      <a:gd name="T14" fmla="*/ 14 w 19"/>
                      <a:gd name="T15" fmla="*/ 65 h 70"/>
                      <a:gd name="T16" fmla="*/ 18 w 19"/>
                      <a:gd name="T17" fmla="*/ 70 h 70"/>
                      <a:gd name="T18" fmla="*/ 13 w 19"/>
                      <a:gd name="T19" fmla="*/ 54 h 70"/>
                      <a:gd name="T20" fmla="*/ 10 w 19"/>
                      <a:gd name="T21" fmla="*/ 31 h 70"/>
                      <a:gd name="T22" fmla="*/ 6 w 19"/>
                      <a:gd name="T23" fmla="*/ 4 h 70"/>
                      <a:gd name="T24" fmla="*/ 0 w 19"/>
                      <a:gd name="T25" fmla="*/ 12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9" h="70">
                        <a:moveTo>
                          <a:pt x="0" y="12"/>
                        </a:moveTo>
                        <a:cubicBezTo>
                          <a:pt x="0" y="12"/>
                          <a:pt x="1" y="24"/>
                          <a:pt x="4" y="32"/>
                        </a:cubicBezTo>
                        <a:cubicBezTo>
                          <a:pt x="3" y="39"/>
                          <a:pt x="7" y="52"/>
                          <a:pt x="8" y="55"/>
                        </a:cubicBezTo>
                        <a:cubicBezTo>
                          <a:pt x="7" y="59"/>
                          <a:pt x="9" y="62"/>
                          <a:pt x="10" y="63"/>
                        </a:cubicBezTo>
                        <a:cubicBezTo>
                          <a:pt x="9" y="66"/>
                          <a:pt x="8" y="69"/>
                          <a:pt x="9" y="69"/>
                        </a:cubicBezTo>
                        <a:cubicBezTo>
                          <a:pt x="10" y="70"/>
                          <a:pt x="11" y="64"/>
                          <a:pt x="11" y="64"/>
                        </a:cubicBezTo>
                        <a:cubicBezTo>
                          <a:pt x="11" y="64"/>
                          <a:pt x="12" y="70"/>
                          <a:pt x="13" y="70"/>
                        </a:cubicBezTo>
                        <a:cubicBezTo>
                          <a:pt x="14" y="70"/>
                          <a:pt x="14" y="65"/>
                          <a:pt x="14" y="65"/>
                        </a:cubicBezTo>
                        <a:cubicBezTo>
                          <a:pt x="14" y="65"/>
                          <a:pt x="16" y="70"/>
                          <a:pt x="18" y="70"/>
                        </a:cubicBezTo>
                        <a:cubicBezTo>
                          <a:pt x="19" y="70"/>
                          <a:pt x="19" y="59"/>
                          <a:pt x="13" y="54"/>
                        </a:cubicBezTo>
                        <a:cubicBezTo>
                          <a:pt x="13" y="47"/>
                          <a:pt x="13" y="36"/>
                          <a:pt x="10" y="31"/>
                        </a:cubicBezTo>
                        <a:cubicBezTo>
                          <a:pt x="11" y="24"/>
                          <a:pt x="10" y="7"/>
                          <a:pt x="6" y="4"/>
                        </a:cubicBezTo>
                        <a:cubicBezTo>
                          <a:pt x="3" y="0"/>
                          <a:pt x="0" y="12"/>
                          <a:pt x="0" y="12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3" name="Freeform 624"/>
                  <p:cNvSpPr>
                    <a:spLocks noEditPoints="1"/>
                  </p:cNvSpPr>
                  <p:nvPr/>
                </p:nvSpPr>
                <p:spPr bwMode="auto">
                  <a:xfrm>
                    <a:off x="4228" y="2321"/>
                    <a:ext cx="164" cy="500"/>
                  </a:xfrm>
                  <a:custGeom>
                    <a:avLst/>
                    <a:gdLst>
                      <a:gd name="T0" fmla="*/ 11 w 22"/>
                      <a:gd name="T1" fmla="*/ 61 h 67"/>
                      <a:gd name="T2" fmla="*/ 9 w 22"/>
                      <a:gd name="T3" fmla="*/ 52 h 67"/>
                      <a:gd name="T4" fmla="*/ 4 w 22"/>
                      <a:gd name="T5" fmla="*/ 30 h 67"/>
                      <a:gd name="T6" fmla="*/ 0 w 22"/>
                      <a:gd name="T7" fmla="*/ 11 h 67"/>
                      <a:gd name="T8" fmla="*/ 0 w 22"/>
                      <a:gd name="T9" fmla="*/ 11 h 67"/>
                      <a:gd name="T10" fmla="*/ 7 w 22"/>
                      <a:gd name="T11" fmla="*/ 0 h 67"/>
                      <a:gd name="T12" fmla="*/ 9 w 22"/>
                      <a:gd name="T13" fmla="*/ 0 h 67"/>
                      <a:gd name="T14" fmla="*/ 13 w 22"/>
                      <a:gd name="T15" fmla="*/ 28 h 67"/>
                      <a:gd name="T16" fmla="*/ 16 w 22"/>
                      <a:gd name="T17" fmla="*/ 51 h 67"/>
                      <a:gd name="T18" fmla="*/ 21 w 22"/>
                      <a:gd name="T19" fmla="*/ 66 h 67"/>
                      <a:gd name="T20" fmla="*/ 21 w 22"/>
                      <a:gd name="T21" fmla="*/ 67 h 67"/>
                      <a:gd name="T22" fmla="*/ 20 w 22"/>
                      <a:gd name="T23" fmla="*/ 67 h 67"/>
                      <a:gd name="T24" fmla="*/ 18 w 22"/>
                      <a:gd name="T25" fmla="*/ 63 h 67"/>
                      <a:gd name="T26" fmla="*/ 17 w 22"/>
                      <a:gd name="T27" fmla="*/ 67 h 67"/>
                      <a:gd name="T28" fmla="*/ 16 w 22"/>
                      <a:gd name="T29" fmla="*/ 67 h 67"/>
                      <a:gd name="T30" fmla="*/ 15 w 22"/>
                      <a:gd name="T31" fmla="*/ 67 h 67"/>
                      <a:gd name="T32" fmla="*/ 14 w 22"/>
                      <a:gd name="T33" fmla="*/ 64 h 67"/>
                      <a:gd name="T34" fmla="*/ 12 w 22"/>
                      <a:gd name="T35" fmla="*/ 66 h 67"/>
                      <a:gd name="T36" fmla="*/ 12 w 22"/>
                      <a:gd name="T37" fmla="*/ 66 h 67"/>
                      <a:gd name="T38" fmla="*/ 11 w 22"/>
                      <a:gd name="T39" fmla="*/ 61 h 67"/>
                      <a:gd name="T40" fmla="*/ 14 w 22"/>
                      <a:gd name="T41" fmla="*/ 63 h 67"/>
                      <a:gd name="T42" fmla="*/ 16 w 22"/>
                      <a:gd name="T43" fmla="*/ 67 h 67"/>
                      <a:gd name="T44" fmla="*/ 16 w 22"/>
                      <a:gd name="T45" fmla="*/ 67 h 67"/>
                      <a:gd name="T46" fmla="*/ 16 w 22"/>
                      <a:gd name="T47" fmla="*/ 67 h 67"/>
                      <a:gd name="T48" fmla="*/ 17 w 22"/>
                      <a:gd name="T49" fmla="*/ 62 h 67"/>
                      <a:gd name="T50" fmla="*/ 17 w 22"/>
                      <a:gd name="T51" fmla="*/ 61 h 67"/>
                      <a:gd name="T52" fmla="*/ 18 w 22"/>
                      <a:gd name="T53" fmla="*/ 62 h 67"/>
                      <a:gd name="T54" fmla="*/ 20 w 22"/>
                      <a:gd name="T55" fmla="*/ 66 h 67"/>
                      <a:gd name="T56" fmla="*/ 21 w 22"/>
                      <a:gd name="T57" fmla="*/ 67 h 67"/>
                      <a:gd name="T58" fmla="*/ 21 w 22"/>
                      <a:gd name="T59" fmla="*/ 66 h 67"/>
                      <a:gd name="T60" fmla="*/ 16 w 22"/>
                      <a:gd name="T61" fmla="*/ 51 h 67"/>
                      <a:gd name="T62" fmla="*/ 16 w 22"/>
                      <a:gd name="T63" fmla="*/ 51 h 67"/>
                      <a:gd name="T64" fmla="*/ 16 w 22"/>
                      <a:gd name="T65" fmla="*/ 51 h 67"/>
                      <a:gd name="T66" fmla="*/ 13 w 22"/>
                      <a:gd name="T67" fmla="*/ 28 h 67"/>
                      <a:gd name="T68" fmla="*/ 13 w 22"/>
                      <a:gd name="T69" fmla="*/ 28 h 67"/>
                      <a:gd name="T70" fmla="*/ 13 w 22"/>
                      <a:gd name="T71" fmla="*/ 28 h 67"/>
                      <a:gd name="T72" fmla="*/ 9 w 22"/>
                      <a:gd name="T73" fmla="*/ 1 h 67"/>
                      <a:gd name="T74" fmla="*/ 7 w 22"/>
                      <a:gd name="T75" fmla="*/ 0 h 67"/>
                      <a:gd name="T76" fmla="*/ 1 w 22"/>
                      <a:gd name="T77" fmla="*/ 11 h 67"/>
                      <a:gd name="T78" fmla="*/ 5 w 22"/>
                      <a:gd name="T79" fmla="*/ 29 h 67"/>
                      <a:gd name="T80" fmla="*/ 5 w 22"/>
                      <a:gd name="T81" fmla="*/ 29 h 67"/>
                      <a:gd name="T82" fmla="*/ 5 w 22"/>
                      <a:gd name="T83" fmla="*/ 30 h 67"/>
                      <a:gd name="T84" fmla="*/ 10 w 22"/>
                      <a:gd name="T85" fmla="*/ 52 h 67"/>
                      <a:gd name="T86" fmla="*/ 10 w 22"/>
                      <a:gd name="T87" fmla="*/ 52 h 67"/>
                      <a:gd name="T88" fmla="*/ 10 w 22"/>
                      <a:gd name="T89" fmla="*/ 53 h 67"/>
                      <a:gd name="T90" fmla="*/ 11 w 22"/>
                      <a:gd name="T91" fmla="*/ 61 h 67"/>
                      <a:gd name="T92" fmla="*/ 11 w 22"/>
                      <a:gd name="T93" fmla="*/ 61 h 67"/>
                      <a:gd name="T94" fmla="*/ 11 w 22"/>
                      <a:gd name="T95" fmla="*/ 61 h 67"/>
                      <a:gd name="T96" fmla="*/ 12 w 22"/>
                      <a:gd name="T97" fmla="*/ 66 h 67"/>
                      <a:gd name="T98" fmla="*/ 14 w 22"/>
                      <a:gd name="T99" fmla="*/ 63 h 67"/>
                      <a:gd name="T100" fmla="*/ 14 w 22"/>
                      <a:gd name="T101" fmla="*/ 62 h 67"/>
                      <a:gd name="T102" fmla="*/ 14 w 22"/>
                      <a:gd name="T103" fmla="*/ 63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22" h="67">
                        <a:moveTo>
                          <a:pt x="11" y="61"/>
                        </a:moveTo>
                        <a:cubicBezTo>
                          <a:pt x="9" y="59"/>
                          <a:pt x="8" y="56"/>
                          <a:pt x="9" y="52"/>
                        </a:cubicBezTo>
                        <a:cubicBezTo>
                          <a:pt x="8" y="50"/>
                          <a:pt x="3" y="37"/>
                          <a:pt x="4" y="30"/>
                        </a:cubicBezTo>
                        <a:cubicBezTo>
                          <a:pt x="1" y="22"/>
                          <a:pt x="0" y="11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0"/>
                          <a:pt x="4" y="1"/>
                          <a:pt x="7" y="0"/>
                        </a:cubicBezTo>
                        <a:cubicBezTo>
                          <a:pt x="8" y="0"/>
                          <a:pt x="9" y="0"/>
                          <a:pt x="9" y="0"/>
                        </a:cubicBezTo>
                        <a:cubicBezTo>
                          <a:pt x="13" y="4"/>
                          <a:pt x="14" y="22"/>
                          <a:pt x="13" y="28"/>
                        </a:cubicBezTo>
                        <a:cubicBezTo>
                          <a:pt x="16" y="33"/>
                          <a:pt x="17" y="43"/>
                          <a:pt x="16" y="51"/>
                        </a:cubicBezTo>
                        <a:cubicBezTo>
                          <a:pt x="21" y="56"/>
                          <a:pt x="22" y="64"/>
                          <a:pt x="21" y="66"/>
                        </a:cubicBezTo>
                        <a:cubicBezTo>
                          <a:pt x="21" y="67"/>
                          <a:pt x="21" y="67"/>
                          <a:pt x="21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19" y="66"/>
                          <a:pt x="18" y="64"/>
                          <a:pt x="18" y="63"/>
                        </a:cubicBezTo>
                        <a:cubicBezTo>
                          <a:pt x="18" y="64"/>
                          <a:pt x="17" y="66"/>
                          <a:pt x="17" y="67"/>
                        </a:cubicBezTo>
                        <a:cubicBezTo>
                          <a:pt x="16" y="67"/>
                          <a:pt x="16" y="67"/>
                          <a:pt x="16" y="67"/>
                        </a:cubicBezTo>
                        <a:cubicBezTo>
                          <a:pt x="16" y="67"/>
                          <a:pt x="16" y="67"/>
                          <a:pt x="15" y="67"/>
                        </a:cubicBezTo>
                        <a:cubicBezTo>
                          <a:pt x="15" y="66"/>
                          <a:pt x="14" y="65"/>
                          <a:pt x="14" y="64"/>
                        </a:cubicBezTo>
                        <a:cubicBezTo>
                          <a:pt x="14" y="65"/>
                          <a:pt x="13" y="67"/>
                          <a:pt x="12" y="66"/>
                        </a:cubicBezTo>
                        <a:cubicBezTo>
                          <a:pt x="12" y="66"/>
                          <a:pt x="12" y="66"/>
                          <a:pt x="12" y="66"/>
                        </a:cubicBezTo>
                        <a:cubicBezTo>
                          <a:pt x="11" y="65"/>
                          <a:pt x="11" y="62"/>
                          <a:pt x="11" y="61"/>
                        </a:cubicBezTo>
                        <a:close/>
                        <a:moveTo>
                          <a:pt x="14" y="63"/>
                        </a:moveTo>
                        <a:cubicBezTo>
                          <a:pt x="14" y="63"/>
                          <a:pt x="15" y="66"/>
                          <a:pt x="16" y="67"/>
                        </a:cubicBezTo>
                        <a:cubicBezTo>
                          <a:pt x="16" y="67"/>
                          <a:pt x="16" y="67"/>
                          <a:pt x="16" y="67"/>
                        </a:cubicBezTo>
                        <a:cubicBezTo>
                          <a:pt x="16" y="67"/>
                          <a:pt x="16" y="67"/>
                          <a:pt x="16" y="67"/>
                        </a:cubicBezTo>
                        <a:cubicBezTo>
                          <a:pt x="17" y="66"/>
                          <a:pt x="17" y="63"/>
                          <a:pt x="17" y="62"/>
                        </a:cubicBezTo>
                        <a:cubicBezTo>
                          <a:pt x="17" y="61"/>
                          <a:pt x="17" y="61"/>
                          <a:pt x="17" y="61"/>
                        </a:cubicBezTo>
                        <a:cubicBezTo>
                          <a:pt x="18" y="62"/>
                          <a:pt x="18" y="62"/>
                          <a:pt x="18" y="62"/>
                        </a:cubicBezTo>
                        <a:cubicBezTo>
                          <a:pt x="18" y="62"/>
                          <a:pt x="19" y="65"/>
                          <a:pt x="20" y="66"/>
                        </a:cubicBezTo>
                        <a:cubicBezTo>
                          <a:pt x="20" y="66"/>
                          <a:pt x="20" y="67"/>
                          <a:pt x="21" y="67"/>
                        </a:cubicBezTo>
                        <a:cubicBezTo>
                          <a:pt x="21" y="67"/>
                          <a:pt x="21" y="66"/>
                          <a:pt x="21" y="66"/>
                        </a:cubicBezTo>
                        <a:cubicBezTo>
                          <a:pt x="22" y="64"/>
                          <a:pt x="21" y="56"/>
                          <a:pt x="16" y="51"/>
                        </a:cubicBezTo>
                        <a:cubicBezTo>
                          <a:pt x="16" y="51"/>
                          <a:pt x="16" y="51"/>
                          <a:pt x="16" y="51"/>
                        </a:cubicBezTo>
                        <a:cubicBezTo>
                          <a:pt x="16" y="51"/>
                          <a:pt x="16" y="51"/>
                          <a:pt x="16" y="51"/>
                        </a:cubicBezTo>
                        <a:cubicBezTo>
                          <a:pt x="16" y="43"/>
                          <a:pt x="16" y="33"/>
                          <a:pt x="13" y="28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3" y="28"/>
                          <a:pt x="13" y="28"/>
                          <a:pt x="13" y="28"/>
                        </a:cubicBezTo>
                        <a:cubicBezTo>
                          <a:pt x="14" y="21"/>
                          <a:pt x="12" y="4"/>
                          <a:pt x="9" y="1"/>
                        </a:cubicBezTo>
                        <a:cubicBezTo>
                          <a:pt x="9" y="0"/>
                          <a:pt x="8" y="0"/>
                          <a:pt x="7" y="0"/>
                        </a:cubicBezTo>
                        <a:cubicBezTo>
                          <a:pt x="4" y="1"/>
                          <a:pt x="1" y="10"/>
                          <a:pt x="1" y="11"/>
                        </a:cubicBezTo>
                        <a:cubicBezTo>
                          <a:pt x="1" y="12"/>
                          <a:pt x="1" y="22"/>
                          <a:pt x="5" y="29"/>
                        </a:cubicBezTo>
                        <a:cubicBezTo>
                          <a:pt x="5" y="29"/>
                          <a:pt x="5" y="29"/>
                          <a:pt x="5" y="29"/>
                        </a:cubicBezTo>
                        <a:cubicBezTo>
                          <a:pt x="5" y="30"/>
                          <a:pt x="5" y="30"/>
                          <a:pt x="5" y="30"/>
                        </a:cubicBezTo>
                        <a:cubicBezTo>
                          <a:pt x="3" y="37"/>
                          <a:pt x="8" y="50"/>
                          <a:pt x="10" y="52"/>
                        </a:cubicBezTo>
                        <a:cubicBezTo>
                          <a:pt x="10" y="52"/>
                          <a:pt x="10" y="52"/>
                          <a:pt x="10" y="52"/>
                        </a:cubicBezTo>
                        <a:cubicBezTo>
                          <a:pt x="10" y="53"/>
                          <a:pt x="10" y="53"/>
                          <a:pt x="10" y="53"/>
                        </a:cubicBezTo>
                        <a:cubicBezTo>
                          <a:pt x="9" y="56"/>
                          <a:pt x="10" y="59"/>
                          <a:pt x="11" y="61"/>
                        </a:cubicBezTo>
                        <a:cubicBezTo>
                          <a:pt x="11" y="61"/>
                          <a:pt x="11" y="61"/>
                          <a:pt x="11" y="61"/>
                        </a:cubicBezTo>
                        <a:cubicBezTo>
                          <a:pt x="11" y="61"/>
                          <a:pt x="11" y="61"/>
                          <a:pt x="11" y="61"/>
                        </a:cubicBezTo>
                        <a:cubicBezTo>
                          <a:pt x="11" y="64"/>
                          <a:pt x="12" y="66"/>
                          <a:pt x="12" y="66"/>
                        </a:cubicBezTo>
                        <a:cubicBezTo>
                          <a:pt x="13" y="66"/>
                          <a:pt x="14" y="64"/>
                          <a:pt x="14" y="63"/>
                        </a:cubicBezTo>
                        <a:cubicBezTo>
                          <a:pt x="14" y="62"/>
                          <a:pt x="14" y="62"/>
                          <a:pt x="14" y="62"/>
                        </a:cubicBezTo>
                        <a:lnTo>
                          <a:pt x="14" y="63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4" name="Freeform 625"/>
                  <p:cNvSpPr>
                    <a:spLocks/>
                  </p:cNvSpPr>
                  <p:nvPr/>
                </p:nvSpPr>
                <p:spPr bwMode="auto">
                  <a:xfrm>
                    <a:off x="3869" y="2134"/>
                    <a:ext cx="478" cy="471"/>
                  </a:xfrm>
                  <a:custGeom>
                    <a:avLst/>
                    <a:gdLst>
                      <a:gd name="T0" fmla="*/ 57 w 64"/>
                      <a:gd name="T1" fmla="*/ 21 h 63"/>
                      <a:gd name="T2" fmla="*/ 50 w 64"/>
                      <a:gd name="T3" fmla="*/ 15 h 63"/>
                      <a:gd name="T4" fmla="*/ 45 w 64"/>
                      <a:gd name="T5" fmla="*/ 10 h 63"/>
                      <a:gd name="T6" fmla="*/ 37 w 64"/>
                      <a:gd name="T7" fmla="*/ 5 h 63"/>
                      <a:gd name="T8" fmla="*/ 12 w 64"/>
                      <a:gd name="T9" fmla="*/ 2 h 63"/>
                      <a:gd name="T10" fmla="*/ 12 w 64"/>
                      <a:gd name="T11" fmla="*/ 18 h 63"/>
                      <a:gd name="T12" fmla="*/ 21 w 64"/>
                      <a:gd name="T13" fmla="*/ 17 h 63"/>
                      <a:gd name="T14" fmla="*/ 0 w 64"/>
                      <a:gd name="T15" fmla="*/ 38 h 63"/>
                      <a:gd name="T16" fmla="*/ 13 w 64"/>
                      <a:gd name="T17" fmla="*/ 54 h 63"/>
                      <a:gd name="T18" fmla="*/ 31 w 64"/>
                      <a:gd name="T19" fmla="*/ 63 h 63"/>
                      <a:gd name="T20" fmla="*/ 47 w 64"/>
                      <a:gd name="T21" fmla="*/ 39 h 63"/>
                      <a:gd name="T22" fmla="*/ 48 w 64"/>
                      <a:gd name="T23" fmla="*/ 48 h 63"/>
                      <a:gd name="T24" fmla="*/ 64 w 64"/>
                      <a:gd name="T25" fmla="*/ 45 h 63"/>
                      <a:gd name="T26" fmla="*/ 57 w 64"/>
                      <a:gd name="T27" fmla="*/ 2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64" h="63">
                        <a:moveTo>
                          <a:pt x="57" y="21"/>
                        </a:moveTo>
                        <a:cubicBezTo>
                          <a:pt x="55" y="19"/>
                          <a:pt x="50" y="15"/>
                          <a:pt x="50" y="15"/>
                        </a:cubicBezTo>
                        <a:cubicBezTo>
                          <a:pt x="48" y="16"/>
                          <a:pt x="45" y="14"/>
                          <a:pt x="45" y="10"/>
                        </a:cubicBezTo>
                        <a:cubicBezTo>
                          <a:pt x="45" y="10"/>
                          <a:pt x="39" y="6"/>
                          <a:pt x="37" y="5"/>
                        </a:cubicBezTo>
                        <a:cubicBezTo>
                          <a:pt x="35" y="4"/>
                          <a:pt x="22" y="0"/>
                          <a:pt x="12" y="2"/>
                        </a:cubicBezTo>
                        <a:cubicBezTo>
                          <a:pt x="9" y="8"/>
                          <a:pt x="10" y="15"/>
                          <a:pt x="12" y="18"/>
                        </a:cubicBezTo>
                        <a:cubicBezTo>
                          <a:pt x="16" y="18"/>
                          <a:pt x="21" y="17"/>
                          <a:pt x="21" y="17"/>
                        </a:cubicBezTo>
                        <a:cubicBezTo>
                          <a:pt x="21" y="17"/>
                          <a:pt x="6" y="34"/>
                          <a:pt x="0" y="38"/>
                        </a:cubicBezTo>
                        <a:cubicBezTo>
                          <a:pt x="3" y="46"/>
                          <a:pt x="13" y="54"/>
                          <a:pt x="13" y="54"/>
                        </a:cubicBezTo>
                        <a:cubicBezTo>
                          <a:pt x="13" y="54"/>
                          <a:pt x="22" y="62"/>
                          <a:pt x="31" y="63"/>
                        </a:cubicBezTo>
                        <a:cubicBezTo>
                          <a:pt x="33" y="57"/>
                          <a:pt x="47" y="39"/>
                          <a:pt x="47" y="39"/>
                        </a:cubicBezTo>
                        <a:cubicBezTo>
                          <a:pt x="47" y="39"/>
                          <a:pt x="47" y="44"/>
                          <a:pt x="48" y="48"/>
                        </a:cubicBezTo>
                        <a:cubicBezTo>
                          <a:pt x="52" y="50"/>
                          <a:pt x="58" y="49"/>
                          <a:pt x="64" y="45"/>
                        </a:cubicBezTo>
                        <a:cubicBezTo>
                          <a:pt x="64" y="35"/>
                          <a:pt x="58" y="23"/>
                          <a:pt x="57" y="21"/>
                        </a:cubicBezTo>
                        <a:close/>
                      </a:path>
                    </a:pathLst>
                  </a:custGeom>
                  <a:solidFill>
                    <a:srgbClr val="3BAA0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5" name="Freeform 626"/>
                  <p:cNvSpPr>
                    <a:spLocks/>
                  </p:cNvSpPr>
                  <p:nvPr/>
                </p:nvSpPr>
                <p:spPr bwMode="auto">
                  <a:xfrm>
                    <a:off x="3869" y="2134"/>
                    <a:ext cx="478" cy="389"/>
                  </a:xfrm>
                  <a:custGeom>
                    <a:avLst/>
                    <a:gdLst>
                      <a:gd name="T0" fmla="*/ 57 w 64"/>
                      <a:gd name="T1" fmla="*/ 21 h 52"/>
                      <a:gd name="T2" fmla="*/ 50 w 64"/>
                      <a:gd name="T3" fmla="*/ 15 h 52"/>
                      <a:gd name="T4" fmla="*/ 45 w 64"/>
                      <a:gd name="T5" fmla="*/ 10 h 52"/>
                      <a:gd name="T6" fmla="*/ 37 w 64"/>
                      <a:gd name="T7" fmla="*/ 5 h 52"/>
                      <a:gd name="T8" fmla="*/ 12 w 64"/>
                      <a:gd name="T9" fmla="*/ 2 h 52"/>
                      <a:gd name="T10" fmla="*/ 10 w 64"/>
                      <a:gd name="T11" fmla="*/ 8 h 52"/>
                      <a:gd name="T12" fmla="*/ 29 w 64"/>
                      <a:gd name="T13" fmla="*/ 14 h 52"/>
                      <a:gd name="T14" fmla="*/ 21 w 64"/>
                      <a:gd name="T15" fmla="*/ 18 h 52"/>
                      <a:gd name="T16" fmla="*/ 0 w 64"/>
                      <a:gd name="T17" fmla="*/ 38 h 52"/>
                      <a:gd name="T18" fmla="*/ 4 w 64"/>
                      <a:gd name="T19" fmla="*/ 44 h 52"/>
                      <a:gd name="T20" fmla="*/ 19 w 64"/>
                      <a:gd name="T21" fmla="*/ 52 h 52"/>
                      <a:gd name="T22" fmla="*/ 29 w 64"/>
                      <a:gd name="T23" fmla="*/ 46 h 52"/>
                      <a:gd name="T24" fmla="*/ 25 w 64"/>
                      <a:gd name="T25" fmla="*/ 41 h 52"/>
                      <a:gd name="T26" fmla="*/ 26 w 64"/>
                      <a:gd name="T27" fmla="*/ 39 h 52"/>
                      <a:gd name="T28" fmla="*/ 50 w 64"/>
                      <a:gd name="T29" fmla="*/ 30 h 52"/>
                      <a:gd name="T30" fmla="*/ 58 w 64"/>
                      <a:gd name="T31" fmla="*/ 48 h 52"/>
                      <a:gd name="T32" fmla="*/ 64 w 64"/>
                      <a:gd name="T33" fmla="*/ 45 h 52"/>
                      <a:gd name="T34" fmla="*/ 57 w 64"/>
                      <a:gd name="T35" fmla="*/ 21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64" h="52">
                        <a:moveTo>
                          <a:pt x="57" y="21"/>
                        </a:moveTo>
                        <a:cubicBezTo>
                          <a:pt x="55" y="19"/>
                          <a:pt x="50" y="15"/>
                          <a:pt x="50" y="15"/>
                        </a:cubicBezTo>
                        <a:cubicBezTo>
                          <a:pt x="48" y="16"/>
                          <a:pt x="45" y="14"/>
                          <a:pt x="45" y="10"/>
                        </a:cubicBezTo>
                        <a:cubicBezTo>
                          <a:pt x="45" y="10"/>
                          <a:pt x="39" y="6"/>
                          <a:pt x="37" y="5"/>
                        </a:cubicBezTo>
                        <a:cubicBezTo>
                          <a:pt x="35" y="4"/>
                          <a:pt x="22" y="0"/>
                          <a:pt x="12" y="2"/>
                        </a:cubicBezTo>
                        <a:cubicBezTo>
                          <a:pt x="11" y="4"/>
                          <a:pt x="11" y="6"/>
                          <a:pt x="10" y="8"/>
                        </a:cubicBezTo>
                        <a:cubicBezTo>
                          <a:pt x="15" y="13"/>
                          <a:pt x="22" y="15"/>
                          <a:pt x="29" y="14"/>
                        </a:cubicBezTo>
                        <a:cubicBezTo>
                          <a:pt x="26" y="15"/>
                          <a:pt x="24" y="17"/>
                          <a:pt x="21" y="18"/>
                        </a:cubicBezTo>
                        <a:cubicBezTo>
                          <a:pt x="18" y="21"/>
                          <a:pt x="5" y="35"/>
                          <a:pt x="0" y="38"/>
                        </a:cubicBezTo>
                        <a:cubicBezTo>
                          <a:pt x="1" y="40"/>
                          <a:pt x="2" y="42"/>
                          <a:pt x="4" y="44"/>
                        </a:cubicBezTo>
                        <a:cubicBezTo>
                          <a:pt x="8" y="48"/>
                          <a:pt x="13" y="51"/>
                          <a:pt x="19" y="52"/>
                        </a:cubicBezTo>
                        <a:cubicBezTo>
                          <a:pt x="23" y="52"/>
                          <a:pt x="30" y="52"/>
                          <a:pt x="29" y="46"/>
                        </a:cubicBezTo>
                        <a:cubicBezTo>
                          <a:pt x="28" y="44"/>
                          <a:pt x="25" y="43"/>
                          <a:pt x="25" y="41"/>
                        </a:cubicBezTo>
                        <a:cubicBezTo>
                          <a:pt x="25" y="40"/>
                          <a:pt x="26" y="39"/>
                          <a:pt x="26" y="39"/>
                        </a:cubicBezTo>
                        <a:cubicBezTo>
                          <a:pt x="36" y="46"/>
                          <a:pt x="46" y="40"/>
                          <a:pt x="50" y="30"/>
                        </a:cubicBezTo>
                        <a:cubicBezTo>
                          <a:pt x="49" y="37"/>
                          <a:pt x="52" y="44"/>
                          <a:pt x="58" y="48"/>
                        </a:cubicBezTo>
                        <a:cubicBezTo>
                          <a:pt x="60" y="48"/>
                          <a:pt x="62" y="47"/>
                          <a:pt x="64" y="45"/>
                        </a:cubicBezTo>
                        <a:cubicBezTo>
                          <a:pt x="64" y="35"/>
                          <a:pt x="58" y="23"/>
                          <a:pt x="57" y="21"/>
                        </a:cubicBezTo>
                        <a:close/>
                      </a:path>
                    </a:pathLst>
                  </a:custGeom>
                  <a:solidFill>
                    <a:srgbClr val="3AC4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6" name="Freeform 627"/>
                  <p:cNvSpPr>
                    <a:spLocks/>
                  </p:cNvSpPr>
                  <p:nvPr/>
                </p:nvSpPr>
                <p:spPr bwMode="auto">
                  <a:xfrm>
                    <a:off x="3869" y="2134"/>
                    <a:ext cx="478" cy="389"/>
                  </a:xfrm>
                  <a:custGeom>
                    <a:avLst/>
                    <a:gdLst>
                      <a:gd name="T0" fmla="*/ 57 w 64"/>
                      <a:gd name="T1" fmla="*/ 21 h 52"/>
                      <a:gd name="T2" fmla="*/ 50 w 64"/>
                      <a:gd name="T3" fmla="*/ 15 h 52"/>
                      <a:gd name="T4" fmla="*/ 45 w 64"/>
                      <a:gd name="T5" fmla="*/ 10 h 52"/>
                      <a:gd name="T6" fmla="*/ 37 w 64"/>
                      <a:gd name="T7" fmla="*/ 5 h 52"/>
                      <a:gd name="T8" fmla="*/ 12 w 64"/>
                      <a:gd name="T9" fmla="*/ 2 h 52"/>
                      <a:gd name="T10" fmla="*/ 11 w 64"/>
                      <a:gd name="T11" fmla="*/ 4 h 52"/>
                      <a:gd name="T12" fmla="*/ 33 w 64"/>
                      <a:gd name="T13" fmla="*/ 11 h 52"/>
                      <a:gd name="T14" fmla="*/ 27 w 64"/>
                      <a:gd name="T15" fmla="*/ 15 h 52"/>
                      <a:gd name="T16" fmla="*/ 21 w 64"/>
                      <a:gd name="T17" fmla="*/ 18 h 52"/>
                      <a:gd name="T18" fmla="*/ 0 w 64"/>
                      <a:gd name="T19" fmla="*/ 38 h 52"/>
                      <a:gd name="T20" fmla="*/ 1 w 64"/>
                      <a:gd name="T21" fmla="*/ 41 h 52"/>
                      <a:gd name="T22" fmla="*/ 25 w 64"/>
                      <a:gd name="T23" fmla="*/ 46 h 52"/>
                      <a:gd name="T24" fmla="*/ 21 w 64"/>
                      <a:gd name="T25" fmla="*/ 35 h 52"/>
                      <a:gd name="T26" fmla="*/ 22 w 64"/>
                      <a:gd name="T27" fmla="*/ 35 h 52"/>
                      <a:gd name="T28" fmla="*/ 53 w 64"/>
                      <a:gd name="T29" fmla="*/ 25 h 52"/>
                      <a:gd name="T30" fmla="*/ 61 w 64"/>
                      <a:gd name="T31" fmla="*/ 45 h 52"/>
                      <a:gd name="T32" fmla="*/ 63 w 64"/>
                      <a:gd name="T33" fmla="*/ 46 h 52"/>
                      <a:gd name="T34" fmla="*/ 64 w 64"/>
                      <a:gd name="T35" fmla="*/ 45 h 52"/>
                      <a:gd name="T36" fmla="*/ 57 w 64"/>
                      <a:gd name="T37" fmla="*/ 21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64" h="52">
                        <a:moveTo>
                          <a:pt x="57" y="21"/>
                        </a:moveTo>
                        <a:cubicBezTo>
                          <a:pt x="55" y="19"/>
                          <a:pt x="50" y="15"/>
                          <a:pt x="50" y="15"/>
                        </a:cubicBezTo>
                        <a:cubicBezTo>
                          <a:pt x="48" y="16"/>
                          <a:pt x="45" y="14"/>
                          <a:pt x="45" y="10"/>
                        </a:cubicBezTo>
                        <a:cubicBezTo>
                          <a:pt x="45" y="10"/>
                          <a:pt x="39" y="6"/>
                          <a:pt x="37" y="5"/>
                        </a:cubicBezTo>
                        <a:cubicBezTo>
                          <a:pt x="35" y="4"/>
                          <a:pt x="22" y="0"/>
                          <a:pt x="12" y="2"/>
                        </a:cubicBezTo>
                        <a:cubicBezTo>
                          <a:pt x="12" y="2"/>
                          <a:pt x="11" y="3"/>
                          <a:pt x="11" y="4"/>
                        </a:cubicBezTo>
                        <a:cubicBezTo>
                          <a:pt x="16" y="11"/>
                          <a:pt x="25" y="13"/>
                          <a:pt x="33" y="11"/>
                        </a:cubicBezTo>
                        <a:cubicBezTo>
                          <a:pt x="32" y="13"/>
                          <a:pt x="29" y="14"/>
                          <a:pt x="27" y="15"/>
                        </a:cubicBezTo>
                        <a:cubicBezTo>
                          <a:pt x="25" y="16"/>
                          <a:pt x="23" y="17"/>
                          <a:pt x="21" y="18"/>
                        </a:cubicBezTo>
                        <a:cubicBezTo>
                          <a:pt x="18" y="21"/>
                          <a:pt x="5" y="35"/>
                          <a:pt x="0" y="38"/>
                        </a:cubicBezTo>
                        <a:cubicBezTo>
                          <a:pt x="0" y="39"/>
                          <a:pt x="1" y="40"/>
                          <a:pt x="1" y="41"/>
                        </a:cubicBezTo>
                        <a:cubicBezTo>
                          <a:pt x="9" y="46"/>
                          <a:pt x="19" y="52"/>
                          <a:pt x="25" y="46"/>
                        </a:cubicBezTo>
                        <a:cubicBezTo>
                          <a:pt x="27" y="44"/>
                          <a:pt x="22" y="40"/>
                          <a:pt x="21" y="35"/>
                        </a:cubicBezTo>
                        <a:cubicBezTo>
                          <a:pt x="21" y="35"/>
                          <a:pt x="22" y="35"/>
                          <a:pt x="22" y="35"/>
                        </a:cubicBezTo>
                        <a:cubicBezTo>
                          <a:pt x="35" y="45"/>
                          <a:pt x="46" y="35"/>
                          <a:pt x="53" y="25"/>
                        </a:cubicBezTo>
                        <a:cubicBezTo>
                          <a:pt x="50" y="32"/>
                          <a:pt x="54" y="42"/>
                          <a:pt x="61" y="45"/>
                        </a:cubicBezTo>
                        <a:cubicBezTo>
                          <a:pt x="62" y="46"/>
                          <a:pt x="62" y="46"/>
                          <a:pt x="63" y="46"/>
                        </a:cubicBezTo>
                        <a:cubicBezTo>
                          <a:pt x="63" y="46"/>
                          <a:pt x="64" y="46"/>
                          <a:pt x="64" y="45"/>
                        </a:cubicBezTo>
                        <a:cubicBezTo>
                          <a:pt x="64" y="35"/>
                          <a:pt x="58" y="23"/>
                          <a:pt x="57" y="21"/>
                        </a:cubicBezTo>
                        <a:close/>
                      </a:path>
                    </a:pathLst>
                  </a:custGeom>
                  <a:solidFill>
                    <a:srgbClr val="47CE0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7" name="Freeform 628"/>
                  <p:cNvSpPr>
                    <a:spLocks/>
                  </p:cNvSpPr>
                  <p:nvPr/>
                </p:nvSpPr>
                <p:spPr bwMode="auto">
                  <a:xfrm>
                    <a:off x="4063" y="2149"/>
                    <a:ext cx="38" cy="97"/>
                  </a:xfrm>
                  <a:custGeom>
                    <a:avLst/>
                    <a:gdLst>
                      <a:gd name="T0" fmla="*/ 4 w 5"/>
                      <a:gd name="T1" fmla="*/ 11 h 13"/>
                      <a:gd name="T2" fmla="*/ 5 w 5"/>
                      <a:gd name="T3" fmla="*/ 1 h 13"/>
                      <a:gd name="T4" fmla="*/ 2 w 5"/>
                      <a:gd name="T5" fmla="*/ 0 h 13"/>
                      <a:gd name="T6" fmla="*/ 0 w 5"/>
                      <a:gd name="T7" fmla="*/ 13 h 13"/>
                      <a:gd name="T8" fmla="*/ 4 w 5"/>
                      <a:gd name="T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3">
                        <a:moveTo>
                          <a:pt x="4" y="11"/>
                        </a:moveTo>
                        <a:cubicBezTo>
                          <a:pt x="3" y="8"/>
                          <a:pt x="5" y="3"/>
                          <a:pt x="5" y="1"/>
                        </a:cubicBez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0" y="4"/>
                          <a:pt x="0" y="11"/>
                          <a:pt x="0" y="13"/>
                        </a:cubicBezTo>
                        <a:cubicBezTo>
                          <a:pt x="1" y="13"/>
                          <a:pt x="2" y="12"/>
                          <a:pt x="4" y="11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8" name="Freeform 629"/>
                  <p:cNvSpPr>
                    <a:spLocks/>
                  </p:cNvSpPr>
                  <p:nvPr/>
                </p:nvSpPr>
                <p:spPr bwMode="auto">
                  <a:xfrm>
                    <a:off x="4063" y="2149"/>
                    <a:ext cx="38" cy="90"/>
                  </a:xfrm>
                  <a:custGeom>
                    <a:avLst/>
                    <a:gdLst>
                      <a:gd name="T0" fmla="*/ 5 w 5"/>
                      <a:gd name="T1" fmla="*/ 1 h 12"/>
                      <a:gd name="T2" fmla="*/ 2 w 5"/>
                      <a:gd name="T3" fmla="*/ 0 h 12"/>
                      <a:gd name="T4" fmla="*/ 0 w 5"/>
                      <a:gd name="T5" fmla="*/ 12 h 12"/>
                      <a:gd name="T6" fmla="*/ 4 w 5"/>
                      <a:gd name="T7" fmla="*/ 11 h 12"/>
                      <a:gd name="T8" fmla="*/ 5 w 5"/>
                      <a:gd name="T9" fmla="*/ 1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2">
                        <a:moveTo>
                          <a:pt x="5" y="1"/>
                        </a:moveTo>
                        <a:cubicBezTo>
                          <a:pt x="4" y="0"/>
                          <a:pt x="3" y="0"/>
                          <a:pt x="2" y="0"/>
                        </a:cubicBezTo>
                        <a:cubicBezTo>
                          <a:pt x="0" y="4"/>
                          <a:pt x="0" y="9"/>
                          <a:pt x="0" y="12"/>
                        </a:cubicBezTo>
                        <a:cubicBezTo>
                          <a:pt x="1" y="12"/>
                          <a:pt x="2" y="12"/>
                          <a:pt x="4" y="11"/>
                        </a:cubicBezTo>
                        <a:cubicBezTo>
                          <a:pt x="4" y="7"/>
                          <a:pt x="5" y="3"/>
                          <a:pt x="5" y="1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9" name="Freeform 630"/>
                  <p:cNvSpPr>
                    <a:spLocks noEditPoints="1"/>
                  </p:cNvSpPr>
                  <p:nvPr/>
                </p:nvSpPr>
                <p:spPr bwMode="auto">
                  <a:xfrm>
                    <a:off x="4063" y="2149"/>
                    <a:ext cx="38" cy="105"/>
                  </a:xfrm>
                  <a:custGeom>
                    <a:avLst/>
                    <a:gdLst>
                      <a:gd name="T0" fmla="*/ 0 w 5"/>
                      <a:gd name="T1" fmla="*/ 14 h 14"/>
                      <a:gd name="T2" fmla="*/ 0 w 5"/>
                      <a:gd name="T3" fmla="*/ 13 h 14"/>
                      <a:gd name="T4" fmla="*/ 2 w 5"/>
                      <a:gd name="T5" fmla="*/ 0 h 14"/>
                      <a:gd name="T6" fmla="*/ 2 w 5"/>
                      <a:gd name="T7" fmla="*/ 0 h 14"/>
                      <a:gd name="T8" fmla="*/ 2 w 5"/>
                      <a:gd name="T9" fmla="*/ 0 h 14"/>
                      <a:gd name="T10" fmla="*/ 5 w 5"/>
                      <a:gd name="T11" fmla="*/ 0 h 14"/>
                      <a:gd name="T12" fmla="*/ 5 w 5"/>
                      <a:gd name="T13" fmla="*/ 1 h 14"/>
                      <a:gd name="T14" fmla="*/ 5 w 5"/>
                      <a:gd name="T15" fmla="*/ 1 h 14"/>
                      <a:gd name="T16" fmla="*/ 4 w 5"/>
                      <a:gd name="T17" fmla="*/ 11 h 14"/>
                      <a:gd name="T18" fmla="*/ 4 w 5"/>
                      <a:gd name="T19" fmla="*/ 11 h 14"/>
                      <a:gd name="T20" fmla="*/ 4 w 5"/>
                      <a:gd name="T21" fmla="*/ 11 h 14"/>
                      <a:gd name="T22" fmla="*/ 0 w 5"/>
                      <a:gd name="T23" fmla="*/ 14 h 14"/>
                      <a:gd name="T24" fmla="*/ 2 w 5"/>
                      <a:gd name="T25" fmla="*/ 0 h 14"/>
                      <a:gd name="T26" fmla="*/ 0 w 5"/>
                      <a:gd name="T27" fmla="*/ 13 h 14"/>
                      <a:gd name="T28" fmla="*/ 3 w 5"/>
                      <a:gd name="T29" fmla="*/ 11 h 14"/>
                      <a:gd name="T30" fmla="*/ 5 w 5"/>
                      <a:gd name="T31" fmla="*/ 1 h 14"/>
                      <a:gd name="T32" fmla="*/ 2 w 5"/>
                      <a:gd name="T33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5" h="14">
                        <a:moveTo>
                          <a:pt x="0" y="14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11"/>
                          <a:pt x="0" y="4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0"/>
                          <a:pt x="4" y="0"/>
                          <a:pt x="5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3"/>
                          <a:pt x="4" y="8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2" y="12"/>
                          <a:pt x="1" y="13"/>
                          <a:pt x="0" y="14"/>
                        </a:cubicBezTo>
                        <a:close/>
                        <a:moveTo>
                          <a:pt x="2" y="0"/>
                        </a:moveTo>
                        <a:cubicBezTo>
                          <a:pt x="0" y="4"/>
                          <a:pt x="0" y="10"/>
                          <a:pt x="0" y="13"/>
                        </a:cubicBezTo>
                        <a:cubicBezTo>
                          <a:pt x="1" y="12"/>
                          <a:pt x="2" y="12"/>
                          <a:pt x="3" y="11"/>
                        </a:cubicBezTo>
                        <a:cubicBezTo>
                          <a:pt x="3" y="8"/>
                          <a:pt x="4" y="3"/>
                          <a:pt x="5" y="1"/>
                        </a:cubicBezTo>
                        <a:cubicBezTo>
                          <a:pt x="4" y="1"/>
                          <a:pt x="3" y="0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0" name="Freeform 631"/>
                  <p:cNvSpPr>
                    <a:spLocks/>
                  </p:cNvSpPr>
                  <p:nvPr/>
                </p:nvSpPr>
                <p:spPr bwMode="auto">
                  <a:xfrm>
                    <a:off x="4228" y="2336"/>
                    <a:ext cx="97" cy="52"/>
                  </a:xfrm>
                  <a:custGeom>
                    <a:avLst/>
                    <a:gdLst>
                      <a:gd name="T0" fmla="*/ 0 w 13"/>
                      <a:gd name="T1" fmla="*/ 7 h 7"/>
                      <a:gd name="T2" fmla="*/ 13 w 13"/>
                      <a:gd name="T3" fmla="*/ 3 h 7"/>
                      <a:gd name="T4" fmla="*/ 12 w 13"/>
                      <a:gd name="T5" fmla="*/ 0 h 7"/>
                      <a:gd name="T6" fmla="*/ 2 w 13"/>
                      <a:gd name="T7" fmla="*/ 3 h 7"/>
                      <a:gd name="T8" fmla="*/ 0 w 13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7">
                        <a:moveTo>
                          <a:pt x="0" y="7"/>
                        </a:moveTo>
                        <a:cubicBezTo>
                          <a:pt x="3" y="7"/>
                          <a:pt x="9" y="5"/>
                          <a:pt x="13" y="3"/>
                        </a:cubicBezTo>
                        <a:cubicBezTo>
                          <a:pt x="13" y="2"/>
                          <a:pt x="12" y="1"/>
                          <a:pt x="12" y="0"/>
                        </a:cubicBezTo>
                        <a:cubicBezTo>
                          <a:pt x="10" y="1"/>
                          <a:pt x="5" y="3"/>
                          <a:pt x="2" y="3"/>
                        </a:cubicBezTo>
                        <a:cubicBezTo>
                          <a:pt x="1" y="4"/>
                          <a:pt x="1" y="6"/>
                          <a:pt x="0" y="7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1" name="Freeform 632"/>
                  <p:cNvSpPr>
                    <a:spLocks/>
                  </p:cNvSpPr>
                  <p:nvPr/>
                </p:nvSpPr>
                <p:spPr bwMode="auto">
                  <a:xfrm>
                    <a:off x="4243" y="2336"/>
                    <a:ext cx="82" cy="52"/>
                  </a:xfrm>
                  <a:custGeom>
                    <a:avLst/>
                    <a:gdLst>
                      <a:gd name="T0" fmla="*/ 10 w 11"/>
                      <a:gd name="T1" fmla="*/ 0 h 7"/>
                      <a:gd name="T2" fmla="*/ 0 w 11"/>
                      <a:gd name="T3" fmla="*/ 3 h 7"/>
                      <a:gd name="T4" fmla="*/ 0 w 11"/>
                      <a:gd name="T5" fmla="*/ 7 h 7"/>
                      <a:gd name="T6" fmla="*/ 11 w 11"/>
                      <a:gd name="T7" fmla="*/ 3 h 7"/>
                      <a:gd name="T8" fmla="*/ 10 w 11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7">
                        <a:moveTo>
                          <a:pt x="10" y="0"/>
                        </a:moveTo>
                        <a:cubicBezTo>
                          <a:pt x="8" y="1"/>
                          <a:pt x="4" y="2"/>
                          <a:pt x="0" y="3"/>
                        </a:cubicBezTo>
                        <a:cubicBezTo>
                          <a:pt x="0" y="4"/>
                          <a:pt x="0" y="6"/>
                          <a:pt x="0" y="7"/>
                        </a:cubicBezTo>
                        <a:cubicBezTo>
                          <a:pt x="3" y="6"/>
                          <a:pt x="8" y="5"/>
                          <a:pt x="11" y="3"/>
                        </a:cubicBezTo>
                        <a:cubicBezTo>
                          <a:pt x="11" y="2"/>
                          <a:pt x="10" y="1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2" name="Freeform 633"/>
                  <p:cNvSpPr>
                    <a:spLocks noEditPoints="1"/>
                  </p:cNvSpPr>
                  <p:nvPr/>
                </p:nvSpPr>
                <p:spPr bwMode="auto">
                  <a:xfrm>
                    <a:off x="4228" y="2336"/>
                    <a:ext cx="97" cy="52"/>
                  </a:xfrm>
                  <a:custGeom>
                    <a:avLst/>
                    <a:gdLst>
                      <a:gd name="T0" fmla="*/ 0 w 13"/>
                      <a:gd name="T1" fmla="*/ 7 h 7"/>
                      <a:gd name="T2" fmla="*/ 0 w 13"/>
                      <a:gd name="T3" fmla="*/ 7 h 7"/>
                      <a:gd name="T4" fmla="*/ 2 w 13"/>
                      <a:gd name="T5" fmla="*/ 3 h 7"/>
                      <a:gd name="T6" fmla="*/ 2 w 13"/>
                      <a:gd name="T7" fmla="*/ 3 h 7"/>
                      <a:gd name="T8" fmla="*/ 2 w 13"/>
                      <a:gd name="T9" fmla="*/ 3 h 7"/>
                      <a:gd name="T10" fmla="*/ 12 w 13"/>
                      <a:gd name="T11" fmla="*/ 0 h 7"/>
                      <a:gd name="T12" fmla="*/ 12 w 13"/>
                      <a:gd name="T13" fmla="*/ 0 h 7"/>
                      <a:gd name="T14" fmla="*/ 12 w 13"/>
                      <a:gd name="T15" fmla="*/ 0 h 7"/>
                      <a:gd name="T16" fmla="*/ 13 w 13"/>
                      <a:gd name="T17" fmla="*/ 3 h 7"/>
                      <a:gd name="T18" fmla="*/ 13 w 13"/>
                      <a:gd name="T19" fmla="*/ 3 h 7"/>
                      <a:gd name="T20" fmla="*/ 13 w 13"/>
                      <a:gd name="T21" fmla="*/ 3 h 7"/>
                      <a:gd name="T22" fmla="*/ 0 w 13"/>
                      <a:gd name="T23" fmla="*/ 7 h 7"/>
                      <a:gd name="T24" fmla="*/ 2 w 13"/>
                      <a:gd name="T25" fmla="*/ 3 h 7"/>
                      <a:gd name="T26" fmla="*/ 1 w 13"/>
                      <a:gd name="T27" fmla="*/ 7 h 7"/>
                      <a:gd name="T28" fmla="*/ 13 w 13"/>
                      <a:gd name="T29" fmla="*/ 3 h 7"/>
                      <a:gd name="T30" fmla="*/ 12 w 13"/>
                      <a:gd name="T31" fmla="*/ 0 h 7"/>
                      <a:gd name="T32" fmla="*/ 2 w 13"/>
                      <a:gd name="T33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3" h="7">
                        <a:moveTo>
                          <a:pt x="0" y="7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6"/>
                          <a:pt x="1" y="4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5" y="2"/>
                          <a:pt x="10" y="1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1"/>
                          <a:pt x="13" y="2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9" y="5"/>
                          <a:pt x="3" y="7"/>
                          <a:pt x="0" y="7"/>
                        </a:cubicBezTo>
                        <a:close/>
                        <a:moveTo>
                          <a:pt x="2" y="3"/>
                        </a:moveTo>
                        <a:cubicBezTo>
                          <a:pt x="1" y="4"/>
                          <a:pt x="1" y="6"/>
                          <a:pt x="1" y="7"/>
                        </a:cubicBezTo>
                        <a:cubicBezTo>
                          <a:pt x="3" y="6"/>
                          <a:pt x="9" y="5"/>
                          <a:pt x="13" y="3"/>
                        </a:cubicBezTo>
                        <a:cubicBezTo>
                          <a:pt x="12" y="2"/>
                          <a:pt x="12" y="1"/>
                          <a:pt x="12" y="0"/>
                        </a:cubicBezTo>
                        <a:cubicBezTo>
                          <a:pt x="10" y="1"/>
                          <a:pt x="5" y="3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3" name="Freeform 634"/>
                  <p:cNvSpPr>
                    <a:spLocks/>
                  </p:cNvSpPr>
                  <p:nvPr/>
                </p:nvSpPr>
                <p:spPr bwMode="auto">
                  <a:xfrm>
                    <a:off x="4108" y="2209"/>
                    <a:ext cx="150" cy="134"/>
                  </a:xfrm>
                  <a:custGeom>
                    <a:avLst/>
                    <a:gdLst>
                      <a:gd name="T0" fmla="*/ 19 w 20"/>
                      <a:gd name="T1" fmla="*/ 18 h 18"/>
                      <a:gd name="T2" fmla="*/ 20 w 20"/>
                      <a:gd name="T3" fmla="*/ 16 h 18"/>
                      <a:gd name="T4" fmla="*/ 2 w 20"/>
                      <a:gd name="T5" fmla="*/ 0 h 18"/>
                      <a:gd name="T6" fmla="*/ 0 w 20"/>
                      <a:gd name="T7" fmla="*/ 1 h 18"/>
                      <a:gd name="T8" fmla="*/ 19 w 20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18">
                        <a:moveTo>
                          <a:pt x="19" y="18"/>
                        </a:moveTo>
                        <a:cubicBezTo>
                          <a:pt x="19" y="17"/>
                          <a:pt x="20" y="16"/>
                          <a:pt x="20" y="16"/>
                        </a:cubicBezTo>
                        <a:cubicBezTo>
                          <a:pt x="13" y="11"/>
                          <a:pt x="6" y="3"/>
                          <a:pt x="2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5" y="8"/>
                          <a:pt x="14" y="15"/>
                          <a:pt x="19" y="18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4" name="Freeform 635"/>
                  <p:cNvSpPr>
                    <a:spLocks noEditPoints="1"/>
                  </p:cNvSpPr>
                  <p:nvPr/>
                </p:nvSpPr>
                <p:spPr bwMode="auto">
                  <a:xfrm>
                    <a:off x="4108" y="2202"/>
                    <a:ext cx="157" cy="141"/>
                  </a:xfrm>
                  <a:custGeom>
                    <a:avLst/>
                    <a:gdLst>
                      <a:gd name="T0" fmla="*/ 10 w 21"/>
                      <a:gd name="T1" fmla="*/ 12 h 19"/>
                      <a:gd name="T2" fmla="*/ 10 w 21"/>
                      <a:gd name="T3" fmla="*/ 12 h 19"/>
                      <a:gd name="T4" fmla="*/ 0 w 21"/>
                      <a:gd name="T5" fmla="*/ 3 h 19"/>
                      <a:gd name="T6" fmla="*/ 0 w 21"/>
                      <a:gd name="T7" fmla="*/ 2 h 19"/>
                      <a:gd name="T8" fmla="*/ 0 w 21"/>
                      <a:gd name="T9" fmla="*/ 2 h 19"/>
                      <a:gd name="T10" fmla="*/ 2 w 21"/>
                      <a:gd name="T11" fmla="*/ 0 h 19"/>
                      <a:gd name="T12" fmla="*/ 2 w 21"/>
                      <a:gd name="T13" fmla="*/ 0 h 19"/>
                      <a:gd name="T14" fmla="*/ 2 w 21"/>
                      <a:gd name="T15" fmla="*/ 0 h 19"/>
                      <a:gd name="T16" fmla="*/ 14 w 21"/>
                      <a:gd name="T17" fmla="*/ 11 h 19"/>
                      <a:gd name="T18" fmla="*/ 20 w 21"/>
                      <a:gd name="T19" fmla="*/ 16 h 19"/>
                      <a:gd name="T20" fmla="*/ 21 w 21"/>
                      <a:gd name="T21" fmla="*/ 17 h 19"/>
                      <a:gd name="T22" fmla="*/ 20 w 21"/>
                      <a:gd name="T23" fmla="*/ 17 h 19"/>
                      <a:gd name="T24" fmla="*/ 19 w 21"/>
                      <a:gd name="T25" fmla="*/ 19 h 19"/>
                      <a:gd name="T26" fmla="*/ 19 w 21"/>
                      <a:gd name="T27" fmla="*/ 19 h 19"/>
                      <a:gd name="T28" fmla="*/ 19 w 21"/>
                      <a:gd name="T29" fmla="*/ 19 h 19"/>
                      <a:gd name="T30" fmla="*/ 10 w 21"/>
                      <a:gd name="T31" fmla="*/ 12 h 19"/>
                      <a:gd name="T32" fmla="*/ 0 w 21"/>
                      <a:gd name="T33" fmla="*/ 3 h 19"/>
                      <a:gd name="T34" fmla="*/ 10 w 21"/>
                      <a:gd name="T35" fmla="*/ 12 h 19"/>
                      <a:gd name="T36" fmla="*/ 19 w 21"/>
                      <a:gd name="T37" fmla="*/ 19 h 19"/>
                      <a:gd name="T38" fmla="*/ 20 w 21"/>
                      <a:gd name="T39" fmla="*/ 17 h 19"/>
                      <a:gd name="T40" fmla="*/ 13 w 21"/>
                      <a:gd name="T41" fmla="*/ 12 h 19"/>
                      <a:gd name="T42" fmla="*/ 2 w 21"/>
                      <a:gd name="T43" fmla="*/ 1 h 19"/>
                      <a:gd name="T44" fmla="*/ 0 w 21"/>
                      <a:gd name="T45" fmla="*/ 3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" h="19">
                        <a:moveTo>
                          <a:pt x="10" y="12"/>
                        </a:move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5" y="9"/>
                          <a:pt x="2" y="5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5" y="3"/>
                          <a:pt x="9" y="7"/>
                          <a:pt x="14" y="11"/>
                        </a:cubicBezTo>
                        <a:cubicBezTo>
                          <a:pt x="16" y="13"/>
                          <a:pt x="18" y="15"/>
                          <a:pt x="20" y="16"/>
                        </a:cubicBezTo>
                        <a:cubicBezTo>
                          <a:pt x="21" y="17"/>
                          <a:pt x="21" y="17"/>
                          <a:pt x="21" y="17"/>
                        </a:cubicBezTo>
                        <a:cubicBezTo>
                          <a:pt x="20" y="17"/>
                          <a:pt x="20" y="17"/>
                          <a:pt x="20" y="17"/>
                        </a:cubicBezTo>
                        <a:cubicBezTo>
                          <a:pt x="20" y="18"/>
                          <a:pt x="19" y="18"/>
                          <a:pt x="19" y="19"/>
                        </a:cubicBezTo>
                        <a:cubicBezTo>
                          <a:pt x="19" y="19"/>
                          <a:pt x="19" y="19"/>
                          <a:pt x="19" y="19"/>
                        </a:cubicBezTo>
                        <a:cubicBezTo>
                          <a:pt x="19" y="19"/>
                          <a:pt x="19" y="19"/>
                          <a:pt x="19" y="19"/>
                        </a:cubicBezTo>
                        <a:cubicBezTo>
                          <a:pt x="16" y="18"/>
                          <a:pt x="13" y="15"/>
                          <a:pt x="10" y="12"/>
                        </a:cubicBezTo>
                        <a:close/>
                        <a:moveTo>
                          <a:pt x="0" y="3"/>
                        </a:moveTo>
                        <a:cubicBezTo>
                          <a:pt x="2" y="5"/>
                          <a:pt x="6" y="9"/>
                          <a:pt x="10" y="12"/>
                        </a:cubicBezTo>
                        <a:cubicBezTo>
                          <a:pt x="13" y="15"/>
                          <a:pt x="16" y="17"/>
                          <a:pt x="19" y="19"/>
                        </a:cubicBezTo>
                        <a:cubicBezTo>
                          <a:pt x="19" y="18"/>
                          <a:pt x="20" y="17"/>
                          <a:pt x="20" y="17"/>
                        </a:cubicBezTo>
                        <a:cubicBezTo>
                          <a:pt x="18" y="15"/>
                          <a:pt x="16" y="14"/>
                          <a:pt x="13" y="12"/>
                        </a:cubicBezTo>
                        <a:cubicBezTo>
                          <a:pt x="9" y="8"/>
                          <a:pt x="5" y="4"/>
                          <a:pt x="2" y="1"/>
                        </a:cubicBezTo>
                        <a:cubicBezTo>
                          <a:pt x="1" y="1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5" name="Freeform 636"/>
                  <p:cNvSpPr>
                    <a:spLocks/>
                  </p:cNvSpPr>
                  <p:nvPr/>
                </p:nvSpPr>
                <p:spPr bwMode="auto">
                  <a:xfrm>
                    <a:off x="4048" y="2246"/>
                    <a:ext cx="180" cy="165"/>
                  </a:xfrm>
                  <a:custGeom>
                    <a:avLst/>
                    <a:gdLst>
                      <a:gd name="T0" fmla="*/ 3 w 24"/>
                      <a:gd name="T1" fmla="*/ 0 h 22"/>
                      <a:gd name="T2" fmla="*/ 0 w 24"/>
                      <a:gd name="T3" fmla="*/ 1 h 22"/>
                      <a:gd name="T4" fmla="*/ 24 w 24"/>
                      <a:gd name="T5" fmla="*/ 22 h 22"/>
                      <a:gd name="T6" fmla="*/ 24 w 24"/>
                      <a:gd name="T7" fmla="*/ 19 h 22"/>
                      <a:gd name="T8" fmla="*/ 3 w 24"/>
                      <a:gd name="T9" fmla="*/ 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2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8" y="12"/>
                          <a:pt x="19" y="19"/>
                          <a:pt x="24" y="22"/>
                        </a:cubicBezTo>
                        <a:cubicBezTo>
                          <a:pt x="24" y="21"/>
                          <a:pt x="24" y="20"/>
                          <a:pt x="24" y="19"/>
                        </a:cubicBezTo>
                        <a:cubicBezTo>
                          <a:pt x="16" y="14"/>
                          <a:pt x="7" y="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6" name="Freeform 637"/>
                  <p:cNvSpPr>
                    <a:spLocks/>
                  </p:cNvSpPr>
                  <p:nvPr/>
                </p:nvSpPr>
                <p:spPr bwMode="auto">
                  <a:xfrm>
                    <a:off x="4048" y="2246"/>
                    <a:ext cx="180" cy="157"/>
                  </a:xfrm>
                  <a:custGeom>
                    <a:avLst/>
                    <a:gdLst>
                      <a:gd name="T0" fmla="*/ 3 w 24"/>
                      <a:gd name="T1" fmla="*/ 0 h 21"/>
                      <a:gd name="T2" fmla="*/ 0 w 24"/>
                      <a:gd name="T3" fmla="*/ 1 h 21"/>
                      <a:gd name="T4" fmla="*/ 22 w 24"/>
                      <a:gd name="T5" fmla="*/ 21 h 21"/>
                      <a:gd name="T6" fmla="*/ 24 w 24"/>
                      <a:gd name="T7" fmla="*/ 19 h 21"/>
                      <a:gd name="T8" fmla="*/ 3 w 24"/>
                      <a:gd name="T9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7" y="11"/>
                          <a:pt x="17" y="18"/>
                          <a:pt x="22" y="21"/>
                        </a:cubicBezTo>
                        <a:cubicBezTo>
                          <a:pt x="23" y="20"/>
                          <a:pt x="24" y="20"/>
                          <a:pt x="24" y="19"/>
                        </a:cubicBezTo>
                        <a:cubicBezTo>
                          <a:pt x="16" y="14"/>
                          <a:pt x="7" y="4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7" name="Freeform 638"/>
                  <p:cNvSpPr>
                    <a:spLocks noEditPoints="1"/>
                  </p:cNvSpPr>
                  <p:nvPr/>
                </p:nvSpPr>
                <p:spPr bwMode="auto">
                  <a:xfrm>
                    <a:off x="4048" y="2246"/>
                    <a:ext cx="187" cy="165"/>
                  </a:xfrm>
                  <a:custGeom>
                    <a:avLst/>
                    <a:gdLst>
                      <a:gd name="T0" fmla="*/ 12 w 25"/>
                      <a:gd name="T1" fmla="*/ 14 h 22"/>
                      <a:gd name="T2" fmla="*/ 0 w 25"/>
                      <a:gd name="T3" fmla="*/ 1 h 22"/>
                      <a:gd name="T4" fmla="*/ 0 w 25"/>
                      <a:gd name="T5" fmla="*/ 1 h 22"/>
                      <a:gd name="T6" fmla="*/ 0 w 25"/>
                      <a:gd name="T7" fmla="*/ 1 h 22"/>
                      <a:gd name="T8" fmla="*/ 3 w 25"/>
                      <a:gd name="T9" fmla="*/ 0 h 22"/>
                      <a:gd name="T10" fmla="*/ 3 w 25"/>
                      <a:gd name="T11" fmla="*/ 0 h 22"/>
                      <a:gd name="T12" fmla="*/ 3 w 25"/>
                      <a:gd name="T13" fmla="*/ 0 h 22"/>
                      <a:gd name="T14" fmla="*/ 16 w 25"/>
                      <a:gd name="T15" fmla="*/ 13 h 22"/>
                      <a:gd name="T16" fmla="*/ 25 w 25"/>
                      <a:gd name="T17" fmla="*/ 18 h 22"/>
                      <a:gd name="T18" fmla="*/ 25 w 25"/>
                      <a:gd name="T19" fmla="*/ 19 h 22"/>
                      <a:gd name="T20" fmla="*/ 25 w 25"/>
                      <a:gd name="T21" fmla="*/ 19 h 22"/>
                      <a:gd name="T22" fmla="*/ 24 w 25"/>
                      <a:gd name="T23" fmla="*/ 22 h 22"/>
                      <a:gd name="T24" fmla="*/ 24 w 25"/>
                      <a:gd name="T25" fmla="*/ 22 h 22"/>
                      <a:gd name="T26" fmla="*/ 24 w 25"/>
                      <a:gd name="T27" fmla="*/ 22 h 22"/>
                      <a:gd name="T28" fmla="*/ 12 w 25"/>
                      <a:gd name="T29" fmla="*/ 14 h 22"/>
                      <a:gd name="T30" fmla="*/ 0 w 25"/>
                      <a:gd name="T31" fmla="*/ 1 h 22"/>
                      <a:gd name="T32" fmla="*/ 13 w 25"/>
                      <a:gd name="T33" fmla="*/ 14 h 22"/>
                      <a:gd name="T34" fmla="*/ 23 w 25"/>
                      <a:gd name="T35" fmla="*/ 22 h 22"/>
                      <a:gd name="T36" fmla="*/ 24 w 25"/>
                      <a:gd name="T37" fmla="*/ 19 h 22"/>
                      <a:gd name="T38" fmla="*/ 16 w 25"/>
                      <a:gd name="T39" fmla="*/ 13 h 22"/>
                      <a:gd name="T40" fmla="*/ 3 w 25"/>
                      <a:gd name="T41" fmla="*/ 0 h 22"/>
                      <a:gd name="T42" fmla="*/ 0 w 25"/>
                      <a:gd name="T43" fmla="*/ 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5" h="22">
                        <a:moveTo>
                          <a:pt x="12" y="14"/>
                        </a:moveTo>
                        <a:cubicBezTo>
                          <a:pt x="7" y="10"/>
                          <a:pt x="3" y="6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6" y="2"/>
                          <a:pt x="11" y="8"/>
                          <a:pt x="16" y="13"/>
                        </a:cubicBezTo>
                        <a:cubicBezTo>
                          <a:pt x="19" y="15"/>
                          <a:pt x="22" y="17"/>
                          <a:pt x="25" y="18"/>
                        </a:cubicBezTo>
                        <a:cubicBezTo>
                          <a:pt x="25" y="19"/>
                          <a:pt x="25" y="19"/>
                          <a:pt x="25" y="19"/>
                        </a:cubicBezTo>
                        <a:cubicBezTo>
                          <a:pt x="25" y="19"/>
                          <a:pt x="25" y="19"/>
                          <a:pt x="25" y="19"/>
                        </a:cubicBezTo>
                        <a:cubicBezTo>
                          <a:pt x="24" y="20"/>
                          <a:pt x="24" y="21"/>
                          <a:pt x="24" y="22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4" y="22"/>
                          <a:pt x="24" y="22"/>
                          <a:pt x="24" y="22"/>
                        </a:cubicBezTo>
                        <a:cubicBezTo>
                          <a:pt x="21" y="21"/>
                          <a:pt x="17" y="18"/>
                          <a:pt x="12" y="14"/>
                        </a:cubicBezTo>
                        <a:close/>
                        <a:moveTo>
                          <a:pt x="0" y="1"/>
                        </a:moveTo>
                        <a:cubicBezTo>
                          <a:pt x="4" y="5"/>
                          <a:pt x="8" y="10"/>
                          <a:pt x="13" y="14"/>
                        </a:cubicBezTo>
                        <a:cubicBezTo>
                          <a:pt x="17" y="17"/>
                          <a:pt x="21" y="20"/>
                          <a:pt x="23" y="22"/>
                        </a:cubicBezTo>
                        <a:cubicBezTo>
                          <a:pt x="24" y="21"/>
                          <a:pt x="24" y="20"/>
                          <a:pt x="24" y="19"/>
                        </a:cubicBezTo>
                        <a:cubicBezTo>
                          <a:pt x="22" y="17"/>
                          <a:pt x="19" y="15"/>
                          <a:pt x="16" y="13"/>
                        </a:cubicBezTo>
                        <a:cubicBezTo>
                          <a:pt x="11" y="8"/>
                          <a:pt x="6" y="3"/>
                          <a:pt x="3" y="0"/>
                        </a:cubicBezTo>
                        <a:cubicBezTo>
                          <a:pt x="2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8" name="Freeform 639"/>
                  <p:cNvSpPr>
                    <a:spLocks/>
                  </p:cNvSpPr>
                  <p:nvPr/>
                </p:nvSpPr>
                <p:spPr bwMode="auto">
                  <a:xfrm>
                    <a:off x="3996" y="2142"/>
                    <a:ext cx="45" cy="127"/>
                  </a:xfrm>
                  <a:custGeom>
                    <a:avLst/>
                    <a:gdLst>
                      <a:gd name="T0" fmla="*/ 4 w 6"/>
                      <a:gd name="T1" fmla="*/ 16 h 17"/>
                      <a:gd name="T2" fmla="*/ 6 w 6"/>
                      <a:gd name="T3" fmla="*/ 0 h 17"/>
                      <a:gd name="T4" fmla="*/ 3 w 6"/>
                      <a:gd name="T5" fmla="*/ 0 h 17"/>
                      <a:gd name="T6" fmla="*/ 1 w 6"/>
                      <a:gd name="T7" fmla="*/ 17 h 17"/>
                      <a:gd name="T8" fmla="*/ 4 w 6"/>
                      <a:gd name="T9" fmla="*/ 1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7">
                        <a:moveTo>
                          <a:pt x="4" y="16"/>
                        </a:moveTo>
                        <a:cubicBezTo>
                          <a:pt x="3" y="9"/>
                          <a:pt x="5" y="3"/>
                          <a:pt x="6" y="0"/>
                        </a:cubicBezTo>
                        <a:cubicBezTo>
                          <a:pt x="5" y="0"/>
                          <a:pt x="4" y="0"/>
                          <a:pt x="3" y="0"/>
                        </a:cubicBezTo>
                        <a:cubicBezTo>
                          <a:pt x="0" y="7"/>
                          <a:pt x="0" y="14"/>
                          <a:pt x="1" y="17"/>
                        </a:cubicBezTo>
                        <a:cubicBezTo>
                          <a:pt x="2" y="17"/>
                          <a:pt x="3" y="16"/>
                          <a:pt x="4" y="16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9" name="Freeform 640"/>
                  <p:cNvSpPr>
                    <a:spLocks/>
                  </p:cNvSpPr>
                  <p:nvPr/>
                </p:nvSpPr>
                <p:spPr bwMode="auto">
                  <a:xfrm>
                    <a:off x="3996" y="2142"/>
                    <a:ext cx="45" cy="97"/>
                  </a:xfrm>
                  <a:custGeom>
                    <a:avLst/>
                    <a:gdLst>
                      <a:gd name="T0" fmla="*/ 3 w 6"/>
                      <a:gd name="T1" fmla="*/ 0 h 13"/>
                      <a:gd name="T2" fmla="*/ 0 w 6"/>
                      <a:gd name="T3" fmla="*/ 12 h 13"/>
                      <a:gd name="T4" fmla="*/ 4 w 6"/>
                      <a:gd name="T5" fmla="*/ 13 h 13"/>
                      <a:gd name="T6" fmla="*/ 6 w 6"/>
                      <a:gd name="T7" fmla="*/ 0 h 13"/>
                      <a:gd name="T8" fmla="*/ 3 w 6"/>
                      <a:gd name="T9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3">
                        <a:moveTo>
                          <a:pt x="3" y="0"/>
                        </a:moveTo>
                        <a:cubicBezTo>
                          <a:pt x="1" y="4"/>
                          <a:pt x="0" y="8"/>
                          <a:pt x="0" y="12"/>
                        </a:cubicBezTo>
                        <a:cubicBezTo>
                          <a:pt x="1" y="12"/>
                          <a:pt x="2" y="13"/>
                          <a:pt x="4" y="13"/>
                        </a:cubicBezTo>
                        <a:cubicBezTo>
                          <a:pt x="3" y="7"/>
                          <a:pt x="5" y="2"/>
                          <a:pt x="6" y="0"/>
                        </a:cubicBezTo>
                        <a:cubicBezTo>
                          <a:pt x="5" y="0"/>
                          <a:pt x="4" y="0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0" name="Freeform 641"/>
                  <p:cNvSpPr>
                    <a:spLocks noEditPoints="1"/>
                  </p:cNvSpPr>
                  <p:nvPr/>
                </p:nvSpPr>
                <p:spPr bwMode="auto">
                  <a:xfrm>
                    <a:off x="3988" y="2142"/>
                    <a:ext cx="60" cy="127"/>
                  </a:xfrm>
                  <a:custGeom>
                    <a:avLst/>
                    <a:gdLst>
                      <a:gd name="T0" fmla="*/ 1 w 8"/>
                      <a:gd name="T1" fmla="*/ 17 h 17"/>
                      <a:gd name="T2" fmla="*/ 1 w 8"/>
                      <a:gd name="T3" fmla="*/ 17 h 17"/>
                      <a:gd name="T4" fmla="*/ 4 w 8"/>
                      <a:gd name="T5" fmla="*/ 0 h 17"/>
                      <a:gd name="T6" fmla="*/ 4 w 8"/>
                      <a:gd name="T7" fmla="*/ 0 h 17"/>
                      <a:gd name="T8" fmla="*/ 4 w 8"/>
                      <a:gd name="T9" fmla="*/ 0 h 17"/>
                      <a:gd name="T10" fmla="*/ 7 w 8"/>
                      <a:gd name="T11" fmla="*/ 0 h 17"/>
                      <a:gd name="T12" fmla="*/ 8 w 8"/>
                      <a:gd name="T13" fmla="*/ 0 h 17"/>
                      <a:gd name="T14" fmla="*/ 7 w 8"/>
                      <a:gd name="T15" fmla="*/ 0 h 17"/>
                      <a:gd name="T16" fmla="*/ 5 w 8"/>
                      <a:gd name="T17" fmla="*/ 16 h 17"/>
                      <a:gd name="T18" fmla="*/ 5 w 8"/>
                      <a:gd name="T19" fmla="*/ 16 h 17"/>
                      <a:gd name="T20" fmla="*/ 5 w 8"/>
                      <a:gd name="T21" fmla="*/ 16 h 17"/>
                      <a:gd name="T22" fmla="*/ 2 w 8"/>
                      <a:gd name="T23" fmla="*/ 17 h 17"/>
                      <a:gd name="T24" fmla="*/ 1 w 8"/>
                      <a:gd name="T25" fmla="*/ 17 h 17"/>
                      <a:gd name="T26" fmla="*/ 4 w 8"/>
                      <a:gd name="T27" fmla="*/ 0 h 17"/>
                      <a:gd name="T28" fmla="*/ 2 w 8"/>
                      <a:gd name="T29" fmla="*/ 16 h 17"/>
                      <a:gd name="T30" fmla="*/ 5 w 8"/>
                      <a:gd name="T31" fmla="*/ 16 h 17"/>
                      <a:gd name="T32" fmla="*/ 7 w 8"/>
                      <a:gd name="T33" fmla="*/ 1 h 17"/>
                      <a:gd name="T34" fmla="*/ 4 w 8"/>
                      <a:gd name="T35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8" h="17">
                        <a:moveTo>
                          <a:pt x="1" y="17"/>
                        </a:moveTo>
                        <a:cubicBezTo>
                          <a:pt x="1" y="17"/>
                          <a:pt x="1" y="17"/>
                          <a:pt x="1" y="17"/>
                        </a:cubicBezTo>
                        <a:cubicBezTo>
                          <a:pt x="1" y="14"/>
                          <a:pt x="0" y="7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5" y="0"/>
                          <a:pt x="6" y="0"/>
                          <a:pt x="7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3"/>
                          <a:pt x="4" y="9"/>
                          <a:pt x="5" y="1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4" y="17"/>
                          <a:pt x="3" y="17"/>
                          <a:pt x="2" y="17"/>
                        </a:cubicBezTo>
                        <a:lnTo>
                          <a:pt x="1" y="17"/>
                        </a:lnTo>
                        <a:close/>
                        <a:moveTo>
                          <a:pt x="4" y="0"/>
                        </a:moveTo>
                        <a:cubicBezTo>
                          <a:pt x="1" y="7"/>
                          <a:pt x="1" y="14"/>
                          <a:pt x="2" y="16"/>
                        </a:cubicBezTo>
                        <a:cubicBezTo>
                          <a:pt x="3" y="16"/>
                          <a:pt x="4" y="16"/>
                          <a:pt x="5" y="16"/>
                        </a:cubicBezTo>
                        <a:cubicBezTo>
                          <a:pt x="3" y="9"/>
                          <a:pt x="6" y="3"/>
                          <a:pt x="7" y="1"/>
                        </a:cubicBezTo>
                        <a:cubicBezTo>
                          <a:pt x="6" y="0"/>
                          <a:pt x="5" y="0"/>
                          <a:pt x="4" y="0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1" name="Freeform 642"/>
                  <p:cNvSpPr>
                    <a:spLocks/>
                  </p:cNvSpPr>
                  <p:nvPr/>
                </p:nvSpPr>
                <p:spPr bwMode="auto">
                  <a:xfrm>
                    <a:off x="3936" y="2142"/>
                    <a:ext cx="52" cy="127"/>
                  </a:xfrm>
                  <a:custGeom>
                    <a:avLst/>
                    <a:gdLst>
                      <a:gd name="T0" fmla="*/ 7 w 7"/>
                      <a:gd name="T1" fmla="*/ 0 h 17"/>
                      <a:gd name="T2" fmla="*/ 3 w 7"/>
                      <a:gd name="T3" fmla="*/ 1 h 17"/>
                      <a:gd name="T4" fmla="*/ 3 w 7"/>
                      <a:gd name="T5" fmla="*/ 17 h 17"/>
                      <a:gd name="T6" fmla="*/ 6 w 7"/>
                      <a:gd name="T7" fmla="*/ 17 h 17"/>
                      <a:gd name="T8" fmla="*/ 7 w 7"/>
                      <a:gd name="T9" fmla="*/ 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17">
                        <a:moveTo>
                          <a:pt x="7" y="0"/>
                        </a:moveTo>
                        <a:cubicBezTo>
                          <a:pt x="6" y="0"/>
                          <a:pt x="4" y="0"/>
                          <a:pt x="3" y="1"/>
                        </a:cubicBezTo>
                        <a:cubicBezTo>
                          <a:pt x="0" y="7"/>
                          <a:pt x="1" y="14"/>
                          <a:pt x="3" y="17"/>
                        </a:cubicBezTo>
                        <a:cubicBezTo>
                          <a:pt x="4" y="17"/>
                          <a:pt x="5" y="17"/>
                          <a:pt x="6" y="17"/>
                        </a:cubicBezTo>
                        <a:cubicBezTo>
                          <a:pt x="3" y="10"/>
                          <a:pt x="6" y="3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2" name="Freeform 643"/>
                  <p:cNvSpPr>
                    <a:spLocks/>
                  </p:cNvSpPr>
                  <p:nvPr/>
                </p:nvSpPr>
                <p:spPr bwMode="auto">
                  <a:xfrm>
                    <a:off x="3944" y="2142"/>
                    <a:ext cx="44" cy="75"/>
                  </a:xfrm>
                  <a:custGeom>
                    <a:avLst/>
                    <a:gdLst>
                      <a:gd name="T0" fmla="*/ 2 w 6"/>
                      <a:gd name="T1" fmla="*/ 1 h 10"/>
                      <a:gd name="T2" fmla="*/ 0 w 6"/>
                      <a:gd name="T3" fmla="*/ 6 h 10"/>
                      <a:gd name="T4" fmla="*/ 4 w 6"/>
                      <a:gd name="T5" fmla="*/ 10 h 10"/>
                      <a:gd name="T6" fmla="*/ 6 w 6"/>
                      <a:gd name="T7" fmla="*/ 0 h 10"/>
                      <a:gd name="T8" fmla="*/ 2 w 6"/>
                      <a:gd name="T9" fmla="*/ 1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0">
                        <a:moveTo>
                          <a:pt x="2" y="1"/>
                        </a:moveTo>
                        <a:cubicBezTo>
                          <a:pt x="1" y="3"/>
                          <a:pt x="1" y="4"/>
                          <a:pt x="0" y="6"/>
                        </a:cubicBezTo>
                        <a:cubicBezTo>
                          <a:pt x="1" y="8"/>
                          <a:pt x="2" y="9"/>
                          <a:pt x="4" y="10"/>
                        </a:cubicBezTo>
                        <a:cubicBezTo>
                          <a:pt x="4" y="6"/>
                          <a:pt x="5" y="2"/>
                          <a:pt x="6" y="0"/>
                        </a:cubicBezTo>
                        <a:cubicBezTo>
                          <a:pt x="5" y="0"/>
                          <a:pt x="3" y="0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3" name="Freeform 644"/>
                  <p:cNvSpPr>
                    <a:spLocks noEditPoints="1"/>
                  </p:cNvSpPr>
                  <p:nvPr/>
                </p:nvSpPr>
                <p:spPr bwMode="auto">
                  <a:xfrm>
                    <a:off x="3936" y="2142"/>
                    <a:ext cx="52" cy="127"/>
                  </a:xfrm>
                  <a:custGeom>
                    <a:avLst/>
                    <a:gdLst>
                      <a:gd name="T0" fmla="*/ 3 w 7"/>
                      <a:gd name="T1" fmla="*/ 17 h 17"/>
                      <a:gd name="T2" fmla="*/ 3 w 7"/>
                      <a:gd name="T3" fmla="*/ 17 h 17"/>
                      <a:gd name="T4" fmla="*/ 3 w 7"/>
                      <a:gd name="T5" fmla="*/ 1 h 17"/>
                      <a:gd name="T6" fmla="*/ 3 w 7"/>
                      <a:gd name="T7" fmla="*/ 1 h 17"/>
                      <a:gd name="T8" fmla="*/ 3 w 7"/>
                      <a:gd name="T9" fmla="*/ 1 h 17"/>
                      <a:gd name="T10" fmla="*/ 7 w 7"/>
                      <a:gd name="T11" fmla="*/ 0 h 17"/>
                      <a:gd name="T12" fmla="*/ 7 w 7"/>
                      <a:gd name="T13" fmla="*/ 0 h 17"/>
                      <a:gd name="T14" fmla="*/ 7 w 7"/>
                      <a:gd name="T15" fmla="*/ 0 h 17"/>
                      <a:gd name="T16" fmla="*/ 6 w 7"/>
                      <a:gd name="T17" fmla="*/ 17 h 17"/>
                      <a:gd name="T18" fmla="*/ 6 w 7"/>
                      <a:gd name="T19" fmla="*/ 17 h 17"/>
                      <a:gd name="T20" fmla="*/ 6 w 7"/>
                      <a:gd name="T21" fmla="*/ 17 h 17"/>
                      <a:gd name="T22" fmla="*/ 3 w 7"/>
                      <a:gd name="T23" fmla="*/ 17 h 17"/>
                      <a:gd name="T24" fmla="*/ 3 w 7"/>
                      <a:gd name="T25" fmla="*/ 1 h 17"/>
                      <a:gd name="T26" fmla="*/ 3 w 7"/>
                      <a:gd name="T27" fmla="*/ 16 h 17"/>
                      <a:gd name="T28" fmla="*/ 6 w 7"/>
                      <a:gd name="T29" fmla="*/ 17 h 17"/>
                      <a:gd name="T30" fmla="*/ 7 w 7"/>
                      <a:gd name="T31" fmla="*/ 0 h 17"/>
                      <a:gd name="T32" fmla="*/ 3 w 7"/>
                      <a:gd name="T33" fmla="*/ 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" h="17">
                        <a:moveTo>
                          <a:pt x="3" y="17"/>
                        </a:move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1" y="14"/>
                          <a:pt x="0" y="8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4" y="0"/>
                          <a:pt x="6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3"/>
                          <a:pt x="4" y="10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5" y="17"/>
                          <a:pt x="4" y="17"/>
                          <a:pt x="3" y="17"/>
                        </a:cubicBezTo>
                        <a:close/>
                        <a:moveTo>
                          <a:pt x="3" y="1"/>
                        </a:moveTo>
                        <a:cubicBezTo>
                          <a:pt x="0" y="8"/>
                          <a:pt x="1" y="14"/>
                          <a:pt x="3" y="16"/>
                        </a:cubicBezTo>
                        <a:cubicBezTo>
                          <a:pt x="4" y="17"/>
                          <a:pt x="5" y="17"/>
                          <a:pt x="6" y="17"/>
                        </a:cubicBezTo>
                        <a:cubicBezTo>
                          <a:pt x="3" y="10"/>
                          <a:pt x="6" y="3"/>
                          <a:pt x="7" y="0"/>
                        </a:cubicBezTo>
                        <a:cubicBezTo>
                          <a:pt x="6" y="1"/>
                          <a:pt x="4" y="1"/>
                          <a:pt x="3" y="1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4" name="Freeform 645"/>
                  <p:cNvSpPr>
                    <a:spLocks/>
                  </p:cNvSpPr>
                  <p:nvPr/>
                </p:nvSpPr>
                <p:spPr bwMode="auto">
                  <a:xfrm>
                    <a:off x="4220" y="2388"/>
                    <a:ext cx="120" cy="67"/>
                  </a:xfrm>
                  <a:custGeom>
                    <a:avLst/>
                    <a:gdLst>
                      <a:gd name="T0" fmla="*/ 16 w 16"/>
                      <a:gd name="T1" fmla="*/ 3 h 9"/>
                      <a:gd name="T2" fmla="*/ 15 w 16"/>
                      <a:gd name="T3" fmla="*/ 0 h 9"/>
                      <a:gd name="T4" fmla="*/ 0 w 16"/>
                      <a:gd name="T5" fmla="*/ 5 h 9"/>
                      <a:gd name="T6" fmla="*/ 0 w 16"/>
                      <a:gd name="T7" fmla="*/ 9 h 9"/>
                      <a:gd name="T8" fmla="*/ 16 w 16"/>
                      <a:gd name="T9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9">
                        <a:moveTo>
                          <a:pt x="16" y="3"/>
                        </a:moveTo>
                        <a:cubicBezTo>
                          <a:pt x="16" y="2"/>
                          <a:pt x="16" y="1"/>
                          <a:pt x="15" y="0"/>
                        </a:cubicBezTo>
                        <a:cubicBezTo>
                          <a:pt x="13" y="2"/>
                          <a:pt x="7" y="6"/>
                          <a:pt x="0" y="5"/>
                        </a:cubicBezTo>
                        <a:cubicBezTo>
                          <a:pt x="0" y="6"/>
                          <a:pt x="0" y="7"/>
                          <a:pt x="0" y="9"/>
                        </a:cubicBezTo>
                        <a:cubicBezTo>
                          <a:pt x="3" y="9"/>
                          <a:pt x="10" y="8"/>
                          <a:pt x="16" y="3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5" name="Freeform 646"/>
                  <p:cNvSpPr>
                    <a:spLocks/>
                  </p:cNvSpPr>
                  <p:nvPr/>
                </p:nvSpPr>
                <p:spPr bwMode="auto">
                  <a:xfrm>
                    <a:off x="4250" y="2388"/>
                    <a:ext cx="90" cy="60"/>
                  </a:xfrm>
                  <a:custGeom>
                    <a:avLst/>
                    <a:gdLst>
                      <a:gd name="T0" fmla="*/ 11 w 12"/>
                      <a:gd name="T1" fmla="*/ 0 h 8"/>
                      <a:gd name="T2" fmla="*/ 0 w 12"/>
                      <a:gd name="T3" fmla="*/ 5 h 8"/>
                      <a:gd name="T4" fmla="*/ 1 w 12"/>
                      <a:gd name="T5" fmla="*/ 8 h 8"/>
                      <a:gd name="T6" fmla="*/ 12 w 12"/>
                      <a:gd name="T7" fmla="*/ 3 h 8"/>
                      <a:gd name="T8" fmla="*/ 11 w 12"/>
                      <a:gd name="T9" fmla="*/ 0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8">
                        <a:moveTo>
                          <a:pt x="11" y="0"/>
                        </a:moveTo>
                        <a:cubicBezTo>
                          <a:pt x="10" y="1"/>
                          <a:pt x="5" y="4"/>
                          <a:pt x="0" y="5"/>
                        </a:cubicBez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5" y="7"/>
                          <a:pt x="9" y="6"/>
                          <a:pt x="12" y="3"/>
                        </a:cubicBezTo>
                        <a:cubicBezTo>
                          <a:pt x="12" y="2"/>
                          <a:pt x="12" y="1"/>
                          <a:pt x="11" y="0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6" name="Freeform 647"/>
                  <p:cNvSpPr>
                    <a:spLocks noEditPoints="1"/>
                  </p:cNvSpPr>
                  <p:nvPr/>
                </p:nvSpPr>
                <p:spPr bwMode="auto">
                  <a:xfrm>
                    <a:off x="4220" y="2388"/>
                    <a:ext cx="120" cy="67"/>
                  </a:xfrm>
                  <a:custGeom>
                    <a:avLst/>
                    <a:gdLst>
                      <a:gd name="T0" fmla="*/ 0 w 16"/>
                      <a:gd name="T1" fmla="*/ 9 h 9"/>
                      <a:gd name="T2" fmla="*/ 0 w 16"/>
                      <a:gd name="T3" fmla="*/ 9 h 9"/>
                      <a:gd name="T4" fmla="*/ 0 w 16"/>
                      <a:gd name="T5" fmla="*/ 5 h 9"/>
                      <a:gd name="T6" fmla="*/ 0 w 16"/>
                      <a:gd name="T7" fmla="*/ 5 h 9"/>
                      <a:gd name="T8" fmla="*/ 0 w 16"/>
                      <a:gd name="T9" fmla="*/ 5 h 9"/>
                      <a:gd name="T10" fmla="*/ 15 w 16"/>
                      <a:gd name="T11" fmla="*/ 0 h 9"/>
                      <a:gd name="T12" fmla="*/ 16 w 16"/>
                      <a:gd name="T13" fmla="*/ 0 h 9"/>
                      <a:gd name="T14" fmla="*/ 16 w 16"/>
                      <a:gd name="T15" fmla="*/ 0 h 9"/>
                      <a:gd name="T16" fmla="*/ 16 w 16"/>
                      <a:gd name="T17" fmla="*/ 3 h 9"/>
                      <a:gd name="T18" fmla="*/ 16 w 16"/>
                      <a:gd name="T19" fmla="*/ 3 h 9"/>
                      <a:gd name="T20" fmla="*/ 16 w 16"/>
                      <a:gd name="T21" fmla="*/ 3 h 9"/>
                      <a:gd name="T22" fmla="*/ 0 w 16"/>
                      <a:gd name="T23" fmla="*/ 9 h 9"/>
                      <a:gd name="T24" fmla="*/ 0 w 16"/>
                      <a:gd name="T25" fmla="*/ 6 h 9"/>
                      <a:gd name="T26" fmla="*/ 1 w 16"/>
                      <a:gd name="T27" fmla="*/ 8 h 9"/>
                      <a:gd name="T28" fmla="*/ 16 w 16"/>
                      <a:gd name="T29" fmla="*/ 3 h 9"/>
                      <a:gd name="T30" fmla="*/ 15 w 16"/>
                      <a:gd name="T31" fmla="*/ 1 h 9"/>
                      <a:gd name="T32" fmla="*/ 0 w 16"/>
                      <a:gd name="T33" fmla="*/ 6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" h="9">
                        <a:moveTo>
                          <a:pt x="0" y="9"/>
                        </a:move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7"/>
                          <a:pt x="0" y="6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7" y="5"/>
                          <a:pt x="13" y="2"/>
                          <a:pt x="15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1"/>
                          <a:pt x="16" y="2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0" y="8"/>
                          <a:pt x="3" y="9"/>
                          <a:pt x="0" y="9"/>
                        </a:cubicBezTo>
                        <a:close/>
                        <a:moveTo>
                          <a:pt x="0" y="6"/>
                        </a:moveTo>
                        <a:cubicBezTo>
                          <a:pt x="0" y="6"/>
                          <a:pt x="1" y="7"/>
                          <a:pt x="1" y="8"/>
                        </a:cubicBezTo>
                        <a:cubicBezTo>
                          <a:pt x="3" y="8"/>
                          <a:pt x="10" y="8"/>
                          <a:pt x="16" y="3"/>
                        </a:cubicBezTo>
                        <a:cubicBezTo>
                          <a:pt x="16" y="2"/>
                          <a:pt x="16" y="1"/>
                          <a:pt x="15" y="1"/>
                        </a:cubicBezTo>
                        <a:cubicBezTo>
                          <a:pt x="13" y="2"/>
                          <a:pt x="7" y="6"/>
                          <a:pt x="0" y="6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7" name="Freeform 648"/>
                  <p:cNvSpPr>
                    <a:spLocks/>
                  </p:cNvSpPr>
                  <p:nvPr/>
                </p:nvSpPr>
                <p:spPr bwMode="auto">
                  <a:xfrm>
                    <a:off x="4228" y="2441"/>
                    <a:ext cx="119" cy="67"/>
                  </a:xfrm>
                  <a:custGeom>
                    <a:avLst/>
                    <a:gdLst>
                      <a:gd name="T0" fmla="*/ 16 w 16"/>
                      <a:gd name="T1" fmla="*/ 4 h 9"/>
                      <a:gd name="T2" fmla="*/ 16 w 16"/>
                      <a:gd name="T3" fmla="*/ 0 h 9"/>
                      <a:gd name="T4" fmla="*/ 0 w 16"/>
                      <a:gd name="T5" fmla="*/ 4 h 9"/>
                      <a:gd name="T6" fmla="*/ 0 w 16"/>
                      <a:gd name="T7" fmla="*/ 7 h 9"/>
                      <a:gd name="T8" fmla="*/ 16 w 16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9">
                        <a:moveTo>
                          <a:pt x="16" y="4"/>
                        </a:moveTo>
                        <a:cubicBezTo>
                          <a:pt x="16" y="3"/>
                          <a:pt x="16" y="2"/>
                          <a:pt x="16" y="0"/>
                        </a:cubicBezTo>
                        <a:cubicBezTo>
                          <a:pt x="13" y="2"/>
                          <a:pt x="7" y="6"/>
                          <a:pt x="0" y="4"/>
                        </a:cubicBezTo>
                        <a:cubicBezTo>
                          <a:pt x="0" y="5"/>
                          <a:pt x="0" y="6"/>
                          <a:pt x="0" y="7"/>
                        </a:cubicBezTo>
                        <a:cubicBezTo>
                          <a:pt x="4" y="9"/>
                          <a:pt x="10" y="8"/>
                          <a:pt x="16" y="4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8" name="Freeform 649"/>
                  <p:cNvSpPr>
                    <a:spLocks/>
                  </p:cNvSpPr>
                  <p:nvPr/>
                </p:nvSpPr>
                <p:spPr bwMode="auto">
                  <a:xfrm>
                    <a:off x="4280" y="2441"/>
                    <a:ext cx="67" cy="52"/>
                  </a:xfrm>
                  <a:custGeom>
                    <a:avLst/>
                    <a:gdLst>
                      <a:gd name="T0" fmla="*/ 4 w 9"/>
                      <a:gd name="T1" fmla="*/ 7 h 7"/>
                      <a:gd name="T2" fmla="*/ 9 w 9"/>
                      <a:gd name="T3" fmla="*/ 4 h 7"/>
                      <a:gd name="T4" fmla="*/ 9 w 9"/>
                      <a:gd name="T5" fmla="*/ 0 h 7"/>
                      <a:gd name="T6" fmla="*/ 0 w 9"/>
                      <a:gd name="T7" fmla="*/ 4 h 7"/>
                      <a:gd name="T8" fmla="*/ 4 w 9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7">
                        <a:moveTo>
                          <a:pt x="4" y="7"/>
                        </a:moveTo>
                        <a:cubicBezTo>
                          <a:pt x="6" y="6"/>
                          <a:pt x="7" y="6"/>
                          <a:pt x="9" y="4"/>
                        </a:cubicBezTo>
                        <a:cubicBezTo>
                          <a:pt x="9" y="3"/>
                          <a:pt x="9" y="2"/>
                          <a:pt x="9" y="0"/>
                        </a:cubicBezTo>
                        <a:cubicBezTo>
                          <a:pt x="7" y="1"/>
                          <a:pt x="4" y="3"/>
                          <a:pt x="0" y="4"/>
                        </a:cubicBezTo>
                        <a:cubicBezTo>
                          <a:pt x="1" y="5"/>
                          <a:pt x="2" y="6"/>
                          <a:pt x="4" y="7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9" name="Freeform 650"/>
                  <p:cNvSpPr>
                    <a:spLocks noEditPoints="1"/>
                  </p:cNvSpPr>
                  <p:nvPr/>
                </p:nvSpPr>
                <p:spPr bwMode="auto">
                  <a:xfrm>
                    <a:off x="4228" y="2441"/>
                    <a:ext cx="119" cy="67"/>
                  </a:xfrm>
                  <a:custGeom>
                    <a:avLst/>
                    <a:gdLst>
                      <a:gd name="T0" fmla="*/ 0 w 16"/>
                      <a:gd name="T1" fmla="*/ 7 h 9"/>
                      <a:gd name="T2" fmla="*/ 0 w 16"/>
                      <a:gd name="T3" fmla="*/ 7 h 9"/>
                      <a:gd name="T4" fmla="*/ 0 w 16"/>
                      <a:gd name="T5" fmla="*/ 4 h 9"/>
                      <a:gd name="T6" fmla="*/ 0 w 16"/>
                      <a:gd name="T7" fmla="*/ 4 h 9"/>
                      <a:gd name="T8" fmla="*/ 0 w 16"/>
                      <a:gd name="T9" fmla="*/ 4 h 9"/>
                      <a:gd name="T10" fmla="*/ 16 w 16"/>
                      <a:gd name="T11" fmla="*/ 0 h 9"/>
                      <a:gd name="T12" fmla="*/ 16 w 16"/>
                      <a:gd name="T13" fmla="*/ 0 h 9"/>
                      <a:gd name="T14" fmla="*/ 16 w 16"/>
                      <a:gd name="T15" fmla="*/ 0 h 9"/>
                      <a:gd name="T16" fmla="*/ 16 w 16"/>
                      <a:gd name="T17" fmla="*/ 4 h 9"/>
                      <a:gd name="T18" fmla="*/ 16 w 16"/>
                      <a:gd name="T19" fmla="*/ 5 h 9"/>
                      <a:gd name="T20" fmla="*/ 16 w 16"/>
                      <a:gd name="T21" fmla="*/ 5 h 9"/>
                      <a:gd name="T22" fmla="*/ 0 w 16"/>
                      <a:gd name="T23" fmla="*/ 7 h 9"/>
                      <a:gd name="T24" fmla="*/ 0 w 16"/>
                      <a:gd name="T25" fmla="*/ 5 h 9"/>
                      <a:gd name="T26" fmla="*/ 1 w 16"/>
                      <a:gd name="T27" fmla="*/ 7 h 9"/>
                      <a:gd name="T28" fmla="*/ 16 w 16"/>
                      <a:gd name="T29" fmla="*/ 4 h 9"/>
                      <a:gd name="T30" fmla="*/ 16 w 16"/>
                      <a:gd name="T31" fmla="*/ 1 h 9"/>
                      <a:gd name="T32" fmla="*/ 0 w 16"/>
                      <a:gd name="T33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" h="9">
                        <a:moveTo>
                          <a:pt x="0" y="7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7" y="5"/>
                          <a:pt x="13" y="2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2"/>
                          <a:pt x="16" y="3"/>
                          <a:pt x="16" y="4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0" y="9"/>
                          <a:pt x="4" y="9"/>
                          <a:pt x="0" y="7"/>
                        </a:cubicBezTo>
                        <a:close/>
                        <a:moveTo>
                          <a:pt x="0" y="5"/>
                        </a:moveTo>
                        <a:cubicBezTo>
                          <a:pt x="0" y="5"/>
                          <a:pt x="0" y="6"/>
                          <a:pt x="1" y="7"/>
                        </a:cubicBezTo>
                        <a:cubicBezTo>
                          <a:pt x="4" y="8"/>
                          <a:pt x="10" y="8"/>
                          <a:pt x="16" y="4"/>
                        </a:cubicBezTo>
                        <a:cubicBezTo>
                          <a:pt x="16" y="3"/>
                          <a:pt x="16" y="2"/>
                          <a:pt x="16" y="1"/>
                        </a:cubicBezTo>
                        <a:cubicBezTo>
                          <a:pt x="13" y="2"/>
                          <a:pt x="7" y="6"/>
                          <a:pt x="0" y="5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0" name="Freeform 651"/>
                  <p:cNvSpPr>
                    <a:spLocks/>
                  </p:cNvSpPr>
                  <p:nvPr/>
                </p:nvSpPr>
                <p:spPr bwMode="auto">
                  <a:xfrm>
                    <a:off x="3996" y="2276"/>
                    <a:ext cx="209" cy="194"/>
                  </a:xfrm>
                  <a:custGeom>
                    <a:avLst/>
                    <a:gdLst>
                      <a:gd name="T0" fmla="*/ 2 w 28"/>
                      <a:gd name="T1" fmla="*/ 0 h 26"/>
                      <a:gd name="T2" fmla="*/ 0 w 28"/>
                      <a:gd name="T3" fmla="*/ 3 h 26"/>
                      <a:gd name="T4" fmla="*/ 26 w 28"/>
                      <a:gd name="T5" fmla="*/ 26 h 26"/>
                      <a:gd name="T6" fmla="*/ 28 w 28"/>
                      <a:gd name="T7" fmla="*/ 22 h 26"/>
                      <a:gd name="T8" fmla="*/ 2 w 28"/>
                      <a:gd name="T9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" h="26">
                        <a:moveTo>
                          <a:pt x="2" y="0"/>
                        </a:move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7" y="15"/>
                          <a:pt x="21" y="23"/>
                          <a:pt x="26" y="26"/>
                        </a:cubicBezTo>
                        <a:cubicBezTo>
                          <a:pt x="27" y="24"/>
                          <a:pt x="28" y="23"/>
                          <a:pt x="28" y="22"/>
                        </a:cubicBezTo>
                        <a:cubicBezTo>
                          <a:pt x="12" y="15"/>
                          <a:pt x="4" y="3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1" name="Freeform 652"/>
                  <p:cNvSpPr>
                    <a:spLocks/>
                  </p:cNvSpPr>
                  <p:nvPr/>
                </p:nvSpPr>
                <p:spPr bwMode="auto">
                  <a:xfrm>
                    <a:off x="3996" y="2276"/>
                    <a:ext cx="187" cy="172"/>
                  </a:xfrm>
                  <a:custGeom>
                    <a:avLst/>
                    <a:gdLst>
                      <a:gd name="T0" fmla="*/ 2 w 25"/>
                      <a:gd name="T1" fmla="*/ 0 h 23"/>
                      <a:gd name="T2" fmla="*/ 0 w 25"/>
                      <a:gd name="T3" fmla="*/ 3 h 23"/>
                      <a:gd name="T4" fmla="*/ 21 w 25"/>
                      <a:gd name="T5" fmla="*/ 23 h 23"/>
                      <a:gd name="T6" fmla="*/ 25 w 25"/>
                      <a:gd name="T7" fmla="*/ 21 h 23"/>
                      <a:gd name="T8" fmla="*/ 2 w 25"/>
                      <a:gd name="T9" fmla="*/ 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23">
                        <a:moveTo>
                          <a:pt x="2" y="0"/>
                        </a:move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5" y="12"/>
                          <a:pt x="14" y="19"/>
                          <a:pt x="21" y="23"/>
                        </a:cubicBezTo>
                        <a:cubicBezTo>
                          <a:pt x="22" y="22"/>
                          <a:pt x="24" y="22"/>
                          <a:pt x="25" y="21"/>
                        </a:cubicBezTo>
                        <a:cubicBezTo>
                          <a:pt x="11" y="13"/>
                          <a:pt x="4" y="3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2" name="Freeform 653"/>
                  <p:cNvSpPr>
                    <a:spLocks noEditPoints="1"/>
                  </p:cNvSpPr>
                  <p:nvPr/>
                </p:nvSpPr>
                <p:spPr bwMode="auto">
                  <a:xfrm>
                    <a:off x="3996" y="2276"/>
                    <a:ext cx="217" cy="194"/>
                  </a:xfrm>
                  <a:custGeom>
                    <a:avLst/>
                    <a:gdLst>
                      <a:gd name="T0" fmla="*/ 11 w 29"/>
                      <a:gd name="T1" fmla="*/ 16 h 26"/>
                      <a:gd name="T2" fmla="*/ 0 w 29"/>
                      <a:gd name="T3" fmla="*/ 3 h 26"/>
                      <a:gd name="T4" fmla="*/ 0 w 29"/>
                      <a:gd name="T5" fmla="*/ 3 h 26"/>
                      <a:gd name="T6" fmla="*/ 0 w 29"/>
                      <a:gd name="T7" fmla="*/ 3 h 26"/>
                      <a:gd name="T8" fmla="*/ 2 w 29"/>
                      <a:gd name="T9" fmla="*/ 0 h 26"/>
                      <a:gd name="T10" fmla="*/ 2 w 29"/>
                      <a:gd name="T11" fmla="*/ 0 h 26"/>
                      <a:gd name="T12" fmla="*/ 3 w 29"/>
                      <a:gd name="T13" fmla="*/ 0 h 26"/>
                      <a:gd name="T14" fmla="*/ 14 w 29"/>
                      <a:gd name="T15" fmla="*/ 13 h 26"/>
                      <a:gd name="T16" fmla="*/ 29 w 29"/>
                      <a:gd name="T17" fmla="*/ 22 h 26"/>
                      <a:gd name="T18" fmla="*/ 29 w 29"/>
                      <a:gd name="T19" fmla="*/ 22 h 26"/>
                      <a:gd name="T20" fmla="*/ 29 w 29"/>
                      <a:gd name="T21" fmla="*/ 23 h 26"/>
                      <a:gd name="T22" fmla="*/ 26 w 29"/>
                      <a:gd name="T23" fmla="*/ 26 h 26"/>
                      <a:gd name="T24" fmla="*/ 26 w 29"/>
                      <a:gd name="T25" fmla="*/ 26 h 26"/>
                      <a:gd name="T26" fmla="*/ 26 w 29"/>
                      <a:gd name="T27" fmla="*/ 26 h 26"/>
                      <a:gd name="T28" fmla="*/ 11 w 29"/>
                      <a:gd name="T29" fmla="*/ 16 h 26"/>
                      <a:gd name="T30" fmla="*/ 0 w 29"/>
                      <a:gd name="T31" fmla="*/ 3 h 26"/>
                      <a:gd name="T32" fmla="*/ 11 w 29"/>
                      <a:gd name="T33" fmla="*/ 15 h 26"/>
                      <a:gd name="T34" fmla="*/ 26 w 29"/>
                      <a:gd name="T35" fmla="*/ 25 h 26"/>
                      <a:gd name="T36" fmla="*/ 28 w 29"/>
                      <a:gd name="T37" fmla="*/ 23 h 26"/>
                      <a:gd name="T38" fmla="*/ 14 w 29"/>
                      <a:gd name="T39" fmla="*/ 13 h 26"/>
                      <a:gd name="T40" fmla="*/ 2 w 29"/>
                      <a:gd name="T41" fmla="*/ 0 h 26"/>
                      <a:gd name="T42" fmla="*/ 0 w 29"/>
                      <a:gd name="T43" fmla="*/ 3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29" h="26">
                        <a:moveTo>
                          <a:pt x="11" y="16"/>
                        </a:moveTo>
                        <a:cubicBezTo>
                          <a:pt x="6" y="12"/>
                          <a:pt x="2" y="7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2"/>
                          <a:pt x="7" y="7"/>
                          <a:pt x="14" y="13"/>
                        </a:cubicBezTo>
                        <a:cubicBezTo>
                          <a:pt x="18" y="17"/>
                          <a:pt x="23" y="20"/>
                          <a:pt x="29" y="22"/>
                        </a:cubicBezTo>
                        <a:cubicBezTo>
                          <a:pt x="29" y="22"/>
                          <a:pt x="29" y="22"/>
                          <a:pt x="29" y="22"/>
                        </a:cubicBezTo>
                        <a:cubicBezTo>
                          <a:pt x="29" y="23"/>
                          <a:pt x="29" y="23"/>
                          <a:pt x="29" y="23"/>
                        </a:cubicBezTo>
                        <a:cubicBezTo>
                          <a:pt x="28" y="23"/>
                          <a:pt x="27" y="24"/>
                          <a:pt x="26" y="26"/>
                        </a:cubicBezTo>
                        <a:cubicBezTo>
                          <a:pt x="26" y="26"/>
                          <a:pt x="26" y="26"/>
                          <a:pt x="26" y="26"/>
                        </a:cubicBezTo>
                        <a:cubicBezTo>
                          <a:pt x="26" y="26"/>
                          <a:pt x="26" y="26"/>
                          <a:pt x="26" y="26"/>
                        </a:cubicBezTo>
                        <a:cubicBezTo>
                          <a:pt x="23" y="24"/>
                          <a:pt x="17" y="21"/>
                          <a:pt x="11" y="16"/>
                        </a:cubicBezTo>
                        <a:close/>
                        <a:moveTo>
                          <a:pt x="0" y="3"/>
                        </a:moveTo>
                        <a:cubicBezTo>
                          <a:pt x="3" y="7"/>
                          <a:pt x="6" y="11"/>
                          <a:pt x="11" y="15"/>
                        </a:cubicBezTo>
                        <a:cubicBezTo>
                          <a:pt x="17" y="20"/>
                          <a:pt x="23" y="24"/>
                          <a:pt x="26" y="25"/>
                        </a:cubicBezTo>
                        <a:cubicBezTo>
                          <a:pt x="27" y="24"/>
                          <a:pt x="28" y="23"/>
                          <a:pt x="28" y="23"/>
                        </a:cubicBezTo>
                        <a:cubicBezTo>
                          <a:pt x="23" y="20"/>
                          <a:pt x="18" y="17"/>
                          <a:pt x="14" y="13"/>
                        </a:cubicBezTo>
                        <a:cubicBezTo>
                          <a:pt x="7" y="8"/>
                          <a:pt x="4" y="3"/>
                          <a:pt x="2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3" name="Freeform 654"/>
                  <p:cNvSpPr>
                    <a:spLocks/>
                  </p:cNvSpPr>
                  <p:nvPr/>
                </p:nvSpPr>
                <p:spPr bwMode="auto">
                  <a:xfrm>
                    <a:off x="3944" y="2329"/>
                    <a:ext cx="224" cy="201"/>
                  </a:xfrm>
                  <a:custGeom>
                    <a:avLst/>
                    <a:gdLst>
                      <a:gd name="T0" fmla="*/ 3 w 30"/>
                      <a:gd name="T1" fmla="*/ 0 h 27"/>
                      <a:gd name="T2" fmla="*/ 0 w 30"/>
                      <a:gd name="T3" fmla="*/ 3 h 27"/>
                      <a:gd name="T4" fmla="*/ 27 w 30"/>
                      <a:gd name="T5" fmla="*/ 27 h 27"/>
                      <a:gd name="T6" fmla="*/ 30 w 30"/>
                      <a:gd name="T7" fmla="*/ 23 h 27"/>
                      <a:gd name="T8" fmla="*/ 3 w 30"/>
                      <a:gd name="T9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0" h="27">
                        <a:moveTo>
                          <a:pt x="3" y="0"/>
                        </a:move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7" y="14"/>
                          <a:pt x="21" y="23"/>
                          <a:pt x="27" y="27"/>
                        </a:cubicBezTo>
                        <a:cubicBezTo>
                          <a:pt x="28" y="26"/>
                          <a:pt x="29" y="24"/>
                          <a:pt x="30" y="23"/>
                        </a:cubicBezTo>
                        <a:cubicBezTo>
                          <a:pt x="15" y="14"/>
                          <a:pt x="6" y="3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4" name="Freeform 655"/>
                  <p:cNvSpPr>
                    <a:spLocks/>
                  </p:cNvSpPr>
                  <p:nvPr/>
                </p:nvSpPr>
                <p:spPr bwMode="auto">
                  <a:xfrm>
                    <a:off x="3944" y="2329"/>
                    <a:ext cx="142" cy="156"/>
                  </a:xfrm>
                  <a:custGeom>
                    <a:avLst/>
                    <a:gdLst>
                      <a:gd name="T0" fmla="*/ 18 w 19"/>
                      <a:gd name="T1" fmla="*/ 15 h 21"/>
                      <a:gd name="T2" fmla="*/ 3 w 19"/>
                      <a:gd name="T3" fmla="*/ 0 h 21"/>
                      <a:gd name="T4" fmla="*/ 0 w 19"/>
                      <a:gd name="T5" fmla="*/ 3 h 21"/>
                      <a:gd name="T6" fmla="*/ 19 w 19"/>
                      <a:gd name="T7" fmla="*/ 21 h 21"/>
                      <a:gd name="T8" fmla="*/ 13 w 19"/>
                      <a:gd name="T9" fmla="*/ 12 h 21"/>
                      <a:gd name="T10" fmla="*/ 18 w 19"/>
                      <a:gd name="T11" fmla="*/ 15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9" h="21">
                        <a:moveTo>
                          <a:pt x="18" y="15"/>
                        </a:moveTo>
                        <a:cubicBezTo>
                          <a:pt x="10" y="8"/>
                          <a:pt x="5" y="2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5" y="10"/>
                          <a:pt x="13" y="17"/>
                          <a:pt x="19" y="21"/>
                        </a:cubicBezTo>
                        <a:cubicBezTo>
                          <a:pt x="19" y="18"/>
                          <a:pt x="14" y="15"/>
                          <a:pt x="13" y="12"/>
                        </a:cubicBezTo>
                        <a:cubicBezTo>
                          <a:pt x="14" y="13"/>
                          <a:pt x="16" y="14"/>
                          <a:pt x="18" y="15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5" name="Freeform 656"/>
                  <p:cNvSpPr>
                    <a:spLocks noEditPoints="1"/>
                  </p:cNvSpPr>
                  <p:nvPr/>
                </p:nvSpPr>
                <p:spPr bwMode="auto">
                  <a:xfrm>
                    <a:off x="3944" y="2329"/>
                    <a:ext cx="224" cy="201"/>
                  </a:xfrm>
                  <a:custGeom>
                    <a:avLst/>
                    <a:gdLst>
                      <a:gd name="T0" fmla="*/ 12 w 30"/>
                      <a:gd name="T1" fmla="*/ 17 h 27"/>
                      <a:gd name="T2" fmla="*/ 0 w 30"/>
                      <a:gd name="T3" fmla="*/ 3 h 27"/>
                      <a:gd name="T4" fmla="*/ 0 w 30"/>
                      <a:gd name="T5" fmla="*/ 3 h 27"/>
                      <a:gd name="T6" fmla="*/ 0 w 30"/>
                      <a:gd name="T7" fmla="*/ 3 h 27"/>
                      <a:gd name="T8" fmla="*/ 3 w 30"/>
                      <a:gd name="T9" fmla="*/ 0 h 27"/>
                      <a:gd name="T10" fmla="*/ 3 w 30"/>
                      <a:gd name="T11" fmla="*/ 0 h 27"/>
                      <a:gd name="T12" fmla="*/ 3 w 30"/>
                      <a:gd name="T13" fmla="*/ 0 h 27"/>
                      <a:gd name="T14" fmla="*/ 16 w 30"/>
                      <a:gd name="T15" fmla="*/ 13 h 27"/>
                      <a:gd name="T16" fmla="*/ 30 w 30"/>
                      <a:gd name="T17" fmla="*/ 23 h 27"/>
                      <a:gd name="T18" fmla="*/ 30 w 30"/>
                      <a:gd name="T19" fmla="*/ 23 h 27"/>
                      <a:gd name="T20" fmla="*/ 30 w 30"/>
                      <a:gd name="T21" fmla="*/ 23 h 27"/>
                      <a:gd name="T22" fmla="*/ 27 w 30"/>
                      <a:gd name="T23" fmla="*/ 27 h 27"/>
                      <a:gd name="T24" fmla="*/ 27 w 30"/>
                      <a:gd name="T25" fmla="*/ 27 h 27"/>
                      <a:gd name="T26" fmla="*/ 27 w 30"/>
                      <a:gd name="T27" fmla="*/ 27 h 27"/>
                      <a:gd name="T28" fmla="*/ 12 w 30"/>
                      <a:gd name="T29" fmla="*/ 17 h 27"/>
                      <a:gd name="T30" fmla="*/ 0 w 30"/>
                      <a:gd name="T31" fmla="*/ 3 h 27"/>
                      <a:gd name="T32" fmla="*/ 13 w 30"/>
                      <a:gd name="T33" fmla="*/ 16 h 27"/>
                      <a:gd name="T34" fmla="*/ 27 w 30"/>
                      <a:gd name="T35" fmla="*/ 27 h 27"/>
                      <a:gd name="T36" fmla="*/ 30 w 30"/>
                      <a:gd name="T37" fmla="*/ 23 h 27"/>
                      <a:gd name="T38" fmla="*/ 16 w 30"/>
                      <a:gd name="T39" fmla="*/ 13 h 27"/>
                      <a:gd name="T40" fmla="*/ 3 w 30"/>
                      <a:gd name="T41" fmla="*/ 0 h 27"/>
                      <a:gd name="T42" fmla="*/ 0 w 30"/>
                      <a:gd name="T43" fmla="*/ 3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0" h="27">
                        <a:moveTo>
                          <a:pt x="12" y="17"/>
                        </a:moveTo>
                        <a:cubicBezTo>
                          <a:pt x="7" y="12"/>
                          <a:pt x="3" y="7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5" y="2"/>
                          <a:pt x="9" y="7"/>
                          <a:pt x="16" y="13"/>
                        </a:cubicBezTo>
                        <a:cubicBezTo>
                          <a:pt x="21" y="17"/>
                          <a:pt x="25" y="20"/>
                          <a:pt x="30" y="23"/>
                        </a:cubicBezTo>
                        <a:cubicBezTo>
                          <a:pt x="30" y="23"/>
                          <a:pt x="30" y="23"/>
                          <a:pt x="30" y="23"/>
                        </a:cubicBezTo>
                        <a:cubicBezTo>
                          <a:pt x="30" y="23"/>
                          <a:pt x="30" y="23"/>
                          <a:pt x="30" y="23"/>
                        </a:cubicBezTo>
                        <a:cubicBezTo>
                          <a:pt x="29" y="24"/>
                          <a:pt x="28" y="26"/>
                          <a:pt x="27" y="27"/>
                        </a:cubicBezTo>
                        <a:cubicBezTo>
                          <a:pt x="27" y="27"/>
                          <a:pt x="27" y="27"/>
                          <a:pt x="27" y="27"/>
                        </a:cubicBezTo>
                        <a:cubicBezTo>
                          <a:pt x="27" y="27"/>
                          <a:pt x="27" y="27"/>
                          <a:pt x="27" y="27"/>
                        </a:cubicBezTo>
                        <a:cubicBezTo>
                          <a:pt x="24" y="25"/>
                          <a:pt x="18" y="21"/>
                          <a:pt x="12" y="17"/>
                        </a:cubicBezTo>
                        <a:close/>
                        <a:moveTo>
                          <a:pt x="0" y="3"/>
                        </a:moveTo>
                        <a:cubicBezTo>
                          <a:pt x="3" y="7"/>
                          <a:pt x="7" y="12"/>
                          <a:pt x="13" y="16"/>
                        </a:cubicBezTo>
                        <a:cubicBezTo>
                          <a:pt x="18" y="21"/>
                          <a:pt x="24" y="25"/>
                          <a:pt x="27" y="27"/>
                        </a:cubicBezTo>
                        <a:cubicBezTo>
                          <a:pt x="28" y="25"/>
                          <a:pt x="29" y="24"/>
                          <a:pt x="30" y="23"/>
                        </a:cubicBezTo>
                        <a:cubicBezTo>
                          <a:pt x="25" y="20"/>
                          <a:pt x="20" y="17"/>
                          <a:pt x="16" y="13"/>
                        </a:cubicBezTo>
                        <a:cubicBezTo>
                          <a:pt x="9" y="8"/>
                          <a:pt x="5" y="2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6" name="Freeform 657"/>
                  <p:cNvSpPr>
                    <a:spLocks/>
                  </p:cNvSpPr>
                  <p:nvPr/>
                </p:nvSpPr>
                <p:spPr bwMode="auto">
                  <a:xfrm>
                    <a:off x="3899" y="2373"/>
                    <a:ext cx="232" cy="209"/>
                  </a:xfrm>
                  <a:custGeom>
                    <a:avLst/>
                    <a:gdLst>
                      <a:gd name="T0" fmla="*/ 3 w 31"/>
                      <a:gd name="T1" fmla="*/ 0 h 28"/>
                      <a:gd name="T2" fmla="*/ 0 w 31"/>
                      <a:gd name="T3" fmla="*/ 3 h 28"/>
                      <a:gd name="T4" fmla="*/ 29 w 31"/>
                      <a:gd name="T5" fmla="*/ 28 h 28"/>
                      <a:gd name="T6" fmla="*/ 31 w 31"/>
                      <a:gd name="T7" fmla="*/ 24 h 28"/>
                      <a:gd name="T8" fmla="*/ 3 w 31"/>
                      <a:gd name="T9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1" h="28">
                        <a:moveTo>
                          <a:pt x="3" y="0"/>
                        </a:move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10" y="18"/>
                          <a:pt x="23" y="25"/>
                          <a:pt x="29" y="28"/>
                        </a:cubicBezTo>
                        <a:cubicBezTo>
                          <a:pt x="29" y="26"/>
                          <a:pt x="30" y="25"/>
                          <a:pt x="31" y="24"/>
                        </a:cubicBezTo>
                        <a:cubicBezTo>
                          <a:pt x="16" y="16"/>
                          <a:pt x="6" y="3"/>
                          <a:pt x="3" y="0"/>
                        </a:cubicBezTo>
                        <a:close/>
                      </a:path>
                    </a:pathLst>
                  </a:custGeom>
                  <a:solidFill>
                    <a:srgbClr val="F9B0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7" name="Freeform 658"/>
                  <p:cNvSpPr>
                    <a:spLocks/>
                  </p:cNvSpPr>
                  <p:nvPr/>
                </p:nvSpPr>
                <p:spPr bwMode="auto">
                  <a:xfrm>
                    <a:off x="3899" y="2373"/>
                    <a:ext cx="172" cy="150"/>
                  </a:xfrm>
                  <a:custGeom>
                    <a:avLst/>
                    <a:gdLst>
                      <a:gd name="T0" fmla="*/ 22 w 23"/>
                      <a:gd name="T1" fmla="*/ 19 h 20"/>
                      <a:gd name="T2" fmla="*/ 23 w 23"/>
                      <a:gd name="T3" fmla="*/ 18 h 20"/>
                      <a:gd name="T4" fmla="*/ 3 w 23"/>
                      <a:gd name="T5" fmla="*/ 0 h 20"/>
                      <a:gd name="T6" fmla="*/ 0 w 23"/>
                      <a:gd name="T7" fmla="*/ 3 h 20"/>
                      <a:gd name="T8" fmla="*/ 16 w 23"/>
                      <a:gd name="T9" fmla="*/ 20 h 20"/>
                      <a:gd name="T10" fmla="*/ 22 w 23"/>
                      <a:gd name="T11" fmla="*/ 1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3" h="20">
                        <a:moveTo>
                          <a:pt x="22" y="19"/>
                        </a:moveTo>
                        <a:cubicBezTo>
                          <a:pt x="22" y="19"/>
                          <a:pt x="22" y="19"/>
                          <a:pt x="23" y="18"/>
                        </a:cubicBezTo>
                        <a:cubicBezTo>
                          <a:pt x="12" y="11"/>
                          <a:pt x="5" y="2"/>
                          <a:pt x="3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5" y="10"/>
                          <a:pt x="11" y="16"/>
                          <a:pt x="16" y="20"/>
                        </a:cubicBezTo>
                        <a:cubicBezTo>
                          <a:pt x="18" y="20"/>
                          <a:pt x="20" y="20"/>
                          <a:pt x="22" y="19"/>
                        </a:cubicBezTo>
                        <a:close/>
                      </a:path>
                    </a:pathLst>
                  </a:custGeom>
                  <a:solidFill>
                    <a:srgbClr val="F9CA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8" name="Freeform 659"/>
                  <p:cNvSpPr>
                    <a:spLocks noEditPoints="1"/>
                  </p:cNvSpPr>
                  <p:nvPr/>
                </p:nvSpPr>
                <p:spPr bwMode="auto">
                  <a:xfrm>
                    <a:off x="3899" y="2366"/>
                    <a:ext cx="239" cy="216"/>
                  </a:xfrm>
                  <a:custGeom>
                    <a:avLst/>
                    <a:gdLst>
                      <a:gd name="T0" fmla="*/ 14 w 32"/>
                      <a:gd name="T1" fmla="*/ 20 h 29"/>
                      <a:gd name="T2" fmla="*/ 0 w 32"/>
                      <a:gd name="T3" fmla="*/ 4 h 29"/>
                      <a:gd name="T4" fmla="*/ 0 w 32"/>
                      <a:gd name="T5" fmla="*/ 4 h 29"/>
                      <a:gd name="T6" fmla="*/ 0 w 32"/>
                      <a:gd name="T7" fmla="*/ 3 h 29"/>
                      <a:gd name="T8" fmla="*/ 3 w 32"/>
                      <a:gd name="T9" fmla="*/ 0 h 29"/>
                      <a:gd name="T10" fmla="*/ 3 w 32"/>
                      <a:gd name="T11" fmla="*/ 0 h 29"/>
                      <a:gd name="T12" fmla="*/ 4 w 32"/>
                      <a:gd name="T13" fmla="*/ 0 h 29"/>
                      <a:gd name="T14" fmla="*/ 17 w 32"/>
                      <a:gd name="T15" fmla="*/ 15 h 29"/>
                      <a:gd name="T16" fmla="*/ 31 w 32"/>
                      <a:gd name="T17" fmla="*/ 24 h 29"/>
                      <a:gd name="T18" fmla="*/ 32 w 32"/>
                      <a:gd name="T19" fmla="*/ 25 h 29"/>
                      <a:gd name="T20" fmla="*/ 31 w 32"/>
                      <a:gd name="T21" fmla="*/ 25 h 29"/>
                      <a:gd name="T22" fmla="*/ 29 w 32"/>
                      <a:gd name="T23" fmla="*/ 29 h 29"/>
                      <a:gd name="T24" fmla="*/ 29 w 32"/>
                      <a:gd name="T25" fmla="*/ 29 h 29"/>
                      <a:gd name="T26" fmla="*/ 29 w 32"/>
                      <a:gd name="T27" fmla="*/ 29 h 29"/>
                      <a:gd name="T28" fmla="*/ 14 w 32"/>
                      <a:gd name="T29" fmla="*/ 20 h 29"/>
                      <a:gd name="T30" fmla="*/ 0 w 32"/>
                      <a:gd name="T31" fmla="*/ 4 h 29"/>
                      <a:gd name="T32" fmla="*/ 14 w 32"/>
                      <a:gd name="T33" fmla="*/ 19 h 29"/>
                      <a:gd name="T34" fmla="*/ 29 w 32"/>
                      <a:gd name="T35" fmla="*/ 28 h 29"/>
                      <a:gd name="T36" fmla="*/ 31 w 32"/>
                      <a:gd name="T37" fmla="*/ 25 h 29"/>
                      <a:gd name="T38" fmla="*/ 17 w 32"/>
                      <a:gd name="T39" fmla="*/ 15 h 29"/>
                      <a:gd name="T40" fmla="*/ 3 w 32"/>
                      <a:gd name="T41" fmla="*/ 1 h 29"/>
                      <a:gd name="T42" fmla="*/ 0 w 32"/>
                      <a:gd name="T43" fmla="*/ 4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2" h="29">
                        <a:moveTo>
                          <a:pt x="14" y="20"/>
                        </a:moveTo>
                        <a:cubicBezTo>
                          <a:pt x="9" y="15"/>
                          <a:pt x="4" y="10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3"/>
                          <a:pt x="2" y="2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5" y="3"/>
                          <a:pt x="10" y="9"/>
                          <a:pt x="17" y="15"/>
                        </a:cubicBezTo>
                        <a:cubicBezTo>
                          <a:pt x="22" y="19"/>
                          <a:pt x="26" y="22"/>
                          <a:pt x="31" y="24"/>
                        </a:cubicBezTo>
                        <a:cubicBezTo>
                          <a:pt x="32" y="25"/>
                          <a:pt x="32" y="25"/>
                          <a:pt x="32" y="25"/>
                        </a:cubicBezTo>
                        <a:cubicBezTo>
                          <a:pt x="31" y="25"/>
                          <a:pt x="31" y="25"/>
                          <a:pt x="31" y="25"/>
                        </a:cubicBezTo>
                        <a:cubicBezTo>
                          <a:pt x="30" y="26"/>
                          <a:pt x="30" y="28"/>
                          <a:pt x="29" y="29"/>
                        </a:cubicBezTo>
                        <a:cubicBezTo>
                          <a:pt x="29" y="29"/>
                          <a:pt x="29" y="29"/>
                          <a:pt x="29" y="29"/>
                        </a:cubicBezTo>
                        <a:cubicBezTo>
                          <a:pt x="29" y="29"/>
                          <a:pt x="29" y="29"/>
                          <a:pt x="29" y="29"/>
                        </a:cubicBezTo>
                        <a:cubicBezTo>
                          <a:pt x="25" y="27"/>
                          <a:pt x="20" y="24"/>
                          <a:pt x="14" y="20"/>
                        </a:cubicBezTo>
                        <a:close/>
                        <a:moveTo>
                          <a:pt x="0" y="4"/>
                        </a:moveTo>
                        <a:cubicBezTo>
                          <a:pt x="4" y="10"/>
                          <a:pt x="9" y="15"/>
                          <a:pt x="14" y="19"/>
                        </a:cubicBezTo>
                        <a:cubicBezTo>
                          <a:pt x="20" y="24"/>
                          <a:pt x="25" y="27"/>
                          <a:pt x="29" y="28"/>
                        </a:cubicBezTo>
                        <a:cubicBezTo>
                          <a:pt x="29" y="27"/>
                          <a:pt x="30" y="26"/>
                          <a:pt x="31" y="25"/>
                        </a:cubicBezTo>
                        <a:cubicBezTo>
                          <a:pt x="26" y="22"/>
                          <a:pt x="21" y="19"/>
                          <a:pt x="17" y="15"/>
                        </a:cubicBezTo>
                        <a:cubicBezTo>
                          <a:pt x="10" y="9"/>
                          <a:pt x="5" y="3"/>
                          <a:pt x="3" y="1"/>
                        </a:cubicBezTo>
                        <a:cubicBezTo>
                          <a:pt x="2" y="2"/>
                          <a:pt x="1" y="3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E0960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9" name="Freeform 660"/>
                  <p:cNvSpPr>
                    <a:spLocks noEditPoints="1"/>
                  </p:cNvSpPr>
                  <p:nvPr/>
                </p:nvSpPr>
                <p:spPr bwMode="auto">
                  <a:xfrm>
                    <a:off x="3869" y="2134"/>
                    <a:ext cx="478" cy="478"/>
                  </a:xfrm>
                  <a:custGeom>
                    <a:avLst/>
                    <a:gdLst>
                      <a:gd name="T0" fmla="*/ 13 w 64"/>
                      <a:gd name="T1" fmla="*/ 54 h 64"/>
                      <a:gd name="T2" fmla="*/ 13 w 64"/>
                      <a:gd name="T3" fmla="*/ 54 h 64"/>
                      <a:gd name="T4" fmla="*/ 0 w 64"/>
                      <a:gd name="T5" fmla="*/ 38 h 64"/>
                      <a:gd name="T6" fmla="*/ 0 w 64"/>
                      <a:gd name="T7" fmla="*/ 38 h 64"/>
                      <a:gd name="T8" fmla="*/ 0 w 64"/>
                      <a:gd name="T9" fmla="*/ 37 h 64"/>
                      <a:gd name="T10" fmla="*/ 21 w 64"/>
                      <a:gd name="T11" fmla="*/ 17 h 64"/>
                      <a:gd name="T12" fmla="*/ 12 w 64"/>
                      <a:gd name="T13" fmla="*/ 18 h 64"/>
                      <a:gd name="T14" fmla="*/ 12 w 64"/>
                      <a:gd name="T15" fmla="*/ 18 h 64"/>
                      <a:gd name="T16" fmla="*/ 12 w 64"/>
                      <a:gd name="T17" fmla="*/ 18 h 64"/>
                      <a:gd name="T18" fmla="*/ 12 w 64"/>
                      <a:gd name="T19" fmla="*/ 2 h 64"/>
                      <a:gd name="T20" fmla="*/ 12 w 64"/>
                      <a:gd name="T21" fmla="*/ 2 h 64"/>
                      <a:gd name="T22" fmla="*/ 12 w 64"/>
                      <a:gd name="T23" fmla="*/ 2 h 64"/>
                      <a:gd name="T24" fmla="*/ 37 w 64"/>
                      <a:gd name="T25" fmla="*/ 4 h 64"/>
                      <a:gd name="T26" fmla="*/ 45 w 64"/>
                      <a:gd name="T27" fmla="*/ 10 h 64"/>
                      <a:gd name="T28" fmla="*/ 45 w 64"/>
                      <a:gd name="T29" fmla="*/ 10 h 64"/>
                      <a:gd name="T30" fmla="*/ 45 w 64"/>
                      <a:gd name="T31" fmla="*/ 10 h 64"/>
                      <a:gd name="T32" fmla="*/ 47 w 64"/>
                      <a:gd name="T33" fmla="*/ 14 h 64"/>
                      <a:gd name="T34" fmla="*/ 50 w 64"/>
                      <a:gd name="T35" fmla="*/ 15 h 64"/>
                      <a:gd name="T36" fmla="*/ 50 w 64"/>
                      <a:gd name="T37" fmla="*/ 15 h 64"/>
                      <a:gd name="T38" fmla="*/ 51 w 64"/>
                      <a:gd name="T39" fmla="*/ 15 h 64"/>
                      <a:gd name="T40" fmla="*/ 57 w 64"/>
                      <a:gd name="T41" fmla="*/ 21 h 64"/>
                      <a:gd name="T42" fmla="*/ 64 w 64"/>
                      <a:gd name="T43" fmla="*/ 45 h 64"/>
                      <a:gd name="T44" fmla="*/ 64 w 64"/>
                      <a:gd name="T45" fmla="*/ 46 h 64"/>
                      <a:gd name="T46" fmla="*/ 64 w 64"/>
                      <a:gd name="T47" fmla="*/ 46 h 64"/>
                      <a:gd name="T48" fmla="*/ 48 w 64"/>
                      <a:gd name="T49" fmla="*/ 48 h 64"/>
                      <a:gd name="T50" fmla="*/ 48 w 64"/>
                      <a:gd name="T51" fmla="*/ 48 h 64"/>
                      <a:gd name="T52" fmla="*/ 48 w 64"/>
                      <a:gd name="T53" fmla="*/ 48 h 64"/>
                      <a:gd name="T54" fmla="*/ 47 w 64"/>
                      <a:gd name="T55" fmla="*/ 40 h 64"/>
                      <a:gd name="T56" fmla="*/ 31 w 64"/>
                      <a:gd name="T57" fmla="*/ 64 h 64"/>
                      <a:gd name="T58" fmla="*/ 31 w 64"/>
                      <a:gd name="T59" fmla="*/ 64 h 64"/>
                      <a:gd name="T60" fmla="*/ 31 w 64"/>
                      <a:gd name="T61" fmla="*/ 64 h 64"/>
                      <a:gd name="T62" fmla="*/ 13 w 64"/>
                      <a:gd name="T63" fmla="*/ 54 h 64"/>
                      <a:gd name="T64" fmla="*/ 13 w 64"/>
                      <a:gd name="T65" fmla="*/ 54 h 64"/>
                      <a:gd name="T66" fmla="*/ 13 w 64"/>
                      <a:gd name="T67" fmla="*/ 54 h 64"/>
                      <a:gd name="T68" fmla="*/ 31 w 64"/>
                      <a:gd name="T69" fmla="*/ 63 h 64"/>
                      <a:gd name="T70" fmla="*/ 47 w 64"/>
                      <a:gd name="T71" fmla="*/ 39 h 64"/>
                      <a:gd name="T72" fmla="*/ 48 w 64"/>
                      <a:gd name="T73" fmla="*/ 39 h 64"/>
                      <a:gd name="T74" fmla="*/ 48 w 64"/>
                      <a:gd name="T75" fmla="*/ 39 h 64"/>
                      <a:gd name="T76" fmla="*/ 49 w 64"/>
                      <a:gd name="T77" fmla="*/ 48 h 64"/>
                      <a:gd name="T78" fmla="*/ 64 w 64"/>
                      <a:gd name="T79" fmla="*/ 45 h 64"/>
                      <a:gd name="T80" fmla="*/ 57 w 64"/>
                      <a:gd name="T81" fmla="*/ 21 h 64"/>
                      <a:gd name="T82" fmla="*/ 50 w 64"/>
                      <a:gd name="T83" fmla="*/ 15 h 64"/>
                      <a:gd name="T84" fmla="*/ 46 w 64"/>
                      <a:gd name="T85" fmla="*/ 14 h 64"/>
                      <a:gd name="T86" fmla="*/ 45 w 64"/>
                      <a:gd name="T87" fmla="*/ 10 h 64"/>
                      <a:gd name="T88" fmla="*/ 37 w 64"/>
                      <a:gd name="T89" fmla="*/ 5 h 64"/>
                      <a:gd name="T90" fmla="*/ 12 w 64"/>
                      <a:gd name="T91" fmla="*/ 2 h 64"/>
                      <a:gd name="T92" fmla="*/ 12 w 64"/>
                      <a:gd name="T93" fmla="*/ 17 h 64"/>
                      <a:gd name="T94" fmla="*/ 21 w 64"/>
                      <a:gd name="T95" fmla="*/ 17 h 64"/>
                      <a:gd name="T96" fmla="*/ 22 w 64"/>
                      <a:gd name="T97" fmla="*/ 17 h 64"/>
                      <a:gd name="T98" fmla="*/ 21 w 64"/>
                      <a:gd name="T99" fmla="*/ 17 h 64"/>
                      <a:gd name="T100" fmla="*/ 0 w 64"/>
                      <a:gd name="T101" fmla="*/ 38 h 64"/>
                      <a:gd name="T102" fmla="*/ 13 w 64"/>
                      <a:gd name="T103" fmla="*/ 53 h 64"/>
                      <a:gd name="T104" fmla="*/ 13 w 64"/>
                      <a:gd name="T105" fmla="*/ 5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4" h="64">
                        <a:moveTo>
                          <a:pt x="13" y="54"/>
                        </a:moveTo>
                        <a:cubicBezTo>
                          <a:pt x="13" y="54"/>
                          <a:pt x="13" y="54"/>
                          <a:pt x="13" y="54"/>
                        </a:cubicBezTo>
                        <a:cubicBezTo>
                          <a:pt x="12" y="53"/>
                          <a:pt x="3" y="46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5" y="35"/>
                          <a:pt x="18" y="20"/>
                          <a:pt x="21" y="17"/>
                        </a:cubicBezTo>
                        <a:cubicBezTo>
                          <a:pt x="19" y="18"/>
                          <a:pt x="16" y="18"/>
                          <a:pt x="12" y="18"/>
                        </a:cubicBezTo>
                        <a:cubicBezTo>
                          <a:pt x="12" y="18"/>
                          <a:pt x="12" y="18"/>
                          <a:pt x="12" y="18"/>
                        </a:cubicBezTo>
                        <a:cubicBezTo>
                          <a:pt x="12" y="18"/>
                          <a:pt x="12" y="18"/>
                          <a:pt x="12" y="18"/>
                        </a:cubicBezTo>
                        <a:cubicBezTo>
                          <a:pt x="10" y="15"/>
                          <a:pt x="9" y="9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12" y="2"/>
                          <a:pt x="12" y="2"/>
                          <a:pt x="12" y="2"/>
                        </a:cubicBezTo>
                        <a:cubicBezTo>
                          <a:pt x="23" y="0"/>
                          <a:pt x="36" y="3"/>
                          <a:pt x="37" y="4"/>
                        </a:cubicBezTo>
                        <a:cubicBezTo>
                          <a:pt x="39" y="6"/>
                          <a:pt x="45" y="10"/>
                          <a:pt x="45" y="10"/>
                        </a:cubicBezTo>
                        <a:cubicBezTo>
                          <a:pt x="45" y="10"/>
                          <a:pt x="45" y="10"/>
                          <a:pt x="45" y="10"/>
                        </a:cubicBezTo>
                        <a:cubicBezTo>
                          <a:pt x="45" y="10"/>
                          <a:pt x="45" y="10"/>
                          <a:pt x="45" y="10"/>
                        </a:cubicBezTo>
                        <a:cubicBezTo>
                          <a:pt x="45" y="12"/>
                          <a:pt x="46" y="13"/>
                          <a:pt x="47" y="14"/>
                        </a:cubicBezTo>
                        <a:cubicBezTo>
                          <a:pt x="48" y="15"/>
                          <a:pt x="49" y="15"/>
                          <a:pt x="50" y="15"/>
                        </a:cubicBezTo>
                        <a:cubicBezTo>
                          <a:pt x="50" y="15"/>
                          <a:pt x="50" y="15"/>
                          <a:pt x="50" y="15"/>
                        </a:cubicBezTo>
                        <a:cubicBezTo>
                          <a:pt x="51" y="15"/>
                          <a:pt x="51" y="15"/>
                          <a:pt x="51" y="15"/>
                        </a:cubicBezTo>
                        <a:cubicBezTo>
                          <a:pt x="51" y="15"/>
                          <a:pt x="56" y="19"/>
                          <a:pt x="57" y="21"/>
                        </a:cubicBezTo>
                        <a:cubicBezTo>
                          <a:pt x="58" y="22"/>
                          <a:pt x="64" y="34"/>
                          <a:pt x="64" y="45"/>
                        </a:cubicBezTo>
                        <a:cubicBezTo>
                          <a:pt x="64" y="46"/>
                          <a:pt x="64" y="46"/>
                          <a:pt x="64" y="46"/>
                        </a:cubicBezTo>
                        <a:cubicBezTo>
                          <a:pt x="64" y="46"/>
                          <a:pt x="64" y="46"/>
                          <a:pt x="64" y="46"/>
                        </a:cubicBezTo>
                        <a:cubicBezTo>
                          <a:pt x="58" y="50"/>
                          <a:pt x="52" y="50"/>
                          <a:pt x="48" y="48"/>
                        </a:cubicBezTo>
                        <a:cubicBezTo>
                          <a:pt x="48" y="48"/>
                          <a:pt x="48" y="48"/>
                          <a:pt x="48" y="48"/>
                        </a:cubicBezTo>
                        <a:cubicBezTo>
                          <a:pt x="48" y="48"/>
                          <a:pt x="48" y="48"/>
                          <a:pt x="48" y="48"/>
                        </a:cubicBezTo>
                        <a:cubicBezTo>
                          <a:pt x="47" y="45"/>
                          <a:pt x="47" y="41"/>
                          <a:pt x="47" y="40"/>
                        </a:cubicBezTo>
                        <a:cubicBezTo>
                          <a:pt x="45" y="42"/>
                          <a:pt x="33" y="58"/>
                          <a:pt x="31" y="64"/>
                        </a:cubicBezTo>
                        <a:cubicBezTo>
                          <a:pt x="31" y="64"/>
                          <a:pt x="31" y="64"/>
                          <a:pt x="31" y="64"/>
                        </a:cubicBezTo>
                        <a:cubicBezTo>
                          <a:pt x="31" y="64"/>
                          <a:pt x="31" y="64"/>
                          <a:pt x="31" y="64"/>
                        </a:cubicBezTo>
                        <a:cubicBezTo>
                          <a:pt x="23" y="62"/>
                          <a:pt x="14" y="55"/>
                          <a:pt x="13" y="54"/>
                        </a:cubicBezTo>
                        <a:close/>
                        <a:moveTo>
                          <a:pt x="13" y="54"/>
                        </a:moveTo>
                        <a:cubicBezTo>
                          <a:pt x="13" y="54"/>
                          <a:pt x="13" y="54"/>
                          <a:pt x="13" y="54"/>
                        </a:cubicBezTo>
                        <a:cubicBezTo>
                          <a:pt x="13" y="54"/>
                          <a:pt x="22" y="61"/>
                          <a:pt x="31" y="63"/>
                        </a:cubicBezTo>
                        <a:cubicBezTo>
                          <a:pt x="33" y="57"/>
                          <a:pt x="47" y="40"/>
                          <a:pt x="47" y="39"/>
                        </a:cubicBezTo>
                        <a:cubicBezTo>
                          <a:pt x="48" y="39"/>
                          <a:pt x="48" y="39"/>
                          <a:pt x="48" y="39"/>
                        </a:cubicBezTo>
                        <a:cubicBezTo>
                          <a:pt x="48" y="39"/>
                          <a:pt x="48" y="39"/>
                          <a:pt x="48" y="39"/>
                        </a:cubicBezTo>
                        <a:cubicBezTo>
                          <a:pt x="48" y="39"/>
                          <a:pt x="47" y="44"/>
                          <a:pt x="49" y="48"/>
                        </a:cubicBezTo>
                        <a:cubicBezTo>
                          <a:pt x="52" y="49"/>
                          <a:pt x="58" y="49"/>
                          <a:pt x="64" y="45"/>
                        </a:cubicBezTo>
                        <a:cubicBezTo>
                          <a:pt x="64" y="34"/>
                          <a:pt x="58" y="23"/>
                          <a:pt x="57" y="21"/>
                        </a:cubicBezTo>
                        <a:cubicBezTo>
                          <a:pt x="55" y="19"/>
                          <a:pt x="51" y="16"/>
                          <a:pt x="50" y="15"/>
                        </a:cubicBezTo>
                        <a:cubicBezTo>
                          <a:pt x="49" y="15"/>
                          <a:pt x="47" y="15"/>
                          <a:pt x="46" y="14"/>
                        </a:cubicBezTo>
                        <a:cubicBezTo>
                          <a:pt x="45" y="13"/>
                          <a:pt x="45" y="12"/>
                          <a:pt x="45" y="10"/>
                        </a:cubicBezTo>
                        <a:cubicBezTo>
                          <a:pt x="44" y="10"/>
                          <a:pt x="39" y="6"/>
                          <a:pt x="37" y="5"/>
                        </a:cubicBezTo>
                        <a:cubicBezTo>
                          <a:pt x="36" y="4"/>
                          <a:pt x="23" y="0"/>
                          <a:pt x="12" y="2"/>
                        </a:cubicBezTo>
                        <a:cubicBezTo>
                          <a:pt x="9" y="9"/>
                          <a:pt x="10" y="15"/>
                          <a:pt x="12" y="17"/>
                        </a:cubicBezTo>
                        <a:cubicBezTo>
                          <a:pt x="16" y="18"/>
                          <a:pt x="21" y="17"/>
                          <a:pt x="21" y="17"/>
                        </a:cubicBezTo>
                        <a:cubicBezTo>
                          <a:pt x="22" y="17"/>
                          <a:pt x="22" y="17"/>
                          <a:pt x="22" y="17"/>
                        </a:cubicBezTo>
                        <a:cubicBezTo>
                          <a:pt x="21" y="17"/>
                          <a:pt x="21" y="17"/>
                          <a:pt x="21" y="17"/>
                        </a:cubicBezTo>
                        <a:cubicBezTo>
                          <a:pt x="21" y="18"/>
                          <a:pt x="6" y="34"/>
                          <a:pt x="0" y="38"/>
                        </a:cubicBezTo>
                        <a:cubicBezTo>
                          <a:pt x="4" y="46"/>
                          <a:pt x="13" y="53"/>
                          <a:pt x="13" y="53"/>
                        </a:cubicBezTo>
                        <a:lnTo>
                          <a:pt x="13" y="54"/>
                        </a:lnTo>
                        <a:close/>
                      </a:path>
                    </a:pathLst>
                  </a:custGeom>
                  <a:solidFill>
                    <a:srgbClr val="2772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0" name="Freeform 661"/>
                  <p:cNvSpPr>
                    <a:spLocks/>
                  </p:cNvSpPr>
                  <p:nvPr/>
                </p:nvSpPr>
                <p:spPr bwMode="auto">
                  <a:xfrm>
                    <a:off x="3652" y="2149"/>
                    <a:ext cx="82" cy="68"/>
                  </a:xfrm>
                  <a:custGeom>
                    <a:avLst/>
                    <a:gdLst>
                      <a:gd name="T0" fmla="*/ 0 w 11"/>
                      <a:gd name="T1" fmla="*/ 4 h 9"/>
                      <a:gd name="T2" fmla="*/ 3 w 11"/>
                      <a:gd name="T3" fmla="*/ 6 h 9"/>
                      <a:gd name="T4" fmla="*/ 9 w 11"/>
                      <a:gd name="T5" fmla="*/ 8 h 9"/>
                      <a:gd name="T6" fmla="*/ 11 w 11"/>
                      <a:gd name="T7" fmla="*/ 5 h 9"/>
                      <a:gd name="T8" fmla="*/ 0 w 11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0" y="4"/>
                        </a:moveTo>
                        <a:cubicBezTo>
                          <a:pt x="0" y="5"/>
                          <a:pt x="2" y="6"/>
                          <a:pt x="3" y="6"/>
                        </a:cubicBezTo>
                        <a:cubicBezTo>
                          <a:pt x="6" y="9"/>
                          <a:pt x="9" y="8"/>
                          <a:pt x="9" y="8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8" y="0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solidFill>
                    <a:srgbClr val="EF9F7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1" name="Freeform 662"/>
                  <p:cNvSpPr>
                    <a:spLocks/>
                  </p:cNvSpPr>
                  <p:nvPr/>
                </p:nvSpPr>
                <p:spPr bwMode="auto">
                  <a:xfrm>
                    <a:off x="3652" y="2149"/>
                    <a:ext cx="82" cy="60"/>
                  </a:xfrm>
                  <a:custGeom>
                    <a:avLst/>
                    <a:gdLst>
                      <a:gd name="T0" fmla="*/ 0 w 11"/>
                      <a:gd name="T1" fmla="*/ 4 h 8"/>
                      <a:gd name="T2" fmla="*/ 4 w 11"/>
                      <a:gd name="T3" fmla="*/ 5 h 8"/>
                      <a:gd name="T4" fmla="*/ 9 w 11"/>
                      <a:gd name="T5" fmla="*/ 8 h 8"/>
                      <a:gd name="T6" fmla="*/ 11 w 11"/>
                      <a:gd name="T7" fmla="*/ 5 h 8"/>
                      <a:gd name="T8" fmla="*/ 0 w 11"/>
                      <a:gd name="T9" fmla="*/ 4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8">
                        <a:moveTo>
                          <a:pt x="0" y="4"/>
                        </a:moveTo>
                        <a:cubicBezTo>
                          <a:pt x="0" y="5"/>
                          <a:pt x="3" y="5"/>
                          <a:pt x="4" y="5"/>
                        </a:cubicBezTo>
                        <a:cubicBezTo>
                          <a:pt x="7" y="8"/>
                          <a:pt x="9" y="8"/>
                          <a:pt x="9" y="8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8" y="0"/>
                          <a:pt x="0" y="2"/>
                          <a:pt x="0" y="4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2" name="Freeform 664"/>
                  <p:cNvSpPr>
                    <a:spLocks/>
                  </p:cNvSpPr>
                  <p:nvPr/>
                </p:nvSpPr>
                <p:spPr bwMode="auto">
                  <a:xfrm>
                    <a:off x="3652" y="2157"/>
                    <a:ext cx="82" cy="67"/>
                  </a:xfrm>
                  <a:custGeom>
                    <a:avLst/>
                    <a:gdLst>
                      <a:gd name="T0" fmla="*/ 1 w 11"/>
                      <a:gd name="T1" fmla="*/ 4 h 9"/>
                      <a:gd name="T2" fmla="*/ 0 w 11"/>
                      <a:gd name="T3" fmla="*/ 4 h 9"/>
                      <a:gd name="T4" fmla="*/ 0 w 11"/>
                      <a:gd name="T5" fmla="*/ 3 h 9"/>
                      <a:gd name="T6" fmla="*/ 3 w 11"/>
                      <a:gd name="T7" fmla="*/ 1 h 9"/>
                      <a:gd name="T8" fmla="*/ 11 w 11"/>
                      <a:gd name="T9" fmla="*/ 4 h 9"/>
                      <a:gd name="T10" fmla="*/ 11 w 11"/>
                      <a:gd name="T11" fmla="*/ 4 h 9"/>
                      <a:gd name="T12" fmla="*/ 3 w 11"/>
                      <a:gd name="T13" fmla="*/ 1 h 9"/>
                      <a:gd name="T14" fmla="*/ 0 w 11"/>
                      <a:gd name="T15" fmla="*/ 3 h 9"/>
                      <a:gd name="T16" fmla="*/ 0 w 11"/>
                      <a:gd name="T17" fmla="*/ 4 h 9"/>
                      <a:gd name="T18" fmla="*/ 3 w 11"/>
                      <a:gd name="T19" fmla="*/ 5 h 9"/>
                      <a:gd name="T20" fmla="*/ 4 w 11"/>
                      <a:gd name="T21" fmla="*/ 5 h 9"/>
                      <a:gd name="T22" fmla="*/ 4 w 11"/>
                      <a:gd name="T23" fmla="*/ 5 h 9"/>
                      <a:gd name="T24" fmla="*/ 9 w 11"/>
                      <a:gd name="T25" fmla="*/ 7 h 9"/>
                      <a:gd name="T26" fmla="*/ 3 w 11"/>
                      <a:gd name="T27" fmla="*/ 5 h 9"/>
                      <a:gd name="T28" fmla="*/ 1 w 11"/>
                      <a:gd name="T2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" h="9">
                        <a:moveTo>
                          <a:pt x="1" y="4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1" y="1"/>
                          <a:pt x="3" y="1"/>
                        </a:cubicBezTo>
                        <a:cubicBezTo>
                          <a:pt x="4" y="1"/>
                          <a:pt x="9" y="0"/>
                          <a:pt x="11" y="4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9" y="0"/>
                          <a:pt x="4" y="1"/>
                          <a:pt x="3" y="1"/>
                        </a:cubicBezTo>
                        <a:cubicBezTo>
                          <a:pt x="1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4"/>
                        </a:cubicBezTo>
                        <a:cubicBezTo>
                          <a:pt x="1" y="4"/>
                          <a:pt x="2" y="5"/>
                          <a:pt x="3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6" y="8"/>
                          <a:pt x="9" y="7"/>
                          <a:pt x="9" y="7"/>
                        </a:cubicBezTo>
                        <a:cubicBezTo>
                          <a:pt x="9" y="7"/>
                          <a:pt x="6" y="9"/>
                          <a:pt x="3" y="5"/>
                        </a:cubicBezTo>
                        <a:cubicBezTo>
                          <a:pt x="2" y="5"/>
                          <a:pt x="1" y="5"/>
                          <a:pt x="1" y="4"/>
                        </a:cubicBezTo>
                        <a:close/>
                      </a:path>
                    </a:pathLst>
                  </a:custGeom>
                  <a:solidFill>
                    <a:srgbClr val="ED7F4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3" name="Freeform 665"/>
                  <p:cNvSpPr>
                    <a:spLocks/>
                  </p:cNvSpPr>
                  <p:nvPr/>
                </p:nvSpPr>
                <p:spPr bwMode="auto">
                  <a:xfrm>
                    <a:off x="4026" y="2172"/>
                    <a:ext cx="127" cy="89"/>
                  </a:xfrm>
                  <a:custGeom>
                    <a:avLst/>
                    <a:gdLst>
                      <a:gd name="T0" fmla="*/ 0 w 17"/>
                      <a:gd name="T1" fmla="*/ 12 h 12"/>
                      <a:gd name="T2" fmla="*/ 0 w 17"/>
                      <a:gd name="T3" fmla="*/ 12 h 12"/>
                      <a:gd name="T4" fmla="*/ 16 w 17"/>
                      <a:gd name="T5" fmla="*/ 0 h 12"/>
                      <a:gd name="T6" fmla="*/ 17 w 17"/>
                      <a:gd name="T7" fmla="*/ 0 h 12"/>
                      <a:gd name="T8" fmla="*/ 0 w 17"/>
                      <a:gd name="T9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2">
                        <a:moveTo>
                          <a:pt x="0" y="12"/>
                        </a:moveTo>
                        <a:cubicBezTo>
                          <a:pt x="0" y="12"/>
                          <a:pt x="0" y="12"/>
                          <a:pt x="0" y="12"/>
                        </a:cubicBezTo>
                        <a:cubicBezTo>
                          <a:pt x="13" y="8"/>
                          <a:pt x="16" y="0"/>
                          <a:pt x="16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7" y="0"/>
                          <a:pt x="13" y="9"/>
                          <a:pt x="0" y="12"/>
                        </a:cubicBezTo>
                        <a:close/>
                      </a:path>
                    </a:pathLst>
                  </a:custGeom>
                  <a:solidFill>
                    <a:srgbClr val="2772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4" name="Freeform 666"/>
                  <p:cNvSpPr>
                    <a:spLocks/>
                  </p:cNvSpPr>
                  <p:nvPr/>
                </p:nvSpPr>
                <p:spPr bwMode="auto">
                  <a:xfrm>
                    <a:off x="4220" y="2291"/>
                    <a:ext cx="75" cy="135"/>
                  </a:xfrm>
                  <a:custGeom>
                    <a:avLst/>
                    <a:gdLst>
                      <a:gd name="T0" fmla="*/ 0 w 10"/>
                      <a:gd name="T1" fmla="*/ 18 h 18"/>
                      <a:gd name="T2" fmla="*/ 10 w 10"/>
                      <a:gd name="T3" fmla="*/ 0 h 18"/>
                      <a:gd name="T4" fmla="*/ 10 w 10"/>
                      <a:gd name="T5" fmla="*/ 0 h 18"/>
                      <a:gd name="T6" fmla="*/ 1 w 10"/>
                      <a:gd name="T7" fmla="*/ 18 h 18"/>
                      <a:gd name="T8" fmla="*/ 0 w 10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" h="18">
                        <a:moveTo>
                          <a:pt x="0" y="18"/>
                        </a:moveTo>
                        <a:cubicBezTo>
                          <a:pt x="2" y="5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2" y="5"/>
                          <a:pt x="1" y="18"/>
                        </a:cubicBezTo>
                        <a:lnTo>
                          <a:pt x="0" y="18"/>
                        </a:lnTo>
                        <a:close/>
                      </a:path>
                    </a:pathLst>
                  </a:custGeom>
                  <a:solidFill>
                    <a:srgbClr val="2772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5" name="Freeform 667"/>
                  <p:cNvSpPr>
                    <a:spLocks/>
                  </p:cNvSpPr>
                  <p:nvPr/>
                </p:nvSpPr>
                <p:spPr bwMode="auto">
                  <a:xfrm>
                    <a:off x="4175" y="2194"/>
                    <a:ext cx="90" cy="82"/>
                  </a:xfrm>
                  <a:custGeom>
                    <a:avLst/>
                    <a:gdLst>
                      <a:gd name="T0" fmla="*/ 3 w 12"/>
                      <a:gd name="T1" fmla="*/ 9 h 11"/>
                      <a:gd name="T2" fmla="*/ 12 w 12"/>
                      <a:gd name="T3" fmla="*/ 10 h 11"/>
                      <a:gd name="T4" fmla="*/ 9 w 12"/>
                      <a:gd name="T5" fmla="*/ 7 h 11"/>
                      <a:gd name="T6" fmla="*/ 4 w 12"/>
                      <a:gd name="T7" fmla="*/ 2 h 11"/>
                      <a:gd name="T8" fmla="*/ 2 w 12"/>
                      <a:gd name="T9" fmla="*/ 0 h 11"/>
                      <a:gd name="T10" fmla="*/ 3 w 12"/>
                      <a:gd name="T11" fmla="*/ 9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" h="11">
                        <a:moveTo>
                          <a:pt x="3" y="9"/>
                        </a:moveTo>
                        <a:cubicBezTo>
                          <a:pt x="6" y="11"/>
                          <a:pt x="10" y="11"/>
                          <a:pt x="12" y="10"/>
                        </a:cubicBezTo>
                        <a:cubicBezTo>
                          <a:pt x="11" y="8"/>
                          <a:pt x="9" y="7"/>
                          <a:pt x="9" y="7"/>
                        </a:cubicBezTo>
                        <a:cubicBezTo>
                          <a:pt x="7" y="8"/>
                          <a:pt x="4" y="6"/>
                          <a:pt x="4" y="2"/>
                        </a:cubicBezTo>
                        <a:cubicBezTo>
                          <a:pt x="4" y="2"/>
                          <a:pt x="3" y="1"/>
                          <a:pt x="2" y="0"/>
                        </a:cubicBezTo>
                        <a:cubicBezTo>
                          <a:pt x="1" y="2"/>
                          <a:pt x="0" y="6"/>
                          <a:pt x="3" y="9"/>
                        </a:cubicBezTo>
                        <a:close/>
                      </a:path>
                    </a:pathLst>
                  </a:custGeom>
                  <a:solidFill>
                    <a:srgbClr val="3AC40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6" name="Freeform 668"/>
                  <p:cNvSpPr>
                    <a:spLocks noEditPoints="1"/>
                  </p:cNvSpPr>
                  <p:nvPr/>
                </p:nvSpPr>
                <p:spPr bwMode="auto">
                  <a:xfrm>
                    <a:off x="4175" y="2194"/>
                    <a:ext cx="98" cy="82"/>
                  </a:xfrm>
                  <a:custGeom>
                    <a:avLst/>
                    <a:gdLst>
                      <a:gd name="T0" fmla="*/ 3 w 13"/>
                      <a:gd name="T1" fmla="*/ 9 h 11"/>
                      <a:gd name="T2" fmla="*/ 2 w 13"/>
                      <a:gd name="T3" fmla="*/ 0 h 11"/>
                      <a:gd name="T4" fmla="*/ 2 w 13"/>
                      <a:gd name="T5" fmla="*/ 0 h 11"/>
                      <a:gd name="T6" fmla="*/ 2 w 13"/>
                      <a:gd name="T7" fmla="*/ 0 h 11"/>
                      <a:gd name="T8" fmla="*/ 4 w 13"/>
                      <a:gd name="T9" fmla="*/ 2 h 11"/>
                      <a:gd name="T10" fmla="*/ 4 w 13"/>
                      <a:gd name="T11" fmla="*/ 2 h 11"/>
                      <a:gd name="T12" fmla="*/ 4 w 13"/>
                      <a:gd name="T13" fmla="*/ 2 h 11"/>
                      <a:gd name="T14" fmla="*/ 6 w 13"/>
                      <a:gd name="T15" fmla="*/ 6 h 11"/>
                      <a:gd name="T16" fmla="*/ 9 w 13"/>
                      <a:gd name="T17" fmla="*/ 7 h 11"/>
                      <a:gd name="T18" fmla="*/ 9 w 13"/>
                      <a:gd name="T19" fmla="*/ 7 h 11"/>
                      <a:gd name="T20" fmla="*/ 10 w 13"/>
                      <a:gd name="T21" fmla="*/ 7 h 11"/>
                      <a:gd name="T22" fmla="*/ 13 w 13"/>
                      <a:gd name="T23" fmla="*/ 9 h 11"/>
                      <a:gd name="T24" fmla="*/ 13 w 13"/>
                      <a:gd name="T25" fmla="*/ 10 h 11"/>
                      <a:gd name="T26" fmla="*/ 13 w 13"/>
                      <a:gd name="T27" fmla="*/ 10 h 11"/>
                      <a:gd name="T28" fmla="*/ 3 w 13"/>
                      <a:gd name="T29" fmla="*/ 9 h 11"/>
                      <a:gd name="T30" fmla="*/ 2 w 13"/>
                      <a:gd name="T31" fmla="*/ 1 h 11"/>
                      <a:gd name="T32" fmla="*/ 3 w 13"/>
                      <a:gd name="T33" fmla="*/ 8 h 11"/>
                      <a:gd name="T34" fmla="*/ 12 w 13"/>
                      <a:gd name="T35" fmla="*/ 10 h 11"/>
                      <a:gd name="T36" fmla="*/ 9 w 13"/>
                      <a:gd name="T37" fmla="*/ 7 h 11"/>
                      <a:gd name="T38" fmla="*/ 5 w 13"/>
                      <a:gd name="T39" fmla="*/ 6 h 11"/>
                      <a:gd name="T40" fmla="*/ 4 w 13"/>
                      <a:gd name="T41" fmla="*/ 2 h 11"/>
                      <a:gd name="T42" fmla="*/ 2 w 13"/>
                      <a:gd name="T43" fmla="*/ 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3" h="11">
                        <a:moveTo>
                          <a:pt x="3" y="9"/>
                        </a:moveTo>
                        <a:cubicBezTo>
                          <a:pt x="0" y="6"/>
                          <a:pt x="1" y="2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3" y="1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2"/>
                          <a:pt x="4" y="2"/>
                          <a:pt x="4" y="2"/>
                        </a:cubicBezTo>
                        <a:cubicBezTo>
                          <a:pt x="4" y="4"/>
                          <a:pt x="5" y="5"/>
                          <a:pt x="6" y="6"/>
                        </a:cubicBezTo>
                        <a:cubicBezTo>
                          <a:pt x="7" y="7"/>
                          <a:pt x="8" y="7"/>
                          <a:pt x="9" y="7"/>
                        </a:cubicBezTo>
                        <a:cubicBezTo>
                          <a:pt x="9" y="7"/>
                          <a:pt x="9" y="7"/>
                          <a:pt x="9" y="7"/>
                        </a:cubicBezTo>
                        <a:cubicBezTo>
                          <a:pt x="10" y="7"/>
                          <a:pt x="10" y="7"/>
                          <a:pt x="10" y="7"/>
                        </a:cubicBezTo>
                        <a:cubicBezTo>
                          <a:pt x="10" y="7"/>
                          <a:pt x="11" y="8"/>
                          <a:pt x="13" y="9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0" y="11"/>
                          <a:pt x="6" y="11"/>
                          <a:pt x="3" y="9"/>
                        </a:cubicBezTo>
                        <a:close/>
                        <a:moveTo>
                          <a:pt x="2" y="1"/>
                        </a:moveTo>
                        <a:cubicBezTo>
                          <a:pt x="1" y="3"/>
                          <a:pt x="1" y="6"/>
                          <a:pt x="3" y="8"/>
                        </a:cubicBezTo>
                        <a:cubicBezTo>
                          <a:pt x="6" y="11"/>
                          <a:pt x="10" y="10"/>
                          <a:pt x="12" y="10"/>
                        </a:cubicBezTo>
                        <a:cubicBezTo>
                          <a:pt x="11" y="8"/>
                          <a:pt x="10" y="7"/>
                          <a:pt x="9" y="7"/>
                        </a:cubicBezTo>
                        <a:cubicBezTo>
                          <a:pt x="8" y="7"/>
                          <a:pt x="6" y="7"/>
                          <a:pt x="5" y="6"/>
                        </a:cubicBezTo>
                        <a:cubicBezTo>
                          <a:pt x="4" y="5"/>
                          <a:pt x="4" y="4"/>
                          <a:pt x="4" y="2"/>
                        </a:cubicBezTo>
                        <a:cubicBezTo>
                          <a:pt x="3" y="2"/>
                          <a:pt x="3" y="2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2772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118" name="弧形 6117"/>
                <p:cNvSpPr/>
                <p:nvPr/>
              </p:nvSpPr>
              <p:spPr>
                <a:xfrm>
                  <a:off x="5082293" y="3257498"/>
                  <a:ext cx="925587" cy="1015242"/>
                </a:xfrm>
                <a:prstGeom prst="arc">
                  <a:avLst>
                    <a:gd name="adj1" fmla="val 10492171"/>
                    <a:gd name="adj2" fmla="val 0"/>
                  </a:avLst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19" name="弧形 6118"/>
              <p:cNvSpPr/>
              <p:nvPr/>
            </p:nvSpPr>
            <p:spPr>
              <a:xfrm>
                <a:off x="10500899" y="3257498"/>
                <a:ext cx="925587" cy="1015242"/>
              </a:xfrm>
              <a:prstGeom prst="arc">
                <a:avLst>
                  <a:gd name="adj1" fmla="val 11333951"/>
                  <a:gd name="adj2" fmla="val 0"/>
                </a:avLst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0" name="弧形 6119"/>
              <p:cNvSpPr/>
              <p:nvPr/>
            </p:nvSpPr>
            <p:spPr>
              <a:xfrm>
                <a:off x="9301298" y="3257498"/>
                <a:ext cx="925587" cy="1015242"/>
              </a:xfrm>
              <a:prstGeom prst="arc">
                <a:avLst>
                  <a:gd name="adj1" fmla="val 11539758"/>
                  <a:gd name="adj2" fmla="val 0"/>
                </a:avLst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1" name="弧形 6120"/>
              <p:cNvSpPr/>
              <p:nvPr/>
            </p:nvSpPr>
            <p:spPr>
              <a:xfrm>
                <a:off x="7894963" y="3257498"/>
                <a:ext cx="925587" cy="1015242"/>
              </a:xfrm>
              <a:prstGeom prst="arc">
                <a:avLst>
                  <a:gd name="adj1" fmla="val 11162981"/>
                  <a:gd name="adj2" fmla="val 0"/>
                </a:avLst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22" name="弧形 6121"/>
              <p:cNvSpPr/>
              <p:nvPr/>
            </p:nvSpPr>
            <p:spPr>
              <a:xfrm>
                <a:off x="6488628" y="3257498"/>
                <a:ext cx="925587" cy="1015242"/>
              </a:xfrm>
              <a:prstGeom prst="arc">
                <a:avLst>
                  <a:gd name="adj1" fmla="val 9750743"/>
                  <a:gd name="adj2" fmla="val 0"/>
                </a:avLst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2" name="Group 671"/>
            <p:cNvGrpSpPr>
              <a:grpSpLocks noChangeAspect="1"/>
            </p:cNvGrpSpPr>
            <p:nvPr/>
          </p:nvGrpSpPr>
          <p:grpSpPr bwMode="auto">
            <a:xfrm rot="17702542">
              <a:off x="8758875" y="3692552"/>
              <a:ext cx="1928812" cy="2509838"/>
              <a:chOff x="4502" y="1461"/>
              <a:chExt cx="1215" cy="1581"/>
            </a:xfrm>
          </p:grpSpPr>
          <p:sp>
            <p:nvSpPr>
              <p:cNvPr id="903" name="AutoShape 670"/>
              <p:cNvSpPr>
                <a:spLocks noChangeAspect="1" noChangeArrowheads="1" noTextEdit="1"/>
              </p:cNvSpPr>
              <p:nvPr/>
            </p:nvSpPr>
            <p:spPr bwMode="auto">
              <a:xfrm>
                <a:off x="4507" y="1652"/>
                <a:ext cx="1109" cy="1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672"/>
              <p:cNvSpPr>
                <a:spLocks/>
              </p:cNvSpPr>
              <p:nvPr/>
            </p:nvSpPr>
            <p:spPr bwMode="auto">
              <a:xfrm>
                <a:off x="5064" y="1461"/>
                <a:ext cx="653" cy="1078"/>
              </a:xfrm>
              <a:custGeom>
                <a:avLst/>
                <a:gdLst>
                  <a:gd name="T0" fmla="*/ 100 w 129"/>
                  <a:gd name="T1" fmla="*/ 50 h 135"/>
                  <a:gd name="T2" fmla="*/ 100 w 129"/>
                  <a:gd name="T3" fmla="*/ 50 h 135"/>
                  <a:gd name="T4" fmla="*/ 12 w 129"/>
                  <a:gd name="T5" fmla="*/ 38 h 135"/>
                  <a:gd name="T6" fmla="*/ 18 w 129"/>
                  <a:gd name="T7" fmla="*/ 38 h 135"/>
                  <a:gd name="T8" fmla="*/ 1 w 129"/>
                  <a:gd name="T9" fmla="*/ 63 h 135"/>
                  <a:gd name="T10" fmla="*/ 6 w 129"/>
                  <a:gd name="T11" fmla="*/ 60 h 135"/>
                  <a:gd name="T12" fmla="*/ 14 w 129"/>
                  <a:gd name="T13" fmla="*/ 100 h 135"/>
                  <a:gd name="T14" fmla="*/ 14 w 129"/>
                  <a:gd name="T15" fmla="*/ 100 h 135"/>
                  <a:gd name="T16" fmla="*/ 14 w 129"/>
                  <a:gd name="T17" fmla="*/ 100 h 135"/>
                  <a:gd name="T18" fmla="*/ 44 w 129"/>
                  <a:gd name="T19" fmla="*/ 126 h 135"/>
                  <a:gd name="T20" fmla="*/ 39 w 129"/>
                  <a:gd name="T21" fmla="*/ 129 h 135"/>
                  <a:gd name="T22" fmla="*/ 69 w 129"/>
                  <a:gd name="T23" fmla="*/ 127 h 135"/>
                  <a:gd name="T24" fmla="*/ 66 w 129"/>
                  <a:gd name="T25" fmla="*/ 131 h 135"/>
                  <a:gd name="T26" fmla="*/ 100 w 129"/>
                  <a:gd name="T27" fmla="*/ 5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35">
                    <a:moveTo>
                      <a:pt x="100" y="50"/>
                    </a:moveTo>
                    <a:cubicBezTo>
                      <a:pt x="100" y="50"/>
                      <a:pt x="100" y="50"/>
                      <a:pt x="100" y="50"/>
                    </a:cubicBezTo>
                    <a:cubicBezTo>
                      <a:pt x="71" y="0"/>
                      <a:pt x="12" y="38"/>
                      <a:pt x="12" y="38"/>
                    </a:cubicBezTo>
                    <a:cubicBezTo>
                      <a:pt x="12" y="38"/>
                      <a:pt x="14" y="38"/>
                      <a:pt x="18" y="38"/>
                    </a:cubicBezTo>
                    <a:cubicBezTo>
                      <a:pt x="2" y="48"/>
                      <a:pt x="1" y="63"/>
                      <a:pt x="1" y="63"/>
                    </a:cubicBezTo>
                    <a:cubicBezTo>
                      <a:pt x="1" y="63"/>
                      <a:pt x="2" y="62"/>
                      <a:pt x="6" y="60"/>
                    </a:cubicBezTo>
                    <a:cubicBezTo>
                      <a:pt x="0" y="74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0"/>
                      <a:pt x="29" y="124"/>
                      <a:pt x="44" y="126"/>
                    </a:cubicBezTo>
                    <a:cubicBezTo>
                      <a:pt x="41" y="128"/>
                      <a:pt x="39" y="129"/>
                      <a:pt x="39" y="129"/>
                    </a:cubicBezTo>
                    <a:cubicBezTo>
                      <a:pt x="39" y="129"/>
                      <a:pt x="53" y="135"/>
                      <a:pt x="69" y="127"/>
                    </a:cubicBezTo>
                    <a:cubicBezTo>
                      <a:pt x="68" y="130"/>
                      <a:pt x="66" y="131"/>
                      <a:pt x="66" y="131"/>
                    </a:cubicBezTo>
                    <a:cubicBezTo>
                      <a:pt x="66" y="131"/>
                      <a:pt x="129" y="100"/>
                      <a:pt x="100" y="50"/>
                    </a:cubicBezTo>
                    <a:close/>
                  </a:path>
                </a:pathLst>
              </a:custGeom>
              <a:solidFill>
                <a:srgbClr val="F07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673"/>
              <p:cNvSpPr>
                <a:spLocks/>
              </p:cNvSpPr>
              <p:nvPr/>
            </p:nvSpPr>
            <p:spPr bwMode="auto">
              <a:xfrm>
                <a:off x="5069" y="1461"/>
                <a:ext cx="537" cy="862"/>
              </a:xfrm>
              <a:custGeom>
                <a:avLst/>
                <a:gdLst>
                  <a:gd name="T0" fmla="*/ 78 w 106"/>
                  <a:gd name="T1" fmla="*/ 97 h 108"/>
                  <a:gd name="T2" fmla="*/ 94 w 106"/>
                  <a:gd name="T3" fmla="*/ 79 h 108"/>
                  <a:gd name="T4" fmla="*/ 88 w 106"/>
                  <a:gd name="T5" fmla="*/ 92 h 108"/>
                  <a:gd name="T6" fmla="*/ 106 w 106"/>
                  <a:gd name="T7" fmla="*/ 70 h 108"/>
                  <a:gd name="T8" fmla="*/ 99 w 106"/>
                  <a:gd name="T9" fmla="*/ 50 h 108"/>
                  <a:gd name="T10" fmla="*/ 99 w 106"/>
                  <a:gd name="T11" fmla="*/ 50 h 108"/>
                  <a:gd name="T12" fmla="*/ 11 w 106"/>
                  <a:gd name="T13" fmla="*/ 38 h 108"/>
                  <a:gd name="T14" fmla="*/ 17 w 106"/>
                  <a:gd name="T15" fmla="*/ 38 h 108"/>
                  <a:gd name="T16" fmla="*/ 0 w 106"/>
                  <a:gd name="T17" fmla="*/ 63 h 108"/>
                  <a:gd name="T18" fmla="*/ 4 w 106"/>
                  <a:gd name="T19" fmla="*/ 61 h 108"/>
                  <a:gd name="T20" fmla="*/ 9 w 106"/>
                  <a:gd name="T21" fmla="*/ 55 h 108"/>
                  <a:gd name="T22" fmla="*/ 16 w 106"/>
                  <a:gd name="T23" fmla="*/ 51 h 108"/>
                  <a:gd name="T24" fmla="*/ 8 w 106"/>
                  <a:gd name="T25" fmla="*/ 63 h 108"/>
                  <a:gd name="T26" fmla="*/ 27 w 106"/>
                  <a:gd name="T27" fmla="*/ 53 h 108"/>
                  <a:gd name="T28" fmla="*/ 39 w 106"/>
                  <a:gd name="T29" fmla="*/ 103 h 108"/>
                  <a:gd name="T30" fmla="*/ 46 w 106"/>
                  <a:gd name="T31" fmla="*/ 108 h 108"/>
                  <a:gd name="T32" fmla="*/ 78 w 106"/>
                  <a:gd name="T33" fmla="*/ 97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6" h="108">
                    <a:moveTo>
                      <a:pt x="78" y="97"/>
                    </a:moveTo>
                    <a:cubicBezTo>
                      <a:pt x="85" y="93"/>
                      <a:pt x="88" y="85"/>
                      <a:pt x="94" y="79"/>
                    </a:cubicBezTo>
                    <a:cubicBezTo>
                      <a:pt x="92" y="83"/>
                      <a:pt x="92" y="89"/>
                      <a:pt x="88" y="92"/>
                    </a:cubicBezTo>
                    <a:cubicBezTo>
                      <a:pt x="97" y="87"/>
                      <a:pt x="103" y="79"/>
                      <a:pt x="106" y="70"/>
                    </a:cubicBezTo>
                    <a:cubicBezTo>
                      <a:pt x="105" y="64"/>
                      <a:pt x="103" y="57"/>
                      <a:pt x="99" y="50"/>
                    </a:cubicBezTo>
                    <a:cubicBezTo>
                      <a:pt x="99" y="50"/>
                      <a:pt x="99" y="50"/>
                      <a:pt x="99" y="50"/>
                    </a:cubicBezTo>
                    <a:cubicBezTo>
                      <a:pt x="70" y="0"/>
                      <a:pt x="11" y="38"/>
                      <a:pt x="11" y="38"/>
                    </a:cubicBezTo>
                    <a:cubicBezTo>
                      <a:pt x="11" y="38"/>
                      <a:pt x="13" y="38"/>
                      <a:pt x="17" y="38"/>
                    </a:cubicBezTo>
                    <a:cubicBezTo>
                      <a:pt x="1" y="48"/>
                      <a:pt x="0" y="63"/>
                      <a:pt x="0" y="63"/>
                    </a:cubicBezTo>
                    <a:cubicBezTo>
                      <a:pt x="0" y="63"/>
                      <a:pt x="1" y="62"/>
                      <a:pt x="4" y="61"/>
                    </a:cubicBezTo>
                    <a:cubicBezTo>
                      <a:pt x="6" y="59"/>
                      <a:pt x="7" y="57"/>
                      <a:pt x="9" y="55"/>
                    </a:cubicBezTo>
                    <a:cubicBezTo>
                      <a:pt x="11" y="53"/>
                      <a:pt x="13" y="51"/>
                      <a:pt x="16" y="51"/>
                    </a:cubicBezTo>
                    <a:cubicBezTo>
                      <a:pt x="13" y="54"/>
                      <a:pt x="8" y="58"/>
                      <a:pt x="8" y="63"/>
                    </a:cubicBezTo>
                    <a:cubicBezTo>
                      <a:pt x="13" y="59"/>
                      <a:pt x="20" y="51"/>
                      <a:pt x="27" y="53"/>
                    </a:cubicBezTo>
                    <a:cubicBezTo>
                      <a:pt x="20" y="70"/>
                      <a:pt x="28" y="89"/>
                      <a:pt x="39" y="103"/>
                    </a:cubicBezTo>
                    <a:cubicBezTo>
                      <a:pt x="41" y="105"/>
                      <a:pt x="43" y="107"/>
                      <a:pt x="46" y="108"/>
                    </a:cubicBezTo>
                    <a:cubicBezTo>
                      <a:pt x="55" y="102"/>
                      <a:pt x="68" y="102"/>
                      <a:pt x="78" y="97"/>
                    </a:cubicBezTo>
                    <a:close/>
                  </a:path>
                </a:pathLst>
              </a:custGeom>
              <a:solidFill>
                <a:srgbClr val="F08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674"/>
              <p:cNvSpPr>
                <a:spLocks noEditPoints="1"/>
              </p:cNvSpPr>
              <p:nvPr/>
            </p:nvSpPr>
            <p:spPr bwMode="auto">
              <a:xfrm>
                <a:off x="5069" y="1612"/>
                <a:ext cx="547" cy="927"/>
              </a:xfrm>
              <a:custGeom>
                <a:avLst/>
                <a:gdLst>
                  <a:gd name="T0" fmla="*/ 12 w 108"/>
                  <a:gd name="T1" fmla="*/ 81 h 116"/>
                  <a:gd name="T2" fmla="*/ 12 w 108"/>
                  <a:gd name="T3" fmla="*/ 81 h 116"/>
                  <a:gd name="T4" fmla="*/ 12 w 108"/>
                  <a:gd name="T5" fmla="*/ 81 h 116"/>
                  <a:gd name="T6" fmla="*/ 12 w 108"/>
                  <a:gd name="T7" fmla="*/ 81 h 116"/>
                  <a:gd name="T8" fmla="*/ 4 w 108"/>
                  <a:gd name="T9" fmla="*/ 42 h 116"/>
                  <a:gd name="T10" fmla="*/ 0 w 108"/>
                  <a:gd name="T11" fmla="*/ 44 h 116"/>
                  <a:gd name="T12" fmla="*/ 0 w 108"/>
                  <a:gd name="T13" fmla="*/ 44 h 116"/>
                  <a:gd name="T14" fmla="*/ 0 w 108"/>
                  <a:gd name="T15" fmla="*/ 44 h 116"/>
                  <a:gd name="T16" fmla="*/ 16 w 108"/>
                  <a:gd name="T17" fmla="*/ 19 h 116"/>
                  <a:gd name="T18" fmla="*/ 11 w 108"/>
                  <a:gd name="T19" fmla="*/ 20 h 116"/>
                  <a:gd name="T20" fmla="*/ 10 w 108"/>
                  <a:gd name="T21" fmla="*/ 20 h 116"/>
                  <a:gd name="T22" fmla="*/ 11 w 108"/>
                  <a:gd name="T23" fmla="*/ 19 h 116"/>
                  <a:gd name="T24" fmla="*/ 68 w 108"/>
                  <a:gd name="T25" fmla="*/ 7 h 116"/>
                  <a:gd name="T26" fmla="*/ 99 w 108"/>
                  <a:gd name="T27" fmla="*/ 31 h 116"/>
                  <a:gd name="T28" fmla="*/ 99 w 108"/>
                  <a:gd name="T29" fmla="*/ 31 h 116"/>
                  <a:gd name="T30" fmla="*/ 105 w 108"/>
                  <a:gd name="T31" fmla="*/ 69 h 116"/>
                  <a:gd name="T32" fmla="*/ 65 w 108"/>
                  <a:gd name="T33" fmla="*/ 113 h 116"/>
                  <a:gd name="T34" fmla="*/ 64 w 108"/>
                  <a:gd name="T35" fmla="*/ 113 h 116"/>
                  <a:gd name="T36" fmla="*/ 65 w 108"/>
                  <a:gd name="T37" fmla="*/ 112 h 116"/>
                  <a:gd name="T38" fmla="*/ 67 w 108"/>
                  <a:gd name="T39" fmla="*/ 109 h 116"/>
                  <a:gd name="T40" fmla="*/ 38 w 108"/>
                  <a:gd name="T41" fmla="*/ 110 h 116"/>
                  <a:gd name="T42" fmla="*/ 38 w 108"/>
                  <a:gd name="T43" fmla="*/ 110 h 116"/>
                  <a:gd name="T44" fmla="*/ 38 w 108"/>
                  <a:gd name="T45" fmla="*/ 110 h 116"/>
                  <a:gd name="T46" fmla="*/ 42 w 108"/>
                  <a:gd name="T47" fmla="*/ 107 h 116"/>
                  <a:gd name="T48" fmla="*/ 12 w 108"/>
                  <a:gd name="T49" fmla="*/ 81 h 116"/>
                  <a:gd name="T50" fmla="*/ 5 w 108"/>
                  <a:gd name="T51" fmla="*/ 41 h 116"/>
                  <a:gd name="T52" fmla="*/ 5 w 108"/>
                  <a:gd name="T53" fmla="*/ 41 h 116"/>
                  <a:gd name="T54" fmla="*/ 13 w 108"/>
                  <a:gd name="T55" fmla="*/ 81 h 116"/>
                  <a:gd name="T56" fmla="*/ 13 w 108"/>
                  <a:gd name="T57" fmla="*/ 80 h 116"/>
                  <a:gd name="T58" fmla="*/ 13 w 108"/>
                  <a:gd name="T59" fmla="*/ 81 h 116"/>
                  <a:gd name="T60" fmla="*/ 43 w 108"/>
                  <a:gd name="T61" fmla="*/ 107 h 116"/>
                  <a:gd name="T62" fmla="*/ 43 w 108"/>
                  <a:gd name="T63" fmla="*/ 107 h 116"/>
                  <a:gd name="T64" fmla="*/ 43 w 108"/>
                  <a:gd name="T65" fmla="*/ 107 h 116"/>
                  <a:gd name="T66" fmla="*/ 39 w 108"/>
                  <a:gd name="T67" fmla="*/ 110 h 116"/>
                  <a:gd name="T68" fmla="*/ 68 w 108"/>
                  <a:gd name="T69" fmla="*/ 108 h 116"/>
                  <a:gd name="T70" fmla="*/ 68 w 108"/>
                  <a:gd name="T71" fmla="*/ 108 h 116"/>
                  <a:gd name="T72" fmla="*/ 68 w 108"/>
                  <a:gd name="T73" fmla="*/ 108 h 116"/>
                  <a:gd name="T74" fmla="*/ 66 w 108"/>
                  <a:gd name="T75" fmla="*/ 112 h 116"/>
                  <a:gd name="T76" fmla="*/ 104 w 108"/>
                  <a:gd name="T77" fmla="*/ 69 h 116"/>
                  <a:gd name="T78" fmla="*/ 99 w 108"/>
                  <a:gd name="T79" fmla="*/ 31 h 116"/>
                  <a:gd name="T80" fmla="*/ 99 w 108"/>
                  <a:gd name="T81" fmla="*/ 31 h 116"/>
                  <a:gd name="T82" fmla="*/ 99 w 108"/>
                  <a:gd name="T83" fmla="*/ 31 h 116"/>
                  <a:gd name="T84" fmla="*/ 68 w 108"/>
                  <a:gd name="T85" fmla="*/ 7 h 116"/>
                  <a:gd name="T86" fmla="*/ 12 w 108"/>
                  <a:gd name="T87" fmla="*/ 19 h 116"/>
                  <a:gd name="T88" fmla="*/ 17 w 108"/>
                  <a:gd name="T89" fmla="*/ 19 h 116"/>
                  <a:gd name="T90" fmla="*/ 17 w 108"/>
                  <a:gd name="T91" fmla="*/ 19 h 116"/>
                  <a:gd name="T92" fmla="*/ 17 w 108"/>
                  <a:gd name="T93" fmla="*/ 19 h 116"/>
                  <a:gd name="T94" fmla="*/ 1 w 108"/>
                  <a:gd name="T95" fmla="*/ 44 h 116"/>
                  <a:gd name="T96" fmla="*/ 5 w 108"/>
                  <a:gd name="T97" fmla="*/ 4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8" h="116">
                    <a:moveTo>
                      <a:pt x="12" y="81"/>
                    </a:move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79"/>
                      <a:pt x="0" y="55"/>
                      <a:pt x="4" y="42"/>
                    </a:cubicBezTo>
                    <a:cubicBezTo>
                      <a:pt x="1" y="43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4"/>
                      <a:pt x="1" y="29"/>
                      <a:pt x="16" y="19"/>
                    </a:cubicBezTo>
                    <a:cubicBezTo>
                      <a:pt x="13" y="19"/>
                      <a:pt x="11" y="20"/>
                      <a:pt x="11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41" y="0"/>
                      <a:pt x="68" y="7"/>
                    </a:cubicBezTo>
                    <a:cubicBezTo>
                      <a:pt x="81" y="10"/>
                      <a:pt x="91" y="18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107" y="44"/>
                      <a:pt x="108" y="57"/>
                      <a:pt x="105" y="69"/>
                    </a:cubicBezTo>
                    <a:cubicBezTo>
                      <a:pt x="97" y="96"/>
                      <a:pt x="65" y="113"/>
                      <a:pt x="65" y="113"/>
                    </a:cubicBezTo>
                    <a:cubicBezTo>
                      <a:pt x="64" y="113"/>
                      <a:pt x="64" y="113"/>
                      <a:pt x="64" y="113"/>
                    </a:cubicBezTo>
                    <a:cubicBezTo>
                      <a:pt x="65" y="112"/>
                      <a:pt x="65" y="112"/>
                      <a:pt x="65" y="112"/>
                    </a:cubicBezTo>
                    <a:cubicBezTo>
                      <a:pt x="65" y="112"/>
                      <a:pt x="66" y="111"/>
                      <a:pt x="67" y="109"/>
                    </a:cubicBezTo>
                    <a:cubicBezTo>
                      <a:pt x="52" y="116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09"/>
                      <a:pt x="42" y="107"/>
                    </a:cubicBezTo>
                    <a:cubicBezTo>
                      <a:pt x="28" y="105"/>
                      <a:pt x="13" y="82"/>
                      <a:pt x="12" y="81"/>
                    </a:cubicBezTo>
                    <a:close/>
                    <a:moveTo>
                      <a:pt x="5" y="41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0" y="54"/>
                      <a:pt x="12" y="79"/>
                      <a:pt x="13" y="81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4" y="83"/>
                      <a:pt x="29" y="105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1" y="109"/>
                      <a:pt x="39" y="109"/>
                      <a:pt x="39" y="110"/>
                    </a:cubicBezTo>
                    <a:cubicBezTo>
                      <a:pt x="41" y="111"/>
                      <a:pt x="53" y="115"/>
                      <a:pt x="68" y="108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110"/>
                      <a:pt x="67" y="111"/>
                      <a:pt x="66" y="112"/>
                    </a:cubicBezTo>
                    <a:cubicBezTo>
                      <a:pt x="72" y="109"/>
                      <a:pt x="97" y="93"/>
                      <a:pt x="104" y="69"/>
                    </a:cubicBezTo>
                    <a:cubicBezTo>
                      <a:pt x="108" y="57"/>
                      <a:pt x="106" y="44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1" y="18"/>
                      <a:pt x="81" y="10"/>
                      <a:pt x="68" y="7"/>
                    </a:cubicBezTo>
                    <a:cubicBezTo>
                      <a:pt x="44" y="1"/>
                      <a:pt x="18" y="16"/>
                      <a:pt x="12" y="19"/>
                    </a:cubicBezTo>
                    <a:cubicBezTo>
                      <a:pt x="13" y="19"/>
                      <a:pt x="15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3" y="28"/>
                      <a:pt x="1" y="41"/>
                      <a:pt x="1" y="44"/>
                    </a:cubicBezTo>
                    <a:cubicBezTo>
                      <a:pt x="1" y="43"/>
                      <a:pt x="2" y="42"/>
                      <a:pt x="5" y="41"/>
                    </a:cubicBezTo>
                    <a:close/>
                  </a:path>
                </a:pathLst>
              </a:custGeom>
              <a:solidFill>
                <a:srgbClr val="B45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675"/>
              <p:cNvSpPr>
                <a:spLocks/>
              </p:cNvSpPr>
              <p:nvPr/>
            </p:nvSpPr>
            <p:spPr bwMode="auto">
              <a:xfrm>
                <a:off x="4552" y="2363"/>
                <a:ext cx="274" cy="216"/>
              </a:xfrm>
              <a:custGeom>
                <a:avLst/>
                <a:gdLst>
                  <a:gd name="T0" fmla="*/ 48 w 54"/>
                  <a:gd name="T1" fmla="*/ 0 h 27"/>
                  <a:gd name="T2" fmla="*/ 30 w 54"/>
                  <a:gd name="T3" fmla="*/ 6 h 27"/>
                  <a:gd name="T4" fmla="*/ 6 w 54"/>
                  <a:gd name="T5" fmla="*/ 15 h 27"/>
                  <a:gd name="T6" fmla="*/ 15 w 54"/>
                  <a:gd name="T7" fmla="*/ 25 h 27"/>
                  <a:gd name="T8" fmla="*/ 34 w 54"/>
                  <a:gd name="T9" fmla="*/ 19 h 27"/>
                  <a:gd name="T10" fmla="*/ 52 w 54"/>
                  <a:gd name="T11" fmla="*/ 13 h 27"/>
                  <a:gd name="T12" fmla="*/ 48 w 54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8" y="0"/>
                    </a:moveTo>
                    <a:cubicBezTo>
                      <a:pt x="48" y="0"/>
                      <a:pt x="36" y="1"/>
                      <a:pt x="30" y="6"/>
                    </a:cubicBezTo>
                    <a:cubicBezTo>
                      <a:pt x="18" y="10"/>
                      <a:pt x="12" y="11"/>
                      <a:pt x="6" y="15"/>
                    </a:cubicBezTo>
                    <a:cubicBezTo>
                      <a:pt x="0" y="19"/>
                      <a:pt x="6" y="27"/>
                      <a:pt x="15" y="25"/>
                    </a:cubicBezTo>
                    <a:cubicBezTo>
                      <a:pt x="24" y="23"/>
                      <a:pt x="34" y="19"/>
                      <a:pt x="34" y="19"/>
                    </a:cubicBezTo>
                    <a:cubicBezTo>
                      <a:pt x="42" y="17"/>
                      <a:pt x="49" y="15"/>
                      <a:pt x="52" y="13"/>
                    </a:cubicBezTo>
                    <a:cubicBezTo>
                      <a:pt x="54" y="12"/>
                      <a:pt x="54" y="3"/>
                      <a:pt x="48" y="0"/>
                    </a:cubicBezTo>
                    <a:close/>
                  </a:path>
                </a:pathLst>
              </a:custGeom>
              <a:solidFill>
                <a:srgbClr val="EF9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676"/>
              <p:cNvSpPr>
                <a:spLocks/>
              </p:cNvSpPr>
              <p:nvPr/>
            </p:nvSpPr>
            <p:spPr bwMode="auto">
              <a:xfrm>
                <a:off x="4552" y="2363"/>
                <a:ext cx="274" cy="216"/>
              </a:xfrm>
              <a:custGeom>
                <a:avLst/>
                <a:gdLst>
                  <a:gd name="T0" fmla="*/ 48 w 54"/>
                  <a:gd name="T1" fmla="*/ 0 h 27"/>
                  <a:gd name="T2" fmla="*/ 30 w 54"/>
                  <a:gd name="T3" fmla="*/ 6 h 27"/>
                  <a:gd name="T4" fmla="*/ 6 w 54"/>
                  <a:gd name="T5" fmla="*/ 15 h 27"/>
                  <a:gd name="T6" fmla="*/ 15 w 54"/>
                  <a:gd name="T7" fmla="*/ 25 h 27"/>
                  <a:gd name="T8" fmla="*/ 33 w 54"/>
                  <a:gd name="T9" fmla="*/ 16 h 27"/>
                  <a:gd name="T10" fmla="*/ 50 w 54"/>
                  <a:gd name="T11" fmla="*/ 10 h 27"/>
                  <a:gd name="T12" fmla="*/ 48 w 54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8" y="0"/>
                    </a:moveTo>
                    <a:cubicBezTo>
                      <a:pt x="48" y="0"/>
                      <a:pt x="36" y="1"/>
                      <a:pt x="30" y="6"/>
                    </a:cubicBezTo>
                    <a:cubicBezTo>
                      <a:pt x="18" y="10"/>
                      <a:pt x="12" y="11"/>
                      <a:pt x="6" y="15"/>
                    </a:cubicBezTo>
                    <a:cubicBezTo>
                      <a:pt x="0" y="19"/>
                      <a:pt x="6" y="27"/>
                      <a:pt x="15" y="25"/>
                    </a:cubicBezTo>
                    <a:cubicBezTo>
                      <a:pt x="24" y="23"/>
                      <a:pt x="33" y="16"/>
                      <a:pt x="33" y="16"/>
                    </a:cubicBezTo>
                    <a:cubicBezTo>
                      <a:pt x="41" y="14"/>
                      <a:pt x="48" y="11"/>
                      <a:pt x="50" y="10"/>
                    </a:cubicBezTo>
                    <a:cubicBezTo>
                      <a:pt x="53" y="8"/>
                      <a:pt x="54" y="3"/>
                      <a:pt x="4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677"/>
              <p:cNvSpPr>
                <a:spLocks/>
              </p:cNvSpPr>
              <p:nvPr/>
            </p:nvSpPr>
            <p:spPr bwMode="auto">
              <a:xfrm>
                <a:off x="4552" y="2363"/>
                <a:ext cx="274" cy="216"/>
              </a:xfrm>
              <a:custGeom>
                <a:avLst/>
                <a:gdLst>
                  <a:gd name="T0" fmla="*/ 48 w 54"/>
                  <a:gd name="T1" fmla="*/ 0 h 27"/>
                  <a:gd name="T2" fmla="*/ 30 w 54"/>
                  <a:gd name="T3" fmla="*/ 6 h 27"/>
                  <a:gd name="T4" fmla="*/ 6 w 54"/>
                  <a:gd name="T5" fmla="*/ 15 h 27"/>
                  <a:gd name="T6" fmla="*/ 15 w 54"/>
                  <a:gd name="T7" fmla="*/ 25 h 27"/>
                  <a:gd name="T8" fmla="*/ 32 w 54"/>
                  <a:gd name="T9" fmla="*/ 14 h 27"/>
                  <a:gd name="T10" fmla="*/ 50 w 54"/>
                  <a:gd name="T11" fmla="*/ 8 h 27"/>
                  <a:gd name="T12" fmla="*/ 48 w 54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7">
                    <a:moveTo>
                      <a:pt x="48" y="0"/>
                    </a:moveTo>
                    <a:cubicBezTo>
                      <a:pt x="48" y="0"/>
                      <a:pt x="36" y="1"/>
                      <a:pt x="30" y="6"/>
                    </a:cubicBezTo>
                    <a:cubicBezTo>
                      <a:pt x="18" y="10"/>
                      <a:pt x="12" y="11"/>
                      <a:pt x="6" y="15"/>
                    </a:cubicBezTo>
                    <a:cubicBezTo>
                      <a:pt x="0" y="19"/>
                      <a:pt x="6" y="27"/>
                      <a:pt x="15" y="25"/>
                    </a:cubicBezTo>
                    <a:cubicBezTo>
                      <a:pt x="24" y="23"/>
                      <a:pt x="32" y="14"/>
                      <a:pt x="32" y="14"/>
                    </a:cubicBezTo>
                    <a:cubicBezTo>
                      <a:pt x="40" y="12"/>
                      <a:pt x="48" y="9"/>
                      <a:pt x="50" y="8"/>
                    </a:cubicBezTo>
                    <a:cubicBezTo>
                      <a:pt x="53" y="6"/>
                      <a:pt x="54" y="3"/>
                      <a:pt x="48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678"/>
              <p:cNvSpPr>
                <a:spLocks noEditPoints="1"/>
              </p:cNvSpPr>
              <p:nvPr/>
            </p:nvSpPr>
            <p:spPr bwMode="auto">
              <a:xfrm>
                <a:off x="4568" y="2363"/>
                <a:ext cx="258" cy="208"/>
              </a:xfrm>
              <a:custGeom>
                <a:avLst/>
                <a:gdLst>
                  <a:gd name="T0" fmla="*/ 1 w 51"/>
                  <a:gd name="T1" fmla="*/ 21 h 26"/>
                  <a:gd name="T2" fmla="*/ 1 w 51"/>
                  <a:gd name="T3" fmla="*/ 21 h 26"/>
                  <a:gd name="T4" fmla="*/ 3 w 51"/>
                  <a:gd name="T5" fmla="*/ 15 h 26"/>
                  <a:gd name="T6" fmla="*/ 20 w 51"/>
                  <a:gd name="T7" fmla="*/ 8 h 26"/>
                  <a:gd name="T8" fmla="*/ 27 w 51"/>
                  <a:gd name="T9" fmla="*/ 6 h 26"/>
                  <a:gd name="T10" fmla="*/ 45 w 51"/>
                  <a:gd name="T11" fmla="*/ 0 h 26"/>
                  <a:gd name="T12" fmla="*/ 45 w 51"/>
                  <a:gd name="T13" fmla="*/ 0 h 26"/>
                  <a:gd name="T14" fmla="*/ 45 w 51"/>
                  <a:gd name="T15" fmla="*/ 0 h 26"/>
                  <a:gd name="T16" fmla="*/ 49 w 51"/>
                  <a:gd name="T17" fmla="*/ 4 h 26"/>
                  <a:gd name="T18" fmla="*/ 49 w 51"/>
                  <a:gd name="T19" fmla="*/ 14 h 26"/>
                  <a:gd name="T20" fmla="*/ 31 w 51"/>
                  <a:gd name="T21" fmla="*/ 19 h 26"/>
                  <a:gd name="T22" fmla="*/ 12 w 51"/>
                  <a:gd name="T23" fmla="*/ 25 h 26"/>
                  <a:gd name="T24" fmla="*/ 1 w 51"/>
                  <a:gd name="T25" fmla="*/ 21 h 26"/>
                  <a:gd name="T26" fmla="*/ 45 w 51"/>
                  <a:gd name="T27" fmla="*/ 1 h 26"/>
                  <a:gd name="T28" fmla="*/ 27 w 51"/>
                  <a:gd name="T29" fmla="*/ 6 h 26"/>
                  <a:gd name="T30" fmla="*/ 27 w 51"/>
                  <a:gd name="T31" fmla="*/ 6 h 26"/>
                  <a:gd name="T32" fmla="*/ 27 w 51"/>
                  <a:gd name="T33" fmla="*/ 6 h 26"/>
                  <a:gd name="T34" fmla="*/ 21 w 51"/>
                  <a:gd name="T35" fmla="*/ 8 h 26"/>
                  <a:gd name="T36" fmla="*/ 3 w 51"/>
                  <a:gd name="T37" fmla="*/ 15 h 26"/>
                  <a:gd name="T38" fmla="*/ 1 w 51"/>
                  <a:gd name="T39" fmla="*/ 21 h 26"/>
                  <a:gd name="T40" fmla="*/ 1 w 51"/>
                  <a:gd name="T41" fmla="*/ 21 h 26"/>
                  <a:gd name="T42" fmla="*/ 12 w 51"/>
                  <a:gd name="T43" fmla="*/ 25 h 26"/>
                  <a:gd name="T44" fmla="*/ 31 w 51"/>
                  <a:gd name="T45" fmla="*/ 19 h 26"/>
                  <a:gd name="T46" fmla="*/ 49 w 51"/>
                  <a:gd name="T47" fmla="*/ 13 h 26"/>
                  <a:gd name="T48" fmla="*/ 49 w 51"/>
                  <a:gd name="T49" fmla="*/ 4 h 26"/>
                  <a:gd name="T50" fmla="*/ 45 w 51"/>
                  <a:gd name="T51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1" h="26">
                    <a:moveTo>
                      <a:pt x="1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0" y="19"/>
                      <a:pt x="0" y="16"/>
                      <a:pt x="3" y="15"/>
                    </a:cubicBezTo>
                    <a:cubicBezTo>
                      <a:pt x="8" y="12"/>
                      <a:pt x="13" y="10"/>
                      <a:pt x="20" y="8"/>
                    </a:cubicBezTo>
                    <a:cubicBezTo>
                      <a:pt x="22" y="7"/>
                      <a:pt x="24" y="6"/>
                      <a:pt x="27" y="6"/>
                    </a:cubicBezTo>
                    <a:cubicBezTo>
                      <a:pt x="33" y="1"/>
                      <a:pt x="44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1"/>
                      <a:pt x="48" y="2"/>
                      <a:pt x="49" y="4"/>
                    </a:cubicBezTo>
                    <a:cubicBezTo>
                      <a:pt x="51" y="8"/>
                      <a:pt x="51" y="13"/>
                      <a:pt x="49" y="14"/>
                    </a:cubicBezTo>
                    <a:cubicBezTo>
                      <a:pt x="46" y="15"/>
                      <a:pt x="39" y="17"/>
                      <a:pt x="31" y="19"/>
                    </a:cubicBezTo>
                    <a:cubicBezTo>
                      <a:pt x="31" y="19"/>
                      <a:pt x="21" y="23"/>
                      <a:pt x="12" y="25"/>
                    </a:cubicBezTo>
                    <a:cubicBezTo>
                      <a:pt x="7" y="26"/>
                      <a:pt x="3" y="24"/>
                      <a:pt x="1" y="21"/>
                    </a:cubicBezTo>
                    <a:close/>
                    <a:moveTo>
                      <a:pt x="45" y="1"/>
                    </a:moveTo>
                    <a:cubicBezTo>
                      <a:pt x="44" y="1"/>
                      <a:pt x="32" y="2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4" y="7"/>
                      <a:pt x="22" y="7"/>
                      <a:pt x="21" y="8"/>
                    </a:cubicBezTo>
                    <a:cubicBezTo>
                      <a:pt x="13" y="11"/>
                      <a:pt x="8" y="12"/>
                      <a:pt x="3" y="15"/>
                    </a:cubicBezTo>
                    <a:cubicBezTo>
                      <a:pt x="0" y="17"/>
                      <a:pt x="0" y="19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3" y="24"/>
                      <a:pt x="7" y="26"/>
                      <a:pt x="12" y="25"/>
                    </a:cubicBezTo>
                    <a:cubicBezTo>
                      <a:pt x="21" y="23"/>
                      <a:pt x="31" y="19"/>
                      <a:pt x="31" y="19"/>
                    </a:cubicBezTo>
                    <a:cubicBezTo>
                      <a:pt x="39" y="17"/>
                      <a:pt x="46" y="15"/>
                      <a:pt x="49" y="13"/>
                    </a:cubicBezTo>
                    <a:cubicBezTo>
                      <a:pt x="50" y="12"/>
                      <a:pt x="51" y="8"/>
                      <a:pt x="49" y="4"/>
                    </a:cubicBezTo>
                    <a:cubicBezTo>
                      <a:pt x="48" y="3"/>
                      <a:pt x="46" y="1"/>
                      <a:pt x="45" y="1"/>
                    </a:cubicBezTo>
                    <a:close/>
                  </a:path>
                </a:pathLst>
              </a:custGeom>
              <a:solidFill>
                <a:srgbClr val="E26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679"/>
              <p:cNvSpPr>
                <a:spLocks/>
              </p:cNvSpPr>
              <p:nvPr/>
            </p:nvSpPr>
            <p:spPr bwMode="auto">
              <a:xfrm>
                <a:off x="4552" y="2411"/>
                <a:ext cx="173" cy="168"/>
              </a:xfrm>
              <a:custGeom>
                <a:avLst/>
                <a:gdLst>
                  <a:gd name="T0" fmla="*/ 30 w 34"/>
                  <a:gd name="T1" fmla="*/ 0 h 21"/>
                  <a:gd name="T2" fmla="*/ 30 w 34"/>
                  <a:gd name="T3" fmla="*/ 0 h 21"/>
                  <a:gd name="T4" fmla="*/ 6 w 34"/>
                  <a:gd name="T5" fmla="*/ 9 h 21"/>
                  <a:gd name="T6" fmla="*/ 15 w 34"/>
                  <a:gd name="T7" fmla="*/ 19 h 21"/>
                  <a:gd name="T8" fmla="*/ 34 w 34"/>
                  <a:gd name="T9" fmla="*/ 13 h 21"/>
                  <a:gd name="T10" fmla="*/ 34 w 34"/>
                  <a:gd name="T11" fmla="*/ 13 h 21"/>
                  <a:gd name="T12" fmla="*/ 30 w 34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1"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8" y="4"/>
                      <a:pt x="12" y="5"/>
                      <a:pt x="6" y="9"/>
                    </a:cubicBezTo>
                    <a:cubicBezTo>
                      <a:pt x="0" y="13"/>
                      <a:pt x="6" y="21"/>
                      <a:pt x="15" y="19"/>
                    </a:cubicBezTo>
                    <a:cubicBezTo>
                      <a:pt x="24" y="17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0"/>
                      <a:pt x="29" y="4"/>
                      <a:pt x="30" y="0"/>
                    </a:cubicBezTo>
                    <a:close/>
                  </a:path>
                </a:pathLst>
              </a:custGeom>
              <a:solidFill>
                <a:srgbClr val="D8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680"/>
              <p:cNvSpPr>
                <a:spLocks/>
              </p:cNvSpPr>
              <p:nvPr/>
            </p:nvSpPr>
            <p:spPr bwMode="auto">
              <a:xfrm>
                <a:off x="4568" y="2411"/>
                <a:ext cx="151" cy="144"/>
              </a:xfrm>
              <a:custGeom>
                <a:avLst/>
                <a:gdLst>
                  <a:gd name="T0" fmla="*/ 27 w 30"/>
                  <a:gd name="T1" fmla="*/ 0 h 18"/>
                  <a:gd name="T2" fmla="*/ 27 w 30"/>
                  <a:gd name="T3" fmla="*/ 0 h 18"/>
                  <a:gd name="T4" fmla="*/ 3 w 30"/>
                  <a:gd name="T5" fmla="*/ 9 h 18"/>
                  <a:gd name="T6" fmla="*/ 2 w 30"/>
                  <a:gd name="T7" fmla="*/ 17 h 18"/>
                  <a:gd name="T8" fmla="*/ 30 w 30"/>
                  <a:gd name="T9" fmla="*/ 10 h 18"/>
                  <a:gd name="T10" fmla="*/ 27 w 3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5" y="4"/>
                      <a:pt x="9" y="5"/>
                      <a:pt x="3" y="9"/>
                    </a:cubicBezTo>
                    <a:cubicBezTo>
                      <a:pt x="0" y="11"/>
                      <a:pt x="0" y="14"/>
                      <a:pt x="2" y="17"/>
                    </a:cubicBezTo>
                    <a:cubicBezTo>
                      <a:pt x="12" y="18"/>
                      <a:pt x="20" y="12"/>
                      <a:pt x="30" y="10"/>
                    </a:cubicBezTo>
                    <a:cubicBezTo>
                      <a:pt x="28" y="7"/>
                      <a:pt x="26" y="3"/>
                      <a:pt x="27" y="0"/>
                    </a:cubicBezTo>
                    <a:close/>
                  </a:path>
                </a:pathLst>
              </a:custGeom>
              <a:solidFill>
                <a:srgbClr val="EAE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681"/>
              <p:cNvSpPr>
                <a:spLocks/>
              </p:cNvSpPr>
              <p:nvPr/>
            </p:nvSpPr>
            <p:spPr bwMode="auto">
              <a:xfrm>
                <a:off x="4568" y="2411"/>
                <a:ext cx="146" cy="136"/>
              </a:xfrm>
              <a:custGeom>
                <a:avLst/>
                <a:gdLst>
                  <a:gd name="T0" fmla="*/ 29 w 29"/>
                  <a:gd name="T1" fmla="*/ 8 h 17"/>
                  <a:gd name="T2" fmla="*/ 27 w 29"/>
                  <a:gd name="T3" fmla="*/ 0 h 17"/>
                  <a:gd name="T4" fmla="*/ 27 w 29"/>
                  <a:gd name="T5" fmla="*/ 0 h 17"/>
                  <a:gd name="T6" fmla="*/ 3 w 29"/>
                  <a:gd name="T7" fmla="*/ 9 h 17"/>
                  <a:gd name="T8" fmla="*/ 1 w 29"/>
                  <a:gd name="T9" fmla="*/ 14 h 17"/>
                  <a:gd name="T10" fmla="*/ 29 w 29"/>
                  <a:gd name="T11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7">
                    <a:moveTo>
                      <a:pt x="29" y="8"/>
                    </a:moveTo>
                    <a:cubicBezTo>
                      <a:pt x="28" y="5"/>
                      <a:pt x="27" y="2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5" y="4"/>
                      <a:pt x="9" y="5"/>
                      <a:pt x="3" y="9"/>
                    </a:cubicBezTo>
                    <a:cubicBezTo>
                      <a:pt x="1" y="10"/>
                      <a:pt x="0" y="12"/>
                      <a:pt x="1" y="14"/>
                    </a:cubicBezTo>
                    <a:cubicBezTo>
                      <a:pt x="9" y="17"/>
                      <a:pt x="20" y="11"/>
                      <a:pt x="29" y="8"/>
                    </a:cubicBezTo>
                    <a:close/>
                  </a:path>
                </a:pathLst>
              </a:custGeom>
              <a:solidFill>
                <a:srgbClr val="F7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682"/>
              <p:cNvSpPr>
                <a:spLocks noEditPoints="1"/>
              </p:cNvSpPr>
              <p:nvPr/>
            </p:nvSpPr>
            <p:spPr bwMode="auto">
              <a:xfrm>
                <a:off x="4568" y="2403"/>
                <a:ext cx="162" cy="168"/>
              </a:xfrm>
              <a:custGeom>
                <a:avLst/>
                <a:gdLst>
                  <a:gd name="T0" fmla="*/ 1 w 32"/>
                  <a:gd name="T1" fmla="*/ 16 h 21"/>
                  <a:gd name="T2" fmla="*/ 3 w 32"/>
                  <a:gd name="T3" fmla="*/ 10 h 21"/>
                  <a:gd name="T4" fmla="*/ 20 w 32"/>
                  <a:gd name="T5" fmla="*/ 3 h 21"/>
                  <a:gd name="T6" fmla="*/ 27 w 32"/>
                  <a:gd name="T7" fmla="*/ 1 h 21"/>
                  <a:gd name="T8" fmla="*/ 27 w 32"/>
                  <a:gd name="T9" fmla="*/ 0 h 21"/>
                  <a:gd name="T10" fmla="*/ 27 w 32"/>
                  <a:gd name="T11" fmla="*/ 0 h 21"/>
                  <a:gd name="T12" fmla="*/ 27 w 32"/>
                  <a:gd name="T13" fmla="*/ 1 h 21"/>
                  <a:gd name="T14" fmla="*/ 31 w 32"/>
                  <a:gd name="T15" fmla="*/ 13 h 21"/>
                  <a:gd name="T16" fmla="*/ 31 w 32"/>
                  <a:gd name="T17" fmla="*/ 14 h 21"/>
                  <a:gd name="T18" fmla="*/ 32 w 32"/>
                  <a:gd name="T19" fmla="*/ 14 h 21"/>
                  <a:gd name="T20" fmla="*/ 31 w 32"/>
                  <a:gd name="T21" fmla="*/ 14 h 21"/>
                  <a:gd name="T22" fmla="*/ 12 w 32"/>
                  <a:gd name="T23" fmla="*/ 20 h 21"/>
                  <a:gd name="T24" fmla="*/ 1 w 32"/>
                  <a:gd name="T25" fmla="*/ 16 h 21"/>
                  <a:gd name="T26" fmla="*/ 27 w 32"/>
                  <a:gd name="T27" fmla="*/ 1 h 21"/>
                  <a:gd name="T28" fmla="*/ 21 w 32"/>
                  <a:gd name="T29" fmla="*/ 3 h 21"/>
                  <a:gd name="T30" fmla="*/ 3 w 32"/>
                  <a:gd name="T31" fmla="*/ 10 h 21"/>
                  <a:gd name="T32" fmla="*/ 1 w 32"/>
                  <a:gd name="T33" fmla="*/ 16 h 21"/>
                  <a:gd name="T34" fmla="*/ 12 w 32"/>
                  <a:gd name="T35" fmla="*/ 20 h 21"/>
                  <a:gd name="T36" fmla="*/ 31 w 32"/>
                  <a:gd name="T37" fmla="*/ 14 h 21"/>
                  <a:gd name="T38" fmla="*/ 31 w 32"/>
                  <a:gd name="T39" fmla="*/ 13 h 21"/>
                  <a:gd name="T40" fmla="*/ 27 w 32"/>
                  <a:gd name="T41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21">
                    <a:moveTo>
                      <a:pt x="1" y="16"/>
                    </a:moveTo>
                    <a:cubicBezTo>
                      <a:pt x="0" y="14"/>
                      <a:pt x="0" y="11"/>
                      <a:pt x="3" y="10"/>
                    </a:cubicBezTo>
                    <a:cubicBezTo>
                      <a:pt x="8" y="7"/>
                      <a:pt x="13" y="5"/>
                      <a:pt x="20" y="3"/>
                    </a:cubicBezTo>
                    <a:cubicBezTo>
                      <a:pt x="22" y="2"/>
                      <a:pt x="24" y="1"/>
                      <a:pt x="27" y="1"/>
                    </a:cubicBezTo>
                    <a:cubicBezTo>
                      <a:pt x="27" y="1"/>
                      <a:pt x="27" y="1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5"/>
                      <a:pt x="29" y="10"/>
                      <a:pt x="31" y="13"/>
                    </a:cubicBezTo>
                    <a:cubicBezTo>
                      <a:pt x="31" y="13"/>
                      <a:pt x="31" y="13"/>
                      <a:pt x="31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21" y="18"/>
                      <a:pt x="12" y="20"/>
                    </a:cubicBezTo>
                    <a:cubicBezTo>
                      <a:pt x="7" y="21"/>
                      <a:pt x="3" y="19"/>
                      <a:pt x="1" y="16"/>
                    </a:cubicBezTo>
                    <a:close/>
                    <a:moveTo>
                      <a:pt x="27" y="1"/>
                    </a:moveTo>
                    <a:cubicBezTo>
                      <a:pt x="24" y="2"/>
                      <a:pt x="22" y="2"/>
                      <a:pt x="21" y="3"/>
                    </a:cubicBezTo>
                    <a:cubicBezTo>
                      <a:pt x="13" y="6"/>
                      <a:pt x="8" y="7"/>
                      <a:pt x="3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3" y="19"/>
                      <a:pt x="7" y="21"/>
                      <a:pt x="12" y="20"/>
                    </a:cubicBezTo>
                    <a:cubicBezTo>
                      <a:pt x="20" y="18"/>
                      <a:pt x="30" y="14"/>
                      <a:pt x="31" y="14"/>
                    </a:cubicBezTo>
                    <a:cubicBezTo>
                      <a:pt x="31" y="14"/>
                      <a:pt x="31" y="13"/>
                      <a:pt x="31" y="13"/>
                    </a:cubicBezTo>
                    <a:cubicBezTo>
                      <a:pt x="29" y="10"/>
                      <a:pt x="26" y="5"/>
                      <a:pt x="27" y="1"/>
                    </a:cubicBezTo>
                    <a:close/>
                  </a:path>
                </a:pathLst>
              </a:custGeom>
              <a:solidFill>
                <a:srgbClr val="A3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683"/>
              <p:cNvSpPr>
                <a:spLocks/>
              </p:cNvSpPr>
              <p:nvPr/>
            </p:nvSpPr>
            <p:spPr bwMode="auto">
              <a:xfrm>
                <a:off x="4502" y="2331"/>
                <a:ext cx="131" cy="280"/>
              </a:xfrm>
              <a:custGeom>
                <a:avLst/>
                <a:gdLst>
                  <a:gd name="T0" fmla="*/ 2 w 26"/>
                  <a:gd name="T1" fmla="*/ 9 h 35"/>
                  <a:gd name="T2" fmla="*/ 21 w 26"/>
                  <a:gd name="T3" fmla="*/ 16 h 35"/>
                  <a:gd name="T4" fmla="*/ 26 w 26"/>
                  <a:gd name="T5" fmla="*/ 29 h 35"/>
                  <a:gd name="T6" fmla="*/ 15 w 26"/>
                  <a:gd name="T7" fmla="*/ 35 h 35"/>
                  <a:gd name="T8" fmla="*/ 2 w 26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5">
                    <a:moveTo>
                      <a:pt x="2" y="9"/>
                    </a:moveTo>
                    <a:cubicBezTo>
                      <a:pt x="2" y="9"/>
                      <a:pt x="14" y="0"/>
                      <a:pt x="21" y="16"/>
                    </a:cubicBezTo>
                    <a:cubicBezTo>
                      <a:pt x="18" y="20"/>
                      <a:pt x="19" y="27"/>
                      <a:pt x="26" y="29"/>
                    </a:cubicBezTo>
                    <a:cubicBezTo>
                      <a:pt x="23" y="32"/>
                      <a:pt x="17" y="35"/>
                      <a:pt x="15" y="35"/>
                    </a:cubicBezTo>
                    <a:cubicBezTo>
                      <a:pt x="9" y="30"/>
                      <a:pt x="0" y="20"/>
                      <a:pt x="2" y="9"/>
                    </a:cubicBezTo>
                    <a:close/>
                  </a:path>
                </a:pathLst>
              </a:custGeom>
              <a:solidFill>
                <a:srgbClr val="157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684"/>
              <p:cNvSpPr>
                <a:spLocks/>
              </p:cNvSpPr>
              <p:nvPr/>
            </p:nvSpPr>
            <p:spPr bwMode="auto">
              <a:xfrm>
                <a:off x="4507" y="2331"/>
                <a:ext cx="106" cy="240"/>
              </a:xfrm>
              <a:custGeom>
                <a:avLst/>
                <a:gdLst>
                  <a:gd name="T0" fmla="*/ 15 w 21"/>
                  <a:gd name="T1" fmla="*/ 30 h 30"/>
                  <a:gd name="T2" fmla="*/ 21 w 21"/>
                  <a:gd name="T3" fmla="*/ 27 h 30"/>
                  <a:gd name="T4" fmla="*/ 20 w 21"/>
                  <a:gd name="T5" fmla="*/ 16 h 30"/>
                  <a:gd name="T6" fmla="*/ 1 w 21"/>
                  <a:gd name="T7" fmla="*/ 9 h 30"/>
                  <a:gd name="T8" fmla="*/ 3 w 21"/>
                  <a:gd name="T9" fmla="*/ 22 h 30"/>
                  <a:gd name="T10" fmla="*/ 15 w 21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0">
                    <a:moveTo>
                      <a:pt x="15" y="30"/>
                    </a:moveTo>
                    <a:cubicBezTo>
                      <a:pt x="17" y="30"/>
                      <a:pt x="19" y="29"/>
                      <a:pt x="21" y="27"/>
                    </a:cubicBezTo>
                    <a:cubicBezTo>
                      <a:pt x="18" y="24"/>
                      <a:pt x="17" y="19"/>
                      <a:pt x="20" y="16"/>
                    </a:cubicBezTo>
                    <a:cubicBezTo>
                      <a:pt x="13" y="0"/>
                      <a:pt x="1" y="9"/>
                      <a:pt x="1" y="9"/>
                    </a:cubicBezTo>
                    <a:cubicBezTo>
                      <a:pt x="0" y="13"/>
                      <a:pt x="1" y="18"/>
                      <a:pt x="3" y="22"/>
                    </a:cubicBezTo>
                    <a:cubicBezTo>
                      <a:pt x="7" y="26"/>
                      <a:pt x="9" y="30"/>
                      <a:pt x="15" y="30"/>
                    </a:cubicBezTo>
                    <a:close/>
                  </a:path>
                </a:pathLst>
              </a:custGeom>
              <a:solidFill>
                <a:srgbClr val="318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685"/>
              <p:cNvSpPr>
                <a:spLocks/>
              </p:cNvSpPr>
              <p:nvPr/>
            </p:nvSpPr>
            <p:spPr bwMode="auto">
              <a:xfrm>
                <a:off x="4507" y="2331"/>
                <a:ext cx="101" cy="232"/>
              </a:xfrm>
              <a:custGeom>
                <a:avLst/>
                <a:gdLst>
                  <a:gd name="T0" fmla="*/ 20 w 20"/>
                  <a:gd name="T1" fmla="*/ 26 h 29"/>
                  <a:gd name="T2" fmla="*/ 20 w 20"/>
                  <a:gd name="T3" fmla="*/ 16 h 29"/>
                  <a:gd name="T4" fmla="*/ 1 w 20"/>
                  <a:gd name="T5" fmla="*/ 9 h 29"/>
                  <a:gd name="T6" fmla="*/ 1 w 20"/>
                  <a:gd name="T7" fmla="*/ 17 h 29"/>
                  <a:gd name="T8" fmla="*/ 10 w 20"/>
                  <a:gd name="T9" fmla="*/ 27 h 29"/>
                  <a:gd name="T10" fmla="*/ 20 w 20"/>
                  <a:gd name="T11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9">
                    <a:moveTo>
                      <a:pt x="20" y="26"/>
                    </a:moveTo>
                    <a:cubicBezTo>
                      <a:pt x="18" y="23"/>
                      <a:pt x="18" y="19"/>
                      <a:pt x="20" y="16"/>
                    </a:cubicBezTo>
                    <a:cubicBezTo>
                      <a:pt x="13" y="0"/>
                      <a:pt x="1" y="9"/>
                      <a:pt x="1" y="9"/>
                    </a:cubicBezTo>
                    <a:cubicBezTo>
                      <a:pt x="0" y="12"/>
                      <a:pt x="1" y="15"/>
                      <a:pt x="1" y="17"/>
                    </a:cubicBezTo>
                    <a:cubicBezTo>
                      <a:pt x="4" y="21"/>
                      <a:pt x="6" y="25"/>
                      <a:pt x="10" y="27"/>
                    </a:cubicBezTo>
                    <a:cubicBezTo>
                      <a:pt x="14" y="29"/>
                      <a:pt x="17" y="28"/>
                      <a:pt x="20" y="26"/>
                    </a:cubicBezTo>
                    <a:close/>
                  </a:path>
                </a:pathLst>
              </a:custGeom>
              <a:solidFill>
                <a:srgbClr val="3E9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686"/>
              <p:cNvSpPr>
                <a:spLocks noEditPoints="1"/>
              </p:cNvSpPr>
              <p:nvPr/>
            </p:nvSpPr>
            <p:spPr bwMode="auto">
              <a:xfrm>
                <a:off x="4507" y="2371"/>
                <a:ext cx="126" cy="240"/>
              </a:xfrm>
              <a:custGeom>
                <a:avLst/>
                <a:gdLst>
                  <a:gd name="T0" fmla="*/ 4 w 25"/>
                  <a:gd name="T1" fmla="*/ 19 h 30"/>
                  <a:gd name="T2" fmla="*/ 0 w 25"/>
                  <a:gd name="T3" fmla="*/ 4 h 30"/>
                  <a:gd name="T4" fmla="*/ 0 w 25"/>
                  <a:gd name="T5" fmla="*/ 4 h 30"/>
                  <a:gd name="T6" fmla="*/ 0 w 25"/>
                  <a:gd name="T7" fmla="*/ 3 h 30"/>
                  <a:gd name="T8" fmla="*/ 11 w 25"/>
                  <a:gd name="T9" fmla="*/ 2 h 30"/>
                  <a:gd name="T10" fmla="*/ 21 w 25"/>
                  <a:gd name="T11" fmla="*/ 11 h 30"/>
                  <a:gd name="T12" fmla="*/ 21 w 25"/>
                  <a:gd name="T13" fmla="*/ 11 h 30"/>
                  <a:gd name="T14" fmla="*/ 21 w 25"/>
                  <a:gd name="T15" fmla="*/ 11 h 30"/>
                  <a:gd name="T16" fmla="*/ 19 w 25"/>
                  <a:gd name="T17" fmla="*/ 20 h 30"/>
                  <a:gd name="T18" fmla="*/ 25 w 25"/>
                  <a:gd name="T19" fmla="*/ 24 h 30"/>
                  <a:gd name="T20" fmla="*/ 25 w 25"/>
                  <a:gd name="T21" fmla="*/ 24 h 30"/>
                  <a:gd name="T22" fmla="*/ 25 w 25"/>
                  <a:gd name="T23" fmla="*/ 24 h 30"/>
                  <a:gd name="T24" fmla="*/ 14 w 25"/>
                  <a:gd name="T25" fmla="*/ 30 h 30"/>
                  <a:gd name="T26" fmla="*/ 14 w 25"/>
                  <a:gd name="T27" fmla="*/ 30 h 30"/>
                  <a:gd name="T28" fmla="*/ 14 w 25"/>
                  <a:gd name="T29" fmla="*/ 30 h 30"/>
                  <a:gd name="T30" fmla="*/ 4 w 25"/>
                  <a:gd name="T31" fmla="*/ 19 h 30"/>
                  <a:gd name="T32" fmla="*/ 1 w 25"/>
                  <a:gd name="T33" fmla="*/ 4 h 30"/>
                  <a:gd name="T34" fmla="*/ 4 w 25"/>
                  <a:gd name="T35" fmla="*/ 19 h 30"/>
                  <a:gd name="T36" fmla="*/ 14 w 25"/>
                  <a:gd name="T37" fmla="*/ 30 h 30"/>
                  <a:gd name="T38" fmla="*/ 25 w 25"/>
                  <a:gd name="T39" fmla="*/ 24 h 30"/>
                  <a:gd name="T40" fmla="*/ 19 w 25"/>
                  <a:gd name="T41" fmla="*/ 20 h 30"/>
                  <a:gd name="T42" fmla="*/ 20 w 25"/>
                  <a:gd name="T43" fmla="*/ 11 h 30"/>
                  <a:gd name="T44" fmla="*/ 11 w 25"/>
                  <a:gd name="T45" fmla="*/ 2 h 30"/>
                  <a:gd name="T46" fmla="*/ 1 w 25"/>
                  <a:gd name="T47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" h="30">
                    <a:moveTo>
                      <a:pt x="4" y="19"/>
                    </a:moveTo>
                    <a:cubicBezTo>
                      <a:pt x="1" y="13"/>
                      <a:pt x="0" y="8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5" y="0"/>
                      <a:pt x="11" y="2"/>
                    </a:cubicBezTo>
                    <a:cubicBezTo>
                      <a:pt x="15" y="2"/>
                      <a:pt x="18" y="6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8" y="14"/>
                      <a:pt x="18" y="17"/>
                      <a:pt x="19" y="20"/>
                    </a:cubicBezTo>
                    <a:cubicBezTo>
                      <a:pt x="21" y="22"/>
                      <a:pt x="23" y="23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3" y="27"/>
                      <a:pt x="17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2" y="29"/>
                      <a:pt x="7" y="25"/>
                      <a:pt x="4" y="19"/>
                    </a:cubicBezTo>
                    <a:close/>
                    <a:moveTo>
                      <a:pt x="1" y="4"/>
                    </a:moveTo>
                    <a:cubicBezTo>
                      <a:pt x="0" y="8"/>
                      <a:pt x="1" y="13"/>
                      <a:pt x="4" y="19"/>
                    </a:cubicBezTo>
                    <a:cubicBezTo>
                      <a:pt x="8" y="24"/>
                      <a:pt x="12" y="28"/>
                      <a:pt x="14" y="30"/>
                    </a:cubicBezTo>
                    <a:cubicBezTo>
                      <a:pt x="16" y="29"/>
                      <a:pt x="22" y="27"/>
                      <a:pt x="25" y="24"/>
                    </a:cubicBezTo>
                    <a:cubicBezTo>
                      <a:pt x="22" y="23"/>
                      <a:pt x="20" y="22"/>
                      <a:pt x="19" y="20"/>
                    </a:cubicBezTo>
                    <a:cubicBezTo>
                      <a:pt x="17" y="17"/>
                      <a:pt x="18" y="14"/>
                      <a:pt x="20" y="11"/>
                    </a:cubicBezTo>
                    <a:cubicBezTo>
                      <a:pt x="18" y="6"/>
                      <a:pt x="15" y="3"/>
                      <a:pt x="11" y="2"/>
                    </a:cubicBezTo>
                    <a:cubicBezTo>
                      <a:pt x="6" y="1"/>
                      <a:pt x="1" y="3"/>
                      <a:pt x="1" y="4"/>
                    </a:cubicBezTo>
                    <a:close/>
                  </a:path>
                </a:pathLst>
              </a:custGeom>
              <a:solidFill>
                <a:srgbClr val="056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687"/>
              <p:cNvSpPr>
                <a:spLocks/>
              </p:cNvSpPr>
              <p:nvPr/>
            </p:nvSpPr>
            <p:spPr bwMode="auto">
              <a:xfrm>
                <a:off x="4502" y="2387"/>
                <a:ext cx="91" cy="224"/>
              </a:xfrm>
              <a:custGeom>
                <a:avLst/>
                <a:gdLst>
                  <a:gd name="T0" fmla="*/ 5 w 18"/>
                  <a:gd name="T1" fmla="*/ 0 h 28"/>
                  <a:gd name="T2" fmla="*/ 2 w 18"/>
                  <a:gd name="T3" fmla="*/ 2 h 28"/>
                  <a:gd name="T4" fmla="*/ 15 w 18"/>
                  <a:gd name="T5" fmla="*/ 28 h 28"/>
                  <a:gd name="T6" fmla="*/ 18 w 18"/>
                  <a:gd name="T7" fmla="*/ 27 h 28"/>
                  <a:gd name="T8" fmla="*/ 5 w 1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8">
                    <a:moveTo>
                      <a:pt x="5" y="0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0" y="13"/>
                      <a:pt x="9" y="23"/>
                      <a:pt x="15" y="28"/>
                    </a:cubicBezTo>
                    <a:cubicBezTo>
                      <a:pt x="16" y="28"/>
                      <a:pt x="17" y="28"/>
                      <a:pt x="18" y="27"/>
                    </a:cubicBezTo>
                    <a:cubicBezTo>
                      <a:pt x="6" y="17"/>
                      <a:pt x="5" y="4"/>
                      <a:pt x="5" y="0"/>
                    </a:cubicBezTo>
                    <a:close/>
                  </a:path>
                </a:pathLst>
              </a:custGeom>
              <a:solidFill>
                <a:srgbClr val="157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688"/>
              <p:cNvSpPr>
                <a:spLocks/>
              </p:cNvSpPr>
              <p:nvPr/>
            </p:nvSpPr>
            <p:spPr bwMode="auto">
              <a:xfrm>
                <a:off x="4507" y="2387"/>
                <a:ext cx="66" cy="184"/>
              </a:xfrm>
              <a:custGeom>
                <a:avLst/>
                <a:gdLst>
                  <a:gd name="T0" fmla="*/ 13 w 13"/>
                  <a:gd name="T1" fmla="*/ 23 h 23"/>
                  <a:gd name="T2" fmla="*/ 4 w 13"/>
                  <a:gd name="T3" fmla="*/ 0 h 23"/>
                  <a:gd name="T4" fmla="*/ 1 w 13"/>
                  <a:gd name="T5" fmla="*/ 2 h 23"/>
                  <a:gd name="T6" fmla="*/ 3 w 13"/>
                  <a:gd name="T7" fmla="*/ 15 h 23"/>
                  <a:gd name="T8" fmla="*/ 13 w 13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13" y="23"/>
                    </a:moveTo>
                    <a:cubicBezTo>
                      <a:pt x="5" y="14"/>
                      <a:pt x="4" y="4"/>
                      <a:pt x="4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6"/>
                      <a:pt x="1" y="11"/>
                      <a:pt x="3" y="15"/>
                    </a:cubicBezTo>
                    <a:cubicBezTo>
                      <a:pt x="6" y="18"/>
                      <a:pt x="8" y="22"/>
                      <a:pt x="13" y="23"/>
                    </a:cubicBezTo>
                    <a:close/>
                  </a:path>
                </a:pathLst>
              </a:custGeom>
              <a:solidFill>
                <a:srgbClr val="318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689"/>
              <p:cNvSpPr>
                <a:spLocks/>
              </p:cNvSpPr>
              <p:nvPr/>
            </p:nvSpPr>
            <p:spPr bwMode="auto">
              <a:xfrm>
                <a:off x="4507" y="2387"/>
                <a:ext cx="55" cy="168"/>
              </a:xfrm>
              <a:custGeom>
                <a:avLst/>
                <a:gdLst>
                  <a:gd name="T0" fmla="*/ 11 w 11"/>
                  <a:gd name="T1" fmla="*/ 21 h 21"/>
                  <a:gd name="T2" fmla="*/ 4 w 11"/>
                  <a:gd name="T3" fmla="*/ 0 h 21"/>
                  <a:gd name="T4" fmla="*/ 1 w 11"/>
                  <a:gd name="T5" fmla="*/ 2 h 21"/>
                  <a:gd name="T6" fmla="*/ 1 w 11"/>
                  <a:gd name="T7" fmla="*/ 10 h 21"/>
                  <a:gd name="T8" fmla="*/ 10 w 11"/>
                  <a:gd name="T9" fmla="*/ 20 h 21"/>
                  <a:gd name="T10" fmla="*/ 11 w 11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11" y="21"/>
                    </a:moveTo>
                    <a:cubicBezTo>
                      <a:pt x="5" y="12"/>
                      <a:pt x="4" y="3"/>
                      <a:pt x="4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1" y="8"/>
                      <a:pt x="1" y="10"/>
                    </a:cubicBezTo>
                    <a:cubicBezTo>
                      <a:pt x="4" y="14"/>
                      <a:pt x="6" y="18"/>
                      <a:pt x="10" y="20"/>
                    </a:cubicBezTo>
                    <a:cubicBezTo>
                      <a:pt x="10" y="20"/>
                      <a:pt x="11" y="20"/>
                      <a:pt x="11" y="21"/>
                    </a:cubicBezTo>
                    <a:close/>
                  </a:path>
                </a:pathLst>
              </a:custGeom>
              <a:solidFill>
                <a:srgbClr val="3E9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690"/>
              <p:cNvSpPr>
                <a:spLocks noEditPoints="1"/>
              </p:cNvSpPr>
              <p:nvPr/>
            </p:nvSpPr>
            <p:spPr bwMode="auto">
              <a:xfrm>
                <a:off x="4507" y="2387"/>
                <a:ext cx="91" cy="224"/>
              </a:xfrm>
              <a:custGeom>
                <a:avLst/>
                <a:gdLst>
                  <a:gd name="T0" fmla="*/ 4 w 18"/>
                  <a:gd name="T1" fmla="*/ 17 h 28"/>
                  <a:gd name="T2" fmla="*/ 0 w 18"/>
                  <a:gd name="T3" fmla="*/ 2 h 28"/>
                  <a:gd name="T4" fmla="*/ 0 w 18"/>
                  <a:gd name="T5" fmla="*/ 2 h 28"/>
                  <a:gd name="T6" fmla="*/ 0 w 18"/>
                  <a:gd name="T7" fmla="*/ 1 h 28"/>
                  <a:gd name="T8" fmla="*/ 4 w 18"/>
                  <a:gd name="T9" fmla="*/ 0 h 28"/>
                  <a:gd name="T10" fmla="*/ 4 w 18"/>
                  <a:gd name="T11" fmla="*/ 0 h 28"/>
                  <a:gd name="T12" fmla="*/ 4 w 18"/>
                  <a:gd name="T13" fmla="*/ 0 h 28"/>
                  <a:gd name="T14" fmla="*/ 9 w 18"/>
                  <a:gd name="T15" fmla="*/ 17 h 28"/>
                  <a:gd name="T16" fmla="*/ 17 w 18"/>
                  <a:gd name="T17" fmla="*/ 27 h 28"/>
                  <a:gd name="T18" fmla="*/ 18 w 18"/>
                  <a:gd name="T19" fmla="*/ 27 h 28"/>
                  <a:gd name="T20" fmla="*/ 17 w 18"/>
                  <a:gd name="T21" fmla="*/ 27 h 28"/>
                  <a:gd name="T22" fmla="*/ 14 w 18"/>
                  <a:gd name="T23" fmla="*/ 28 h 28"/>
                  <a:gd name="T24" fmla="*/ 14 w 18"/>
                  <a:gd name="T25" fmla="*/ 28 h 28"/>
                  <a:gd name="T26" fmla="*/ 14 w 18"/>
                  <a:gd name="T27" fmla="*/ 28 h 28"/>
                  <a:gd name="T28" fmla="*/ 4 w 18"/>
                  <a:gd name="T29" fmla="*/ 17 h 28"/>
                  <a:gd name="T30" fmla="*/ 1 w 18"/>
                  <a:gd name="T31" fmla="*/ 2 h 28"/>
                  <a:gd name="T32" fmla="*/ 4 w 18"/>
                  <a:gd name="T33" fmla="*/ 17 h 28"/>
                  <a:gd name="T34" fmla="*/ 14 w 18"/>
                  <a:gd name="T35" fmla="*/ 28 h 28"/>
                  <a:gd name="T36" fmla="*/ 17 w 18"/>
                  <a:gd name="T37" fmla="*/ 27 h 28"/>
                  <a:gd name="T38" fmla="*/ 9 w 18"/>
                  <a:gd name="T39" fmla="*/ 17 h 28"/>
                  <a:gd name="T40" fmla="*/ 4 w 18"/>
                  <a:gd name="T41" fmla="*/ 0 h 28"/>
                  <a:gd name="T42" fmla="*/ 1 w 18"/>
                  <a:gd name="T4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8">
                    <a:moveTo>
                      <a:pt x="4" y="17"/>
                    </a:moveTo>
                    <a:cubicBezTo>
                      <a:pt x="1" y="11"/>
                      <a:pt x="0" y="6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5" y="10"/>
                      <a:pt x="9" y="17"/>
                    </a:cubicBezTo>
                    <a:cubicBezTo>
                      <a:pt x="11" y="21"/>
                      <a:pt x="14" y="24"/>
                      <a:pt x="17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8"/>
                      <a:pt x="15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2" y="27"/>
                      <a:pt x="7" y="23"/>
                      <a:pt x="4" y="17"/>
                    </a:cubicBezTo>
                    <a:close/>
                    <a:moveTo>
                      <a:pt x="1" y="2"/>
                    </a:moveTo>
                    <a:cubicBezTo>
                      <a:pt x="0" y="6"/>
                      <a:pt x="1" y="11"/>
                      <a:pt x="4" y="17"/>
                    </a:cubicBezTo>
                    <a:cubicBezTo>
                      <a:pt x="8" y="22"/>
                      <a:pt x="12" y="26"/>
                      <a:pt x="14" y="28"/>
                    </a:cubicBezTo>
                    <a:cubicBezTo>
                      <a:pt x="15" y="28"/>
                      <a:pt x="16" y="27"/>
                      <a:pt x="17" y="27"/>
                    </a:cubicBezTo>
                    <a:cubicBezTo>
                      <a:pt x="13" y="24"/>
                      <a:pt x="11" y="21"/>
                      <a:pt x="9" y="17"/>
                    </a:cubicBezTo>
                    <a:cubicBezTo>
                      <a:pt x="4" y="10"/>
                      <a:pt x="4" y="3"/>
                      <a:pt x="4" y="0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056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691"/>
              <p:cNvSpPr>
                <a:spLocks/>
              </p:cNvSpPr>
              <p:nvPr/>
            </p:nvSpPr>
            <p:spPr bwMode="auto">
              <a:xfrm>
                <a:off x="5069" y="2179"/>
                <a:ext cx="121" cy="176"/>
              </a:xfrm>
              <a:custGeom>
                <a:avLst/>
                <a:gdLst>
                  <a:gd name="T0" fmla="*/ 10 w 24"/>
                  <a:gd name="T1" fmla="*/ 0 h 22"/>
                  <a:gd name="T2" fmla="*/ 12 w 24"/>
                  <a:gd name="T3" fmla="*/ 3 h 22"/>
                  <a:gd name="T4" fmla="*/ 20 w 24"/>
                  <a:gd name="T5" fmla="*/ 0 h 22"/>
                  <a:gd name="T6" fmla="*/ 24 w 24"/>
                  <a:gd name="T7" fmla="*/ 7 h 22"/>
                  <a:gd name="T8" fmla="*/ 18 w 24"/>
                  <a:gd name="T9" fmla="*/ 12 h 22"/>
                  <a:gd name="T10" fmla="*/ 19 w 24"/>
                  <a:gd name="T11" fmla="*/ 17 h 22"/>
                  <a:gd name="T12" fmla="*/ 6 w 24"/>
                  <a:gd name="T13" fmla="*/ 14 h 22"/>
                  <a:gd name="T14" fmla="*/ 10 w 24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22">
                    <a:moveTo>
                      <a:pt x="10" y="0"/>
                    </a:moveTo>
                    <a:cubicBezTo>
                      <a:pt x="10" y="0"/>
                      <a:pt x="11" y="2"/>
                      <a:pt x="12" y="3"/>
                    </a:cubicBezTo>
                    <a:cubicBezTo>
                      <a:pt x="14" y="4"/>
                      <a:pt x="20" y="0"/>
                      <a:pt x="20" y="0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18" y="11"/>
                      <a:pt x="18" y="12"/>
                    </a:cubicBezTo>
                    <a:cubicBezTo>
                      <a:pt x="17" y="14"/>
                      <a:pt x="19" y="17"/>
                      <a:pt x="19" y="17"/>
                    </a:cubicBezTo>
                    <a:cubicBezTo>
                      <a:pt x="19" y="17"/>
                      <a:pt x="11" y="22"/>
                      <a:pt x="6" y="14"/>
                    </a:cubicBezTo>
                    <a:cubicBezTo>
                      <a:pt x="0" y="5"/>
                      <a:pt x="4" y="3"/>
                      <a:pt x="1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692"/>
              <p:cNvSpPr>
                <a:spLocks/>
              </p:cNvSpPr>
              <p:nvPr/>
            </p:nvSpPr>
            <p:spPr bwMode="auto">
              <a:xfrm>
                <a:off x="5069" y="2179"/>
                <a:ext cx="116" cy="176"/>
              </a:xfrm>
              <a:custGeom>
                <a:avLst/>
                <a:gdLst>
                  <a:gd name="T0" fmla="*/ 10 w 23"/>
                  <a:gd name="T1" fmla="*/ 0 h 22"/>
                  <a:gd name="T2" fmla="*/ 12 w 23"/>
                  <a:gd name="T3" fmla="*/ 3 h 22"/>
                  <a:gd name="T4" fmla="*/ 20 w 23"/>
                  <a:gd name="T5" fmla="*/ 0 h 22"/>
                  <a:gd name="T6" fmla="*/ 23 w 23"/>
                  <a:gd name="T7" fmla="*/ 6 h 22"/>
                  <a:gd name="T8" fmla="*/ 15 w 23"/>
                  <a:gd name="T9" fmla="*/ 11 h 22"/>
                  <a:gd name="T10" fmla="*/ 17 w 23"/>
                  <a:gd name="T11" fmla="*/ 17 h 22"/>
                  <a:gd name="T12" fmla="*/ 6 w 23"/>
                  <a:gd name="T13" fmla="*/ 14 h 22"/>
                  <a:gd name="T14" fmla="*/ 10 w 23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2">
                    <a:moveTo>
                      <a:pt x="10" y="0"/>
                    </a:moveTo>
                    <a:cubicBezTo>
                      <a:pt x="10" y="0"/>
                      <a:pt x="11" y="2"/>
                      <a:pt x="12" y="3"/>
                    </a:cubicBezTo>
                    <a:cubicBezTo>
                      <a:pt x="14" y="4"/>
                      <a:pt x="20" y="0"/>
                      <a:pt x="20" y="0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16" y="9"/>
                      <a:pt x="15" y="11"/>
                    </a:cubicBezTo>
                    <a:cubicBezTo>
                      <a:pt x="15" y="13"/>
                      <a:pt x="17" y="17"/>
                      <a:pt x="17" y="17"/>
                    </a:cubicBezTo>
                    <a:cubicBezTo>
                      <a:pt x="17" y="17"/>
                      <a:pt x="11" y="22"/>
                      <a:pt x="6" y="14"/>
                    </a:cubicBezTo>
                    <a:cubicBezTo>
                      <a:pt x="0" y="5"/>
                      <a:pt x="4" y="3"/>
                      <a:pt x="1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693"/>
              <p:cNvSpPr>
                <a:spLocks/>
              </p:cNvSpPr>
              <p:nvPr/>
            </p:nvSpPr>
            <p:spPr bwMode="auto">
              <a:xfrm>
                <a:off x="5069" y="2179"/>
                <a:ext cx="111" cy="176"/>
              </a:xfrm>
              <a:custGeom>
                <a:avLst/>
                <a:gdLst>
                  <a:gd name="T0" fmla="*/ 10 w 22"/>
                  <a:gd name="T1" fmla="*/ 0 h 22"/>
                  <a:gd name="T2" fmla="*/ 12 w 22"/>
                  <a:gd name="T3" fmla="*/ 3 h 22"/>
                  <a:gd name="T4" fmla="*/ 20 w 22"/>
                  <a:gd name="T5" fmla="*/ 0 h 22"/>
                  <a:gd name="T6" fmla="*/ 22 w 22"/>
                  <a:gd name="T7" fmla="*/ 4 h 22"/>
                  <a:gd name="T8" fmla="*/ 14 w 22"/>
                  <a:gd name="T9" fmla="*/ 11 h 22"/>
                  <a:gd name="T10" fmla="*/ 16 w 22"/>
                  <a:gd name="T11" fmla="*/ 17 h 22"/>
                  <a:gd name="T12" fmla="*/ 6 w 22"/>
                  <a:gd name="T13" fmla="*/ 14 h 22"/>
                  <a:gd name="T14" fmla="*/ 10 w 22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2">
                    <a:moveTo>
                      <a:pt x="10" y="0"/>
                    </a:moveTo>
                    <a:cubicBezTo>
                      <a:pt x="10" y="0"/>
                      <a:pt x="11" y="2"/>
                      <a:pt x="12" y="3"/>
                    </a:cubicBezTo>
                    <a:cubicBezTo>
                      <a:pt x="14" y="4"/>
                      <a:pt x="20" y="0"/>
                      <a:pt x="20" y="0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14" y="9"/>
                      <a:pt x="14" y="11"/>
                    </a:cubicBezTo>
                    <a:cubicBezTo>
                      <a:pt x="14" y="12"/>
                      <a:pt x="16" y="17"/>
                      <a:pt x="16" y="17"/>
                    </a:cubicBezTo>
                    <a:cubicBezTo>
                      <a:pt x="16" y="17"/>
                      <a:pt x="11" y="22"/>
                      <a:pt x="6" y="14"/>
                    </a:cubicBezTo>
                    <a:cubicBezTo>
                      <a:pt x="0" y="5"/>
                      <a:pt x="4" y="3"/>
                      <a:pt x="1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694"/>
              <p:cNvSpPr>
                <a:spLocks noEditPoints="1"/>
              </p:cNvSpPr>
              <p:nvPr/>
            </p:nvSpPr>
            <p:spPr bwMode="auto">
              <a:xfrm>
                <a:off x="5084" y="2179"/>
                <a:ext cx="106" cy="152"/>
              </a:xfrm>
              <a:custGeom>
                <a:avLst/>
                <a:gdLst>
                  <a:gd name="T0" fmla="*/ 2 w 21"/>
                  <a:gd name="T1" fmla="*/ 13 h 19"/>
                  <a:gd name="T2" fmla="*/ 0 w 21"/>
                  <a:gd name="T3" fmla="*/ 6 h 19"/>
                  <a:gd name="T4" fmla="*/ 7 w 21"/>
                  <a:gd name="T5" fmla="*/ 0 h 19"/>
                  <a:gd name="T6" fmla="*/ 7 w 21"/>
                  <a:gd name="T7" fmla="*/ 0 h 19"/>
                  <a:gd name="T8" fmla="*/ 7 w 21"/>
                  <a:gd name="T9" fmla="*/ 0 h 19"/>
                  <a:gd name="T10" fmla="*/ 10 w 21"/>
                  <a:gd name="T11" fmla="*/ 3 h 19"/>
                  <a:gd name="T12" fmla="*/ 17 w 21"/>
                  <a:gd name="T13" fmla="*/ 0 h 19"/>
                  <a:gd name="T14" fmla="*/ 17 w 21"/>
                  <a:gd name="T15" fmla="*/ 0 h 19"/>
                  <a:gd name="T16" fmla="*/ 21 w 21"/>
                  <a:gd name="T17" fmla="*/ 8 h 19"/>
                  <a:gd name="T18" fmla="*/ 21 w 21"/>
                  <a:gd name="T19" fmla="*/ 8 h 19"/>
                  <a:gd name="T20" fmla="*/ 15 w 21"/>
                  <a:gd name="T21" fmla="*/ 12 h 19"/>
                  <a:gd name="T22" fmla="*/ 16 w 21"/>
                  <a:gd name="T23" fmla="*/ 17 h 19"/>
                  <a:gd name="T24" fmla="*/ 16 w 21"/>
                  <a:gd name="T25" fmla="*/ 17 h 19"/>
                  <a:gd name="T26" fmla="*/ 16 w 21"/>
                  <a:gd name="T27" fmla="*/ 17 h 19"/>
                  <a:gd name="T28" fmla="*/ 8 w 21"/>
                  <a:gd name="T29" fmla="*/ 18 h 19"/>
                  <a:gd name="T30" fmla="*/ 3 w 21"/>
                  <a:gd name="T31" fmla="*/ 14 h 19"/>
                  <a:gd name="T32" fmla="*/ 2 w 21"/>
                  <a:gd name="T33" fmla="*/ 13 h 19"/>
                  <a:gd name="T34" fmla="*/ 7 w 21"/>
                  <a:gd name="T35" fmla="*/ 0 h 19"/>
                  <a:gd name="T36" fmla="*/ 1 w 21"/>
                  <a:gd name="T37" fmla="*/ 6 h 19"/>
                  <a:gd name="T38" fmla="*/ 2 w 21"/>
                  <a:gd name="T39" fmla="*/ 13 h 19"/>
                  <a:gd name="T40" fmla="*/ 3 w 21"/>
                  <a:gd name="T41" fmla="*/ 14 h 19"/>
                  <a:gd name="T42" fmla="*/ 9 w 21"/>
                  <a:gd name="T43" fmla="*/ 18 h 19"/>
                  <a:gd name="T44" fmla="*/ 16 w 21"/>
                  <a:gd name="T45" fmla="*/ 17 h 19"/>
                  <a:gd name="T46" fmla="*/ 15 w 21"/>
                  <a:gd name="T47" fmla="*/ 12 h 19"/>
                  <a:gd name="T48" fmla="*/ 21 w 21"/>
                  <a:gd name="T49" fmla="*/ 7 h 19"/>
                  <a:gd name="T50" fmla="*/ 17 w 21"/>
                  <a:gd name="T51" fmla="*/ 0 h 19"/>
                  <a:gd name="T52" fmla="*/ 9 w 21"/>
                  <a:gd name="T53" fmla="*/ 3 h 19"/>
                  <a:gd name="T54" fmla="*/ 7 w 21"/>
                  <a:gd name="T5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19">
                    <a:moveTo>
                      <a:pt x="2" y="13"/>
                    </a:moveTo>
                    <a:cubicBezTo>
                      <a:pt x="0" y="10"/>
                      <a:pt x="0" y="8"/>
                      <a:pt x="0" y="6"/>
                    </a:cubicBezTo>
                    <a:cubicBezTo>
                      <a:pt x="1" y="3"/>
                      <a:pt x="4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2"/>
                      <a:pt x="10" y="3"/>
                    </a:cubicBezTo>
                    <a:cubicBezTo>
                      <a:pt x="11" y="3"/>
                      <a:pt x="15" y="1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9"/>
                      <a:pt x="15" y="11"/>
                      <a:pt x="15" y="12"/>
                    </a:cubicBezTo>
                    <a:cubicBezTo>
                      <a:pt x="15" y="14"/>
                      <a:pt x="16" y="16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2" y="19"/>
                      <a:pt x="8" y="18"/>
                    </a:cubicBezTo>
                    <a:cubicBezTo>
                      <a:pt x="6" y="18"/>
                      <a:pt x="4" y="16"/>
                      <a:pt x="3" y="14"/>
                    </a:cubicBezTo>
                    <a:cubicBezTo>
                      <a:pt x="2" y="14"/>
                      <a:pt x="2" y="13"/>
                      <a:pt x="2" y="13"/>
                    </a:cubicBezTo>
                    <a:close/>
                    <a:moveTo>
                      <a:pt x="7" y="0"/>
                    </a:moveTo>
                    <a:cubicBezTo>
                      <a:pt x="4" y="2"/>
                      <a:pt x="1" y="3"/>
                      <a:pt x="1" y="6"/>
                    </a:cubicBezTo>
                    <a:cubicBezTo>
                      <a:pt x="0" y="8"/>
                      <a:pt x="1" y="10"/>
                      <a:pt x="2" y="13"/>
                    </a:cubicBezTo>
                    <a:cubicBezTo>
                      <a:pt x="2" y="13"/>
                      <a:pt x="3" y="13"/>
                      <a:pt x="3" y="14"/>
                    </a:cubicBezTo>
                    <a:cubicBezTo>
                      <a:pt x="4" y="16"/>
                      <a:pt x="6" y="17"/>
                      <a:pt x="9" y="18"/>
                    </a:cubicBezTo>
                    <a:cubicBezTo>
                      <a:pt x="12" y="19"/>
                      <a:pt x="15" y="17"/>
                      <a:pt x="16" y="17"/>
                    </a:cubicBezTo>
                    <a:cubicBezTo>
                      <a:pt x="15" y="16"/>
                      <a:pt x="14" y="14"/>
                      <a:pt x="15" y="12"/>
                    </a:cubicBezTo>
                    <a:cubicBezTo>
                      <a:pt x="15" y="11"/>
                      <a:pt x="20" y="8"/>
                      <a:pt x="21" y="7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1" y="4"/>
                      <a:pt x="9" y="3"/>
                    </a:cubicBezTo>
                    <a:cubicBezTo>
                      <a:pt x="8" y="2"/>
                      <a:pt x="7" y="1"/>
                      <a:pt x="7" y="0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695"/>
              <p:cNvSpPr>
                <a:spLocks/>
              </p:cNvSpPr>
              <p:nvPr/>
            </p:nvSpPr>
            <p:spPr bwMode="auto">
              <a:xfrm>
                <a:off x="5099" y="1756"/>
                <a:ext cx="431" cy="743"/>
              </a:xfrm>
              <a:custGeom>
                <a:avLst/>
                <a:gdLst>
                  <a:gd name="T0" fmla="*/ 44 w 85"/>
                  <a:gd name="T1" fmla="*/ 3 h 93"/>
                  <a:gd name="T2" fmla="*/ 24 w 85"/>
                  <a:gd name="T3" fmla="*/ 11 h 93"/>
                  <a:gd name="T4" fmla="*/ 12 w 85"/>
                  <a:gd name="T5" fmla="*/ 50 h 93"/>
                  <a:gd name="T6" fmla="*/ 21 w 85"/>
                  <a:gd name="T7" fmla="*/ 65 h 93"/>
                  <a:gd name="T8" fmla="*/ 62 w 85"/>
                  <a:gd name="T9" fmla="*/ 74 h 93"/>
                  <a:gd name="T10" fmla="*/ 71 w 85"/>
                  <a:gd name="T11" fmla="*/ 7 h 93"/>
                  <a:gd name="T12" fmla="*/ 44 w 85"/>
                  <a:gd name="T13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93">
                    <a:moveTo>
                      <a:pt x="44" y="3"/>
                    </a:moveTo>
                    <a:cubicBezTo>
                      <a:pt x="44" y="3"/>
                      <a:pt x="32" y="6"/>
                      <a:pt x="24" y="11"/>
                    </a:cubicBezTo>
                    <a:cubicBezTo>
                      <a:pt x="13" y="12"/>
                      <a:pt x="0" y="25"/>
                      <a:pt x="12" y="50"/>
                    </a:cubicBezTo>
                    <a:cubicBezTo>
                      <a:pt x="11" y="55"/>
                      <a:pt x="15" y="63"/>
                      <a:pt x="21" y="65"/>
                    </a:cubicBezTo>
                    <a:cubicBezTo>
                      <a:pt x="26" y="78"/>
                      <a:pt x="44" y="93"/>
                      <a:pt x="62" y="74"/>
                    </a:cubicBezTo>
                    <a:cubicBezTo>
                      <a:pt x="85" y="59"/>
                      <a:pt x="85" y="19"/>
                      <a:pt x="71" y="7"/>
                    </a:cubicBezTo>
                    <a:cubicBezTo>
                      <a:pt x="62" y="0"/>
                      <a:pt x="44" y="3"/>
                      <a:pt x="44" y="3"/>
                    </a:cubicBezTo>
                    <a:close/>
                  </a:path>
                </a:pathLst>
              </a:custGeom>
              <a:solidFill>
                <a:srgbClr val="EF9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696"/>
              <p:cNvSpPr>
                <a:spLocks/>
              </p:cNvSpPr>
              <p:nvPr/>
            </p:nvSpPr>
            <p:spPr bwMode="auto">
              <a:xfrm>
                <a:off x="5104" y="1756"/>
                <a:ext cx="426" cy="719"/>
              </a:xfrm>
              <a:custGeom>
                <a:avLst/>
                <a:gdLst>
                  <a:gd name="T0" fmla="*/ 43 w 84"/>
                  <a:gd name="T1" fmla="*/ 3 h 90"/>
                  <a:gd name="T2" fmla="*/ 23 w 84"/>
                  <a:gd name="T3" fmla="*/ 11 h 90"/>
                  <a:gd name="T4" fmla="*/ 12 w 84"/>
                  <a:gd name="T5" fmla="*/ 48 h 90"/>
                  <a:gd name="T6" fmla="*/ 20 w 84"/>
                  <a:gd name="T7" fmla="*/ 64 h 90"/>
                  <a:gd name="T8" fmla="*/ 61 w 84"/>
                  <a:gd name="T9" fmla="*/ 74 h 90"/>
                  <a:gd name="T10" fmla="*/ 70 w 84"/>
                  <a:gd name="T11" fmla="*/ 7 h 90"/>
                  <a:gd name="T12" fmla="*/ 43 w 84"/>
                  <a:gd name="T13" fmla="*/ 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0">
                    <a:moveTo>
                      <a:pt x="43" y="3"/>
                    </a:moveTo>
                    <a:cubicBezTo>
                      <a:pt x="43" y="3"/>
                      <a:pt x="31" y="6"/>
                      <a:pt x="23" y="11"/>
                    </a:cubicBezTo>
                    <a:cubicBezTo>
                      <a:pt x="12" y="12"/>
                      <a:pt x="0" y="23"/>
                      <a:pt x="12" y="48"/>
                    </a:cubicBezTo>
                    <a:cubicBezTo>
                      <a:pt x="11" y="53"/>
                      <a:pt x="15" y="62"/>
                      <a:pt x="20" y="64"/>
                    </a:cubicBezTo>
                    <a:cubicBezTo>
                      <a:pt x="26" y="77"/>
                      <a:pt x="46" y="90"/>
                      <a:pt x="61" y="74"/>
                    </a:cubicBezTo>
                    <a:cubicBezTo>
                      <a:pt x="84" y="59"/>
                      <a:pt x="84" y="19"/>
                      <a:pt x="70" y="7"/>
                    </a:cubicBezTo>
                    <a:cubicBezTo>
                      <a:pt x="61" y="0"/>
                      <a:pt x="43" y="3"/>
                      <a:pt x="43" y="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697"/>
              <p:cNvSpPr>
                <a:spLocks/>
              </p:cNvSpPr>
              <p:nvPr/>
            </p:nvSpPr>
            <p:spPr bwMode="auto">
              <a:xfrm>
                <a:off x="5109" y="1756"/>
                <a:ext cx="421" cy="695"/>
              </a:xfrm>
              <a:custGeom>
                <a:avLst/>
                <a:gdLst>
                  <a:gd name="T0" fmla="*/ 42 w 83"/>
                  <a:gd name="T1" fmla="*/ 3 h 87"/>
                  <a:gd name="T2" fmla="*/ 22 w 83"/>
                  <a:gd name="T3" fmla="*/ 11 h 87"/>
                  <a:gd name="T4" fmla="*/ 12 w 83"/>
                  <a:gd name="T5" fmla="*/ 47 h 87"/>
                  <a:gd name="T6" fmla="*/ 21 w 83"/>
                  <a:gd name="T7" fmla="*/ 63 h 87"/>
                  <a:gd name="T8" fmla="*/ 61 w 83"/>
                  <a:gd name="T9" fmla="*/ 74 h 87"/>
                  <a:gd name="T10" fmla="*/ 69 w 83"/>
                  <a:gd name="T11" fmla="*/ 7 h 87"/>
                  <a:gd name="T12" fmla="*/ 42 w 83"/>
                  <a:gd name="T13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7">
                    <a:moveTo>
                      <a:pt x="42" y="3"/>
                    </a:moveTo>
                    <a:cubicBezTo>
                      <a:pt x="42" y="3"/>
                      <a:pt x="30" y="6"/>
                      <a:pt x="22" y="11"/>
                    </a:cubicBezTo>
                    <a:cubicBezTo>
                      <a:pt x="11" y="12"/>
                      <a:pt x="0" y="22"/>
                      <a:pt x="12" y="47"/>
                    </a:cubicBezTo>
                    <a:cubicBezTo>
                      <a:pt x="11" y="53"/>
                      <a:pt x="15" y="62"/>
                      <a:pt x="21" y="63"/>
                    </a:cubicBezTo>
                    <a:cubicBezTo>
                      <a:pt x="26" y="76"/>
                      <a:pt x="47" y="87"/>
                      <a:pt x="61" y="74"/>
                    </a:cubicBezTo>
                    <a:cubicBezTo>
                      <a:pt x="83" y="59"/>
                      <a:pt x="83" y="19"/>
                      <a:pt x="69" y="7"/>
                    </a:cubicBezTo>
                    <a:cubicBezTo>
                      <a:pt x="60" y="0"/>
                      <a:pt x="42" y="3"/>
                      <a:pt x="42" y="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698"/>
              <p:cNvSpPr>
                <a:spLocks noEditPoints="1"/>
              </p:cNvSpPr>
              <p:nvPr/>
            </p:nvSpPr>
            <p:spPr bwMode="auto">
              <a:xfrm>
                <a:off x="5125" y="1756"/>
                <a:ext cx="390" cy="671"/>
              </a:xfrm>
              <a:custGeom>
                <a:avLst/>
                <a:gdLst>
                  <a:gd name="T0" fmla="*/ 9 w 77"/>
                  <a:gd name="T1" fmla="*/ 59 h 84"/>
                  <a:gd name="T2" fmla="*/ 9 w 77"/>
                  <a:gd name="T3" fmla="*/ 59 h 84"/>
                  <a:gd name="T4" fmla="*/ 7 w 77"/>
                  <a:gd name="T5" fmla="*/ 50 h 84"/>
                  <a:gd name="T6" fmla="*/ 5 w 77"/>
                  <a:gd name="T7" fmla="*/ 20 h 84"/>
                  <a:gd name="T8" fmla="*/ 19 w 77"/>
                  <a:gd name="T9" fmla="*/ 10 h 84"/>
                  <a:gd name="T10" fmla="*/ 39 w 77"/>
                  <a:gd name="T11" fmla="*/ 3 h 84"/>
                  <a:gd name="T12" fmla="*/ 66 w 77"/>
                  <a:gd name="T13" fmla="*/ 7 h 84"/>
                  <a:gd name="T14" fmla="*/ 71 w 77"/>
                  <a:gd name="T15" fmla="*/ 13 h 84"/>
                  <a:gd name="T16" fmla="*/ 75 w 77"/>
                  <a:gd name="T17" fmla="*/ 45 h 84"/>
                  <a:gd name="T18" fmla="*/ 58 w 77"/>
                  <a:gd name="T19" fmla="*/ 74 h 84"/>
                  <a:gd name="T20" fmla="*/ 37 w 77"/>
                  <a:gd name="T21" fmla="*/ 83 h 84"/>
                  <a:gd name="T22" fmla="*/ 17 w 77"/>
                  <a:gd name="T23" fmla="*/ 68 h 84"/>
                  <a:gd name="T24" fmla="*/ 15 w 77"/>
                  <a:gd name="T25" fmla="*/ 65 h 84"/>
                  <a:gd name="T26" fmla="*/ 9 w 77"/>
                  <a:gd name="T27" fmla="*/ 59 h 84"/>
                  <a:gd name="T28" fmla="*/ 70 w 77"/>
                  <a:gd name="T29" fmla="*/ 13 h 84"/>
                  <a:gd name="T30" fmla="*/ 66 w 77"/>
                  <a:gd name="T31" fmla="*/ 7 h 84"/>
                  <a:gd name="T32" fmla="*/ 39 w 77"/>
                  <a:gd name="T33" fmla="*/ 4 h 84"/>
                  <a:gd name="T34" fmla="*/ 20 w 77"/>
                  <a:gd name="T35" fmla="*/ 11 h 84"/>
                  <a:gd name="T36" fmla="*/ 20 w 77"/>
                  <a:gd name="T37" fmla="*/ 11 h 84"/>
                  <a:gd name="T38" fmla="*/ 20 w 77"/>
                  <a:gd name="T39" fmla="*/ 11 h 84"/>
                  <a:gd name="T40" fmla="*/ 5 w 77"/>
                  <a:gd name="T41" fmla="*/ 21 h 84"/>
                  <a:gd name="T42" fmla="*/ 7 w 77"/>
                  <a:gd name="T43" fmla="*/ 50 h 84"/>
                  <a:gd name="T44" fmla="*/ 7 w 77"/>
                  <a:gd name="T45" fmla="*/ 50 h 84"/>
                  <a:gd name="T46" fmla="*/ 7 w 77"/>
                  <a:gd name="T47" fmla="*/ 50 h 84"/>
                  <a:gd name="T48" fmla="*/ 9 w 77"/>
                  <a:gd name="T49" fmla="*/ 59 h 84"/>
                  <a:gd name="T50" fmla="*/ 16 w 77"/>
                  <a:gd name="T51" fmla="*/ 64 h 84"/>
                  <a:gd name="T52" fmla="*/ 16 w 77"/>
                  <a:gd name="T53" fmla="*/ 65 h 84"/>
                  <a:gd name="T54" fmla="*/ 16 w 77"/>
                  <a:gd name="T55" fmla="*/ 65 h 84"/>
                  <a:gd name="T56" fmla="*/ 17 w 77"/>
                  <a:gd name="T57" fmla="*/ 68 h 84"/>
                  <a:gd name="T58" fmla="*/ 37 w 77"/>
                  <a:gd name="T59" fmla="*/ 83 h 84"/>
                  <a:gd name="T60" fmla="*/ 57 w 77"/>
                  <a:gd name="T61" fmla="*/ 74 h 84"/>
                  <a:gd name="T62" fmla="*/ 57 w 77"/>
                  <a:gd name="T63" fmla="*/ 74 h 84"/>
                  <a:gd name="T64" fmla="*/ 75 w 77"/>
                  <a:gd name="T65" fmla="*/ 44 h 84"/>
                  <a:gd name="T66" fmla="*/ 70 w 77"/>
                  <a:gd name="T67" fmla="*/ 1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84">
                    <a:moveTo>
                      <a:pt x="9" y="59"/>
                    </a:moveTo>
                    <a:cubicBezTo>
                      <a:pt x="9" y="59"/>
                      <a:pt x="9" y="59"/>
                      <a:pt x="9" y="59"/>
                    </a:cubicBezTo>
                    <a:cubicBezTo>
                      <a:pt x="7" y="56"/>
                      <a:pt x="6" y="52"/>
                      <a:pt x="7" y="50"/>
                    </a:cubicBezTo>
                    <a:cubicBezTo>
                      <a:pt x="0" y="35"/>
                      <a:pt x="2" y="26"/>
                      <a:pt x="5" y="20"/>
                    </a:cubicBezTo>
                    <a:cubicBezTo>
                      <a:pt x="8" y="15"/>
                      <a:pt x="13" y="11"/>
                      <a:pt x="19" y="10"/>
                    </a:cubicBezTo>
                    <a:cubicBezTo>
                      <a:pt x="26" y="6"/>
                      <a:pt x="39" y="3"/>
                      <a:pt x="39" y="3"/>
                    </a:cubicBezTo>
                    <a:cubicBezTo>
                      <a:pt x="39" y="3"/>
                      <a:pt x="57" y="0"/>
                      <a:pt x="66" y="7"/>
                    </a:cubicBezTo>
                    <a:cubicBezTo>
                      <a:pt x="68" y="8"/>
                      <a:pt x="69" y="10"/>
                      <a:pt x="71" y="13"/>
                    </a:cubicBezTo>
                    <a:cubicBezTo>
                      <a:pt x="75" y="21"/>
                      <a:pt x="77" y="33"/>
                      <a:pt x="75" y="45"/>
                    </a:cubicBezTo>
                    <a:cubicBezTo>
                      <a:pt x="73" y="58"/>
                      <a:pt x="67" y="68"/>
                      <a:pt x="58" y="74"/>
                    </a:cubicBezTo>
                    <a:cubicBezTo>
                      <a:pt x="51" y="81"/>
                      <a:pt x="44" y="84"/>
                      <a:pt x="37" y="83"/>
                    </a:cubicBezTo>
                    <a:cubicBezTo>
                      <a:pt x="28" y="82"/>
                      <a:pt x="21" y="75"/>
                      <a:pt x="17" y="68"/>
                    </a:cubicBezTo>
                    <a:cubicBezTo>
                      <a:pt x="16" y="67"/>
                      <a:pt x="16" y="66"/>
                      <a:pt x="15" y="65"/>
                    </a:cubicBezTo>
                    <a:cubicBezTo>
                      <a:pt x="13" y="64"/>
                      <a:pt x="10" y="62"/>
                      <a:pt x="9" y="59"/>
                    </a:cubicBezTo>
                    <a:close/>
                    <a:moveTo>
                      <a:pt x="70" y="13"/>
                    </a:moveTo>
                    <a:cubicBezTo>
                      <a:pt x="69" y="10"/>
                      <a:pt x="67" y="9"/>
                      <a:pt x="66" y="7"/>
                    </a:cubicBezTo>
                    <a:cubicBezTo>
                      <a:pt x="57" y="0"/>
                      <a:pt x="40" y="4"/>
                      <a:pt x="39" y="4"/>
                    </a:cubicBezTo>
                    <a:cubicBezTo>
                      <a:pt x="39" y="4"/>
                      <a:pt x="27" y="6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3" y="12"/>
                      <a:pt x="8" y="15"/>
                      <a:pt x="5" y="21"/>
                    </a:cubicBezTo>
                    <a:cubicBezTo>
                      <a:pt x="2" y="26"/>
                      <a:pt x="0" y="35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6" y="52"/>
                      <a:pt x="7" y="56"/>
                      <a:pt x="9" y="59"/>
                    </a:cubicBezTo>
                    <a:cubicBezTo>
                      <a:pt x="11" y="62"/>
                      <a:pt x="13" y="64"/>
                      <a:pt x="16" y="64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6"/>
                      <a:pt x="17" y="67"/>
                      <a:pt x="17" y="68"/>
                    </a:cubicBezTo>
                    <a:cubicBezTo>
                      <a:pt x="21" y="75"/>
                      <a:pt x="28" y="82"/>
                      <a:pt x="37" y="83"/>
                    </a:cubicBezTo>
                    <a:cubicBezTo>
                      <a:pt x="44" y="84"/>
                      <a:pt x="51" y="81"/>
                      <a:pt x="57" y="74"/>
                    </a:cubicBezTo>
                    <a:cubicBezTo>
                      <a:pt x="57" y="74"/>
                      <a:pt x="57" y="74"/>
                      <a:pt x="57" y="74"/>
                    </a:cubicBezTo>
                    <a:cubicBezTo>
                      <a:pt x="66" y="68"/>
                      <a:pt x="72" y="58"/>
                      <a:pt x="75" y="44"/>
                    </a:cubicBezTo>
                    <a:cubicBezTo>
                      <a:pt x="77" y="33"/>
                      <a:pt x="75" y="21"/>
                      <a:pt x="70" y="13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699"/>
              <p:cNvSpPr>
                <a:spLocks/>
              </p:cNvSpPr>
              <p:nvPr/>
            </p:nvSpPr>
            <p:spPr bwMode="auto">
              <a:xfrm>
                <a:off x="5241" y="1884"/>
                <a:ext cx="91" cy="128"/>
              </a:xfrm>
              <a:custGeom>
                <a:avLst/>
                <a:gdLst>
                  <a:gd name="T0" fmla="*/ 12 w 18"/>
                  <a:gd name="T1" fmla="*/ 14 h 16"/>
                  <a:gd name="T2" fmla="*/ 1 w 18"/>
                  <a:gd name="T3" fmla="*/ 12 h 16"/>
                  <a:gd name="T4" fmla="*/ 6 w 18"/>
                  <a:gd name="T5" fmla="*/ 2 h 16"/>
                  <a:gd name="T6" fmla="*/ 17 w 18"/>
                  <a:gd name="T7" fmla="*/ 4 h 16"/>
                  <a:gd name="T8" fmla="*/ 12 w 18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2" y="14"/>
                    </a:moveTo>
                    <a:cubicBezTo>
                      <a:pt x="7" y="16"/>
                      <a:pt x="3" y="15"/>
                      <a:pt x="1" y="12"/>
                    </a:cubicBezTo>
                    <a:cubicBezTo>
                      <a:pt x="0" y="8"/>
                      <a:pt x="2" y="4"/>
                      <a:pt x="6" y="2"/>
                    </a:cubicBezTo>
                    <a:cubicBezTo>
                      <a:pt x="11" y="0"/>
                      <a:pt x="15" y="1"/>
                      <a:pt x="17" y="4"/>
                    </a:cubicBezTo>
                    <a:cubicBezTo>
                      <a:pt x="18" y="8"/>
                      <a:pt x="16" y="12"/>
                      <a:pt x="12" y="14"/>
                    </a:cubicBezTo>
                    <a:close/>
                  </a:path>
                </a:pathLst>
              </a:custGeom>
              <a:solidFill>
                <a:srgbClr val="EF9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700"/>
              <p:cNvSpPr>
                <a:spLocks/>
              </p:cNvSpPr>
              <p:nvPr/>
            </p:nvSpPr>
            <p:spPr bwMode="auto">
              <a:xfrm>
                <a:off x="5241" y="1892"/>
                <a:ext cx="91" cy="112"/>
              </a:xfrm>
              <a:custGeom>
                <a:avLst/>
                <a:gdLst>
                  <a:gd name="T0" fmla="*/ 12 w 18"/>
                  <a:gd name="T1" fmla="*/ 12 h 14"/>
                  <a:gd name="T2" fmla="*/ 2 w 18"/>
                  <a:gd name="T3" fmla="*/ 10 h 14"/>
                  <a:gd name="T4" fmla="*/ 7 w 18"/>
                  <a:gd name="T5" fmla="*/ 2 h 14"/>
                  <a:gd name="T6" fmla="*/ 16 w 18"/>
                  <a:gd name="T7" fmla="*/ 4 h 14"/>
                  <a:gd name="T8" fmla="*/ 12 w 18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12" y="12"/>
                    </a:moveTo>
                    <a:cubicBezTo>
                      <a:pt x="8" y="14"/>
                      <a:pt x="3" y="13"/>
                      <a:pt x="2" y="10"/>
                    </a:cubicBezTo>
                    <a:cubicBezTo>
                      <a:pt x="0" y="7"/>
                      <a:pt x="2" y="3"/>
                      <a:pt x="7" y="2"/>
                    </a:cubicBezTo>
                    <a:cubicBezTo>
                      <a:pt x="11" y="0"/>
                      <a:pt x="15" y="1"/>
                      <a:pt x="16" y="4"/>
                    </a:cubicBezTo>
                    <a:cubicBezTo>
                      <a:pt x="18" y="7"/>
                      <a:pt x="16" y="11"/>
                      <a:pt x="1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701"/>
              <p:cNvSpPr>
                <a:spLocks noEditPoints="1"/>
              </p:cNvSpPr>
              <p:nvPr/>
            </p:nvSpPr>
            <p:spPr bwMode="auto">
              <a:xfrm>
                <a:off x="5246" y="1884"/>
                <a:ext cx="86" cy="120"/>
              </a:xfrm>
              <a:custGeom>
                <a:avLst/>
                <a:gdLst>
                  <a:gd name="T0" fmla="*/ 1 w 17"/>
                  <a:gd name="T1" fmla="*/ 12 h 15"/>
                  <a:gd name="T2" fmla="*/ 1 w 17"/>
                  <a:gd name="T3" fmla="*/ 12 h 15"/>
                  <a:gd name="T4" fmla="*/ 1 w 17"/>
                  <a:gd name="T5" fmla="*/ 6 h 15"/>
                  <a:gd name="T6" fmla="*/ 5 w 17"/>
                  <a:gd name="T7" fmla="*/ 2 h 15"/>
                  <a:gd name="T8" fmla="*/ 16 w 17"/>
                  <a:gd name="T9" fmla="*/ 5 h 15"/>
                  <a:gd name="T10" fmla="*/ 11 w 17"/>
                  <a:gd name="T11" fmla="*/ 14 h 15"/>
                  <a:gd name="T12" fmla="*/ 1 w 17"/>
                  <a:gd name="T13" fmla="*/ 12 h 15"/>
                  <a:gd name="T14" fmla="*/ 15 w 17"/>
                  <a:gd name="T15" fmla="*/ 4 h 15"/>
                  <a:gd name="T16" fmla="*/ 6 w 17"/>
                  <a:gd name="T17" fmla="*/ 3 h 15"/>
                  <a:gd name="T18" fmla="*/ 1 w 17"/>
                  <a:gd name="T19" fmla="*/ 7 h 15"/>
                  <a:gd name="T20" fmla="*/ 1 w 17"/>
                  <a:gd name="T21" fmla="*/ 11 h 15"/>
                  <a:gd name="T22" fmla="*/ 10 w 17"/>
                  <a:gd name="T23" fmla="*/ 13 h 15"/>
                  <a:gd name="T24" fmla="*/ 15 w 17"/>
                  <a:gd name="T25" fmla="*/ 5 h 15"/>
                  <a:gd name="T26" fmla="*/ 15 w 17"/>
                  <a:gd name="T27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5"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2" y="5"/>
                      <a:pt x="3" y="3"/>
                      <a:pt x="5" y="2"/>
                    </a:cubicBezTo>
                    <a:cubicBezTo>
                      <a:pt x="10" y="0"/>
                      <a:pt x="14" y="1"/>
                      <a:pt x="16" y="5"/>
                    </a:cubicBezTo>
                    <a:cubicBezTo>
                      <a:pt x="17" y="8"/>
                      <a:pt x="15" y="12"/>
                      <a:pt x="11" y="14"/>
                    </a:cubicBezTo>
                    <a:cubicBezTo>
                      <a:pt x="7" y="15"/>
                      <a:pt x="2" y="15"/>
                      <a:pt x="1" y="12"/>
                    </a:cubicBezTo>
                    <a:close/>
                    <a:moveTo>
                      <a:pt x="15" y="4"/>
                    </a:moveTo>
                    <a:cubicBezTo>
                      <a:pt x="13" y="2"/>
                      <a:pt x="9" y="1"/>
                      <a:pt x="6" y="3"/>
                    </a:cubicBezTo>
                    <a:cubicBezTo>
                      <a:pt x="4" y="4"/>
                      <a:pt x="2" y="5"/>
                      <a:pt x="1" y="7"/>
                    </a:cubicBezTo>
                    <a:cubicBezTo>
                      <a:pt x="0" y="8"/>
                      <a:pt x="0" y="10"/>
                      <a:pt x="1" y="11"/>
                    </a:cubicBezTo>
                    <a:cubicBezTo>
                      <a:pt x="2" y="14"/>
                      <a:pt x="7" y="15"/>
                      <a:pt x="10" y="13"/>
                    </a:cubicBezTo>
                    <a:cubicBezTo>
                      <a:pt x="14" y="11"/>
                      <a:pt x="17" y="8"/>
                      <a:pt x="15" y="5"/>
                    </a:cubicBezTo>
                    <a:cubicBezTo>
                      <a:pt x="15" y="5"/>
                      <a:pt x="15" y="5"/>
                      <a:pt x="15" y="4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702"/>
              <p:cNvSpPr>
                <a:spLocks/>
              </p:cNvSpPr>
              <p:nvPr/>
            </p:nvSpPr>
            <p:spPr bwMode="auto">
              <a:xfrm>
                <a:off x="5256" y="1924"/>
                <a:ext cx="51" cy="72"/>
              </a:xfrm>
              <a:custGeom>
                <a:avLst/>
                <a:gdLst>
                  <a:gd name="T0" fmla="*/ 7 w 10"/>
                  <a:gd name="T1" fmla="*/ 8 h 9"/>
                  <a:gd name="T2" fmla="*/ 1 w 10"/>
                  <a:gd name="T3" fmla="*/ 7 h 9"/>
                  <a:gd name="T4" fmla="*/ 4 w 10"/>
                  <a:gd name="T5" fmla="*/ 2 h 9"/>
                  <a:gd name="T6" fmla="*/ 9 w 10"/>
                  <a:gd name="T7" fmla="*/ 3 h 9"/>
                  <a:gd name="T8" fmla="*/ 7 w 10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7" y="8"/>
                    </a:moveTo>
                    <a:cubicBezTo>
                      <a:pt x="4" y="9"/>
                      <a:pt x="2" y="8"/>
                      <a:pt x="1" y="7"/>
                    </a:cubicBezTo>
                    <a:cubicBezTo>
                      <a:pt x="0" y="5"/>
                      <a:pt x="1" y="3"/>
                      <a:pt x="4" y="2"/>
                    </a:cubicBezTo>
                    <a:cubicBezTo>
                      <a:pt x="6" y="0"/>
                      <a:pt x="9" y="1"/>
                      <a:pt x="9" y="3"/>
                    </a:cubicBezTo>
                    <a:cubicBezTo>
                      <a:pt x="10" y="4"/>
                      <a:pt x="9" y="7"/>
                      <a:pt x="7" y="8"/>
                    </a:cubicBezTo>
                    <a:close/>
                  </a:path>
                </a:pathLst>
              </a:custGeom>
              <a:solidFill>
                <a:srgbClr val="068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703"/>
              <p:cNvSpPr>
                <a:spLocks/>
              </p:cNvSpPr>
              <p:nvPr/>
            </p:nvSpPr>
            <p:spPr bwMode="auto">
              <a:xfrm>
                <a:off x="5261" y="1924"/>
                <a:ext cx="46" cy="56"/>
              </a:xfrm>
              <a:custGeom>
                <a:avLst/>
                <a:gdLst>
                  <a:gd name="T0" fmla="*/ 9 w 9"/>
                  <a:gd name="T1" fmla="*/ 4 h 7"/>
                  <a:gd name="T2" fmla="*/ 8 w 9"/>
                  <a:gd name="T3" fmla="*/ 3 h 7"/>
                  <a:gd name="T4" fmla="*/ 3 w 9"/>
                  <a:gd name="T5" fmla="*/ 2 h 7"/>
                  <a:gd name="T6" fmla="*/ 0 w 9"/>
                  <a:gd name="T7" fmla="*/ 4 h 7"/>
                  <a:gd name="T8" fmla="*/ 9 w 9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9" y="4"/>
                    </a:moveTo>
                    <a:cubicBezTo>
                      <a:pt x="9" y="4"/>
                      <a:pt x="9" y="3"/>
                      <a:pt x="8" y="3"/>
                    </a:cubicBezTo>
                    <a:cubicBezTo>
                      <a:pt x="8" y="1"/>
                      <a:pt x="5" y="0"/>
                      <a:pt x="3" y="2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2" y="6"/>
                      <a:pt x="6" y="7"/>
                      <a:pt x="9" y="4"/>
                    </a:cubicBezTo>
                    <a:close/>
                  </a:path>
                </a:pathLst>
              </a:custGeom>
              <a:solidFill>
                <a:srgbClr val="065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704"/>
              <p:cNvSpPr>
                <a:spLocks/>
              </p:cNvSpPr>
              <p:nvPr/>
            </p:nvSpPr>
            <p:spPr bwMode="auto">
              <a:xfrm>
                <a:off x="5266" y="1940"/>
                <a:ext cx="31" cy="40"/>
              </a:xfrm>
              <a:custGeom>
                <a:avLst/>
                <a:gdLst>
                  <a:gd name="T0" fmla="*/ 4 w 6"/>
                  <a:gd name="T1" fmla="*/ 5 h 5"/>
                  <a:gd name="T2" fmla="*/ 1 w 6"/>
                  <a:gd name="T3" fmla="*/ 4 h 5"/>
                  <a:gd name="T4" fmla="*/ 2 w 6"/>
                  <a:gd name="T5" fmla="*/ 1 h 5"/>
                  <a:gd name="T6" fmla="*/ 6 w 6"/>
                  <a:gd name="T7" fmla="*/ 1 h 5"/>
                  <a:gd name="T8" fmla="*/ 4 w 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3" y="5"/>
                      <a:pt x="1" y="5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2"/>
                      <a:pt x="6" y="4"/>
                      <a:pt x="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705"/>
              <p:cNvSpPr>
                <a:spLocks noEditPoints="1"/>
              </p:cNvSpPr>
              <p:nvPr/>
            </p:nvSpPr>
            <p:spPr bwMode="auto">
              <a:xfrm>
                <a:off x="5256" y="1924"/>
                <a:ext cx="51" cy="72"/>
              </a:xfrm>
              <a:custGeom>
                <a:avLst/>
                <a:gdLst>
                  <a:gd name="T0" fmla="*/ 1 w 10"/>
                  <a:gd name="T1" fmla="*/ 7 h 9"/>
                  <a:gd name="T2" fmla="*/ 1 w 10"/>
                  <a:gd name="T3" fmla="*/ 7 h 9"/>
                  <a:gd name="T4" fmla="*/ 1 w 10"/>
                  <a:gd name="T5" fmla="*/ 4 h 9"/>
                  <a:gd name="T6" fmla="*/ 4 w 10"/>
                  <a:gd name="T7" fmla="*/ 1 h 9"/>
                  <a:gd name="T8" fmla="*/ 10 w 10"/>
                  <a:gd name="T9" fmla="*/ 3 h 9"/>
                  <a:gd name="T10" fmla="*/ 9 w 10"/>
                  <a:gd name="T11" fmla="*/ 6 h 9"/>
                  <a:gd name="T12" fmla="*/ 7 w 10"/>
                  <a:gd name="T13" fmla="*/ 8 h 9"/>
                  <a:gd name="T14" fmla="*/ 1 w 10"/>
                  <a:gd name="T15" fmla="*/ 7 h 9"/>
                  <a:gd name="T16" fmla="*/ 9 w 10"/>
                  <a:gd name="T17" fmla="*/ 3 h 9"/>
                  <a:gd name="T18" fmla="*/ 4 w 10"/>
                  <a:gd name="T19" fmla="*/ 2 h 9"/>
                  <a:gd name="T20" fmla="*/ 1 w 10"/>
                  <a:gd name="T21" fmla="*/ 4 h 9"/>
                  <a:gd name="T22" fmla="*/ 1 w 10"/>
                  <a:gd name="T23" fmla="*/ 6 h 9"/>
                  <a:gd name="T24" fmla="*/ 7 w 10"/>
                  <a:gd name="T25" fmla="*/ 8 h 9"/>
                  <a:gd name="T26" fmla="*/ 9 w 10"/>
                  <a:gd name="T27" fmla="*/ 5 h 9"/>
                  <a:gd name="T28" fmla="*/ 9 w 10"/>
                  <a:gd name="T29" fmla="*/ 3 h 9"/>
                  <a:gd name="T30" fmla="*/ 9 w 10"/>
                  <a:gd name="T3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2" y="3"/>
                      <a:pt x="3" y="2"/>
                      <a:pt x="4" y="1"/>
                    </a:cubicBezTo>
                    <a:cubicBezTo>
                      <a:pt x="6" y="0"/>
                      <a:pt x="9" y="1"/>
                      <a:pt x="10" y="3"/>
                    </a:cubicBezTo>
                    <a:cubicBezTo>
                      <a:pt x="10" y="4"/>
                      <a:pt x="10" y="5"/>
                      <a:pt x="9" y="6"/>
                    </a:cubicBezTo>
                    <a:cubicBezTo>
                      <a:pt x="9" y="7"/>
                      <a:pt x="8" y="7"/>
                      <a:pt x="7" y="8"/>
                    </a:cubicBezTo>
                    <a:cubicBezTo>
                      <a:pt x="4" y="9"/>
                      <a:pt x="2" y="9"/>
                      <a:pt x="1" y="7"/>
                    </a:cubicBezTo>
                    <a:close/>
                    <a:moveTo>
                      <a:pt x="9" y="3"/>
                    </a:moveTo>
                    <a:cubicBezTo>
                      <a:pt x="8" y="1"/>
                      <a:pt x="6" y="1"/>
                      <a:pt x="4" y="2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8"/>
                      <a:pt x="4" y="9"/>
                      <a:pt x="7" y="8"/>
                    </a:cubicBezTo>
                    <a:cubicBezTo>
                      <a:pt x="8" y="7"/>
                      <a:pt x="9" y="6"/>
                      <a:pt x="9" y="5"/>
                    </a:cubicBezTo>
                    <a:cubicBezTo>
                      <a:pt x="9" y="4"/>
                      <a:pt x="10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solidFill>
                <a:srgbClr val="025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706"/>
              <p:cNvSpPr>
                <a:spLocks/>
              </p:cNvSpPr>
              <p:nvPr/>
            </p:nvSpPr>
            <p:spPr bwMode="auto">
              <a:xfrm>
                <a:off x="5332" y="1836"/>
                <a:ext cx="46" cy="64"/>
              </a:xfrm>
              <a:custGeom>
                <a:avLst/>
                <a:gdLst>
                  <a:gd name="T0" fmla="*/ 0 w 9"/>
                  <a:gd name="T1" fmla="*/ 1 h 8"/>
                  <a:gd name="T2" fmla="*/ 7 w 9"/>
                  <a:gd name="T3" fmla="*/ 8 h 8"/>
                  <a:gd name="T4" fmla="*/ 0 w 9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0" y="1"/>
                    </a:moveTo>
                    <a:cubicBezTo>
                      <a:pt x="0" y="1"/>
                      <a:pt x="5" y="3"/>
                      <a:pt x="7" y="8"/>
                    </a:cubicBezTo>
                    <a:cubicBezTo>
                      <a:pt x="9" y="4"/>
                      <a:pt x="6" y="0"/>
                      <a:pt x="0" y="1"/>
                    </a:cubicBezTo>
                    <a:close/>
                  </a:path>
                </a:pathLst>
              </a:custGeom>
              <a:solidFill>
                <a:srgbClr val="F08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707"/>
              <p:cNvSpPr>
                <a:spLocks noEditPoints="1"/>
              </p:cNvSpPr>
              <p:nvPr/>
            </p:nvSpPr>
            <p:spPr bwMode="auto">
              <a:xfrm>
                <a:off x="5327" y="1844"/>
                <a:ext cx="46" cy="56"/>
              </a:xfrm>
              <a:custGeom>
                <a:avLst/>
                <a:gdLst>
                  <a:gd name="T0" fmla="*/ 0 w 9"/>
                  <a:gd name="T1" fmla="*/ 0 h 7"/>
                  <a:gd name="T2" fmla="*/ 1 w 9"/>
                  <a:gd name="T3" fmla="*/ 0 h 7"/>
                  <a:gd name="T4" fmla="*/ 8 w 9"/>
                  <a:gd name="T5" fmla="*/ 2 h 7"/>
                  <a:gd name="T6" fmla="*/ 8 w 9"/>
                  <a:gd name="T7" fmla="*/ 7 h 7"/>
                  <a:gd name="T8" fmla="*/ 8 w 9"/>
                  <a:gd name="T9" fmla="*/ 7 h 7"/>
                  <a:gd name="T10" fmla="*/ 7 w 9"/>
                  <a:gd name="T11" fmla="*/ 7 h 7"/>
                  <a:gd name="T12" fmla="*/ 7 w 9"/>
                  <a:gd name="T13" fmla="*/ 5 h 7"/>
                  <a:gd name="T14" fmla="*/ 1 w 9"/>
                  <a:gd name="T15" fmla="*/ 1 h 7"/>
                  <a:gd name="T16" fmla="*/ 0 w 9"/>
                  <a:gd name="T17" fmla="*/ 0 h 7"/>
                  <a:gd name="T18" fmla="*/ 8 w 9"/>
                  <a:gd name="T19" fmla="*/ 2 h 7"/>
                  <a:gd name="T20" fmla="*/ 2 w 9"/>
                  <a:gd name="T21" fmla="*/ 1 h 7"/>
                  <a:gd name="T22" fmla="*/ 7 w 9"/>
                  <a:gd name="T23" fmla="*/ 5 h 7"/>
                  <a:gd name="T24" fmla="*/ 8 w 9"/>
                  <a:gd name="T25" fmla="*/ 6 h 7"/>
                  <a:gd name="T26" fmla="*/ 8 w 9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7" y="0"/>
                      <a:pt x="8" y="2"/>
                    </a:cubicBezTo>
                    <a:cubicBezTo>
                      <a:pt x="9" y="4"/>
                      <a:pt x="9" y="5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5" y="2"/>
                      <a:pt x="1" y="1"/>
                      <a:pt x="1" y="1"/>
                    </a:cubicBezTo>
                    <a:lnTo>
                      <a:pt x="0" y="0"/>
                    </a:lnTo>
                    <a:close/>
                    <a:moveTo>
                      <a:pt x="8" y="2"/>
                    </a:moveTo>
                    <a:cubicBezTo>
                      <a:pt x="7" y="1"/>
                      <a:pt x="5" y="0"/>
                      <a:pt x="2" y="1"/>
                    </a:cubicBezTo>
                    <a:cubicBezTo>
                      <a:pt x="3" y="1"/>
                      <a:pt x="6" y="2"/>
                      <a:pt x="7" y="5"/>
                    </a:cubicBezTo>
                    <a:cubicBezTo>
                      <a:pt x="7" y="5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2"/>
                    </a:cubicBezTo>
                    <a:close/>
                  </a:path>
                </a:pathLst>
              </a:custGeom>
              <a:solidFill>
                <a:srgbClr val="B45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710"/>
              <p:cNvSpPr>
                <a:spLocks/>
              </p:cNvSpPr>
              <p:nvPr/>
            </p:nvSpPr>
            <p:spPr bwMode="auto">
              <a:xfrm>
                <a:off x="5337" y="2147"/>
                <a:ext cx="92" cy="128"/>
              </a:xfrm>
              <a:custGeom>
                <a:avLst/>
                <a:gdLst>
                  <a:gd name="T0" fmla="*/ 5 w 18"/>
                  <a:gd name="T1" fmla="*/ 2 h 16"/>
                  <a:gd name="T2" fmla="*/ 2 w 18"/>
                  <a:gd name="T3" fmla="*/ 13 h 16"/>
                  <a:gd name="T4" fmla="*/ 13 w 18"/>
                  <a:gd name="T5" fmla="*/ 13 h 16"/>
                  <a:gd name="T6" fmla="*/ 16 w 18"/>
                  <a:gd name="T7" fmla="*/ 3 h 16"/>
                  <a:gd name="T8" fmla="*/ 5 w 18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5" y="2"/>
                    </a:moveTo>
                    <a:cubicBezTo>
                      <a:pt x="1" y="5"/>
                      <a:pt x="0" y="10"/>
                      <a:pt x="2" y="13"/>
                    </a:cubicBezTo>
                    <a:cubicBezTo>
                      <a:pt x="4" y="16"/>
                      <a:pt x="9" y="16"/>
                      <a:pt x="13" y="13"/>
                    </a:cubicBezTo>
                    <a:cubicBezTo>
                      <a:pt x="17" y="10"/>
                      <a:pt x="18" y="6"/>
                      <a:pt x="16" y="3"/>
                    </a:cubicBezTo>
                    <a:cubicBezTo>
                      <a:pt x="14" y="0"/>
                      <a:pt x="9" y="0"/>
                      <a:pt x="5" y="2"/>
                    </a:cubicBezTo>
                    <a:close/>
                  </a:path>
                </a:pathLst>
              </a:custGeom>
              <a:solidFill>
                <a:srgbClr val="EF9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711"/>
              <p:cNvSpPr>
                <a:spLocks/>
              </p:cNvSpPr>
              <p:nvPr/>
            </p:nvSpPr>
            <p:spPr bwMode="auto">
              <a:xfrm>
                <a:off x="5337" y="2147"/>
                <a:ext cx="86" cy="120"/>
              </a:xfrm>
              <a:custGeom>
                <a:avLst/>
                <a:gdLst>
                  <a:gd name="T0" fmla="*/ 5 w 17"/>
                  <a:gd name="T1" fmla="*/ 3 h 15"/>
                  <a:gd name="T2" fmla="*/ 2 w 17"/>
                  <a:gd name="T3" fmla="*/ 12 h 15"/>
                  <a:gd name="T4" fmla="*/ 12 w 17"/>
                  <a:gd name="T5" fmla="*/ 13 h 15"/>
                  <a:gd name="T6" fmla="*/ 15 w 17"/>
                  <a:gd name="T7" fmla="*/ 3 h 15"/>
                  <a:gd name="T8" fmla="*/ 5 w 17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5" y="3"/>
                    </a:moveTo>
                    <a:cubicBezTo>
                      <a:pt x="2" y="5"/>
                      <a:pt x="0" y="10"/>
                      <a:pt x="2" y="12"/>
                    </a:cubicBezTo>
                    <a:cubicBezTo>
                      <a:pt x="4" y="15"/>
                      <a:pt x="9" y="15"/>
                      <a:pt x="12" y="13"/>
                    </a:cubicBezTo>
                    <a:cubicBezTo>
                      <a:pt x="16" y="10"/>
                      <a:pt x="17" y="6"/>
                      <a:pt x="15" y="3"/>
                    </a:cubicBezTo>
                    <a:cubicBezTo>
                      <a:pt x="14" y="0"/>
                      <a:pt x="9" y="0"/>
                      <a:pt x="5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712"/>
              <p:cNvSpPr>
                <a:spLocks noEditPoints="1"/>
              </p:cNvSpPr>
              <p:nvPr/>
            </p:nvSpPr>
            <p:spPr bwMode="auto">
              <a:xfrm>
                <a:off x="5337" y="2147"/>
                <a:ext cx="92" cy="120"/>
              </a:xfrm>
              <a:custGeom>
                <a:avLst/>
                <a:gdLst>
                  <a:gd name="T0" fmla="*/ 2 w 18"/>
                  <a:gd name="T1" fmla="*/ 12 h 15"/>
                  <a:gd name="T2" fmla="*/ 2 w 18"/>
                  <a:gd name="T3" fmla="*/ 12 h 15"/>
                  <a:gd name="T4" fmla="*/ 5 w 18"/>
                  <a:gd name="T5" fmla="*/ 3 h 15"/>
                  <a:gd name="T6" fmla="*/ 16 w 18"/>
                  <a:gd name="T7" fmla="*/ 3 h 15"/>
                  <a:gd name="T8" fmla="*/ 12 w 18"/>
                  <a:gd name="T9" fmla="*/ 13 h 15"/>
                  <a:gd name="T10" fmla="*/ 7 w 18"/>
                  <a:gd name="T11" fmla="*/ 15 h 15"/>
                  <a:gd name="T12" fmla="*/ 2 w 18"/>
                  <a:gd name="T13" fmla="*/ 12 h 15"/>
                  <a:gd name="T14" fmla="*/ 2 w 18"/>
                  <a:gd name="T15" fmla="*/ 12 h 15"/>
                  <a:gd name="T16" fmla="*/ 16 w 18"/>
                  <a:gd name="T17" fmla="*/ 4 h 15"/>
                  <a:gd name="T18" fmla="*/ 15 w 18"/>
                  <a:gd name="T19" fmla="*/ 3 h 15"/>
                  <a:gd name="T20" fmla="*/ 6 w 18"/>
                  <a:gd name="T21" fmla="*/ 3 h 15"/>
                  <a:gd name="T22" fmla="*/ 2 w 18"/>
                  <a:gd name="T23" fmla="*/ 12 h 15"/>
                  <a:gd name="T24" fmla="*/ 2 w 18"/>
                  <a:gd name="T25" fmla="*/ 12 h 15"/>
                  <a:gd name="T26" fmla="*/ 2 w 18"/>
                  <a:gd name="T27" fmla="*/ 12 h 15"/>
                  <a:gd name="T28" fmla="*/ 7 w 18"/>
                  <a:gd name="T29" fmla="*/ 14 h 15"/>
                  <a:gd name="T30" fmla="*/ 12 w 18"/>
                  <a:gd name="T31" fmla="*/ 12 h 15"/>
                  <a:gd name="T32" fmla="*/ 16 w 18"/>
                  <a:gd name="T33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15">
                    <a:moveTo>
                      <a:pt x="2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0" y="9"/>
                      <a:pt x="2" y="5"/>
                      <a:pt x="5" y="3"/>
                    </a:cubicBezTo>
                    <a:cubicBezTo>
                      <a:pt x="9" y="0"/>
                      <a:pt x="14" y="0"/>
                      <a:pt x="16" y="3"/>
                    </a:cubicBezTo>
                    <a:cubicBezTo>
                      <a:pt x="18" y="6"/>
                      <a:pt x="16" y="10"/>
                      <a:pt x="12" y="13"/>
                    </a:cubicBezTo>
                    <a:cubicBezTo>
                      <a:pt x="11" y="14"/>
                      <a:pt x="9" y="15"/>
                      <a:pt x="7" y="15"/>
                    </a:cubicBezTo>
                    <a:cubicBezTo>
                      <a:pt x="5" y="15"/>
                      <a:pt x="3" y="14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lose/>
                    <a:moveTo>
                      <a:pt x="16" y="4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3" y="1"/>
                      <a:pt x="9" y="0"/>
                      <a:pt x="6" y="3"/>
                    </a:cubicBezTo>
                    <a:cubicBezTo>
                      <a:pt x="2" y="5"/>
                      <a:pt x="1" y="9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5" y="14"/>
                      <a:pt x="7" y="14"/>
                    </a:cubicBezTo>
                    <a:cubicBezTo>
                      <a:pt x="9" y="14"/>
                      <a:pt x="11" y="14"/>
                      <a:pt x="12" y="12"/>
                    </a:cubicBezTo>
                    <a:cubicBezTo>
                      <a:pt x="16" y="10"/>
                      <a:pt x="17" y="6"/>
                      <a:pt x="16" y="4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713"/>
              <p:cNvSpPr>
                <a:spLocks/>
              </p:cNvSpPr>
              <p:nvPr/>
            </p:nvSpPr>
            <p:spPr bwMode="auto">
              <a:xfrm>
                <a:off x="5347" y="2171"/>
                <a:ext cx="51" cy="72"/>
              </a:xfrm>
              <a:custGeom>
                <a:avLst/>
                <a:gdLst>
                  <a:gd name="T0" fmla="*/ 3 w 10"/>
                  <a:gd name="T1" fmla="*/ 2 h 9"/>
                  <a:gd name="T2" fmla="*/ 1 w 10"/>
                  <a:gd name="T3" fmla="*/ 7 h 9"/>
                  <a:gd name="T4" fmla="*/ 7 w 10"/>
                  <a:gd name="T5" fmla="*/ 7 h 9"/>
                  <a:gd name="T6" fmla="*/ 9 w 10"/>
                  <a:gd name="T7" fmla="*/ 2 h 9"/>
                  <a:gd name="T8" fmla="*/ 3 w 1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3" y="2"/>
                    </a:moveTo>
                    <a:cubicBezTo>
                      <a:pt x="1" y="3"/>
                      <a:pt x="0" y="6"/>
                      <a:pt x="1" y="7"/>
                    </a:cubicBezTo>
                    <a:cubicBezTo>
                      <a:pt x="2" y="9"/>
                      <a:pt x="5" y="9"/>
                      <a:pt x="7" y="7"/>
                    </a:cubicBezTo>
                    <a:cubicBezTo>
                      <a:pt x="9" y="6"/>
                      <a:pt x="10" y="4"/>
                      <a:pt x="9" y="2"/>
                    </a:cubicBezTo>
                    <a:cubicBezTo>
                      <a:pt x="8" y="0"/>
                      <a:pt x="5" y="0"/>
                      <a:pt x="3" y="2"/>
                    </a:cubicBezTo>
                    <a:close/>
                  </a:path>
                </a:pathLst>
              </a:custGeom>
              <a:solidFill>
                <a:srgbClr val="068B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714"/>
              <p:cNvSpPr>
                <a:spLocks/>
              </p:cNvSpPr>
              <p:nvPr/>
            </p:nvSpPr>
            <p:spPr bwMode="auto">
              <a:xfrm>
                <a:off x="5353" y="2171"/>
                <a:ext cx="40" cy="56"/>
              </a:xfrm>
              <a:custGeom>
                <a:avLst/>
                <a:gdLst>
                  <a:gd name="T0" fmla="*/ 8 w 8"/>
                  <a:gd name="T1" fmla="*/ 4 h 7"/>
                  <a:gd name="T2" fmla="*/ 8 w 8"/>
                  <a:gd name="T3" fmla="*/ 2 h 7"/>
                  <a:gd name="T4" fmla="*/ 2 w 8"/>
                  <a:gd name="T5" fmla="*/ 2 h 7"/>
                  <a:gd name="T6" fmla="*/ 0 w 8"/>
                  <a:gd name="T7" fmla="*/ 5 h 7"/>
                  <a:gd name="T8" fmla="*/ 2 w 8"/>
                  <a:gd name="T9" fmla="*/ 6 h 7"/>
                  <a:gd name="T10" fmla="*/ 8 w 8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0"/>
                      <a:pt x="4" y="0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4" y="7"/>
                      <a:pt x="7" y="6"/>
                      <a:pt x="8" y="4"/>
                    </a:cubicBezTo>
                    <a:close/>
                  </a:path>
                </a:pathLst>
              </a:custGeom>
              <a:solidFill>
                <a:srgbClr val="065F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715"/>
              <p:cNvSpPr>
                <a:spLocks/>
              </p:cNvSpPr>
              <p:nvPr/>
            </p:nvSpPr>
            <p:spPr bwMode="auto">
              <a:xfrm>
                <a:off x="5358" y="2187"/>
                <a:ext cx="30" cy="40"/>
              </a:xfrm>
              <a:custGeom>
                <a:avLst/>
                <a:gdLst>
                  <a:gd name="T0" fmla="*/ 2 w 6"/>
                  <a:gd name="T1" fmla="*/ 1 h 5"/>
                  <a:gd name="T2" fmla="*/ 1 w 6"/>
                  <a:gd name="T3" fmla="*/ 4 h 5"/>
                  <a:gd name="T4" fmla="*/ 4 w 6"/>
                  <a:gd name="T5" fmla="*/ 4 h 5"/>
                  <a:gd name="T6" fmla="*/ 6 w 6"/>
                  <a:gd name="T7" fmla="*/ 1 h 5"/>
                  <a:gd name="T8" fmla="*/ 2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5"/>
                      <a:pt x="3" y="5"/>
                      <a:pt x="4" y="4"/>
                    </a:cubicBezTo>
                    <a:cubicBezTo>
                      <a:pt x="6" y="4"/>
                      <a:pt x="6" y="2"/>
                      <a:pt x="6" y="1"/>
                    </a:cubicBezTo>
                    <a:cubicBezTo>
                      <a:pt x="5" y="0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716"/>
              <p:cNvSpPr>
                <a:spLocks noEditPoints="1"/>
              </p:cNvSpPr>
              <p:nvPr/>
            </p:nvSpPr>
            <p:spPr bwMode="auto">
              <a:xfrm>
                <a:off x="5347" y="2171"/>
                <a:ext cx="51" cy="72"/>
              </a:xfrm>
              <a:custGeom>
                <a:avLst/>
                <a:gdLst>
                  <a:gd name="T0" fmla="*/ 1 w 10"/>
                  <a:gd name="T1" fmla="*/ 7 h 9"/>
                  <a:gd name="T2" fmla="*/ 1 w 10"/>
                  <a:gd name="T3" fmla="*/ 7 h 9"/>
                  <a:gd name="T4" fmla="*/ 3 w 10"/>
                  <a:gd name="T5" fmla="*/ 2 h 9"/>
                  <a:gd name="T6" fmla="*/ 9 w 10"/>
                  <a:gd name="T7" fmla="*/ 2 h 9"/>
                  <a:gd name="T8" fmla="*/ 7 w 10"/>
                  <a:gd name="T9" fmla="*/ 8 h 9"/>
                  <a:gd name="T10" fmla="*/ 1 w 10"/>
                  <a:gd name="T11" fmla="*/ 7 h 9"/>
                  <a:gd name="T12" fmla="*/ 1 w 10"/>
                  <a:gd name="T13" fmla="*/ 7 h 9"/>
                  <a:gd name="T14" fmla="*/ 9 w 10"/>
                  <a:gd name="T15" fmla="*/ 2 h 9"/>
                  <a:gd name="T16" fmla="*/ 9 w 10"/>
                  <a:gd name="T17" fmla="*/ 2 h 9"/>
                  <a:gd name="T18" fmla="*/ 3 w 10"/>
                  <a:gd name="T19" fmla="*/ 2 h 9"/>
                  <a:gd name="T20" fmla="*/ 1 w 10"/>
                  <a:gd name="T21" fmla="*/ 7 h 9"/>
                  <a:gd name="T22" fmla="*/ 1 w 10"/>
                  <a:gd name="T23" fmla="*/ 7 h 9"/>
                  <a:gd name="T24" fmla="*/ 2 w 10"/>
                  <a:gd name="T25" fmla="*/ 7 h 9"/>
                  <a:gd name="T26" fmla="*/ 7 w 10"/>
                  <a:gd name="T27" fmla="*/ 7 h 9"/>
                  <a:gd name="T28" fmla="*/ 9 w 10"/>
                  <a:gd name="T2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9"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1" y="3"/>
                      <a:pt x="3" y="2"/>
                    </a:cubicBezTo>
                    <a:cubicBezTo>
                      <a:pt x="5" y="0"/>
                      <a:pt x="8" y="0"/>
                      <a:pt x="9" y="2"/>
                    </a:cubicBezTo>
                    <a:cubicBezTo>
                      <a:pt x="10" y="3"/>
                      <a:pt x="9" y="6"/>
                      <a:pt x="7" y="8"/>
                    </a:cubicBezTo>
                    <a:cubicBezTo>
                      <a:pt x="5" y="9"/>
                      <a:pt x="2" y="9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5" y="1"/>
                      <a:pt x="3" y="2"/>
                    </a:cubicBezTo>
                    <a:cubicBezTo>
                      <a:pt x="1" y="3"/>
                      <a:pt x="1" y="5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3" y="9"/>
                      <a:pt x="5" y="9"/>
                      <a:pt x="7" y="7"/>
                    </a:cubicBezTo>
                    <a:cubicBezTo>
                      <a:pt x="9" y="6"/>
                      <a:pt x="10" y="4"/>
                      <a:pt x="9" y="2"/>
                    </a:cubicBezTo>
                    <a:close/>
                  </a:path>
                </a:pathLst>
              </a:custGeom>
              <a:solidFill>
                <a:srgbClr val="0258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721"/>
              <p:cNvSpPr>
                <a:spLocks/>
              </p:cNvSpPr>
              <p:nvPr/>
            </p:nvSpPr>
            <p:spPr bwMode="auto">
              <a:xfrm>
                <a:off x="5190" y="2028"/>
                <a:ext cx="112" cy="263"/>
              </a:xfrm>
              <a:custGeom>
                <a:avLst/>
                <a:gdLst>
                  <a:gd name="T0" fmla="*/ 5 w 22"/>
                  <a:gd name="T1" fmla="*/ 19 h 33"/>
                  <a:gd name="T2" fmla="*/ 5 w 22"/>
                  <a:gd name="T3" fmla="*/ 19 h 33"/>
                  <a:gd name="T4" fmla="*/ 3 w 22"/>
                  <a:gd name="T5" fmla="*/ 0 h 33"/>
                  <a:gd name="T6" fmla="*/ 4 w 22"/>
                  <a:gd name="T7" fmla="*/ 0 h 33"/>
                  <a:gd name="T8" fmla="*/ 6 w 22"/>
                  <a:gd name="T9" fmla="*/ 19 h 33"/>
                  <a:gd name="T10" fmla="*/ 6 w 22"/>
                  <a:gd name="T11" fmla="*/ 19 h 33"/>
                  <a:gd name="T12" fmla="*/ 22 w 22"/>
                  <a:gd name="T13" fmla="*/ 32 h 33"/>
                  <a:gd name="T14" fmla="*/ 22 w 22"/>
                  <a:gd name="T15" fmla="*/ 33 h 33"/>
                  <a:gd name="T16" fmla="*/ 5 w 22"/>
                  <a:gd name="T17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5" y="19"/>
                    </a:moveTo>
                    <a:cubicBezTo>
                      <a:pt x="5" y="19"/>
                      <a:pt x="5" y="19"/>
                      <a:pt x="5" y="19"/>
                    </a:cubicBezTo>
                    <a:cubicBezTo>
                      <a:pt x="0" y="1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0" y="10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2" y="29"/>
                      <a:pt x="22" y="32"/>
                      <a:pt x="22" y="32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11" y="30"/>
                      <a:pt x="5" y="19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722"/>
              <p:cNvSpPr>
                <a:spLocks/>
              </p:cNvSpPr>
              <p:nvPr/>
            </p:nvSpPr>
            <p:spPr bwMode="auto">
              <a:xfrm>
                <a:off x="5196" y="1980"/>
                <a:ext cx="25" cy="56"/>
              </a:xfrm>
              <a:custGeom>
                <a:avLst/>
                <a:gdLst>
                  <a:gd name="T0" fmla="*/ 2 w 5"/>
                  <a:gd name="T1" fmla="*/ 5 h 7"/>
                  <a:gd name="T2" fmla="*/ 2 w 5"/>
                  <a:gd name="T3" fmla="*/ 0 h 7"/>
                  <a:gd name="T4" fmla="*/ 5 w 5"/>
                  <a:gd name="T5" fmla="*/ 7 h 7"/>
                  <a:gd name="T6" fmla="*/ 4 w 5"/>
                  <a:gd name="T7" fmla="*/ 7 h 7"/>
                  <a:gd name="T8" fmla="*/ 2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2" y="5"/>
                    </a:moveTo>
                    <a:cubicBezTo>
                      <a:pt x="1" y="3"/>
                      <a:pt x="2" y="0"/>
                      <a:pt x="2" y="0"/>
                    </a:cubicBezTo>
                    <a:cubicBezTo>
                      <a:pt x="2" y="1"/>
                      <a:pt x="0" y="6"/>
                      <a:pt x="5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3" y="7"/>
                      <a:pt x="2" y="6"/>
                      <a:pt x="2" y="5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723"/>
              <p:cNvSpPr>
                <a:spLocks/>
              </p:cNvSpPr>
              <p:nvPr/>
            </p:nvSpPr>
            <p:spPr bwMode="auto">
              <a:xfrm>
                <a:off x="5297" y="2259"/>
                <a:ext cx="30" cy="56"/>
              </a:xfrm>
              <a:custGeom>
                <a:avLst/>
                <a:gdLst>
                  <a:gd name="T0" fmla="*/ 1 w 6"/>
                  <a:gd name="T1" fmla="*/ 4 h 7"/>
                  <a:gd name="T2" fmla="*/ 1 w 6"/>
                  <a:gd name="T3" fmla="*/ 2 h 7"/>
                  <a:gd name="T4" fmla="*/ 1 w 6"/>
                  <a:gd name="T5" fmla="*/ 0 h 7"/>
                  <a:gd name="T6" fmla="*/ 6 w 6"/>
                  <a:gd name="T7" fmla="*/ 7 h 7"/>
                  <a:gd name="T8" fmla="*/ 4 w 6"/>
                  <a:gd name="T9" fmla="*/ 7 h 7"/>
                  <a:gd name="T10" fmla="*/ 1 w 6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1" y="4"/>
                      <a:pt x="1" y="3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5"/>
                      <a:pt x="6" y="7"/>
                      <a:pt x="6" y="7"/>
                    </a:cubicBezTo>
                    <a:cubicBezTo>
                      <a:pt x="6" y="7"/>
                      <a:pt x="5" y="7"/>
                      <a:pt x="4" y="7"/>
                    </a:cubicBezTo>
                    <a:cubicBezTo>
                      <a:pt x="3" y="6"/>
                      <a:pt x="2" y="5"/>
                      <a:pt x="1" y="4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724"/>
              <p:cNvSpPr>
                <a:spLocks/>
              </p:cNvSpPr>
              <p:nvPr/>
            </p:nvSpPr>
            <p:spPr bwMode="auto">
              <a:xfrm>
                <a:off x="5196" y="2171"/>
                <a:ext cx="20" cy="56"/>
              </a:xfrm>
              <a:custGeom>
                <a:avLst/>
                <a:gdLst>
                  <a:gd name="T0" fmla="*/ 1 w 4"/>
                  <a:gd name="T1" fmla="*/ 4 h 7"/>
                  <a:gd name="T2" fmla="*/ 0 w 4"/>
                  <a:gd name="T3" fmla="*/ 0 h 7"/>
                  <a:gd name="T4" fmla="*/ 4 w 4"/>
                  <a:gd name="T5" fmla="*/ 7 h 7"/>
                  <a:gd name="T6" fmla="*/ 2 w 4"/>
                  <a:gd name="T7" fmla="*/ 5 h 7"/>
                  <a:gd name="T8" fmla="*/ 1 w 4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1" y="4"/>
                    </a:move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0" y="4"/>
                      <a:pt x="4" y="7"/>
                    </a:cubicBezTo>
                    <a:cubicBezTo>
                      <a:pt x="4" y="7"/>
                      <a:pt x="3" y="6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ED69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725"/>
              <p:cNvSpPr>
                <a:spLocks/>
              </p:cNvSpPr>
              <p:nvPr/>
            </p:nvSpPr>
            <p:spPr bwMode="auto">
              <a:xfrm>
                <a:off x="4679" y="2571"/>
                <a:ext cx="228" cy="351"/>
              </a:xfrm>
              <a:custGeom>
                <a:avLst/>
                <a:gdLst>
                  <a:gd name="T0" fmla="*/ 44 w 45"/>
                  <a:gd name="T1" fmla="*/ 11 h 44"/>
                  <a:gd name="T2" fmla="*/ 30 w 45"/>
                  <a:gd name="T3" fmla="*/ 24 h 44"/>
                  <a:gd name="T4" fmla="*/ 11 w 45"/>
                  <a:gd name="T5" fmla="*/ 40 h 44"/>
                  <a:gd name="T6" fmla="*/ 6 w 45"/>
                  <a:gd name="T7" fmla="*/ 27 h 44"/>
                  <a:gd name="T8" fmla="*/ 21 w 45"/>
                  <a:gd name="T9" fmla="*/ 14 h 44"/>
                  <a:gd name="T10" fmla="*/ 35 w 45"/>
                  <a:gd name="T11" fmla="*/ 1 h 44"/>
                  <a:gd name="T12" fmla="*/ 44 w 45"/>
                  <a:gd name="T13" fmla="*/ 1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44">
                    <a:moveTo>
                      <a:pt x="44" y="11"/>
                    </a:moveTo>
                    <a:cubicBezTo>
                      <a:pt x="44" y="11"/>
                      <a:pt x="37" y="21"/>
                      <a:pt x="30" y="24"/>
                    </a:cubicBezTo>
                    <a:cubicBezTo>
                      <a:pt x="21" y="33"/>
                      <a:pt x="17" y="36"/>
                      <a:pt x="11" y="40"/>
                    </a:cubicBezTo>
                    <a:cubicBezTo>
                      <a:pt x="4" y="44"/>
                      <a:pt x="0" y="34"/>
                      <a:pt x="6" y="27"/>
                    </a:cubicBezTo>
                    <a:cubicBezTo>
                      <a:pt x="13" y="21"/>
                      <a:pt x="21" y="14"/>
                      <a:pt x="21" y="14"/>
                    </a:cubicBezTo>
                    <a:cubicBezTo>
                      <a:pt x="27" y="8"/>
                      <a:pt x="32" y="3"/>
                      <a:pt x="35" y="1"/>
                    </a:cubicBezTo>
                    <a:cubicBezTo>
                      <a:pt x="37" y="0"/>
                      <a:pt x="45" y="4"/>
                      <a:pt x="44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726"/>
              <p:cNvSpPr>
                <a:spLocks/>
              </p:cNvSpPr>
              <p:nvPr/>
            </p:nvSpPr>
            <p:spPr bwMode="auto">
              <a:xfrm>
                <a:off x="4679" y="2571"/>
                <a:ext cx="218" cy="351"/>
              </a:xfrm>
              <a:custGeom>
                <a:avLst/>
                <a:gdLst>
                  <a:gd name="T0" fmla="*/ 42 w 43"/>
                  <a:gd name="T1" fmla="*/ 9 h 44"/>
                  <a:gd name="T2" fmla="*/ 26 w 43"/>
                  <a:gd name="T3" fmla="*/ 23 h 44"/>
                  <a:gd name="T4" fmla="*/ 11 w 43"/>
                  <a:gd name="T5" fmla="*/ 40 h 44"/>
                  <a:gd name="T6" fmla="*/ 6 w 43"/>
                  <a:gd name="T7" fmla="*/ 27 h 44"/>
                  <a:gd name="T8" fmla="*/ 21 w 43"/>
                  <a:gd name="T9" fmla="*/ 14 h 44"/>
                  <a:gd name="T10" fmla="*/ 35 w 43"/>
                  <a:gd name="T11" fmla="*/ 1 h 44"/>
                  <a:gd name="T12" fmla="*/ 42 w 43"/>
                  <a:gd name="T13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4">
                    <a:moveTo>
                      <a:pt x="42" y="9"/>
                    </a:moveTo>
                    <a:cubicBezTo>
                      <a:pt x="42" y="9"/>
                      <a:pt x="33" y="20"/>
                      <a:pt x="26" y="23"/>
                    </a:cubicBezTo>
                    <a:cubicBezTo>
                      <a:pt x="17" y="31"/>
                      <a:pt x="17" y="36"/>
                      <a:pt x="11" y="40"/>
                    </a:cubicBezTo>
                    <a:cubicBezTo>
                      <a:pt x="4" y="44"/>
                      <a:pt x="0" y="34"/>
                      <a:pt x="6" y="27"/>
                    </a:cubicBezTo>
                    <a:cubicBezTo>
                      <a:pt x="13" y="21"/>
                      <a:pt x="21" y="14"/>
                      <a:pt x="21" y="14"/>
                    </a:cubicBezTo>
                    <a:cubicBezTo>
                      <a:pt x="27" y="8"/>
                      <a:pt x="32" y="3"/>
                      <a:pt x="35" y="1"/>
                    </a:cubicBezTo>
                    <a:cubicBezTo>
                      <a:pt x="37" y="0"/>
                      <a:pt x="43" y="1"/>
                      <a:pt x="42" y="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727"/>
              <p:cNvSpPr>
                <a:spLocks/>
              </p:cNvSpPr>
              <p:nvPr/>
            </p:nvSpPr>
            <p:spPr bwMode="auto">
              <a:xfrm>
                <a:off x="4679" y="2563"/>
                <a:ext cx="208" cy="359"/>
              </a:xfrm>
              <a:custGeom>
                <a:avLst/>
                <a:gdLst>
                  <a:gd name="T0" fmla="*/ 41 w 41"/>
                  <a:gd name="T1" fmla="*/ 7 h 45"/>
                  <a:gd name="T2" fmla="*/ 25 w 41"/>
                  <a:gd name="T3" fmla="*/ 22 h 45"/>
                  <a:gd name="T4" fmla="*/ 11 w 41"/>
                  <a:gd name="T5" fmla="*/ 41 h 45"/>
                  <a:gd name="T6" fmla="*/ 6 w 41"/>
                  <a:gd name="T7" fmla="*/ 28 h 45"/>
                  <a:gd name="T8" fmla="*/ 21 w 41"/>
                  <a:gd name="T9" fmla="*/ 15 h 45"/>
                  <a:gd name="T10" fmla="*/ 35 w 41"/>
                  <a:gd name="T11" fmla="*/ 2 h 45"/>
                  <a:gd name="T12" fmla="*/ 41 w 41"/>
                  <a:gd name="T1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45">
                    <a:moveTo>
                      <a:pt x="41" y="7"/>
                    </a:moveTo>
                    <a:cubicBezTo>
                      <a:pt x="41" y="7"/>
                      <a:pt x="32" y="19"/>
                      <a:pt x="25" y="22"/>
                    </a:cubicBezTo>
                    <a:cubicBezTo>
                      <a:pt x="16" y="31"/>
                      <a:pt x="17" y="37"/>
                      <a:pt x="11" y="41"/>
                    </a:cubicBezTo>
                    <a:cubicBezTo>
                      <a:pt x="4" y="45"/>
                      <a:pt x="0" y="35"/>
                      <a:pt x="6" y="28"/>
                    </a:cubicBezTo>
                    <a:cubicBezTo>
                      <a:pt x="13" y="22"/>
                      <a:pt x="21" y="15"/>
                      <a:pt x="21" y="15"/>
                    </a:cubicBezTo>
                    <a:cubicBezTo>
                      <a:pt x="27" y="9"/>
                      <a:pt x="32" y="4"/>
                      <a:pt x="35" y="2"/>
                    </a:cubicBezTo>
                    <a:cubicBezTo>
                      <a:pt x="37" y="1"/>
                      <a:pt x="41" y="0"/>
                      <a:pt x="41" y="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728"/>
              <p:cNvSpPr>
                <a:spLocks noEditPoints="1"/>
              </p:cNvSpPr>
              <p:nvPr/>
            </p:nvSpPr>
            <p:spPr bwMode="auto">
              <a:xfrm>
                <a:off x="4689" y="2571"/>
                <a:ext cx="213" cy="335"/>
              </a:xfrm>
              <a:custGeom>
                <a:avLst/>
                <a:gdLst>
                  <a:gd name="T0" fmla="*/ 2 w 42"/>
                  <a:gd name="T1" fmla="*/ 39 h 42"/>
                  <a:gd name="T2" fmla="*/ 4 w 42"/>
                  <a:gd name="T3" fmla="*/ 27 h 42"/>
                  <a:gd name="T4" fmla="*/ 19 w 42"/>
                  <a:gd name="T5" fmla="*/ 14 h 42"/>
                  <a:gd name="T6" fmla="*/ 33 w 42"/>
                  <a:gd name="T7" fmla="*/ 1 h 42"/>
                  <a:gd name="T8" fmla="*/ 41 w 42"/>
                  <a:gd name="T9" fmla="*/ 6 h 42"/>
                  <a:gd name="T10" fmla="*/ 42 w 42"/>
                  <a:gd name="T11" fmla="*/ 11 h 42"/>
                  <a:gd name="T12" fmla="*/ 42 w 42"/>
                  <a:gd name="T13" fmla="*/ 12 h 42"/>
                  <a:gd name="T14" fmla="*/ 42 w 42"/>
                  <a:gd name="T15" fmla="*/ 12 h 42"/>
                  <a:gd name="T16" fmla="*/ 28 w 42"/>
                  <a:gd name="T17" fmla="*/ 24 h 42"/>
                  <a:gd name="T18" fmla="*/ 24 w 42"/>
                  <a:gd name="T19" fmla="*/ 29 h 42"/>
                  <a:gd name="T20" fmla="*/ 9 w 42"/>
                  <a:gd name="T21" fmla="*/ 40 h 42"/>
                  <a:gd name="T22" fmla="*/ 2 w 42"/>
                  <a:gd name="T23" fmla="*/ 39 h 42"/>
                  <a:gd name="T24" fmla="*/ 41 w 42"/>
                  <a:gd name="T25" fmla="*/ 6 h 42"/>
                  <a:gd name="T26" fmla="*/ 33 w 42"/>
                  <a:gd name="T27" fmla="*/ 1 h 42"/>
                  <a:gd name="T28" fmla="*/ 19 w 42"/>
                  <a:gd name="T29" fmla="*/ 14 h 42"/>
                  <a:gd name="T30" fmla="*/ 4 w 42"/>
                  <a:gd name="T31" fmla="*/ 28 h 42"/>
                  <a:gd name="T32" fmla="*/ 2 w 42"/>
                  <a:gd name="T33" fmla="*/ 38 h 42"/>
                  <a:gd name="T34" fmla="*/ 8 w 42"/>
                  <a:gd name="T35" fmla="*/ 40 h 42"/>
                  <a:gd name="T36" fmla="*/ 23 w 42"/>
                  <a:gd name="T37" fmla="*/ 28 h 42"/>
                  <a:gd name="T38" fmla="*/ 28 w 42"/>
                  <a:gd name="T39" fmla="*/ 24 h 42"/>
                  <a:gd name="T40" fmla="*/ 28 w 42"/>
                  <a:gd name="T41" fmla="*/ 24 h 42"/>
                  <a:gd name="T42" fmla="*/ 28 w 42"/>
                  <a:gd name="T43" fmla="*/ 24 h 42"/>
                  <a:gd name="T44" fmla="*/ 42 w 42"/>
                  <a:gd name="T45" fmla="*/ 11 h 42"/>
                  <a:gd name="T46" fmla="*/ 41 w 42"/>
                  <a:gd name="T4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42">
                    <a:moveTo>
                      <a:pt x="2" y="39"/>
                    </a:moveTo>
                    <a:cubicBezTo>
                      <a:pt x="0" y="36"/>
                      <a:pt x="0" y="31"/>
                      <a:pt x="4" y="27"/>
                    </a:cubicBezTo>
                    <a:cubicBezTo>
                      <a:pt x="10" y="21"/>
                      <a:pt x="19" y="14"/>
                      <a:pt x="19" y="14"/>
                    </a:cubicBezTo>
                    <a:cubicBezTo>
                      <a:pt x="25" y="8"/>
                      <a:pt x="30" y="2"/>
                      <a:pt x="33" y="1"/>
                    </a:cubicBezTo>
                    <a:cubicBezTo>
                      <a:pt x="35" y="0"/>
                      <a:pt x="39" y="2"/>
                      <a:pt x="41" y="6"/>
                    </a:cubicBezTo>
                    <a:cubicBezTo>
                      <a:pt x="42" y="7"/>
                      <a:pt x="42" y="9"/>
                      <a:pt x="42" y="1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2"/>
                      <a:pt x="35" y="21"/>
                      <a:pt x="28" y="24"/>
                    </a:cubicBezTo>
                    <a:cubicBezTo>
                      <a:pt x="27" y="26"/>
                      <a:pt x="25" y="27"/>
                      <a:pt x="24" y="29"/>
                    </a:cubicBezTo>
                    <a:cubicBezTo>
                      <a:pt x="17" y="34"/>
                      <a:pt x="14" y="37"/>
                      <a:pt x="9" y="40"/>
                    </a:cubicBezTo>
                    <a:cubicBezTo>
                      <a:pt x="6" y="42"/>
                      <a:pt x="3" y="41"/>
                      <a:pt x="2" y="39"/>
                    </a:cubicBezTo>
                    <a:close/>
                    <a:moveTo>
                      <a:pt x="41" y="6"/>
                    </a:moveTo>
                    <a:cubicBezTo>
                      <a:pt x="38" y="2"/>
                      <a:pt x="34" y="1"/>
                      <a:pt x="33" y="1"/>
                    </a:cubicBezTo>
                    <a:cubicBezTo>
                      <a:pt x="30" y="3"/>
                      <a:pt x="25" y="8"/>
                      <a:pt x="19" y="14"/>
                    </a:cubicBezTo>
                    <a:cubicBezTo>
                      <a:pt x="19" y="14"/>
                      <a:pt x="11" y="21"/>
                      <a:pt x="4" y="28"/>
                    </a:cubicBezTo>
                    <a:cubicBezTo>
                      <a:pt x="1" y="31"/>
                      <a:pt x="1" y="36"/>
                      <a:pt x="2" y="38"/>
                    </a:cubicBezTo>
                    <a:cubicBezTo>
                      <a:pt x="3" y="40"/>
                      <a:pt x="5" y="42"/>
                      <a:pt x="8" y="40"/>
                    </a:cubicBezTo>
                    <a:cubicBezTo>
                      <a:pt x="14" y="37"/>
                      <a:pt x="17" y="34"/>
                      <a:pt x="23" y="28"/>
                    </a:cubicBezTo>
                    <a:cubicBezTo>
                      <a:pt x="25" y="27"/>
                      <a:pt x="26" y="26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5" y="21"/>
                      <a:pt x="41" y="12"/>
                      <a:pt x="42" y="11"/>
                    </a:cubicBezTo>
                    <a:cubicBezTo>
                      <a:pt x="42" y="9"/>
                      <a:pt x="42" y="7"/>
                      <a:pt x="41" y="6"/>
                    </a:cubicBezTo>
                    <a:close/>
                  </a:path>
                </a:pathLst>
              </a:custGeom>
              <a:solidFill>
                <a:srgbClr val="E264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729"/>
              <p:cNvSpPr>
                <a:spLocks/>
              </p:cNvSpPr>
              <p:nvPr/>
            </p:nvSpPr>
            <p:spPr bwMode="auto">
              <a:xfrm>
                <a:off x="4679" y="2682"/>
                <a:ext cx="157" cy="240"/>
              </a:xfrm>
              <a:custGeom>
                <a:avLst/>
                <a:gdLst>
                  <a:gd name="T0" fmla="*/ 30 w 31"/>
                  <a:gd name="T1" fmla="*/ 10 h 30"/>
                  <a:gd name="T2" fmla="*/ 31 w 31"/>
                  <a:gd name="T3" fmla="*/ 10 h 30"/>
                  <a:gd name="T4" fmla="*/ 21 w 31"/>
                  <a:gd name="T5" fmla="*/ 0 h 30"/>
                  <a:gd name="T6" fmla="*/ 21 w 31"/>
                  <a:gd name="T7" fmla="*/ 0 h 30"/>
                  <a:gd name="T8" fmla="*/ 6 w 31"/>
                  <a:gd name="T9" fmla="*/ 13 h 30"/>
                  <a:gd name="T10" fmla="*/ 11 w 31"/>
                  <a:gd name="T11" fmla="*/ 26 h 30"/>
                  <a:gd name="T12" fmla="*/ 30 w 31"/>
                  <a:gd name="T13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0">
                    <a:moveTo>
                      <a:pt x="30" y="10"/>
                    </a:moveTo>
                    <a:cubicBezTo>
                      <a:pt x="30" y="10"/>
                      <a:pt x="31" y="10"/>
                      <a:pt x="31" y="10"/>
                    </a:cubicBezTo>
                    <a:cubicBezTo>
                      <a:pt x="26" y="8"/>
                      <a:pt x="23" y="2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13" y="7"/>
                      <a:pt x="6" y="13"/>
                    </a:cubicBezTo>
                    <a:cubicBezTo>
                      <a:pt x="0" y="20"/>
                      <a:pt x="4" y="30"/>
                      <a:pt x="11" y="26"/>
                    </a:cubicBezTo>
                    <a:cubicBezTo>
                      <a:pt x="17" y="22"/>
                      <a:pt x="21" y="19"/>
                      <a:pt x="30" y="10"/>
                    </a:cubicBezTo>
                    <a:close/>
                  </a:path>
                </a:pathLst>
              </a:custGeom>
              <a:solidFill>
                <a:srgbClr val="D8D7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730"/>
              <p:cNvSpPr>
                <a:spLocks/>
              </p:cNvSpPr>
              <p:nvPr/>
            </p:nvSpPr>
            <p:spPr bwMode="auto">
              <a:xfrm>
                <a:off x="4689" y="2682"/>
                <a:ext cx="132" cy="200"/>
              </a:xfrm>
              <a:custGeom>
                <a:avLst/>
                <a:gdLst>
                  <a:gd name="T0" fmla="*/ 26 w 26"/>
                  <a:gd name="T1" fmla="*/ 8 h 25"/>
                  <a:gd name="T2" fmla="*/ 19 w 26"/>
                  <a:gd name="T3" fmla="*/ 0 h 25"/>
                  <a:gd name="T4" fmla="*/ 19 w 26"/>
                  <a:gd name="T5" fmla="*/ 0 h 25"/>
                  <a:gd name="T6" fmla="*/ 4 w 26"/>
                  <a:gd name="T7" fmla="*/ 13 h 25"/>
                  <a:gd name="T8" fmla="*/ 3 w 26"/>
                  <a:gd name="T9" fmla="*/ 25 h 25"/>
                  <a:gd name="T10" fmla="*/ 26 w 26"/>
                  <a:gd name="T11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5">
                    <a:moveTo>
                      <a:pt x="26" y="8"/>
                    </a:moveTo>
                    <a:cubicBezTo>
                      <a:pt x="23" y="6"/>
                      <a:pt x="20" y="2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1" y="7"/>
                      <a:pt x="4" y="13"/>
                    </a:cubicBezTo>
                    <a:cubicBezTo>
                      <a:pt x="0" y="18"/>
                      <a:pt x="0" y="23"/>
                      <a:pt x="3" y="25"/>
                    </a:cubicBezTo>
                    <a:cubicBezTo>
                      <a:pt x="12" y="22"/>
                      <a:pt x="18" y="14"/>
                      <a:pt x="26" y="8"/>
                    </a:cubicBezTo>
                    <a:close/>
                  </a:path>
                </a:pathLst>
              </a:custGeom>
              <a:solidFill>
                <a:srgbClr val="EAE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731"/>
              <p:cNvSpPr>
                <a:spLocks/>
              </p:cNvSpPr>
              <p:nvPr/>
            </p:nvSpPr>
            <p:spPr bwMode="auto">
              <a:xfrm>
                <a:off x="4694" y="2682"/>
                <a:ext cx="122" cy="192"/>
              </a:xfrm>
              <a:custGeom>
                <a:avLst/>
                <a:gdLst>
                  <a:gd name="T0" fmla="*/ 24 w 24"/>
                  <a:gd name="T1" fmla="*/ 7 h 24"/>
                  <a:gd name="T2" fmla="*/ 18 w 24"/>
                  <a:gd name="T3" fmla="*/ 0 h 24"/>
                  <a:gd name="T4" fmla="*/ 18 w 24"/>
                  <a:gd name="T5" fmla="*/ 0 h 24"/>
                  <a:gd name="T6" fmla="*/ 3 w 24"/>
                  <a:gd name="T7" fmla="*/ 13 h 24"/>
                  <a:gd name="T8" fmla="*/ 1 w 24"/>
                  <a:gd name="T9" fmla="*/ 24 h 24"/>
                  <a:gd name="T10" fmla="*/ 24 w 24"/>
                  <a:gd name="T11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24" y="7"/>
                    </a:moveTo>
                    <a:cubicBezTo>
                      <a:pt x="21" y="5"/>
                      <a:pt x="19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0" y="7"/>
                      <a:pt x="3" y="13"/>
                    </a:cubicBezTo>
                    <a:cubicBezTo>
                      <a:pt x="0" y="17"/>
                      <a:pt x="0" y="21"/>
                      <a:pt x="1" y="24"/>
                    </a:cubicBezTo>
                    <a:cubicBezTo>
                      <a:pt x="10" y="21"/>
                      <a:pt x="16" y="13"/>
                      <a:pt x="24" y="7"/>
                    </a:cubicBezTo>
                    <a:close/>
                  </a:path>
                </a:pathLst>
              </a:custGeom>
              <a:solidFill>
                <a:srgbClr val="F7F6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732"/>
              <p:cNvSpPr>
                <a:spLocks noEditPoints="1"/>
              </p:cNvSpPr>
              <p:nvPr/>
            </p:nvSpPr>
            <p:spPr bwMode="auto">
              <a:xfrm>
                <a:off x="4689" y="2674"/>
                <a:ext cx="147" cy="232"/>
              </a:xfrm>
              <a:custGeom>
                <a:avLst/>
                <a:gdLst>
                  <a:gd name="T0" fmla="*/ 2 w 29"/>
                  <a:gd name="T1" fmla="*/ 26 h 29"/>
                  <a:gd name="T2" fmla="*/ 2 w 29"/>
                  <a:gd name="T3" fmla="*/ 26 h 29"/>
                  <a:gd name="T4" fmla="*/ 4 w 29"/>
                  <a:gd name="T5" fmla="*/ 14 h 29"/>
                  <a:gd name="T6" fmla="*/ 19 w 29"/>
                  <a:gd name="T7" fmla="*/ 1 h 29"/>
                  <a:gd name="T8" fmla="*/ 19 w 29"/>
                  <a:gd name="T9" fmla="*/ 1 h 29"/>
                  <a:gd name="T10" fmla="*/ 19 w 29"/>
                  <a:gd name="T11" fmla="*/ 0 h 29"/>
                  <a:gd name="T12" fmla="*/ 20 w 29"/>
                  <a:gd name="T13" fmla="*/ 1 h 29"/>
                  <a:gd name="T14" fmla="*/ 20 w 29"/>
                  <a:gd name="T15" fmla="*/ 1 h 29"/>
                  <a:gd name="T16" fmla="*/ 29 w 29"/>
                  <a:gd name="T17" fmla="*/ 11 h 29"/>
                  <a:gd name="T18" fmla="*/ 29 w 29"/>
                  <a:gd name="T19" fmla="*/ 11 h 29"/>
                  <a:gd name="T20" fmla="*/ 29 w 29"/>
                  <a:gd name="T21" fmla="*/ 11 h 29"/>
                  <a:gd name="T22" fmla="*/ 28 w 29"/>
                  <a:gd name="T23" fmla="*/ 11 h 29"/>
                  <a:gd name="T24" fmla="*/ 24 w 29"/>
                  <a:gd name="T25" fmla="*/ 16 h 29"/>
                  <a:gd name="T26" fmla="*/ 9 w 29"/>
                  <a:gd name="T27" fmla="*/ 27 h 29"/>
                  <a:gd name="T28" fmla="*/ 2 w 29"/>
                  <a:gd name="T29" fmla="*/ 26 h 29"/>
                  <a:gd name="T30" fmla="*/ 19 w 29"/>
                  <a:gd name="T31" fmla="*/ 1 h 29"/>
                  <a:gd name="T32" fmla="*/ 4 w 29"/>
                  <a:gd name="T33" fmla="*/ 15 h 29"/>
                  <a:gd name="T34" fmla="*/ 2 w 29"/>
                  <a:gd name="T35" fmla="*/ 25 h 29"/>
                  <a:gd name="T36" fmla="*/ 2 w 29"/>
                  <a:gd name="T37" fmla="*/ 25 h 29"/>
                  <a:gd name="T38" fmla="*/ 8 w 29"/>
                  <a:gd name="T39" fmla="*/ 27 h 29"/>
                  <a:gd name="T40" fmla="*/ 23 w 29"/>
                  <a:gd name="T41" fmla="*/ 15 h 29"/>
                  <a:gd name="T42" fmla="*/ 28 w 29"/>
                  <a:gd name="T43" fmla="*/ 11 h 29"/>
                  <a:gd name="T44" fmla="*/ 20 w 29"/>
                  <a:gd name="T45" fmla="*/ 2 h 29"/>
                  <a:gd name="T46" fmla="*/ 19 w 29"/>
                  <a:gd name="T47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29"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0" y="23"/>
                      <a:pt x="0" y="18"/>
                      <a:pt x="4" y="14"/>
                    </a:cubicBezTo>
                    <a:cubicBezTo>
                      <a:pt x="10" y="8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4"/>
                      <a:pt x="25" y="9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11"/>
                      <a:pt x="28" y="11"/>
                      <a:pt x="28" y="11"/>
                    </a:cubicBezTo>
                    <a:cubicBezTo>
                      <a:pt x="27" y="13"/>
                      <a:pt x="25" y="14"/>
                      <a:pt x="24" y="16"/>
                    </a:cubicBezTo>
                    <a:cubicBezTo>
                      <a:pt x="17" y="21"/>
                      <a:pt x="14" y="24"/>
                      <a:pt x="9" y="27"/>
                    </a:cubicBezTo>
                    <a:cubicBezTo>
                      <a:pt x="6" y="29"/>
                      <a:pt x="3" y="28"/>
                      <a:pt x="2" y="26"/>
                    </a:cubicBezTo>
                    <a:close/>
                    <a:moveTo>
                      <a:pt x="19" y="1"/>
                    </a:moveTo>
                    <a:cubicBezTo>
                      <a:pt x="18" y="2"/>
                      <a:pt x="10" y="8"/>
                      <a:pt x="4" y="15"/>
                    </a:cubicBezTo>
                    <a:cubicBezTo>
                      <a:pt x="1" y="18"/>
                      <a:pt x="1" y="23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7"/>
                      <a:pt x="5" y="29"/>
                      <a:pt x="8" y="27"/>
                    </a:cubicBezTo>
                    <a:cubicBezTo>
                      <a:pt x="14" y="24"/>
                      <a:pt x="17" y="21"/>
                      <a:pt x="23" y="15"/>
                    </a:cubicBezTo>
                    <a:cubicBezTo>
                      <a:pt x="25" y="14"/>
                      <a:pt x="26" y="13"/>
                      <a:pt x="28" y="11"/>
                    </a:cubicBezTo>
                    <a:cubicBezTo>
                      <a:pt x="25" y="9"/>
                      <a:pt x="21" y="4"/>
                      <a:pt x="20" y="2"/>
                    </a:cubicBezTo>
                    <a:cubicBezTo>
                      <a:pt x="19" y="1"/>
                      <a:pt x="19" y="1"/>
                      <a:pt x="19" y="1"/>
                    </a:cubicBezTo>
                    <a:close/>
                  </a:path>
                </a:pathLst>
              </a:custGeom>
              <a:solidFill>
                <a:srgbClr val="A3A2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733"/>
              <p:cNvSpPr>
                <a:spLocks/>
              </p:cNvSpPr>
              <p:nvPr/>
            </p:nvSpPr>
            <p:spPr bwMode="auto">
              <a:xfrm>
                <a:off x="4659" y="2786"/>
                <a:ext cx="152" cy="248"/>
              </a:xfrm>
              <a:custGeom>
                <a:avLst/>
                <a:gdLst>
                  <a:gd name="T0" fmla="*/ 16 w 30"/>
                  <a:gd name="T1" fmla="*/ 31 h 31"/>
                  <a:gd name="T2" fmla="*/ 20 w 30"/>
                  <a:gd name="T3" fmla="*/ 10 h 31"/>
                  <a:gd name="T4" fmla="*/ 11 w 30"/>
                  <a:gd name="T5" fmla="*/ 0 h 31"/>
                  <a:gd name="T6" fmla="*/ 0 w 30"/>
                  <a:gd name="T7" fmla="*/ 6 h 31"/>
                  <a:gd name="T8" fmla="*/ 16 w 3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16" y="31"/>
                    </a:moveTo>
                    <a:cubicBezTo>
                      <a:pt x="16" y="31"/>
                      <a:pt x="30" y="24"/>
                      <a:pt x="20" y="10"/>
                    </a:cubicBezTo>
                    <a:cubicBezTo>
                      <a:pt x="14" y="11"/>
                      <a:pt x="9" y="6"/>
                      <a:pt x="11" y="0"/>
                    </a:cubicBezTo>
                    <a:cubicBezTo>
                      <a:pt x="7" y="0"/>
                      <a:pt x="2" y="4"/>
                      <a:pt x="0" y="6"/>
                    </a:cubicBezTo>
                    <a:cubicBezTo>
                      <a:pt x="1" y="14"/>
                      <a:pt x="6" y="26"/>
                      <a:pt x="16" y="31"/>
                    </a:cubicBezTo>
                    <a:close/>
                  </a:path>
                </a:pathLst>
              </a:custGeom>
              <a:solidFill>
                <a:srgbClr val="318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734"/>
              <p:cNvSpPr>
                <a:spLocks noEditPoints="1"/>
              </p:cNvSpPr>
              <p:nvPr/>
            </p:nvSpPr>
            <p:spPr bwMode="auto">
              <a:xfrm>
                <a:off x="4659" y="2778"/>
                <a:ext cx="121" cy="256"/>
              </a:xfrm>
              <a:custGeom>
                <a:avLst/>
                <a:gdLst>
                  <a:gd name="T0" fmla="*/ 5 w 24"/>
                  <a:gd name="T1" fmla="*/ 21 h 32"/>
                  <a:gd name="T2" fmla="*/ 5 w 24"/>
                  <a:gd name="T3" fmla="*/ 21 h 32"/>
                  <a:gd name="T4" fmla="*/ 0 w 24"/>
                  <a:gd name="T5" fmla="*/ 7 h 32"/>
                  <a:gd name="T6" fmla="*/ 0 w 24"/>
                  <a:gd name="T7" fmla="*/ 7 h 32"/>
                  <a:gd name="T8" fmla="*/ 0 w 24"/>
                  <a:gd name="T9" fmla="*/ 7 h 32"/>
                  <a:gd name="T10" fmla="*/ 11 w 24"/>
                  <a:gd name="T11" fmla="*/ 0 h 32"/>
                  <a:gd name="T12" fmla="*/ 11 w 24"/>
                  <a:gd name="T13" fmla="*/ 0 h 32"/>
                  <a:gd name="T14" fmla="*/ 11 w 24"/>
                  <a:gd name="T15" fmla="*/ 1 h 32"/>
                  <a:gd name="T16" fmla="*/ 12 w 24"/>
                  <a:gd name="T17" fmla="*/ 7 h 32"/>
                  <a:gd name="T18" fmla="*/ 20 w 24"/>
                  <a:gd name="T19" fmla="*/ 11 h 32"/>
                  <a:gd name="T20" fmla="*/ 20 w 24"/>
                  <a:gd name="T21" fmla="*/ 11 h 32"/>
                  <a:gd name="T22" fmla="*/ 20 w 24"/>
                  <a:gd name="T23" fmla="*/ 11 h 32"/>
                  <a:gd name="T24" fmla="*/ 23 w 24"/>
                  <a:gd name="T25" fmla="*/ 24 h 32"/>
                  <a:gd name="T26" fmla="*/ 16 w 24"/>
                  <a:gd name="T27" fmla="*/ 32 h 32"/>
                  <a:gd name="T28" fmla="*/ 16 w 24"/>
                  <a:gd name="T29" fmla="*/ 32 h 32"/>
                  <a:gd name="T30" fmla="*/ 16 w 24"/>
                  <a:gd name="T31" fmla="*/ 32 h 32"/>
                  <a:gd name="T32" fmla="*/ 5 w 24"/>
                  <a:gd name="T33" fmla="*/ 21 h 32"/>
                  <a:gd name="T34" fmla="*/ 0 w 24"/>
                  <a:gd name="T35" fmla="*/ 7 h 32"/>
                  <a:gd name="T36" fmla="*/ 5 w 24"/>
                  <a:gd name="T37" fmla="*/ 21 h 32"/>
                  <a:gd name="T38" fmla="*/ 5 w 24"/>
                  <a:gd name="T39" fmla="*/ 21 h 32"/>
                  <a:gd name="T40" fmla="*/ 16 w 24"/>
                  <a:gd name="T41" fmla="*/ 32 h 32"/>
                  <a:gd name="T42" fmla="*/ 23 w 24"/>
                  <a:gd name="T43" fmla="*/ 24 h 32"/>
                  <a:gd name="T44" fmla="*/ 20 w 24"/>
                  <a:gd name="T45" fmla="*/ 11 h 32"/>
                  <a:gd name="T46" fmla="*/ 11 w 24"/>
                  <a:gd name="T47" fmla="*/ 8 h 32"/>
                  <a:gd name="T48" fmla="*/ 11 w 24"/>
                  <a:gd name="T49" fmla="*/ 1 h 32"/>
                  <a:gd name="T50" fmla="*/ 0 w 24"/>
                  <a:gd name="T51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32">
                    <a:moveTo>
                      <a:pt x="5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2" y="15"/>
                      <a:pt x="0" y="9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3"/>
                      <a:pt x="11" y="6"/>
                      <a:pt x="12" y="7"/>
                    </a:cubicBezTo>
                    <a:cubicBezTo>
                      <a:pt x="13" y="10"/>
                      <a:pt x="16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3" y="16"/>
                      <a:pt x="24" y="20"/>
                      <a:pt x="23" y="24"/>
                    </a:cubicBezTo>
                    <a:cubicBezTo>
                      <a:pt x="22" y="29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2" y="30"/>
                      <a:pt x="8" y="26"/>
                      <a:pt x="5" y="21"/>
                    </a:cubicBezTo>
                    <a:close/>
                    <a:moveTo>
                      <a:pt x="0" y="7"/>
                    </a:moveTo>
                    <a:cubicBezTo>
                      <a:pt x="1" y="9"/>
                      <a:pt x="2" y="15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26"/>
                      <a:pt x="12" y="30"/>
                      <a:pt x="16" y="32"/>
                    </a:cubicBezTo>
                    <a:cubicBezTo>
                      <a:pt x="17" y="31"/>
                      <a:pt x="21" y="29"/>
                      <a:pt x="23" y="24"/>
                    </a:cubicBezTo>
                    <a:cubicBezTo>
                      <a:pt x="24" y="20"/>
                      <a:pt x="23" y="16"/>
                      <a:pt x="20" y="11"/>
                    </a:cubicBezTo>
                    <a:cubicBezTo>
                      <a:pt x="16" y="12"/>
                      <a:pt x="13" y="10"/>
                      <a:pt x="11" y="8"/>
                    </a:cubicBezTo>
                    <a:cubicBezTo>
                      <a:pt x="10" y="6"/>
                      <a:pt x="10" y="3"/>
                      <a:pt x="11" y="1"/>
                    </a:cubicBezTo>
                    <a:cubicBezTo>
                      <a:pt x="7" y="2"/>
                      <a:pt x="2" y="5"/>
                      <a:pt x="0" y="7"/>
                    </a:cubicBezTo>
                    <a:close/>
                  </a:path>
                </a:pathLst>
              </a:custGeom>
              <a:solidFill>
                <a:srgbClr val="056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735"/>
              <p:cNvSpPr>
                <a:spLocks/>
              </p:cNvSpPr>
              <p:nvPr/>
            </p:nvSpPr>
            <p:spPr bwMode="auto">
              <a:xfrm>
                <a:off x="4659" y="2786"/>
                <a:ext cx="152" cy="248"/>
              </a:xfrm>
              <a:custGeom>
                <a:avLst/>
                <a:gdLst>
                  <a:gd name="T0" fmla="*/ 16 w 30"/>
                  <a:gd name="T1" fmla="*/ 31 h 31"/>
                  <a:gd name="T2" fmla="*/ 20 w 30"/>
                  <a:gd name="T3" fmla="*/ 10 h 31"/>
                  <a:gd name="T4" fmla="*/ 11 w 30"/>
                  <a:gd name="T5" fmla="*/ 0 h 31"/>
                  <a:gd name="T6" fmla="*/ 0 w 30"/>
                  <a:gd name="T7" fmla="*/ 6 h 31"/>
                  <a:gd name="T8" fmla="*/ 16 w 30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1">
                    <a:moveTo>
                      <a:pt x="16" y="31"/>
                    </a:moveTo>
                    <a:cubicBezTo>
                      <a:pt x="16" y="31"/>
                      <a:pt x="30" y="24"/>
                      <a:pt x="20" y="10"/>
                    </a:cubicBezTo>
                    <a:cubicBezTo>
                      <a:pt x="14" y="11"/>
                      <a:pt x="9" y="6"/>
                      <a:pt x="11" y="0"/>
                    </a:cubicBezTo>
                    <a:cubicBezTo>
                      <a:pt x="7" y="0"/>
                      <a:pt x="2" y="4"/>
                      <a:pt x="0" y="6"/>
                    </a:cubicBezTo>
                    <a:cubicBezTo>
                      <a:pt x="1" y="14"/>
                      <a:pt x="6" y="26"/>
                      <a:pt x="16" y="31"/>
                    </a:cubicBezTo>
                    <a:close/>
                  </a:path>
                </a:pathLst>
              </a:custGeom>
              <a:solidFill>
                <a:srgbClr val="157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736"/>
              <p:cNvSpPr>
                <a:spLocks/>
              </p:cNvSpPr>
              <p:nvPr/>
            </p:nvSpPr>
            <p:spPr bwMode="auto">
              <a:xfrm>
                <a:off x="4659" y="2786"/>
                <a:ext cx="116" cy="224"/>
              </a:xfrm>
              <a:custGeom>
                <a:avLst/>
                <a:gdLst>
                  <a:gd name="T0" fmla="*/ 23 w 23"/>
                  <a:gd name="T1" fmla="*/ 16 h 28"/>
                  <a:gd name="T2" fmla="*/ 20 w 23"/>
                  <a:gd name="T3" fmla="*/ 10 h 28"/>
                  <a:gd name="T4" fmla="*/ 11 w 23"/>
                  <a:gd name="T5" fmla="*/ 0 h 28"/>
                  <a:gd name="T6" fmla="*/ 0 w 23"/>
                  <a:gd name="T7" fmla="*/ 6 h 28"/>
                  <a:gd name="T8" fmla="*/ 11 w 23"/>
                  <a:gd name="T9" fmla="*/ 27 h 28"/>
                  <a:gd name="T10" fmla="*/ 15 w 23"/>
                  <a:gd name="T11" fmla="*/ 27 h 28"/>
                  <a:gd name="T12" fmla="*/ 23 w 23"/>
                  <a:gd name="T13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8">
                    <a:moveTo>
                      <a:pt x="23" y="16"/>
                    </a:moveTo>
                    <a:cubicBezTo>
                      <a:pt x="22" y="14"/>
                      <a:pt x="21" y="12"/>
                      <a:pt x="20" y="10"/>
                    </a:cubicBezTo>
                    <a:cubicBezTo>
                      <a:pt x="14" y="11"/>
                      <a:pt x="9" y="6"/>
                      <a:pt x="11" y="0"/>
                    </a:cubicBezTo>
                    <a:cubicBezTo>
                      <a:pt x="7" y="0"/>
                      <a:pt x="2" y="4"/>
                      <a:pt x="0" y="6"/>
                    </a:cubicBezTo>
                    <a:cubicBezTo>
                      <a:pt x="1" y="12"/>
                      <a:pt x="4" y="22"/>
                      <a:pt x="11" y="27"/>
                    </a:cubicBezTo>
                    <a:cubicBezTo>
                      <a:pt x="12" y="28"/>
                      <a:pt x="14" y="27"/>
                      <a:pt x="15" y="27"/>
                    </a:cubicBezTo>
                    <a:cubicBezTo>
                      <a:pt x="20" y="26"/>
                      <a:pt x="23" y="21"/>
                      <a:pt x="23" y="16"/>
                    </a:cubicBezTo>
                    <a:close/>
                  </a:path>
                </a:pathLst>
              </a:custGeom>
              <a:solidFill>
                <a:srgbClr val="318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737"/>
              <p:cNvSpPr>
                <a:spLocks/>
              </p:cNvSpPr>
              <p:nvPr/>
            </p:nvSpPr>
            <p:spPr bwMode="auto">
              <a:xfrm>
                <a:off x="4659" y="2786"/>
                <a:ext cx="116" cy="192"/>
              </a:xfrm>
              <a:custGeom>
                <a:avLst/>
                <a:gdLst>
                  <a:gd name="T0" fmla="*/ 13 w 23"/>
                  <a:gd name="T1" fmla="*/ 24 h 24"/>
                  <a:gd name="T2" fmla="*/ 21 w 23"/>
                  <a:gd name="T3" fmla="*/ 13 h 24"/>
                  <a:gd name="T4" fmla="*/ 20 w 23"/>
                  <a:gd name="T5" fmla="*/ 10 h 24"/>
                  <a:gd name="T6" fmla="*/ 11 w 23"/>
                  <a:gd name="T7" fmla="*/ 0 h 24"/>
                  <a:gd name="T8" fmla="*/ 0 w 23"/>
                  <a:gd name="T9" fmla="*/ 6 h 24"/>
                  <a:gd name="T10" fmla="*/ 7 w 23"/>
                  <a:gd name="T11" fmla="*/ 22 h 24"/>
                  <a:gd name="T12" fmla="*/ 13 w 2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4">
                    <a:moveTo>
                      <a:pt x="13" y="24"/>
                    </a:moveTo>
                    <a:cubicBezTo>
                      <a:pt x="19" y="24"/>
                      <a:pt x="23" y="18"/>
                      <a:pt x="21" y="13"/>
                    </a:cubicBezTo>
                    <a:cubicBezTo>
                      <a:pt x="21" y="12"/>
                      <a:pt x="20" y="11"/>
                      <a:pt x="20" y="10"/>
                    </a:cubicBezTo>
                    <a:cubicBezTo>
                      <a:pt x="14" y="11"/>
                      <a:pt x="9" y="6"/>
                      <a:pt x="11" y="0"/>
                    </a:cubicBezTo>
                    <a:cubicBezTo>
                      <a:pt x="7" y="0"/>
                      <a:pt x="2" y="4"/>
                      <a:pt x="0" y="6"/>
                    </a:cubicBezTo>
                    <a:cubicBezTo>
                      <a:pt x="1" y="11"/>
                      <a:pt x="3" y="17"/>
                      <a:pt x="7" y="22"/>
                    </a:cubicBezTo>
                    <a:cubicBezTo>
                      <a:pt x="8" y="24"/>
                      <a:pt x="10" y="24"/>
                      <a:pt x="13" y="24"/>
                    </a:cubicBezTo>
                    <a:close/>
                  </a:path>
                </a:pathLst>
              </a:custGeom>
              <a:solidFill>
                <a:srgbClr val="3E9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738"/>
              <p:cNvSpPr>
                <a:spLocks noEditPoints="1"/>
              </p:cNvSpPr>
              <p:nvPr/>
            </p:nvSpPr>
            <p:spPr bwMode="auto">
              <a:xfrm>
                <a:off x="4659" y="2778"/>
                <a:ext cx="121" cy="256"/>
              </a:xfrm>
              <a:custGeom>
                <a:avLst/>
                <a:gdLst>
                  <a:gd name="T0" fmla="*/ 5 w 24"/>
                  <a:gd name="T1" fmla="*/ 21 h 32"/>
                  <a:gd name="T2" fmla="*/ 5 w 24"/>
                  <a:gd name="T3" fmla="*/ 21 h 32"/>
                  <a:gd name="T4" fmla="*/ 0 w 24"/>
                  <a:gd name="T5" fmla="*/ 7 h 32"/>
                  <a:gd name="T6" fmla="*/ 0 w 24"/>
                  <a:gd name="T7" fmla="*/ 7 h 32"/>
                  <a:gd name="T8" fmla="*/ 0 w 24"/>
                  <a:gd name="T9" fmla="*/ 7 h 32"/>
                  <a:gd name="T10" fmla="*/ 11 w 24"/>
                  <a:gd name="T11" fmla="*/ 0 h 32"/>
                  <a:gd name="T12" fmla="*/ 11 w 24"/>
                  <a:gd name="T13" fmla="*/ 0 h 32"/>
                  <a:gd name="T14" fmla="*/ 11 w 24"/>
                  <a:gd name="T15" fmla="*/ 1 h 32"/>
                  <a:gd name="T16" fmla="*/ 12 w 24"/>
                  <a:gd name="T17" fmla="*/ 7 h 32"/>
                  <a:gd name="T18" fmla="*/ 20 w 24"/>
                  <a:gd name="T19" fmla="*/ 11 h 32"/>
                  <a:gd name="T20" fmla="*/ 20 w 24"/>
                  <a:gd name="T21" fmla="*/ 11 h 32"/>
                  <a:gd name="T22" fmla="*/ 20 w 24"/>
                  <a:gd name="T23" fmla="*/ 11 h 32"/>
                  <a:gd name="T24" fmla="*/ 23 w 24"/>
                  <a:gd name="T25" fmla="*/ 24 h 32"/>
                  <a:gd name="T26" fmla="*/ 16 w 24"/>
                  <a:gd name="T27" fmla="*/ 32 h 32"/>
                  <a:gd name="T28" fmla="*/ 16 w 24"/>
                  <a:gd name="T29" fmla="*/ 32 h 32"/>
                  <a:gd name="T30" fmla="*/ 16 w 24"/>
                  <a:gd name="T31" fmla="*/ 32 h 32"/>
                  <a:gd name="T32" fmla="*/ 5 w 24"/>
                  <a:gd name="T33" fmla="*/ 21 h 32"/>
                  <a:gd name="T34" fmla="*/ 0 w 24"/>
                  <a:gd name="T35" fmla="*/ 7 h 32"/>
                  <a:gd name="T36" fmla="*/ 5 w 24"/>
                  <a:gd name="T37" fmla="*/ 21 h 32"/>
                  <a:gd name="T38" fmla="*/ 5 w 24"/>
                  <a:gd name="T39" fmla="*/ 21 h 32"/>
                  <a:gd name="T40" fmla="*/ 16 w 24"/>
                  <a:gd name="T41" fmla="*/ 32 h 32"/>
                  <a:gd name="T42" fmla="*/ 23 w 24"/>
                  <a:gd name="T43" fmla="*/ 24 h 32"/>
                  <a:gd name="T44" fmla="*/ 20 w 24"/>
                  <a:gd name="T45" fmla="*/ 11 h 32"/>
                  <a:gd name="T46" fmla="*/ 11 w 24"/>
                  <a:gd name="T47" fmla="*/ 8 h 32"/>
                  <a:gd name="T48" fmla="*/ 11 w 24"/>
                  <a:gd name="T49" fmla="*/ 1 h 32"/>
                  <a:gd name="T50" fmla="*/ 0 w 24"/>
                  <a:gd name="T51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32">
                    <a:moveTo>
                      <a:pt x="5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2" y="15"/>
                      <a:pt x="0" y="9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5"/>
                      <a:pt x="7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3"/>
                      <a:pt x="11" y="6"/>
                      <a:pt x="12" y="7"/>
                    </a:cubicBezTo>
                    <a:cubicBezTo>
                      <a:pt x="13" y="10"/>
                      <a:pt x="16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3" y="16"/>
                      <a:pt x="24" y="20"/>
                      <a:pt x="23" y="24"/>
                    </a:cubicBezTo>
                    <a:cubicBezTo>
                      <a:pt x="22" y="29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2" y="30"/>
                      <a:pt x="8" y="26"/>
                      <a:pt x="5" y="21"/>
                    </a:cubicBezTo>
                    <a:close/>
                    <a:moveTo>
                      <a:pt x="0" y="7"/>
                    </a:moveTo>
                    <a:cubicBezTo>
                      <a:pt x="1" y="9"/>
                      <a:pt x="2" y="15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26"/>
                      <a:pt x="12" y="30"/>
                      <a:pt x="16" y="32"/>
                    </a:cubicBezTo>
                    <a:cubicBezTo>
                      <a:pt x="17" y="31"/>
                      <a:pt x="21" y="29"/>
                      <a:pt x="23" y="24"/>
                    </a:cubicBezTo>
                    <a:cubicBezTo>
                      <a:pt x="24" y="20"/>
                      <a:pt x="23" y="16"/>
                      <a:pt x="20" y="11"/>
                    </a:cubicBezTo>
                    <a:cubicBezTo>
                      <a:pt x="16" y="12"/>
                      <a:pt x="13" y="10"/>
                      <a:pt x="11" y="8"/>
                    </a:cubicBezTo>
                    <a:cubicBezTo>
                      <a:pt x="10" y="6"/>
                      <a:pt x="10" y="3"/>
                      <a:pt x="11" y="1"/>
                    </a:cubicBezTo>
                    <a:cubicBezTo>
                      <a:pt x="7" y="2"/>
                      <a:pt x="2" y="5"/>
                      <a:pt x="0" y="7"/>
                    </a:cubicBezTo>
                    <a:close/>
                  </a:path>
                </a:pathLst>
              </a:custGeom>
              <a:solidFill>
                <a:srgbClr val="056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739"/>
              <p:cNvSpPr>
                <a:spLocks/>
              </p:cNvSpPr>
              <p:nvPr/>
            </p:nvSpPr>
            <p:spPr bwMode="auto">
              <a:xfrm>
                <a:off x="4659" y="2818"/>
                <a:ext cx="96" cy="216"/>
              </a:xfrm>
              <a:custGeom>
                <a:avLst/>
                <a:gdLst>
                  <a:gd name="T0" fmla="*/ 2 w 19"/>
                  <a:gd name="T1" fmla="*/ 0 h 27"/>
                  <a:gd name="T2" fmla="*/ 0 w 19"/>
                  <a:gd name="T3" fmla="*/ 2 h 27"/>
                  <a:gd name="T4" fmla="*/ 16 w 19"/>
                  <a:gd name="T5" fmla="*/ 27 h 27"/>
                  <a:gd name="T6" fmla="*/ 19 w 19"/>
                  <a:gd name="T7" fmla="*/ 25 h 27"/>
                  <a:gd name="T8" fmla="*/ 2 w 19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10"/>
                      <a:pt x="6" y="22"/>
                      <a:pt x="16" y="27"/>
                    </a:cubicBezTo>
                    <a:cubicBezTo>
                      <a:pt x="16" y="27"/>
                      <a:pt x="18" y="26"/>
                      <a:pt x="19" y="25"/>
                    </a:cubicBezTo>
                    <a:cubicBezTo>
                      <a:pt x="16" y="23"/>
                      <a:pt x="5" y="15"/>
                      <a:pt x="2" y="0"/>
                    </a:cubicBezTo>
                    <a:close/>
                  </a:path>
                </a:pathLst>
              </a:custGeom>
              <a:solidFill>
                <a:srgbClr val="157C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740"/>
              <p:cNvSpPr>
                <a:spLocks/>
              </p:cNvSpPr>
              <p:nvPr/>
            </p:nvSpPr>
            <p:spPr bwMode="auto">
              <a:xfrm>
                <a:off x="4659" y="2818"/>
                <a:ext cx="81" cy="192"/>
              </a:xfrm>
              <a:custGeom>
                <a:avLst/>
                <a:gdLst>
                  <a:gd name="T0" fmla="*/ 16 w 16"/>
                  <a:gd name="T1" fmla="*/ 23 h 24"/>
                  <a:gd name="T2" fmla="*/ 2 w 16"/>
                  <a:gd name="T3" fmla="*/ 0 h 24"/>
                  <a:gd name="T4" fmla="*/ 0 w 16"/>
                  <a:gd name="T5" fmla="*/ 2 h 24"/>
                  <a:gd name="T6" fmla="*/ 11 w 16"/>
                  <a:gd name="T7" fmla="*/ 23 h 24"/>
                  <a:gd name="T8" fmla="*/ 15 w 16"/>
                  <a:gd name="T9" fmla="*/ 23 h 24"/>
                  <a:gd name="T10" fmla="*/ 16 w 16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16" y="23"/>
                    </a:moveTo>
                    <a:cubicBezTo>
                      <a:pt x="12" y="19"/>
                      <a:pt x="4" y="12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8"/>
                      <a:pt x="4" y="18"/>
                      <a:pt x="11" y="23"/>
                    </a:cubicBezTo>
                    <a:cubicBezTo>
                      <a:pt x="12" y="24"/>
                      <a:pt x="14" y="23"/>
                      <a:pt x="15" y="23"/>
                    </a:cubicBezTo>
                    <a:cubicBezTo>
                      <a:pt x="15" y="23"/>
                      <a:pt x="16" y="23"/>
                      <a:pt x="16" y="23"/>
                    </a:cubicBezTo>
                    <a:close/>
                  </a:path>
                </a:pathLst>
              </a:custGeom>
              <a:solidFill>
                <a:srgbClr val="3185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741"/>
              <p:cNvSpPr>
                <a:spLocks/>
              </p:cNvSpPr>
              <p:nvPr/>
            </p:nvSpPr>
            <p:spPr bwMode="auto">
              <a:xfrm>
                <a:off x="4659" y="2818"/>
                <a:ext cx="66" cy="160"/>
              </a:xfrm>
              <a:custGeom>
                <a:avLst/>
                <a:gdLst>
                  <a:gd name="T0" fmla="*/ 13 w 13"/>
                  <a:gd name="T1" fmla="*/ 20 h 20"/>
                  <a:gd name="T2" fmla="*/ 13 w 13"/>
                  <a:gd name="T3" fmla="*/ 20 h 20"/>
                  <a:gd name="T4" fmla="*/ 2 w 13"/>
                  <a:gd name="T5" fmla="*/ 0 h 20"/>
                  <a:gd name="T6" fmla="*/ 0 w 13"/>
                  <a:gd name="T7" fmla="*/ 2 h 20"/>
                  <a:gd name="T8" fmla="*/ 7 w 13"/>
                  <a:gd name="T9" fmla="*/ 18 h 20"/>
                  <a:gd name="T10" fmla="*/ 13 w 13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0"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9" y="16"/>
                      <a:pt x="4" y="9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1" y="7"/>
                      <a:pt x="3" y="13"/>
                      <a:pt x="7" y="18"/>
                    </a:cubicBezTo>
                    <a:cubicBezTo>
                      <a:pt x="8" y="20"/>
                      <a:pt x="10" y="20"/>
                      <a:pt x="13" y="20"/>
                    </a:cubicBezTo>
                    <a:close/>
                  </a:path>
                </a:pathLst>
              </a:custGeom>
              <a:solidFill>
                <a:srgbClr val="3E93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742"/>
              <p:cNvSpPr>
                <a:spLocks noEditPoints="1"/>
              </p:cNvSpPr>
              <p:nvPr/>
            </p:nvSpPr>
            <p:spPr bwMode="auto">
              <a:xfrm>
                <a:off x="4659" y="2810"/>
                <a:ext cx="101" cy="224"/>
              </a:xfrm>
              <a:custGeom>
                <a:avLst/>
                <a:gdLst>
                  <a:gd name="T0" fmla="*/ 5 w 20"/>
                  <a:gd name="T1" fmla="*/ 17 h 28"/>
                  <a:gd name="T2" fmla="*/ 0 w 20"/>
                  <a:gd name="T3" fmla="*/ 3 h 28"/>
                  <a:gd name="T4" fmla="*/ 0 w 20"/>
                  <a:gd name="T5" fmla="*/ 3 h 28"/>
                  <a:gd name="T6" fmla="*/ 0 w 20"/>
                  <a:gd name="T7" fmla="*/ 3 h 28"/>
                  <a:gd name="T8" fmla="*/ 2 w 20"/>
                  <a:gd name="T9" fmla="*/ 1 h 28"/>
                  <a:gd name="T10" fmla="*/ 3 w 20"/>
                  <a:gd name="T11" fmla="*/ 0 h 28"/>
                  <a:gd name="T12" fmla="*/ 3 w 20"/>
                  <a:gd name="T13" fmla="*/ 1 h 28"/>
                  <a:gd name="T14" fmla="*/ 7 w 20"/>
                  <a:gd name="T15" fmla="*/ 13 h 28"/>
                  <a:gd name="T16" fmla="*/ 19 w 20"/>
                  <a:gd name="T17" fmla="*/ 26 h 28"/>
                  <a:gd name="T18" fmla="*/ 20 w 20"/>
                  <a:gd name="T19" fmla="*/ 26 h 28"/>
                  <a:gd name="T20" fmla="*/ 19 w 20"/>
                  <a:gd name="T21" fmla="*/ 26 h 28"/>
                  <a:gd name="T22" fmla="*/ 16 w 20"/>
                  <a:gd name="T23" fmla="*/ 28 h 28"/>
                  <a:gd name="T24" fmla="*/ 16 w 20"/>
                  <a:gd name="T25" fmla="*/ 28 h 28"/>
                  <a:gd name="T26" fmla="*/ 16 w 20"/>
                  <a:gd name="T27" fmla="*/ 28 h 28"/>
                  <a:gd name="T28" fmla="*/ 5 w 20"/>
                  <a:gd name="T29" fmla="*/ 17 h 28"/>
                  <a:gd name="T30" fmla="*/ 0 w 20"/>
                  <a:gd name="T31" fmla="*/ 3 h 28"/>
                  <a:gd name="T32" fmla="*/ 5 w 20"/>
                  <a:gd name="T33" fmla="*/ 17 h 28"/>
                  <a:gd name="T34" fmla="*/ 16 w 20"/>
                  <a:gd name="T35" fmla="*/ 28 h 28"/>
                  <a:gd name="T36" fmla="*/ 19 w 20"/>
                  <a:gd name="T37" fmla="*/ 26 h 28"/>
                  <a:gd name="T38" fmla="*/ 7 w 20"/>
                  <a:gd name="T39" fmla="*/ 13 h 28"/>
                  <a:gd name="T40" fmla="*/ 2 w 20"/>
                  <a:gd name="T41" fmla="*/ 1 h 28"/>
                  <a:gd name="T42" fmla="*/ 0 w 20"/>
                  <a:gd name="T43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8">
                    <a:moveTo>
                      <a:pt x="5" y="17"/>
                    </a:moveTo>
                    <a:cubicBezTo>
                      <a:pt x="2" y="11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5"/>
                      <a:pt x="5" y="9"/>
                      <a:pt x="7" y="13"/>
                    </a:cubicBezTo>
                    <a:cubicBezTo>
                      <a:pt x="11" y="20"/>
                      <a:pt x="17" y="24"/>
                      <a:pt x="19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7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2" y="26"/>
                      <a:pt x="8" y="22"/>
                      <a:pt x="5" y="17"/>
                    </a:cubicBezTo>
                    <a:close/>
                    <a:moveTo>
                      <a:pt x="0" y="3"/>
                    </a:moveTo>
                    <a:cubicBezTo>
                      <a:pt x="1" y="5"/>
                      <a:pt x="2" y="11"/>
                      <a:pt x="5" y="17"/>
                    </a:cubicBezTo>
                    <a:cubicBezTo>
                      <a:pt x="8" y="22"/>
                      <a:pt x="12" y="26"/>
                      <a:pt x="16" y="28"/>
                    </a:cubicBezTo>
                    <a:cubicBezTo>
                      <a:pt x="17" y="27"/>
                      <a:pt x="18" y="27"/>
                      <a:pt x="19" y="26"/>
                    </a:cubicBezTo>
                    <a:cubicBezTo>
                      <a:pt x="16" y="24"/>
                      <a:pt x="11" y="20"/>
                      <a:pt x="7" y="13"/>
                    </a:cubicBezTo>
                    <a:cubicBezTo>
                      <a:pt x="4" y="9"/>
                      <a:pt x="3" y="5"/>
                      <a:pt x="2" y="1"/>
                    </a:cubicBezTo>
                    <a:cubicBezTo>
                      <a:pt x="1" y="2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056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743"/>
              <p:cNvSpPr>
                <a:spLocks/>
              </p:cNvSpPr>
              <p:nvPr/>
            </p:nvSpPr>
            <p:spPr bwMode="auto">
              <a:xfrm>
                <a:off x="4750" y="1916"/>
                <a:ext cx="375" cy="271"/>
              </a:xfrm>
              <a:custGeom>
                <a:avLst/>
                <a:gdLst>
                  <a:gd name="T0" fmla="*/ 57 w 74"/>
                  <a:gd name="T1" fmla="*/ 34 h 34"/>
                  <a:gd name="T2" fmla="*/ 38 w 74"/>
                  <a:gd name="T3" fmla="*/ 26 h 34"/>
                  <a:gd name="T4" fmla="*/ 14 w 74"/>
                  <a:gd name="T5" fmla="*/ 16 h 34"/>
                  <a:gd name="T6" fmla="*/ 5 w 74"/>
                  <a:gd name="T7" fmla="*/ 13 h 34"/>
                  <a:gd name="T8" fmla="*/ 0 w 74"/>
                  <a:gd name="T9" fmla="*/ 11 h 34"/>
                  <a:gd name="T10" fmla="*/ 4 w 74"/>
                  <a:gd name="T11" fmla="*/ 10 h 34"/>
                  <a:gd name="T12" fmla="*/ 0 w 74"/>
                  <a:gd name="T13" fmla="*/ 7 h 34"/>
                  <a:gd name="T14" fmla="*/ 5 w 74"/>
                  <a:gd name="T15" fmla="*/ 6 h 34"/>
                  <a:gd name="T16" fmla="*/ 1 w 74"/>
                  <a:gd name="T17" fmla="*/ 2 h 34"/>
                  <a:gd name="T18" fmla="*/ 17 w 74"/>
                  <a:gd name="T19" fmla="*/ 10 h 34"/>
                  <a:gd name="T20" fmla="*/ 41 w 74"/>
                  <a:gd name="T21" fmla="*/ 17 h 34"/>
                  <a:gd name="T22" fmla="*/ 70 w 74"/>
                  <a:gd name="T23" fmla="*/ 27 h 34"/>
                  <a:gd name="T24" fmla="*/ 57 w 74"/>
                  <a:gd name="T25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34">
                    <a:moveTo>
                      <a:pt x="57" y="34"/>
                    </a:moveTo>
                    <a:cubicBezTo>
                      <a:pt x="57" y="34"/>
                      <a:pt x="46" y="32"/>
                      <a:pt x="38" y="26"/>
                    </a:cubicBezTo>
                    <a:cubicBezTo>
                      <a:pt x="30" y="26"/>
                      <a:pt x="17" y="19"/>
                      <a:pt x="14" y="16"/>
                    </a:cubicBezTo>
                    <a:cubicBezTo>
                      <a:pt x="10" y="17"/>
                      <a:pt x="7" y="15"/>
                      <a:pt x="5" y="13"/>
                    </a:cubicBezTo>
                    <a:cubicBezTo>
                      <a:pt x="2" y="13"/>
                      <a:pt x="0" y="12"/>
                      <a:pt x="0" y="11"/>
                    </a:cubicBezTo>
                    <a:cubicBezTo>
                      <a:pt x="0" y="10"/>
                      <a:pt x="4" y="10"/>
                      <a:pt x="4" y="10"/>
                    </a:cubicBezTo>
                    <a:cubicBezTo>
                      <a:pt x="4" y="10"/>
                      <a:pt x="0" y="8"/>
                      <a:pt x="0" y="7"/>
                    </a:cubicBezTo>
                    <a:cubicBezTo>
                      <a:pt x="0" y="5"/>
                      <a:pt x="5" y="6"/>
                      <a:pt x="5" y="6"/>
                    </a:cubicBezTo>
                    <a:cubicBezTo>
                      <a:pt x="5" y="6"/>
                      <a:pt x="1" y="3"/>
                      <a:pt x="1" y="2"/>
                    </a:cubicBezTo>
                    <a:cubicBezTo>
                      <a:pt x="2" y="0"/>
                      <a:pt x="13" y="2"/>
                      <a:pt x="17" y="10"/>
                    </a:cubicBezTo>
                    <a:cubicBezTo>
                      <a:pt x="25" y="11"/>
                      <a:pt x="37" y="14"/>
                      <a:pt x="41" y="17"/>
                    </a:cubicBezTo>
                    <a:cubicBezTo>
                      <a:pt x="49" y="18"/>
                      <a:pt x="67" y="22"/>
                      <a:pt x="70" y="27"/>
                    </a:cubicBezTo>
                    <a:cubicBezTo>
                      <a:pt x="74" y="31"/>
                      <a:pt x="57" y="34"/>
                      <a:pt x="57" y="34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744"/>
              <p:cNvSpPr>
                <a:spLocks/>
              </p:cNvSpPr>
              <p:nvPr/>
            </p:nvSpPr>
            <p:spPr bwMode="auto">
              <a:xfrm>
                <a:off x="4750" y="1916"/>
                <a:ext cx="375" cy="263"/>
              </a:xfrm>
              <a:custGeom>
                <a:avLst/>
                <a:gdLst>
                  <a:gd name="T0" fmla="*/ 59 w 74"/>
                  <a:gd name="T1" fmla="*/ 33 h 33"/>
                  <a:gd name="T2" fmla="*/ 39 w 74"/>
                  <a:gd name="T3" fmla="*/ 25 h 33"/>
                  <a:gd name="T4" fmla="*/ 15 w 74"/>
                  <a:gd name="T5" fmla="*/ 15 h 33"/>
                  <a:gd name="T6" fmla="*/ 6 w 74"/>
                  <a:gd name="T7" fmla="*/ 12 h 33"/>
                  <a:gd name="T8" fmla="*/ 0 w 74"/>
                  <a:gd name="T9" fmla="*/ 11 h 33"/>
                  <a:gd name="T10" fmla="*/ 6 w 74"/>
                  <a:gd name="T11" fmla="*/ 10 h 33"/>
                  <a:gd name="T12" fmla="*/ 0 w 74"/>
                  <a:gd name="T13" fmla="*/ 7 h 33"/>
                  <a:gd name="T14" fmla="*/ 5 w 74"/>
                  <a:gd name="T15" fmla="*/ 6 h 33"/>
                  <a:gd name="T16" fmla="*/ 1 w 74"/>
                  <a:gd name="T17" fmla="*/ 2 h 33"/>
                  <a:gd name="T18" fmla="*/ 17 w 74"/>
                  <a:gd name="T19" fmla="*/ 10 h 33"/>
                  <a:gd name="T20" fmla="*/ 41 w 74"/>
                  <a:gd name="T21" fmla="*/ 17 h 33"/>
                  <a:gd name="T22" fmla="*/ 70 w 74"/>
                  <a:gd name="T23" fmla="*/ 27 h 33"/>
                  <a:gd name="T24" fmla="*/ 59 w 74"/>
                  <a:gd name="T2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33">
                    <a:moveTo>
                      <a:pt x="59" y="33"/>
                    </a:moveTo>
                    <a:cubicBezTo>
                      <a:pt x="59" y="33"/>
                      <a:pt x="47" y="30"/>
                      <a:pt x="39" y="25"/>
                    </a:cubicBezTo>
                    <a:cubicBezTo>
                      <a:pt x="31" y="25"/>
                      <a:pt x="18" y="18"/>
                      <a:pt x="15" y="15"/>
                    </a:cubicBezTo>
                    <a:cubicBezTo>
                      <a:pt x="11" y="16"/>
                      <a:pt x="8" y="14"/>
                      <a:pt x="6" y="12"/>
                    </a:cubicBezTo>
                    <a:cubicBezTo>
                      <a:pt x="3" y="12"/>
                      <a:pt x="0" y="12"/>
                      <a:pt x="0" y="11"/>
                    </a:cubicBezTo>
                    <a:cubicBezTo>
                      <a:pt x="0" y="10"/>
                      <a:pt x="6" y="10"/>
                      <a:pt x="6" y="10"/>
                    </a:cubicBezTo>
                    <a:cubicBezTo>
                      <a:pt x="6" y="10"/>
                      <a:pt x="0" y="8"/>
                      <a:pt x="0" y="7"/>
                    </a:cubicBezTo>
                    <a:cubicBezTo>
                      <a:pt x="0" y="5"/>
                      <a:pt x="5" y="6"/>
                      <a:pt x="5" y="6"/>
                    </a:cubicBezTo>
                    <a:cubicBezTo>
                      <a:pt x="5" y="6"/>
                      <a:pt x="1" y="3"/>
                      <a:pt x="1" y="2"/>
                    </a:cubicBezTo>
                    <a:cubicBezTo>
                      <a:pt x="2" y="0"/>
                      <a:pt x="13" y="2"/>
                      <a:pt x="17" y="10"/>
                    </a:cubicBezTo>
                    <a:cubicBezTo>
                      <a:pt x="25" y="11"/>
                      <a:pt x="37" y="14"/>
                      <a:pt x="41" y="17"/>
                    </a:cubicBezTo>
                    <a:cubicBezTo>
                      <a:pt x="49" y="18"/>
                      <a:pt x="67" y="22"/>
                      <a:pt x="70" y="27"/>
                    </a:cubicBezTo>
                    <a:cubicBezTo>
                      <a:pt x="74" y="31"/>
                      <a:pt x="59" y="33"/>
                      <a:pt x="59" y="3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745"/>
              <p:cNvSpPr>
                <a:spLocks/>
              </p:cNvSpPr>
              <p:nvPr/>
            </p:nvSpPr>
            <p:spPr bwMode="auto">
              <a:xfrm>
                <a:off x="4750" y="1916"/>
                <a:ext cx="375" cy="255"/>
              </a:xfrm>
              <a:custGeom>
                <a:avLst/>
                <a:gdLst>
                  <a:gd name="T0" fmla="*/ 60 w 74"/>
                  <a:gd name="T1" fmla="*/ 32 h 32"/>
                  <a:gd name="T2" fmla="*/ 40 w 74"/>
                  <a:gd name="T3" fmla="*/ 23 h 32"/>
                  <a:gd name="T4" fmla="*/ 16 w 74"/>
                  <a:gd name="T5" fmla="*/ 15 h 32"/>
                  <a:gd name="T6" fmla="*/ 6 w 74"/>
                  <a:gd name="T7" fmla="*/ 12 h 32"/>
                  <a:gd name="T8" fmla="*/ 0 w 74"/>
                  <a:gd name="T9" fmla="*/ 11 h 32"/>
                  <a:gd name="T10" fmla="*/ 6 w 74"/>
                  <a:gd name="T11" fmla="*/ 10 h 32"/>
                  <a:gd name="T12" fmla="*/ 0 w 74"/>
                  <a:gd name="T13" fmla="*/ 7 h 32"/>
                  <a:gd name="T14" fmla="*/ 5 w 74"/>
                  <a:gd name="T15" fmla="*/ 6 h 32"/>
                  <a:gd name="T16" fmla="*/ 1 w 74"/>
                  <a:gd name="T17" fmla="*/ 2 h 32"/>
                  <a:gd name="T18" fmla="*/ 17 w 74"/>
                  <a:gd name="T19" fmla="*/ 10 h 32"/>
                  <a:gd name="T20" fmla="*/ 41 w 74"/>
                  <a:gd name="T21" fmla="*/ 17 h 32"/>
                  <a:gd name="T22" fmla="*/ 70 w 74"/>
                  <a:gd name="T23" fmla="*/ 27 h 32"/>
                  <a:gd name="T24" fmla="*/ 60 w 74"/>
                  <a:gd name="T2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32">
                    <a:moveTo>
                      <a:pt x="60" y="32"/>
                    </a:moveTo>
                    <a:cubicBezTo>
                      <a:pt x="60" y="32"/>
                      <a:pt x="48" y="29"/>
                      <a:pt x="40" y="23"/>
                    </a:cubicBezTo>
                    <a:cubicBezTo>
                      <a:pt x="32" y="23"/>
                      <a:pt x="19" y="17"/>
                      <a:pt x="16" y="15"/>
                    </a:cubicBezTo>
                    <a:cubicBezTo>
                      <a:pt x="11" y="16"/>
                      <a:pt x="8" y="13"/>
                      <a:pt x="6" y="12"/>
                    </a:cubicBezTo>
                    <a:cubicBezTo>
                      <a:pt x="4" y="11"/>
                      <a:pt x="0" y="12"/>
                      <a:pt x="0" y="11"/>
                    </a:cubicBezTo>
                    <a:cubicBezTo>
                      <a:pt x="0" y="10"/>
                      <a:pt x="6" y="10"/>
                      <a:pt x="6" y="10"/>
                    </a:cubicBezTo>
                    <a:cubicBezTo>
                      <a:pt x="6" y="10"/>
                      <a:pt x="0" y="8"/>
                      <a:pt x="0" y="7"/>
                    </a:cubicBezTo>
                    <a:cubicBezTo>
                      <a:pt x="0" y="5"/>
                      <a:pt x="5" y="6"/>
                      <a:pt x="5" y="6"/>
                    </a:cubicBezTo>
                    <a:cubicBezTo>
                      <a:pt x="5" y="6"/>
                      <a:pt x="1" y="3"/>
                      <a:pt x="1" y="2"/>
                    </a:cubicBezTo>
                    <a:cubicBezTo>
                      <a:pt x="2" y="0"/>
                      <a:pt x="13" y="2"/>
                      <a:pt x="17" y="10"/>
                    </a:cubicBezTo>
                    <a:cubicBezTo>
                      <a:pt x="25" y="11"/>
                      <a:pt x="37" y="14"/>
                      <a:pt x="41" y="17"/>
                    </a:cubicBezTo>
                    <a:cubicBezTo>
                      <a:pt x="49" y="18"/>
                      <a:pt x="67" y="22"/>
                      <a:pt x="70" y="27"/>
                    </a:cubicBezTo>
                    <a:cubicBezTo>
                      <a:pt x="74" y="31"/>
                      <a:pt x="60" y="32"/>
                      <a:pt x="60" y="3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746"/>
              <p:cNvSpPr>
                <a:spLocks noEditPoints="1"/>
              </p:cNvSpPr>
              <p:nvPr/>
            </p:nvSpPr>
            <p:spPr bwMode="auto">
              <a:xfrm>
                <a:off x="4750" y="1924"/>
                <a:ext cx="359" cy="263"/>
              </a:xfrm>
              <a:custGeom>
                <a:avLst/>
                <a:gdLst>
                  <a:gd name="T0" fmla="*/ 0 w 71"/>
                  <a:gd name="T1" fmla="*/ 10 h 33"/>
                  <a:gd name="T2" fmla="*/ 0 w 71"/>
                  <a:gd name="T3" fmla="*/ 10 h 33"/>
                  <a:gd name="T4" fmla="*/ 3 w 71"/>
                  <a:gd name="T5" fmla="*/ 9 h 33"/>
                  <a:gd name="T6" fmla="*/ 0 w 71"/>
                  <a:gd name="T7" fmla="*/ 7 h 33"/>
                  <a:gd name="T8" fmla="*/ 0 w 71"/>
                  <a:gd name="T9" fmla="*/ 6 h 33"/>
                  <a:gd name="T10" fmla="*/ 0 w 71"/>
                  <a:gd name="T11" fmla="*/ 5 h 33"/>
                  <a:gd name="T12" fmla="*/ 4 w 71"/>
                  <a:gd name="T13" fmla="*/ 5 h 33"/>
                  <a:gd name="T14" fmla="*/ 1 w 71"/>
                  <a:gd name="T15" fmla="*/ 2 h 33"/>
                  <a:gd name="T16" fmla="*/ 1 w 71"/>
                  <a:gd name="T17" fmla="*/ 1 h 33"/>
                  <a:gd name="T18" fmla="*/ 2 w 71"/>
                  <a:gd name="T19" fmla="*/ 0 h 33"/>
                  <a:gd name="T20" fmla="*/ 17 w 71"/>
                  <a:gd name="T21" fmla="*/ 9 h 33"/>
                  <a:gd name="T22" fmla="*/ 41 w 71"/>
                  <a:gd name="T23" fmla="*/ 16 h 33"/>
                  <a:gd name="T24" fmla="*/ 71 w 71"/>
                  <a:gd name="T25" fmla="*/ 26 h 33"/>
                  <a:gd name="T26" fmla="*/ 71 w 71"/>
                  <a:gd name="T27" fmla="*/ 28 h 33"/>
                  <a:gd name="T28" fmla="*/ 58 w 71"/>
                  <a:gd name="T29" fmla="*/ 33 h 33"/>
                  <a:gd name="T30" fmla="*/ 57 w 71"/>
                  <a:gd name="T31" fmla="*/ 33 h 33"/>
                  <a:gd name="T32" fmla="*/ 38 w 71"/>
                  <a:gd name="T33" fmla="*/ 25 h 33"/>
                  <a:gd name="T34" fmla="*/ 14 w 71"/>
                  <a:gd name="T35" fmla="*/ 16 h 33"/>
                  <a:gd name="T36" fmla="*/ 5 w 71"/>
                  <a:gd name="T37" fmla="*/ 12 h 33"/>
                  <a:gd name="T38" fmla="*/ 0 w 71"/>
                  <a:gd name="T39" fmla="*/ 10 h 33"/>
                  <a:gd name="T40" fmla="*/ 5 w 71"/>
                  <a:gd name="T41" fmla="*/ 9 h 33"/>
                  <a:gd name="T42" fmla="*/ 4 w 71"/>
                  <a:gd name="T43" fmla="*/ 9 h 33"/>
                  <a:gd name="T44" fmla="*/ 0 w 71"/>
                  <a:gd name="T45" fmla="*/ 10 h 33"/>
                  <a:gd name="T46" fmla="*/ 5 w 71"/>
                  <a:gd name="T47" fmla="*/ 12 h 33"/>
                  <a:gd name="T48" fmla="*/ 5 w 71"/>
                  <a:gd name="T49" fmla="*/ 12 h 33"/>
                  <a:gd name="T50" fmla="*/ 5 w 71"/>
                  <a:gd name="T51" fmla="*/ 12 h 33"/>
                  <a:gd name="T52" fmla="*/ 14 w 71"/>
                  <a:gd name="T53" fmla="*/ 15 h 33"/>
                  <a:gd name="T54" fmla="*/ 14 w 71"/>
                  <a:gd name="T55" fmla="*/ 15 h 33"/>
                  <a:gd name="T56" fmla="*/ 15 w 71"/>
                  <a:gd name="T57" fmla="*/ 15 h 33"/>
                  <a:gd name="T58" fmla="*/ 38 w 71"/>
                  <a:gd name="T59" fmla="*/ 25 h 33"/>
                  <a:gd name="T60" fmla="*/ 38 w 71"/>
                  <a:gd name="T61" fmla="*/ 25 h 33"/>
                  <a:gd name="T62" fmla="*/ 38 w 71"/>
                  <a:gd name="T63" fmla="*/ 25 h 33"/>
                  <a:gd name="T64" fmla="*/ 57 w 71"/>
                  <a:gd name="T65" fmla="*/ 33 h 33"/>
                  <a:gd name="T66" fmla="*/ 70 w 71"/>
                  <a:gd name="T67" fmla="*/ 28 h 33"/>
                  <a:gd name="T68" fmla="*/ 70 w 71"/>
                  <a:gd name="T69" fmla="*/ 26 h 33"/>
                  <a:gd name="T70" fmla="*/ 41 w 71"/>
                  <a:gd name="T71" fmla="*/ 17 h 33"/>
                  <a:gd name="T72" fmla="*/ 41 w 71"/>
                  <a:gd name="T73" fmla="*/ 17 h 33"/>
                  <a:gd name="T74" fmla="*/ 41 w 71"/>
                  <a:gd name="T75" fmla="*/ 17 h 33"/>
                  <a:gd name="T76" fmla="*/ 17 w 71"/>
                  <a:gd name="T77" fmla="*/ 9 h 33"/>
                  <a:gd name="T78" fmla="*/ 17 w 71"/>
                  <a:gd name="T79" fmla="*/ 9 h 33"/>
                  <a:gd name="T80" fmla="*/ 17 w 71"/>
                  <a:gd name="T81" fmla="*/ 9 h 33"/>
                  <a:gd name="T82" fmla="*/ 2 w 71"/>
                  <a:gd name="T83" fmla="*/ 1 h 33"/>
                  <a:gd name="T84" fmla="*/ 1 w 71"/>
                  <a:gd name="T85" fmla="*/ 1 h 33"/>
                  <a:gd name="T86" fmla="*/ 1 w 71"/>
                  <a:gd name="T87" fmla="*/ 2 h 33"/>
                  <a:gd name="T88" fmla="*/ 5 w 71"/>
                  <a:gd name="T89" fmla="*/ 5 h 33"/>
                  <a:gd name="T90" fmla="*/ 6 w 71"/>
                  <a:gd name="T91" fmla="*/ 6 h 33"/>
                  <a:gd name="T92" fmla="*/ 5 w 71"/>
                  <a:gd name="T93" fmla="*/ 5 h 33"/>
                  <a:gd name="T94" fmla="*/ 0 w 71"/>
                  <a:gd name="T95" fmla="*/ 5 h 33"/>
                  <a:gd name="T96" fmla="*/ 0 w 71"/>
                  <a:gd name="T97" fmla="*/ 6 h 33"/>
                  <a:gd name="T98" fmla="*/ 0 w 71"/>
                  <a:gd name="T99" fmla="*/ 6 h 33"/>
                  <a:gd name="T100" fmla="*/ 4 w 71"/>
                  <a:gd name="T101" fmla="*/ 9 h 33"/>
                  <a:gd name="T102" fmla="*/ 5 w 71"/>
                  <a:gd name="T10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" h="33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2" y="9"/>
                      <a:pt x="3" y="9"/>
                    </a:cubicBezTo>
                    <a:cubicBezTo>
                      <a:pt x="2" y="8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5"/>
                      <a:pt x="3" y="5"/>
                      <a:pt x="4" y="5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5" y="0"/>
                      <a:pt x="13" y="2"/>
                      <a:pt x="17" y="9"/>
                    </a:cubicBezTo>
                    <a:cubicBezTo>
                      <a:pt x="26" y="10"/>
                      <a:pt x="37" y="12"/>
                      <a:pt x="41" y="16"/>
                    </a:cubicBezTo>
                    <a:cubicBezTo>
                      <a:pt x="48" y="17"/>
                      <a:pt x="67" y="21"/>
                      <a:pt x="71" y="26"/>
                    </a:cubicBezTo>
                    <a:cubicBezTo>
                      <a:pt x="71" y="26"/>
                      <a:pt x="71" y="27"/>
                      <a:pt x="71" y="28"/>
                    </a:cubicBezTo>
                    <a:cubicBezTo>
                      <a:pt x="69" y="31"/>
                      <a:pt x="58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33"/>
                      <a:pt x="46" y="31"/>
                      <a:pt x="38" y="25"/>
                    </a:cubicBezTo>
                    <a:cubicBezTo>
                      <a:pt x="30" y="25"/>
                      <a:pt x="17" y="18"/>
                      <a:pt x="14" y="16"/>
                    </a:cubicBezTo>
                    <a:cubicBezTo>
                      <a:pt x="10" y="16"/>
                      <a:pt x="7" y="14"/>
                      <a:pt x="5" y="12"/>
                    </a:cubicBezTo>
                    <a:cubicBezTo>
                      <a:pt x="4" y="12"/>
                      <a:pt x="1" y="12"/>
                      <a:pt x="0" y="10"/>
                    </a:cubicBezTo>
                    <a:close/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0" y="9"/>
                      <a:pt x="0" y="10"/>
                    </a:cubicBezTo>
                    <a:cubicBezTo>
                      <a:pt x="0" y="11"/>
                      <a:pt x="2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7" y="14"/>
                      <a:pt x="10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7"/>
                      <a:pt x="30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46" y="30"/>
                      <a:pt x="57" y="33"/>
                      <a:pt x="57" y="33"/>
                    </a:cubicBezTo>
                    <a:cubicBezTo>
                      <a:pt x="58" y="33"/>
                      <a:pt x="69" y="31"/>
                      <a:pt x="70" y="28"/>
                    </a:cubicBezTo>
                    <a:cubicBezTo>
                      <a:pt x="71" y="27"/>
                      <a:pt x="71" y="27"/>
                      <a:pt x="70" y="26"/>
                    </a:cubicBezTo>
                    <a:cubicBezTo>
                      <a:pt x="67" y="22"/>
                      <a:pt x="49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37" y="13"/>
                      <a:pt x="26" y="10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3"/>
                      <a:pt x="5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3"/>
                      <a:pt x="5" y="5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1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4" y="9"/>
                      <a:pt x="4" y="9"/>
                    </a:cubicBez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ED7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751"/>
              <p:cNvSpPr>
                <a:spLocks/>
              </p:cNvSpPr>
              <p:nvPr/>
            </p:nvSpPr>
            <p:spPr bwMode="auto">
              <a:xfrm>
                <a:off x="4780" y="1940"/>
                <a:ext cx="56" cy="72"/>
              </a:xfrm>
              <a:custGeom>
                <a:avLst/>
                <a:gdLst>
                  <a:gd name="T0" fmla="*/ 0 w 11"/>
                  <a:gd name="T1" fmla="*/ 1 h 9"/>
                  <a:gd name="T2" fmla="*/ 3 w 11"/>
                  <a:gd name="T3" fmla="*/ 5 h 9"/>
                  <a:gd name="T4" fmla="*/ 8 w 11"/>
                  <a:gd name="T5" fmla="*/ 9 h 9"/>
                  <a:gd name="T6" fmla="*/ 11 w 11"/>
                  <a:gd name="T7" fmla="*/ 7 h 9"/>
                  <a:gd name="T8" fmla="*/ 0 w 1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1"/>
                    </a:moveTo>
                    <a:cubicBezTo>
                      <a:pt x="0" y="2"/>
                      <a:pt x="2" y="4"/>
                      <a:pt x="3" y="5"/>
                    </a:cubicBezTo>
                    <a:cubicBezTo>
                      <a:pt x="4" y="9"/>
                      <a:pt x="8" y="9"/>
                      <a:pt x="8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EF9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752"/>
              <p:cNvSpPr>
                <a:spLocks/>
              </p:cNvSpPr>
              <p:nvPr/>
            </p:nvSpPr>
            <p:spPr bwMode="auto">
              <a:xfrm>
                <a:off x="4780" y="1940"/>
                <a:ext cx="56" cy="72"/>
              </a:xfrm>
              <a:custGeom>
                <a:avLst/>
                <a:gdLst>
                  <a:gd name="T0" fmla="*/ 0 w 11"/>
                  <a:gd name="T1" fmla="*/ 1 h 9"/>
                  <a:gd name="T2" fmla="*/ 4 w 11"/>
                  <a:gd name="T3" fmla="*/ 4 h 9"/>
                  <a:gd name="T4" fmla="*/ 8 w 11"/>
                  <a:gd name="T5" fmla="*/ 9 h 9"/>
                  <a:gd name="T6" fmla="*/ 11 w 11"/>
                  <a:gd name="T7" fmla="*/ 7 h 9"/>
                  <a:gd name="T8" fmla="*/ 0 w 1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1"/>
                    </a:moveTo>
                    <a:cubicBezTo>
                      <a:pt x="0" y="2"/>
                      <a:pt x="3" y="4"/>
                      <a:pt x="4" y="4"/>
                    </a:cubicBezTo>
                    <a:cubicBezTo>
                      <a:pt x="6" y="9"/>
                      <a:pt x="8" y="9"/>
                      <a:pt x="8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F9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753"/>
              <p:cNvSpPr>
                <a:spLocks/>
              </p:cNvSpPr>
              <p:nvPr/>
            </p:nvSpPr>
            <p:spPr bwMode="auto">
              <a:xfrm>
                <a:off x="4780" y="1940"/>
                <a:ext cx="56" cy="72"/>
              </a:xfrm>
              <a:custGeom>
                <a:avLst/>
                <a:gdLst>
                  <a:gd name="T0" fmla="*/ 0 w 11"/>
                  <a:gd name="T1" fmla="*/ 1 h 9"/>
                  <a:gd name="T2" fmla="*/ 5 w 11"/>
                  <a:gd name="T3" fmla="*/ 4 h 9"/>
                  <a:gd name="T4" fmla="*/ 8 w 11"/>
                  <a:gd name="T5" fmla="*/ 9 h 9"/>
                  <a:gd name="T6" fmla="*/ 11 w 11"/>
                  <a:gd name="T7" fmla="*/ 7 h 9"/>
                  <a:gd name="T8" fmla="*/ 0 w 11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1"/>
                    </a:moveTo>
                    <a:cubicBezTo>
                      <a:pt x="0" y="2"/>
                      <a:pt x="3" y="3"/>
                      <a:pt x="5" y="4"/>
                    </a:cubicBezTo>
                    <a:cubicBezTo>
                      <a:pt x="6" y="8"/>
                      <a:pt x="8" y="9"/>
                      <a:pt x="8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754"/>
              <p:cNvSpPr>
                <a:spLocks/>
              </p:cNvSpPr>
              <p:nvPr/>
            </p:nvSpPr>
            <p:spPr bwMode="auto">
              <a:xfrm>
                <a:off x="4780" y="1940"/>
                <a:ext cx="56" cy="80"/>
              </a:xfrm>
              <a:custGeom>
                <a:avLst/>
                <a:gdLst>
                  <a:gd name="T0" fmla="*/ 0 w 11"/>
                  <a:gd name="T1" fmla="*/ 3 h 10"/>
                  <a:gd name="T2" fmla="*/ 0 w 11"/>
                  <a:gd name="T3" fmla="*/ 2 h 10"/>
                  <a:gd name="T4" fmla="*/ 0 w 11"/>
                  <a:gd name="T5" fmla="*/ 1 h 10"/>
                  <a:gd name="T6" fmla="*/ 4 w 11"/>
                  <a:gd name="T7" fmla="*/ 0 h 10"/>
                  <a:gd name="T8" fmla="*/ 11 w 11"/>
                  <a:gd name="T9" fmla="*/ 7 h 10"/>
                  <a:gd name="T10" fmla="*/ 11 w 11"/>
                  <a:gd name="T11" fmla="*/ 7 h 10"/>
                  <a:gd name="T12" fmla="*/ 4 w 11"/>
                  <a:gd name="T13" fmla="*/ 1 h 10"/>
                  <a:gd name="T14" fmla="*/ 1 w 11"/>
                  <a:gd name="T15" fmla="*/ 1 h 10"/>
                  <a:gd name="T16" fmla="*/ 1 w 11"/>
                  <a:gd name="T17" fmla="*/ 2 h 10"/>
                  <a:gd name="T18" fmla="*/ 3 w 11"/>
                  <a:gd name="T19" fmla="*/ 5 h 10"/>
                  <a:gd name="T20" fmla="*/ 3 w 11"/>
                  <a:gd name="T21" fmla="*/ 5 h 10"/>
                  <a:gd name="T22" fmla="*/ 3 w 11"/>
                  <a:gd name="T23" fmla="*/ 5 h 10"/>
                  <a:gd name="T24" fmla="*/ 8 w 11"/>
                  <a:gd name="T25" fmla="*/ 9 h 10"/>
                  <a:gd name="T26" fmla="*/ 3 w 11"/>
                  <a:gd name="T27" fmla="*/ 5 h 10"/>
                  <a:gd name="T28" fmla="*/ 0 w 11"/>
                  <a:gd name="T2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0">
                    <a:moveTo>
                      <a:pt x="0" y="3"/>
                    </a:move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2" y="0"/>
                      <a:pt x="4" y="0"/>
                    </a:cubicBezTo>
                    <a:cubicBezTo>
                      <a:pt x="6" y="1"/>
                      <a:pt x="11" y="2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2"/>
                      <a:pt x="5" y="1"/>
                      <a:pt x="4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9"/>
                      <a:pt x="8" y="9"/>
                      <a:pt x="8" y="9"/>
                    </a:cubicBezTo>
                    <a:cubicBezTo>
                      <a:pt x="8" y="9"/>
                      <a:pt x="4" y="10"/>
                      <a:pt x="3" y="5"/>
                    </a:cubicBezTo>
                    <a:cubicBezTo>
                      <a:pt x="2" y="5"/>
                      <a:pt x="1" y="4"/>
                      <a:pt x="0" y="3"/>
                    </a:cubicBezTo>
                    <a:close/>
                  </a:path>
                </a:pathLst>
              </a:custGeom>
              <a:solidFill>
                <a:srgbClr val="ED7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755"/>
              <p:cNvSpPr>
                <a:spLocks/>
              </p:cNvSpPr>
              <p:nvPr/>
            </p:nvSpPr>
            <p:spPr bwMode="auto">
              <a:xfrm>
                <a:off x="5074" y="2315"/>
                <a:ext cx="127" cy="623"/>
              </a:xfrm>
              <a:custGeom>
                <a:avLst/>
                <a:gdLst>
                  <a:gd name="T0" fmla="*/ 10 w 25"/>
                  <a:gd name="T1" fmla="*/ 12 h 78"/>
                  <a:gd name="T2" fmla="*/ 7 w 25"/>
                  <a:gd name="T3" fmla="*/ 33 h 78"/>
                  <a:gd name="T4" fmla="*/ 4 w 25"/>
                  <a:gd name="T5" fmla="*/ 58 h 78"/>
                  <a:gd name="T6" fmla="*/ 2 w 25"/>
                  <a:gd name="T7" fmla="*/ 68 h 78"/>
                  <a:gd name="T8" fmla="*/ 1 w 25"/>
                  <a:gd name="T9" fmla="*/ 74 h 78"/>
                  <a:gd name="T10" fmla="*/ 4 w 25"/>
                  <a:gd name="T11" fmla="*/ 71 h 78"/>
                  <a:gd name="T12" fmla="*/ 5 w 25"/>
                  <a:gd name="T13" fmla="*/ 76 h 78"/>
                  <a:gd name="T14" fmla="*/ 8 w 25"/>
                  <a:gd name="T15" fmla="*/ 72 h 78"/>
                  <a:gd name="T16" fmla="*/ 9 w 25"/>
                  <a:gd name="T17" fmla="*/ 77 h 78"/>
                  <a:gd name="T18" fmla="*/ 11 w 25"/>
                  <a:gd name="T19" fmla="*/ 59 h 78"/>
                  <a:gd name="T20" fmla="*/ 16 w 25"/>
                  <a:gd name="T21" fmla="*/ 35 h 78"/>
                  <a:gd name="T22" fmla="*/ 23 w 25"/>
                  <a:gd name="T23" fmla="*/ 5 h 78"/>
                  <a:gd name="T24" fmla="*/ 10 w 25"/>
                  <a:gd name="T25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78">
                    <a:moveTo>
                      <a:pt x="10" y="12"/>
                    </a:moveTo>
                    <a:cubicBezTo>
                      <a:pt x="10" y="12"/>
                      <a:pt x="6" y="23"/>
                      <a:pt x="7" y="33"/>
                    </a:cubicBezTo>
                    <a:cubicBezTo>
                      <a:pt x="3" y="40"/>
                      <a:pt x="3" y="55"/>
                      <a:pt x="4" y="58"/>
                    </a:cubicBezTo>
                    <a:cubicBezTo>
                      <a:pt x="1" y="62"/>
                      <a:pt x="1" y="66"/>
                      <a:pt x="2" y="68"/>
                    </a:cubicBezTo>
                    <a:cubicBezTo>
                      <a:pt x="1" y="71"/>
                      <a:pt x="0" y="73"/>
                      <a:pt x="1" y="74"/>
                    </a:cubicBezTo>
                    <a:cubicBezTo>
                      <a:pt x="2" y="74"/>
                      <a:pt x="4" y="71"/>
                      <a:pt x="4" y="71"/>
                    </a:cubicBezTo>
                    <a:cubicBezTo>
                      <a:pt x="4" y="71"/>
                      <a:pt x="3" y="75"/>
                      <a:pt x="5" y="76"/>
                    </a:cubicBezTo>
                    <a:cubicBezTo>
                      <a:pt x="6" y="77"/>
                      <a:pt x="8" y="72"/>
                      <a:pt x="8" y="72"/>
                    </a:cubicBezTo>
                    <a:cubicBezTo>
                      <a:pt x="8" y="72"/>
                      <a:pt x="8" y="77"/>
                      <a:pt x="9" y="77"/>
                    </a:cubicBezTo>
                    <a:cubicBezTo>
                      <a:pt x="11" y="78"/>
                      <a:pt x="15" y="67"/>
                      <a:pt x="11" y="59"/>
                    </a:cubicBezTo>
                    <a:cubicBezTo>
                      <a:pt x="14" y="52"/>
                      <a:pt x="17" y="40"/>
                      <a:pt x="16" y="35"/>
                    </a:cubicBezTo>
                    <a:cubicBezTo>
                      <a:pt x="19" y="28"/>
                      <a:pt x="25" y="10"/>
                      <a:pt x="23" y="5"/>
                    </a:cubicBezTo>
                    <a:cubicBezTo>
                      <a:pt x="20" y="0"/>
                      <a:pt x="10" y="12"/>
                      <a:pt x="10" y="1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756"/>
              <p:cNvSpPr>
                <a:spLocks/>
              </p:cNvSpPr>
              <p:nvPr/>
            </p:nvSpPr>
            <p:spPr bwMode="auto">
              <a:xfrm>
                <a:off x="5079" y="2315"/>
                <a:ext cx="122" cy="607"/>
              </a:xfrm>
              <a:custGeom>
                <a:avLst/>
                <a:gdLst>
                  <a:gd name="T0" fmla="*/ 11 w 24"/>
                  <a:gd name="T1" fmla="*/ 11 h 76"/>
                  <a:gd name="T2" fmla="*/ 8 w 24"/>
                  <a:gd name="T3" fmla="*/ 33 h 76"/>
                  <a:gd name="T4" fmla="*/ 4 w 24"/>
                  <a:gd name="T5" fmla="*/ 58 h 76"/>
                  <a:gd name="T6" fmla="*/ 2 w 24"/>
                  <a:gd name="T7" fmla="*/ 68 h 76"/>
                  <a:gd name="T8" fmla="*/ 1 w 24"/>
                  <a:gd name="T9" fmla="*/ 72 h 76"/>
                  <a:gd name="T10" fmla="*/ 4 w 24"/>
                  <a:gd name="T11" fmla="*/ 70 h 76"/>
                  <a:gd name="T12" fmla="*/ 4 w 24"/>
                  <a:gd name="T13" fmla="*/ 74 h 76"/>
                  <a:gd name="T14" fmla="*/ 7 w 24"/>
                  <a:gd name="T15" fmla="*/ 70 h 76"/>
                  <a:gd name="T16" fmla="*/ 9 w 24"/>
                  <a:gd name="T17" fmla="*/ 76 h 76"/>
                  <a:gd name="T18" fmla="*/ 10 w 24"/>
                  <a:gd name="T19" fmla="*/ 59 h 76"/>
                  <a:gd name="T20" fmla="*/ 15 w 24"/>
                  <a:gd name="T21" fmla="*/ 35 h 76"/>
                  <a:gd name="T22" fmla="*/ 22 w 24"/>
                  <a:gd name="T23" fmla="*/ 5 h 76"/>
                  <a:gd name="T24" fmla="*/ 11 w 24"/>
                  <a:gd name="T25" fmla="*/ 1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76">
                    <a:moveTo>
                      <a:pt x="11" y="11"/>
                    </a:moveTo>
                    <a:cubicBezTo>
                      <a:pt x="11" y="11"/>
                      <a:pt x="7" y="23"/>
                      <a:pt x="8" y="33"/>
                    </a:cubicBezTo>
                    <a:cubicBezTo>
                      <a:pt x="4" y="40"/>
                      <a:pt x="3" y="54"/>
                      <a:pt x="4" y="58"/>
                    </a:cubicBezTo>
                    <a:cubicBezTo>
                      <a:pt x="1" y="62"/>
                      <a:pt x="1" y="66"/>
                      <a:pt x="2" y="68"/>
                    </a:cubicBezTo>
                    <a:cubicBezTo>
                      <a:pt x="1" y="70"/>
                      <a:pt x="0" y="72"/>
                      <a:pt x="1" y="72"/>
                    </a:cubicBezTo>
                    <a:cubicBezTo>
                      <a:pt x="2" y="73"/>
                      <a:pt x="4" y="70"/>
                      <a:pt x="4" y="70"/>
                    </a:cubicBezTo>
                    <a:cubicBezTo>
                      <a:pt x="4" y="70"/>
                      <a:pt x="3" y="73"/>
                      <a:pt x="4" y="74"/>
                    </a:cubicBezTo>
                    <a:cubicBezTo>
                      <a:pt x="5" y="75"/>
                      <a:pt x="7" y="70"/>
                      <a:pt x="7" y="70"/>
                    </a:cubicBezTo>
                    <a:cubicBezTo>
                      <a:pt x="7" y="70"/>
                      <a:pt x="7" y="75"/>
                      <a:pt x="9" y="76"/>
                    </a:cubicBezTo>
                    <a:cubicBezTo>
                      <a:pt x="10" y="76"/>
                      <a:pt x="14" y="67"/>
                      <a:pt x="10" y="59"/>
                    </a:cubicBezTo>
                    <a:cubicBezTo>
                      <a:pt x="13" y="52"/>
                      <a:pt x="16" y="40"/>
                      <a:pt x="15" y="35"/>
                    </a:cubicBezTo>
                    <a:cubicBezTo>
                      <a:pt x="18" y="28"/>
                      <a:pt x="24" y="10"/>
                      <a:pt x="22" y="5"/>
                    </a:cubicBezTo>
                    <a:cubicBezTo>
                      <a:pt x="19" y="0"/>
                      <a:pt x="11" y="11"/>
                      <a:pt x="11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757"/>
              <p:cNvSpPr>
                <a:spLocks/>
              </p:cNvSpPr>
              <p:nvPr/>
            </p:nvSpPr>
            <p:spPr bwMode="auto">
              <a:xfrm>
                <a:off x="5079" y="2315"/>
                <a:ext cx="122" cy="599"/>
              </a:xfrm>
              <a:custGeom>
                <a:avLst/>
                <a:gdLst>
                  <a:gd name="T0" fmla="*/ 12 w 24"/>
                  <a:gd name="T1" fmla="*/ 11 h 75"/>
                  <a:gd name="T2" fmla="*/ 9 w 24"/>
                  <a:gd name="T3" fmla="*/ 33 h 75"/>
                  <a:gd name="T4" fmla="*/ 5 w 24"/>
                  <a:gd name="T5" fmla="*/ 58 h 75"/>
                  <a:gd name="T6" fmla="*/ 3 w 24"/>
                  <a:gd name="T7" fmla="*/ 68 h 75"/>
                  <a:gd name="T8" fmla="*/ 1 w 24"/>
                  <a:gd name="T9" fmla="*/ 72 h 75"/>
                  <a:gd name="T10" fmla="*/ 4 w 24"/>
                  <a:gd name="T11" fmla="*/ 70 h 75"/>
                  <a:gd name="T12" fmla="*/ 4 w 24"/>
                  <a:gd name="T13" fmla="*/ 73 h 75"/>
                  <a:gd name="T14" fmla="*/ 7 w 24"/>
                  <a:gd name="T15" fmla="*/ 70 h 75"/>
                  <a:gd name="T16" fmla="*/ 9 w 24"/>
                  <a:gd name="T17" fmla="*/ 75 h 75"/>
                  <a:gd name="T18" fmla="*/ 10 w 24"/>
                  <a:gd name="T19" fmla="*/ 59 h 75"/>
                  <a:gd name="T20" fmla="*/ 15 w 24"/>
                  <a:gd name="T21" fmla="*/ 35 h 75"/>
                  <a:gd name="T22" fmla="*/ 22 w 24"/>
                  <a:gd name="T23" fmla="*/ 5 h 75"/>
                  <a:gd name="T24" fmla="*/ 12 w 24"/>
                  <a:gd name="T25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75">
                    <a:moveTo>
                      <a:pt x="12" y="11"/>
                    </a:moveTo>
                    <a:cubicBezTo>
                      <a:pt x="12" y="11"/>
                      <a:pt x="8" y="23"/>
                      <a:pt x="9" y="33"/>
                    </a:cubicBezTo>
                    <a:cubicBezTo>
                      <a:pt x="5" y="39"/>
                      <a:pt x="5" y="54"/>
                      <a:pt x="5" y="58"/>
                    </a:cubicBezTo>
                    <a:cubicBezTo>
                      <a:pt x="2" y="62"/>
                      <a:pt x="2" y="66"/>
                      <a:pt x="3" y="68"/>
                    </a:cubicBezTo>
                    <a:cubicBezTo>
                      <a:pt x="1" y="70"/>
                      <a:pt x="0" y="71"/>
                      <a:pt x="1" y="72"/>
                    </a:cubicBezTo>
                    <a:cubicBezTo>
                      <a:pt x="2" y="73"/>
                      <a:pt x="4" y="70"/>
                      <a:pt x="4" y="70"/>
                    </a:cubicBezTo>
                    <a:cubicBezTo>
                      <a:pt x="4" y="70"/>
                      <a:pt x="3" y="72"/>
                      <a:pt x="4" y="73"/>
                    </a:cubicBezTo>
                    <a:cubicBezTo>
                      <a:pt x="6" y="74"/>
                      <a:pt x="7" y="70"/>
                      <a:pt x="7" y="70"/>
                    </a:cubicBezTo>
                    <a:cubicBezTo>
                      <a:pt x="7" y="70"/>
                      <a:pt x="7" y="75"/>
                      <a:pt x="9" y="75"/>
                    </a:cubicBezTo>
                    <a:cubicBezTo>
                      <a:pt x="10" y="75"/>
                      <a:pt x="14" y="67"/>
                      <a:pt x="10" y="59"/>
                    </a:cubicBezTo>
                    <a:cubicBezTo>
                      <a:pt x="13" y="52"/>
                      <a:pt x="16" y="40"/>
                      <a:pt x="15" y="35"/>
                    </a:cubicBezTo>
                    <a:cubicBezTo>
                      <a:pt x="18" y="28"/>
                      <a:pt x="24" y="10"/>
                      <a:pt x="22" y="5"/>
                    </a:cubicBezTo>
                    <a:cubicBezTo>
                      <a:pt x="19" y="0"/>
                      <a:pt x="12" y="11"/>
                      <a:pt x="12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758"/>
              <p:cNvSpPr>
                <a:spLocks noEditPoints="1"/>
              </p:cNvSpPr>
              <p:nvPr/>
            </p:nvSpPr>
            <p:spPr bwMode="auto">
              <a:xfrm>
                <a:off x="5074" y="2339"/>
                <a:ext cx="127" cy="599"/>
              </a:xfrm>
              <a:custGeom>
                <a:avLst/>
                <a:gdLst>
                  <a:gd name="T0" fmla="*/ 1 w 25"/>
                  <a:gd name="T1" fmla="*/ 70 h 75"/>
                  <a:gd name="T2" fmla="*/ 2 w 25"/>
                  <a:gd name="T3" fmla="*/ 65 h 75"/>
                  <a:gd name="T4" fmla="*/ 3 w 25"/>
                  <a:gd name="T5" fmla="*/ 55 h 75"/>
                  <a:gd name="T6" fmla="*/ 7 w 25"/>
                  <a:gd name="T7" fmla="*/ 30 h 75"/>
                  <a:gd name="T8" fmla="*/ 9 w 25"/>
                  <a:gd name="T9" fmla="*/ 9 h 75"/>
                  <a:gd name="T10" fmla="*/ 9 w 25"/>
                  <a:gd name="T11" fmla="*/ 9 h 75"/>
                  <a:gd name="T12" fmla="*/ 21 w 25"/>
                  <a:gd name="T13" fmla="*/ 0 h 75"/>
                  <a:gd name="T14" fmla="*/ 23 w 25"/>
                  <a:gd name="T15" fmla="*/ 2 h 75"/>
                  <a:gd name="T16" fmla="*/ 16 w 25"/>
                  <a:gd name="T17" fmla="*/ 32 h 75"/>
                  <a:gd name="T18" fmla="*/ 11 w 25"/>
                  <a:gd name="T19" fmla="*/ 56 h 75"/>
                  <a:gd name="T20" fmla="*/ 10 w 25"/>
                  <a:gd name="T21" fmla="*/ 74 h 75"/>
                  <a:gd name="T22" fmla="*/ 9 w 25"/>
                  <a:gd name="T23" fmla="*/ 74 h 75"/>
                  <a:gd name="T24" fmla="*/ 9 w 25"/>
                  <a:gd name="T25" fmla="*/ 74 h 75"/>
                  <a:gd name="T26" fmla="*/ 9 w 25"/>
                  <a:gd name="T27" fmla="*/ 74 h 75"/>
                  <a:gd name="T28" fmla="*/ 8 w 25"/>
                  <a:gd name="T29" fmla="*/ 70 h 75"/>
                  <a:gd name="T30" fmla="*/ 5 w 25"/>
                  <a:gd name="T31" fmla="*/ 73 h 75"/>
                  <a:gd name="T32" fmla="*/ 4 w 25"/>
                  <a:gd name="T33" fmla="*/ 73 h 75"/>
                  <a:gd name="T34" fmla="*/ 4 w 25"/>
                  <a:gd name="T35" fmla="*/ 73 h 75"/>
                  <a:gd name="T36" fmla="*/ 4 w 25"/>
                  <a:gd name="T37" fmla="*/ 69 h 75"/>
                  <a:gd name="T38" fmla="*/ 1 w 25"/>
                  <a:gd name="T39" fmla="*/ 71 h 75"/>
                  <a:gd name="T40" fmla="*/ 1 w 25"/>
                  <a:gd name="T41" fmla="*/ 70 h 75"/>
                  <a:gd name="T42" fmla="*/ 10 w 25"/>
                  <a:gd name="T43" fmla="*/ 9 h 75"/>
                  <a:gd name="T44" fmla="*/ 7 w 25"/>
                  <a:gd name="T45" fmla="*/ 30 h 75"/>
                  <a:gd name="T46" fmla="*/ 7 w 25"/>
                  <a:gd name="T47" fmla="*/ 30 h 75"/>
                  <a:gd name="T48" fmla="*/ 7 w 25"/>
                  <a:gd name="T49" fmla="*/ 30 h 75"/>
                  <a:gd name="T50" fmla="*/ 4 w 25"/>
                  <a:gd name="T51" fmla="*/ 55 h 75"/>
                  <a:gd name="T52" fmla="*/ 4 w 25"/>
                  <a:gd name="T53" fmla="*/ 56 h 75"/>
                  <a:gd name="T54" fmla="*/ 4 w 25"/>
                  <a:gd name="T55" fmla="*/ 56 h 75"/>
                  <a:gd name="T56" fmla="*/ 2 w 25"/>
                  <a:gd name="T57" fmla="*/ 65 h 75"/>
                  <a:gd name="T58" fmla="*/ 2 w 25"/>
                  <a:gd name="T59" fmla="*/ 65 h 75"/>
                  <a:gd name="T60" fmla="*/ 2 w 25"/>
                  <a:gd name="T61" fmla="*/ 65 h 75"/>
                  <a:gd name="T62" fmla="*/ 1 w 25"/>
                  <a:gd name="T63" fmla="*/ 71 h 75"/>
                  <a:gd name="T64" fmla="*/ 4 w 25"/>
                  <a:gd name="T65" fmla="*/ 68 h 75"/>
                  <a:gd name="T66" fmla="*/ 5 w 25"/>
                  <a:gd name="T67" fmla="*/ 67 h 75"/>
                  <a:gd name="T68" fmla="*/ 4 w 25"/>
                  <a:gd name="T69" fmla="*/ 68 h 75"/>
                  <a:gd name="T70" fmla="*/ 4 w 25"/>
                  <a:gd name="T71" fmla="*/ 72 h 75"/>
                  <a:gd name="T72" fmla="*/ 5 w 25"/>
                  <a:gd name="T73" fmla="*/ 73 h 75"/>
                  <a:gd name="T74" fmla="*/ 5 w 25"/>
                  <a:gd name="T75" fmla="*/ 73 h 75"/>
                  <a:gd name="T76" fmla="*/ 8 w 25"/>
                  <a:gd name="T77" fmla="*/ 69 h 75"/>
                  <a:gd name="T78" fmla="*/ 8 w 25"/>
                  <a:gd name="T79" fmla="*/ 67 h 75"/>
                  <a:gd name="T80" fmla="*/ 8 w 25"/>
                  <a:gd name="T81" fmla="*/ 69 h 75"/>
                  <a:gd name="T82" fmla="*/ 9 w 25"/>
                  <a:gd name="T83" fmla="*/ 74 h 75"/>
                  <a:gd name="T84" fmla="*/ 9 w 25"/>
                  <a:gd name="T85" fmla="*/ 74 h 75"/>
                  <a:gd name="T86" fmla="*/ 10 w 25"/>
                  <a:gd name="T87" fmla="*/ 74 h 75"/>
                  <a:gd name="T88" fmla="*/ 10 w 25"/>
                  <a:gd name="T89" fmla="*/ 74 h 75"/>
                  <a:gd name="T90" fmla="*/ 10 w 25"/>
                  <a:gd name="T91" fmla="*/ 57 h 75"/>
                  <a:gd name="T92" fmla="*/ 10 w 25"/>
                  <a:gd name="T93" fmla="*/ 56 h 75"/>
                  <a:gd name="T94" fmla="*/ 10 w 25"/>
                  <a:gd name="T95" fmla="*/ 56 h 75"/>
                  <a:gd name="T96" fmla="*/ 16 w 25"/>
                  <a:gd name="T97" fmla="*/ 32 h 75"/>
                  <a:gd name="T98" fmla="*/ 16 w 25"/>
                  <a:gd name="T99" fmla="*/ 32 h 75"/>
                  <a:gd name="T100" fmla="*/ 16 w 25"/>
                  <a:gd name="T101" fmla="*/ 32 h 75"/>
                  <a:gd name="T102" fmla="*/ 22 w 25"/>
                  <a:gd name="T103" fmla="*/ 2 h 75"/>
                  <a:gd name="T104" fmla="*/ 21 w 25"/>
                  <a:gd name="T105" fmla="*/ 1 h 75"/>
                  <a:gd name="T106" fmla="*/ 10 w 25"/>
                  <a:gd name="T107" fmla="*/ 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" h="75">
                    <a:moveTo>
                      <a:pt x="1" y="70"/>
                    </a:moveTo>
                    <a:cubicBezTo>
                      <a:pt x="0" y="69"/>
                      <a:pt x="1" y="66"/>
                      <a:pt x="2" y="65"/>
                    </a:cubicBezTo>
                    <a:cubicBezTo>
                      <a:pt x="1" y="62"/>
                      <a:pt x="1" y="59"/>
                      <a:pt x="3" y="55"/>
                    </a:cubicBezTo>
                    <a:cubicBezTo>
                      <a:pt x="3" y="52"/>
                      <a:pt x="3" y="37"/>
                      <a:pt x="7" y="30"/>
                    </a:cubicBezTo>
                    <a:cubicBezTo>
                      <a:pt x="6" y="2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7" y="0"/>
                      <a:pt x="21" y="0"/>
                    </a:cubicBezTo>
                    <a:cubicBezTo>
                      <a:pt x="22" y="0"/>
                      <a:pt x="22" y="1"/>
                      <a:pt x="23" y="2"/>
                    </a:cubicBezTo>
                    <a:cubicBezTo>
                      <a:pt x="25" y="7"/>
                      <a:pt x="19" y="25"/>
                      <a:pt x="16" y="32"/>
                    </a:cubicBezTo>
                    <a:cubicBezTo>
                      <a:pt x="17" y="37"/>
                      <a:pt x="14" y="48"/>
                      <a:pt x="11" y="56"/>
                    </a:cubicBezTo>
                    <a:cubicBezTo>
                      <a:pt x="14" y="63"/>
                      <a:pt x="12" y="72"/>
                      <a:pt x="10" y="74"/>
                    </a:cubicBezTo>
                    <a:cubicBezTo>
                      <a:pt x="10" y="74"/>
                      <a:pt x="10" y="75"/>
                      <a:pt x="9" y="74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8" y="73"/>
                      <a:pt x="8" y="71"/>
                      <a:pt x="8" y="70"/>
                    </a:cubicBezTo>
                    <a:cubicBezTo>
                      <a:pt x="7" y="71"/>
                      <a:pt x="6" y="73"/>
                      <a:pt x="5" y="73"/>
                    </a:cubicBezTo>
                    <a:cubicBezTo>
                      <a:pt x="5" y="73"/>
                      <a:pt x="5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3" y="72"/>
                      <a:pt x="4" y="70"/>
                      <a:pt x="4" y="69"/>
                    </a:cubicBezTo>
                    <a:cubicBezTo>
                      <a:pt x="3" y="70"/>
                      <a:pt x="2" y="71"/>
                      <a:pt x="1" y="71"/>
                    </a:cubicBezTo>
                    <a:cubicBezTo>
                      <a:pt x="1" y="71"/>
                      <a:pt x="1" y="71"/>
                      <a:pt x="1" y="70"/>
                    </a:cubicBezTo>
                    <a:close/>
                    <a:moveTo>
                      <a:pt x="10" y="9"/>
                    </a:moveTo>
                    <a:cubicBezTo>
                      <a:pt x="10" y="10"/>
                      <a:pt x="6" y="21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3" y="37"/>
                      <a:pt x="3" y="52"/>
                      <a:pt x="4" y="55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1" y="59"/>
                      <a:pt x="1" y="62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1" y="68"/>
                      <a:pt x="0" y="70"/>
                      <a:pt x="1" y="71"/>
                    </a:cubicBezTo>
                    <a:cubicBezTo>
                      <a:pt x="2" y="71"/>
                      <a:pt x="3" y="69"/>
                      <a:pt x="4" y="68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71"/>
                      <a:pt x="4" y="72"/>
                    </a:cubicBezTo>
                    <a:cubicBezTo>
                      <a:pt x="4" y="72"/>
                      <a:pt x="5" y="73"/>
                      <a:pt x="5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6" y="72"/>
                      <a:pt x="7" y="70"/>
                      <a:pt x="8" y="69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69"/>
                      <a:pt x="8" y="72"/>
                      <a:pt x="9" y="74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9" y="74"/>
                      <a:pt x="9" y="74"/>
                      <a:pt x="10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2" y="71"/>
                      <a:pt x="14" y="63"/>
                      <a:pt x="10" y="5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4" y="48"/>
                      <a:pt x="17" y="37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24"/>
                      <a:pt x="24" y="7"/>
                      <a:pt x="22" y="2"/>
                    </a:cubicBezTo>
                    <a:cubicBezTo>
                      <a:pt x="22" y="1"/>
                      <a:pt x="22" y="1"/>
                      <a:pt x="21" y="1"/>
                    </a:cubicBezTo>
                    <a:cubicBezTo>
                      <a:pt x="17" y="0"/>
                      <a:pt x="10" y="9"/>
                      <a:pt x="10" y="9"/>
                    </a:cubicBezTo>
                    <a:close/>
                  </a:path>
                </a:pathLst>
              </a:custGeom>
              <a:solidFill>
                <a:srgbClr val="ED7F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763"/>
              <p:cNvSpPr>
                <a:spLocks/>
              </p:cNvSpPr>
              <p:nvPr/>
            </p:nvSpPr>
            <p:spPr bwMode="auto">
              <a:xfrm>
                <a:off x="5099" y="2786"/>
                <a:ext cx="56" cy="104"/>
              </a:xfrm>
              <a:custGeom>
                <a:avLst/>
                <a:gdLst>
                  <a:gd name="T0" fmla="*/ 6 w 11"/>
                  <a:gd name="T1" fmla="*/ 0 h 13"/>
                  <a:gd name="T2" fmla="*/ 2 w 11"/>
                  <a:gd name="T3" fmla="*/ 2 h 13"/>
                  <a:gd name="T4" fmla="*/ 3 w 11"/>
                  <a:gd name="T5" fmla="*/ 8 h 13"/>
                  <a:gd name="T6" fmla="*/ 5 w 11"/>
                  <a:gd name="T7" fmla="*/ 13 h 13"/>
                  <a:gd name="T8" fmla="*/ 6 w 11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6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5"/>
                      <a:pt x="3" y="8"/>
                    </a:cubicBezTo>
                    <a:cubicBezTo>
                      <a:pt x="3" y="10"/>
                      <a:pt x="4" y="12"/>
                      <a:pt x="5" y="13"/>
                    </a:cubicBezTo>
                    <a:cubicBezTo>
                      <a:pt x="7" y="13"/>
                      <a:pt x="11" y="5"/>
                      <a:pt x="6" y="0"/>
                    </a:cubicBezTo>
                    <a:close/>
                  </a:path>
                </a:pathLst>
              </a:custGeom>
              <a:solidFill>
                <a:srgbClr val="EF9F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764"/>
              <p:cNvSpPr>
                <a:spLocks/>
              </p:cNvSpPr>
              <p:nvPr/>
            </p:nvSpPr>
            <p:spPr bwMode="auto">
              <a:xfrm>
                <a:off x="5104" y="2786"/>
                <a:ext cx="51" cy="96"/>
              </a:xfrm>
              <a:custGeom>
                <a:avLst/>
                <a:gdLst>
                  <a:gd name="T0" fmla="*/ 5 w 10"/>
                  <a:gd name="T1" fmla="*/ 0 h 12"/>
                  <a:gd name="T2" fmla="*/ 1 w 10"/>
                  <a:gd name="T3" fmla="*/ 2 h 12"/>
                  <a:gd name="T4" fmla="*/ 3 w 10"/>
                  <a:gd name="T5" fmla="*/ 7 h 12"/>
                  <a:gd name="T6" fmla="*/ 4 w 10"/>
                  <a:gd name="T7" fmla="*/ 12 h 12"/>
                  <a:gd name="T8" fmla="*/ 5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5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4"/>
                      <a:pt x="3" y="7"/>
                    </a:cubicBezTo>
                    <a:cubicBezTo>
                      <a:pt x="3" y="9"/>
                      <a:pt x="3" y="11"/>
                      <a:pt x="4" y="12"/>
                    </a:cubicBezTo>
                    <a:cubicBezTo>
                      <a:pt x="6" y="12"/>
                      <a:pt x="10" y="5"/>
                      <a:pt x="5" y="0"/>
                    </a:cubicBezTo>
                    <a:close/>
                  </a:path>
                </a:pathLst>
              </a:custGeom>
              <a:solidFill>
                <a:srgbClr val="F9B3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765"/>
              <p:cNvSpPr>
                <a:spLocks/>
              </p:cNvSpPr>
              <p:nvPr/>
            </p:nvSpPr>
            <p:spPr bwMode="auto">
              <a:xfrm>
                <a:off x="5104" y="2786"/>
                <a:ext cx="51" cy="88"/>
              </a:xfrm>
              <a:custGeom>
                <a:avLst/>
                <a:gdLst>
                  <a:gd name="T0" fmla="*/ 5 w 10"/>
                  <a:gd name="T1" fmla="*/ 0 h 11"/>
                  <a:gd name="T2" fmla="*/ 1 w 10"/>
                  <a:gd name="T3" fmla="*/ 2 h 11"/>
                  <a:gd name="T4" fmla="*/ 4 w 10"/>
                  <a:gd name="T5" fmla="*/ 7 h 11"/>
                  <a:gd name="T6" fmla="*/ 4 w 10"/>
                  <a:gd name="T7" fmla="*/ 11 h 11"/>
                  <a:gd name="T8" fmla="*/ 5 w 1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5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4"/>
                      <a:pt x="4" y="7"/>
                    </a:cubicBezTo>
                    <a:cubicBezTo>
                      <a:pt x="3" y="9"/>
                      <a:pt x="3" y="11"/>
                      <a:pt x="4" y="11"/>
                    </a:cubicBezTo>
                    <a:cubicBezTo>
                      <a:pt x="6" y="11"/>
                      <a:pt x="10" y="5"/>
                      <a:pt x="5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766"/>
              <p:cNvSpPr>
                <a:spLocks/>
              </p:cNvSpPr>
              <p:nvPr/>
            </p:nvSpPr>
            <p:spPr bwMode="auto">
              <a:xfrm>
                <a:off x="5099" y="2786"/>
                <a:ext cx="51" cy="104"/>
              </a:xfrm>
              <a:custGeom>
                <a:avLst/>
                <a:gdLst>
                  <a:gd name="T0" fmla="*/ 4 w 10"/>
                  <a:gd name="T1" fmla="*/ 12 h 13"/>
                  <a:gd name="T2" fmla="*/ 3 w 10"/>
                  <a:gd name="T3" fmla="*/ 8 h 13"/>
                  <a:gd name="T4" fmla="*/ 2 w 10"/>
                  <a:gd name="T5" fmla="*/ 2 h 13"/>
                  <a:gd name="T6" fmla="*/ 3 w 10"/>
                  <a:gd name="T7" fmla="*/ 8 h 13"/>
                  <a:gd name="T8" fmla="*/ 3 w 10"/>
                  <a:gd name="T9" fmla="*/ 8 h 13"/>
                  <a:gd name="T10" fmla="*/ 3 w 10"/>
                  <a:gd name="T11" fmla="*/ 8 h 13"/>
                  <a:gd name="T12" fmla="*/ 4 w 10"/>
                  <a:gd name="T13" fmla="*/ 12 h 13"/>
                  <a:gd name="T14" fmla="*/ 5 w 10"/>
                  <a:gd name="T15" fmla="*/ 12 h 13"/>
                  <a:gd name="T16" fmla="*/ 7 w 10"/>
                  <a:gd name="T17" fmla="*/ 10 h 13"/>
                  <a:gd name="T18" fmla="*/ 5 w 10"/>
                  <a:gd name="T19" fmla="*/ 1 h 13"/>
                  <a:gd name="T20" fmla="*/ 6 w 10"/>
                  <a:gd name="T21" fmla="*/ 0 h 13"/>
                  <a:gd name="T22" fmla="*/ 8 w 10"/>
                  <a:gd name="T23" fmla="*/ 10 h 13"/>
                  <a:gd name="T24" fmla="*/ 5 w 10"/>
                  <a:gd name="T25" fmla="*/ 13 h 13"/>
                  <a:gd name="T26" fmla="*/ 4 w 10"/>
                  <a:gd name="T27" fmla="*/ 12 h 13"/>
                  <a:gd name="T28" fmla="*/ 4 w 10"/>
                  <a:gd name="T2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3">
                    <a:moveTo>
                      <a:pt x="4" y="12"/>
                    </a:moveTo>
                    <a:cubicBezTo>
                      <a:pt x="3" y="11"/>
                      <a:pt x="3" y="9"/>
                      <a:pt x="3" y="8"/>
                    </a:cubicBezTo>
                    <a:cubicBezTo>
                      <a:pt x="0" y="5"/>
                      <a:pt x="2" y="2"/>
                      <a:pt x="2" y="2"/>
                    </a:cubicBezTo>
                    <a:cubicBezTo>
                      <a:pt x="2" y="2"/>
                      <a:pt x="0" y="5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11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7" y="11"/>
                      <a:pt x="7" y="10"/>
                    </a:cubicBezTo>
                    <a:cubicBezTo>
                      <a:pt x="8" y="8"/>
                      <a:pt x="9" y="4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0" y="3"/>
                      <a:pt x="8" y="8"/>
                      <a:pt x="8" y="10"/>
                    </a:cubicBezTo>
                    <a:cubicBezTo>
                      <a:pt x="7" y="12"/>
                      <a:pt x="6" y="13"/>
                      <a:pt x="5" y="13"/>
                    </a:cubicBezTo>
                    <a:cubicBezTo>
                      <a:pt x="5" y="13"/>
                      <a:pt x="4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767"/>
              <p:cNvSpPr>
                <a:spLocks/>
              </p:cNvSpPr>
              <p:nvPr/>
            </p:nvSpPr>
            <p:spPr bwMode="auto">
              <a:xfrm>
                <a:off x="5282" y="1940"/>
                <a:ext cx="15" cy="24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1 w 3"/>
                  <a:gd name="T5" fmla="*/ 0 h 3"/>
                  <a:gd name="T6" fmla="*/ 3 w 3"/>
                  <a:gd name="T7" fmla="*/ 1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768"/>
              <p:cNvSpPr>
                <a:spLocks/>
              </p:cNvSpPr>
              <p:nvPr/>
            </p:nvSpPr>
            <p:spPr bwMode="auto">
              <a:xfrm>
                <a:off x="5272" y="1940"/>
                <a:ext cx="10" cy="16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769"/>
              <p:cNvSpPr>
                <a:spLocks/>
              </p:cNvSpPr>
              <p:nvPr/>
            </p:nvSpPr>
            <p:spPr bwMode="auto">
              <a:xfrm>
                <a:off x="5378" y="2187"/>
                <a:ext cx="15" cy="24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0 w 3"/>
                  <a:gd name="T5" fmla="*/ 0 h 3"/>
                  <a:gd name="T6" fmla="*/ 2 w 3"/>
                  <a:gd name="T7" fmla="*/ 1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770"/>
              <p:cNvSpPr>
                <a:spLocks/>
              </p:cNvSpPr>
              <p:nvPr/>
            </p:nvSpPr>
            <p:spPr bwMode="auto">
              <a:xfrm>
                <a:off x="5368" y="2187"/>
                <a:ext cx="5" cy="16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771"/>
              <p:cNvSpPr>
                <a:spLocks/>
              </p:cNvSpPr>
              <p:nvPr/>
            </p:nvSpPr>
            <p:spPr bwMode="auto">
              <a:xfrm>
                <a:off x="4765" y="2251"/>
                <a:ext cx="258" cy="487"/>
              </a:xfrm>
              <a:custGeom>
                <a:avLst/>
                <a:gdLst>
                  <a:gd name="T0" fmla="*/ 51 w 51"/>
                  <a:gd name="T1" fmla="*/ 39 h 61"/>
                  <a:gd name="T2" fmla="*/ 28 w 51"/>
                  <a:gd name="T3" fmla="*/ 0 h 61"/>
                  <a:gd name="T4" fmla="*/ 0 w 51"/>
                  <a:gd name="T5" fmla="*/ 5 h 61"/>
                  <a:gd name="T6" fmla="*/ 9 w 51"/>
                  <a:gd name="T7" fmla="*/ 32 h 61"/>
                  <a:gd name="T8" fmla="*/ 20 w 51"/>
                  <a:gd name="T9" fmla="*/ 28 h 61"/>
                  <a:gd name="T10" fmla="*/ 21 w 51"/>
                  <a:gd name="T11" fmla="*/ 30 h 61"/>
                  <a:gd name="T12" fmla="*/ 22 w 51"/>
                  <a:gd name="T13" fmla="*/ 32 h 61"/>
                  <a:gd name="T14" fmla="*/ 14 w 51"/>
                  <a:gd name="T15" fmla="*/ 40 h 61"/>
                  <a:gd name="T16" fmla="*/ 33 w 51"/>
                  <a:gd name="T17" fmla="*/ 61 h 61"/>
                  <a:gd name="T18" fmla="*/ 51 w 51"/>
                  <a:gd name="T19" fmla="*/ 3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61">
                    <a:moveTo>
                      <a:pt x="51" y="39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"/>
                      <a:pt x="0" y="5"/>
                    </a:cubicBezTo>
                    <a:cubicBezTo>
                      <a:pt x="3" y="20"/>
                      <a:pt x="7" y="27"/>
                      <a:pt x="9" y="32"/>
                    </a:cubicBezTo>
                    <a:cubicBezTo>
                      <a:pt x="17" y="29"/>
                      <a:pt x="20" y="28"/>
                      <a:pt x="20" y="28"/>
                    </a:cubicBezTo>
                    <a:cubicBezTo>
                      <a:pt x="20" y="28"/>
                      <a:pt x="20" y="30"/>
                      <a:pt x="21" y="30"/>
                    </a:cubicBezTo>
                    <a:cubicBezTo>
                      <a:pt x="21" y="31"/>
                      <a:pt x="22" y="32"/>
                      <a:pt x="22" y="32"/>
                    </a:cubicBezTo>
                    <a:cubicBezTo>
                      <a:pt x="22" y="32"/>
                      <a:pt x="20" y="35"/>
                      <a:pt x="14" y="40"/>
                    </a:cubicBezTo>
                    <a:cubicBezTo>
                      <a:pt x="17" y="44"/>
                      <a:pt x="21" y="51"/>
                      <a:pt x="33" y="61"/>
                    </a:cubicBezTo>
                    <a:cubicBezTo>
                      <a:pt x="37" y="55"/>
                      <a:pt x="51" y="39"/>
                      <a:pt x="51" y="39"/>
                    </a:cubicBezTo>
                    <a:close/>
                  </a:path>
                </a:pathLst>
              </a:custGeom>
              <a:solidFill>
                <a:srgbClr val="06E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772"/>
              <p:cNvSpPr>
                <a:spLocks/>
              </p:cNvSpPr>
              <p:nvPr/>
            </p:nvSpPr>
            <p:spPr bwMode="auto">
              <a:xfrm>
                <a:off x="4765" y="2251"/>
                <a:ext cx="243" cy="415"/>
              </a:xfrm>
              <a:custGeom>
                <a:avLst/>
                <a:gdLst>
                  <a:gd name="T0" fmla="*/ 32 w 48"/>
                  <a:gd name="T1" fmla="*/ 45 h 52"/>
                  <a:gd name="T2" fmla="*/ 48 w 48"/>
                  <a:gd name="T3" fmla="*/ 34 h 52"/>
                  <a:gd name="T4" fmla="*/ 28 w 48"/>
                  <a:gd name="T5" fmla="*/ 0 h 52"/>
                  <a:gd name="T6" fmla="*/ 0 w 48"/>
                  <a:gd name="T7" fmla="*/ 5 h 52"/>
                  <a:gd name="T8" fmla="*/ 4 w 48"/>
                  <a:gd name="T9" fmla="*/ 21 h 52"/>
                  <a:gd name="T10" fmla="*/ 12 w 48"/>
                  <a:gd name="T11" fmla="*/ 25 h 52"/>
                  <a:gd name="T12" fmla="*/ 24 w 48"/>
                  <a:gd name="T13" fmla="*/ 18 h 52"/>
                  <a:gd name="T14" fmla="*/ 32 w 48"/>
                  <a:gd name="T15" fmla="*/ 36 h 52"/>
                  <a:gd name="T16" fmla="*/ 22 w 48"/>
                  <a:gd name="T17" fmla="*/ 35 h 52"/>
                  <a:gd name="T18" fmla="*/ 18 w 48"/>
                  <a:gd name="T19" fmla="*/ 36 h 52"/>
                  <a:gd name="T20" fmla="*/ 14 w 48"/>
                  <a:gd name="T21" fmla="*/ 40 h 52"/>
                  <a:gd name="T22" fmla="*/ 23 w 48"/>
                  <a:gd name="T23" fmla="*/ 52 h 52"/>
                  <a:gd name="T24" fmla="*/ 28 w 48"/>
                  <a:gd name="T25" fmla="*/ 52 h 52"/>
                  <a:gd name="T26" fmla="*/ 32 w 48"/>
                  <a:gd name="T27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52">
                    <a:moveTo>
                      <a:pt x="32" y="45"/>
                    </a:moveTo>
                    <a:cubicBezTo>
                      <a:pt x="39" y="46"/>
                      <a:pt x="43" y="39"/>
                      <a:pt x="48" y="3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"/>
                      <a:pt x="0" y="5"/>
                    </a:cubicBezTo>
                    <a:cubicBezTo>
                      <a:pt x="1" y="11"/>
                      <a:pt x="3" y="17"/>
                      <a:pt x="4" y="21"/>
                    </a:cubicBezTo>
                    <a:cubicBezTo>
                      <a:pt x="6" y="23"/>
                      <a:pt x="8" y="26"/>
                      <a:pt x="12" y="25"/>
                    </a:cubicBezTo>
                    <a:cubicBezTo>
                      <a:pt x="17" y="25"/>
                      <a:pt x="21" y="22"/>
                      <a:pt x="24" y="18"/>
                    </a:cubicBezTo>
                    <a:cubicBezTo>
                      <a:pt x="21" y="24"/>
                      <a:pt x="25" y="35"/>
                      <a:pt x="32" y="36"/>
                    </a:cubicBezTo>
                    <a:cubicBezTo>
                      <a:pt x="28" y="37"/>
                      <a:pt x="25" y="34"/>
                      <a:pt x="22" y="35"/>
                    </a:cubicBezTo>
                    <a:cubicBezTo>
                      <a:pt x="21" y="35"/>
                      <a:pt x="19" y="35"/>
                      <a:pt x="18" y="36"/>
                    </a:cubicBezTo>
                    <a:cubicBezTo>
                      <a:pt x="17" y="37"/>
                      <a:pt x="16" y="38"/>
                      <a:pt x="14" y="40"/>
                    </a:cubicBezTo>
                    <a:cubicBezTo>
                      <a:pt x="16" y="42"/>
                      <a:pt x="18" y="46"/>
                      <a:pt x="23" y="52"/>
                    </a:cubicBezTo>
                    <a:cubicBezTo>
                      <a:pt x="25" y="52"/>
                      <a:pt x="27" y="52"/>
                      <a:pt x="28" y="52"/>
                    </a:cubicBezTo>
                    <a:cubicBezTo>
                      <a:pt x="32" y="51"/>
                      <a:pt x="35" y="48"/>
                      <a:pt x="32" y="45"/>
                    </a:cubicBezTo>
                    <a:close/>
                  </a:path>
                </a:pathLst>
              </a:custGeom>
              <a:solidFill>
                <a:srgbClr val="06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773"/>
              <p:cNvSpPr>
                <a:spLocks/>
              </p:cNvSpPr>
              <p:nvPr/>
            </p:nvSpPr>
            <p:spPr bwMode="auto">
              <a:xfrm>
                <a:off x="4765" y="2251"/>
                <a:ext cx="218" cy="399"/>
              </a:xfrm>
              <a:custGeom>
                <a:avLst/>
                <a:gdLst>
                  <a:gd name="T0" fmla="*/ 12 w 43"/>
                  <a:gd name="T1" fmla="*/ 21 h 50"/>
                  <a:gd name="T2" fmla="*/ 25 w 43"/>
                  <a:gd name="T3" fmla="*/ 12 h 50"/>
                  <a:gd name="T4" fmla="*/ 30 w 43"/>
                  <a:gd name="T5" fmla="*/ 34 h 50"/>
                  <a:gd name="T6" fmla="*/ 38 w 43"/>
                  <a:gd name="T7" fmla="*/ 36 h 50"/>
                  <a:gd name="T8" fmla="*/ 22 w 43"/>
                  <a:gd name="T9" fmla="*/ 38 h 50"/>
                  <a:gd name="T10" fmla="*/ 25 w 43"/>
                  <a:gd name="T11" fmla="*/ 49 h 50"/>
                  <a:gd name="T12" fmla="*/ 31 w 43"/>
                  <a:gd name="T13" fmla="*/ 47 h 50"/>
                  <a:gd name="T14" fmla="*/ 29 w 43"/>
                  <a:gd name="T15" fmla="*/ 43 h 50"/>
                  <a:gd name="T16" fmla="*/ 43 w 43"/>
                  <a:gd name="T17" fmla="*/ 26 h 50"/>
                  <a:gd name="T18" fmla="*/ 28 w 43"/>
                  <a:gd name="T19" fmla="*/ 0 h 50"/>
                  <a:gd name="T20" fmla="*/ 0 w 43"/>
                  <a:gd name="T21" fmla="*/ 5 h 50"/>
                  <a:gd name="T22" fmla="*/ 2 w 43"/>
                  <a:gd name="T23" fmla="*/ 11 h 50"/>
                  <a:gd name="T24" fmla="*/ 12 w 43"/>
                  <a:gd name="T25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50">
                    <a:moveTo>
                      <a:pt x="12" y="21"/>
                    </a:moveTo>
                    <a:cubicBezTo>
                      <a:pt x="19" y="22"/>
                      <a:pt x="22" y="16"/>
                      <a:pt x="25" y="12"/>
                    </a:cubicBezTo>
                    <a:cubicBezTo>
                      <a:pt x="25" y="20"/>
                      <a:pt x="24" y="29"/>
                      <a:pt x="30" y="34"/>
                    </a:cubicBezTo>
                    <a:cubicBezTo>
                      <a:pt x="32" y="36"/>
                      <a:pt x="35" y="37"/>
                      <a:pt x="38" y="36"/>
                    </a:cubicBezTo>
                    <a:cubicBezTo>
                      <a:pt x="33" y="40"/>
                      <a:pt x="27" y="37"/>
                      <a:pt x="22" y="38"/>
                    </a:cubicBezTo>
                    <a:cubicBezTo>
                      <a:pt x="15" y="39"/>
                      <a:pt x="21" y="47"/>
                      <a:pt x="25" y="49"/>
                    </a:cubicBezTo>
                    <a:cubicBezTo>
                      <a:pt x="26" y="50"/>
                      <a:pt x="30" y="49"/>
                      <a:pt x="31" y="47"/>
                    </a:cubicBezTo>
                    <a:cubicBezTo>
                      <a:pt x="32" y="46"/>
                      <a:pt x="30" y="44"/>
                      <a:pt x="29" y="43"/>
                    </a:cubicBezTo>
                    <a:cubicBezTo>
                      <a:pt x="39" y="44"/>
                      <a:pt x="43" y="34"/>
                      <a:pt x="43" y="2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7" y="4"/>
                      <a:pt x="0" y="5"/>
                    </a:cubicBezTo>
                    <a:cubicBezTo>
                      <a:pt x="1" y="7"/>
                      <a:pt x="1" y="9"/>
                      <a:pt x="2" y="11"/>
                    </a:cubicBezTo>
                    <a:cubicBezTo>
                      <a:pt x="4" y="16"/>
                      <a:pt x="8" y="20"/>
                      <a:pt x="12" y="21"/>
                    </a:cubicBezTo>
                    <a:close/>
                  </a:path>
                </a:pathLst>
              </a:custGeom>
              <a:solidFill>
                <a:srgbClr val="3EFF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774"/>
              <p:cNvSpPr>
                <a:spLocks noEditPoints="1"/>
              </p:cNvSpPr>
              <p:nvPr/>
            </p:nvSpPr>
            <p:spPr bwMode="auto">
              <a:xfrm>
                <a:off x="4765" y="2251"/>
                <a:ext cx="258" cy="487"/>
              </a:xfrm>
              <a:custGeom>
                <a:avLst/>
                <a:gdLst>
                  <a:gd name="T0" fmla="*/ 14 w 51"/>
                  <a:gd name="T1" fmla="*/ 40 h 61"/>
                  <a:gd name="T2" fmla="*/ 14 w 51"/>
                  <a:gd name="T3" fmla="*/ 39 h 61"/>
                  <a:gd name="T4" fmla="*/ 22 w 51"/>
                  <a:gd name="T5" fmla="*/ 32 h 61"/>
                  <a:gd name="T6" fmla="*/ 21 w 51"/>
                  <a:gd name="T7" fmla="*/ 30 h 61"/>
                  <a:gd name="T8" fmla="*/ 21 w 51"/>
                  <a:gd name="T9" fmla="*/ 30 h 61"/>
                  <a:gd name="T10" fmla="*/ 20 w 51"/>
                  <a:gd name="T11" fmla="*/ 28 h 61"/>
                  <a:gd name="T12" fmla="*/ 9 w 51"/>
                  <a:gd name="T13" fmla="*/ 32 h 61"/>
                  <a:gd name="T14" fmla="*/ 9 w 51"/>
                  <a:gd name="T15" fmla="*/ 32 h 61"/>
                  <a:gd name="T16" fmla="*/ 9 w 51"/>
                  <a:gd name="T17" fmla="*/ 31 h 61"/>
                  <a:gd name="T18" fmla="*/ 0 w 51"/>
                  <a:gd name="T19" fmla="*/ 5 h 61"/>
                  <a:gd name="T20" fmla="*/ 0 w 51"/>
                  <a:gd name="T21" fmla="*/ 5 h 61"/>
                  <a:gd name="T22" fmla="*/ 0 w 51"/>
                  <a:gd name="T23" fmla="*/ 5 h 61"/>
                  <a:gd name="T24" fmla="*/ 28 w 51"/>
                  <a:gd name="T25" fmla="*/ 0 h 61"/>
                  <a:gd name="T26" fmla="*/ 28 w 51"/>
                  <a:gd name="T27" fmla="*/ 0 h 61"/>
                  <a:gd name="T28" fmla="*/ 51 w 51"/>
                  <a:gd name="T29" fmla="*/ 39 h 61"/>
                  <a:gd name="T30" fmla="*/ 51 w 51"/>
                  <a:gd name="T31" fmla="*/ 39 h 61"/>
                  <a:gd name="T32" fmla="*/ 33 w 51"/>
                  <a:gd name="T33" fmla="*/ 61 h 61"/>
                  <a:gd name="T34" fmla="*/ 33 w 51"/>
                  <a:gd name="T35" fmla="*/ 61 h 61"/>
                  <a:gd name="T36" fmla="*/ 33 w 51"/>
                  <a:gd name="T37" fmla="*/ 61 h 61"/>
                  <a:gd name="T38" fmla="*/ 14 w 51"/>
                  <a:gd name="T39" fmla="*/ 41 h 61"/>
                  <a:gd name="T40" fmla="*/ 14 w 51"/>
                  <a:gd name="T41" fmla="*/ 40 h 61"/>
                  <a:gd name="T42" fmla="*/ 23 w 51"/>
                  <a:gd name="T43" fmla="*/ 32 h 61"/>
                  <a:gd name="T44" fmla="*/ 22 w 51"/>
                  <a:gd name="T45" fmla="*/ 32 h 61"/>
                  <a:gd name="T46" fmla="*/ 14 w 51"/>
                  <a:gd name="T47" fmla="*/ 40 h 61"/>
                  <a:gd name="T48" fmla="*/ 15 w 51"/>
                  <a:gd name="T49" fmla="*/ 40 h 61"/>
                  <a:gd name="T50" fmla="*/ 33 w 51"/>
                  <a:gd name="T51" fmla="*/ 61 h 61"/>
                  <a:gd name="T52" fmla="*/ 50 w 51"/>
                  <a:gd name="T53" fmla="*/ 39 h 61"/>
                  <a:gd name="T54" fmla="*/ 28 w 51"/>
                  <a:gd name="T55" fmla="*/ 0 h 61"/>
                  <a:gd name="T56" fmla="*/ 1 w 51"/>
                  <a:gd name="T57" fmla="*/ 5 h 61"/>
                  <a:gd name="T58" fmla="*/ 9 w 51"/>
                  <a:gd name="T59" fmla="*/ 31 h 61"/>
                  <a:gd name="T60" fmla="*/ 9 w 51"/>
                  <a:gd name="T61" fmla="*/ 32 h 61"/>
                  <a:gd name="T62" fmla="*/ 20 w 51"/>
                  <a:gd name="T63" fmla="*/ 28 h 61"/>
                  <a:gd name="T64" fmla="*/ 20 w 51"/>
                  <a:gd name="T65" fmla="*/ 28 h 61"/>
                  <a:gd name="T66" fmla="*/ 20 w 51"/>
                  <a:gd name="T67" fmla="*/ 28 h 61"/>
                  <a:gd name="T68" fmla="*/ 21 w 51"/>
                  <a:gd name="T69" fmla="*/ 30 h 61"/>
                  <a:gd name="T70" fmla="*/ 21 w 51"/>
                  <a:gd name="T71" fmla="*/ 30 h 61"/>
                  <a:gd name="T72" fmla="*/ 22 w 51"/>
                  <a:gd name="T73" fmla="*/ 32 h 61"/>
                  <a:gd name="T74" fmla="*/ 23 w 51"/>
                  <a:gd name="T75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1" h="61">
                    <a:moveTo>
                      <a:pt x="14" y="40"/>
                    </a:moveTo>
                    <a:cubicBezTo>
                      <a:pt x="14" y="39"/>
                      <a:pt x="14" y="39"/>
                      <a:pt x="14" y="39"/>
                    </a:cubicBezTo>
                    <a:cubicBezTo>
                      <a:pt x="19" y="35"/>
                      <a:pt x="21" y="33"/>
                      <a:pt x="22" y="32"/>
                    </a:cubicBezTo>
                    <a:cubicBezTo>
                      <a:pt x="22" y="32"/>
                      <a:pt x="21" y="31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30"/>
                      <a:pt x="20" y="29"/>
                      <a:pt x="20" y="28"/>
                    </a:cubicBezTo>
                    <a:cubicBezTo>
                      <a:pt x="19" y="29"/>
                      <a:pt x="16" y="29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6" y="26"/>
                      <a:pt x="2" y="19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" y="4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1" y="39"/>
                      <a:pt x="37" y="55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22" y="52"/>
                      <a:pt x="17" y="45"/>
                      <a:pt x="14" y="41"/>
                    </a:cubicBezTo>
                    <a:lnTo>
                      <a:pt x="14" y="40"/>
                    </a:lnTo>
                    <a:close/>
                    <a:moveTo>
                      <a:pt x="23" y="32"/>
                    </a:move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0" y="35"/>
                      <a:pt x="14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7" y="45"/>
                      <a:pt x="22" y="52"/>
                      <a:pt x="33" y="61"/>
                    </a:cubicBezTo>
                    <a:cubicBezTo>
                      <a:pt x="37" y="55"/>
                      <a:pt x="49" y="41"/>
                      <a:pt x="50" y="3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1"/>
                      <a:pt x="7" y="4"/>
                      <a:pt x="1" y="5"/>
                    </a:cubicBezTo>
                    <a:cubicBezTo>
                      <a:pt x="3" y="19"/>
                      <a:pt x="7" y="26"/>
                      <a:pt x="9" y="31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7" y="29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1" y="29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2" y="31"/>
                      <a:pt x="22" y="32"/>
                      <a:pt x="22" y="32"/>
                    </a:cubicBezTo>
                    <a:lnTo>
                      <a:pt x="23" y="32"/>
                    </a:lnTo>
                    <a:close/>
                  </a:path>
                </a:pathLst>
              </a:custGeom>
              <a:solidFill>
                <a:srgbClr val="05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775"/>
              <p:cNvSpPr>
                <a:spLocks/>
              </p:cNvSpPr>
              <p:nvPr/>
            </p:nvSpPr>
            <p:spPr bwMode="auto">
              <a:xfrm>
                <a:off x="4897" y="2123"/>
                <a:ext cx="299" cy="464"/>
              </a:xfrm>
              <a:custGeom>
                <a:avLst/>
                <a:gdLst>
                  <a:gd name="T0" fmla="*/ 59 w 59"/>
                  <a:gd name="T1" fmla="*/ 29 h 58"/>
                  <a:gd name="T2" fmla="*/ 54 w 59"/>
                  <a:gd name="T3" fmla="*/ 22 h 58"/>
                  <a:gd name="T4" fmla="*/ 41 w 59"/>
                  <a:gd name="T5" fmla="*/ 20 h 58"/>
                  <a:gd name="T6" fmla="*/ 46 w 59"/>
                  <a:gd name="T7" fmla="*/ 7 h 58"/>
                  <a:gd name="T8" fmla="*/ 42 w 59"/>
                  <a:gd name="T9" fmla="*/ 0 h 58"/>
                  <a:gd name="T10" fmla="*/ 0 w 59"/>
                  <a:gd name="T11" fmla="*/ 14 h 58"/>
                  <a:gd name="T12" fmla="*/ 9 w 59"/>
                  <a:gd name="T13" fmla="*/ 38 h 58"/>
                  <a:gd name="T14" fmla="*/ 25 w 59"/>
                  <a:gd name="T15" fmla="*/ 58 h 58"/>
                  <a:gd name="T16" fmla="*/ 59 w 59"/>
                  <a:gd name="T17" fmla="*/ 2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58">
                    <a:moveTo>
                      <a:pt x="59" y="29"/>
                    </a:moveTo>
                    <a:cubicBezTo>
                      <a:pt x="59" y="29"/>
                      <a:pt x="59" y="26"/>
                      <a:pt x="54" y="22"/>
                    </a:cubicBezTo>
                    <a:cubicBezTo>
                      <a:pt x="51" y="24"/>
                      <a:pt x="43" y="24"/>
                      <a:pt x="41" y="20"/>
                    </a:cubicBezTo>
                    <a:cubicBezTo>
                      <a:pt x="38" y="15"/>
                      <a:pt x="42" y="9"/>
                      <a:pt x="46" y="7"/>
                    </a:cubicBezTo>
                    <a:cubicBezTo>
                      <a:pt x="44" y="1"/>
                      <a:pt x="42" y="0"/>
                      <a:pt x="42" y="0"/>
                    </a:cubicBezTo>
                    <a:cubicBezTo>
                      <a:pt x="42" y="0"/>
                      <a:pt x="17" y="12"/>
                      <a:pt x="0" y="14"/>
                    </a:cubicBezTo>
                    <a:cubicBezTo>
                      <a:pt x="1" y="26"/>
                      <a:pt x="7" y="34"/>
                      <a:pt x="9" y="38"/>
                    </a:cubicBezTo>
                    <a:cubicBezTo>
                      <a:pt x="12" y="42"/>
                      <a:pt x="16" y="51"/>
                      <a:pt x="25" y="58"/>
                    </a:cubicBezTo>
                    <a:cubicBezTo>
                      <a:pt x="36" y="44"/>
                      <a:pt x="59" y="29"/>
                      <a:pt x="59" y="29"/>
                    </a:cubicBezTo>
                    <a:close/>
                  </a:path>
                </a:pathLst>
              </a:custGeom>
              <a:solidFill>
                <a:srgbClr val="06E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776"/>
              <p:cNvSpPr>
                <a:spLocks/>
              </p:cNvSpPr>
              <p:nvPr/>
            </p:nvSpPr>
            <p:spPr bwMode="auto">
              <a:xfrm>
                <a:off x="4897" y="2123"/>
                <a:ext cx="293" cy="408"/>
              </a:xfrm>
              <a:custGeom>
                <a:avLst/>
                <a:gdLst>
                  <a:gd name="T0" fmla="*/ 33 w 58"/>
                  <a:gd name="T1" fmla="*/ 44 h 51"/>
                  <a:gd name="T2" fmla="*/ 32 w 58"/>
                  <a:gd name="T3" fmla="*/ 33 h 51"/>
                  <a:gd name="T4" fmla="*/ 58 w 58"/>
                  <a:gd name="T5" fmla="*/ 27 h 51"/>
                  <a:gd name="T6" fmla="*/ 54 w 58"/>
                  <a:gd name="T7" fmla="*/ 22 h 51"/>
                  <a:gd name="T8" fmla="*/ 41 w 58"/>
                  <a:gd name="T9" fmla="*/ 20 h 51"/>
                  <a:gd name="T10" fmla="*/ 46 w 58"/>
                  <a:gd name="T11" fmla="*/ 7 h 51"/>
                  <a:gd name="T12" fmla="*/ 42 w 58"/>
                  <a:gd name="T13" fmla="*/ 0 h 51"/>
                  <a:gd name="T14" fmla="*/ 0 w 58"/>
                  <a:gd name="T15" fmla="*/ 14 h 51"/>
                  <a:gd name="T16" fmla="*/ 4 w 58"/>
                  <a:gd name="T17" fmla="*/ 29 h 51"/>
                  <a:gd name="T18" fmla="*/ 21 w 58"/>
                  <a:gd name="T19" fmla="*/ 48 h 51"/>
                  <a:gd name="T20" fmla="*/ 33 w 58"/>
                  <a:gd name="T21" fmla="*/ 4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1">
                    <a:moveTo>
                      <a:pt x="33" y="44"/>
                    </a:moveTo>
                    <a:cubicBezTo>
                      <a:pt x="35" y="40"/>
                      <a:pt x="34" y="36"/>
                      <a:pt x="32" y="33"/>
                    </a:cubicBezTo>
                    <a:cubicBezTo>
                      <a:pt x="41" y="40"/>
                      <a:pt x="51" y="34"/>
                      <a:pt x="58" y="27"/>
                    </a:cubicBezTo>
                    <a:cubicBezTo>
                      <a:pt x="58" y="26"/>
                      <a:pt x="57" y="24"/>
                      <a:pt x="54" y="22"/>
                    </a:cubicBezTo>
                    <a:cubicBezTo>
                      <a:pt x="51" y="24"/>
                      <a:pt x="43" y="24"/>
                      <a:pt x="41" y="20"/>
                    </a:cubicBezTo>
                    <a:cubicBezTo>
                      <a:pt x="38" y="15"/>
                      <a:pt x="42" y="9"/>
                      <a:pt x="46" y="7"/>
                    </a:cubicBezTo>
                    <a:cubicBezTo>
                      <a:pt x="44" y="1"/>
                      <a:pt x="42" y="0"/>
                      <a:pt x="42" y="0"/>
                    </a:cubicBezTo>
                    <a:cubicBezTo>
                      <a:pt x="42" y="0"/>
                      <a:pt x="17" y="12"/>
                      <a:pt x="0" y="14"/>
                    </a:cubicBezTo>
                    <a:cubicBezTo>
                      <a:pt x="1" y="20"/>
                      <a:pt x="2" y="25"/>
                      <a:pt x="4" y="29"/>
                    </a:cubicBezTo>
                    <a:cubicBezTo>
                      <a:pt x="10" y="39"/>
                      <a:pt x="14" y="43"/>
                      <a:pt x="21" y="48"/>
                    </a:cubicBezTo>
                    <a:cubicBezTo>
                      <a:pt x="25" y="51"/>
                      <a:pt x="31" y="48"/>
                      <a:pt x="33" y="44"/>
                    </a:cubicBezTo>
                    <a:close/>
                  </a:path>
                </a:pathLst>
              </a:custGeom>
              <a:solidFill>
                <a:srgbClr val="06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777"/>
              <p:cNvSpPr>
                <a:spLocks/>
              </p:cNvSpPr>
              <p:nvPr/>
            </p:nvSpPr>
            <p:spPr bwMode="auto">
              <a:xfrm>
                <a:off x="4897" y="2123"/>
                <a:ext cx="293" cy="344"/>
              </a:xfrm>
              <a:custGeom>
                <a:avLst/>
                <a:gdLst>
                  <a:gd name="T0" fmla="*/ 17 w 58"/>
                  <a:gd name="T1" fmla="*/ 40 h 43"/>
                  <a:gd name="T2" fmla="*/ 30 w 58"/>
                  <a:gd name="T3" fmla="*/ 38 h 43"/>
                  <a:gd name="T4" fmla="*/ 29 w 58"/>
                  <a:gd name="T5" fmla="*/ 28 h 43"/>
                  <a:gd name="T6" fmla="*/ 58 w 58"/>
                  <a:gd name="T7" fmla="*/ 26 h 43"/>
                  <a:gd name="T8" fmla="*/ 54 w 58"/>
                  <a:gd name="T9" fmla="*/ 22 h 43"/>
                  <a:gd name="T10" fmla="*/ 41 w 58"/>
                  <a:gd name="T11" fmla="*/ 20 h 43"/>
                  <a:gd name="T12" fmla="*/ 46 w 58"/>
                  <a:gd name="T13" fmla="*/ 7 h 43"/>
                  <a:gd name="T14" fmla="*/ 42 w 58"/>
                  <a:gd name="T15" fmla="*/ 0 h 43"/>
                  <a:gd name="T16" fmla="*/ 0 w 58"/>
                  <a:gd name="T17" fmla="*/ 14 h 43"/>
                  <a:gd name="T18" fmla="*/ 0 w 58"/>
                  <a:gd name="T19" fmla="*/ 18 h 43"/>
                  <a:gd name="T20" fmla="*/ 17 w 58"/>
                  <a:gd name="T21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43">
                    <a:moveTo>
                      <a:pt x="17" y="40"/>
                    </a:moveTo>
                    <a:cubicBezTo>
                      <a:pt x="22" y="43"/>
                      <a:pt x="27" y="42"/>
                      <a:pt x="30" y="38"/>
                    </a:cubicBezTo>
                    <a:cubicBezTo>
                      <a:pt x="32" y="35"/>
                      <a:pt x="30" y="31"/>
                      <a:pt x="29" y="28"/>
                    </a:cubicBezTo>
                    <a:cubicBezTo>
                      <a:pt x="38" y="35"/>
                      <a:pt x="50" y="34"/>
                      <a:pt x="58" y="26"/>
                    </a:cubicBezTo>
                    <a:cubicBezTo>
                      <a:pt x="57" y="25"/>
                      <a:pt x="56" y="23"/>
                      <a:pt x="54" y="22"/>
                    </a:cubicBezTo>
                    <a:cubicBezTo>
                      <a:pt x="51" y="24"/>
                      <a:pt x="43" y="24"/>
                      <a:pt x="41" y="20"/>
                    </a:cubicBezTo>
                    <a:cubicBezTo>
                      <a:pt x="38" y="15"/>
                      <a:pt x="42" y="9"/>
                      <a:pt x="46" y="7"/>
                    </a:cubicBezTo>
                    <a:cubicBezTo>
                      <a:pt x="44" y="1"/>
                      <a:pt x="42" y="0"/>
                      <a:pt x="42" y="0"/>
                    </a:cubicBezTo>
                    <a:cubicBezTo>
                      <a:pt x="42" y="0"/>
                      <a:pt x="17" y="12"/>
                      <a:pt x="0" y="14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4" y="27"/>
                      <a:pt x="9" y="35"/>
                      <a:pt x="17" y="40"/>
                    </a:cubicBezTo>
                    <a:close/>
                  </a:path>
                </a:pathLst>
              </a:custGeom>
              <a:solidFill>
                <a:srgbClr val="3EFF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778"/>
              <p:cNvSpPr>
                <a:spLocks noEditPoints="1"/>
              </p:cNvSpPr>
              <p:nvPr/>
            </p:nvSpPr>
            <p:spPr bwMode="auto">
              <a:xfrm>
                <a:off x="4897" y="2115"/>
                <a:ext cx="299" cy="472"/>
              </a:xfrm>
              <a:custGeom>
                <a:avLst/>
                <a:gdLst>
                  <a:gd name="T0" fmla="*/ 11 w 59"/>
                  <a:gd name="T1" fmla="*/ 43 h 59"/>
                  <a:gd name="T2" fmla="*/ 11 w 59"/>
                  <a:gd name="T3" fmla="*/ 43 h 59"/>
                  <a:gd name="T4" fmla="*/ 10 w 59"/>
                  <a:gd name="T5" fmla="*/ 41 h 59"/>
                  <a:gd name="T6" fmla="*/ 9 w 59"/>
                  <a:gd name="T7" fmla="*/ 39 h 59"/>
                  <a:gd name="T8" fmla="*/ 8 w 59"/>
                  <a:gd name="T9" fmla="*/ 37 h 59"/>
                  <a:gd name="T10" fmla="*/ 7 w 59"/>
                  <a:gd name="T11" fmla="*/ 35 h 59"/>
                  <a:gd name="T12" fmla="*/ 0 w 59"/>
                  <a:gd name="T13" fmla="*/ 15 h 59"/>
                  <a:gd name="T14" fmla="*/ 0 w 59"/>
                  <a:gd name="T15" fmla="*/ 15 h 59"/>
                  <a:gd name="T16" fmla="*/ 0 w 59"/>
                  <a:gd name="T17" fmla="*/ 15 h 59"/>
                  <a:gd name="T18" fmla="*/ 42 w 59"/>
                  <a:gd name="T19" fmla="*/ 0 h 59"/>
                  <a:gd name="T20" fmla="*/ 42 w 59"/>
                  <a:gd name="T21" fmla="*/ 0 h 59"/>
                  <a:gd name="T22" fmla="*/ 42 w 59"/>
                  <a:gd name="T23" fmla="*/ 0 h 59"/>
                  <a:gd name="T24" fmla="*/ 44 w 59"/>
                  <a:gd name="T25" fmla="*/ 3 h 59"/>
                  <a:gd name="T26" fmla="*/ 46 w 59"/>
                  <a:gd name="T27" fmla="*/ 8 h 59"/>
                  <a:gd name="T28" fmla="*/ 46 w 59"/>
                  <a:gd name="T29" fmla="*/ 8 h 59"/>
                  <a:gd name="T30" fmla="*/ 46 w 59"/>
                  <a:gd name="T31" fmla="*/ 8 h 59"/>
                  <a:gd name="T32" fmla="*/ 40 w 59"/>
                  <a:gd name="T33" fmla="*/ 15 h 59"/>
                  <a:gd name="T34" fmla="*/ 41 w 59"/>
                  <a:gd name="T35" fmla="*/ 21 h 59"/>
                  <a:gd name="T36" fmla="*/ 45 w 59"/>
                  <a:gd name="T37" fmla="*/ 24 h 59"/>
                  <a:gd name="T38" fmla="*/ 54 w 59"/>
                  <a:gd name="T39" fmla="*/ 23 h 59"/>
                  <a:gd name="T40" fmla="*/ 54 w 59"/>
                  <a:gd name="T41" fmla="*/ 23 h 59"/>
                  <a:gd name="T42" fmla="*/ 55 w 59"/>
                  <a:gd name="T43" fmla="*/ 23 h 59"/>
                  <a:gd name="T44" fmla="*/ 58 w 59"/>
                  <a:gd name="T45" fmla="*/ 27 h 59"/>
                  <a:gd name="T46" fmla="*/ 59 w 59"/>
                  <a:gd name="T47" fmla="*/ 30 h 59"/>
                  <a:gd name="T48" fmla="*/ 59 w 59"/>
                  <a:gd name="T49" fmla="*/ 30 h 59"/>
                  <a:gd name="T50" fmla="*/ 59 w 59"/>
                  <a:gd name="T51" fmla="*/ 30 h 59"/>
                  <a:gd name="T52" fmla="*/ 25 w 59"/>
                  <a:gd name="T53" fmla="*/ 59 h 59"/>
                  <a:gd name="T54" fmla="*/ 25 w 59"/>
                  <a:gd name="T55" fmla="*/ 59 h 59"/>
                  <a:gd name="T56" fmla="*/ 25 w 59"/>
                  <a:gd name="T57" fmla="*/ 59 h 59"/>
                  <a:gd name="T58" fmla="*/ 11 w 59"/>
                  <a:gd name="T59" fmla="*/ 43 h 59"/>
                  <a:gd name="T60" fmla="*/ 9 w 59"/>
                  <a:gd name="T61" fmla="*/ 39 h 59"/>
                  <a:gd name="T62" fmla="*/ 10 w 59"/>
                  <a:gd name="T63" fmla="*/ 40 h 59"/>
                  <a:gd name="T64" fmla="*/ 12 w 59"/>
                  <a:gd name="T65" fmla="*/ 43 h 59"/>
                  <a:gd name="T66" fmla="*/ 25 w 59"/>
                  <a:gd name="T67" fmla="*/ 59 h 59"/>
                  <a:gd name="T68" fmla="*/ 58 w 59"/>
                  <a:gd name="T69" fmla="*/ 30 h 59"/>
                  <a:gd name="T70" fmla="*/ 57 w 59"/>
                  <a:gd name="T71" fmla="*/ 27 h 59"/>
                  <a:gd name="T72" fmla="*/ 54 w 59"/>
                  <a:gd name="T73" fmla="*/ 23 h 59"/>
                  <a:gd name="T74" fmla="*/ 45 w 59"/>
                  <a:gd name="T75" fmla="*/ 24 h 59"/>
                  <a:gd name="T76" fmla="*/ 40 w 59"/>
                  <a:gd name="T77" fmla="*/ 21 h 59"/>
                  <a:gd name="T78" fmla="*/ 40 w 59"/>
                  <a:gd name="T79" fmla="*/ 15 h 59"/>
                  <a:gd name="T80" fmla="*/ 46 w 59"/>
                  <a:gd name="T81" fmla="*/ 8 h 59"/>
                  <a:gd name="T82" fmla="*/ 44 w 59"/>
                  <a:gd name="T83" fmla="*/ 3 h 59"/>
                  <a:gd name="T84" fmla="*/ 42 w 59"/>
                  <a:gd name="T85" fmla="*/ 1 h 59"/>
                  <a:gd name="T86" fmla="*/ 0 w 59"/>
                  <a:gd name="T87" fmla="*/ 16 h 59"/>
                  <a:gd name="T88" fmla="*/ 7 w 59"/>
                  <a:gd name="T89" fmla="*/ 35 h 59"/>
                  <a:gd name="T90" fmla="*/ 8 w 59"/>
                  <a:gd name="T91" fmla="*/ 37 h 59"/>
                  <a:gd name="T92" fmla="*/ 9 w 59"/>
                  <a:gd name="T93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59">
                    <a:moveTo>
                      <a:pt x="11" y="43"/>
                    </a:move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2"/>
                      <a:pt x="10" y="41"/>
                      <a:pt x="10" y="41"/>
                    </a:cubicBezTo>
                    <a:cubicBezTo>
                      <a:pt x="10" y="40"/>
                      <a:pt x="9" y="40"/>
                      <a:pt x="9" y="39"/>
                    </a:cubicBezTo>
                    <a:cubicBezTo>
                      <a:pt x="9" y="39"/>
                      <a:pt x="8" y="38"/>
                      <a:pt x="8" y="37"/>
                    </a:cubicBezTo>
                    <a:cubicBezTo>
                      <a:pt x="8" y="37"/>
                      <a:pt x="7" y="36"/>
                      <a:pt x="7" y="35"/>
                    </a:cubicBezTo>
                    <a:cubicBezTo>
                      <a:pt x="4" y="30"/>
                      <a:pt x="1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7" y="13"/>
                      <a:pt x="41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3" y="1"/>
                      <a:pt x="44" y="3"/>
                    </a:cubicBezTo>
                    <a:cubicBezTo>
                      <a:pt x="45" y="4"/>
                      <a:pt x="45" y="6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4" y="9"/>
                      <a:pt x="41" y="12"/>
                      <a:pt x="40" y="15"/>
                    </a:cubicBezTo>
                    <a:cubicBezTo>
                      <a:pt x="40" y="17"/>
                      <a:pt x="40" y="19"/>
                      <a:pt x="41" y="21"/>
                    </a:cubicBezTo>
                    <a:cubicBezTo>
                      <a:pt x="42" y="23"/>
                      <a:pt x="44" y="23"/>
                      <a:pt x="45" y="24"/>
                    </a:cubicBezTo>
                    <a:cubicBezTo>
                      <a:pt x="48" y="25"/>
                      <a:pt x="52" y="24"/>
                      <a:pt x="54" y="23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6" y="24"/>
                      <a:pt x="57" y="25"/>
                      <a:pt x="58" y="27"/>
                    </a:cubicBezTo>
                    <a:cubicBezTo>
                      <a:pt x="59" y="29"/>
                      <a:pt x="59" y="30"/>
                      <a:pt x="59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8" y="30"/>
                      <a:pt x="36" y="45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18" y="54"/>
                      <a:pt x="14" y="48"/>
                      <a:pt x="11" y="43"/>
                    </a:cubicBezTo>
                    <a:close/>
                    <a:moveTo>
                      <a:pt x="9" y="39"/>
                    </a:moveTo>
                    <a:cubicBezTo>
                      <a:pt x="10" y="39"/>
                      <a:pt x="10" y="40"/>
                      <a:pt x="10" y="40"/>
                    </a:cubicBezTo>
                    <a:cubicBezTo>
                      <a:pt x="11" y="41"/>
                      <a:pt x="11" y="42"/>
                      <a:pt x="12" y="43"/>
                    </a:cubicBezTo>
                    <a:cubicBezTo>
                      <a:pt x="14" y="47"/>
                      <a:pt x="18" y="54"/>
                      <a:pt x="25" y="59"/>
                    </a:cubicBezTo>
                    <a:cubicBezTo>
                      <a:pt x="35" y="45"/>
                      <a:pt x="57" y="31"/>
                      <a:pt x="58" y="30"/>
                    </a:cubicBezTo>
                    <a:cubicBezTo>
                      <a:pt x="58" y="30"/>
                      <a:pt x="58" y="29"/>
                      <a:pt x="57" y="27"/>
                    </a:cubicBezTo>
                    <a:cubicBezTo>
                      <a:pt x="57" y="26"/>
                      <a:pt x="56" y="24"/>
                      <a:pt x="54" y="23"/>
                    </a:cubicBezTo>
                    <a:cubicBezTo>
                      <a:pt x="52" y="24"/>
                      <a:pt x="48" y="25"/>
                      <a:pt x="45" y="24"/>
                    </a:cubicBezTo>
                    <a:cubicBezTo>
                      <a:pt x="43" y="24"/>
                      <a:pt x="41" y="22"/>
                      <a:pt x="40" y="21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1" y="12"/>
                      <a:pt x="43" y="9"/>
                      <a:pt x="46" y="8"/>
                    </a:cubicBezTo>
                    <a:cubicBezTo>
                      <a:pt x="45" y="6"/>
                      <a:pt x="44" y="5"/>
                      <a:pt x="44" y="3"/>
                    </a:cubicBezTo>
                    <a:cubicBezTo>
                      <a:pt x="43" y="2"/>
                      <a:pt x="42" y="1"/>
                      <a:pt x="42" y="1"/>
                    </a:cubicBezTo>
                    <a:cubicBezTo>
                      <a:pt x="40" y="2"/>
                      <a:pt x="17" y="13"/>
                      <a:pt x="0" y="16"/>
                    </a:cubicBezTo>
                    <a:cubicBezTo>
                      <a:pt x="1" y="24"/>
                      <a:pt x="4" y="30"/>
                      <a:pt x="7" y="35"/>
                    </a:cubicBezTo>
                    <a:cubicBezTo>
                      <a:pt x="8" y="36"/>
                      <a:pt x="8" y="37"/>
                      <a:pt x="8" y="37"/>
                    </a:cubicBezTo>
                    <a:cubicBezTo>
                      <a:pt x="9" y="38"/>
                      <a:pt x="9" y="38"/>
                      <a:pt x="9" y="39"/>
                    </a:cubicBezTo>
                    <a:close/>
                  </a:path>
                </a:pathLst>
              </a:custGeom>
              <a:solidFill>
                <a:srgbClr val="05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779"/>
              <p:cNvSpPr>
                <a:spLocks/>
              </p:cNvSpPr>
              <p:nvPr/>
            </p:nvSpPr>
            <p:spPr bwMode="auto">
              <a:xfrm>
                <a:off x="5287" y="1692"/>
                <a:ext cx="299" cy="631"/>
              </a:xfrm>
              <a:custGeom>
                <a:avLst/>
                <a:gdLst>
                  <a:gd name="T0" fmla="*/ 0 w 59"/>
                  <a:gd name="T1" fmla="*/ 9 h 79"/>
                  <a:gd name="T2" fmla="*/ 27 w 59"/>
                  <a:gd name="T3" fmla="*/ 13 h 79"/>
                  <a:gd name="T4" fmla="*/ 26 w 59"/>
                  <a:gd name="T5" fmla="*/ 47 h 79"/>
                  <a:gd name="T6" fmla="*/ 30 w 59"/>
                  <a:gd name="T7" fmla="*/ 44 h 79"/>
                  <a:gd name="T8" fmla="*/ 31 w 59"/>
                  <a:gd name="T9" fmla="*/ 79 h 79"/>
                  <a:gd name="T10" fmla="*/ 49 w 59"/>
                  <a:gd name="T11" fmla="*/ 39 h 79"/>
                  <a:gd name="T12" fmla="*/ 16 w 59"/>
                  <a:gd name="T13" fmla="*/ 2 h 79"/>
                  <a:gd name="T14" fmla="*/ 0 w 59"/>
                  <a:gd name="T15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9">
                    <a:moveTo>
                      <a:pt x="0" y="9"/>
                    </a:moveTo>
                    <a:cubicBezTo>
                      <a:pt x="0" y="9"/>
                      <a:pt x="3" y="14"/>
                      <a:pt x="27" y="13"/>
                    </a:cubicBezTo>
                    <a:cubicBezTo>
                      <a:pt x="21" y="29"/>
                      <a:pt x="23" y="40"/>
                      <a:pt x="26" y="47"/>
                    </a:cubicBezTo>
                    <a:cubicBezTo>
                      <a:pt x="28" y="45"/>
                      <a:pt x="30" y="44"/>
                      <a:pt x="30" y="44"/>
                    </a:cubicBezTo>
                    <a:cubicBezTo>
                      <a:pt x="28" y="55"/>
                      <a:pt x="28" y="67"/>
                      <a:pt x="31" y="79"/>
                    </a:cubicBezTo>
                    <a:cubicBezTo>
                      <a:pt x="31" y="79"/>
                      <a:pt x="59" y="71"/>
                      <a:pt x="49" y="39"/>
                    </a:cubicBezTo>
                    <a:cubicBezTo>
                      <a:pt x="39" y="6"/>
                      <a:pt x="28" y="0"/>
                      <a:pt x="16" y="2"/>
                    </a:cubicBezTo>
                    <a:cubicBezTo>
                      <a:pt x="5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F088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780"/>
              <p:cNvSpPr>
                <a:spLocks/>
              </p:cNvSpPr>
              <p:nvPr/>
            </p:nvSpPr>
            <p:spPr bwMode="auto">
              <a:xfrm>
                <a:off x="5287" y="1692"/>
                <a:ext cx="263" cy="559"/>
              </a:xfrm>
              <a:custGeom>
                <a:avLst/>
                <a:gdLst>
                  <a:gd name="T0" fmla="*/ 51 w 52"/>
                  <a:gd name="T1" fmla="*/ 50 h 70"/>
                  <a:gd name="T2" fmla="*/ 45 w 52"/>
                  <a:gd name="T3" fmla="*/ 63 h 70"/>
                  <a:gd name="T4" fmla="*/ 50 w 52"/>
                  <a:gd name="T5" fmla="*/ 59 h 70"/>
                  <a:gd name="T6" fmla="*/ 49 w 52"/>
                  <a:gd name="T7" fmla="*/ 39 h 70"/>
                  <a:gd name="T8" fmla="*/ 16 w 52"/>
                  <a:gd name="T9" fmla="*/ 2 h 70"/>
                  <a:gd name="T10" fmla="*/ 0 w 52"/>
                  <a:gd name="T11" fmla="*/ 9 h 70"/>
                  <a:gd name="T12" fmla="*/ 30 w 52"/>
                  <a:gd name="T13" fmla="*/ 10 h 70"/>
                  <a:gd name="T14" fmla="*/ 28 w 52"/>
                  <a:gd name="T15" fmla="*/ 44 h 70"/>
                  <a:gd name="T16" fmla="*/ 34 w 52"/>
                  <a:gd name="T17" fmla="*/ 39 h 70"/>
                  <a:gd name="T18" fmla="*/ 30 w 52"/>
                  <a:gd name="T19" fmla="*/ 70 h 70"/>
                  <a:gd name="T20" fmla="*/ 35 w 52"/>
                  <a:gd name="T21" fmla="*/ 68 h 70"/>
                  <a:gd name="T22" fmla="*/ 51 w 52"/>
                  <a:gd name="T23" fmla="*/ 5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70">
                    <a:moveTo>
                      <a:pt x="51" y="50"/>
                    </a:moveTo>
                    <a:cubicBezTo>
                      <a:pt x="49" y="54"/>
                      <a:pt x="49" y="60"/>
                      <a:pt x="45" y="63"/>
                    </a:cubicBezTo>
                    <a:cubicBezTo>
                      <a:pt x="47" y="62"/>
                      <a:pt x="49" y="61"/>
                      <a:pt x="50" y="59"/>
                    </a:cubicBezTo>
                    <a:cubicBezTo>
                      <a:pt x="52" y="54"/>
                      <a:pt x="52" y="47"/>
                      <a:pt x="49" y="39"/>
                    </a:cubicBezTo>
                    <a:cubicBezTo>
                      <a:pt x="39" y="6"/>
                      <a:pt x="28" y="0"/>
                      <a:pt x="16" y="2"/>
                    </a:cubicBezTo>
                    <a:cubicBezTo>
                      <a:pt x="5" y="5"/>
                      <a:pt x="0" y="9"/>
                      <a:pt x="0" y="9"/>
                    </a:cubicBezTo>
                    <a:cubicBezTo>
                      <a:pt x="0" y="9"/>
                      <a:pt x="7" y="12"/>
                      <a:pt x="30" y="10"/>
                    </a:cubicBezTo>
                    <a:cubicBezTo>
                      <a:pt x="24" y="27"/>
                      <a:pt x="25" y="37"/>
                      <a:pt x="28" y="44"/>
                    </a:cubicBezTo>
                    <a:cubicBezTo>
                      <a:pt x="30" y="41"/>
                      <a:pt x="34" y="39"/>
                      <a:pt x="34" y="39"/>
                    </a:cubicBezTo>
                    <a:cubicBezTo>
                      <a:pt x="33" y="48"/>
                      <a:pt x="30" y="60"/>
                      <a:pt x="30" y="70"/>
                    </a:cubicBezTo>
                    <a:cubicBezTo>
                      <a:pt x="32" y="69"/>
                      <a:pt x="33" y="68"/>
                      <a:pt x="35" y="68"/>
                    </a:cubicBezTo>
                    <a:cubicBezTo>
                      <a:pt x="42" y="64"/>
                      <a:pt x="45" y="56"/>
                      <a:pt x="51" y="50"/>
                    </a:cubicBezTo>
                    <a:close/>
                  </a:path>
                </a:pathLst>
              </a:custGeom>
              <a:solidFill>
                <a:srgbClr val="F099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781"/>
              <p:cNvSpPr>
                <a:spLocks/>
              </p:cNvSpPr>
              <p:nvPr/>
            </p:nvSpPr>
            <p:spPr bwMode="auto">
              <a:xfrm>
                <a:off x="5423" y="1812"/>
                <a:ext cx="87" cy="343"/>
              </a:xfrm>
              <a:custGeom>
                <a:avLst/>
                <a:gdLst>
                  <a:gd name="T0" fmla="*/ 3 w 17"/>
                  <a:gd name="T1" fmla="*/ 0 h 43"/>
                  <a:gd name="T2" fmla="*/ 2 w 17"/>
                  <a:gd name="T3" fmla="*/ 23 h 43"/>
                  <a:gd name="T4" fmla="*/ 12 w 17"/>
                  <a:gd name="T5" fmla="*/ 18 h 43"/>
                  <a:gd name="T6" fmla="*/ 7 w 17"/>
                  <a:gd name="T7" fmla="*/ 43 h 43"/>
                  <a:gd name="T8" fmla="*/ 17 w 17"/>
                  <a:gd name="T9" fmla="*/ 15 h 43"/>
                  <a:gd name="T10" fmla="*/ 6 w 17"/>
                  <a:gd name="T11" fmla="*/ 17 h 43"/>
                  <a:gd name="T12" fmla="*/ 3 w 17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43">
                    <a:moveTo>
                      <a:pt x="3" y="0"/>
                    </a:moveTo>
                    <a:cubicBezTo>
                      <a:pt x="3" y="0"/>
                      <a:pt x="0" y="11"/>
                      <a:pt x="2" y="23"/>
                    </a:cubicBezTo>
                    <a:cubicBezTo>
                      <a:pt x="6" y="21"/>
                      <a:pt x="12" y="18"/>
                      <a:pt x="12" y="18"/>
                    </a:cubicBezTo>
                    <a:cubicBezTo>
                      <a:pt x="12" y="18"/>
                      <a:pt x="8" y="35"/>
                      <a:pt x="7" y="43"/>
                    </a:cubicBezTo>
                    <a:cubicBezTo>
                      <a:pt x="10" y="36"/>
                      <a:pt x="13" y="19"/>
                      <a:pt x="17" y="15"/>
                    </a:cubicBezTo>
                    <a:cubicBezTo>
                      <a:pt x="12" y="15"/>
                      <a:pt x="6" y="17"/>
                      <a:pt x="6" y="17"/>
                    </a:cubicBezTo>
                    <a:cubicBezTo>
                      <a:pt x="6" y="10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0B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782"/>
              <p:cNvSpPr>
                <a:spLocks/>
              </p:cNvSpPr>
              <p:nvPr/>
            </p:nvSpPr>
            <p:spPr bwMode="auto">
              <a:xfrm>
                <a:off x="5287" y="1764"/>
                <a:ext cx="157" cy="559"/>
              </a:xfrm>
              <a:custGeom>
                <a:avLst/>
                <a:gdLst>
                  <a:gd name="T0" fmla="*/ 30 w 31"/>
                  <a:gd name="T1" fmla="*/ 66 h 70"/>
                  <a:gd name="T2" fmla="*/ 29 w 31"/>
                  <a:gd name="T3" fmla="*/ 35 h 70"/>
                  <a:gd name="T4" fmla="*/ 26 w 31"/>
                  <a:gd name="T5" fmla="*/ 38 h 70"/>
                  <a:gd name="T6" fmla="*/ 26 w 31"/>
                  <a:gd name="T7" fmla="*/ 38 h 70"/>
                  <a:gd name="T8" fmla="*/ 26 w 31"/>
                  <a:gd name="T9" fmla="*/ 38 h 70"/>
                  <a:gd name="T10" fmla="*/ 26 w 31"/>
                  <a:gd name="T11" fmla="*/ 4 h 70"/>
                  <a:gd name="T12" fmla="*/ 3 w 31"/>
                  <a:gd name="T13" fmla="*/ 2 h 70"/>
                  <a:gd name="T14" fmla="*/ 0 w 31"/>
                  <a:gd name="T15" fmla="*/ 0 h 70"/>
                  <a:gd name="T16" fmla="*/ 27 w 31"/>
                  <a:gd name="T17" fmla="*/ 4 h 70"/>
                  <a:gd name="T18" fmla="*/ 27 w 31"/>
                  <a:gd name="T19" fmla="*/ 4 h 70"/>
                  <a:gd name="T20" fmla="*/ 27 w 31"/>
                  <a:gd name="T21" fmla="*/ 4 h 70"/>
                  <a:gd name="T22" fmla="*/ 26 w 31"/>
                  <a:gd name="T23" fmla="*/ 38 h 70"/>
                  <a:gd name="T24" fmla="*/ 29 w 31"/>
                  <a:gd name="T25" fmla="*/ 34 h 70"/>
                  <a:gd name="T26" fmla="*/ 30 w 31"/>
                  <a:gd name="T27" fmla="*/ 34 h 70"/>
                  <a:gd name="T28" fmla="*/ 30 w 31"/>
                  <a:gd name="T29" fmla="*/ 35 h 70"/>
                  <a:gd name="T30" fmla="*/ 31 w 31"/>
                  <a:gd name="T31" fmla="*/ 70 h 70"/>
                  <a:gd name="T32" fmla="*/ 30 w 31"/>
                  <a:gd name="T3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70">
                    <a:moveTo>
                      <a:pt x="30" y="66"/>
                    </a:moveTo>
                    <a:cubicBezTo>
                      <a:pt x="28" y="57"/>
                      <a:pt x="28" y="47"/>
                      <a:pt x="29" y="35"/>
                    </a:cubicBezTo>
                    <a:cubicBezTo>
                      <a:pt x="29" y="35"/>
                      <a:pt x="27" y="37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6" y="38"/>
                      <a:pt x="26" y="38"/>
                      <a:pt x="26" y="38"/>
                    </a:cubicBezTo>
                    <a:cubicBezTo>
                      <a:pt x="23" y="32"/>
                      <a:pt x="21" y="20"/>
                      <a:pt x="26" y="4"/>
                    </a:cubicBezTo>
                    <a:cubicBezTo>
                      <a:pt x="13" y="5"/>
                      <a:pt x="7" y="4"/>
                      <a:pt x="3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4" y="5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1" y="20"/>
                      <a:pt x="23" y="31"/>
                      <a:pt x="26" y="38"/>
                    </a:cubicBezTo>
                    <a:cubicBezTo>
                      <a:pt x="28" y="35"/>
                      <a:pt x="29" y="34"/>
                      <a:pt x="29" y="3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48"/>
                      <a:pt x="28" y="60"/>
                      <a:pt x="31" y="70"/>
                    </a:cubicBezTo>
                    <a:cubicBezTo>
                      <a:pt x="31" y="70"/>
                      <a:pt x="30" y="67"/>
                      <a:pt x="30" y="66"/>
                    </a:cubicBezTo>
                    <a:close/>
                  </a:path>
                </a:pathLst>
              </a:custGeom>
              <a:solidFill>
                <a:srgbClr val="B45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783"/>
              <p:cNvSpPr>
                <a:spLocks/>
              </p:cNvSpPr>
              <p:nvPr/>
            </p:nvSpPr>
            <p:spPr bwMode="auto">
              <a:xfrm>
                <a:off x="5327" y="1604"/>
                <a:ext cx="309" cy="623"/>
              </a:xfrm>
              <a:custGeom>
                <a:avLst/>
                <a:gdLst>
                  <a:gd name="T0" fmla="*/ 44 w 61"/>
                  <a:gd name="T1" fmla="*/ 32 h 78"/>
                  <a:gd name="T2" fmla="*/ 0 w 61"/>
                  <a:gd name="T3" fmla="*/ 16 h 78"/>
                  <a:gd name="T4" fmla="*/ 36 w 61"/>
                  <a:gd name="T5" fmla="*/ 37 h 78"/>
                  <a:gd name="T6" fmla="*/ 35 w 61"/>
                  <a:gd name="T7" fmla="*/ 78 h 78"/>
                  <a:gd name="T8" fmla="*/ 44 w 61"/>
                  <a:gd name="T9" fmla="*/ 3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8">
                    <a:moveTo>
                      <a:pt x="44" y="32"/>
                    </a:moveTo>
                    <a:cubicBezTo>
                      <a:pt x="41" y="27"/>
                      <a:pt x="24" y="0"/>
                      <a:pt x="0" y="16"/>
                    </a:cubicBezTo>
                    <a:cubicBezTo>
                      <a:pt x="0" y="16"/>
                      <a:pt x="24" y="16"/>
                      <a:pt x="36" y="37"/>
                    </a:cubicBezTo>
                    <a:cubicBezTo>
                      <a:pt x="47" y="58"/>
                      <a:pt x="35" y="78"/>
                      <a:pt x="35" y="78"/>
                    </a:cubicBezTo>
                    <a:cubicBezTo>
                      <a:pt x="61" y="65"/>
                      <a:pt x="47" y="36"/>
                      <a:pt x="44" y="32"/>
                    </a:cubicBezTo>
                    <a:close/>
                  </a:path>
                </a:pathLst>
              </a:custGeom>
              <a:solidFill>
                <a:srgbClr val="06E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784"/>
              <p:cNvSpPr>
                <a:spLocks/>
              </p:cNvSpPr>
              <p:nvPr/>
            </p:nvSpPr>
            <p:spPr bwMode="auto">
              <a:xfrm>
                <a:off x="5327" y="1604"/>
                <a:ext cx="248" cy="503"/>
              </a:xfrm>
              <a:custGeom>
                <a:avLst/>
                <a:gdLst>
                  <a:gd name="T0" fmla="*/ 48 w 49"/>
                  <a:gd name="T1" fmla="*/ 40 h 63"/>
                  <a:gd name="T2" fmla="*/ 44 w 49"/>
                  <a:gd name="T3" fmla="*/ 32 h 63"/>
                  <a:gd name="T4" fmla="*/ 0 w 49"/>
                  <a:gd name="T5" fmla="*/ 16 h 63"/>
                  <a:gd name="T6" fmla="*/ 36 w 49"/>
                  <a:gd name="T7" fmla="*/ 37 h 63"/>
                  <a:gd name="T8" fmla="*/ 40 w 49"/>
                  <a:gd name="T9" fmla="*/ 63 h 63"/>
                  <a:gd name="T10" fmla="*/ 48 w 49"/>
                  <a:gd name="T11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63">
                    <a:moveTo>
                      <a:pt x="48" y="40"/>
                    </a:moveTo>
                    <a:cubicBezTo>
                      <a:pt x="46" y="36"/>
                      <a:pt x="45" y="33"/>
                      <a:pt x="44" y="32"/>
                    </a:cubicBezTo>
                    <a:cubicBezTo>
                      <a:pt x="41" y="27"/>
                      <a:pt x="24" y="0"/>
                      <a:pt x="0" y="16"/>
                    </a:cubicBezTo>
                    <a:cubicBezTo>
                      <a:pt x="0" y="16"/>
                      <a:pt x="24" y="16"/>
                      <a:pt x="36" y="37"/>
                    </a:cubicBezTo>
                    <a:cubicBezTo>
                      <a:pt x="41" y="46"/>
                      <a:pt x="41" y="56"/>
                      <a:pt x="40" y="63"/>
                    </a:cubicBezTo>
                    <a:cubicBezTo>
                      <a:pt x="47" y="58"/>
                      <a:pt x="49" y="48"/>
                      <a:pt x="48" y="40"/>
                    </a:cubicBezTo>
                    <a:close/>
                  </a:path>
                </a:pathLst>
              </a:custGeom>
              <a:solidFill>
                <a:srgbClr val="06F9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785"/>
              <p:cNvSpPr>
                <a:spLocks noEditPoints="1"/>
              </p:cNvSpPr>
              <p:nvPr/>
            </p:nvSpPr>
            <p:spPr bwMode="auto">
              <a:xfrm>
                <a:off x="5322" y="1684"/>
                <a:ext cx="279" cy="543"/>
              </a:xfrm>
              <a:custGeom>
                <a:avLst/>
                <a:gdLst>
                  <a:gd name="T0" fmla="*/ 0 w 55"/>
                  <a:gd name="T1" fmla="*/ 7 h 68"/>
                  <a:gd name="T2" fmla="*/ 1 w 55"/>
                  <a:gd name="T3" fmla="*/ 6 h 68"/>
                  <a:gd name="T4" fmla="*/ 21 w 55"/>
                  <a:gd name="T5" fmla="*/ 2 h 68"/>
                  <a:gd name="T6" fmla="*/ 45 w 55"/>
                  <a:gd name="T7" fmla="*/ 22 h 68"/>
                  <a:gd name="T8" fmla="*/ 51 w 55"/>
                  <a:gd name="T9" fmla="*/ 52 h 68"/>
                  <a:gd name="T10" fmla="*/ 36 w 55"/>
                  <a:gd name="T11" fmla="*/ 68 h 68"/>
                  <a:gd name="T12" fmla="*/ 36 w 55"/>
                  <a:gd name="T13" fmla="*/ 68 h 68"/>
                  <a:gd name="T14" fmla="*/ 36 w 55"/>
                  <a:gd name="T15" fmla="*/ 68 h 68"/>
                  <a:gd name="T16" fmla="*/ 36 w 55"/>
                  <a:gd name="T17" fmla="*/ 27 h 68"/>
                  <a:gd name="T18" fmla="*/ 36 w 55"/>
                  <a:gd name="T19" fmla="*/ 27 h 68"/>
                  <a:gd name="T20" fmla="*/ 1 w 55"/>
                  <a:gd name="T21" fmla="*/ 7 h 68"/>
                  <a:gd name="T22" fmla="*/ 0 w 55"/>
                  <a:gd name="T23" fmla="*/ 7 h 68"/>
                  <a:gd name="T24" fmla="*/ 37 w 55"/>
                  <a:gd name="T25" fmla="*/ 26 h 68"/>
                  <a:gd name="T26" fmla="*/ 37 w 55"/>
                  <a:gd name="T27" fmla="*/ 27 h 68"/>
                  <a:gd name="T28" fmla="*/ 37 w 55"/>
                  <a:gd name="T29" fmla="*/ 67 h 68"/>
                  <a:gd name="T30" fmla="*/ 50 w 55"/>
                  <a:gd name="T31" fmla="*/ 52 h 68"/>
                  <a:gd name="T32" fmla="*/ 45 w 55"/>
                  <a:gd name="T33" fmla="*/ 22 h 68"/>
                  <a:gd name="T34" fmla="*/ 21 w 55"/>
                  <a:gd name="T35" fmla="*/ 2 h 68"/>
                  <a:gd name="T36" fmla="*/ 1 w 55"/>
                  <a:gd name="T37" fmla="*/ 6 h 68"/>
                  <a:gd name="T38" fmla="*/ 37 w 55"/>
                  <a:gd name="T39" fmla="*/ 2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5" h="68">
                    <a:moveTo>
                      <a:pt x="0" y="7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8" y="2"/>
                      <a:pt x="15" y="0"/>
                      <a:pt x="21" y="2"/>
                    </a:cubicBezTo>
                    <a:cubicBezTo>
                      <a:pt x="35" y="5"/>
                      <a:pt x="44" y="20"/>
                      <a:pt x="45" y="22"/>
                    </a:cubicBezTo>
                    <a:cubicBezTo>
                      <a:pt x="46" y="23"/>
                      <a:pt x="55" y="39"/>
                      <a:pt x="51" y="52"/>
                    </a:cubicBezTo>
                    <a:cubicBezTo>
                      <a:pt x="49" y="59"/>
                      <a:pt x="44" y="64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48" y="4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25" y="6"/>
                      <a:pt x="1" y="7"/>
                      <a:pt x="1" y="7"/>
                    </a:cubicBezTo>
                    <a:lnTo>
                      <a:pt x="0" y="7"/>
                    </a:lnTo>
                    <a:close/>
                    <a:moveTo>
                      <a:pt x="37" y="26"/>
                    </a:moveTo>
                    <a:cubicBezTo>
                      <a:pt x="37" y="27"/>
                      <a:pt x="37" y="27"/>
                      <a:pt x="37" y="27"/>
                    </a:cubicBezTo>
                    <a:cubicBezTo>
                      <a:pt x="47" y="45"/>
                      <a:pt x="39" y="64"/>
                      <a:pt x="37" y="67"/>
                    </a:cubicBezTo>
                    <a:cubicBezTo>
                      <a:pt x="44" y="64"/>
                      <a:pt x="48" y="59"/>
                      <a:pt x="50" y="52"/>
                    </a:cubicBezTo>
                    <a:cubicBezTo>
                      <a:pt x="54" y="39"/>
                      <a:pt x="46" y="24"/>
                      <a:pt x="45" y="22"/>
                    </a:cubicBezTo>
                    <a:cubicBezTo>
                      <a:pt x="44" y="20"/>
                      <a:pt x="35" y="5"/>
                      <a:pt x="21" y="2"/>
                    </a:cubicBezTo>
                    <a:cubicBezTo>
                      <a:pt x="15" y="1"/>
                      <a:pt x="8" y="2"/>
                      <a:pt x="1" y="6"/>
                    </a:cubicBezTo>
                    <a:cubicBezTo>
                      <a:pt x="5" y="6"/>
                      <a:pt x="26" y="8"/>
                      <a:pt x="37" y="26"/>
                    </a:cubicBezTo>
                    <a:close/>
                  </a:path>
                </a:pathLst>
              </a:custGeom>
              <a:solidFill>
                <a:srgbClr val="05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786"/>
              <p:cNvSpPr>
                <a:spLocks/>
              </p:cNvSpPr>
              <p:nvPr/>
            </p:nvSpPr>
            <p:spPr bwMode="auto">
              <a:xfrm>
                <a:off x="4861" y="2451"/>
                <a:ext cx="5" cy="32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4"/>
                    </a:cubicBezTo>
                    <a:close/>
                  </a:path>
                </a:pathLst>
              </a:custGeom>
              <a:solidFill>
                <a:srgbClr val="05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787"/>
              <p:cNvSpPr>
                <a:spLocks/>
              </p:cNvSpPr>
              <p:nvPr/>
            </p:nvSpPr>
            <p:spPr bwMode="auto">
              <a:xfrm>
                <a:off x="4876" y="2507"/>
                <a:ext cx="16" cy="16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2"/>
                      <a:pt x="3" y="2"/>
                    </a:cubicBezTo>
                    <a:cubicBezTo>
                      <a:pt x="3" y="2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05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752" name="组合 2751"/>
          <p:cNvGrpSpPr/>
          <p:nvPr/>
        </p:nvGrpSpPr>
        <p:grpSpPr>
          <a:xfrm>
            <a:off x="440944" y="270293"/>
            <a:ext cx="2514600" cy="2342243"/>
            <a:chOff x="913552" y="433904"/>
            <a:chExt cx="2514600" cy="2342243"/>
          </a:xfrm>
        </p:grpSpPr>
        <p:sp>
          <p:nvSpPr>
            <p:cNvPr id="2753" name="任意多边形 2752"/>
            <p:cNvSpPr/>
            <p:nvPr/>
          </p:nvSpPr>
          <p:spPr>
            <a:xfrm>
              <a:off x="913552" y="433904"/>
              <a:ext cx="2514600" cy="2342243"/>
            </a:xfrm>
            <a:custGeom>
              <a:avLst/>
              <a:gdLst>
                <a:gd name="connsiteX0" fmla="*/ 903983 w 2514600"/>
                <a:gd name="connsiteY0" fmla="*/ 156898 h 2342243"/>
                <a:gd name="connsiteX1" fmla="*/ 905484 w 2514600"/>
                <a:gd name="connsiteY1" fmla="*/ 156898 h 2342243"/>
                <a:gd name="connsiteX2" fmla="*/ 905207 w 2514600"/>
                <a:gd name="connsiteY2" fmla="*/ 158220 h 2342243"/>
                <a:gd name="connsiteX3" fmla="*/ 1587500 w 2514600"/>
                <a:gd name="connsiteY3" fmla="*/ 0 h 2342243"/>
                <a:gd name="connsiteX4" fmla="*/ 1663700 w 2514600"/>
                <a:gd name="connsiteY4" fmla="*/ 660400 h 2342243"/>
                <a:gd name="connsiteX5" fmla="*/ 2514600 w 2514600"/>
                <a:gd name="connsiteY5" fmla="*/ 647700 h 2342243"/>
                <a:gd name="connsiteX6" fmla="*/ 1892300 w 2514600"/>
                <a:gd name="connsiteY6" fmla="*/ 1130300 h 2342243"/>
                <a:gd name="connsiteX7" fmla="*/ 2362200 w 2514600"/>
                <a:gd name="connsiteY7" fmla="*/ 1803400 h 2342243"/>
                <a:gd name="connsiteX8" fmla="*/ 1653540 w 2514600"/>
                <a:gd name="connsiteY8" fmla="*/ 1493520 h 2342243"/>
                <a:gd name="connsiteX9" fmla="*/ 1727200 w 2514600"/>
                <a:gd name="connsiteY9" fmla="*/ 2342243 h 2342243"/>
                <a:gd name="connsiteX10" fmla="*/ 1431471 w 2514600"/>
                <a:gd name="connsiteY10" fmla="*/ 1866900 h 2342243"/>
                <a:gd name="connsiteX11" fmla="*/ 774700 w 2514600"/>
                <a:gd name="connsiteY11" fmla="*/ 2133600 h 2342243"/>
                <a:gd name="connsiteX12" fmla="*/ 825500 w 2514600"/>
                <a:gd name="connsiteY12" fmla="*/ 1638300 h 2342243"/>
                <a:gd name="connsiteX13" fmla="*/ 254000 w 2514600"/>
                <a:gd name="connsiteY13" fmla="*/ 1612900 h 2342243"/>
                <a:gd name="connsiteX14" fmla="*/ 520700 w 2514600"/>
                <a:gd name="connsiteY14" fmla="*/ 1244600 h 2342243"/>
                <a:gd name="connsiteX15" fmla="*/ 0 w 2514600"/>
                <a:gd name="connsiteY15" fmla="*/ 812800 h 2342243"/>
                <a:gd name="connsiteX16" fmla="*/ 800100 w 2514600"/>
                <a:gd name="connsiteY16" fmla="*/ 660400 h 2342243"/>
                <a:gd name="connsiteX17" fmla="*/ 905207 w 2514600"/>
                <a:gd name="connsiteY17" fmla="*/ 158220 h 2342243"/>
                <a:gd name="connsiteX18" fmla="*/ 1193800 w 2514600"/>
                <a:gd name="connsiteY18" fmla="*/ 469900 h 2342243"/>
                <a:gd name="connsiteX0" fmla="*/ 903983 w 2514600"/>
                <a:gd name="connsiteY0" fmla="*/ 156898 h 2342243"/>
                <a:gd name="connsiteX1" fmla="*/ 905484 w 2514600"/>
                <a:gd name="connsiteY1" fmla="*/ 156898 h 2342243"/>
                <a:gd name="connsiteX2" fmla="*/ 905207 w 2514600"/>
                <a:gd name="connsiteY2" fmla="*/ 158220 h 2342243"/>
                <a:gd name="connsiteX3" fmla="*/ 903983 w 2514600"/>
                <a:gd name="connsiteY3" fmla="*/ 156898 h 2342243"/>
                <a:gd name="connsiteX4" fmla="*/ 1587500 w 2514600"/>
                <a:gd name="connsiteY4" fmla="*/ 0 h 2342243"/>
                <a:gd name="connsiteX5" fmla="*/ 1663700 w 2514600"/>
                <a:gd name="connsiteY5" fmla="*/ 660400 h 2342243"/>
                <a:gd name="connsiteX6" fmla="*/ 2514600 w 2514600"/>
                <a:gd name="connsiteY6" fmla="*/ 647700 h 2342243"/>
                <a:gd name="connsiteX7" fmla="*/ 1892300 w 2514600"/>
                <a:gd name="connsiteY7" fmla="*/ 1130300 h 2342243"/>
                <a:gd name="connsiteX8" fmla="*/ 2362200 w 2514600"/>
                <a:gd name="connsiteY8" fmla="*/ 1803400 h 2342243"/>
                <a:gd name="connsiteX9" fmla="*/ 1752600 w 2514600"/>
                <a:gd name="connsiteY9" fmla="*/ 1691640 h 2342243"/>
                <a:gd name="connsiteX10" fmla="*/ 1727200 w 2514600"/>
                <a:gd name="connsiteY10" fmla="*/ 2342243 h 2342243"/>
                <a:gd name="connsiteX11" fmla="*/ 1431471 w 2514600"/>
                <a:gd name="connsiteY11" fmla="*/ 1866900 h 2342243"/>
                <a:gd name="connsiteX12" fmla="*/ 774700 w 2514600"/>
                <a:gd name="connsiteY12" fmla="*/ 2133600 h 2342243"/>
                <a:gd name="connsiteX13" fmla="*/ 825500 w 2514600"/>
                <a:gd name="connsiteY13" fmla="*/ 1638300 h 2342243"/>
                <a:gd name="connsiteX14" fmla="*/ 254000 w 2514600"/>
                <a:gd name="connsiteY14" fmla="*/ 1612900 h 2342243"/>
                <a:gd name="connsiteX15" fmla="*/ 520700 w 2514600"/>
                <a:gd name="connsiteY15" fmla="*/ 1244600 h 2342243"/>
                <a:gd name="connsiteX16" fmla="*/ 0 w 2514600"/>
                <a:gd name="connsiteY16" fmla="*/ 812800 h 2342243"/>
                <a:gd name="connsiteX17" fmla="*/ 800100 w 2514600"/>
                <a:gd name="connsiteY17" fmla="*/ 660400 h 2342243"/>
                <a:gd name="connsiteX18" fmla="*/ 905207 w 2514600"/>
                <a:gd name="connsiteY18" fmla="*/ 158220 h 2342243"/>
                <a:gd name="connsiteX19" fmla="*/ 1193800 w 2514600"/>
                <a:gd name="connsiteY19" fmla="*/ 469900 h 2342243"/>
                <a:gd name="connsiteX20" fmla="*/ 1587500 w 2514600"/>
                <a:gd name="connsiteY20" fmla="*/ 0 h 2342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14600" h="2342243">
                  <a:moveTo>
                    <a:pt x="903983" y="156898"/>
                  </a:moveTo>
                  <a:lnTo>
                    <a:pt x="905484" y="156898"/>
                  </a:lnTo>
                  <a:cubicBezTo>
                    <a:pt x="905392" y="157339"/>
                    <a:pt x="905299" y="157779"/>
                    <a:pt x="905207" y="158220"/>
                  </a:cubicBezTo>
                  <a:lnTo>
                    <a:pt x="903983" y="156898"/>
                  </a:lnTo>
                  <a:close/>
                  <a:moveTo>
                    <a:pt x="1587500" y="0"/>
                  </a:moveTo>
                  <a:lnTo>
                    <a:pt x="1663700" y="660400"/>
                  </a:lnTo>
                  <a:lnTo>
                    <a:pt x="2514600" y="647700"/>
                  </a:lnTo>
                  <a:lnTo>
                    <a:pt x="1892300" y="1130300"/>
                  </a:lnTo>
                  <a:lnTo>
                    <a:pt x="2362200" y="1803400"/>
                  </a:lnTo>
                  <a:cubicBezTo>
                    <a:pt x="2252980" y="1885527"/>
                    <a:pt x="1899920" y="1708573"/>
                    <a:pt x="1752600" y="1691640"/>
                  </a:cubicBezTo>
                  <a:cubicBezTo>
                    <a:pt x="1827953" y="1982168"/>
                    <a:pt x="1728047" y="2059335"/>
                    <a:pt x="1727200" y="2342243"/>
                  </a:cubicBezTo>
                  <a:lnTo>
                    <a:pt x="1431471" y="1866900"/>
                  </a:lnTo>
                  <a:lnTo>
                    <a:pt x="774700" y="2133600"/>
                  </a:lnTo>
                  <a:lnTo>
                    <a:pt x="825500" y="1638300"/>
                  </a:lnTo>
                  <a:lnTo>
                    <a:pt x="254000" y="1612900"/>
                  </a:lnTo>
                  <a:lnTo>
                    <a:pt x="520700" y="1244600"/>
                  </a:lnTo>
                  <a:lnTo>
                    <a:pt x="0" y="812800"/>
                  </a:lnTo>
                  <a:lnTo>
                    <a:pt x="800100" y="660400"/>
                  </a:lnTo>
                  <a:lnTo>
                    <a:pt x="905207" y="158220"/>
                  </a:lnTo>
                  <a:lnTo>
                    <a:pt x="1193800" y="469900"/>
                  </a:lnTo>
                  <a:lnTo>
                    <a:pt x="15875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B2F1C"/>
                </a:gs>
                <a:gs pos="69000">
                  <a:srgbClr val="F6CD0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54" name="椭圆 2753"/>
            <p:cNvSpPr/>
            <p:nvPr/>
          </p:nvSpPr>
          <p:spPr>
            <a:xfrm>
              <a:off x="1662833" y="1099093"/>
              <a:ext cx="1004390" cy="1004390"/>
            </a:xfrm>
            <a:prstGeom prst="ellipse">
              <a:avLst/>
            </a:prstGeom>
            <a:solidFill>
              <a:srgbClr val="F7D529"/>
            </a:solidFill>
            <a:ln>
              <a:solidFill>
                <a:srgbClr val="F7D5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2835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00"/>
    </mc:Choice>
    <mc:Fallback xmlns=""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2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1000"/>
                                        <p:tgtEl>
                                          <p:spTgt spid="2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400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26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5500"/>
                                  </p:stCondLst>
                                  <p:iterate type="lt">
                                    <p:tmAbs val="1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2" nodeType="withEffect">
                                  <p:stCondLst>
                                    <p:cond delay="6250"/>
                                  </p:stCondLst>
                                  <p:iterate type="lt">
                                    <p:tmAbs val="1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1" presetClass="exit" presetSubtype="0" repeatCount="indefinite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400"/>
                                        <p:tgtEl>
                                          <p:spTgt spid="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1" presetClass="exit" presetSubtype="0" repeatCount="indefinite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400"/>
                                        <p:tgtEl>
                                          <p:spTgt spid="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5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0" presetClass="path" presetSubtype="0" accel="92000" decel="800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Motion origin="layout" path="M 0 0 L -0.59688 0 L -0.60313 1.3 " pathEditMode="relative" ptsTypes="AAA">
                                      <p:cBhvr>
                                        <p:cTn id="49" dur="2500" fill="hold"/>
                                        <p:tgtEl>
                                          <p:spTgt spid="69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92000" decel="800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Motion origin="layout" path="M -1.04167E-6 3.7037E-7 L -0.59687 3.7037E-7 L -0.60312 1.3 " pathEditMode="relative" rAng="0" ptsTypes="AAA">
                                      <p:cBhvr>
                                        <p:cTn id="51" dur="2500" fill="hold"/>
                                        <p:tgtEl>
                                          <p:spTgt spid="69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56" y="650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69" grpId="0"/>
      <p:bldP spid="2670" grpId="1"/>
      <p:bldP spid="2670" grpId="2"/>
      <p:bldP spid="2676" grpId="0" animBg="1"/>
      <p:bldP spid="2671" grpId="0" animBg="1"/>
      <p:bldP spid="27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任意多边形 169"/>
          <p:cNvSpPr/>
          <p:nvPr/>
        </p:nvSpPr>
        <p:spPr>
          <a:xfrm>
            <a:off x="5016502" y="2415045"/>
            <a:ext cx="2158998" cy="2158998"/>
          </a:xfrm>
          <a:custGeom>
            <a:avLst/>
            <a:gdLst>
              <a:gd name="connsiteX0" fmla="*/ 1079499 w 2158998"/>
              <a:gd name="connsiteY0" fmla="*/ 0 h 2158998"/>
              <a:gd name="connsiteX1" fmla="*/ 2158998 w 2158998"/>
              <a:gd name="connsiteY1" fmla="*/ 1079499 h 2158998"/>
              <a:gd name="connsiteX2" fmla="*/ 1079499 w 2158998"/>
              <a:gd name="connsiteY2" fmla="*/ 2158998 h 2158998"/>
              <a:gd name="connsiteX3" fmla="*/ 0 w 2158998"/>
              <a:gd name="connsiteY3" fmla="*/ 1079499 h 2158998"/>
              <a:gd name="connsiteX4" fmla="*/ 1079499 w 2158998"/>
              <a:gd name="connsiteY4" fmla="*/ 0 h 2158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8998" h="2158998">
                <a:moveTo>
                  <a:pt x="1079499" y="0"/>
                </a:moveTo>
                <a:cubicBezTo>
                  <a:pt x="1675690" y="0"/>
                  <a:pt x="2158998" y="483308"/>
                  <a:pt x="2158998" y="1079499"/>
                </a:cubicBezTo>
                <a:cubicBezTo>
                  <a:pt x="2158998" y="1675690"/>
                  <a:pt x="1675690" y="2158998"/>
                  <a:pt x="1079499" y="2158998"/>
                </a:cubicBezTo>
                <a:cubicBezTo>
                  <a:pt x="483308" y="2158998"/>
                  <a:pt x="0" y="1675690"/>
                  <a:pt x="0" y="1079499"/>
                </a:cubicBezTo>
                <a:cubicBezTo>
                  <a:pt x="0" y="483308"/>
                  <a:pt x="483308" y="0"/>
                  <a:pt x="1079499" y="0"/>
                </a:cubicBezTo>
                <a:close/>
              </a:path>
            </a:pathLst>
          </a:custGeom>
          <a:solidFill>
            <a:srgbClr val="F4D2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Freeform 2660"/>
          <p:cNvSpPr>
            <a:spLocks noEditPoints="1"/>
          </p:cNvSpPr>
          <p:nvPr/>
        </p:nvSpPr>
        <p:spPr bwMode="auto">
          <a:xfrm>
            <a:off x="4979359" y="2576258"/>
            <a:ext cx="4932806" cy="2159602"/>
          </a:xfrm>
          <a:custGeom>
            <a:avLst/>
            <a:gdLst>
              <a:gd name="T0" fmla="*/ 1409 w 2116"/>
              <a:gd name="T1" fmla="*/ 577 h 924"/>
              <a:gd name="T2" fmla="*/ 1128 w 2116"/>
              <a:gd name="T3" fmla="*/ 259 h 924"/>
              <a:gd name="T4" fmla="*/ 1978 w 2116"/>
              <a:gd name="T5" fmla="*/ 645 h 924"/>
              <a:gd name="T6" fmla="*/ 716 w 2116"/>
              <a:gd name="T7" fmla="*/ 560 h 924"/>
              <a:gd name="T8" fmla="*/ 431 w 2116"/>
              <a:gd name="T9" fmla="*/ 429 h 924"/>
              <a:gd name="T10" fmla="*/ 534 w 2116"/>
              <a:gd name="T11" fmla="*/ 282 h 924"/>
              <a:gd name="T12" fmla="*/ 678 w 2116"/>
              <a:gd name="T13" fmla="*/ 163 h 924"/>
              <a:gd name="T14" fmla="*/ 512 w 2116"/>
              <a:gd name="T15" fmla="*/ 140 h 924"/>
              <a:gd name="T16" fmla="*/ 676 w 2116"/>
              <a:gd name="T17" fmla="*/ 110 h 924"/>
              <a:gd name="T18" fmla="*/ 629 w 2116"/>
              <a:gd name="T19" fmla="*/ 51 h 924"/>
              <a:gd name="T20" fmla="*/ 496 w 2116"/>
              <a:gd name="T21" fmla="*/ 87 h 924"/>
              <a:gd name="T22" fmla="*/ 184 w 2116"/>
              <a:gd name="T23" fmla="*/ 134 h 924"/>
              <a:gd name="T24" fmla="*/ 311 w 2116"/>
              <a:gd name="T25" fmla="*/ 163 h 924"/>
              <a:gd name="T26" fmla="*/ 317 w 2116"/>
              <a:gd name="T27" fmla="*/ 347 h 924"/>
              <a:gd name="T28" fmla="*/ 559 w 2116"/>
              <a:gd name="T29" fmla="*/ 823 h 924"/>
              <a:gd name="T30" fmla="*/ 611 w 2116"/>
              <a:gd name="T31" fmla="*/ 831 h 924"/>
              <a:gd name="T32" fmla="*/ 435 w 2116"/>
              <a:gd name="T33" fmla="*/ 443 h 924"/>
              <a:gd name="T34" fmla="*/ 1665 w 2116"/>
              <a:gd name="T35" fmla="*/ 467 h 924"/>
              <a:gd name="T36" fmla="*/ 909 w 2116"/>
              <a:gd name="T37" fmla="*/ 3 h 924"/>
              <a:gd name="T38" fmla="*/ 746 w 2116"/>
              <a:gd name="T39" fmla="*/ 79 h 924"/>
              <a:gd name="T40" fmla="*/ 837 w 2116"/>
              <a:gd name="T41" fmla="*/ 81 h 924"/>
              <a:gd name="T42" fmla="*/ 1090 w 2116"/>
              <a:gd name="T43" fmla="*/ 63 h 924"/>
              <a:gd name="T44" fmla="*/ 1699 w 2116"/>
              <a:gd name="T45" fmla="*/ 457 h 924"/>
              <a:gd name="T46" fmla="*/ 2050 w 2116"/>
              <a:gd name="T47" fmla="*/ 663 h 924"/>
              <a:gd name="T48" fmla="*/ 2059 w 2116"/>
              <a:gd name="T49" fmla="*/ 600 h 924"/>
              <a:gd name="T50" fmla="*/ 683 w 2116"/>
              <a:gd name="T51" fmla="*/ 187 h 924"/>
              <a:gd name="T52" fmla="*/ 686 w 2116"/>
              <a:gd name="T53" fmla="*/ 71 h 924"/>
              <a:gd name="T54" fmla="*/ 591 w 2116"/>
              <a:gd name="T55" fmla="*/ 41 h 924"/>
              <a:gd name="T56" fmla="*/ 543 w 2116"/>
              <a:gd name="T57" fmla="*/ 38 h 924"/>
              <a:gd name="T58" fmla="*/ 755 w 2116"/>
              <a:gd name="T59" fmla="*/ 3 h 924"/>
              <a:gd name="T60" fmla="*/ 577 w 2116"/>
              <a:gd name="T61" fmla="*/ 877 h 924"/>
              <a:gd name="T62" fmla="*/ 1914 w 2116"/>
              <a:gd name="T63" fmla="*/ 840 h 924"/>
              <a:gd name="T64" fmla="*/ 1200 w 2116"/>
              <a:gd name="T65" fmla="*/ 11 h 924"/>
              <a:gd name="T66" fmla="*/ 1570 w 2116"/>
              <a:gd name="T67" fmla="*/ 37 h 924"/>
              <a:gd name="T68" fmla="*/ 1569 w 2116"/>
              <a:gd name="T69" fmla="*/ 541 h 924"/>
              <a:gd name="T70" fmla="*/ 1972 w 2116"/>
              <a:gd name="T71" fmla="*/ 791 h 924"/>
              <a:gd name="T72" fmla="*/ 1749 w 2116"/>
              <a:gd name="T73" fmla="*/ 552 h 924"/>
              <a:gd name="T74" fmla="*/ 1925 w 2116"/>
              <a:gd name="T75" fmla="*/ 881 h 924"/>
              <a:gd name="T76" fmla="*/ 1039 w 2116"/>
              <a:gd name="T77" fmla="*/ 165 h 924"/>
              <a:gd name="T78" fmla="*/ 311 w 2116"/>
              <a:gd name="T79" fmla="*/ 161 h 924"/>
              <a:gd name="T80" fmla="*/ 1801 w 2116"/>
              <a:gd name="T81" fmla="*/ 653 h 924"/>
              <a:gd name="T82" fmla="*/ 1803 w 2116"/>
              <a:gd name="T83" fmla="*/ 808 h 924"/>
              <a:gd name="T84" fmla="*/ 1867 w 2116"/>
              <a:gd name="T85" fmla="*/ 577 h 924"/>
              <a:gd name="T86" fmla="*/ 1605 w 2116"/>
              <a:gd name="T87" fmla="*/ 410 h 924"/>
              <a:gd name="T88" fmla="*/ 1716 w 2116"/>
              <a:gd name="T89" fmla="*/ 294 h 924"/>
              <a:gd name="T90" fmla="*/ 1818 w 2116"/>
              <a:gd name="T91" fmla="*/ 94 h 924"/>
              <a:gd name="T92" fmla="*/ 1328 w 2116"/>
              <a:gd name="T93" fmla="*/ 64 h 924"/>
              <a:gd name="T94" fmla="*/ 1070 w 2116"/>
              <a:gd name="T95" fmla="*/ 72 h 924"/>
              <a:gd name="T96" fmla="*/ 1064 w 2116"/>
              <a:gd name="T97" fmla="*/ 124 h 924"/>
              <a:gd name="T98" fmla="*/ 952 w 2116"/>
              <a:gd name="T99" fmla="*/ 208 h 924"/>
              <a:gd name="T100" fmla="*/ 1110 w 2116"/>
              <a:gd name="T101" fmla="*/ 276 h 924"/>
              <a:gd name="T102" fmla="*/ 871 w 2116"/>
              <a:gd name="T103" fmla="*/ 447 h 924"/>
              <a:gd name="T104" fmla="*/ 1089 w 2116"/>
              <a:gd name="T105" fmla="*/ 779 h 924"/>
              <a:gd name="T106" fmla="*/ 1326 w 2116"/>
              <a:gd name="T107" fmla="*/ 384 h 924"/>
              <a:gd name="T108" fmla="*/ 1500 w 2116"/>
              <a:gd name="T109" fmla="*/ 387 h 924"/>
              <a:gd name="T110" fmla="*/ 1234 w 2116"/>
              <a:gd name="T111" fmla="*/ 224 h 924"/>
              <a:gd name="T112" fmla="*/ 950 w 2116"/>
              <a:gd name="T113" fmla="*/ 184 h 924"/>
              <a:gd name="T114" fmla="*/ 1036 w 2116"/>
              <a:gd name="T115" fmla="*/ 16 h 924"/>
              <a:gd name="T116" fmla="*/ 1818 w 2116"/>
              <a:gd name="T117" fmla="*/ 471 h 924"/>
              <a:gd name="T118" fmla="*/ 1986 w 2116"/>
              <a:gd name="T119" fmla="*/ 481 h 924"/>
              <a:gd name="T120" fmla="*/ 1841 w 2116"/>
              <a:gd name="T121" fmla="*/ 624 h 924"/>
              <a:gd name="T122" fmla="*/ 1880 w 2116"/>
              <a:gd name="T123" fmla="*/ 689 h 924"/>
              <a:gd name="T124" fmla="*/ 1952 w 2116"/>
              <a:gd name="T125" fmla="*/ 678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6" h="924">
                <a:moveTo>
                  <a:pt x="1412" y="490"/>
                </a:moveTo>
                <a:cubicBezTo>
                  <a:pt x="1412" y="490"/>
                  <a:pt x="1412" y="491"/>
                  <a:pt x="1412" y="491"/>
                </a:cubicBezTo>
                <a:cubicBezTo>
                  <a:pt x="1412" y="491"/>
                  <a:pt x="1413" y="492"/>
                  <a:pt x="1413" y="492"/>
                </a:cubicBezTo>
                <a:cubicBezTo>
                  <a:pt x="1413" y="492"/>
                  <a:pt x="1413" y="491"/>
                  <a:pt x="1413" y="491"/>
                </a:cubicBezTo>
                <a:cubicBezTo>
                  <a:pt x="1412" y="491"/>
                  <a:pt x="1412" y="490"/>
                  <a:pt x="1412" y="490"/>
                </a:cubicBezTo>
                <a:close/>
                <a:moveTo>
                  <a:pt x="1414" y="491"/>
                </a:moveTo>
                <a:cubicBezTo>
                  <a:pt x="1414" y="492"/>
                  <a:pt x="1414" y="492"/>
                  <a:pt x="1414" y="492"/>
                </a:cubicBezTo>
                <a:cubicBezTo>
                  <a:pt x="1413" y="492"/>
                  <a:pt x="1413" y="493"/>
                  <a:pt x="1413" y="493"/>
                </a:cubicBezTo>
                <a:cubicBezTo>
                  <a:pt x="1413" y="493"/>
                  <a:pt x="1414" y="492"/>
                  <a:pt x="1414" y="492"/>
                </a:cubicBezTo>
                <a:cubicBezTo>
                  <a:pt x="1415" y="492"/>
                  <a:pt x="1415" y="491"/>
                  <a:pt x="1414" y="491"/>
                </a:cubicBezTo>
                <a:close/>
                <a:moveTo>
                  <a:pt x="1413" y="493"/>
                </a:moveTo>
                <a:cubicBezTo>
                  <a:pt x="1413" y="493"/>
                  <a:pt x="1413" y="493"/>
                  <a:pt x="1413" y="493"/>
                </a:cubicBezTo>
                <a:cubicBezTo>
                  <a:pt x="1413" y="493"/>
                  <a:pt x="1412" y="493"/>
                  <a:pt x="1412" y="494"/>
                </a:cubicBezTo>
                <a:cubicBezTo>
                  <a:pt x="1412" y="494"/>
                  <a:pt x="1412" y="494"/>
                  <a:pt x="1412" y="494"/>
                </a:cubicBezTo>
                <a:cubicBezTo>
                  <a:pt x="1413" y="494"/>
                  <a:pt x="1413" y="494"/>
                  <a:pt x="1413" y="494"/>
                </a:cubicBezTo>
                <a:cubicBezTo>
                  <a:pt x="1413" y="494"/>
                  <a:pt x="1413" y="494"/>
                  <a:pt x="1413" y="495"/>
                </a:cubicBezTo>
                <a:cubicBezTo>
                  <a:pt x="1413" y="495"/>
                  <a:pt x="1413" y="495"/>
                  <a:pt x="1413" y="495"/>
                </a:cubicBezTo>
                <a:cubicBezTo>
                  <a:pt x="1413" y="494"/>
                  <a:pt x="1413" y="494"/>
                  <a:pt x="1413" y="494"/>
                </a:cubicBezTo>
                <a:cubicBezTo>
                  <a:pt x="1413" y="494"/>
                  <a:pt x="1413" y="494"/>
                  <a:pt x="1413" y="494"/>
                </a:cubicBezTo>
                <a:cubicBezTo>
                  <a:pt x="1412" y="494"/>
                  <a:pt x="1412" y="494"/>
                  <a:pt x="1413" y="494"/>
                </a:cubicBezTo>
                <a:cubicBezTo>
                  <a:pt x="1413" y="494"/>
                  <a:pt x="1413" y="493"/>
                  <a:pt x="1413" y="493"/>
                </a:cubicBezTo>
                <a:close/>
                <a:moveTo>
                  <a:pt x="1413" y="495"/>
                </a:moveTo>
                <a:cubicBezTo>
                  <a:pt x="1413" y="495"/>
                  <a:pt x="1413" y="495"/>
                  <a:pt x="1413" y="495"/>
                </a:cubicBezTo>
                <a:cubicBezTo>
                  <a:pt x="1413" y="495"/>
                  <a:pt x="1413" y="495"/>
                  <a:pt x="1413" y="495"/>
                </a:cubicBezTo>
                <a:cubicBezTo>
                  <a:pt x="1412" y="495"/>
                  <a:pt x="1412" y="495"/>
                  <a:pt x="1412" y="495"/>
                </a:cubicBezTo>
                <a:cubicBezTo>
                  <a:pt x="1413" y="495"/>
                  <a:pt x="1413" y="495"/>
                  <a:pt x="1413" y="495"/>
                </a:cubicBezTo>
                <a:cubicBezTo>
                  <a:pt x="1413" y="495"/>
                  <a:pt x="1413" y="495"/>
                  <a:pt x="1413" y="495"/>
                </a:cubicBezTo>
                <a:close/>
                <a:moveTo>
                  <a:pt x="1411" y="495"/>
                </a:moveTo>
                <a:cubicBezTo>
                  <a:pt x="1411" y="496"/>
                  <a:pt x="1411" y="496"/>
                  <a:pt x="1411" y="496"/>
                </a:cubicBezTo>
                <a:cubicBezTo>
                  <a:pt x="1411" y="496"/>
                  <a:pt x="1411" y="496"/>
                  <a:pt x="1411" y="496"/>
                </a:cubicBezTo>
                <a:cubicBezTo>
                  <a:pt x="1412" y="496"/>
                  <a:pt x="1411" y="495"/>
                  <a:pt x="1411" y="495"/>
                </a:cubicBezTo>
                <a:close/>
                <a:moveTo>
                  <a:pt x="1413" y="496"/>
                </a:moveTo>
                <a:cubicBezTo>
                  <a:pt x="1413" y="496"/>
                  <a:pt x="1413" y="496"/>
                  <a:pt x="1413" y="496"/>
                </a:cubicBezTo>
                <a:cubicBezTo>
                  <a:pt x="1414" y="496"/>
                  <a:pt x="1413" y="496"/>
                  <a:pt x="1413" y="496"/>
                </a:cubicBezTo>
                <a:close/>
                <a:moveTo>
                  <a:pt x="1413" y="497"/>
                </a:moveTo>
                <a:cubicBezTo>
                  <a:pt x="1413" y="498"/>
                  <a:pt x="1414" y="498"/>
                  <a:pt x="1414" y="498"/>
                </a:cubicBezTo>
                <a:cubicBezTo>
                  <a:pt x="1414" y="498"/>
                  <a:pt x="1414" y="497"/>
                  <a:pt x="1413" y="497"/>
                </a:cubicBezTo>
                <a:cubicBezTo>
                  <a:pt x="1413" y="497"/>
                  <a:pt x="1413" y="497"/>
                  <a:pt x="1413" y="497"/>
                </a:cubicBezTo>
                <a:close/>
                <a:moveTo>
                  <a:pt x="1414" y="499"/>
                </a:moveTo>
                <a:cubicBezTo>
                  <a:pt x="1414" y="500"/>
                  <a:pt x="1415" y="500"/>
                  <a:pt x="1415" y="500"/>
                </a:cubicBezTo>
                <a:cubicBezTo>
                  <a:pt x="1415" y="499"/>
                  <a:pt x="1414" y="499"/>
                  <a:pt x="1414" y="499"/>
                </a:cubicBezTo>
                <a:cubicBezTo>
                  <a:pt x="1414" y="499"/>
                  <a:pt x="1414" y="499"/>
                  <a:pt x="1414" y="499"/>
                </a:cubicBezTo>
                <a:close/>
                <a:moveTo>
                  <a:pt x="1416" y="500"/>
                </a:moveTo>
                <a:cubicBezTo>
                  <a:pt x="1415" y="500"/>
                  <a:pt x="1415" y="500"/>
                  <a:pt x="1415" y="500"/>
                </a:cubicBezTo>
                <a:cubicBezTo>
                  <a:pt x="1415" y="500"/>
                  <a:pt x="1415" y="500"/>
                  <a:pt x="1415" y="501"/>
                </a:cubicBezTo>
                <a:cubicBezTo>
                  <a:pt x="1416" y="501"/>
                  <a:pt x="1416" y="501"/>
                  <a:pt x="1416" y="500"/>
                </a:cubicBezTo>
                <a:close/>
                <a:moveTo>
                  <a:pt x="1413" y="499"/>
                </a:moveTo>
                <a:cubicBezTo>
                  <a:pt x="1413" y="499"/>
                  <a:pt x="1413" y="499"/>
                  <a:pt x="1413" y="499"/>
                </a:cubicBezTo>
                <a:cubicBezTo>
                  <a:pt x="1413" y="499"/>
                  <a:pt x="1413" y="499"/>
                  <a:pt x="1413" y="499"/>
                </a:cubicBezTo>
                <a:close/>
                <a:moveTo>
                  <a:pt x="1412" y="500"/>
                </a:moveTo>
                <a:cubicBezTo>
                  <a:pt x="1413" y="500"/>
                  <a:pt x="1413" y="500"/>
                  <a:pt x="1413" y="499"/>
                </a:cubicBezTo>
                <a:cubicBezTo>
                  <a:pt x="1413" y="500"/>
                  <a:pt x="1413" y="500"/>
                  <a:pt x="1412" y="500"/>
                </a:cubicBezTo>
                <a:cubicBezTo>
                  <a:pt x="1412" y="500"/>
                  <a:pt x="1412" y="500"/>
                  <a:pt x="1412" y="500"/>
                </a:cubicBezTo>
                <a:close/>
                <a:moveTo>
                  <a:pt x="1412" y="502"/>
                </a:moveTo>
                <a:cubicBezTo>
                  <a:pt x="1413" y="502"/>
                  <a:pt x="1413" y="503"/>
                  <a:pt x="1413" y="503"/>
                </a:cubicBezTo>
                <a:cubicBezTo>
                  <a:pt x="1413" y="503"/>
                  <a:pt x="1413" y="503"/>
                  <a:pt x="1413" y="502"/>
                </a:cubicBezTo>
                <a:cubicBezTo>
                  <a:pt x="1413" y="502"/>
                  <a:pt x="1412" y="502"/>
                  <a:pt x="1412" y="501"/>
                </a:cubicBezTo>
                <a:cubicBezTo>
                  <a:pt x="1413" y="501"/>
                  <a:pt x="1413" y="501"/>
                  <a:pt x="1413" y="501"/>
                </a:cubicBezTo>
                <a:cubicBezTo>
                  <a:pt x="1412" y="501"/>
                  <a:pt x="1412" y="501"/>
                  <a:pt x="1412" y="501"/>
                </a:cubicBezTo>
                <a:cubicBezTo>
                  <a:pt x="1412" y="502"/>
                  <a:pt x="1412" y="502"/>
                  <a:pt x="1412" y="502"/>
                </a:cubicBezTo>
                <a:close/>
                <a:moveTo>
                  <a:pt x="1414" y="501"/>
                </a:moveTo>
                <a:cubicBezTo>
                  <a:pt x="1413" y="501"/>
                  <a:pt x="1414" y="501"/>
                  <a:pt x="1414" y="501"/>
                </a:cubicBezTo>
                <a:cubicBezTo>
                  <a:pt x="1414" y="502"/>
                  <a:pt x="1414" y="502"/>
                  <a:pt x="1414" y="502"/>
                </a:cubicBezTo>
                <a:cubicBezTo>
                  <a:pt x="1414" y="502"/>
                  <a:pt x="1414" y="502"/>
                  <a:pt x="1414" y="501"/>
                </a:cubicBezTo>
                <a:cubicBezTo>
                  <a:pt x="1414" y="501"/>
                  <a:pt x="1414" y="501"/>
                  <a:pt x="1414" y="501"/>
                </a:cubicBezTo>
                <a:close/>
                <a:moveTo>
                  <a:pt x="1417" y="502"/>
                </a:moveTo>
                <a:cubicBezTo>
                  <a:pt x="1416" y="501"/>
                  <a:pt x="1416" y="501"/>
                  <a:pt x="1416" y="502"/>
                </a:cubicBezTo>
                <a:cubicBezTo>
                  <a:pt x="1416" y="502"/>
                  <a:pt x="1416" y="502"/>
                  <a:pt x="1416" y="502"/>
                </a:cubicBezTo>
                <a:cubicBezTo>
                  <a:pt x="1416" y="503"/>
                  <a:pt x="1416" y="503"/>
                  <a:pt x="1416" y="503"/>
                </a:cubicBezTo>
                <a:cubicBezTo>
                  <a:pt x="1416" y="502"/>
                  <a:pt x="1416" y="502"/>
                  <a:pt x="1416" y="502"/>
                </a:cubicBezTo>
                <a:cubicBezTo>
                  <a:pt x="1416" y="502"/>
                  <a:pt x="1417" y="502"/>
                  <a:pt x="1417" y="502"/>
                </a:cubicBezTo>
                <a:cubicBezTo>
                  <a:pt x="1417" y="502"/>
                  <a:pt x="1418" y="502"/>
                  <a:pt x="1417" y="503"/>
                </a:cubicBezTo>
                <a:cubicBezTo>
                  <a:pt x="1417" y="503"/>
                  <a:pt x="1417" y="503"/>
                  <a:pt x="1417" y="503"/>
                </a:cubicBezTo>
                <a:cubicBezTo>
                  <a:pt x="1417" y="504"/>
                  <a:pt x="1417" y="504"/>
                  <a:pt x="1418" y="503"/>
                </a:cubicBezTo>
                <a:cubicBezTo>
                  <a:pt x="1418" y="503"/>
                  <a:pt x="1418" y="503"/>
                  <a:pt x="1418" y="502"/>
                </a:cubicBezTo>
                <a:cubicBezTo>
                  <a:pt x="1418" y="502"/>
                  <a:pt x="1417" y="502"/>
                  <a:pt x="1417" y="502"/>
                </a:cubicBezTo>
                <a:close/>
                <a:moveTo>
                  <a:pt x="1413" y="503"/>
                </a:moveTo>
                <a:cubicBezTo>
                  <a:pt x="1414" y="503"/>
                  <a:pt x="1414" y="503"/>
                  <a:pt x="1414" y="503"/>
                </a:cubicBezTo>
                <a:cubicBezTo>
                  <a:pt x="1414" y="503"/>
                  <a:pt x="1414" y="503"/>
                  <a:pt x="1414" y="503"/>
                </a:cubicBezTo>
                <a:cubicBezTo>
                  <a:pt x="1414" y="502"/>
                  <a:pt x="1414" y="502"/>
                  <a:pt x="1414" y="502"/>
                </a:cubicBezTo>
                <a:cubicBezTo>
                  <a:pt x="1413" y="502"/>
                  <a:pt x="1413" y="503"/>
                  <a:pt x="1413" y="503"/>
                </a:cubicBezTo>
                <a:close/>
                <a:moveTo>
                  <a:pt x="1412" y="503"/>
                </a:moveTo>
                <a:cubicBezTo>
                  <a:pt x="1412" y="504"/>
                  <a:pt x="1412" y="504"/>
                  <a:pt x="1412" y="504"/>
                </a:cubicBezTo>
                <a:cubicBezTo>
                  <a:pt x="1412" y="504"/>
                  <a:pt x="1412" y="504"/>
                  <a:pt x="1412" y="504"/>
                </a:cubicBezTo>
                <a:cubicBezTo>
                  <a:pt x="1413" y="504"/>
                  <a:pt x="1413" y="504"/>
                  <a:pt x="1413" y="504"/>
                </a:cubicBezTo>
                <a:cubicBezTo>
                  <a:pt x="1413" y="504"/>
                  <a:pt x="1413" y="504"/>
                  <a:pt x="1413" y="504"/>
                </a:cubicBezTo>
                <a:cubicBezTo>
                  <a:pt x="1413" y="504"/>
                  <a:pt x="1413" y="504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3" y="503"/>
                  <a:pt x="1413" y="503"/>
                </a:cubicBezTo>
                <a:cubicBezTo>
                  <a:pt x="1413" y="503"/>
                  <a:pt x="1412" y="503"/>
                  <a:pt x="1412" y="503"/>
                </a:cubicBezTo>
                <a:close/>
                <a:moveTo>
                  <a:pt x="1414" y="505"/>
                </a:moveTo>
                <a:cubicBezTo>
                  <a:pt x="1413" y="505"/>
                  <a:pt x="1413" y="505"/>
                  <a:pt x="1413" y="505"/>
                </a:cubicBezTo>
                <a:cubicBezTo>
                  <a:pt x="1412" y="505"/>
                  <a:pt x="1412" y="505"/>
                  <a:pt x="1413" y="505"/>
                </a:cubicBezTo>
                <a:cubicBezTo>
                  <a:pt x="1413" y="505"/>
                  <a:pt x="1413" y="505"/>
                  <a:pt x="1414" y="505"/>
                </a:cubicBezTo>
                <a:cubicBezTo>
                  <a:pt x="1414" y="505"/>
                  <a:pt x="1414" y="505"/>
                  <a:pt x="1414" y="504"/>
                </a:cubicBezTo>
                <a:cubicBezTo>
                  <a:pt x="1414" y="504"/>
                  <a:pt x="1414" y="504"/>
                  <a:pt x="1414" y="505"/>
                </a:cubicBezTo>
                <a:close/>
                <a:moveTo>
                  <a:pt x="1414" y="504"/>
                </a:moveTo>
                <a:cubicBezTo>
                  <a:pt x="1415" y="504"/>
                  <a:pt x="1415" y="504"/>
                  <a:pt x="1415" y="504"/>
                </a:cubicBezTo>
                <a:cubicBezTo>
                  <a:pt x="1415" y="504"/>
                  <a:pt x="1415" y="503"/>
                  <a:pt x="1415" y="503"/>
                </a:cubicBezTo>
                <a:cubicBezTo>
                  <a:pt x="1415" y="503"/>
                  <a:pt x="1415" y="503"/>
                  <a:pt x="1415" y="503"/>
                </a:cubicBezTo>
                <a:cubicBezTo>
                  <a:pt x="1415" y="503"/>
                  <a:pt x="1415" y="503"/>
                  <a:pt x="1415" y="503"/>
                </a:cubicBezTo>
                <a:cubicBezTo>
                  <a:pt x="1415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ubicBezTo>
                  <a:pt x="1414" y="504"/>
                  <a:pt x="1414" y="504"/>
                  <a:pt x="1414" y="504"/>
                </a:cubicBezTo>
                <a:close/>
                <a:moveTo>
                  <a:pt x="1413" y="506"/>
                </a:moveTo>
                <a:cubicBezTo>
                  <a:pt x="1413" y="506"/>
                  <a:pt x="1413" y="506"/>
                  <a:pt x="1413" y="506"/>
                </a:cubicBezTo>
                <a:cubicBezTo>
                  <a:pt x="1413" y="506"/>
                  <a:pt x="1413" y="506"/>
                  <a:pt x="1413" y="506"/>
                </a:cubicBezTo>
                <a:cubicBezTo>
                  <a:pt x="1413" y="506"/>
                  <a:pt x="1413" y="505"/>
                  <a:pt x="1413" y="506"/>
                </a:cubicBezTo>
                <a:close/>
                <a:moveTo>
                  <a:pt x="1414" y="510"/>
                </a:moveTo>
                <a:cubicBezTo>
                  <a:pt x="1413" y="510"/>
                  <a:pt x="1413" y="510"/>
                  <a:pt x="1414" y="510"/>
                </a:cubicBezTo>
                <a:cubicBezTo>
                  <a:pt x="1414" y="510"/>
                  <a:pt x="1414" y="510"/>
                  <a:pt x="1414" y="510"/>
                </a:cubicBezTo>
                <a:cubicBezTo>
                  <a:pt x="1414" y="510"/>
                  <a:pt x="1414" y="510"/>
                  <a:pt x="1414" y="510"/>
                </a:cubicBezTo>
                <a:close/>
                <a:moveTo>
                  <a:pt x="1413" y="511"/>
                </a:moveTo>
                <a:cubicBezTo>
                  <a:pt x="1413" y="511"/>
                  <a:pt x="1413" y="511"/>
                  <a:pt x="1413" y="511"/>
                </a:cubicBezTo>
                <a:cubicBezTo>
                  <a:pt x="1413" y="512"/>
                  <a:pt x="1414" y="512"/>
                  <a:pt x="1414" y="512"/>
                </a:cubicBezTo>
                <a:cubicBezTo>
                  <a:pt x="1414" y="511"/>
                  <a:pt x="1414" y="511"/>
                  <a:pt x="1413" y="511"/>
                </a:cubicBezTo>
                <a:close/>
                <a:moveTo>
                  <a:pt x="1413" y="511"/>
                </a:moveTo>
                <a:cubicBezTo>
                  <a:pt x="1413" y="510"/>
                  <a:pt x="1413" y="510"/>
                  <a:pt x="1413" y="510"/>
                </a:cubicBezTo>
                <a:cubicBezTo>
                  <a:pt x="1413" y="510"/>
                  <a:pt x="1413" y="510"/>
                  <a:pt x="1413" y="510"/>
                </a:cubicBezTo>
                <a:cubicBezTo>
                  <a:pt x="1413" y="510"/>
                  <a:pt x="1413" y="510"/>
                  <a:pt x="1412" y="510"/>
                </a:cubicBezTo>
                <a:cubicBezTo>
                  <a:pt x="1412" y="510"/>
                  <a:pt x="1412" y="510"/>
                  <a:pt x="1412" y="510"/>
                </a:cubicBezTo>
                <a:cubicBezTo>
                  <a:pt x="1412" y="510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0"/>
                </a:cubicBezTo>
                <a:cubicBezTo>
                  <a:pt x="1413" y="510"/>
                  <a:pt x="1413" y="510"/>
                  <a:pt x="1413" y="510"/>
                </a:cubicBezTo>
                <a:cubicBezTo>
                  <a:pt x="1413" y="510"/>
                  <a:pt x="1413" y="510"/>
                  <a:pt x="1413" y="511"/>
                </a:cubicBezTo>
                <a:close/>
                <a:moveTo>
                  <a:pt x="1412" y="512"/>
                </a:moveTo>
                <a:cubicBezTo>
                  <a:pt x="1412" y="512"/>
                  <a:pt x="1412" y="512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1"/>
                </a:cubicBezTo>
                <a:cubicBezTo>
                  <a:pt x="1412" y="511"/>
                  <a:pt x="1412" y="511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ubicBezTo>
                  <a:pt x="1412" y="512"/>
                  <a:pt x="1412" y="512"/>
                  <a:pt x="1412" y="512"/>
                </a:cubicBezTo>
                <a:close/>
                <a:moveTo>
                  <a:pt x="1412" y="514"/>
                </a:move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3" y="514"/>
                </a:cubicBezTo>
                <a:cubicBezTo>
                  <a:pt x="1413" y="514"/>
                  <a:pt x="1413" y="514"/>
                  <a:pt x="1413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3"/>
                  <a:pt x="1412" y="513"/>
                  <a:pt x="1412" y="513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ubicBezTo>
                  <a:pt x="1412" y="514"/>
                  <a:pt x="1412" y="514"/>
                  <a:pt x="1412" y="514"/>
                </a:cubicBezTo>
                <a:close/>
                <a:moveTo>
                  <a:pt x="1413" y="516"/>
                </a:moveTo>
                <a:cubicBezTo>
                  <a:pt x="1413" y="516"/>
                  <a:pt x="1413" y="515"/>
                  <a:pt x="1413" y="515"/>
                </a:cubicBezTo>
                <a:cubicBezTo>
                  <a:pt x="1413" y="515"/>
                  <a:pt x="1413" y="515"/>
                  <a:pt x="1413" y="515"/>
                </a:cubicBezTo>
                <a:cubicBezTo>
                  <a:pt x="1413" y="515"/>
                  <a:pt x="1413" y="515"/>
                  <a:pt x="1413" y="515"/>
                </a:cubicBezTo>
                <a:cubicBezTo>
                  <a:pt x="1413" y="516"/>
                  <a:pt x="1413" y="516"/>
                  <a:pt x="1413" y="516"/>
                </a:cubicBezTo>
                <a:cubicBezTo>
                  <a:pt x="1413" y="516"/>
                  <a:pt x="1413" y="516"/>
                  <a:pt x="1413" y="515"/>
                </a:cubicBezTo>
                <a:cubicBezTo>
                  <a:pt x="1413" y="515"/>
                  <a:pt x="1413" y="515"/>
                  <a:pt x="1413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5"/>
                  <a:pt x="1412" y="515"/>
                  <a:pt x="1412" y="515"/>
                </a:cubicBezTo>
                <a:cubicBezTo>
                  <a:pt x="1412" y="516"/>
                  <a:pt x="1412" y="516"/>
                  <a:pt x="1412" y="516"/>
                </a:cubicBezTo>
                <a:cubicBezTo>
                  <a:pt x="1413" y="516"/>
                  <a:pt x="1413" y="516"/>
                  <a:pt x="1413" y="516"/>
                </a:cubicBezTo>
                <a:cubicBezTo>
                  <a:pt x="1413" y="516"/>
                  <a:pt x="1413" y="516"/>
                  <a:pt x="1413" y="516"/>
                </a:cubicBezTo>
                <a:close/>
                <a:moveTo>
                  <a:pt x="1414" y="514"/>
                </a:moveTo>
                <a:cubicBezTo>
                  <a:pt x="1414" y="514"/>
                  <a:pt x="1414" y="514"/>
                  <a:pt x="1414" y="514"/>
                </a:cubicBezTo>
                <a:cubicBezTo>
                  <a:pt x="1414" y="514"/>
                  <a:pt x="1414" y="514"/>
                  <a:pt x="1414" y="514"/>
                </a:cubicBezTo>
                <a:cubicBezTo>
                  <a:pt x="1414" y="514"/>
                  <a:pt x="1414" y="514"/>
                  <a:pt x="1414" y="514"/>
                </a:cubicBezTo>
                <a:cubicBezTo>
                  <a:pt x="1414" y="514"/>
                  <a:pt x="1414" y="514"/>
                  <a:pt x="1414" y="515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4" y="514"/>
                  <a:pt x="1414" y="514"/>
                  <a:pt x="1414" y="514"/>
                </a:cubicBezTo>
                <a:close/>
                <a:moveTo>
                  <a:pt x="1414" y="513"/>
                </a:moveTo>
                <a:cubicBezTo>
                  <a:pt x="1414" y="513"/>
                  <a:pt x="1414" y="513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ubicBezTo>
                  <a:pt x="1414" y="512"/>
                  <a:pt x="1414" y="512"/>
                  <a:pt x="1414" y="512"/>
                </a:cubicBezTo>
                <a:cubicBezTo>
                  <a:pt x="1414" y="512"/>
                  <a:pt x="1414" y="512"/>
                  <a:pt x="1414" y="512"/>
                </a:cubicBezTo>
                <a:cubicBezTo>
                  <a:pt x="1413" y="512"/>
                  <a:pt x="1413" y="512"/>
                  <a:pt x="1413" y="512"/>
                </a:cubicBezTo>
                <a:cubicBezTo>
                  <a:pt x="1414" y="512"/>
                  <a:pt x="1414" y="512"/>
                  <a:pt x="1414" y="512"/>
                </a:cubicBezTo>
                <a:cubicBezTo>
                  <a:pt x="1414" y="512"/>
                  <a:pt x="1414" y="512"/>
                  <a:pt x="1414" y="513"/>
                </a:cubicBezTo>
                <a:cubicBezTo>
                  <a:pt x="1414" y="513"/>
                  <a:pt x="1414" y="513"/>
                  <a:pt x="1414" y="513"/>
                </a:cubicBezTo>
                <a:close/>
                <a:moveTo>
                  <a:pt x="1418" y="510"/>
                </a:moveTo>
                <a:cubicBezTo>
                  <a:pt x="1418" y="510"/>
                  <a:pt x="1418" y="510"/>
                  <a:pt x="1418" y="510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8"/>
                  <a:pt x="1417" y="508"/>
                  <a:pt x="1417" y="507"/>
                </a:cubicBezTo>
                <a:cubicBezTo>
                  <a:pt x="1417" y="507"/>
                  <a:pt x="1417" y="507"/>
                  <a:pt x="1417" y="507"/>
                </a:cubicBezTo>
                <a:cubicBezTo>
                  <a:pt x="1417" y="507"/>
                  <a:pt x="1416" y="507"/>
                  <a:pt x="1416" y="507"/>
                </a:cubicBezTo>
                <a:cubicBezTo>
                  <a:pt x="1416" y="507"/>
                  <a:pt x="1416" y="507"/>
                  <a:pt x="1416" y="507"/>
                </a:cubicBezTo>
                <a:cubicBezTo>
                  <a:pt x="1416" y="506"/>
                  <a:pt x="1416" y="506"/>
                  <a:pt x="1416" y="507"/>
                </a:cubicBezTo>
                <a:cubicBezTo>
                  <a:pt x="1416" y="507"/>
                  <a:pt x="1416" y="507"/>
                  <a:pt x="1416" y="507"/>
                </a:cubicBezTo>
                <a:cubicBezTo>
                  <a:pt x="1416" y="507"/>
                  <a:pt x="1416" y="507"/>
                  <a:pt x="1416" y="507"/>
                </a:cubicBezTo>
                <a:cubicBezTo>
                  <a:pt x="1416" y="507"/>
                  <a:pt x="1417" y="507"/>
                  <a:pt x="1416" y="508"/>
                </a:cubicBezTo>
                <a:cubicBezTo>
                  <a:pt x="1416" y="508"/>
                  <a:pt x="1416" y="508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8"/>
                  <a:pt x="1416" y="508"/>
                  <a:pt x="1416" y="508"/>
                </a:cubicBezTo>
                <a:cubicBezTo>
                  <a:pt x="1417" y="507"/>
                  <a:pt x="1417" y="507"/>
                  <a:pt x="1417" y="507"/>
                </a:cubicBezTo>
                <a:cubicBezTo>
                  <a:pt x="1417" y="507"/>
                  <a:pt x="1417" y="507"/>
                  <a:pt x="1417" y="507"/>
                </a:cubicBezTo>
                <a:cubicBezTo>
                  <a:pt x="1417" y="508"/>
                  <a:pt x="1418" y="508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09"/>
                  <a:pt x="1418" y="509"/>
                  <a:pt x="1418" y="509"/>
                </a:cubicBezTo>
                <a:cubicBezTo>
                  <a:pt x="1418" y="510"/>
                  <a:pt x="1418" y="510"/>
                  <a:pt x="1417" y="510"/>
                </a:cubicBezTo>
                <a:cubicBezTo>
                  <a:pt x="1417" y="510"/>
                  <a:pt x="1417" y="510"/>
                  <a:pt x="1417" y="510"/>
                </a:cubicBezTo>
                <a:cubicBezTo>
                  <a:pt x="1417" y="510"/>
                  <a:pt x="1417" y="510"/>
                  <a:pt x="1417" y="510"/>
                </a:cubicBezTo>
                <a:cubicBezTo>
                  <a:pt x="1417" y="511"/>
                  <a:pt x="1417" y="511"/>
                  <a:pt x="1417" y="511"/>
                </a:cubicBezTo>
                <a:cubicBezTo>
                  <a:pt x="1417" y="511"/>
                  <a:pt x="1416" y="511"/>
                  <a:pt x="1416" y="511"/>
                </a:cubicBezTo>
                <a:cubicBezTo>
                  <a:pt x="1416" y="510"/>
                  <a:pt x="1416" y="510"/>
                  <a:pt x="1416" y="510"/>
                </a:cubicBezTo>
                <a:cubicBezTo>
                  <a:pt x="1416" y="510"/>
                  <a:pt x="1416" y="510"/>
                  <a:pt x="1416" y="510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09"/>
                </a:cubicBezTo>
                <a:cubicBezTo>
                  <a:pt x="1416" y="509"/>
                  <a:pt x="1416" y="509"/>
                  <a:pt x="1416" y="510"/>
                </a:cubicBezTo>
                <a:cubicBezTo>
                  <a:pt x="1416" y="510"/>
                  <a:pt x="1416" y="510"/>
                  <a:pt x="1416" y="510"/>
                </a:cubicBezTo>
                <a:cubicBezTo>
                  <a:pt x="1416" y="510"/>
                  <a:pt x="1416" y="511"/>
                  <a:pt x="1416" y="511"/>
                </a:cubicBezTo>
                <a:cubicBezTo>
                  <a:pt x="1416" y="511"/>
                  <a:pt x="1417" y="511"/>
                  <a:pt x="1417" y="511"/>
                </a:cubicBezTo>
                <a:cubicBezTo>
                  <a:pt x="1417" y="511"/>
                  <a:pt x="1417" y="511"/>
                  <a:pt x="1417" y="511"/>
                </a:cubicBezTo>
                <a:cubicBezTo>
                  <a:pt x="1417" y="510"/>
                  <a:pt x="1417" y="510"/>
                  <a:pt x="1417" y="510"/>
                </a:cubicBezTo>
                <a:cubicBezTo>
                  <a:pt x="1417" y="510"/>
                  <a:pt x="1417" y="510"/>
                  <a:pt x="1418" y="510"/>
                </a:cubicBezTo>
                <a:close/>
                <a:moveTo>
                  <a:pt x="1416" y="512"/>
                </a:moveTo>
                <a:cubicBezTo>
                  <a:pt x="1416" y="512"/>
                  <a:pt x="1416" y="512"/>
                  <a:pt x="1416" y="512"/>
                </a:cubicBezTo>
                <a:cubicBezTo>
                  <a:pt x="1416" y="512"/>
                  <a:pt x="1416" y="512"/>
                  <a:pt x="1416" y="512"/>
                </a:cubicBezTo>
                <a:cubicBezTo>
                  <a:pt x="1416" y="512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7" y="513"/>
                </a:cubicBezTo>
                <a:cubicBezTo>
                  <a:pt x="1417" y="513"/>
                  <a:pt x="1417" y="513"/>
                  <a:pt x="1417" y="513"/>
                </a:cubicBezTo>
                <a:cubicBezTo>
                  <a:pt x="1417" y="513"/>
                  <a:pt x="1417" y="513"/>
                  <a:pt x="1417" y="512"/>
                </a:cubicBezTo>
                <a:cubicBezTo>
                  <a:pt x="1417" y="512"/>
                  <a:pt x="1417" y="512"/>
                  <a:pt x="1417" y="512"/>
                </a:cubicBezTo>
                <a:cubicBezTo>
                  <a:pt x="1417" y="512"/>
                  <a:pt x="1417" y="512"/>
                  <a:pt x="1417" y="511"/>
                </a:cubicBezTo>
                <a:cubicBezTo>
                  <a:pt x="1417" y="511"/>
                  <a:pt x="1417" y="511"/>
                  <a:pt x="1417" y="511"/>
                </a:cubicBezTo>
                <a:cubicBezTo>
                  <a:pt x="1417" y="512"/>
                  <a:pt x="1417" y="512"/>
                  <a:pt x="1417" y="512"/>
                </a:cubicBezTo>
                <a:cubicBezTo>
                  <a:pt x="1417" y="512"/>
                  <a:pt x="1417" y="512"/>
                  <a:pt x="1417" y="512"/>
                </a:cubicBezTo>
                <a:cubicBezTo>
                  <a:pt x="1417" y="513"/>
                  <a:pt x="1417" y="513"/>
                  <a:pt x="1417" y="513"/>
                </a:cubicBezTo>
                <a:cubicBezTo>
                  <a:pt x="1417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3"/>
                  <a:pt x="1416" y="513"/>
                </a:cubicBezTo>
                <a:cubicBezTo>
                  <a:pt x="1416" y="513"/>
                  <a:pt x="1416" y="512"/>
                  <a:pt x="1416" y="512"/>
                </a:cubicBezTo>
                <a:cubicBezTo>
                  <a:pt x="1416" y="512"/>
                  <a:pt x="1416" y="512"/>
                  <a:pt x="1416" y="512"/>
                </a:cubicBezTo>
                <a:close/>
                <a:moveTo>
                  <a:pt x="1418" y="516"/>
                </a:moveTo>
                <a:cubicBezTo>
                  <a:pt x="1418" y="515"/>
                  <a:pt x="1418" y="516"/>
                  <a:pt x="1418" y="516"/>
                </a:cubicBezTo>
                <a:cubicBezTo>
                  <a:pt x="1418" y="516"/>
                  <a:pt x="1418" y="516"/>
                  <a:pt x="1417" y="516"/>
                </a:cubicBezTo>
                <a:cubicBezTo>
                  <a:pt x="1417" y="516"/>
                  <a:pt x="1417" y="516"/>
                  <a:pt x="1417" y="515"/>
                </a:cubicBezTo>
                <a:cubicBezTo>
                  <a:pt x="1417" y="515"/>
                  <a:pt x="1417" y="515"/>
                  <a:pt x="1417" y="515"/>
                </a:cubicBezTo>
                <a:cubicBezTo>
                  <a:pt x="1417" y="515"/>
                  <a:pt x="1417" y="515"/>
                  <a:pt x="1417" y="514"/>
                </a:cubicBezTo>
                <a:cubicBezTo>
                  <a:pt x="1417" y="514"/>
                  <a:pt x="1417" y="514"/>
                  <a:pt x="1417" y="514"/>
                </a:cubicBezTo>
                <a:cubicBezTo>
                  <a:pt x="1416" y="514"/>
                  <a:pt x="1416" y="514"/>
                  <a:pt x="1416" y="514"/>
                </a:cubicBezTo>
                <a:cubicBezTo>
                  <a:pt x="1416" y="514"/>
                  <a:pt x="1416" y="514"/>
                  <a:pt x="1416" y="514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6"/>
                  <a:pt x="1416" y="516"/>
                  <a:pt x="1416" y="516"/>
                </a:cubicBezTo>
                <a:cubicBezTo>
                  <a:pt x="1416" y="516"/>
                  <a:pt x="1416" y="516"/>
                  <a:pt x="1416" y="516"/>
                </a:cubicBezTo>
                <a:cubicBezTo>
                  <a:pt x="1416" y="517"/>
                  <a:pt x="1417" y="517"/>
                  <a:pt x="1417" y="517"/>
                </a:cubicBezTo>
                <a:cubicBezTo>
                  <a:pt x="1417" y="517"/>
                  <a:pt x="1417" y="517"/>
                  <a:pt x="1417" y="517"/>
                </a:cubicBezTo>
                <a:cubicBezTo>
                  <a:pt x="1417" y="516"/>
                  <a:pt x="1417" y="516"/>
                  <a:pt x="1416" y="516"/>
                </a:cubicBezTo>
                <a:cubicBezTo>
                  <a:pt x="1416" y="516"/>
                  <a:pt x="1416" y="516"/>
                  <a:pt x="1416" y="516"/>
                </a:cubicBezTo>
                <a:cubicBezTo>
                  <a:pt x="1416" y="516"/>
                  <a:pt x="1416" y="516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5"/>
                  <a:pt x="1416" y="515"/>
                  <a:pt x="1416" y="515"/>
                </a:cubicBezTo>
                <a:cubicBezTo>
                  <a:pt x="1416" y="514"/>
                  <a:pt x="1416" y="514"/>
                  <a:pt x="1416" y="514"/>
                </a:cubicBezTo>
                <a:cubicBezTo>
                  <a:pt x="1416" y="514"/>
                  <a:pt x="1417" y="514"/>
                  <a:pt x="1417" y="514"/>
                </a:cubicBezTo>
                <a:cubicBezTo>
                  <a:pt x="1417" y="514"/>
                  <a:pt x="1417" y="514"/>
                  <a:pt x="1417" y="515"/>
                </a:cubicBezTo>
                <a:cubicBezTo>
                  <a:pt x="1417" y="515"/>
                  <a:pt x="1417" y="515"/>
                  <a:pt x="1417" y="515"/>
                </a:cubicBezTo>
                <a:cubicBezTo>
                  <a:pt x="1417" y="515"/>
                  <a:pt x="1417" y="515"/>
                  <a:pt x="1417" y="515"/>
                </a:cubicBezTo>
                <a:cubicBezTo>
                  <a:pt x="1417" y="516"/>
                  <a:pt x="1417" y="516"/>
                  <a:pt x="1417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9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7" y="517"/>
                  <a:pt x="1417" y="517"/>
                  <a:pt x="1417" y="517"/>
                </a:cubicBezTo>
                <a:cubicBezTo>
                  <a:pt x="1417" y="517"/>
                  <a:pt x="1417" y="517"/>
                  <a:pt x="1417" y="517"/>
                </a:cubicBezTo>
                <a:cubicBezTo>
                  <a:pt x="1417" y="517"/>
                  <a:pt x="1417" y="517"/>
                  <a:pt x="1418" y="517"/>
                </a:cubicBezTo>
                <a:cubicBezTo>
                  <a:pt x="1418" y="517"/>
                  <a:pt x="1418" y="517"/>
                  <a:pt x="1418" y="517"/>
                </a:cubicBezTo>
                <a:cubicBezTo>
                  <a:pt x="1418" y="517"/>
                  <a:pt x="1418" y="517"/>
                  <a:pt x="1418" y="517"/>
                </a:cubicBezTo>
                <a:cubicBezTo>
                  <a:pt x="1418" y="516"/>
                  <a:pt x="1418" y="516"/>
                  <a:pt x="1418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9" y="516"/>
                  <a:pt x="1419" y="516"/>
                </a:cubicBezTo>
                <a:cubicBezTo>
                  <a:pt x="1419" y="516"/>
                  <a:pt x="1419" y="516"/>
                  <a:pt x="1418" y="516"/>
                </a:cubicBezTo>
                <a:close/>
                <a:moveTo>
                  <a:pt x="1417" y="518"/>
                </a:move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7" y="519"/>
                  <a:pt x="1418" y="519"/>
                </a:cubicBezTo>
                <a:cubicBezTo>
                  <a:pt x="1418" y="519"/>
                  <a:pt x="1418" y="519"/>
                  <a:pt x="1418" y="519"/>
                </a:cubicBezTo>
                <a:cubicBezTo>
                  <a:pt x="1418" y="520"/>
                  <a:pt x="1417" y="520"/>
                  <a:pt x="1417" y="520"/>
                </a:cubicBezTo>
                <a:cubicBezTo>
                  <a:pt x="1417" y="520"/>
                  <a:pt x="1417" y="520"/>
                  <a:pt x="1417" y="520"/>
                </a:cubicBezTo>
                <a:cubicBezTo>
                  <a:pt x="1417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19"/>
                  <a:pt x="1416" y="519"/>
                </a:cubicBezTo>
                <a:cubicBezTo>
                  <a:pt x="1416" y="519"/>
                  <a:pt x="1416" y="519"/>
                  <a:pt x="1416" y="519"/>
                </a:cubicBezTo>
                <a:cubicBezTo>
                  <a:pt x="1416" y="518"/>
                  <a:pt x="1417" y="518"/>
                  <a:pt x="1417" y="518"/>
                </a:cubicBezTo>
                <a:cubicBezTo>
                  <a:pt x="1417" y="518"/>
                  <a:pt x="1417" y="518"/>
                  <a:pt x="1417" y="518"/>
                </a:cubicBezTo>
                <a:cubicBezTo>
                  <a:pt x="1417" y="518"/>
                  <a:pt x="1416" y="518"/>
                  <a:pt x="1416" y="518"/>
                </a:cubicBezTo>
                <a:cubicBezTo>
                  <a:pt x="1416" y="519"/>
                  <a:pt x="1416" y="519"/>
                  <a:pt x="1416" y="519"/>
                </a:cubicBezTo>
                <a:cubicBezTo>
                  <a:pt x="1416" y="519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0"/>
                  <a:pt x="1416" y="520"/>
                </a:cubicBezTo>
                <a:cubicBezTo>
                  <a:pt x="1416" y="520"/>
                  <a:pt x="1416" y="521"/>
                  <a:pt x="1416" y="521"/>
                </a:cubicBezTo>
                <a:cubicBezTo>
                  <a:pt x="1416" y="521"/>
                  <a:pt x="1417" y="521"/>
                  <a:pt x="1417" y="521"/>
                </a:cubicBezTo>
                <a:cubicBezTo>
                  <a:pt x="1417" y="520"/>
                  <a:pt x="1417" y="520"/>
                  <a:pt x="1417" y="520"/>
                </a:cubicBezTo>
                <a:cubicBezTo>
                  <a:pt x="1418" y="520"/>
                  <a:pt x="1418" y="520"/>
                  <a:pt x="1418" y="519"/>
                </a:cubicBezTo>
                <a:cubicBezTo>
                  <a:pt x="1418" y="519"/>
                  <a:pt x="1418" y="519"/>
                  <a:pt x="1418" y="519"/>
                </a:cubicBezTo>
                <a:cubicBezTo>
                  <a:pt x="1418" y="518"/>
                  <a:pt x="1417" y="518"/>
                  <a:pt x="1417" y="518"/>
                </a:cubicBezTo>
                <a:close/>
                <a:moveTo>
                  <a:pt x="1414" y="519"/>
                </a:moveTo>
                <a:cubicBezTo>
                  <a:pt x="1414" y="519"/>
                  <a:pt x="1414" y="519"/>
                  <a:pt x="1414" y="519"/>
                </a:cubicBezTo>
                <a:cubicBezTo>
                  <a:pt x="1414" y="518"/>
                  <a:pt x="1414" y="518"/>
                  <a:pt x="1414" y="518"/>
                </a:cubicBezTo>
                <a:cubicBezTo>
                  <a:pt x="1414" y="518"/>
                  <a:pt x="1414" y="517"/>
                  <a:pt x="1414" y="517"/>
                </a:cubicBezTo>
                <a:cubicBezTo>
                  <a:pt x="1414" y="517"/>
                  <a:pt x="1414" y="517"/>
                  <a:pt x="1414" y="517"/>
                </a:cubicBezTo>
                <a:cubicBezTo>
                  <a:pt x="1414" y="517"/>
                  <a:pt x="1414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8"/>
                </a:cubicBezTo>
                <a:cubicBezTo>
                  <a:pt x="1413" y="518"/>
                  <a:pt x="1413" y="518"/>
                  <a:pt x="1413" y="518"/>
                </a:cubicBezTo>
                <a:cubicBezTo>
                  <a:pt x="1413" y="518"/>
                  <a:pt x="1413" y="519"/>
                  <a:pt x="1414" y="519"/>
                </a:cubicBezTo>
                <a:close/>
                <a:moveTo>
                  <a:pt x="1413" y="517"/>
                </a:move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4" y="517"/>
                  <a:pt x="1414" y="517"/>
                  <a:pt x="1414" y="517"/>
                </a:cubicBezTo>
                <a:cubicBezTo>
                  <a:pt x="1414" y="517"/>
                  <a:pt x="1414" y="517"/>
                  <a:pt x="1414" y="517"/>
                </a:cubicBezTo>
                <a:cubicBezTo>
                  <a:pt x="1414" y="517"/>
                  <a:pt x="1414" y="518"/>
                  <a:pt x="1414" y="518"/>
                </a:cubicBezTo>
                <a:cubicBezTo>
                  <a:pt x="1414" y="518"/>
                  <a:pt x="1414" y="518"/>
                  <a:pt x="1414" y="518"/>
                </a:cubicBezTo>
                <a:cubicBezTo>
                  <a:pt x="1414" y="518"/>
                  <a:pt x="1414" y="518"/>
                  <a:pt x="1414" y="518"/>
                </a:cubicBezTo>
                <a:cubicBezTo>
                  <a:pt x="1413" y="518"/>
                  <a:pt x="1413" y="518"/>
                  <a:pt x="1413" y="518"/>
                </a:cubicBezTo>
                <a:cubicBezTo>
                  <a:pt x="1413" y="518"/>
                  <a:pt x="1413" y="518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ubicBezTo>
                  <a:pt x="1413" y="517"/>
                  <a:pt x="1413" y="517"/>
                  <a:pt x="1413" y="517"/>
                </a:cubicBezTo>
                <a:close/>
                <a:moveTo>
                  <a:pt x="1414" y="521"/>
                </a:moveTo>
                <a:cubicBezTo>
                  <a:pt x="1414" y="521"/>
                  <a:pt x="1414" y="521"/>
                  <a:pt x="1414" y="521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8"/>
                  <a:pt x="1413" y="519"/>
                  <a:pt x="1413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19"/>
                </a:cubicBezTo>
                <a:cubicBezTo>
                  <a:pt x="1414" y="519"/>
                  <a:pt x="1414" y="519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0"/>
                </a:cubicBezTo>
                <a:cubicBezTo>
                  <a:pt x="1414" y="520"/>
                  <a:pt x="1414" y="520"/>
                  <a:pt x="1414" y="521"/>
                </a:cubicBezTo>
                <a:cubicBezTo>
                  <a:pt x="1414" y="521"/>
                  <a:pt x="1414" y="521"/>
                  <a:pt x="1414" y="521"/>
                </a:cubicBezTo>
                <a:cubicBezTo>
                  <a:pt x="1414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0"/>
                </a:cubicBezTo>
                <a:cubicBezTo>
                  <a:pt x="1413" y="520"/>
                  <a:pt x="1413" y="520"/>
                  <a:pt x="1413" y="520"/>
                </a:cubicBezTo>
                <a:cubicBezTo>
                  <a:pt x="1413" y="520"/>
                  <a:pt x="1413" y="520"/>
                  <a:pt x="1414" y="520"/>
                </a:cubicBezTo>
                <a:cubicBezTo>
                  <a:pt x="1413" y="519"/>
                  <a:pt x="1413" y="519"/>
                  <a:pt x="1413" y="519"/>
                </a:cubicBezTo>
                <a:cubicBezTo>
                  <a:pt x="1413" y="520"/>
                  <a:pt x="1413" y="520"/>
                  <a:pt x="1413" y="520"/>
                </a:cubicBezTo>
                <a:cubicBezTo>
                  <a:pt x="1413" y="520"/>
                  <a:pt x="1413" y="520"/>
                  <a:pt x="1413" y="520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3" y="521"/>
                  <a:pt x="1413" y="521"/>
                  <a:pt x="1413" y="521"/>
                </a:cubicBezTo>
                <a:cubicBezTo>
                  <a:pt x="1414" y="521"/>
                  <a:pt x="1414" y="521"/>
                  <a:pt x="1414" y="521"/>
                </a:cubicBezTo>
                <a:close/>
                <a:moveTo>
                  <a:pt x="1414" y="524"/>
                </a:moveTo>
                <a:cubicBezTo>
                  <a:pt x="1414" y="525"/>
                  <a:pt x="1414" y="525"/>
                  <a:pt x="1414" y="525"/>
                </a:cubicBezTo>
                <a:cubicBezTo>
                  <a:pt x="1414" y="525"/>
                  <a:pt x="1415" y="525"/>
                  <a:pt x="1415" y="525"/>
                </a:cubicBezTo>
                <a:cubicBezTo>
                  <a:pt x="1415" y="524"/>
                  <a:pt x="1415" y="524"/>
                  <a:pt x="1416" y="524"/>
                </a:cubicBezTo>
                <a:cubicBezTo>
                  <a:pt x="1416" y="524"/>
                  <a:pt x="1416" y="524"/>
                  <a:pt x="1416" y="523"/>
                </a:cubicBezTo>
                <a:cubicBezTo>
                  <a:pt x="1416" y="523"/>
                  <a:pt x="1417" y="523"/>
                  <a:pt x="1416" y="523"/>
                </a:cubicBezTo>
                <a:cubicBezTo>
                  <a:pt x="1416" y="522"/>
                  <a:pt x="1415" y="522"/>
                  <a:pt x="1416" y="523"/>
                </a:cubicBezTo>
                <a:cubicBezTo>
                  <a:pt x="1416" y="523"/>
                  <a:pt x="1416" y="523"/>
                  <a:pt x="1416" y="523"/>
                </a:cubicBezTo>
                <a:cubicBezTo>
                  <a:pt x="1416" y="523"/>
                  <a:pt x="1416" y="524"/>
                  <a:pt x="1416" y="524"/>
                </a:cubicBezTo>
                <a:cubicBezTo>
                  <a:pt x="1416" y="524"/>
                  <a:pt x="1415" y="524"/>
                  <a:pt x="1415" y="525"/>
                </a:cubicBezTo>
                <a:cubicBezTo>
                  <a:pt x="1414" y="525"/>
                  <a:pt x="1414" y="525"/>
                  <a:pt x="1414" y="524"/>
                </a:cubicBezTo>
                <a:cubicBezTo>
                  <a:pt x="1414" y="524"/>
                  <a:pt x="1414" y="524"/>
                  <a:pt x="1414" y="524"/>
                </a:cubicBezTo>
                <a:cubicBezTo>
                  <a:pt x="1414" y="524"/>
                  <a:pt x="1413" y="523"/>
                  <a:pt x="1414" y="523"/>
                </a:cubicBezTo>
                <a:cubicBezTo>
                  <a:pt x="1414" y="523"/>
                  <a:pt x="1414" y="523"/>
                  <a:pt x="1414" y="522"/>
                </a:cubicBezTo>
                <a:cubicBezTo>
                  <a:pt x="1414" y="522"/>
                  <a:pt x="1415" y="522"/>
                  <a:pt x="1415" y="522"/>
                </a:cubicBezTo>
                <a:cubicBezTo>
                  <a:pt x="1415" y="522"/>
                  <a:pt x="1415" y="522"/>
                  <a:pt x="1415" y="522"/>
                </a:cubicBezTo>
                <a:cubicBezTo>
                  <a:pt x="1415" y="522"/>
                  <a:pt x="1415" y="522"/>
                  <a:pt x="1415" y="522"/>
                </a:cubicBezTo>
                <a:cubicBezTo>
                  <a:pt x="1415" y="522"/>
                  <a:pt x="1415" y="522"/>
                  <a:pt x="1414" y="522"/>
                </a:cubicBezTo>
                <a:cubicBezTo>
                  <a:pt x="1414" y="522"/>
                  <a:pt x="1414" y="522"/>
                  <a:pt x="1414" y="522"/>
                </a:cubicBezTo>
                <a:cubicBezTo>
                  <a:pt x="1413" y="523"/>
                  <a:pt x="1413" y="523"/>
                  <a:pt x="1413" y="523"/>
                </a:cubicBezTo>
                <a:cubicBezTo>
                  <a:pt x="1413" y="524"/>
                  <a:pt x="1414" y="524"/>
                  <a:pt x="1414" y="524"/>
                </a:cubicBezTo>
                <a:cubicBezTo>
                  <a:pt x="1414" y="524"/>
                  <a:pt x="1414" y="524"/>
                  <a:pt x="1414" y="524"/>
                </a:cubicBezTo>
                <a:close/>
                <a:moveTo>
                  <a:pt x="1417" y="525"/>
                </a:move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6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8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8" y="527"/>
                  <a:pt x="1418" y="526"/>
                </a:cubicBezTo>
                <a:cubicBezTo>
                  <a:pt x="1418" y="526"/>
                  <a:pt x="1418" y="526"/>
                  <a:pt x="1417" y="526"/>
                </a:cubicBezTo>
                <a:cubicBezTo>
                  <a:pt x="1417" y="525"/>
                  <a:pt x="1417" y="525"/>
                  <a:pt x="1417" y="525"/>
                </a:cubicBezTo>
                <a:close/>
                <a:moveTo>
                  <a:pt x="1417" y="527"/>
                </a:move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7" y="527"/>
                  <a:pt x="1417" y="527"/>
                </a:cubicBezTo>
                <a:cubicBezTo>
                  <a:pt x="1417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7"/>
                </a:cubicBezTo>
                <a:cubicBezTo>
                  <a:pt x="1416" y="527"/>
                  <a:pt x="1416" y="527"/>
                  <a:pt x="1416" y="526"/>
                </a:cubicBezTo>
                <a:cubicBezTo>
                  <a:pt x="1416" y="526"/>
                  <a:pt x="1416" y="526"/>
                  <a:pt x="1416" y="526"/>
                </a:cubicBezTo>
                <a:cubicBezTo>
                  <a:pt x="1416" y="526"/>
                  <a:pt x="1417" y="526"/>
                  <a:pt x="1417" y="526"/>
                </a:cubicBezTo>
                <a:cubicBezTo>
                  <a:pt x="1417" y="526"/>
                  <a:pt x="1417" y="526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5"/>
                  <a:pt x="1417" y="525"/>
                  <a:pt x="1417" y="525"/>
                </a:cubicBezTo>
                <a:cubicBezTo>
                  <a:pt x="1417" y="526"/>
                  <a:pt x="1417" y="526"/>
                  <a:pt x="1417" y="526"/>
                </a:cubicBezTo>
                <a:cubicBezTo>
                  <a:pt x="1417" y="526"/>
                  <a:pt x="1417" y="526"/>
                  <a:pt x="1417" y="526"/>
                </a:cubicBezTo>
                <a:cubicBezTo>
                  <a:pt x="1417" y="527"/>
                  <a:pt x="1417" y="527"/>
                  <a:pt x="1417" y="527"/>
                </a:cubicBezTo>
                <a:close/>
                <a:moveTo>
                  <a:pt x="1416" y="537"/>
                </a:move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7"/>
                </a:cubicBezTo>
                <a:close/>
                <a:moveTo>
                  <a:pt x="1417" y="536"/>
                </a:moveTo>
                <a:cubicBezTo>
                  <a:pt x="1417" y="536"/>
                  <a:pt x="1417" y="535"/>
                  <a:pt x="1417" y="535"/>
                </a:cubicBezTo>
                <a:cubicBezTo>
                  <a:pt x="1417" y="535"/>
                  <a:pt x="1417" y="535"/>
                  <a:pt x="1417" y="535"/>
                </a:cubicBezTo>
                <a:cubicBezTo>
                  <a:pt x="1417" y="534"/>
                  <a:pt x="1417" y="534"/>
                  <a:pt x="1416" y="534"/>
                </a:cubicBezTo>
                <a:cubicBezTo>
                  <a:pt x="1416" y="534"/>
                  <a:pt x="1416" y="534"/>
                  <a:pt x="1416" y="534"/>
                </a:cubicBezTo>
                <a:cubicBezTo>
                  <a:pt x="1416" y="533"/>
                  <a:pt x="1416" y="533"/>
                  <a:pt x="1416" y="533"/>
                </a:cubicBezTo>
                <a:cubicBezTo>
                  <a:pt x="1416" y="533"/>
                  <a:pt x="1416" y="533"/>
                  <a:pt x="1415" y="533"/>
                </a:cubicBezTo>
                <a:cubicBezTo>
                  <a:pt x="1415" y="533"/>
                  <a:pt x="1415" y="533"/>
                  <a:pt x="1415" y="533"/>
                </a:cubicBezTo>
                <a:cubicBezTo>
                  <a:pt x="1415" y="533"/>
                  <a:pt x="1415" y="533"/>
                  <a:pt x="1415" y="533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4" y="535"/>
                  <a:pt x="1414" y="535"/>
                </a:cubicBezTo>
                <a:cubicBezTo>
                  <a:pt x="1414" y="536"/>
                  <a:pt x="1414" y="536"/>
                  <a:pt x="1414" y="536"/>
                </a:cubicBezTo>
                <a:cubicBezTo>
                  <a:pt x="1414" y="536"/>
                  <a:pt x="1414" y="537"/>
                  <a:pt x="1414" y="537"/>
                </a:cubicBezTo>
                <a:cubicBezTo>
                  <a:pt x="1414" y="537"/>
                  <a:pt x="1414" y="537"/>
                  <a:pt x="1414" y="537"/>
                </a:cubicBezTo>
                <a:cubicBezTo>
                  <a:pt x="1414" y="538"/>
                  <a:pt x="1414" y="538"/>
                  <a:pt x="1414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6" y="538"/>
                  <a:pt x="1416" y="538"/>
                  <a:pt x="1416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5" y="538"/>
                  <a:pt x="1415" y="538"/>
                  <a:pt x="1415" y="538"/>
                </a:cubicBezTo>
                <a:cubicBezTo>
                  <a:pt x="1414" y="538"/>
                  <a:pt x="1414" y="537"/>
                  <a:pt x="1414" y="537"/>
                </a:cubicBezTo>
                <a:cubicBezTo>
                  <a:pt x="1414" y="537"/>
                  <a:pt x="1414" y="537"/>
                  <a:pt x="1414" y="537"/>
                </a:cubicBezTo>
                <a:cubicBezTo>
                  <a:pt x="1414" y="537"/>
                  <a:pt x="1414" y="537"/>
                  <a:pt x="1414" y="537"/>
                </a:cubicBezTo>
                <a:cubicBezTo>
                  <a:pt x="1414" y="537"/>
                  <a:pt x="1414" y="536"/>
                  <a:pt x="1414" y="536"/>
                </a:cubicBezTo>
                <a:cubicBezTo>
                  <a:pt x="1414" y="536"/>
                  <a:pt x="1414" y="536"/>
                  <a:pt x="1414" y="536"/>
                </a:cubicBezTo>
                <a:cubicBezTo>
                  <a:pt x="1414" y="536"/>
                  <a:pt x="1414" y="536"/>
                  <a:pt x="1414" y="536"/>
                </a:cubicBezTo>
                <a:cubicBezTo>
                  <a:pt x="1414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5" y="535"/>
                  <a:pt x="1415" y="535"/>
                  <a:pt x="1415" y="535"/>
                </a:cubicBezTo>
                <a:cubicBezTo>
                  <a:pt x="1416" y="535"/>
                  <a:pt x="1416" y="535"/>
                  <a:pt x="1415" y="534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4"/>
                  <a:pt x="1415" y="534"/>
                  <a:pt x="1415" y="534"/>
                </a:cubicBezTo>
                <a:cubicBezTo>
                  <a:pt x="1415" y="534"/>
                  <a:pt x="1415" y="534"/>
                  <a:pt x="1416" y="534"/>
                </a:cubicBezTo>
                <a:cubicBezTo>
                  <a:pt x="1416" y="533"/>
                  <a:pt x="1416" y="533"/>
                  <a:pt x="1416" y="534"/>
                </a:cubicBezTo>
                <a:cubicBezTo>
                  <a:pt x="1416" y="534"/>
                  <a:pt x="1416" y="534"/>
                  <a:pt x="1416" y="534"/>
                </a:cubicBezTo>
                <a:cubicBezTo>
                  <a:pt x="1416" y="534"/>
                  <a:pt x="1416" y="534"/>
                  <a:pt x="1416" y="534"/>
                </a:cubicBezTo>
                <a:cubicBezTo>
                  <a:pt x="1416" y="534"/>
                  <a:pt x="1416" y="534"/>
                  <a:pt x="1416" y="535"/>
                </a:cubicBezTo>
                <a:cubicBezTo>
                  <a:pt x="1417" y="535"/>
                  <a:pt x="1417" y="535"/>
                  <a:pt x="1417" y="535"/>
                </a:cubicBezTo>
                <a:cubicBezTo>
                  <a:pt x="1417" y="535"/>
                  <a:pt x="1417" y="536"/>
                  <a:pt x="1417" y="536"/>
                </a:cubicBezTo>
                <a:cubicBezTo>
                  <a:pt x="1417" y="536"/>
                  <a:pt x="1417" y="536"/>
                  <a:pt x="1417" y="536"/>
                </a:cubicBezTo>
                <a:cubicBezTo>
                  <a:pt x="1417" y="536"/>
                  <a:pt x="1417" y="537"/>
                  <a:pt x="1417" y="537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7"/>
                  <a:pt x="1417" y="538"/>
                </a:cubicBezTo>
                <a:cubicBezTo>
                  <a:pt x="1417" y="538"/>
                  <a:pt x="1417" y="538"/>
                  <a:pt x="1417" y="538"/>
                </a:cubicBezTo>
                <a:cubicBezTo>
                  <a:pt x="1417" y="538"/>
                  <a:pt x="1417" y="538"/>
                  <a:pt x="1417" y="538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7"/>
                  <a:pt x="1417" y="537"/>
                </a:cubicBezTo>
                <a:cubicBezTo>
                  <a:pt x="1417" y="537"/>
                  <a:pt x="1417" y="536"/>
                  <a:pt x="1417" y="536"/>
                </a:cubicBezTo>
                <a:cubicBezTo>
                  <a:pt x="1417" y="536"/>
                  <a:pt x="1417" y="536"/>
                  <a:pt x="1417" y="536"/>
                </a:cubicBezTo>
                <a:close/>
                <a:moveTo>
                  <a:pt x="1415" y="544"/>
                </a:moveTo>
                <a:cubicBezTo>
                  <a:pt x="1415" y="544"/>
                  <a:pt x="1415" y="544"/>
                  <a:pt x="1415" y="544"/>
                </a:cubicBezTo>
                <a:cubicBezTo>
                  <a:pt x="1415" y="544"/>
                  <a:pt x="1415" y="545"/>
                  <a:pt x="1415" y="544"/>
                </a:cubicBezTo>
                <a:cubicBezTo>
                  <a:pt x="1416" y="544"/>
                  <a:pt x="1416" y="544"/>
                  <a:pt x="1415" y="544"/>
                </a:cubicBezTo>
                <a:close/>
                <a:moveTo>
                  <a:pt x="1408" y="575"/>
                </a:moveTo>
                <a:cubicBezTo>
                  <a:pt x="1408" y="575"/>
                  <a:pt x="1408" y="575"/>
                  <a:pt x="1407" y="575"/>
                </a:cubicBezTo>
                <a:cubicBezTo>
                  <a:pt x="1407" y="575"/>
                  <a:pt x="1407" y="575"/>
                  <a:pt x="1407" y="576"/>
                </a:cubicBezTo>
                <a:cubicBezTo>
                  <a:pt x="1407" y="576"/>
                  <a:pt x="1407" y="576"/>
                  <a:pt x="1408" y="576"/>
                </a:cubicBezTo>
                <a:cubicBezTo>
                  <a:pt x="1408" y="576"/>
                  <a:pt x="1408" y="575"/>
                  <a:pt x="1408" y="575"/>
                </a:cubicBezTo>
                <a:close/>
                <a:moveTo>
                  <a:pt x="1408" y="578"/>
                </a:moveTo>
                <a:cubicBezTo>
                  <a:pt x="1408" y="579"/>
                  <a:pt x="1408" y="578"/>
                  <a:pt x="1409" y="578"/>
                </a:cubicBezTo>
                <a:cubicBezTo>
                  <a:pt x="1409" y="578"/>
                  <a:pt x="1408" y="577"/>
                  <a:pt x="1408" y="577"/>
                </a:cubicBezTo>
                <a:cubicBezTo>
                  <a:pt x="1408" y="577"/>
                  <a:pt x="1407" y="578"/>
                  <a:pt x="1408" y="578"/>
                </a:cubicBezTo>
                <a:close/>
                <a:moveTo>
                  <a:pt x="1409" y="577"/>
                </a:moveTo>
                <a:cubicBezTo>
                  <a:pt x="1409" y="576"/>
                  <a:pt x="1409" y="576"/>
                  <a:pt x="1409" y="576"/>
                </a:cubicBezTo>
                <a:cubicBezTo>
                  <a:pt x="1409" y="577"/>
                  <a:pt x="1409" y="577"/>
                  <a:pt x="1409" y="577"/>
                </a:cubicBezTo>
                <a:close/>
                <a:moveTo>
                  <a:pt x="1410" y="576"/>
                </a:moveTo>
                <a:cubicBezTo>
                  <a:pt x="1410" y="576"/>
                  <a:pt x="1410" y="576"/>
                  <a:pt x="1411" y="576"/>
                </a:cubicBezTo>
                <a:cubicBezTo>
                  <a:pt x="1411" y="576"/>
                  <a:pt x="1411" y="575"/>
                  <a:pt x="1410" y="576"/>
                </a:cubicBezTo>
                <a:close/>
                <a:moveTo>
                  <a:pt x="1406" y="574"/>
                </a:moveTo>
                <a:cubicBezTo>
                  <a:pt x="1405" y="574"/>
                  <a:pt x="1405" y="575"/>
                  <a:pt x="1405" y="574"/>
                </a:cubicBezTo>
                <a:cubicBezTo>
                  <a:pt x="1405" y="574"/>
                  <a:pt x="1405" y="574"/>
                  <a:pt x="1404" y="575"/>
                </a:cubicBezTo>
                <a:cubicBezTo>
                  <a:pt x="1404" y="575"/>
                  <a:pt x="1404" y="575"/>
                  <a:pt x="1404" y="575"/>
                </a:cubicBezTo>
                <a:cubicBezTo>
                  <a:pt x="1404" y="576"/>
                  <a:pt x="1404" y="576"/>
                  <a:pt x="1404" y="576"/>
                </a:cubicBezTo>
                <a:cubicBezTo>
                  <a:pt x="1404" y="576"/>
                  <a:pt x="1404" y="577"/>
                  <a:pt x="1404" y="577"/>
                </a:cubicBezTo>
                <a:cubicBezTo>
                  <a:pt x="1405" y="577"/>
                  <a:pt x="1405" y="577"/>
                  <a:pt x="1405" y="577"/>
                </a:cubicBezTo>
                <a:cubicBezTo>
                  <a:pt x="1406" y="576"/>
                  <a:pt x="1406" y="576"/>
                  <a:pt x="1406" y="576"/>
                </a:cubicBezTo>
                <a:cubicBezTo>
                  <a:pt x="1405" y="576"/>
                  <a:pt x="1405" y="576"/>
                  <a:pt x="1405" y="575"/>
                </a:cubicBezTo>
                <a:cubicBezTo>
                  <a:pt x="1405" y="575"/>
                  <a:pt x="1405" y="575"/>
                  <a:pt x="1405" y="575"/>
                </a:cubicBezTo>
                <a:cubicBezTo>
                  <a:pt x="1406" y="575"/>
                  <a:pt x="1406" y="575"/>
                  <a:pt x="1406" y="575"/>
                </a:cubicBezTo>
                <a:cubicBezTo>
                  <a:pt x="1406" y="574"/>
                  <a:pt x="1406" y="574"/>
                  <a:pt x="1406" y="574"/>
                </a:cubicBezTo>
                <a:close/>
                <a:moveTo>
                  <a:pt x="1403" y="581"/>
                </a:moveTo>
                <a:cubicBezTo>
                  <a:pt x="1403" y="581"/>
                  <a:pt x="1402" y="581"/>
                  <a:pt x="1403" y="582"/>
                </a:cubicBezTo>
                <a:cubicBezTo>
                  <a:pt x="1403" y="582"/>
                  <a:pt x="1404" y="582"/>
                  <a:pt x="1404" y="581"/>
                </a:cubicBezTo>
                <a:cubicBezTo>
                  <a:pt x="1404" y="581"/>
                  <a:pt x="1403" y="580"/>
                  <a:pt x="1403" y="581"/>
                </a:cubicBezTo>
                <a:close/>
                <a:moveTo>
                  <a:pt x="1402" y="582"/>
                </a:moveTo>
                <a:cubicBezTo>
                  <a:pt x="1402" y="581"/>
                  <a:pt x="1402" y="581"/>
                  <a:pt x="1401" y="581"/>
                </a:cubicBezTo>
                <a:cubicBezTo>
                  <a:pt x="1401" y="582"/>
                  <a:pt x="1401" y="582"/>
                  <a:pt x="1402" y="582"/>
                </a:cubicBezTo>
                <a:cubicBezTo>
                  <a:pt x="1402" y="582"/>
                  <a:pt x="1402" y="582"/>
                  <a:pt x="1402" y="582"/>
                </a:cubicBezTo>
                <a:close/>
                <a:moveTo>
                  <a:pt x="1402" y="583"/>
                </a:moveTo>
                <a:cubicBezTo>
                  <a:pt x="1402" y="583"/>
                  <a:pt x="1401" y="582"/>
                  <a:pt x="1401" y="582"/>
                </a:cubicBezTo>
                <a:cubicBezTo>
                  <a:pt x="1401" y="583"/>
                  <a:pt x="1400" y="583"/>
                  <a:pt x="1401" y="583"/>
                </a:cubicBezTo>
                <a:cubicBezTo>
                  <a:pt x="1401" y="583"/>
                  <a:pt x="1402" y="583"/>
                  <a:pt x="1402" y="583"/>
                </a:cubicBezTo>
                <a:close/>
                <a:moveTo>
                  <a:pt x="1402" y="584"/>
                </a:moveTo>
                <a:cubicBezTo>
                  <a:pt x="1401" y="584"/>
                  <a:pt x="1401" y="584"/>
                  <a:pt x="1401" y="585"/>
                </a:cubicBezTo>
                <a:cubicBezTo>
                  <a:pt x="1402" y="585"/>
                  <a:pt x="1402" y="586"/>
                  <a:pt x="1402" y="585"/>
                </a:cubicBezTo>
                <a:cubicBezTo>
                  <a:pt x="1403" y="585"/>
                  <a:pt x="1402" y="584"/>
                  <a:pt x="1402" y="584"/>
                </a:cubicBezTo>
                <a:close/>
                <a:moveTo>
                  <a:pt x="1408" y="589"/>
                </a:moveTo>
                <a:cubicBezTo>
                  <a:pt x="1407" y="589"/>
                  <a:pt x="1407" y="590"/>
                  <a:pt x="1408" y="590"/>
                </a:cubicBezTo>
                <a:cubicBezTo>
                  <a:pt x="1408" y="590"/>
                  <a:pt x="1409" y="590"/>
                  <a:pt x="1409" y="589"/>
                </a:cubicBezTo>
                <a:cubicBezTo>
                  <a:pt x="1409" y="589"/>
                  <a:pt x="1408" y="589"/>
                  <a:pt x="1408" y="589"/>
                </a:cubicBezTo>
                <a:close/>
                <a:moveTo>
                  <a:pt x="1409" y="590"/>
                </a:moveTo>
                <a:cubicBezTo>
                  <a:pt x="1409" y="590"/>
                  <a:pt x="1409" y="590"/>
                  <a:pt x="1410" y="591"/>
                </a:cubicBezTo>
                <a:cubicBezTo>
                  <a:pt x="1410" y="591"/>
                  <a:pt x="1410" y="591"/>
                  <a:pt x="1410" y="591"/>
                </a:cubicBezTo>
                <a:cubicBezTo>
                  <a:pt x="1410" y="592"/>
                  <a:pt x="1410" y="591"/>
                  <a:pt x="1410" y="591"/>
                </a:cubicBezTo>
                <a:cubicBezTo>
                  <a:pt x="1410" y="591"/>
                  <a:pt x="1410" y="590"/>
                  <a:pt x="1410" y="590"/>
                </a:cubicBezTo>
                <a:cubicBezTo>
                  <a:pt x="1410" y="590"/>
                  <a:pt x="1409" y="589"/>
                  <a:pt x="1409" y="590"/>
                </a:cubicBezTo>
                <a:close/>
                <a:moveTo>
                  <a:pt x="643" y="915"/>
                </a:moveTo>
                <a:cubicBezTo>
                  <a:pt x="642" y="915"/>
                  <a:pt x="640" y="915"/>
                  <a:pt x="640" y="915"/>
                </a:cubicBezTo>
                <a:cubicBezTo>
                  <a:pt x="639" y="915"/>
                  <a:pt x="638" y="914"/>
                  <a:pt x="637" y="914"/>
                </a:cubicBezTo>
                <a:cubicBezTo>
                  <a:pt x="636" y="913"/>
                  <a:pt x="635" y="913"/>
                  <a:pt x="635" y="913"/>
                </a:cubicBezTo>
                <a:cubicBezTo>
                  <a:pt x="634" y="912"/>
                  <a:pt x="633" y="912"/>
                  <a:pt x="632" y="912"/>
                </a:cubicBezTo>
                <a:cubicBezTo>
                  <a:pt x="631" y="911"/>
                  <a:pt x="630" y="910"/>
                  <a:pt x="630" y="910"/>
                </a:cubicBezTo>
                <a:cubicBezTo>
                  <a:pt x="629" y="910"/>
                  <a:pt x="629" y="910"/>
                  <a:pt x="629" y="910"/>
                </a:cubicBezTo>
                <a:cubicBezTo>
                  <a:pt x="629" y="910"/>
                  <a:pt x="628" y="910"/>
                  <a:pt x="628" y="910"/>
                </a:cubicBezTo>
                <a:cubicBezTo>
                  <a:pt x="628" y="910"/>
                  <a:pt x="627" y="908"/>
                  <a:pt x="626" y="908"/>
                </a:cubicBezTo>
                <a:cubicBezTo>
                  <a:pt x="626" y="908"/>
                  <a:pt x="625" y="907"/>
                  <a:pt x="625" y="906"/>
                </a:cubicBezTo>
                <a:cubicBezTo>
                  <a:pt x="624" y="906"/>
                  <a:pt x="624" y="906"/>
                  <a:pt x="623" y="906"/>
                </a:cubicBezTo>
                <a:cubicBezTo>
                  <a:pt x="622" y="906"/>
                  <a:pt x="622" y="905"/>
                  <a:pt x="622" y="905"/>
                </a:cubicBezTo>
                <a:cubicBezTo>
                  <a:pt x="623" y="905"/>
                  <a:pt x="623" y="905"/>
                  <a:pt x="623" y="905"/>
                </a:cubicBezTo>
                <a:cubicBezTo>
                  <a:pt x="624" y="905"/>
                  <a:pt x="622" y="903"/>
                  <a:pt x="621" y="903"/>
                </a:cubicBezTo>
                <a:cubicBezTo>
                  <a:pt x="621" y="903"/>
                  <a:pt x="620" y="902"/>
                  <a:pt x="620" y="902"/>
                </a:cubicBezTo>
                <a:cubicBezTo>
                  <a:pt x="620" y="902"/>
                  <a:pt x="619" y="901"/>
                  <a:pt x="619" y="902"/>
                </a:cubicBezTo>
                <a:cubicBezTo>
                  <a:pt x="618" y="902"/>
                  <a:pt x="618" y="902"/>
                  <a:pt x="617" y="902"/>
                </a:cubicBezTo>
                <a:cubicBezTo>
                  <a:pt x="617" y="902"/>
                  <a:pt x="616" y="902"/>
                  <a:pt x="616" y="901"/>
                </a:cubicBezTo>
                <a:cubicBezTo>
                  <a:pt x="616" y="901"/>
                  <a:pt x="615" y="901"/>
                  <a:pt x="615" y="901"/>
                </a:cubicBezTo>
                <a:cubicBezTo>
                  <a:pt x="614" y="901"/>
                  <a:pt x="615" y="902"/>
                  <a:pt x="615" y="903"/>
                </a:cubicBezTo>
                <a:cubicBezTo>
                  <a:pt x="615" y="903"/>
                  <a:pt x="614" y="903"/>
                  <a:pt x="614" y="903"/>
                </a:cubicBezTo>
                <a:cubicBezTo>
                  <a:pt x="613" y="903"/>
                  <a:pt x="613" y="903"/>
                  <a:pt x="613" y="903"/>
                </a:cubicBezTo>
                <a:cubicBezTo>
                  <a:pt x="612" y="903"/>
                  <a:pt x="612" y="903"/>
                  <a:pt x="611" y="903"/>
                </a:cubicBezTo>
                <a:cubicBezTo>
                  <a:pt x="611" y="903"/>
                  <a:pt x="611" y="903"/>
                  <a:pt x="612" y="903"/>
                </a:cubicBezTo>
                <a:cubicBezTo>
                  <a:pt x="613" y="903"/>
                  <a:pt x="613" y="904"/>
                  <a:pt x="613" y="904"/>
                </a:cubicBezTo>
                <a:cubicBezTo>
                  <a:pt x="613" y="904"/>
                  <a:pt x="613" y="905"/>
                  <a:pt x="613" y="905"/>
                </a:cubicBezTo>
                <a:cubicBezTo>
                  <a:pt x="612" y="904"/>
                  <a:pt x="612" y="904"/>
                  <a:pt x="612" y="904"/>
                </a:cubicBezTo>
                <a:cubicBezTo>
                  <a:pt x="612" y="904"/>
                  <a:pt x="612" y="904"/>
                  <a:pt x="612" y="905"/>
                </a:cubicBezTo>
                <a:cubicBezTo>
                  <a:pt x="612" y="905"/>
                  <a:pt x="612" y="905"/>
                  <a:pt x="612" y="906"/>
                </a:cubicBezTo>
                <a:cubicBezTo>
                  <a:pt x="613" y="906"/>
                  <a:pt x="613" y="907"/>
                  <a:pt x="613" y="907"/>
                </a:cubicBezTo>
                <a:cubicBezTo>
                  <a:pt x="614" y="907"/>
                  <a:pt x="614" y="908"/>
                  <a:pt x="614" y="907"/>
                </a:cubicBezTo>
                <a:cubicBezTo>
                  <a:pt x="615" y="907"/>
                  <a:pt x="615" y="907"/>
                  <a:pt x="616" y="907"/>
                </a:cubicBezTo>
                <a:cubicBezTo>
                  <a:pt x="617" y="907"/>
                  <a:pt x="618" y="907"/>
                  <a:pt x="618" y="907"/>
                </a:cubicBezTo>
                <a:cubicBezTo>
                  <a:pt x="619" y="907"/>
                  <a:pt x="619" y="907"/>
                  <a:pt x="619" y="907"/>
                </a:cubicBezTo>
                <a:cubicBezTo>
                  <a:pt x="619" y="908"/>
                  <a:pt x="618" y="908"/>
                  <a:pt x="618" y="908"/>
                </a:cubicBezTo>
                <a:cubicBezTo>
                  <a:pt x="618" y="908"/>
                  <a:pt x="617" y="909"/>
                  <a:pt x="617" y="909"/>
                </a:cubicBezTo>
                <a:cubicBezTo>
                  <a:pt x="616" y="909"/>
                  <a:pt x="616" y="909"/>
                  <a:pt x="616" y="910"/>
                </a:cubicBezTo>
                <a:cubicBezTo>
                  <a:pt x="616" y="910"/>
                  <a:pt x="616" y="910"/>
                  <a:pt x="617" y="911"/>
                </a:cubicBezTo>
                <a:cubicBezTo>
                  <a:pt x="617" y="911"/>
                  <a:pt x="617" y="912"/>
                  <a:pt x="618" y="912"/>
                </a:cubicBezTo>
                <a:cubicBezTo>
                  <a:pt x="618" y="912"/>
                  <a:pt x="619" y="912"/>
                  <a:pt x="620" y="912"/>
                </a:cubicBezTo>
                <a:cubicBezTo>
                  <a:pt x="620" y="913"/>
                  <a:pt x="622" y="913"/>
                  <a:pt x="622" y="913"/>
                </a:cubicBezTo>
                <a:cubicBezTo>
                  <a:pt x="623" y="913"/>
                  <a:pt x="624" y="914"/>
                  <a:pt x="624" y="914"/>
                </a:cubicBezTo>
                <a:cubicBezTo>
                  <a:pt x="624" y="914"/>
                  <a:pt x="623" y="914"/>
                  <a:pt x="623" y="914"/>
                </a:cubicBezTo>
                <a:cubicBezTo>
                  <a:pt x="623" y="915"/>
                  <a:pt x="623" y="915"/>
                  <a:pt x="623" y="915"/>
                </a:cubicBezTo>
                <a:cubicBezTo>
                  <a:pt x="622" y="915"/>
                  <a:pt x="622" y="915"/>
                  <a:pt x="622" y="915"/>
                </a:cubicBezTo>
                <a:cubicBezTo>
                  <a:pt x="622" y="914"/>
                  <a:pt x="623" y="914"/>
                  <a:pt x="622" y="914"/>
                </a:cubicBezTo>
                <a:cubicBezTo>
                  <a:pt x="622" y="914"/>
                  <a:pt x="621" y="914"/>
                  <a:pt x="621" y="914"/>
                </a:cubicBezTo>
                <a:cubicBezTo>
                  <a:pt x="620" y="914"/>
                  <a:pt x="620" y="913"/>
                  <a:pt x="620" y="913"/>
                </a:cubicBezTo>
                <a:cubicBezTo>
                  <a:pt x="619" y="913"/>
                  <a:pt x="619" y="913"/>
                  <a:pt x="619" y="913"/>
                </a:cubicBezTo>
                <a:cubicBezTo>
                  <a:pt x="620" y="914"/>
                  <a:pt x="620" y="914"/>
                  <a:pt x="620" y="914"/>
                </a:cubicBezTo>
                <a:cubicBezTo>
                  <a:pt x="620" y="914"/>
                  <a:pt x="619" y="914"/>
                  <a:pt x="619" y="913"/>
                </a:cubicBezTo>
                <a:cubicBezTo>
                  <a:pt x="618" y="913"/>
                  <a:pt x="618" y="913"/>
                  <a:pt x="618" y="913"/>
                </a:cubicBezTo>
                <a:cubicBezTo>
                  <a:pt x="617" y="913"/>
                  <a:pt x="618" y="914"/>
                  <a:pt x="618" y="914"/>
                </a:cubicBezTo>
                <a:cubicBezTo>
                  <a:pt x="618" y="914"/>
                  <a:pt x="617" y="913"/>
                  <a:pt x="616" y="913"/>
                </a:cubicBezTo>
                <a:cubicBezTo>
                  <a:pt x="616" y="913"/>
                  <a:pt x="615" y="913"/>
                  <a:pt x="616" y="913"/>
                </a:cubicBezTo>
                <a:cubicBezTo>
                  <a:pt x="616" y="914"/>
                  <a:pt x="618" y="914"/>
                  <a:pt x="618" y="915"/>
                </a:cubicBezTo>
                <a:cubicBezTo>
                  <a:pt x="618" y="915"/>
                  <a:pt x="616" y="914"/>
                  <a:pt x="616" y="914"/>
                </a:cubicBezTo>
                <a:cubicBezTo>
                  <a:pt x="616" y="914"/>
                  <a:pt x="615" y="914"/>
                  <a:pt x="615" y="914"/>
                </a:cubicBezTo>
                <a:cubicBezTo>
                  <a:pt x="616" y="915"/>
                  <a:pt x="615" y="915"/>
                  <a:pt x="615" y="915"/>
                </a:cubicBezTo>
                <a:cubicBezTo>
                  <a:pt x="615" y="915"/>
                  <a:pt x="615" y="914"/>
                  <a:pt x="615" y="914"/>
                </a:cubicBezTo>
                <a:cubicBezTo>
                  <a:pt x="615" y="913"/>
                  <a:pt x="615" y="913"/>
                  <a:pt x="614" y="913"/>
                </a:cubicBezTo>
                <a:cubicBezTo>
                  <a:pt x="614" y="913"/>
                  <a:pt x="614" y="913"/>
                  <a:pt x="614" y="914"/>
                </a:cubicBezTo>
                <a:cubicBezTo>
                  <a:pt x="614" y="914"/>
                  <a:pt x="613" y="914"/>
                  <a:pt x="613" y="914"/>
                </a:cubicBezTo>
                <a:cubicBezTo>
                  <a:pt x="612" y="914"/>
                  <a:pt x="612" y="914"/>
                  <a:pt x="612" y="914"/>
                </a:cubicBezTo>
                <a:cubicBezTo>
                  <a:pt x="611" y="914"/>
                  <a:pt x="611" y="914"/>
                  <a:pt x="611" y="914"/>
                </a:cubicBezTo>
                <a:cubicBezTo>
                  <a:pt x="610" y="914"/>
                  <a:pt x="609" y="914"/>
                  <a:pt x="610" y="914"/>
                </a:cubicBezTo>
                <a:cubicBezTo>
                  <a:pt x="610" y="914"/>
                  <a:pt x="610" y="915"/>
                  <a:pt x="610" y="915"/>
                </a:cubicBezTo>
                <a:cubicBezTo>
                  <a:pt x="610" y="915"/>
                  <a:pt x="610" y="915"/>
                  <a:pt x="609" y="914"/>
                </a:cubicBezTo>
                <a:cubicBezTo>
                  <a:pt x="609" y="914"/>
                  <a:pt x="608" y="914"/>
                  <a:pt x="609" y="914"/>
                </a:cubicBezTo>
                <a:cubicBezTo>
                  <a:pt x="609" y="915"/>
                  <a:pt x="609" y="915"/>
                  <a:pt x="609" y="915"/>
                </a:cubicBezTo>
                <a:cubicBezTo>
                  <a:pt x="609" y="916"/>
                  <a:pt x="609" y="916"/>
                  <a:pt x="609" y="916"/>
                </a:cubicBezTo>
                <a:cubicBezTo>
                  <a:pt x="610" y="916"/>
                  <a:pt x="610" y="915"/>
                  <a:pt x="610" y="915"/>
                </a:cubicBezTo>
                <a:cubicBezTo>
                  <a:pt x="610" y="915"/>
                  <a:pt x="610" y="915"/>
                  <a:pt x="611" y="915"/>
                </a:cubicBezTo>
                <a:cubicBezTo>
                  <a:pt x="611" y="915"/>
                  <a:pt x="611" y="916"/>
                  <a:pt x="612" y="915"/>
                </a:cubicBezTo>
                <a:cubicBezTo>
                  <a:pt x="613" y="915"/>
                  <a:pt x="612" y="914"/>
                  <a:pt x="612" y="915"/>
                </a:cubicBezTo>
                <a:cubicBezTo>
                  <a:pt x="613" y="915"/>
                  <a:pt x="613" y="916"/>
                  <a:pt x="613" y="916"/>
                </a:cubicBezTo>
                <a:cubicBezTo>
                  <a:pt x="614" y="916"/>
                  <a:pt x="614" y="915"/>
                  <a:pt x="614" y="915"/>
                </a:cubicBezTo>
                <a:cubicBezTo>
                  <a:pt x="614" y="915"/>
                  <a:pt x="614" y="916"/>
                  <a:pt x="615" y="916"/>
                </a:cubicBezTo>
                <a:cubicBezTo>
                  <a:pt x="616" y="916"/>
                  <a:pt x="616" y="915"/>
                  <a:pt x="616" y="915"/>
                </a:cubicBezTo>
                <a:cubicBezTo>
                  <a:pt x="617" y="915"/>
                  <a:pt x="616" y="916"/>
                  <a:pt x="616" y="916"/>
                </a:cubicBezTo>
                <a:cubicBezTo>
                  <a:pt x="616" y="917"/>
                  <a:pt x="616" y="917"/>
                  <a:pt x="616" y="916"/>
                </a:cubicBezTo>
                <a:cubicBezTo>
                  <a:pt x="617" y="916"/>
                  <a:pt x="617" y="916"/>
                  <a:pt x="618" y="916"/>
                </a:cubicBezTo>
                <a:cubicBezTo>
                  <a:pt x="618" y="916"/>
                  <a:pt x="619" y="916"/>
                  <a:pt x="619" y="916"/>
                </a:cubicBezTo>
                <a:cubicBezTo>
                  <a:pt x="619" y="916"/>
                  <a:pt x="619" y="917"/>
                  <a:pt x="619" y="917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1" y="916"/>
                  <a:pt x="621" y="916"/>
                  <a:pt x="622" y="916"/>
                </a:cubicBezTo>
                <a:cubicBezTo>
                  <a:pt x="622" y="916"/>
                  <a:pt x="622" y="917"/>
                  <a:pt x="623" y="917"/>
                </a:cubicBezTo>
                <a:cubicBezTo>
                  <a:pt x="623" y="917"/>
                  <a:pt x="624" y="917"/>
                  <a:pt x="624" y="917"/>
                </a:cubicBezTo>
                <a:cubicBezTo>
                  <a:pt x="624" y="917"/>
                  <a:pt x="624" y="917"/>
                  <a:pt x="623" y="917"/>
                </a:cubicBezTo>
                <a:cubicBezTo>
                  <a:pt x="623" y="917"/>
                  <a:pt x="622" y="917"/>
                  <a:pt x="622" y="917"/>
                </a:cubicBezTo>
                <a:cubicBezTo>
                  <a:pt x="621" y="917"/>
                  <a:pt x="620" y="917"/>
                  <a:pt x="621" y="917"/>
                </a:cubicBezTo>
                <a:cubicBezTo>
                  <a:pt x="621" y="918"/>
                  <a:pt x="622" y="918"/>
                  <a:pt x="622" y="918"/>
                </a:cubicBezTo>
                <a:cubicBezTo>
                  <a:pt x="623" y="918"/>
                  <a:pt x="624" y="918"/>
                  <a:pt x="624" y="918"/>
                </a:cubicBezTo>
                <a:cubicBezTo>
                  <a:pt x="624" y="918"/>
                  <a:pt x="623" y="918"/>
                  <a:pt x="623" y="918"/>
                </a:cubicBezTo>
                <a:cubicBezTo>
                  <a:pt x="623" y="919"/>
                  <a:pt x="623" y="918"/>
                  <a:pt x="623" y="918"/>
                </a:cubicBezTo>
                <a:cubicBezTo>
                  <a:pt x="622" y="918"/>
                  <a:pt x="622" y="918"/>
                  <a:pt x="621" y="918"/>
                </a:cubicBezTo>
                <a:cubicBezTo>
                  <a:pt x="621" y="919"/>
                  <a:pt x="620" y="919"/>
                  <a:pt x="621" y="919"/>
                </a:cubicBezTo>
                <a:cubicBezTo>
                  <a:pt x="621" y="920"/>
                  <a:pt x="621" y="919"/>
                  <a:pt x="622" y="919"/>
                </a:cubicBezTo>
                <a:cubicBezTo>
                  <a:pt x="622" y="919"/>
                  <a:pt x="622" y="919"/>
                  <a:pt x="622" y="919"/>
                </a:cubicBezTo>
                <a:cubicBezTo>
                  <a:pt x="622" y="919"/>
                  <a:pt x="623" y="919"/>
                  <a:pt x="623" y="919"/>
                </a:cubicBezTo>
                <a:cubicBezTo>
                  <a:pt x="624" y="919"/>
                  <a:pt x="623" y="920"/>
                  <a:pt x="623" y="920"/>
                </a:cubicBezTo>
                <a:cubicBezTo>
                  <a:pt x="623" y="920"/>
                  <a:pt x="624" y="920"/>
                  <a:pt x="624" y="920"/>
                </a:cubicBezTo>
                <a:cubicBezTo>
                  <a:pt x="625" y="920"/>
                  <a:pt x="625" y="921"/>
                  <a:pt x="626" y="920"/>
                </a:cubicBezTo>
                <a:cubicBezTo>
                  <a:pt x="626" y="920"/>
                  <a:pt x="625" y="920"/>
                  <a:pt x="625" y="920"/>
                </a:cubicBezTo>
                <a:cubicBezTo>
                  <a:pt x="625" y="919"/>
                  <a:pt x="624" y="919"/>
                  <a:pt x="625" y="919"/>
                </a:cubicBezTo>
                <a:cubicBezTo>
                  <a:pt x="625" y="918"/>
                  <a:pt x="625" y="918"/>
                  <a:pt x="625" y="919"/>
                </a:cubicBezTo>
                <a:cubicBezTo>
                  <a:pt x="626" y="919"/>
                  <a:pt x="626" y="920"/>
                  <a:pt x="627" y="920"/>
                </a:cubicBezTo>
                <a:cubicBezTo>
                  <a:pt x="627" y="919"/>
                  <a:pt x="628" y="919"/>
                  <a:pt x="628" y="920"/>
                </a:cubicBezTo>
                <a:cubicBezTo>
                  <a:pt x="628" y="921"/>
                  <a:pt x="628" y="921"/>
                  <a:pt x="629" y="921"/>
                </a:cubicBezTo>
                <a:cubicBezTo>
                  <a:pt x="629" y="921"/>
                  <a:pt x="629" y="920"/>
                  <a:pt x="630" y="921"/>
                </a:cubicBezTo>
                <a:cubicBezTo>
                  <a:pt x="631" y="921"/>
                  <a:pt x="631" y="921"/>
                  <a:pt x="632" y="922"/>
                </a:cubicBezTo>
                <a:cubicBezTo>
                  <a:pt x="632" y="922"/>
                  <a:pt x="633" y="922"/>
                  <a:pt x="633" y="922"/>
                </a:cubicBezTo>
                <a:cubicBezTo>
                  <a:pt x="633" y="921"/>
                  <a:pt x="632" y="921"/>
                  <a:pt x="632" y="920"/>
                </a:cubicBezTo>
                <a:cubicBezTo>
                  <a:pt x="631" y="920"/>
                  <a:pt x="632" y="920"/>
                  <a:pt x="631" y="920"/>
                </a:cubicBezTo>
                <a:cubicBezTo>
                  <a:pt x="629" y="920"/>
                  <a:pt x="629" y="920"/>
                  <a:pt x="629" y="920"/>
                </a:cubicBezTo>
                <a:cubicBezTo>
                  <a:pt x="629" y="920"/>
                  <a:pt x="630" y="920"/>
                  <a:pt x="630" y="920"/>
                </a:cubicBezTo>
                <a:cubicBezTo>
                  <a:pt x="631" y="919"/>
                  <a:pt x="630" y="919"/>
                  <a:pt x="630" y="919"/>
                </a:cubicBezTo>
                <a:cubicBezTo>
                  <a:pt x="629" y="919"/>
                  <a:pt x="628" y="919"/>
                  <a:pt x="627" y="919"/>
                </a:cubicBezTo>
                <a:cubicBezTo>
                  <a:pt x="627" y="919"/>
                  <a:pt x="628" y="918"/>
                  <a:pt x="628" y="918"/>
                </a:cubicBezTo>
                <a:cubicBezTo>
                  <a:pt x="629" y="918"/>
                  <a:pt x="629" y="918"/>
                  <a:pt x="629" y="918"/>
                </a:cubicBezTo>
                <a:cubicBezTo>
                  <a:pt x="629" y="918"/>
                  <a:pt x="628" y="917"/>
                  <a:pt x="627" y="917"/>
                </a:cubicBezTo>
                <a:cubicBezTo>
                  <a:pt x="627" y="918"/>
                  <a:pt x="626" y="917"/>
                  <a:pt x="626" y="917"/>
                </a:cubicBezTo>
                <a:cubicBezTo>
                  <a:pt x="626" y="917"/>
                  <a:pt x="625" y="916"/>
                  <a:pt x="626" y="916"/>
                </a:cubicBezTo>
                <a:cubicBezTo>
                  <a:pt x="626" y="916"/>
                  <a:pt x="627" y="917"/>
                  <a:pt x="627" y="916"/>
                </a:cubicBezTo>
                <a:cubicBezTo>
                  <a:pt x="627" y="916"/>
                  <a:pt x="629" y="916"/>
                  <a:pt x="629" y="916"/>
                </a:cubicBezTo>
                <a:cubicBezTo>
                  <a:pt x="629" y="916"/>
                  <a:pt x="630" y="917"/>
                  <a:pt x="631" y="917"/>
                </a:cubicBezTo>
                <a:cubicBezTo>
                  <a:pt x="632" y="917"/>
                  <a:pt x="633" y="917"/>
                  <a:pt x="634" y="917"/>
                </a:cubicBezTo>
                <a:cubicBezTo>
                  <a:pt x="635" y="917"/>
                  <a:pt x="637" y="917"/>
                  <a:pt x="638" y="917"/>
                </a:cubicBezTo>
                <a:cubicBezTo>
                  <a:pt x="638" y="918"/>
                  <a:pt x="638" y="918"/>
                  <a:pt x="639" y="918"/>
                </a:cubicBezTo>
                <a:cubicBezTo>
                  <a:pt x="639" y="917"/>
                  <a:pt x="639" y="917"/>
                  <a:pt x="640" y="918"/>
                </a:cubicBezTo>
                <a:cubicBezTo>
                  <a:pt x="641" y="918"/>
                  <a:pt x="641" y="917"/>
                  <a:pt x="641" y="917"/>
                </a:cubicBezTo>
                <a:cubicBezTo>
                  <a:pt x="642" y="917"/>
                  <a:pt x="643" y="917"/>
                  <a:pt x="643" y="917"/>
                </a:cubicBezTo>
                <a:cubicBezTo>
                  <a:pt x="643" y="917"/>
                  <a:pt x="644" y="917"/>
                  <a:pt x="644" y="917"/>
                </a:cubicBezTo>
                <a:cubicBezTo>
                  <a:pt x="644" y="917"/>
                  <a:pt x="644" y="916"/>
                  <a:pt x="644" y="915"/>
                </a:cubicBezTo>
                <a:cubicBezTo>
                  <a:pt x="644" y="915"/>
                  <a:pt x="644" y="915"/>
                  <a:pt x="643" y="915"/>
                </a:cubicBezTo>
                <a:close/>
                <a:moveTo>
                  <a:pt x="512" y="401"/>
                </a:moveTo>
                <a:cubicBezTo>
                  <a:pt x="512" y="402"/>
                  <a:pt x="514" y="402"/>
                  <a:pt x="515" y="402"/>
                </a:cubicBezTo>
                <a:cubicBezTo>
                  <a:pt x="515" y="402"/>
                  <a:pt x="516" y="402"/>
                  <a:pt x="517" y="402"/>
                </a:cubicBezTo>
                <a:cubicBezTo>
                  <a:pt x="518" y="402"/>
                  <a:pt x="519" y="402"/>
                  <a:pt x="519" y="401"/>
                </a:cubicBezTo>
                <a:cubicBezTo>
                  <a:pt x="520" y="401"/>
                  <a:pt x="522" y="401"/>
                  <a:pt x="523" y="401"/>
                </a:cubicBezTo>
                <a:cubicBezTo>
                  <a:pt x="524" y="401"/>
                  <a:pt x="524" y="400"/>
                  <a:pt x="524" y="400"/>
                </a:cubicBezTo>
                <a:cubicBezTo>
                  <a:pt x="524" y="400"/>
                  <a:pt x="524" y="399"/>
                  <a:pt x="523" y="399"/>
                </a:cubicBezTo>
                <a:cubicBezTo>
                  <a:pt x="523" y="399"/>
                  <a:pt x="522" y="399"/>
                  <a:pt x="522" y="399"/>
                </a:cubicBezTo>
                <a:cubicBezTo>
                  <a:pt x="522" y="399"/>
                  <a:pt x="521" y="397"/>
                  <a:pt x="521" y="397"/>
                </a:cubicBezTo>
                <a:cubicBezTo>
                  <a:pt x="520" y="397"/>
                  <a:pt x="520" y="397"/>
                  <a:pt x="519" y="396"/>
                </a:cubicBezTo>
                <a:cubicBezTo>
                  <a:pt x="519" y="396"/>
                  <a:pt x="518" y="396"/>
                  <a:pt x="518" y="397"/>
                </a:cubicBezTo>
                <a:cubicBezTo>
                  <a:pt x="518" y="397"/>
                  <a:pt x="517" y="397"/>
                  <a:pt x="517" y="396"/>
                </a:cubicBezTo>
                <a:cubicBezTo>
                  <a:pt x="517" y="396"/>
                  <a:pt x="517" y="396"/>
                  <a:pt x="516" y="396"/>
                </a:cubicBezTo>
                <a:cubicBezTo>
                  <a:pt x="516" y="396"/>
                  <a:pt x="514" y="397"/>
                  <a:pt x="515" y="396"/>
                </a:cubicBezTo>
                <a:cubicBezTo>
                  <a:pt x="515" y="396"/>
                  <a:pt x="516" y="395"/>
                  <a:pt x="516" y="395"/>
                </a:cubicBezTo>
                <a:cubicBezTo>
                  <a:pt x="515" y="395"/>
                  <a:pt x="515" y="395"/>
                  <a:pt x="516" y="395"/>
                </a:cubicBezTo>
                <a:cubicBezTo>
                  <a:pt x="516" y="395"/>
                  <a:pt x="516" y="394"/>
                  <a:pt x="516" y="394"/>
                </a:cubicBezTo>
                <a:cubicBezTo>
                  <a:pt x="515" y="393"/>
                  <a:pt x="514" y="393"/>
                  <a:pt x="514" y="394"/>
                </a:cubicBezTo>
                <a:cubicBezTo>
                  <a:pt x="514" y="394"/>
                  <a:pt x="513" y="394"/>
                  <a:pt x="513" y="393"/>
                </a:cubicBezTo>
                <a:cubicBezTo>
                  <a:pt x="512" y="393"/>
                  <a:pt x="512" y="393"/>
                  <a:pt x="511" y="393"/>
                </a:cubicBezTo>
                <a:cubicBezTo>
                  <a:pt x="511" y="392"/>
                  <a:pt x="511" y="392"/>
                  <a:pt x="511" y="393"/>
                </a:cubicBezTo>
                <a:cubicBezTo>
                  <a:pt x="511" y="393"/>
                  <a:pt x="510" y="393"/>
                  <a:pt x="510" y="393"/>
                </a:cubicBezTo>
                <a:cubicBezTo>
                  <a:pt x="509" y="393"/>
                  <a:pt x="509" y="392"/>
                  <a:pt x="510" y="392"/>
                </a:cubicBezTo>
                <a:cubicBezTo>
                  <a:pt x="510" y="392"/>
                  <a:pt x="510" y="391"/>
                  <a:pt x="509" y="392"/>
                </a:cubicBezTo>
                <a:cubicBezTo>
                  <a:pt x="509" y="392"/>
                  <a:pt x="508" y="392"/>
                  <a:pt x="509" y="392"/>
                </a:cubicBezTo>
                <a:cubicBezTo>
                  <a:pt x="509" y="391"/>
                  <a:pt x="508" y="392"/>
                  <a:pt x="508" y="391"/>
                </a:cubicBezTo>
                <a:cubicBezTo>
                  <a:pt x="508" y="391"/>
                  <a:pt x="508" y="390"/>
                  <a:pt x="508" y="390"/>
                </a:cubicBezTo>
                <a:cubicBezTo>
                  <a:pt x="507" y="390"/>
                  <a:pt x="507" y="391"/>
                  <a:pt x="507" y="391"/>
                </a:cubicBezTo>
                <a:cubicBezTo>
                  <a:pt x="507" y="391"/>
                  <a:pt x="507" y="391"/>
                  <a:pt x="506" y="391"/>
                </a:cubicBezTo>
                <a:cubicBezTo>
                  <a:pt x="506" y="390"/>
                  <a:pt x="506" y="390"/>
                  <a:pt x="506" y="390"/>
                </a:cubicBezTo>
                <a:cubicBezTo>
                  <a:pt x="505" y="389"/>
                  <a:pt x="505" y="389"/>
                  <a:pt x="505" y="389"/>
                </a:cubicBezTo>
                <a:cubicBezTo>
                  <a:pt x="504" y="389"/>
                  <a:pt x="503" y="389"/>
                  <a:pt x="503" y="389"/>
                </a:cubicBezTo>
                <a:cubicBezTo>
                  <a:pt x="503" y="388"/>
                  <a:pt x="503" y="388"/>
                  <a:pt x="503" y="388"/>
                </a:cubicBezTo>
                <a:cubicBezTo>
                  <a:pt x="503" y="388"/>
                  <a:pt x="502" y="387"/>
                  <a:pt x="502" y="387"/>
                </a:cubicBezTo>
                <a:cubicBezTo>
                  <a:pt x="501" y="387"/>
                  <a:pt x="501" y="386"/>
                  <a:pt x="501" y="386"/>
                </a:cubicBezTo>
                <a:cubicBezTo>
                  <a:pt x="500" y="386"/>
                  <a:pt x="500" y="385"/>
                  <a:pt x="499" y="385"/>
                </a:cubicBezTo>
                <a:cubicBezTo>
                  <a:pt x="499" y="385"/>
                  <a:pt x="499" y="385"/>
                  <a:pt x="499" y="385"/>
                </a:cubicBezTo>
                <a:cubicBezTo>
                  <a:pt x="498" y="385"/>
                  <a:pt x="498" y="385"/>
                  <a:pt x="498" y="385"/>
                </a:cubicBezTo>
                <a:cubicBezTo>
                  <a:pt x="497" y="385"/>
                  <a:pt x="496" y="385"/>
                  <a:pt x="496" y="385"/>
                </a:cubicBezTo>
                <a:cubicBezTo>
                  <a:pt x="495" y="385"/>
                  <a:pt x="495" y="385"/>
                  <a:pt x="495" y="384"/>
                </a:cubicBezTo>
                <a:cubicBezTo>
                  <a:pt x="494" y="384"/>
                  <a:pt x="494" y="383"/>
                  <a:pt x="494" y="383"/>
                </a:cubicBezTo>
                <a:cubicBezTo>
                  <a:pt x="493" y="383"/>
                  <a:pt x="494" y="382"/>
                  <a:pt x="493" y="382"/>
                </a:cubicBezTo>
                <a:cubicBezTo>
                  <a:pt x="493" y="382"/>
                  <a:pt x="492" y="382"/>
                  <a:pt x="492" y="382"/>
                </a:cubicBezTo>
                <a:cubicBezTo>
                  <a:pt x="492" y="382"/>
                  <a:pt x="493" y="381"/>
                  <a:pt x="493" y="381"/>
                </a:cubicBezTo>
                <a:cubicBezTo>
                  <a:pt x="492" y="381"/>
                  <a:pt x="492" y="381"/>
                  <a:pt x="492" y="381"/>
                </a:cubicBezTo>
                <a:cubicBezTo>
                  <a:pt x="491" y="381"/>
                  <a:pt x="491" y="381"/>
                  <a:pt x="491" y="381"/>
                </a:cubicBezTo>
                <a:cubicBezTo>
                  <a:pt x="490" y="381"/>
                  <a:pt x="490" y="381"/>
                  <a:pt x="490" y="381"/>
                </a:cubicBezTo>
                <a:cubicBezTo>
                  <a:pt x="489" y="381"/>
                  <a:pt x="489" y="381"/>
                  <a:pt x="489" y="381"/>
                </a:cubicBezTo>
                <a:cubicBezTo>
                  <a:pt x="488" y="380"/>
                  <a:pt x="488" y="380"/>
                  <a:pt x="488" y="380"/>
                </a:cubicBezTo>
                <a:cubicBezTo>
                  <a:pt x="488" y="380"/>
                  <a:pt x="487" y="380"/>
                  <a:pt x="487" y="380"/>
                </a:cubicBezTo>
                <a:cubicBezTo>
                  <a:pt x="486" y="380"/>
                  <a:pt x="486" y="380"/>
                  <a:pt x="486" y="380"/>
                </a:cubicBezTo>
                <a:cubicBezTo>
                  <a:pt x="487" y="379"/>
                  <a:pt x="486" y="379"/>
                  <a:pt x="486" y="380"/>
                </a:cubicBezTo>
                <a:cubicBezTo>
                  <a:pt x="485" y="380"/>
                  <a:pt x="484" y="380"/>
                  <a:pt x="484" y="380"/>
                </a:cubicBezTo>
                <a:cubicBezTo>
                  <a:pt x="484" y="380"/>
                  <a:pt x="485" y="379"/>
                  <a:pt x="485" y="379"/>
                </a:cubicBezTo>
                <a:cubicBezTo>
                  <a:pt x="484" y="379"/>
                  <a:pt x="483" y="380"/>
                  <a:pt x="483" y="380"/>
                </a:cubicBezTo>
                <a:cubicBezTo>
                  <a:pt x="482" y="380"/>
                  <a:pt x="482" y="380"/>
                  <a:pt x="482" y="379"/>
                </a:cubicBezTo>
                <a:cubicBezTo>
                  <a:pt x="482" y="379"/>
                  <a:pt x="481" y="379"/>
                  <a:pt x="480" y="379"/>
                </a:cubicBezTo>
                <a:cubicBezTo>
                  <a:pt x="480" y="379"/>
                  <a:pt x="479" y="379"/>
                  <a:pt x="479" y="379"/>
                </a:cubicBezTo>
                <a:cubicBezTo>
                  <a:pt x="478" y="379"/>
                  <a:pt x="477" y="380"/>
                  <a:pt x="476" y="380"/>
                </a:cubicBezTo>
                <a:cubicBezTo>
                  <a:pt x="476" y="380"/>
                  <a:pt x="475" y="380"/>
                  <a:pt x="474" y="380"/>
                </a:cubicBezTo>
                <a:cubicBezTo>
                  <a:pt x="474" y="380"/>
                  <a:pt x="474" y="381"/>
                  <a:pt x="474" y="381"/>
                </a:cubicBezTo>
                <a:cubicBezTo>
                  <a:pt x="473" y="380"/>
                  <a:pt x="473" y="380"/>
                  <a:pt x="472" y="380"/>
                </a:cubicBezTo>
                <a:cubicBezTo>
                  <a:pt x="472" y="381"/>
                  <a:pt x="471" y="381"/>
                  <a:pt x="471" y="381"/>
                </a:cubicBezTo>
                <a:cubicBezTo>
                  <a:pt x="471" y="381"/>
                  <a:pt x="470" y="381"/>
                  <a:pt x="470" y="382"/>
                </a:cubicBezTo>
                <a:cubicBezTo>
                  <a:pt x="469" y="382"/>
                  <a:pt x="469" y="382"/>
                  <a:pt x="468" y="382"/>
                </a:cubicBezTo>
                <a:cubicBezTo>
                  <a:pt x="468" y="382"/>
                  <a:pt x="468" y="382"/>
                  <a:pt x="467" y="383"/>
                </a:cubicBezTo>
                <a:cubicBezTo>
                  <a:pt x="467" y="383"/>
                  <a:pt x="467" y="382"/>
                  <a:pt x="467" y="383"/>
                </a:cubicBezTo>
                <a:cubicBezTo>
                  <a:pt x="467" y="383"/>
                  <a:pt x="466" y="383"/>
                  <a:pt x="466" y="383"/>
                </a:cubicBezTo>
                <a:cubicBezTo>
                  <a:pt x="466" y="383"/>
                  <a:pt x="466" y="383"/>
                  <a:pt x="466" y="384"/>
                </a:cubicBezTo>
                <a:cubicBezTo>
                  <a:pt x="466" y="384"/>
                  <a:pt x="465" y="385"/>
                  <a:pt x="465" y="385"/>
                </a:cubicBezTo>
                <a:cubicBezTo>
                  <a:pt x="464" y="385"/>
                  <a:pt x="464" y="386"/>
                  <a:pt x="464" y="386"/>
                </a:cubicBezTo>
                <a:cubicBezTo>
                  <a:pt x="464" y="386"/>
                  <a:pt x="465" y="387"/>
                  <a:pt x="465" y="387"/>
                </a:cubicBezTo>
                <a:cubicBezTo>
                  <a:pt x="465" y="387"/>
                  <a:pt x="465" y="388"/>
                  <a:pt x="465" y="387"/>
                </a:cubicBezTo>
                <a:cubicBezTo>
                  <a:pt x="464" y="387"/>
                  <a:pt x="464" y="387"/>
                  <a:pt x="464" y="387"/>
                </a:cubicBezTo>
                <a:cubicBezTo>
                  <a:pt x="463" y="387"/>
                  <a:pt x="463" y="388"/>
                  <a:pt x="462" y="388"/>
                </a:cubicBezTo>
                <a:cubicBezTo>
                  <a:pt x="462" y="388"/>
                  <a:pt x="461" y="388"/>
                  <a:pt x="461" y="388"/>
                </a:cubicBezTo>
                <a:cubicBezTo>
                  <a:pt x="461" y="388"/>
                  <a:pt x="461" y="389"/>
                  <a:pt x="461" y="389"/>
                </a:cubicBezTo>
                <a:cubicBezTo>
                  <a:pt x="462" y="389"/>
                  <a:pt x="462" y="388"/>
                  <a:pt x="463" y="388"/>
                </a:cubicBezTo>
                <a:cubicBezTo>
                  <a:pt x="463" y="388"/>
                  <a:pt x="464" y="388"/>
                  <a:pt x="464" y="388"/>
                </a:cubicBezTo>
                <a:cubicBezTo>
                  <a:pt x="464" y="389"/>
                  <a:pt x="463" y="389"/>
                  <a:pt x="464" y="389"/>
                </a:cubicBezTo>
                <a:cubicBezTo>
                  <a:pt x="464" y="389"/>
                  <a:pt x="464" y="388"/>
                  <a:pt x="465" y="388"/>
                </a:cubicBezTo>
                <a:cubicBezTo>
                  <a:pt x="466" y="388"/>
                  <a:pt x="466" y="388"/>
                  <a:pt x="466" y="388"/>
                </a:cubicBezTo>
                <a:cubicBezTo>
                  <a:pt x="467" y="387"/>
                  <a:pt x="467" y="387"/>
                  <a:pt x="467" y="387"/>
                </a:cubicBezTo>
                <a:cubicBezTo>
                  <a:pt x="467" y="386"/>
                  <a:pt x="468" y="386"/>
                  <a:pt x="468" y="386"/>
                </a:cubicBezTo>
                <a:cubicBezTo>
                  <a:pt x="469" y="386"/>
                  <a:pt x="469" y="386"/>
                  <a:pt x="469" y="386"/>
                </a:cubicBezTo>
                <a:cubicBezTo>
                  <a:pt x="470" y="386"/>
                  <a:pt x="470" y="386"/>
                  <a:pt x="470" y="386"/>
                </a:cubicBezTo>
                <a:cubicBezTo>
                  <a:pt x="471" y="386"/>
                  <a:pt x="471" y="385"/>
                  <a:pt x="472" y="385"/>
                </a:cubicBezTo>
                <a:cubicBezTo>
                  <a:pt x="472" y="385"/>
                  <a:pt x="473" y="384"/>
                  <a:pt x="474" y="384"/>
                </a:cubicBezTo>
                <a:cubicBezTo>
                  <a:pt x="474" y="383"/>
                  <a:pt x="474" y="383"/>
                  <a:pt x="475" y="383"/>
                </a:cubicBezTo>
                <a:cubicBezTo>
                  <a:pt x="475" y="383"/>
                  <a:pt x="476" y="383"/>
                  <a:pt x="477" y="383"/>
                </a:cubicBezTo>
                <a:cubicBezTo>
                  <a:pt x="478" y="383"/>
                  <a:pt x="479" y="383"/>
                  <a:pt x="480" y="383"/>
                </a:cubicBezTo>
                <a:cubicBezTo>
                  <a:pt x="481" y="383"/>
                  <a:pt x="482" y="384"/>
                  <a:pt x="481" y="384"/>
                </a:cubicBezTo>
                <a:cubicBezTo>
                  <a:pt x="481" y="384"/>
                  <a:pt x="480" y="384"/>
                  <a:pt x="480" y="384"/>
                </a:cubicBezTo>
                <a:cubicBezTo>
                  <a:pt x="479" y="384"/>
                  <a:pt x="478" y="385"/>
                  <a:pt x="478" y="385"/>
                </a:cubicBezTo>
                <a:cubicBezTo>
                  <a:pt x="478" y="385"/>
                  <a:pt x="479" y="385"/>
                  <a:pt x="479" y="386"/>
                </a:cubicBezTo>
                <a:cubicBezTo>
                  <a:pt x="480" y="386"/>
                  <a:pt x="480" y="386"/>
                  <a:pt x="481" y="386"/>
                </a:cubicBezTo>
                <a:cubicBezTo>
                  <a:pt x="481" y="386"/>
                  <a:pt x="482" y="386"/>
                  <a:pt x="482" y="386"/>
                </a:cubicBezTo>
                <a:cubicBezTo>
                  <a:pt x="483" y="387"/>
                  <a:pt x="483" y="387"/>
                  <a:pt x="483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4" y="386"/>
                  <a:pt x="484" y="387"/>
                  <a:pt x="484" y="387"/>
                </a:cubicBezTo>
                <a:cubicBezTo>
                  <a:pt x="485" y="387"/>
                  <a:pt x="486" y="387"/>
                  <a:pt x="487" y="387"/>
                </a:cubicBezTo>
                <a:cubicBezTo>
                  <a:pt x="488" y="387"/>
                  <a:pt x="488" y="386"/>
                  <a:pt x="488" y="387"/>
                </a:cubicBezTo>
                <a:cubicBezTo>
                  <a:pt x="488" y="387"/>
                  <a:pt x="488" y="388"/>
                  <a:pt x="489" y="388"/>
                </a:cubicBezTo>
                <a:cubicBezTo>
                  <a:pt x="489" y="389"/>
                  <a:pt x="490" y="389"/>
                  <a:pt x="490" y="389"/>
                </a:cubicBezTo>
                <a:cubicBezTo>
                  <a:pt x="490" y="390"/>
                  <a:pt x="491" y="390"/>
                  <a:pt x="491" y="390"/>
                </a:cubicBezTo>
                <a:cubicBezTo>
                  <a:pt x="492" y="389"/>
                  <a:pt x="493" y="390"/>
                  <a:pt x="493" y="390"/>
                </a:cubicBezTo>
                <a:cubicBezTo>
                  <a:pt x="494" y="391"/>
                  <a:pt x="495" y="390"/>
                  <a:pt x="495" y="391"/>
                </a:cubicBezTo>
                <a:cubicBezTo>
                  <a:pt x="495" y="391"/>
                  <a:pt x="496" y="390"/>
                  <a:pt x="496" y="390"/>
                </a:cubicBezTo>
                <a:cubicBezTo>
                  <a:pt x="497" y="390"/>
                  <a:pt x="498" y="390"/>
                  <a:pt x="498" y="390"/>
                </a:cubicBezTo>
                <a:cubicBezTo>
                  <a:pt x="498" y="391"/>
                  <a:pt x="498" y="391"/>
                  <a:pt x="498" y="392"/>
                </a:cubicBezTo>
                <a:cubicBezTo>
                  <a:pt x="498" y="392"/>
                  <a:pt x="499" y="393"/>
                  <a:pt x="499" y="393"/>
                </a:cubicBezTo>
                <a:cubicBezTo>
                  <a:pt x="499" y="394"/>
                  <a:pt x="498" y="394"/>
                  <a:pt x="499" y="394"/>
                </a:cubicBezTo>
                <a:cubicBezTo>
                  <a:pt x="499" y="395"/>
                  <a:pt x="500" y="395"/>
                  <a:pt x="500" y="396"/>
                </a:cubicBezTo>
                <a:cubicBezTo>
                  <a:pt x="501" y="396"/>
                  <a:pt x="501" y="396"/>
                  <a:pt x="502" y="396"/>
                </a:cubicBezTo>
                <a:cubicBezTo>
                  <a:pt x="502" y="396"/>
                  <a:pt x="503" y="396"/>
                  <a:pt x="503" y="396"/>
                </a:cubicBezTo>
                <a:cubicBezTo>
                  <a:pt x="504" y="397"/>
                  <a:pt x="505" y="397"/>
                  <a:pt x="505" y="396"/>
                </a:cubicBezTo>
                <a:cubicBezTo>
                  <a:pt x="506" y="396"/>
                  <a:pt x="506" y="397"/>
                  <a:pt x="506" y="397"/>
                </a:cubicBezTo>
                <a:cubicBezTo>
                  <a:pt x="506" y="397"/>
                  <a:pt x="505" y="398"/>
                  <a:pt x="506" y="398"/>
                </a:cubicBezTo>
                <a:cubicBezTo>
                  <a:pt x="506" y="398"/>
                  <a:pt x="506" y="398"/>
                  <a:pt x="506" y="399"/>
                </a:cubicBezTo>
                <a:cubicBezTo>
                  <a:pt x="506" y="399"/>
                  <a:pt x="505" y="400"/>
                  <a:pt x="504" y="400"/>
                </a:cubicBezTo>
                <a:cubicBezTo>
                  <a:pt x="503" y="400"/>
                  <a:pt x="503" y="401"/>
                  <a:pt x="502" y="401"/>
                </a:cubicBezTo>
                <a:cubicBezTo>
                  <a:pt x="502" y="402"/>
                  <a:pt x="501" y="403"/>
                  <a:pt x="502" y="402"/>
                </a:cubicBezTo>
                <a:cubicBezTo>
                  <a:pt x="503" y="402"/>
                  <a:pt x="505" y="402"/>
                  <a:pt x="506" y="402"/>
                </a:cubicBezTo>
                <a:cubicBezTo>
                  <a:pt x="507" y="402"/>
                  <a:pt x="508" y="402"/>
                  <a:pt x="509" y="402"/>
                </a:cubicBezTo>
                <a:cubicBezTo>
                  <a:pt x="510" y="401"/>
                  <a:pt x="511" y="401"/>
                  <a:pt x="512" y="401"/>
                </a:cubicBezTo>
                <a:close/>
                <a:moveTo>
                  <a:pt x="471" y="390"/>
                </a:moveTo>
                <a:cubicBezTo>
                  <a:pt x="471" y="390"/>
                  <a:pt x="471" y="391"/>
                  <a:pt x="472" y="391"/>
                </a:cubicBezTo>
                <a:cubicBezTo>
                  <a:pt x="472" y="391"/>
                  <a:pt x="473" y="391"/>
                  <a:pt x="474" y="391"/>
                </a:cubicBezTo>
                <a:cubicBezTo>
                  <a:pt x="475" y="390"/>
                  <a:pt x="475" y="390"/>
                  <a:pt x="475" y="389"/>
                </a:cubicBezTo>
                <a:cubicBezTo>
                  <a:pt x="474" y="388"/>
                  <a:pt x="474" y="388"/>
                  <a:pt x="473" y="388"/>
                </a:cubicBezTo>
                <a:cubicBezTo>
                  <a:pt x="472" y="388"/>
                  <a:pt x="472" y="388"/>
                  <a:pt x="472" y="389"/>
                </a:cubicBezTo>
                <a:cubicBezTo>
                  <a:pt x="472" y="390"/>
                  <a:pt x="472" y="390"/>
                  <a:pt x="472" y="390"/>
                </a:cubicBezTo>
                <a:cubicBezTo>
                  <a:pt x="472" y="391"/>
                  <a:pt x="472" y="390"/>
                  <a:pt x="471" y="390"/>
                </a:cubicBezTo>
                <a:close/>
                <a:moveTo>
                  <a:pt x="464" y="384"/>
                </a:moveTo>
                <a:cubicBezTo>
                  <a:pt x="464" y="384"/>
                  <a:pt x="463" y="385"/>
                  <a:pt x="463" y="385"/>
                </a:cubicBezTo>
                <a:cubicBezTo>
                  <a:pt x="462" y="386"/>
                  <a:pt x="462" y="386"/>
                  <a:pt x="462" y="386"/>
                </a:cubicBezTo>
                <a:cubicBezTo>
                  <a:pt x="463" y="386"/>
                  <a:pt x="464" y="385"/>
                  <a:pt x="464" y="384"/>
                </a:cubicBezTo>
                <a:close/>
                <a:moveTo>
                  <a:pt x="495" y="383"/>
                </a:moveTo>
                <a:cubicBezTo>
                  <a:pt x="494" y="382"/>
                  <a:pt x="494" y="382"/>
                  <a:pt x="494" y="382"/>
                </a:cubicBezTo>
                <a:cubicBezTo>
                  <a:pt x="494" y="383"/>
                  <a:pt x="495" y="383"/>
                  <a:pt x="495" y="383"/>
                </a:cubicBezTo>
                <a:cubicBezTo>
                  <a:pt x="495" y="383"/>
                  <a:pt x="495" y="383"/>
                  <a:pt x="495" y="383"/>
                </a:cubicBezTo>
                <a:close/>
                <a:moveTo>
                  <a:pt x="497" y="383"/>
                </a:moveTo>
                <a:cubicBezTo>
                  <a:pt x="497" y="383"/>
                  <a:pt x="497" y="383"/>
                  <a:pt x="497" y="383"/>
                </a:cubicBezTo>
                <a:cubicBezTo>
                  <a:pt x="497" y="383"/>
                  <a:pt x="498" y="383"/>
                  <a:pt x="497" y="383"/>
                </a:cubicBezTo>
                <a:close/>
                <a:moveTo>
                  <a:pt x="501" y="384"/>
                </a:moveTo>
                <a:cubicBezTo>
                  <a:pt x="500" y="383"/>
                  <a:pt x="499" y="383"/>
                  <a:pt x="499" y="384"/>
                </a:cubicBezTo>
                <a:cubicBezTo>
                  <a:pt x="499" y="384"/>
                  <a:pt x="500" y="385"/>
                  <a:pt x="501" y="385"/>
                </a:cubicBezTo>
                <a:cubicBezTo>
                  <a:pt x="501" y="385"/>
                  <a:pt x="501" y="384"/>
                  <a:pt x="501" y="384"/>
                </a:cubicBezTo>
                <a:close/>
                <a:moveTo>
                  <a:pt x="501" y="385"/>
                </a:moveTo>
                <a:cubicBezTo>
                  <a:pt x="502" y="386"/>
                  <a:pt x="503" y="385"/>
                  <a:pt x="502" y="385"/>
                </a:cubicBezTo>
                <a:cubicBezTo>
                  <a:pt x="502" y="384"/>
                  <a:pt x="501" y="384"/>
                  <a:pt x="501" y="385"/>
                </a:cubicBezTo>
                <a:close/>
                <a:moveTo>
                  <a:pt x="504" y="386"/>
                </a:moveTo>
                <a:cubicBezTo>
                  <a:pt x="504" y="386"/>
                  <a:pt x="504" y="386"/>
                  <a:pt x="504" y="386"/>
                </a:cubicBezTo>
                <a:cubicBezTo>
                  <a:pt x="505" y="387"/>
                  <a:pt x="504" y="386"/>
                  <a:pt x="504" y="386"/>
                </a:cubicBezTo>
                <a:close/>
                <a:moveTo>
                  <a:pt x="504" y="388"/>
                </a:moveTo>
                <a:cubicBezTo>
                  <a:pt x="504" y="388"/>
                  <a:pt x="505" y="388"/>
                  <a:pt x="505" y="388"/>
                </a:cubicBezTo>
                <a:cubicBezTo>
                  <a:pt x="505" y="387"/>
                  <a:pt x="504" y="387"/>
                  <a:pt x="504" y="387"/>
                </a:cubicBezTo>
                <a:cubicBezTo>
                  <a:pt x="504" y="387"/>
                  <a:pt x="504" y="387"/>
                  <a:pt x="504" y="387"/>
                </a:cubicBezTo>
                <a:cubicBezTo>
                  <a:pt x="504" y="387"/>
                  <a:pt x="504" y="387"/>
                  <a:pt x="504" y="387"/>
                </a:cubicBezTo>
                <a:cubicBezTo>
                  <a:pt x="504" y="386"/>
                  <a:pt x="503" y="386"/>
                  <a:pt x="503" y="386"/>
                </a:cubicBezTo>
                <a:cubicBezTo>
                  <a:pt x="503" y="385"/>
                  <a:pt x="502" y="385"/>
                  <a:pt x="502" y="386"/>
                </a:cubicBezTo>
                <a:cubicBezTo>
                  <a:pt x="503" y="387"/>
                  <a:pt x="503" y="387"/>
                  <a:pt x="504" y="387"/>
                </a:cubicBezTo>
                <a:cubicBezTo>
                  <a:pt x="503" y="387"/>
                  <a:pt x="503" y="388"/>
                  <a:pt x="504" y="388"/>
                </a:cubicBezTo>
                <a:close/>
                <a:moveTo>
                  <a:pt x="507" y="390"/>
                </a:moveTo>
                <a:cubicBezTo>
                  <a:pt x="507" y="389"/>
                  <a:pt x="506" y="389"/>
                  <a:pt x="506" y="388"/>
                </a:cubicBezTo>
                <a:cubicBezTo>
                  <a:pt x="505" y="388"/>
                  <a:pt x="506" y="389"/>
                  <a:pt x="506" y="389"/>
                </a:cubicBezTo>
                <a:cubicBezTo>
                  <a:pt x="507" y="390"/>
                  <a:pt x="507" y="390"/>
                  <a:pt x="507" y="390"/>
                </a:cubicBezTo>
                <a:close/>
                <a:moveTo>
                  <a:pt x="495" y="395"/>
                </a:moveTo>
                <a:cubicBezTo>
                  <a:pt x="495" y="395"/>
                  <a:pt x="495" y="395"/>
                  <a:pt x="495" y="394"/>
                </a:cubicBezTo>
                <a:cubicBezTo>
                  <a:pt x="494" y="394"/>
                  <a:pt x="494" y="395"/>
                  <a:pt x="495" y="395"/>
                </a:cubicBezTo>
                <a:close/>
                <a:moveTo>
                  <a:pt x="496" y="396"/>
                </a:moveTo>
                <a:cubicBezTo>
                  <a:pt x="496" y="397"/>
                  <a:pt x="497" y="396"/>
                  <a:pt x="496" y="396"/>
                </a:cubicBezTo>
                <a:cubicBezTo>
                  <a:pt x="496" y="396"/>
                  <a:pt x="495" y="396"/>
                  <a:pt x="496" y="396"/>
                </a:cubicBezTo>
                <a:close/>
                <a:moveTo>
                  <a:pt x="499" y="398"/>
                </a:moveTo>
                <a:cubicBezTo>
                  <a:pt x="499" y="397"/>
                  <a:pt x="499" y="397"/>
                  <a:pt x="499" y="397"/>
                </a:cubicBezTo>
                <a:cubicBezTo>
                  <a:pt x="498" y="397"/>
                  <a:pt x="498" y="397"/>
                  <a:pt x="499" y="398"/>
                </a:cubicBezTo>
                <a:cubicBezTo>
                  <a:pt x="499" y="398"/>
                  <a:pt x="499" y="398"/>
                  <a:pt x="499" y="398"/>
                </a:cubicBezTo>
                <a:close/>
                <a:moveTo>
                  <a:pt x="501" y="397"/>
                </a:moveTo>
                <a:cubicBezTo>
                  <a:pt x="500" y="397"/>
                  <a:pt x="500" y="398"/>
                  <a:pt x="500" y="398"/>
                </a:cubicBezTo>
                <a:cubicBezTo>
                  <a:pt x="501" y="398"/>
                  <a:pt x="501" y="398"/>
                  <a:pt x="501" y="398"/>
                </a:cubicBezTo>
                <a:cubicBezTo>
                  <a:pt x="501" y="398"/>
                  <a:pt x="500" y="398"/>
                  <a:pt x="501" y="397"/>
                </a:cubicBezTo>
                <a:cubicBezTo>
                  <a:pt x="501" y="397"/>
                  <a:pt x="501" y="396"/>
                  <a:pt x="501" y="397"/>
                </a:cubicBezTo>
                <a:close/>
                <a:moveTo>
                  <a:pt x="502" y="400"/>
                </a:moveTo>
                <a:cubicBezTo>
                  <a:pt x="502" y="400"/>
                  <a:pt x="502" y="398"/>
                  <a:pt x="502" y="398"/>
                </a:cubicBezTo>
                <a:cubicBezTo>
                  <a:pt x="501" y="398"/>
                  <a:pt x="501" y="398"/>
                  <a:pt x="502" y="399"/>
                </a:cubicBezTo>
                <a:cubicBezTo>
                  <a:pt x="502" y="400"/>
                  <a:pt x="502" y="401"/>
                  <a:pt x="502" y="400"/>
                </a:cubicBezTo>
                <a:close/>
                <a:moveTo>
                  <a:pt x="503" y="400"/>
                </a:moveTo>
                <a:cubicBezTo>
                  <a:pt x="503" y="400"/>
                  <a:pt x="503" y="399"/>
                  <a:pt x="504" y="399"/>
                </a:cubicBezTo>
                <a:cubicBezTo>
                  <a:pt x="504" y="399"/>
                  <a:pt x="504" y="398"/>
                  <a:pt x="505" y="398"/>
                </a:cubicBezTo>
                <a:cubicBezTo>
                  <a:pt x="505" y="398"/>
                  <a:pt x="504" y="398"/>
                  <a:pt x="504" y="398"/>
                </a:cubicBezTo>
                <a:cubicBezTo>
                  <a:pt x="503" y="399"/>
                  <a:pt x="503" y="398"/>
                  <a:pt x="503" y="398"/>
                </a:cubicBezTo>
                <a:cubicBezTo>
                  <a:pt x="503" y="398"/>
                  <a:pt x="503" y="398"/>
                  <a:pt x="503" y="399"/>
                </a:cubicBezTo>
                <a:cubicBezTo>
                  <a:pt x="503" y="399"/>
                  <a:pt x="502" y="400"/>
                  <a:pt x="503" y="400"/>
                </a:cubicBezTo>
                <a:close/>
                <a:moveTo>
                  <a:pt x="479" y="406"/>
                </a:moveTo>
                <a:cubicBezTo>
                  <a:pt x="480" y="407"/>
                  <a:pt x="482" y="406"/>
                  <a:pt x="481" y="406"/>
                </a:cubicBezTo>
                <a:cubicBezTo>
                  <a:pt x="480" y="406"/>
                  <a:pt x="479" y="406"/>
                  <a:pt x="479" y="406"/>
                </a:cubicBezTo>
                <a:close/>
                <a:moveTo>
                  <a:pt x="532" y="392"/>
                </a:moveTo>
                <a:cubicBezTo>
                  <a:pt x="532" y="391"/>
                  <a:pt x="533" y="390"/>
                  <a:pt x="532" y="391"/>
                </a:cubicBezTo>
                <a:cubicBezTo>
                  <a:pt x="531" y="391"/>
                  <a:pt x="531" y="392"/>
                  <a:pt x="532" y="392"/>
                </a:cubicBezTo>
                <a:close/>
                <a:moveTo>
                  <a:pt x="527" y="395"/>
                </a:moveTo>
                <a:cubicBezTo>
                  <a:pt x="528" y="395"/>
                  <a:pt x="529" y="395"/>
                  <a:pt x="530" y="395"/>
                </a:cubicBezTo>
                <a:cubicBezTo>
                  <a:pt x="530" y="395"/>
                  <a:pt x="531" y="395"/>
                  <a:pt x="531" y="394"/>
                </a:cubicBezTo>
                <a:cubicBezTo>
                  <a:pt x="532" y="393"/>
                  <a:pt x="532" y="392"/>
                  <a:pt x="532" y="392"/>
                </a:cubicBezTo>
                <a:cubicBezTo>
                  <a:pt x="531" y="393"/>
                  <a:pt x="531" y="393"/>
                  <a:pt x="530" y="393"/>
                </a:cubicBezTo>
                <a:cubicBezTo>
                  <a:pt x="530" y="393"/>
                  <a:pt x="530" y="393"/>
                  <a:pt x="529" y="393"/>
                </a:cubicBezTo>
                <a:cubicBezTo>
                  <a:pt x="529" y="393"/>
                  <a:pt x="529" y="393"/>
                  <a:pt x="528" y="394"/>
                </a:cubicBezTo>
                <a:cubicBezTo>
                  <a:pt x="528" y="394"/>
                  <a:pt x="527" y="394"/>
                  <a:pt x="527" y="395"/>
                </a:cubicBezTo>
                <a:close/>
                <a:moveTo>
                  <a:pt x="504" y="355"/>
                </a:moveTo>
                <a:cubicBezTo>
                  <a:pt x="504" y="356"/>
                  <a:pt x="503" y="356"/>
                  <a:pt x="503" y="356"/>
                </a:cubicBezTo>
                <a:cubicBezTo>
                  <a:pt x="503" y="356"/>
                  <a:pt x="502" y="355"/>
                  <a:pt x="502" y="356"/>
                </a:cubicBezTo>
                <a:cubicBezTo>
                  <a:pt x="503" y="356"/>
                  <a:pt x="503" y="357"/>
                  <a:pt x="504" y="356"/>
                </a:cubicBezTo>
                <a:cubicBezTo>
                  <a:pt x="505" y="356"/>
                  <a:pt x="505" y="356"/>
                  <a:pt x="506" y="355"/>
                </a:cubicBezTo>
                <a:cubicBezTo>
                  <a:pt x="507" y="355"/>
                  <a:pt x="508" y="355"/>
                  <a:pt x="508" y="355"/>
                </a:cubicBezTo>
                <a:cubicBezTo>
                  <a:pt x="508" y="355"/>
                  <a:pt x="509" y="354"/>
                  <a:pt x="508" y="354"/>
                </a:cubicBezTo>
                <a:cubicBezTo>
                  <a:pt x="508" y="355"/>
                  <a:pt x="507" y="355"/>
                  <a:pt x="506" y="355"/>
                </a:cubicBezTo>
                <a:cubicBezTo>
                  <a:pt x="506" y="355"/>
                  <a:pt x="505" y="355"/>
                  <a:pt x="505" y="355"/>
                </a:cubicBezTo>
                <a:cubicBezTo>
                  <a:pt x="504" y="354"/>
                  <a:pt x="504" y="355"/>
                  <a:pt x="504" y="355"/>
                </a:cubicBezTo>
                <a:close/>
                <a:moveTo>
                  <a:pt x="505" y="371"/>
                </a:moveTo>
                <a:cubicBezTo>
                  <a:pt x="506" y="371"/>
                  <a:pt x="506" y="371"/>
                  <a:pt x="507" y="370"/>
                </a:cubicBezTo>
                <a:cubicBezTo>
                  <a:pt x="507" y="370"/>
                  <a:pt x="507" y="369"/>
                  <a:pt x="507" y="368"/>
                </a:cubicBezTo>
                <a:cubicBezTo>
                  <a:pt x="506" y="368"/>
                  <a:pt x="506" y="367"/>
                  <a:pt x="506" y="367"/>
                </a:cubicBezTo>
                <a:cubicBezTo>
                  <a:pt x="506" y="366"/>
                  <a:pt x="506" y="366"/>
                  <a:pt x="506" y="366"/>
                </a:cubicBezTo>
                <a:cubicBezTo>
                  <a:pt x="505" y="366"/>
                  <a:pt x="504" y="365"/>
                  <a:pt x="504" y="365"/>
                </a:cubicBezTo>
                <a:cubicBezTo>
                  <a:pt x="504" y="365"/>
                  <a:pt x="504" y="366"/>
                  <a:pt x="504" y="367"/>
                </a:cubicBezTo>
                <a:cubicBezTo>
                  <a:pt x="504" y="367"/>
                  <a:pt x="504" y="368"/>
                  <a:pt x="504" y="368"/>
                </a:cubicBezTo>
                <a:cubicBezTo>
                  <a:pt x="504" y="368"/>
                  <a:pt x="503" y="368"/>
                  <a:pt x="504" y="369"/>
                </a:cubicBezTo>
                <a:cubicBezTo>
                  <a:pt x="504" y="369"/>
                  <a:pt x="504" y="369"/>
                  <a:pt x="504" y="369"/>
                </a:cubicBezTo>
                <a:cubicBezTo>
                  <a:pt x="504" y="370"/>
                  <a:pt x="503" y="370"/>
                  <a:pt x="503" y="369"/>
                </a:cubicBezTo>
                <a:cubicBezTo>
                  <a:pt x="503" y="369"/>
                  <a:pt x="502" y="369"/>
                  <a:pt x="503" y="370"/>
                </a:cubicBezTo>
                <a:cubicBezTo>
                  <a:pt x="503" y="370"/>
                  <a:pt x="503" y="370"/>
                  <a:pt x="504" y="370"/>
                </a:cubicBezTo>
                <a:cubicBezTo>
                  <a:pt x="504" y="370"/>
                  <a:pt x="504" y="370"/>
                  <a:pt x="505" y="371"/>
                </a:cubicBezTo>
                <a:cubicBezTo>
                  <a:pt x="505" y="371"/>
                  <a:pt x="505" y="372"/>
                  <a:pt x="505" y="371"/>
                </a:cubicBezTo>
                <a:close/>
                <a:moveTo>
                  <a:pt x="506" y="374"/>
                </a:moveTo>
                <a:cubicBezTo>
                  <a:pt x="506" y="374"/>
                  <a:pt x="506" y="375"/>
                  <a:pt x="506" y="375"/>
                </a:cubicBezTo>
                <a:cubicBezTo>
                  <a:pt x="506" y="375"/>
                  <a:pt x="505" y="375"/>
                  <a:pt x="506" y="376"/>
                </a:cubicBezTo>
                <a:cubicBezTo>
                  <a:pt x="506" y="376"/>
                  <a:pt x="507" y="375"/>
                  <a:pt x="507" y="375"/>
                </a:cubicBezTo>
                <a:cubicBezTo>
                  <a:pt x="507" y="374"/>
                  <a:pt x="507" y="373"/>
                  <a:pt x="507" y="373"/>
                </a:cubicBezTo>
                <a:cubicBezTo>
                  <a:pt x="507" y="372"/>
                  <a:pt x="507" y="372"/>
                  <a:pt x="506" y="373"/>
                </a:cubicBezTo>
                <a:cubicBezTo>
                  <a:pt x="506" y="373"/>
                  <a:pt x="506" y="373"/>
                  <a:pt x="506" y="373"/>
                </a:cubicBezTo>
                <a:cubicBezTo>
                  <a:pt x="506" y="372"/>
                  <a:pt x="507" y="372"/>
                  <a:pt x="507" y="372"/>
                </a:cubicBezTo>
                <a:cubicBezTo>
                  <a:pt x="506" y="372"/>
                  <a:pt x="506" y="372"/>
                  <a:pt x="506" y="372"/>
                </a:cubicBezTo>
                <a:cubicBezTo>
                  <a:pt x="505" y="372"/>
                  <a:pt x="505" y="372"/>
                  <a:pt x="505" y="373"/>
                </a:cubicBezTo>
                <a:cubicBezTo>
                  <a:pt x="505" y="373"/>
                  <a:pt x="506" y="373"/>
                  <a:pt x="506" y="374"/>
                </a:cubicBezTo>
                <a:close/>
                <a:moveTo>
                  <a:pt x="512" y="355"/>
                </a:moveTo>
                <a:cubicBezTo>
                  <a:pt x="512" y="355"/>
                  <a:pt x="511" y="354"/>
                  <a:pt x="511" y="354"/>
                </a:cubicBezTo>
                <a:cubicBezTo>
                  <a:pt x="511" y="353"/>
                  <a:pt x="511" y="353"/>
                  <a:pt x="510" y="353"/>
                </a:cubicBezTo>
                <a:cubicBezTo>
                  <a:pt x="509" y="353"/>
                  <a:pt x="508" y="353"/>
                  <a:pt x="509" y="353"/>
                </a:cubicBezTo>
                <a:cubicBezTo>
                  <a:pt x="509" y="354"/>
                  <a:pt x="509" y="354"/>
                  <a:pt x="510" y="354"/>
                </a:cubicBezTo>
                <a:cubicBezTo>
                  <a:pt x="510" y="354"/>
                  <a:pt x="510" y="354"/>
                  <a:pt x="511" y="354"/>
                </a:cubicBezTo>
                <a:cubicBezTo>
                  <a:pt x="511" y="355"/>
                  <a:pt x="511" y="355"/>
                  <a:pt x="512" y="356"/>
                </a:cubicBezTo>
                <a:cubicBezTo>
                  <a:pt x="512" y="356"/>
                  <a:pt x="512" y="356"/>
                  <a:pt x="512" y="357"/>
                </a:cubicBezTo>
                <a:cubicBezTo>
                  <a:pt x="512" y="358"/>
                  <a:pt x="512" y="358"/>
                  <a:pt x="511" y="359"/>
                </a:cubicBezTo>
                <a:cubicBezTo>
                  <a:pt x="511" y="359"/>
                  <a:pt x="510" y="359"/>
                  <a:pt x="510" y="360"/>
                </a:cubicBezTo>
                <a:cubicBezTo>
                  <a:pt x="510" y="360"/>
                  <a:pt x="511" y="360"/>
                  <a:pt x="511" y="360"/>
                </a:cubicBezTo>
                <a:cubicBezTo>
                  <a:pt x="511" y="361"/>
                  <a:pt x="512" y="360"/>
                  <a:pt x="512" y="360"/>
                </a:cubicBezTo>
                <a:cubicBezTo>
                  <a:pt x="512" y="359"/>
                  <a:pt x="512" y="359"/>
                  <a:pt x="512" y="358"/>
                </a:cubicBezTo>
                <a:cubicBezTo>
                  <a:pt x="513" y="358"/>
                  <a:pt x="513" y="357"/>
                  <a:pt x="513" y="357"/>
                </a:cubicBezTo>
                <a:cubicBezTo>
                  <a:pt x="513" y="356"/>
                  <a:pt x="513" y="356"/>
                  <a:pt x="512" y="355"/>
                </a:cubicBezTo>
                <a:close/>
                <a:moveTo>
                  <a:pt x="507" y="361"/>
                </a:moveTo>
                <a:cubicBezTo>
                  <a:pt x="507" y="361"/>
                  <a:pt x="507" y="361"/>
                  <a:pt x="507" y="362"/>
                </a:cubicBezTo>
                <a:cubicBezTo>
                  <a:pt x="507" y="362"/>
                  <a:pt x="508" y="362"/>
                  <a:pt x="507" y="361"/>
                </a:cubicBezTo>
                <a:close/>
                <a:moveTo>
                  <a:pt x="507" y="351"/>
                </a:moveTo>
                <a:cubicBezTo>
                  <a:pt x="506" y="351"/>
                  <a:pt x="506" y="352"/>
                  <a:pt x="506" y="352"/>
                </a:cubicBezTo>
                <a:cubicBezTo>
                  <a:pt x="507" y="352"/>
                  <a:pt x="508" y="352"/>
                  <a:pt x="509" y="353"/>
                </a:cubicBezTo>
                <a:cubicBezTo>
                  <a:pt x="510" y="353"/>
                  <a:pt x="511" y="353"/>
                  <a:pt x="512" y="354"/>
                </a:cubicBezTo>
                <a:cubicBezTo>
                  <a:pt x="513" y="353"/>
                  <a:pt x="509" y="352"/>
                  <a:pt x="507" y="351"/>
                </a:cubicBezTo>
                <a:close/>
                <a:moveTo>
                  <a:pt x="513" y="356"/>
                </a:moveTo>
                <a:cubicBezTo>
                  <a:pt x="514" y="356"/>
                  <a:pt x="514" y="356"/>
                  <a:pt x="513" y="355"/>
                </a:cubicBezTo>
                <a:cubicBezTo>
                  <a:pt x="513" y="355"/>
                  <a:pt x="513" y="355"/>
                  <a:pt x="513" y="356"/>
                </a:cubicBezTo>
                <a:close/>
                <a:moveTo>
                  <a:pt x="511" y="366"/>
                </a:moveTo>
                <a:cubicBezTo>
                  <a:pt x="511" y="366"/>
                  <a:pt x="511" y="366"/>
                  <a:pt x="512" y="366"/>
                </a:cubicBezTo>
                <a:cubicBezTo>
                  <a:pt x="512" y="365"/>
                  <a:pt x="513" y="365"/>
                  <a:pt x="512" y="365"/>
                </a:cubicBezTo>
                <a:cubicBezTo>
                  <a:pt x="512" y="365"/>
                  <a:pt x="511" y="365"/>
                  <a:pt x="511" y="366"/>
                </a:cubicBezTo>
                <a:close/>
                <a:moveTo>
                  <a:pt x="517" y="365"/>
                </a:moveTo>
                <a:cubicBezTo>
                  <a:pt x="516" y="365"/>
                  <a:pt x="514" y="363"/>
                  <a:pt x="514" y="363"/>
                </a:cubicBezTo>
                <a:cubicBezTo>
                  <a:pt x="514" y="363"/>
                  <a:pt x="514" y="363"/>
                  <a:pt x="514" y="364"/>
                </a:cubicBezTo>
                <a:cubicBezTo>
                  <a:pt x="514" y="364"/>
                  <a:pt x="515" y="364"/>
                  <a:pt x="515" y="365"/>
                </a:cubicBezTo>
                <a:cubicBezTo>
                  <a:pt x="516" y="365"/>
                  <a:pt x="516" y="366"/>
                  <a:pt x="516" y="366"/>
                </a:cubicBezTo>
                <a:cubicBezTo>
                  <a:pt x="517" y="366"/>
                  <a:pt x="517" y="366"/>
                  <a:pt x="516" y="367"/>
                </a:cubicBezTo>
                <a:cubicBezTo>
                  <a:pt x="516" y="367"/>
                  <a:pt x="516" y="367"/>
                  <a:pt x="516" y="368"/>
                </a:cubicBezTo>
                <a:cubicBezTo>
                  <a:pt x="516" y="368"/>
                  <a:pt x="516" y="368"/>
                  <a:pt x="516" y="369"/>
                </a:cubicBezTo>
                <a:cubicBezTo>
                  <a:pt x="516" y="369"/>
                  <a:pt x="516" y="369"/>
                  <a:pt x="516" y="369"/>
                </a:cubicBezTo>
                <a:cubicBezTo>
                  <a:pt x="516" y="369"/>
                  <a:pt x="516" y="369"/>
                  <a:pt x="517" y="368"/>
                </a:cubicBezTo>
                <a:cubicBezTo>
                  <a:pt x="517" y="368"/>
                  <a:pt x="517" y="367"/>
                  <a:pt x="517" y="367"/>
                </a:cubicBezTo>
                <a:cubicBezTo>
                  <a:pt x="517" y="366"/>
                  <a:pt x="517" y="365"/>
                  <a:pt x="517" y="365"/>
                </a:cubicBezTo>
                <a:close/>
                <a:moveTo>
                  <a:pt x="520" y="370"/>
                </a:moveTo>
                <a:cubicBezTo>
                  <a:pt x="519" y="369"/>
                  <a:pt x="519" y="369"/>
                  <a:pt x="519" y="369"/>
                </a:cubicBezTo>
                <a:cubicBezTo>
                  <a:pt x="519" y="369"/>
                  <a:pt x="519" y="369"/>
                  <a:pt x="519" y="370"/>
                </a:cubicBezTo>
                <a:cubicBezTo>
                  <a:pt x="519" y="371"/>
                  <a:pt x="520" y="371"/>
                  <a:pt x="520" y="371"/>
                </a:cubicBezTo>
                <a:cubicBezTo>
                  <a:pt x="520" y="372"/>
                  <a:pt x="520" y="372"/>
                  <a:pt x="520" y="372"/>
                </a:cubicBezTo>
                <a:cubicBezTo>
                  <a:pt x="520" y="373"/>
                  <a:pt x="520" y="373"/>
                  <a:pt x="520" y="373"/>
                </a:cubicBezTo>
                <a:cubicBezTo>
                  <a:pt x="521" y="372"/>
                  <a:pt x="521" y="372"/>
                  <a:pt x="520" y="371"/>
                </a:cubicBezTo>
                <a:cubicBezTo>
                  <a:pt x="520" y="371"/>
                  <a:pt x="520" y="370"/>
                  <a:pt x="520" y="370"/>
                </a:cubicBezTo>
                <a:close/>
                <a:moveTo>
                  <a:pt x="514" y="374"/>
                </a:moveTo>
                <a:cubicBezTo>
                  <a:pt x="515" y="374"/>
                  <a:pt x="515" y="373"/>
                  <a:pt x="514" y="373"/>
                </a:cubicBezTo>
                <a:cubicBezTo>
                  <a:pt x="514" y="373"/>
                  <a:pt x="514" y="373"/>
                  <a:pt x="514" y="374"/>
                </a:cubicBezTo>
                <a:close/>
                <a:moveTo>
                  <a:pt x="516" y="376"/>
                </a:moveTo>
                <a:cubicBezTo>
                  <a:pt x="516" y="377"/>
                  <a:pt x="517" y="377"/>
                  <a:pt x="517" y="377"/>
                </a:cubicBezTo>
                <a:cubicBezTo>
                  <a:pt x="518" y="378"/>
                  <a:pt x="518" y="378"/>
                  <a:pt x="518" y="377"/>
                </a:cubicBezTo>
                <a:cubicBezTo>
                  <a:pt x="517" y="377"/>
                  <a:pt x="517" y="376"/>
                  <a:pt x="517" y="376"/>
                </a:cubicBezTo>
                <a:cubicBezTo>
                  <a:pt x="516" y="376"/>
                  <a:pt x="516" y="375"/>
                  <a:pt x="516" y="376"/>
                </a:cubicBezTo>
                <a:close/>
                <a:moveTo>
                  <a:pt x="519" y="377"/>
                </a:moveTo>
                <a:cubicBezTo>
                  <a:pt x="518" y="377"/>
                  <a:pt x="518" y="377"/>
                  <a:pt x="518" y="378"/>
                </a:cubicBezTo>
                <a:cubicBezTo>
                  <a:pt x="519" y="378"/>
                  <a:pt x="519" y="378"/>
                  <a:pt x="519" y="377"/>
                </a:cubicBezTo>
                <a:close/>
                <a:moveTo>
                  <a:pt x="521" y="380"/>
                </a:moveTo>
                <a:cubicBezTo>
                  <a:pt x="522" y="381"/>
                  <a:pt x="521" y="381"/>
                  <a:pt x="522" y="381"/>
                </a:cubicBezTo>
                <a:cubicBezTo>
                  <a:pt x="522" y="381"/>
                  <a:pt x="523" y="381"/>
                  <a:pt x="522" y="380"/>
                </a:cubicBezTo>
                <a:cubicBezTo>
                  <a:pt x="522" y="380"/>
                  <a:pt x="521" y="380"/>
                  <a:pt x="521" y="379"/>
                </a:cubicBezTo>
                <a:cubicBezTo>
                  <a:pt x="521" y="379"/>
                  <a:pt x="521" y="378"/>
                  <a:pt x="521" y="378"/>
                </a:cubicBezTo>
                <a:cubicBezTo>
                  <a:pt x="521" y="377"/>
                  <a:pt x="521" y="376"/>
                  <a:pt x="520" y="376"/>
                </a:cubicBezTo>
                <a:cubicBezTo>
                  <a:pt x="520" y="376"/>
                  <a:pt x="520" y="376"/>
                  <a:pt x="520" y="377"/>
                </a:cubicBezTo>
                <a:cubicBezTo>
                  <a:pt x="520" y="378"/>
                  <a:pt x="521" y="378"/>
                  <a:pt x="521" y="378"/>
                </a:cubicBezTo>
                <a:cubicBezTo>
                  <a:pt x="521" y="379"/>
                  <a:pt x="520" y="379"/>
                  <a:pt x="520" y="380"/>
                </a:cubicBezTo>
                <a:cubicBezTo>
                  <a:pt x="520" y="380"/>
                  <a:pt x="521" y="380"/>
                  <a:pt x="521" y="380"/>
                </a:cubicBezTo>
                <a:close/>
                <a:moveTo>
                  <a:pt x="523" y="375"/>
                </a:moveTo>
                <a:cubicBezTo>
                  <a:pt x="523" y="376"/>
                  <a:pt x="522" y="376"/>
                  <a:pt x="523" y="376"/>
                </a:cubicBezTo>
                <a:cubicBezTo>
                  <a:pt x="523" y="376"/>
                  <a:pt x="523" y="375"/>
                  <a:pt x="523" y="375"/>
                </a:cubicBezTo>
                <a:close/>
                <a:moveTo>
                  <a:pt x="526" y="373"/>
                </a:moveTo>
                <a:cubicBezTo>
                  <a:pt x="525" y="373"/>
                  <a:pt x="525" y="373"/>
                  <a:pt x="525" y="374"/>
                </a:cubicBezTo>
                <a:cubicBezTo>
                  <a:pt x="525" y="374"/>
                  <a:pt x="525" y="374"/>
                  <a:pt x="526" y="374"/>
                </a:cubicBezTo>
                <a:cubicBezTo>
                  <a:pt x="526" y="373"/>
                  <a:pt x="526" y="373"/>
                  <a:pt x="526" y="373"/>
                </a:cubicBezTo>
                <a:close/>
                <a:moveTo>
                  <a:pt x="525" y="382"/>
                </a:moveTo>
                <a:cubicBezTo>
                  <a:pt x="525" y="382"/>
                  <a:pt x="525" y="383"/>
                  <a:pt x="526" y="383"/>
                </a:cubicBezTo>
                <a:cubicBezTo>
                  <a:pt x="527" y="383"/>
                  <a:pt x="527" y="383"/>
                  <a:pt x="527" y="383"/>
                </a:cubicBezTo>
                <a:cubicBezTo>
                  <a:pt x="527" y="383"/>
                  <a:pt x="527" y="382"/>
                  <a:pt x="526" y="382"/>
                </a:cubicBezTo>
                <a:cubicBezTo>
                  <a:pt x="526" y="382"/>
                  <a:pt x="526" y="381"/>
                  <a:pt x="525" y="382"/>
                </a:cubicBezTo>
                <a:close/>
                <a:moveTo>
                  <a:pt x="524" y="384"/>
                </a:moveTo>
                <a:cubicBezTo>
                  <a:pt x="525" y="384"/>
                  <a:pt x="525" y="383"/>
                  <a:pt x="525" y="383"/>
                </a:cubicBezTo>
                <a:cubicBezTo>
                  <a:pt x="525" y="383"/>
                  <a:pt x="524" y="384"/>
                  <a:pt x="524" y="384"/>
                </a:cubicBezTo>
                <a:close/>
                <a:moveTo>
                  <a:pt x="526" y="385"/>
                </a:moveTo>
                <a:cubicBezTo>
                  <a:pt x="526" y="385"/>
                  <a:pt x="524" y="387"/>
                  <a:pt x="525" y="386"/>
                </a:cubicBezTo>
                <a:cubicBezTo>
                  <a:pt x="526" y="386"/>
                  <a:pt x="527" y="385"/>
                  <a:pt x="527" y="384"/>
                </a:cubicBezTo>
                <a:cubicBezTo>
                  <a:pt x="528" y="384"/>
                  <a:pt x="528" y="383"/>
                  <a:pt x="528" y="383"/>
                </a:cubicBezTo>
                <a:cubicBezTo>
                  <a:pt x="528" y="382"/>
                  <a:pt x="527" y="382"/>
                  <a:pt x="527" y="383"/>
                </a:cubicBezTo>
                <a:cubicBezTo>
                  <a:pt x="527" y="383"/>
                  <a:pt x="528" y="384"/>
                  <a:pt x="527" y="384"/>
                </a:cubicBezTo>
                <a:cubicBezTo>
                  <a:pt x="527" y="384"/>
                  <a:pt x="527" y="384"/>
                  <a:pt x="526" y="385"/>
                </a:cubicBezTo>
                <a:close/>
                <a:moveTo>
                  <a:pt x="529" y="380"/>
                </a:moveTo>
                <a:cubicBezTo>
                  <a:pt x="529" y="380"/>
                  <a:pt x="528" y="380"/>
                  <a:pt x="529" y="380"/>
                </a:cubicBezTo>
                <a:cubicBezTo>
                  <a:pt x="529" y="380"/>
                  <a:pt x="530" y="379"/>
                  <a:pt x="529" y="380"/>
                </a:cubicBezTo>
                <a:close/>
                <a:moveTo>
                  <a:pt x="533" y="385"/>
                </a:moveTo>
                <a:cubicBezTo>
                  <a:pt x="534" y="385"/>
                  <a:pt x="534" y="386"/>
                  <a:pt x="534" y="386"/>
                </a:cubicBezTo>
                <a:cubicBezTo>
                  <a:pt x="534" y="385"/>
                  <a:pt x="534" y="385"/>
                  <a:pt x="533" y="385"/>
                </a:cubicBezTo>
                <a:cubicBezTo>
                  <a:pt x="532" y="384"/>
                  <a:pt x="531" y="384"/>
                  <a:pt x="532" y="385"/>
                </a:cubicBezTo>
                <a:cubicBezTo>
                  <a:pt x="532" y="385"/>
                  <a:pt x="533" y="385"/>
                  <a:pt x="533" y="385"/>
                </a:cubicBezTo>
                <a:close/>
                <a:moveTo>
                  <a:pt x="537" y="389"/>
                </a:moveTo>
                <a:cubicBezTo>
                  <a:pt x="538" y="389"/>
                  <a:pt x="538" y="388"/>
                  <a:pt x="537" y="389"/>
                </a:cubicBezTo>
                <a:cubicBezTo>
                  <a:pt x="537" y="389"/>
                  <a:pt x="537" y="388"/>
                  <a:pt x="537" y="388"/>
                </a:cubicBezTo>
                <a:cubicBezTo>
                  <a:pt x="536" y="388"/>
                  <a:pt x="536" y="389"/>
                  <a:pt x="536" y="389"/>
                </a:cubicBezTo>
                <a:cubicBezTo>
                  <a:pt x="536" y="390"/>
                  <a:pt x="536" y="389"/>
                  <a:pt x="537" y="389"/>
                </a:cubicBezTo>
                <a:close/>
                <a:moveTo>
                  <a:pt x="539" y="388"/>
                </a:moveTo>
                <a:cubicBezTo>
                  <a:pt x="538" y="388"/>
                  <a:pt x="538" y="388"/>
                  <a:pt x="539" y="389"/>
                </a:cubicBezTo>
                <a:cubicBezTo>
                  <a:pt x="539" y="389"/>
                  <a:pt x="539" y="389"/>
                  <a:pt x="539" y="388"/>
                </a:cubicBezTo>
                <a:close/>
                <a:moveTo>
                  <a:pt x="541" y="390"/>
                </a:moveTo>
                <a:cubicBezTo>
                  <a:pt x="541" y="389"/>
                  <a:pt x="541" y="389"/>
                  <a:pt x="541" y="389"/>
                </a:cubicBezTo>
                <a:cubicBezTo>
                  <a:pt x="540" y="389"/>
                  <a:pt x="540" y="389"/>
                  <a:pt x="540" y="389"/>
                </a:cubicBezTo>
                <a:cubicBezTo>
                  <a:pt x="540" y="388"/>
                  <a:pt x="539" y="389"/>
                  <a:pt x="540" y="389"/>
                </a:cubicBezTo>
                <a:cubicBezTo>
                  <a:pt x="540" y="389"/>
                  <a:pt x="541" y="389"/>
                  <a:pt x="541" y="389"/>
                </a:cubicBezTo>
                <a:cubicBezTo>
                  <a:pt x="541" y="390"/>
                  <a:pt x="541" y="390"/>
                  <a:pt x="541" y="390"/>
                </a:cubicBezTo>
                <a:close/>
                <a:moveTo>
                  <a:pt x="1128" y="259"/>
                </a:moveTo>
                <a:cubicBezTo>
                  <a:pt x="1128" y="259"/>
                  <a:pt x="1128" y="258"/>
                  <a:pt x="1128" y="258"/>
                </a:cubicBezTo>
                <a:cubicBezTo>
                  <a:pt x="1128" y="258"/>
                  <a:pt x="1127" y="259"/>
                  <a:pt x="1128" y="259"/>
                </a:cubicBezTo>
                <a:cubicBezTo>
                  <a:pt x="1128" y="259"/>
                  <a:pt x="1128" y="259"/>
                  <a:pt x="1128" y="259"/>
                </a:cubicBezTo>
                <a:close/>
                <a:moveTo>
                  <a:pt x="1774" y="233"/>
                </a:moveTo>
                <a:cubicBezTo>
                  <a:pt x="1773" y="233"/>
                  <a:pt x="1773" y="234"/>
                  <a:pt x="1773" y="235"/>
                </a:cubicBezTo>
                <a:cubicBezTo>
                  <a:pt x="1773" y="235"/>
                  <a:pt x="1773" y="237"/>
                  <a:pt x="1771" y="236"/>
                </a:cubicBezTo>
                <a:cubicBezTo>
                  <a:pt x="1770" y="236"/>
                  <a:pt x="1770" y="236"/>
                  <a:pt x="1769" y="235"/>
                </a:cubicBezTo>
                <a:cubicBezTo>
                  <a:pt x="1769" y="235"/>
                  <a:pt x="1769" y="235"/>
                  <a:pt x="1768" y="235"/>
                </a:cubicBezTo>
                <a:cubicBezTo>
                  <a:pt x="1768" y="235"/>
                  <a:pt x="1768" y="235"/>
                  <a:pt x="1767" y="235"/>
                </a:cubicBezTo>
                <a:cubicBezTo>
                  <a:pt x="1767" y="234"/>
                  <a:pt x="1767" y="235"/>
                  <a:pt x="1766" y="235"/>
                </a:cubicBezTo>
                <a:cubicBezTo>
                  <a:pt x="1766" y="235"/>
                  <a:pt x="1766" y="235"/>
                  <a:pt x="1765" y="234"/>
                </a:cubicBezTo>
                <a:cubicBezTo>
                  <a:pt x="1764" y="234"/>
                  <a:pt x="1760" y="232"/>
                  <a:pt x="1759" y="231"/>
                </a:cubicBezTo>
                <a:cubicBezTo>
                  <a:pt x="1757" y="230"/>
                  <a:pt x="1753" y="227"/>
                  <a:pt x="1752" y="227"/>
                </a:cubicBezTo>
                <a:cubicBezTo>
                  <a:pt x="1751" y="226"/>
                  <a:pt x="1750" y="225"/>
                  <a:pt x="1750" y="226"/>
                </a:cubicBezTo>
                <a:cubicBezTo>
                  <a:pt x="1749" y="226"/>
                  <a:pt x="1749" y="225"/>
                  <a:pt x="1749" y="226"/>
                </a:cubicBezTo>
                <a:cubicBezTo>
                  <a:pt x="1749" y="227"/>
                  <a:pt x="1749" y="228"/>
                  <a:pt x="1750" y="228"/>
                </a:cubicBezTo>
                <a:cubicBezTo>
                  <a:pt x="1751" y="229"/>
                  <a:pt x="1752" y="230"/>
                  <a:pt x="1753" y="231"/>
                </a:cubicBezTo>
                <a:cubicBezTo>
                  <a:pt x="1754" y="233"/>
                  <a:pt x="1753" y="233"/>
                  <a:pt x="1754" y="234"/>
                </a:cubicBezTo>
                <a:cubicBezTo>
                  <a:pt x="1754" y="235"/>
                  <a:pt x="1755" y="235"/>
                  <a:pt x="1755" y="236"/>
                </a:cubicBezTo>
                <a:cubicBezTo>
                  <a:pt x="1755" y="237"/>
                  <a:pt x="1755" y="237"/>
                  <a:pt x="1754" y="237"/>
                </a:cubicBezTo>
                <a:cubicBezTo>
                  <a:pt x="1754" y="238"/>
                  <a:pt x="1755" y="238"/>
                  <a:pt x="1756" y="239"/>
                </a:cubicBezTo>
                <a:cubicBezTo>
                  <a:pt x="1756" y="240"/>
                  <a:pt x="1756" y="240"/>
                  <a:pt x="1756" y="241"/>
                </a:cubicBezTo>
                <a:cubicBezTo>
                  <a:pt x="1756" y="241"/>
                  <a:pt x="1756" y="242"/>
                  <a:pt x="1755" y="241"/>
                </a:cubicBezTo>
                <a:cubicBezTo>
                  <a:pt x="1755" y="241"/>
                  <a:pt x="1755" y="241"/>
                  <a:pt x="1754" y="241"/>
                </a:cubicBezTo>
                <a:cubicBezTo>
                  <a:pt x="1754" y="241"/>
                  <a:pt x="1753" y="241"/>
                  <a:pt x="1752" y="240"/>
                </a:cubicBezTo>
                <a:cubicBezTo>
                  <a:pt x="1751" y="240"/>
                  <a:pt x="1750" y="240"/>
                  <a:pt x="1751" y="241"/>
                </a:cubicBezTo>
                <a:cubicBezTo>
                  <a:pt x="1751" y="241"/>
                  <a:pt x="1752" y="242"/>
                  <a:pt x="1753" y="242"/>
                </a:cubicBezTo>
                <a:cubicBezTo>
                  <a:pt x="1753" y="243"/>
                  <a:pt x="1753" y="243"/>
                  <a:pt x="1752" y="244"/>
                </a:cubicBezTo>
                <a:cubicBezTo>
                  <a:pt x="1752" y="244"/>
                  <a:pt x="1752" y="244"/>
                  <a:pt x="1751" y="244"/>
                </a:cubicBezTo>
                <a:cubicBezTo>
                  <a:pt x="1751" y="245"/>
                  <a:pt x="1750" y="244"/>
                  <a:pt x="1751" y="245"/>
                </a:cubicBezTo>
                <a:cubicBezTo>
                  <a:pt x="1751" y="246"/>
                  <a:pt x="1751" y="247"/>
                  <a:pt x="1752" y="248"/>
                </a:cubicBezTo>
                <a:cubicBezTo>
                  <a:pt x="1753" y="248"/>
                  <a:pt x="1753" y="248"/>
                  <a:pt x="1754" y="249"/>
                </a:cubicBezTo>
                <a:cubicBezTo>
                  <a:pt x="1755" y="249"/>
                  <a:pt x="1755" y="250"/>
                  <a:pt x="1755" y="251"/>
                </a:cubicBezTo>
                <a:cubicBezTo>
                  <a:pt x="1755" y="252"/>
                  <a:pt x="1755" y="253"/>
                  <a:pt x="1756" y="253"/>
                </a:cubicBezTo>
                <a:cubicBezTo>
                  <a:pt x="1757" y="254"/>
                  <a:pt x="1757" y="253"/>
                  <a:pt x="1758" y="253"/>
                </a:cubicBezTo>
                <a:cubicBezTo>
                  <a:pt x="1758" y="252"/>
                  <a:pt x="1758" y="252"/>
                  <a:pt x="1758" y="251"/>
                </a:cubicBezTo>
                <a:cubicBezTo>
                  <a:pt x="1759" y="251"/>
                  <a:pt x="1759" y="251"/>
                  <a:pt x="1759" y="251"/>
                </a:cubicBezTo>
                <a:cubicBezTo>
                  <a:pt x="1760" y="251"/>
                  <a:pt x="1761" y="251"/>
                  <a:pt x="1761" y="251"/>
                </a:cubicBezTo>
                <a:cubicBezTo>
                  <a:pt x="1761" y="250"/>
                  <a:pt x="1759" y="250"/>
                  <a:pt x="1759" y="249"/>
                </a:cubicBezTo>
                <a:cubicBezTo>
                  <a:pt x="1758" y="249"/>
                  <a:pt x="1758" y="249"/>
                  <a:pt x="1757" y="249"/>
                </a:cubicBezTo>
                <a:cubicBezTo>
                  <a:pt x="1756" y="248"/>
                  <a:pt x="1754" y="248"/>
                  <a:pt x="1754" y="247"/>
                </a:cubicBezTo>
                <a:cubicBezTo>
                  <a:pt x="1754" y="246"/>
                  <a:pt x="1753" y="246"/>
                  <a:pt x="1754" y="246"/>
                </a:cubicBezTo>
                <a:cubicBezTo>
                  <a:pt x="1755" y="245"/>
                  <a:pt x="1756" y="245"/>
                  <a:pt x="1757" y="246"/>
                </a:cubicBezTo>
                <a:cubicBezTo>
                  <a:pt x="1757" y="247"/>
                  <a:pt x="1758" y="248"/>
                  <a:pt x="1759" y="247"/>
                </a:cubicBezTo>
                <a:cubicBezTo>
                  <a:pt x="1759" y="246"/>
                  <a:pt x="1759" y="245"/>
                  <a:pt x="1760" y="245"/>
                </a:cubicBezTo>
                <a:cubicBezTo>
                  <a:pt x="1762" y="245"/>
                  <a:pt x="1762" y="246"/>
                  <a:pt x="1764" y="246"/>
                </a:cubicBezTo>
                <a:cubicBezTo>
                  <a:pt x="1765" y="247"/>
                  <a:pt x="1767" y="248"/>
                  <a:pt x="1768" y="248"/>
                </a:cubicBezTo>
                <a:cubicBezTo>
                  <a:pt x="1770" y="249"/>
                  <a:pt x="1770" y="249"/>
                  <a:pt x="1771" y="249"/>
                </a:cubicBezTo>
                <a:cubicBezTo>
                  <a:pt x="1772" y="250"/>
                  <a:pt x="1773" y="249"/>
                  <a:pt x="1772" y="248"/>
                </a:cubicBezTo>
                <a:cubicBezTo>
                  <a:pt x="1771" y="247"/>
                  <a:pt x="1771" y="247"/>
                  <a:pt x="1771" y="245"/>
                </a:cubicBezTo>
                <a:cubicBezTo>
                  <a:pt x="1772" y="244"/>
                  <a:pt x="1772" y="243"/>
                  <a:pt x="1773" y="243"/>
                </a:cubicBezTo>
                <a:cubicBezTo>
                  <a:pt x="1774" y="242"/>
                  <a:pt x="1774" y="243"/>
                  <a:pt x="1775" y="243"/>
                </a:cubicBezTo>
                <a:cubicBezTo>
                  <a:pt x="1775" y="243"/>
                  <a:pt x="1776" y="243"/>
                  <a:pt x="1776" y="243"/>
                </a:cubicBezTo>
                <a:cubicBezTo>
                  <a:pt x="1776" y="242"/>
                  <a:pt x="1776" y="242"/>
                  <a:pt x="1777" y="242"/>
                </a:cubicBezTo>
                <a:cubicBezTo>
                  <a:pt x="1778" y="243"/>
                  <a:pt x="1778" y="243"/>
                  <a:pt x="1778" y="242"/>
                </a:cubicBezTo>
                <a:cubicBezTo>
                  <a:pt x="1778" y="241"/>
                  <a:pt x="1780" y="242"/>
                  <a:pt x="1780" y="241"/>
                </a:cubicBezTo>
                <a:cubicBezTo>
                  <a:pt x="1780" y="241"/>
                  <a:pt x="1780" y="241"/>
                  <a:pt x="1780" y="240"/>
                </a:cubicBezTo>
                <a:cubicBezTo>
                  <a:pt x="1780" y="240"/>
                  <a:pt x="1780" y="239"/>
                  <a:pt x="1780" y="240"/>
                </a:cubicBezTo>
                <a:cubicBezTo>
                  <a:pt x="1779" y="240"/>
                  <a:pt x="1780" y="241"/>
                  <a:pt x="1779" y="241"/>
                </a:cubicBezTo>
                <a:cubicBezTo>
                  <a:pt x="1778" y="241"/>
                  <a:pt x="1777" y="240"/>
                  <a:pt x="1777" y="239"/>
                </a:cubicBezTo>
                <a:cubicBezTo>
                  <a:pt x="1777" y="239"/>
                  <a:pt x="1777" y="239"/>
                  <a:pt x="1777" y="239"/>
                </a:cubicBezTo>
                <a:cubicBezTo>
                  <a:pt x="1777" y="238"/>
                  <a:pt x="1776" y="238"/>
                  <a:pt x="1775" y="238"/>
                </a:cubicBezTo>
                <a:cubicBezTo>
                  <a:pt x="1775" y="237"/>
                  <a:pt x="1774" y="236"/>
                  <a:pt x="1774" y="235"/>
                </a:cubicBezTo>
                <a:cubicBezTo>
                  <a:pt x="1774" y="235"/>
                  <a:pt x="1774" y="234"/>
                  <a:pt x="1774" y="233"/>
                </a:cubicBezTo>
                <a:close/>
                <a:moveTo>
                  <a:pt x="1722" y="310"/>
                </a:moveTo>
                <a:cubicBezTo>
                  <a:pt x="1722" y="311"/>
                  <a:pt x="1723" y="310"/>
                  <a:pt x="1723" y="310"/>
                </a:cubicBezTo>
                <a:cubicBezTo>
                  <a:pt x="1723" y="310"/>
                  <a:pt x="1724" y="310"/>
                  <a:pt x="1724" y="311"/>
                </a:cubicBezTo>
                <a:cubicBezTo>
                  <a:pt x="1724" y="311"/>
                  <a:pt x="1725" y="311"/>
                  <a:pt x="1726" y="311"/>
                </a:cubicBezTo>
                <a:cubicBezTo>
                  <a:pt x="1726" y="311"/>
                  <a:pt x="1726" y="312"/>
                  <a:pt x="1726" y="312"/>
                </a:cubicBezTo>
                <a:cubicBezTo>
                  <a:pt x="1727" y="313"/>
                  <a:pt x="1726" y="312"/>
                  <a:pt x="1726" y="312"/>
                </a:cubicBezTo>
                <a:cubicBezTo>
                  <a:pt x="1725" y="312"/>
                  <a:pt x="1725" y="312"/>
                  <a:pt x="1725" y="312"/>
                </a:cubicBezTo>
                <a:cubicBezTo>
                  <a:pt x="1725" y="312"/>
                  <a:pt x="1725" y="311"/>
                  <a:pt x="1725" y="311"/>
                </a:cubicBezTo>
                <a:cubicBezTo>
                  <a:pt x="1724" y="311"/>
                  <a:pt x="1724" y="312"/>
                  <a:pt x="1725" y="312"/>
                </a:cubicBezTo>
                <a:cubicBezTo>
                  <a:pt x="1725" y="313"/>
                  <a:pt x="1725" y="312"/>
                  <a:pt x="1726" y="313"/>
                </a:cubicBezTo>
                <a:cubicBezTo>
                  <a:pt x="1726" y="313"/>
                  <a:pt x="1726" y="314"/>
                  <a:pt x="1726" y="313"/>
                </a:cubicBezTo>
                <a:cubicBezTo>
                  <a:pt x="1727" y="313"/>
                  <a:pt x="1727" y="313"/>
                  <a:pt x="1728" y="313"/>
                </a:cubicBezTo>
                <a:cubicBezTo>
                  <a:pt x="1728" y="313"/>
                  <a:pt x="1728" y="314"/>
                  <a:pt x="1728" y="314"/>
                </a:cubicBezTo>
                <a:cubicBezTo>
                  <a:pt x="1729" y="314"/>
                  <a:pt x="1729" y="314"/>
                  <a:pt x="1729" y="313"/>
                </a:cubicBezTo>
                <a:cubicBezTo>
                  <a:pt x="1729" y="313"/>
                  <a:pt x="1729" y="312"/>
                  <a:pt x="1728" y="312"/>
                </a:cubicBezTo>
                <a:cubicBezTo>
                  <a:pt x="1727" y="312"/>
                  <a:pt x="1727" y="312"/>
                  <a:pt x="1728" y="312"/>
                </a:cubicBezTo>
                <a:cubicBezTo>
                  <a:pt x="1728" y="312"/>
                  <a:pt x="1728" y="312"/>
                  <a:pt x="1727" y="311"/>
                </a:cubicBezTo>
                <a:cubicBezTo>
                  <a:pt x="1727" y="311"/>
                  <a:pt x="1726" y="311"/>
                  <a:pt x="1727" y="310"/>
                </a:cubicBezTo>
                <a:cubicBezTo>
                  <a:pt x="1727" y="310"/>
                  <a:pt x="1727" y="310"/>
                  <a:pt x="1728" y="311"/>
                </a:cubicBezTo>
                <a:cubicBezTo>
                  <a:pt x="1729" y="311"/>
                  <a:pt x="1729" y="312"/>
                  <a:pt x="1729" y="312"/>
                </a:cubicBezTo>
                <a:cubicBezTo>
                  <a:pt x="1730" y="313"/>
                  <a:pt x="1730" y="312"/>
                  <a:pt x="1730" y="313"/>
                </a:cubicBezTo>
                <a:cubicBezTo>
                  <a:pt x="1730" y="313"/>
                  <a:pt x="1730" y="314"/>
                  <a:pt x="1730" y="314"/>
                </a:cubicBezTo>
                <a:cubicBezTo>
                  <a:pt x="1731" y="314"/>
                  <a:pt x="1731" y="314"/>
                  <a:pt x="1731" y="314"/>
                </a:cubicBezTo>
                <a:cubicBezTo>
                  <a:pt x="1731" y="314"/>
                  <a:pt x="1731" y="314"/>
                  <a:pt x="1731" y="315"/>
                </a:cubicBezTo>
                <a:cubicBezTo>
                  <a:pt x="1731" y="316"/>
                  <a:pt x="1731" y="316"/>
                  <a:pt x="1730" y="317"/>
                </a:cubicBezTo>
                <a:cubicBezTo>
                  <a:pt x="1730" y="317"/>
                  <a:pt x="1730" y="318"/>
                  <a:pt x="1730" y="318"/>
                </a:cubicBezTo>
                <a:cubicBezTo>
                  <a:pt x="1730" y="319"/>
                  <a:pt x="1731" y="320"/>
                  <a:pt x="1732" y="321"/>
                </a:cubicBezTo>
                <a:cubicBezTo>
                  <a:pt x="1732" y="322"/>
                  <a:pt x="1731" y="322"/>
                  <a:pt x="1731" y="322"/>
                </a:cubicBezTo>
                <a:cubicBezTo>
                  <a:pt x="1731" y="322"/>
                  <a:pt x="1731" y="323"/>
                  <a:pt x="1732" y="323"/>
                </a:cubicBezTo>
                <a:cubicBezTo>
                  <a:pt x="1732" y="324"/>
                  <a:pt x="1732" y="324"/>
                  <a:pt x="1733" y="324"/>
                </a:cubicBezTo>
                <a:cubicBezTo>
                  <a:pt x="1733" y="324"/>
                  <a:pt x="1733" y="324"/>
                  <a:pt x="1734" y="324"/>
                </a:cubicBezTo>
                <a:cubicBezTo>
                  <a:pt x="1734" y="324"/>
                  <a:pt x="1734" y="324"/>
                  <a:pt x="1734" y="324"/>
                </a:cubicBezTo>
                <a:cubicBezTo>
                  <a:pt x="1734" y="323"/>
                  <a:pt x="1734" y="323"/>
                  <a:pt x="1733" y="322"/>
                </a:cubicBezTo>
                <a:cubicBezTo>
                  <a:pt x="1733" y="321"/>
                  <a:pt x="1733" y="321"/>
                  <a:pt x="1733" y="321"/>
                </a:cubicBezTo>
                <a:cubicBezTo>
                  <a:pt x="1734" y="320"/>
                  <a:pt x="1734" y="320"/>
                  <a:pt x="1734" y="321"/>
                </a:cubicBezTo>
                <a:cubicBezTo>
                  <a:pt x="1734" y="321"/>
                  <a:pt x="1734" y="321"/>
                  <a:pt x="1734" y="321"/>
                </a:cubicBezTo>
                <a:cubicBezTo>
                  <a:pt x="1734" y="322"/>
                  <a:pt x="1735" y="322"/>
                  <a:pt x="1735" y="323"/>
                </a:cubicBezTo>
                <a:cubicBezTo>
                  <a:pt x="1736" y="324"/>
                  <a:pt x="1735" y="325"/>
                  <a:pt x="1735" y="325"/>
                </a:cubicBezTo>
                <a:cubicBezTo>
                  <a:pt x="1735" y="325"/>
                  <a:pt x="1736" y="325"/>
                  <a:pt x="1736" y="324"/>
                </a:cubicBezTo>
                <a:cubicBezTo>
                  <a:pt x="1736" y="324"/>
                  <a:pt x="1737" y="324"/>
                  <a:pt x="1737" y="323"/>
                </a:cubicBezTo>
                <a:cubicBezTo>
                  <a:pt x="1737" y="323"/>
                  <a:pt x="1737" y="323"/>
                  <a:pt x="1736" y="323"/>
                </a:cubicBezTo>
                <a:cubicBezTo>
                  <a:pt x="1736" y="322"/>
                  <a:pt x="1736" y="322"/>
                  <a:pt x="1737" y="322"/>
                </a:cubicBezTo>
                <a:cubicBezTo>
                  <a:pt x="1737" y="322"/>
                  <a:pt x="1737" y="322"/>
                  <a:pt x="1737" y="322"/>
                </a:cubicBezTo>
                <a:cubicBezTo>
                  <a:pt x="1738" y="323"/>
                  <a:pt x="1738" y="322"/>
                  <a:pt x="1738" y="322"/>
                </a:cubicBezTo>
                <a:cubicBezTo>
                  <a:pt x="1738" y="321"/>
                  <a:pt x="1738" y="321"/>
                  <a:pt x="1738" y="320"/>
                </a:cubicBezTo>
                <a:cubicBezTo>
                  <a:pt x="1737" y="319"/>
                  <a:pt x="1737" y="319"/>
                  <a:pt x="1737" y="318"/>
                </a:cubicBezTo>
                <a:cubicBezTo>
                  <a:pt x="1737" y="317"/>
                  <a:pt x="1737" y="317"/>
                  <a:pt x="1737" y="317"/>
                </a:cubicBezTo>
                <a:cubicBezTo>
                  <a:pt x="1737" y="316"/>
                  <a:pt x="1737" y="316"/>
                  <a:pt x="1738" y="315"/>
                </a:cubicBezTo>
                <a:cubicBezTo>
                  <a:pt x="1738" y="315"/>
                  <a:pt x="1737" y="315"/>
                  <a:pt x="1737" y="314"/>
                </a:cubicBezTo>
                <a:cubicBezTo>
                  <a:pt x="1737" y="314"/>
                  <a:pt x="1738" y="313"/>
                  <a:pt x="1738" y="313"/>
                </a:cubicBezTo>
                <a:cubicBezTo>
                  <a:pt x="1739" y="312"/>
                  <a:pt x="1738" y="312"/>
                  <a:pt x="1738" y="312"/>
                </a:cubicBezTo>
                <a:cubicBezTo>
                  <a:pt x="1737" y="312"/>
                  <a:pt x="1738" y="312"/>
                  <a:pt x="1738" y="311"/>
                </a:cubicBezTo>
                <a:cubicBezTo>
                  <a:pt x="1738" y="311"/>
                  <a:pt x="1738" y="311"/>
                  <a:pt x="1737" y="311"/>
                </a:cubicBezTo>
                <a:cubicBezTo>
                  <a:pt x="1737" y="311"/>
                  <a:pt x="1737" y="311"/>
                  <a:pt x="1737" y="310"/>
                </a:cubicBezTo>
                <a:cubicBezTo>
                  <a:pt x="1737" y="310"/>
                  <a:pt x="1736" y="310"/>
                  <a:pt x="1736" y="310"/>
                </a:cubicBezTo>
                <a:cubicBezTo>
                  <a:pt x="1735" y="310"/>
                  <a:pt x="1735" y="310"/>
                  <a:pt x="1734" y="309"/>
                </a:cubicBezTo>
                <a:cubicBezTo>
                  <a:pt x="1734" y="309"/>
                  <a:pt x="1735" y="308"/>
                  <a:pt x="1735" y="308"/>
                </a:cubicBezTo>
                <a:cubicBezTo>
                  <a:pt x="1735" y="308"/>
                  <a:pt x="1735" y="307"/>
                  <a:pt x="1735" y="307"/>
                </a:cubicBezTo>
                <a:cubicBezTo>
                  <a:pt x="1734" y="307"/>
                  <a:pt x="1734" y="307"/>
                  <a:pt x="1733" y="307"/>
                </a:cubicBezTo>
                <a:cubicBezTo>
                  <a:pt x="1733" y="307"/>
                  <a:pt x="1733" y="307"/>
                  <a:pt x="1732" y="307"/>
                </a:cubicBezTo>
                <a:cubicBezTo>
                  <a:pt x="1732" y="307"/>
                  <a:pt x="1731" y="307"/>
                  <a:pt x="1731" y="307"/>
                </a:cubicBezTo>
                <a:cubicBezTo>
                  <a:pt x="1730" y="306"/>
                  <a:pt x="1729" y="305"/>
                  <a:pt x="1729" y="305"/>
                </a:cubicBezTo>
                <a:cubicBezTo>
                  <a:pt x="1729" y="305"/>
                  <a:pt x="1729" y="305"/>
                  <a:pt x="1730" y="304"/>
                </a:cubicBezTo>
                <a:cubicBezTo>
                  <a:pt x="1730" y="304"/>
                  <a:pt x="1730" y="305"/>
                  <a:pt x="1730" y="305"/>
                </a:cubicBezTo>
                <a:cubicBezTo>
                  <a:pt x="1731" y="305"/>
                  <a:pt x="1731" y="305"/>
                  <a:pt x="1732" y="305"/>
                </a:cubicBezTo>
                <a:cubicBezTo>
                  <a:pt x="1732" y="305"/>
                  <a:pt x="1733" y="304"/>
                  <a:pt x="1733" y="304"/>
                </a:cubicBezTo>
                <a:cubicBezTo>
                  <a:pt x="1734" y="304"/>
                  <a:pt x="1734" y="305"/>
                  <a:pt x="1734" y="305"/>
                </a:cubicBezTo>
                <a:cubicBezTo>
                  <a:pt x="1735" y="305"/>
                  <a:pt x="1735" y="305"/>
                  <a:pt x="1736" y="305"/>
                </a:cubicBezTo>
                <a:cubicBezTo>
                  <a:pt x="1736" y="305"/>
                  <a:pt x="1736" y="305"/>
                  <a:pt x="1736" y="305"/>
                </a:cubicBezTo>
                <a:cubicBezTo>
                  <a:pt x="1736" y="304"/>
                  <a:pt x="1736" y="304"/>
                  <a:pt x="1736" y="303"/>
                </a:cubicBezTo>
                <a:cubicBezTo>
                  <a:pt x="1736" y="303"/>
                  <a:pt x="1736" y="302"/>
                  <a:pt x="1736" y="302"/>
                </a:cubicBezTo>
                <a:cubicBezTo>
                  <a:pt x="1737" y="302"/>
                  <a:pt x="1737" y="302"/>
                  <a:pt x="1737" y="303"/>
                </a:cubicBezTo>
                <a:cubicBezTo>
                  <a:pt x="1738" y="303"/>
                  <a:pt x="1738" y="303"/>
                  <a:pt x="1739" y="303"/>
                </a:cubicBezTo>
                <a:cubicBezTo>
                  <a:pt x="1740" y="302"/>
                  <a:pt x="1740" y="302"/>
                  <a:pt x="1740" y="302"/>
                </a:cubicBezTo>
                <a:cubicBezTo>
                  <a:pt x="1741" y="302"/>
                  <a:pt x="1741" y="302"/>
                  <a:pt x="1741" y="302"/>
                </a:cubicBezTo>
                <a:cubicBezTo>
                  <a:pt x="1741" y="302"/>
                  <a:pt x="1741" y="302"/>
                  <a:pt x="1741" y="302"/>
                </a:cubicBezTo>
                <a:cubicBezTo>
                  <a:pt x="1742" y="302"/>
                  <a:pt x="1742" y="302"/>
                  <a:pt x="1742" y="302"/>
                </a:cubicBezTo>
                <a:cubicBezTo>
                  <a:pt x="1742" y="301"/>
                  <a:pt x="1742" y="301"/>
                  <a:pt x="1743" y="301"/>
                </a:cubicBezTo>
                <a:cubicBezTo>
                  <a:pt x="1744" y="301"/>
                  <a:pt x="1744" y="301"/>
                  <a:pt x="1744" y="301"/>
                </a:cubicBezTo>
                <a:cubicBezTo>
                  <a:pt x="1745" y="301"/>
                  <a:pt x="1745" y="301"/>
                  <a:pt x="1745" y="300"/>
                </a:cubicBezTo>
                <a:cubicBezTo>
                  <a:pt x="1746" y="300"/>
                  <a:pt x="1746" y="299"/>
                  <a:pt x="1747" y="299"/>
                </a:cubicBezTo>
                <a:cubicBezTo>
                  <a:pt x="1748" y="299"/>
                  <a:pt x="1749" y="299"/>
                  <a:pt x="1749" y="299"/>
                </a:cubicBezTo>
                <a:cubicBezTo>
                  <a:pt x="1750" y="300"/>
                  <a:pt x="1750" y="300"/>
                  <a:pt x="1751" y="300"/>
                </a:cubicBezTo>
                <a:cubicBezTo>
                  <a:pt x="1751" y="301"/>
                  <a:pt x="1750" y="301"/>
                  <a:pt x="1750" y="301"/>
                </a:cubicBezTo>
                <a:cubicBezTo>
                  <a:pt x="1750" y="302"/>
                  <a:pt x="1750" y="302"/>
                  <a:pt x="1750" y="303"/>
                </a:cubicBezTo>
                <a:cubicBezTo>
                  <a:pt x="1750" y="303"/>
                  <a:pt x="1749" y="303"/>
                  <a:pt x="1749" y="303"/>
                </a:cubicBezTo>
                <a:cubicBezTo>
                  <a:pt x="1748" y="303"/>
                  <a:pt x="1748" y="303"/>
                  <a:pt x="1747" y="302"/>
                </a:cubicBezTo>
                <a:cubicBezTo>
                  <a:pt x="1747" y="302"/>
                  <a:pt x="1746" y="302"/>
                  <a:pt x="1746" y="302"/>
                </a:cubicBezTo>
                <a:cubicBezTo>
                  <a:pt x="1745" y="302"/>
                  <a:pt x="1745" y="302"/>
                  <a:pt x="1745" y="302"/>
                </a:cubicBezTo>
                <a:cubicBezTo>
                  <a:pt x="1745" y="302"/>
                  <a:pt x="1744" y="303"/>
                  <a:pt x="1744" y="303"/>
                </a:cubicBezTo>
                <a:cubicBezTo>
                  <a:pt x="1743" y="303"/>
                  <a:pt x="1744" y="303"/>
                  <a:pt x="1744" y="304"/>
                </a:cubicBezTo>
                <a:cubicBezTo>
                  <a:pt x="1744" y="304"/>
                  <a:pt x="1744" y="304"/>
                  <a:pt x="1744" y="304"/>
                </a:cubicBezTo>
                <a:cubicBezTo>
                  <a:pt x="1744" y="305"/>
                  <a:pt x="1743" y="304"/>
                  <a:pt x="1743" y="305"/>
                </a:cubicBezTo>
                <a:cubicBezTo>
                  <a:pt x="1742" y="305"/>
                  <a:pt x="1742" y="305"/>
                  <a:pt x="1742" y="305"/>
                </a:cubicBezTo>
                <a:cubicBezTo>
                  <a:pt x="1741" y="304"/>
                  <a:pt x="1741" y="304"/>
                  <a:pt x="1740" y="304"/>
                </a:cubicBezTo>
                <a:cubicBezTo>
                  <a:pt x="1740" y="303"/>
                  <a:pt x="1740" y="303"/>
                  <a:pt x="1740" y="304"/>
                </a:cubicBezTo>
                <a:cubicBezTo>
                  <a:pt x="1740" y="304"/>
                  <a:pt x="1740" y="305"/>
                  <a:pt x="1740" y="305"/>
                </a:cubicBezTo>
                <a:cubicBezTo>
                  <a:pt x="1739" y="306"/>
                  <a:pt x="1740" y="306"/>
                  <a:pt x="1740" y="307"/>
                </a:cubicBezTo>
                <a:cubicBezTo>
                  <a:pt x="1740" y="307"/>
                  <a:pt x="1739" y="307"/>
                  <a:pt x="1738" y="308"/>
                </a:cubicBezTo>
                <a:cubicBezTo>
                  <a:pt x="1738" y="308"/>
                  <a:pt x="1737" y="309"/>
                  <a:pt x="1737" y="309"/>
                </a:cubicBezTo>
                <a:cubicBezTo>
                  <a:pt x="1737" y="309"/>
                  <a:pt x="1738" y="309"/>
                  <a:pt x="1738" y="309"/>
                </a:cubicBezTo>
                <a:cubicBezTo>
                  <a:pt x="1738" y="308"/>
                  <a:pt x="1739" y="308"/>
                  <a:pt x="1739" y="309"/>
                </a:cubicBezTo>
                <a:cubicBezTo>
                  <a:pt x="1739" y="309"/>
                  <a:pt x="1739" y="309"/>
                  <a:pt x="1740" y="309"/>
                </a:cubicBezTo>
                <a:cubicBezTo>
                  <a:pt x="1741" y="310"/>
                  <a:pt x="1740" y="310"/>
                  <a:pt x="1740" y="310"/>
                </a:cubicBezTo>
                <a:cubicBezTo>
                  <a:pt x="1740" y="311"/>
                  <a:pt x="1740" y="311"/>
                  <a:pt x="1741" y="311"/>
                </a:cubicBezTo>
                <a:cubicBezTo>
                  <a:pt x="1741" y="311"/>
                  <a:pt x="1741" y="312"/>
                  <a:pt x="1741" y="312"/>
                </a:cubicBezTo>
                <a:cubicBezTo>
                  <a:pt x="1741" y="312"/>
                  <a:pt x="1742" y="312"/>
                  <a:pt x="1742" y="312"/>
                </a:cubicBezTo>
                <a:cubicBezTo>
                  <a:pt x="1742" y="313"/>
                  <a:pt x="1742" y="313"/>
                  <a:pt x="1743" y="313"/>
                </a:cubicBezTo>
                <a:cubicBezTo>
                  <a:pt x="1743" y="313"/>
                  <a:pt x="1744" y="313"/>
                  <a:pt x="1744" y="313"/>
                </a:cubicBezTo>
                <a:cubicBezTo>
                  <a:pt x="1745" y="313"/>
                  <a:pt x="1744" y="312"/>
                  <a:pt x="1744" y="312"/>
                </a:cubicBezTo>
                <a:cubicBezTo>
                  <a:pt x="1744" y="312"/>
                  <a:pt x="1744" y="311"/>
                  <a:pt x="1744" y="311"/>
                </a:cubicBezTo>
                <a:cubicBezTo>
                  <a:pt x="1745" y="310"/>
                  <a:pt x="1745" y="310"/>
                  <a:pt x="1745" y="310"/>
                </a:cubicBezTo>
                <a:cubicBezTo>
                  <a:pt x="1744" y="309"/>
                  <a:pt x="1744" y="309"/>
                  <a:pt x="1745" y="309"/>
                </a:cubicBezTo>
                <a:cubicBezTo>
                  <a:pt x="1745" y="309"/>
                  <a:pt x="1745" y="308"/>
                  <a:pt x="1745" y="308"/>
                </a:cubicBezTo>
                <a:cubicBezTo>
                  <a:pt x="1746" y="308"/>
                  <a:pt x="1747" y="308"/>
                  <a:pt x="1747" y="308"/>
                </a:cubicBezTo>
                <a:cubicBezTo>
                  <a:pt x="1748" y="308"/>
                  <a:pt x="1749" y="309"/>
                  <a:pt x="1750" y="309"/>
                </a:cubicBezTo>
                <a:cubicBezTo>
                  <a:pt x="1750" y="310"/>
                  <a:pt x="1750" y="309"/>
                  <a:pt x="1750" y="308"/>
                </a:cubicBezTo>
                <a:cubicBezTo>
                  <a:pt x="1750" y="307"/>
                  <a:pt x="1750" y="307"/>
                  <a:pt x="1751" y="307"/>
                </a:cubicBezTo>
                <a:cubicBezTo>
                  <a:pt x="1751" y="306"/>
                  <a:pt x="1751" y="306"/>
                  <a:pt x="1751" y="306"/>
                </a:cubicBezTo>
                <a:cubicBezTo>
                  <a:pt x="1751" y="305"/>
                  <a:pt x="1751" y="305"/>
                  <a:pt x="1750" y="304"/>
                </a:cubicBezTo>
                <a:cubicBezTo>
                  <a:pt x="1750" y="304"/>
                  <a:pt x="1750" y="303"/>
                  <a:pt x="1750" y="303"/>
                </a:cubicBezTo>
                <a:cubicBezTo>
                  <a:pt x="1750" y="303"/>
                  <a:pt x="1751" y="303"/>
                  <a:pt x="1751" y="303"/>
                </a:cubicBezTo>
                <a:cubicBezTo>
                  <a:pt x="1751" y="303"/>
                  <a:pt x="1751" y="303"/>
                  <a:pt x="1751" y="302"/>
                </a:cubicBezTo>
                <a:cubicBezTo>
                  <a:pt x="1751" y="302"/>
                  <a:pt x="1751" y="301"/>
                  <a:pt x="1751" y="300"/>
                </a:cubicBezTo>
                <a:cubicBezTo>
                  <a:pt x="1751" y="300"/>
                  <a:pt x="1752" y="299"/>
                  <a:pt x="1753" y="300"/>
                </a:cubicBezTo>
                <a:cubicBezTo>
                  <a:pt x="1754" y="300"/>
                  <a:pt x="1753" y="301"/>
                  <a:pt x="1753" y="301"/>
                </a:cubicBezTo>
                <a:cubicBezTo>
                  <a:pt x="1753" y="302"/>
                  <a:pt x="1752" y="302"/>
                  <a:pt x="1752" y="303"/>
                </a:cubicBezTo>
                <a:cubicBezTo>
                  <a:pt x="1752" y="303"/>
                  <a:pt x="1753" y="303"/>
                  <a:pt x="1753" y="304"/>
                </a:cubicBezTo>
                <a:cubicBezTo>
                  <a:pt x="1753" y="304"/>
                  <a:pt x="1753" y="305"/>
                  <a:pt x="1753" y="305"/>
                </a:cubicBezTo>
                <a:cubicBezTo>
                  <a:pt x="1754" y="306"/>
                  <a:pt x="1754" y="306"/>
                  <a:pt x="1755" y="306"/>
                </a:cubicBezTo>
                <a:cubicBezTo>
                  <a:pt x="1755" y="306"/>
                  <a:pt x="1755" y="307"/>
                  <a:pt x="1756" y="307"/>
                </a:cubicBezTo>
                <a:cubicBezTo>
                  <a:pt x="1756" y="307"/>
                  <a:pt x="1756" y="308"/>
                  <a:pt x="1757" y="308"/>
                </a:cubicBezTo>
                <a:cubicBezTo>
                  <a:pt x="1757" y="308"/>
                  <a:pt x="1758" y="308"/>
                  <a:pt x="1758" y="308"/>
                </a:cubicBezTo>
                <a:cubicBezTo>
                  <a:pt x="1758" y="308"/>
                  <a:pt x="1759" y="308"/>
                  <a:pt x="1759" y="308"/>
                </a:cubicBezTo>
                <a:cubicBezTo>
                  <a:pt x="1759" y="307"/>
                  <a:pt x="1759" y="307"/>
                  <a:pt x="1759" y="306"/>
                </a:cubicBezTo>
                <a:cubicBezTo>
                  <a:pt x="1759" y="305"/>
                  <a:pt x="1759" y="305"/>
                  <a:pt x="1760" y="305"/>
                </a:cubicBezTo>
                <a:cubicBezTo>
                  <a:pt x="1760" y="305"/>
                  <a:pt x="1760" y="304"/>
                  <a:pt x="1760" y="304"/>
                </a:cubicBezTo>
                <a:cubicBezTo>
                  <a:pt x="1760" y="303"/>
                  <a:pt x="1760" y="303"/>
                  <a:pt x="1760" y="303"/>
                </a:cubicBezTo>
                <a:cubicBezTo>
                  <a:pt x="1760" y="303"/>
                  <a:pt x="1761" y="303"/>
                  <a:pt x="1761" y="302"/>
                </a:cubicBezTo>
                <a:cubicBezTo>
                  <a:pt x="1762" y="302"/>
                  <a:pt x="1762" y="302"/>
                  <a:pt x="1762" y="303"/>
                </a:cubicBezTo>
                <a:cubicBezTo>
                  <a:pt x="1763" y="303"/>
                  <a:pt x="1763" y="302"/>
                  <a:pt x="1763" y="302"/>
                </a:cubicBezTo>
                <a:cubicBezTo>
                  <a:pt x="1762" y="302"/>
                  <a:pt x="1762" y="301"/>
                  <a:pt x="1761" y="301"/>
                </a:cubicBezTo>
                <a:cubicBezTo>
                  <a:pt x="1761" y="300"/>
                  <a:pt x="1760" y="300"/>
                  <a:pt x="1760" y="300"/>
                </a:cubicBezTo>
                <a:cubicBezTo>
                  <a:pt x="1760" y="300"/>
                  <a:pt x="1759" y="299"/>
                  <a:pt x="1759" y="299"/>
                </a:cubicBezTo>
                <a:cubicBezTo>
                  <a:pt x="1760" y="299"/>
                  <a:pt x="1759" y="298"/>
                  <a:pt x="1759" y="298"/>
                </a:cubicBezTo>
                <a:cubicBezTo>
                  <a:pt x="1759" y="297"/>
                  <a:pt x="1760" y="297"/>
                  <a:pt x="1760" y="297"/>
                </a:cubicBezTo>
                <a:cubicBezTo>
                  <a:pt x="1761" y="298"/>
                  <a:pt x="1761" y="298"/>
                  <a:pt x="1761" y="298"/>
                </a:cubicBezTo>
                <a:cubicBezTo>
                  <a:pt x="1760" y="299"/>
                  <a:pt x="1761" y="299"/>
                  <a:pt x="1761" y="299"/>
                </a:cubicBezTo>
                <a:cubicBezTo>
                  <a:pt x="1761" y="300"/>
                  <a:pt x="1762" y="299"/>
                  <a:pt x="1762" y="299"/>
                </a:cubicBezTo>
                <a:cubicBezTo>
                  <a:pt x="1761" y="299"/>
                  <a:pt x="1761" y="299"/>
                  <a:pt x="1761" y="298"/>
                </a:cubicBezTo>
                <a:cubicBezTo>
                  <a:pt x="1761" y="298"/>
                  <a:pt x="1761" y="298"/>
                  <a:pt x="1762" y="299"/>
                </a:cubicBezTo>
                <a:cubicBezTo>
                  <a:pt x="1762" y="299"/>
                  <a:pt x="1762" y="299"/>
                  <a:pt x="1763" y="299"/>
                </a:cubicBezTo>
                <a:cubicBezTo>
                  <a:pt x="1763" y="299"/>
                  <a:pt x="1764" y="299"/>
                  <a:pt x="1764" y="299"/>
                </a:cubicBezTo>
                <a:cubicBezTo>
                  <a:pt x="1764" y="300"/>
                  <a:pt x="1763" y="300"/>
                  <a:pt x="1763" y="300"/>
                </a:cubicBezTo>
                <a:cubicBezTo>
                  <a:pt x="1763" y="301"/>
                  <a:pt x="1763" y="300"/>
                  <a:pt x="1764" y="300"/>
                </a:cubicBezTo>
                <a:cubicBezTo>
                  <a:pt x="1765" y="300"/>
                  <a:pt x="1765" y="300"/>
                  <a:pt x="1766" y="300"/>
                </a:cubicBezTo>
                <a:cubicBezTo>
                  <a:pt x="1767" y="300"/>
                  <a:pt x="1768" y="300"/>
                  <a:pt x="1769" y="300"/>
                </a:cubicBezTo>
                <a:cubicBezTo>
                  <a:pt x="1769" y="300"/>
                  <a:pt x="1769" y="301"/>
                  <a:pt x="1769" y="300"/>
                </a:cubicBezTo>
                <a:cubicBezTo>
                  <a:pt x="1769" y="300"/>
                  <a:pt x="1769" y="300"/>
                  <a:pt x="1769" y="299"/>
                </a:cubicBezTo>
                <a:cubicBezTo>
                  <a:pt x="1769" y="298"/>
                  <a:pt x="1769" y="298"/>
                  <a:pt x="1770" y="298"/>
                </a:cubicBezTo>
                <a:cubicBezTo>
                  <a:pt x="1770" y="297"/>
                  <a:pt x="1770" y="297"/>
                  <a:pt x="1770" y="297"/>
                </a:cubicBezTo>
                <a:cubicBezTo>
                  <a:pt x="1771" y="297"/>
                  <a:pt x="1772" y="297"/>
                  <a:pt x="1772" y="297"/>
                </a:cubicBezTo>
                <a:cubicBezTo>
                  <a:pt x="1772" y="298"/>
                  <a:pt x="1772" y="298"/>
                  <a:pt x="1772" y="299"/>
                </a:cubicBezTo>
                <a:cubicBezTo>
                  <a:pt x="1772" y="299"/>
                  <a:pt x="1772" y="300"/>
                  <a:pt x="1773" y="300"/>
                </a:cubicBezTo>
                <a:cubicBezTo>
                  <a:pt x="1774" y="300"/>
                  <a:pt x="1774" y="299"/>
                  <a:pt x="1774" y="299"/>
                </a:cubicBezTo>
                <a:cubicBezTo>
                  <a:pt x="1774" y="299"/>
                  <a:pt x="1774" y="298"/>
                  <a:pt x="1774" y="298"/>
                </a:cubicBezTo>
                <a:cubicBezTo>
                  <a:pt x="1773" y="297"/>
                  <a:pt x="1773" y="297"/>
                  <a:pt x="1773" y="296"/>
                </a:cubicBezTo>
                <a:cubicBezTo>
                  <a:pt x="1773" y="295"/>
                  <a:pt x="1773" y="295"/>
                  <a:pt x="1774" y="295"/>
                </a:cubicBezTo>
                <a:cubicBezTo>
                  <a:pt x="1775" y="296"/>
                  <a:pt x="1775" y="296"/>
                  <a:pt x="1776" y="296"/>
                </a:cubicBezTo>
                <a:cubicBezTo>
                  <a:pt x="1776" y="296"/>
                  <a:pt x="1776" y="296"/>
                  <a:pt x="1776" y="296"/>
                </a:cubicBezTo>
                <a:cubicBezTo>
                  <a:pt x="1776" y="295"/>
                  <a:pt x="1775" y="295"/>
                  <a:pt x="1775" y="294"/>
                </a:cubicBezTo>
                <a:cubicBezTo>
                  <a:pt x="1775" y="294"/>
                  <a:pt x="1775" y="294"/>
                  <a:pt x="1776" y="293"/>
                </a:cubicBezTo>
                <a:cubicBezTo>
                  <a:pt x="1776" y="293"/>
                  <a:pt x="1776" y="293"/>
                  <a:pt x="1777" y="293"/>
                </a:cubicBezTo>
                <a:cubicBezTo>
                  <a:pt x="1777" y="293"/>
                  <a:pt x="1777" y="294"/>
                  <a:pt x="1777" y="294"/>
                </a:cubicBezTo>
                <a:cubicBezTo>
                  <a:pt x="1777" y="295"/>
                  <a:pt x="1776" y="295"/>
                  <a:pt x="1777" y="296"/>
                </a:cubicBezTo>
                <a:cubicBezTo>
                  <a:pt x="1777" y="296"/>
                  <a:pt x="1777" y="296"/>
                  <a:pt x="1777" y="297"/>
                </a:cubicBezTo>
                <a:cubicBezTo>
                  <a:pt x="1777" y="298"/>
                  <a:pt x="1777" y="298"/>
                  <a:pt x="1778" y="298"/>
                </a:cubicBezTo>
                <a:cubicBezTo>
                  <a:pt x="1778" y="298"/>
                  <a:pt x="1778" y="298"/>
                  <a:pt x="1778" y="297"/>
                </a:cubicBezTo>
                <a:cubicBezTo>
                  <a:pt x="1779" y="297"/>
                  <a:pt x="1779" y="297"/>
                  <a:pt x="1780" y="296"/>
                </a:cubicBezTo>
                <a:cubicBezTo>
                  <a:pt x="1781" y="296"/>
                  <a:pt x="1780" y="296"/>
                  <a:pt x="1780" y="295"/>
                </a:cubicBezTo>
                <a:cubicBezTo>
                  <a:pt x="1779" y="294"/>
                  <a:pt x="1779" y="294"/>
                  <a:pt x="1780" y="293"/>
                </a:cubicBezTo>
                <a:cubicBezTo>
                  <a:pt x="1780" y="293"/>
                  <a:pt x="1781" y="293"/>
                  <a:pt x="1781" y="292"/>
                </a:cubicBezTo>
                <a:cubicBezTo>
                  <a:pt x="1781" y="292"/>
                  <a:pt x="1780" y="292"/>
                  <a:pt x="1780" y="291"/>
                </a:cubicBezTo>
                <a:cubicBezTo>
                  <a:pt x="1779" y="291"/>
                  <a:pt x="1779" y="291"/>
                  <a:pt x="1779" y="291"/>
                </a:cubicBezTo>
                <a:cubicBezTo>
                  <a:pt x="1779" y="290"/>
                  <a:pt x="1778" y="290"/>
                  <a:pt x="1778" y="289"/>
                </a:cubicBezTo>
                <a:cubicBezTo>
                  <a:pt x="1778" y="289"/>
                  <a:pt x="1777" y="288"/>
                  <a:pt x="1777" y="287"/>
                </a:cubicBezTo>
                <a:cubicBezTo>
                  <a:pt x="1777" y="286"/>
                  <a:pt x="1777" y="286"/>
                  <a:pt x="1777" y="285"/>
                </a:cubicBezTo>
                <a:cubicBezTo>
                  <a:pt x="1777" y="284"/>
                  <a:pt x="1777" y="284"/>
                  <a:pt x="1778" y="284"/>
                </a:cubicBezTo>
                <a:cubicBezTo>
                  <a:pt x="1778" y="284"/>
                  <a:pt x="1778" y="283"/>
                  <a:pt x="1777" y="282"/>
                </a:cubicBezTo>
                <a:cubicBezTo>
                  <a:pt x="1776" y="281"/>
                  <a:pt x="1776" y="280"/>
                  <a:pt x="1775" y="279"/>
                </a:cubicBezTo>
                <a:cubicBezTo>
                  <a:pt x="1775" y="278"/>
                  <a:pt x="1774" y="277"/>
                  <a:pt x="1774" y="276"/>
                </a:cubicBezTo>
                <a:cubicBezTo>
                  <a:pt x="1773" y="276"/>
                  <a:pt x="1774" y="275"/>
                  <a:pt x="1774" y="274"/>
                </a:cubicBezTo>
                <a:cubicBezTo>
                  <a:pt x="1774" y="274"/>
                  <a:pt x="1774" y="274"/>
                  <a:pt x="1775" y="274"/>
                </a:cubicBezTo>
                <a:cubicBezTo>
                  <a:pt x="1775" y="274"/>
                  <a:pt x="1776" y="275"/>
                  <a:pt x="1776" y="275"/>
                </a:cubicBezTo>
                <a:cubicBezTo>
                  <a:pt x="1777" y="275"/>
                  <a:pt x="1776" y="274"/>
                  <a:pt x="1776" y="274"/>
                </a:cubicBezTo>
                <a:cubicBezTo>
                  <a:pt x="1775" y="273"/>
                  <a:pt x="1775" y="272"/>
                  <a:pt x="1775" y="272"/>
                </a:cubicBezTo>
                <a:cubicBezTo>
                  <a:pt x="1775" y="271"/>
                  <a:pt x="1775" y="271"/>
                  <a:pt x="1775" y="271"/>
                </a:cubicBezTo>
                <a:cubicBezTo>
                  <a:pt x="1775" y="270"/>
                  <a:pt x="1775" y="271"/>
                  <a:pt x="1775" y="270"/>
                </a:cubicBezTo>
                <a:cubicBezTo>
                  <a:pt x="1775" y="270"/>
                  <a:pt x="1775" y="270"/>
                  <a:pt x="1775" y="270"/>
                </a:cubicBezTo>
                <a:cubicBezTo>
                  <a:pt x="1776" y="270"/>
                  <a:pt x="1776" y="269"/>
                  <a:pt x="1775" y="269"/>
                </a:cubicBezTo>
                <a:cubicBezTo>
                  <a:pt x="1775" y="269"/>
                  <a:pt x="1775" y="269"/>
                  <a:pt x="1775" y="269"/>
                </a:cubicBezTo>
                <a:cubicBezTo>
                  <a:pt x="1776" y="268"/>
                  <a:pt x="1775" y="268"/>
                  <a:pt x="1775" y="267"/>
                </a:cubicBezTo>
                <a:cubicBezTo>
                  <a:pt x="1775" y="267"/>
                  <a:pt x="1775" y="267"/>
                  <a:pt x="1774" y="266"/>
                </a:cubicBezTo>
                <a:cubicBezTo>
                  <a:pt x="1774" y="265"/>
                  <a:pt x="1774" y="265"/>
                  <a:pt x="1774" y="264"/>
                </a:cubicBezTo>
                <a:cubicBezTo>
                  <a:pt x="1773" y="264"/>
                  <a:pt x="1773" y="263"/>
                  <a:pt x="1772" y="263"/>
                </a:cubicBezTo>
                <a:cubicBezTo>
                  <a:pt x="1772" y="263"/>
                  <a:pt x="1772" y="263"/>
                  <a:pt x="1772" y="262"/>
                </a:cubicBezTo>
                <a:cubicBezTo>
                  <a:pt x="1771" y="262"/>
                  <a:pt x="1771" y="261"/>
                  <a:pt x="1770" y="261"/>
                </a:cubicBezTo>
                <a:cubicBezTo>
                  <a:pt x="1770" y="260"/>
                  <a:pt x="1769" y="259"/>
                  <a:pt x="1768" y="259"/>
                </a:cubicBezTo>
                <a:cubicBezTo>
                  <a:pt x="1768" y="259"/>
                  <a:pt x="1768" y="259"/>
                  <a:pt x="1767" y="258"/>
                </a:cubicBezTo>
                <a:cubicBezTo>
                  <a:pt x="1767" y="258"/>
                  <a:pt x="1766" y="257"/>
                  <a:pt x="1766" y="256"/>
                </a:cubicBezTo>
                <a:cubicBezTo>
                  <a:pt x="1765" y="255"/>
                  <a:pt x="1765" y="254"/>
                  <a:pt x="1765" y="254"/>
                </a:cubicBezTo>
                <a:cubicBezTo>
                  <a:pt x="1765" y="253"/>
                  <a:pt x="1764" y="254"/>
                  <a:pt x="1764" y="254"/>
                </a:cubicBezTo>
                <a:cubicBezTo>
                  <a:pt x="1764" y="254"/>
                  <a:pt x="1763" y="254"/>
                  <a:pt x="1763" y="254"/>
                </a:cubicBezTo>
                <a:cubicBezTo>
                  <a:pt x="1763" y="253"/>
                  <a:pt x="1762" y="253"/>
                  <a:pt x="1762" y="253"/>
                </a:cubicBezTo>
                <a:cubicBezTo>
                  <a:pt x="1761" y="253"/>
                  <a:pt x="1761" y="253"/>
                  <a:pt x="1761" y="254"/>
                </a:cubicBezTo>
                <a:cubicBezTo>
                  <a:pt x="1761" y="255"/>
                  <a:pt x="1762" y="255"/>
                  <a:pt x="1762" y="255"/>
                </a:cubicBezTo>
                <a:cubicBezTo>
                  <a:pt x="1762" y="256"/>
                  <a:pt x="1762" y="255"/>
                  <a:pt x="1763" y="255"/>
                </a:cubicBezTo>
                <a:cubicBezTo>
                  <a:pt x="1763" y="255"/>
                  <a:pt x="1763" y="255"/>
                  <a:pt x="1764" y="255"/>
                </a:cubicBezTo>
                <a:cubicBezTo>
                  <a:pt x="1764" y="254"/>
                  <a:pt x="1764" y="255"/>
                  <a:pt x="1764" y="255"/>
                </a:cubicBezTo>
                <a:cubicBezTo>
                  <a:pt x="1765" y="256"/>
                  <a:pt x="1765" y="257"/>
                  <a:pt x="1765" y="257"/>
                </a:cubicBezTo>
                <a:cubicBezTo>
                  <a:pt x="1764" y="257"/>
                  <a:pt x="1764" y="257"/>
                  <a:pt x="1763" y="256"/>
                </a:cubicBezTo>
                <a:cubicBezTo>
                  <a:pt x="1763" y="256"/>
                  <a:pt x="1763" y="256"/>
                  <a:pt x="1763" y="257"/>
                </a:cubicBezTo>
                <a:cubicBezTo>
                  <a:pt x="1763" y="257"/>
                  <a:pt x="1763" y="258"/>
                  <a:pt x="1762" y="257"/>
                </a:cubicBezTo>
                <a:cubicBezTo>
                  <a:pt x="1762" y="257"/>
                  <a:pt x="1761" y="256"/>
                  <a:pt x="1761" y="255"/>
                </a:cubicBezTo>
                <a:cubicBezTo>
                  <a:pt x="1760" y="254"/>
                  <a:pt x="1760" y="255"/>
                  <a:pt x="1760" y="255"/>
                </a:cubicBezTo>
                <a:cubicBezTo>
                  <a:pt x="1759" y="255"/>
                  <a:pt x="1759" y="254"/>
                  <a:pt x="1759" y="255"/>
                </a:cubicBezTo>
                <a:cubicBezTo>
                  <a:pt x="1759" y="255"/>
                  <a:pt x="1759" y="256"/>
                  <a:pt x="1759" y="256"/>
                </a:cubicBezTo>
                <a:cubicBezTo>
                  <a:pt x="1760" y="256"/>
                  <a:pt x="1760" y="257"/>
                  <a:pt x="1760" y="257"/>
                </a:cubicBezTo>
                <a:cubicBezTo>
                  <a:pt x="1760" y="258"/>
                  <a:pt x="1760" y="258"/>
                  <a:pt x="1759" y="258"/>
                </a:cubicBezTo>
                <a:cubicBezTo>
                  <a:pt x="1759" y="258"/>
                  <a:pt x="1758" y="259"/>
                  <a:pt x="1759" y="259"/>
                </a:cubicBezTo>
                <a:cubicBezTo>
                  <a:pt x="1759" y="260"/>
                  <a:pt x="1760" y="260"/>
                  <a:pt x="1760" y="261"/>
                </a:cubicBezTo>
                <a:cubicBezTo>
                  <a:pt x="1761" y="261"/>
                  <a:pt x="1761" y="262"/>
                  <a:pt x="1761" y="263"/>
                </a:cubicBezTo>
                <a:cubicBezTo>
                  <a:pt x="1761" y="263"/>
                  <a:pt x="1761" y="263"/>
                  <a:pt x="1760" y="263"/>
                </a:cubicBezTo>
                <a:cubicBezTo>
                  <a:pt x="1760" y="263"/>
                  <a:pt x="1760" y="263"/>
                  <a:pt x="1760" y="264"/>
                </a:cubicBezTo>
                <a:cubicBezTo>
                  <a:pt x="1761" y="264"/>
                  <a:pt x="1761" y="264"/>
                  <a:pt x="1762" y="264"/>
                </a:cubicBezTo>
                <a:cubicBezTo>
                  <a:pt x="1763" y="264"/>
                  <a:pt x="1763" y="266"/>
                  <a:pt x="1764" y="266"/>
                </a:cubicBezTo>
                <a:cubicBezTo>
                  <a:pt x="1764" y="267"/>
                  <a:pt x="1764" y="267"/>
                  <a:pt x="1764" y="268"/>
                </a:cubicBezTo>
                <a:cubicBezTo>
                  <a:pt x="1764" y="269"/>
                  <a:pt x="1764" y="270"/>
                  <a:pt x="1765" y="271"/>
                </a:cubicBezTo>
                <a:cubicBezTo>
                  <a:pt x="1765" y="272"/>
                  <a:pt x="1764" y="272"/>
                  <a:pt x="1764" y="273"/>
                </a:cubicBezTo>
                <a:cubicBezTo>
                  <a:pt x="1764" y="274"/>
                  <a:pt x="1765" y="275"/>
                  <a:pt x="1765" y="275"/>
                </a:cubicBezTo>
                <a:cubicBezTo>
                  <a:pt x="1765" y="276"/>
                  <a:pt x="1765" y="276"/>
                  <a:pt x="1764" y="277"/>
                </a:cubicBezTo>
                <a:cubicBezTo>
                  <a:pt x="1764" y="277"/>
                  <a:pt x="1763" y="277"/>
                  <a:pt x="1763" y="278"/>
                </a:cubicBezTo>
                <a:cubicBezTo>
                  <a:pt x="1762" y="279"/>
                  <a:pt x="1763" y="279"/>
                  <a:pt x="1763" y="280"/>
                </a:cubicBezTo>
                <a:cubicBezTo>
                  <a:pt x="1763" y="280"/>
                  <a:pt x="1763" y="281"/>
                  <a:pt x="1762" y="281"/>
                </a:cubicBezTo>
                <a:cubicBezTo>
                  <a:pt x="1762" y="282"/>
                  <a:pt x="1761" y="282"/>
                  <a:pt x="1761" y="283"/>
                </a:cubicBezTo>
                <a:cubicBezTo>
                  <a:pt x="1760" y="283"/>
                  <a:pt x="1759" y="284"/>
                  <a:pt x="1758" y="284"/>
                </a:cubicBezTo>
                <a:cubicBezTo>
                  <a:pt x="1757" y="284"/>
                  <a:pt x="1758" y="284"/>
                  <a:pt x="1758" y="285"/>
                </a:cubicBezTo>
                <a:cubicBezTo>
                  <a:pt x="1758" y="286"/>
                  <a:pt x="1757" y="286"/>
                  <a:pt x="1756" y="285"/>
                </a:cubicBezTo>
                <a:cubicBezTo>
                  <a:pt x="1756" y="285"/>
                  <a:pt x="1755" y="284"/>
                  <a:pt x="1755" y="284"/>
                </a:cubicBezTo>
                <a:cubicBezTo>
                  <a:pt x="1755" y="283"/>
                  <a:pt x="1755" y="283"/>
                  <a:pt x="1755" y="283"/>
                </a:cubicBezTo>
                <a:cubicBezTo>
                  <a:pt x="1754" y="283"/>
                  <a:pt x="1754" y="283"/>
                  <a:pt x="1754" y="283"/>
                </a:cubicBezTo>
                <a:cubicBezTo>
                  <a:pt x="1754" y="282"/>
                  <a:pt x="1755" y="283"/>
                  <a:pt x="1755" y="282"/>
                </a:cubicBezTo>
                <a:cubicBezTo>
                  <a:pt x="1755" y="282"/>
                  <a:pt x="1755" y="282"/>
                  <a:pt x="1755" y="281"/>
                </a:cubicBezTo>
                <a:cubicBezTo>
                  <a:pt x="1755" y="281"/>
                  <a:pt x="1755" y="281"/>
                  <a:pt x="1755" y="280"/>
                </a:cubicBezTo>
                <a:cubicBezTo>
                  <a:pt x="1755" y="280"/>
                  <a:pt x="1755" y="280"/>
                  <a:pt x="1754" y="280"/>
                </a:cubicBezTo>
                <a:cubicBezTo>
                  <a:pt x="1753" y="281"/>
                  <a:pt x="1753" y="281"/>
                  <a:pt x="1753" y="281"/>
                </a:cubicBezTo>
                <a:cubicBezTo>
                  <a:pt x="1752" y="282"/>
                  <a:pt x="1752" y="282"/>
                  <a:pt x="1753" y="283"/>
                </a:cubicBezTo>
                <a:cubicBezTo>
                  <a:pt x="1753" y="283"/>
                  <a:pt x="1754" y="284"/>
                  <a:pt x="1754" y="285"/>
                </a:cubicBezTo>
                <a:cubicBezTo>
                  <a:pt x="1754" y="286"/>
                  <a:pt x="1754" y="286"/>
                  <a:pt x="1754" y="287"/>
                </a:cubicBezTo>
                <a:cubicBezTo>
                  <a:pt x="1753" y="288"/>
                  <a:pt x="1753" y="289"/>
                  <a:pt x="1753" y="289"/>
                </a:cubicBezTo>
                <a:cubicBezTo>
                  <a:pt x="1752" y="289"/>
                  <a:pt x="1752" y="290"/>
                  <a:pt x="1752" y="290"/>
                </a:cubicBezTo>
                <a:cubicBezTo>
                  <a:pt x="1752" y="291"/>
                  <a:pt x="1752" y="291"/>
                  <a:pt x="1753" y="291"/>
                </a:cubicBezTo>
                <a:cubicBezTo>
                  <a:pt x="1753" y="292"/>
                  <a:pt x="1753" y="292"/>
                  <a:pt x="1754" y="293"/>
                </a:cubicBezTo>
                <a:cubicBezTo>
                  <a:pt x="1754" y="293"/>
                  <a:pt x="1753" y="293"/>
                  <a:pt x="1753" y="293"/>
                </a:cubicBezTo>
                <a:cubicBezTo>
                  <a:pt x="1752" y="294"/>
                  <a:pt x="1753" y="294"/>
                  <a:pt x="1752" y="294"/>
                </a:cubicBezTo>
                <a:cubicBezTo>
                  <a:pt x="1751" y="294"/>
                  <a:pt x="1751" y="294"/>
                  <a:pt x="1751" y="294"/>
                </a:cubicBezTo>
                <a:cubicBezTo>
                  <a:pt x="1750" y="294"/>
                  <a:pt x="1750" y="294"/>
                  <a:pt x="1749" y="294"/>
                </a:cubicBezTo>
                <a:cubicBezTo>
                  <a:pt x="1749" y="294"/>
                  <a:pt x="1749" y="293"/>
                  <a:pt x="1749" y="293"/>
                </a:cubicBezTo>
                <a:cubicBezTo>
                  <a:pt x="1749" y="292"/>
                  <a:pt x="1748" y="292"/>
                  <a:pt x="1748" y="293"/>
                </a:cubicBezTo>
                <a:cubicBezTo>
                  <a:pt x="1747" y="293"/>
                  <a:pt x="1747" y="293"/>
                  <a:pt x="1746" y="293"/>
                </a:cubicBezTo>
                <a:cubicBezTo>
                  <a:pt x="1745" y="293"/>
                  <a:pt x="1745" y="293"/>
                  <a:pt x="1744" y="293"/>
                </a:cubicBezTo>
                <a:cubicBezTo>
                  <a:pt x="1743" y="294"/>
                  <a:pt x="1743" y="294"/>
                  <a:pt x="1743" y="294"/>
                </a:cubicBezTo>
                <a:cubicBezTo>
                  <a:pt x="1742" y="294"/>
                  <a:pt x="1741" y="294"/>
                  <a:pt x="1741" y="294"/>
                </a:cubicBezTo>
                <a:cubicBezTo>
                  <a:pt x="1740" y="294"/>
                  <a:pt x="1740" y="294"/>
                  <a:pt x="1739" y="294"/>
                </a:cubicBezTo>
                <a:cubicBezTo>
                  <a:pt x="1739" y="295"/>
                  <a:pt x="1739" y="295"/>
                  <a:pt x="1738" y="294"/>
                </a:cubicBezTo>
                <a:cubicBezTo>
                  <a:pt x="1738" y="294"/>
                  <a:pt x="1738" y="293"/>
                  <a:pt x="1737" y="294"/>
                </a:cubicBezTo>
                <a:cubicBezTo>
                  <a:pt x="1737" y="294"/>
                  <a:pt x="1736" y="294"/>
                  <a:pt x="1736" y="294"/>
                </a:cubicBezTo>
                <a:cubicBezTo>
                  <a:pt x="1735" y="294"/>
                  <a:pt x="1735" y="294"/>
                  <a:pt x="1735" y="295"/>
                </a:cubicBezTo>
                <a:cubicBezTo>
                  <a:pt x="1735" y="295"/>
                  <a:pt x="1735" y="295"/>
                  <a:pt x="1734" y="296"/>
                </a:cubicBezTo>
                <a:cubicBezTo>
                  <a:pt x="1734" y="297"/>
                  <a:pt x="1733" y="298"/>
                  <a:pt x="1733" y="298"/>
                </a:cubicBezTo>
                <a:cubicBezTo>
                  <a:pt x="1733" y="299"/>
                  <a:pt x="1732" y="300"/>
                  <a:pt x="1732" y="300"/>
                </a:cubicBezTo>
                <a:cubicBezTo>
                  <a:pt x="1731" y="300"/>
                  <a:pt x="1731" y="300"/>
                  <a:pt x="1731" y="301"/>
                </a:cubicBezTo>
                <a:cubicBezTo>
                  <a:pt x="1730" y="301"/>
                  <a:pt x="1730" y="302"/>
                  <a:pt x="1730" y="302"/>
                </a:cubicBezTo>
                <a:cubicBezTo>
                  <a:pt x="1729" y="302"/>
                  <a:pt x="1729" y="302"/>
                  <a:pt x="1729" y="302"/>
                </a:cubicBezTo>
                <a:cubicBezTo>
                  <a:pt x="1728" y="301"/>
                  <a:pt x="1728" y="302"/>
                  <a:pt x="1728" y="302"/>
                </a:cubicBezTo>
                <a:cubicBezTo>
                  <a:pt x="1727" y="303"/>
                  <a:pt x="1728" y="303"/>
                  <a:pt x="1728" y="303"/>
                </a:cubicBezTo>
                <a:cubicBezTo>
                  <a:pt x="1728" y="304"/>
                  <a:pt x="1728" y="304"/>
                  <a:pt x="1728" y="304"/>
                </a:cubicBezTo>
                <a:cubicBezTo>
                  <a:pt x="1729" y="304"/>
                  <a:pt x="1729" y="304"/>
                  <a:pt x="1729" y="305"/>
                </a:cubicBezTo>
                <a:cubicBezTo>
                  <a:pt x="1729" y="305"/>
                  <a:pt x="1728" y="305"/>
                  <a:pt x="1727" y="305"/>
                </a:cubicBezTo>
                <a:cubicBezTo>
                  <a:pt x="1727" y="306"/>
                  <a:pt x="1727" y="306"/>
                  <a:pt x="1727" y="306"/>
                </a:cubicBezTo>
                <a:cubicBezTo>
                  <a:pt x="1727" y="306"/>
                  <a:pt x="1727" y="307"/>
                  <a:pt x="1726" y="307"/>
                </a:cubicBezTo>
                <a:cubicBezTo>
                  <a:pt x="1726" y="307"/>
                  <a:pt x="1726" y="307"/>
                  <a:pt x="1726" y="307"/>
                </a:cubicBezTo>
                <a:cubicBezTo>
                  <a:pt x="1725" y="307"/>
                  <a:pt x="1725" y="308"/>
                  <a:pt x="1725" y="308"/>
                </a:cubicBezTo>
                <a:cubicBezTo>
                  <a:pt x="1724" y="308"/>
                  <a:pt x="1725" y="308"/>
                  <a:pt x="1724" y="308"/>
                </a:cubicBezTo>
                <a:cubicBezTo>
                  <a:pt x="1724" y="308"/>
                  <a:pt x="1724" y="309"/>
                  <a:pt x="1724" y="309"/>
                </a:cubicBezTo>
                <a:cubicBezTo>
                  <a:pt x="1724" y="309"/>
                  <a:pt x="1724" y="309"/>
                  <a:pt x="1723" y="309"/>
                </a:cubicBezTo>
                <a:cubicBezTo>
                  <a:pt x="1723" y="309"/>
                  <a:pt x="1723" y="309"/>
                  <a:pt x="1723" y="309"/>
                </a:cubicBezTo>
                <a:cubicBezTo>
                  <a:pt x="1722" y="310"/>
                  <a:pt x="1722" y="309"/>
                  <a:pt x="1722" y="309"/>
                </a:cubicBezTo>
                <a:cubicBezTo>
                  <a:pt x="1722" y="309"/>
                  <a:pt x="1722" y="310"/>
                  <a:pt x="1722" y="310"/>
                </a:cubicBezTo>
                <a:close/>
                <a:moveTo>
                  <a:pt x="1776" y="299"/>
                </a:moveTo>
                <a:cubicBezTo>
                  <a:pt x="1775" y="299"/>
                  <a:pt x="1775" y="300"/>
                  <a:pt x="1776" y="300"/>
                </a:cubicBezTo>
                <a:cubicBezTo>
                  <a:pt x="1776" y="300"/>
                  <a:pt x="1776" y="299"/>
                  <a:pt x="1776" y="299"/>
                </a:cubicBezTo>
                <a:cubicBezTo>
                  <a:pt x="1776" y="299"/>
                  <a:pt x="1776" y="299"/>
                  <a:pt x="1776" y="299"/>
                </a:cubicBezTo>
                <a:close/>
                <a:moveTo>
                  <a:pt x="1736" y="289"/>
                </a:moveTo>
                <a:cubicBezTo>
                  <a:pt x="1736" y="290"/>
                  <a:pt x="1737" y="290"/>
                  <a:pt x="1737" y="289"/>
                </a:cubicBezTo>
                <a:cubicBezTo>
                  <a:pt x="1737" y="289"/>
                  <a:pt x="1737" y="289"/>
                  <a:pt x="1736" y="288"/>
                </a:cubicBezTo>
                <a:cubicBezTo>
                  <a:pt x="1735" y="288"/>
                  <a:pt x="1735" y="289"/>
                  <a:pt x="1736" y="289"/>
                </a:cubicBezTo>
                <a:close/>
                <a:moveTo>
                  <a:pt x="1735" y="290"/>
                </a:moveTo>
                <a:cubicBezTo>
                  <a:pt x="1735" y="290"/>
                  <a:pt x="1736" y="290"/>
                  <a:pt x="1735" y="290"/>
                </a:cubicBezTo>
                <a:cubicBezTo>
                  <a:pt x="1735" y="290"/>
                  <a:pt x="1734" y="290"/>
                  <a:pt x="1735" y="290"/>
                </a:cubicBezTo>
                <a:close/>
                <a:moveTo>
                  <a:pt x="1723" y="306"/>
                </a:moveTo>
                <a:cubicBezTo>
                  <a:pt x="1723" y="306"/>
                  <a:pt x="1723" y="306"/>
                  <a:pt x="1723" y="306"/>
                </a:cubicBezTo>
                <a:cubicBezTo>
                  <a:pt x="1722" y="305"/>
                  <a:pt x="1722" y="306"/>
                  <a:pt x="1722" y="306"/>
                </a:cubicBezTo>
                <a:cubicBezTo>
                  <a:pt x="1723" y="306"/>
                  <a:pt x="1723" y="307"/>
                  <a:pt x="1723" y="306"/>
                </a:cubicBezTo>
                <a:close/>
                <a:moveTo>
                  <a:pt x="1721" y="311"/>
                </a:moveTo>
                <a:cubicBezTo>
                  <a:pt x="1720" y="312"/>
                  <a:pt x="1720" y="312"/>
                  <a:pt x="1721" y="312"/>
                </a:cubicBezTo>
                <a:cubicBezTo>
                  <a:pt x="1721" y="312"/>
                  <a:pt x="1721" y="312"/>
                  <a:pt x="1721" y="311"/>
                </a:cubicBezTo>
                <a:cubicBezTo>
                  <a:pt x="1721" y="310"/>
                  <a:pt x="1721" y="311"/>
                  <a:pt x="1721" y="311"/>
                </a:cubicBezTo>
                <a:close/>
                <a:moveTo>
                  <a:pt x="1719" y="313"/>
                </a:moveTo>
                <a:cubicBezTo>
                  <a:pt x="1719" y="313"/>
                  <a:pt x="1719" y="314"/>
                  <a:pt x="1719" y="314"/>
                </a:cubicBezTo>
                <a:cubicBezTo>
                  <a:pt x="1720" y="314"/>
                  <a:pt x="1720" y="314"/>
                  <a:pt x="1720" y="314"/>
                </a:cubicBezTo>
                <a:cubicBezTo>
                  <a:pt x="1721" y="313"/>
                  <a:pt x="1720" y="313"/>
                  <a:pt x="1720" y="313"/>
                </a:cubicBezTo>
                <a:cubicBezTo>
                  <a:pt x="1720" y="313"/>
                  <a:pt x="1720" y="313"/>
                  <a:pt x="1719" y="313"/>
                </a:cubicBezTo>
                <a:close/>
                <a:moveTo>
                  <a:pt x="1730" y="314"/>
                </a:moveTo>
                <a:cubicBezTo>
                  <a:pt x="1729" y="315"/>
                  <a:pt x="1729" y="315"/>
                  <a:pt x="1729" y="315"/>
                </a:cubicBezTo>
                <a:cubicBezTo>
                  <a:pt x="1729" y="315"/>
                  <a:pt x="1729" y="315"/>
                  <a:pt x="1729" y="315"/>
                </a:cubicBezTo>
                <a:cubicBezTo>
                  <a:pt x="1729" y="315"/>
                  <a:pt x="1728" y="314"/>
                  <a:pt x="1728" y="315"/>
                </a:cubicBezTo>
                <a:cubicBezTo>
                  <a:pt x="1727" y="315"/>
                  <a:pt x="1727" y="315"/>
                  <a:pt x="1728" y="316"/>
                </a:cubicBezTo>
                <a:cubicBezTo>
                  <a:pt x="1728" y="316"/>
                  <a:pt x="1728" y="317"/>
                  <a:pt x="1728" y="317"/>
                </a:cubicBezTo>
                <a:cubicBezTo>
                  <a:pt x="1729" y="317"/>
                  <a:pt x="1729" y="316"/>
                  <a:pt x="1729" y="315"/>
                </a:cubicBezTo>
                <a:cubicBezTo>
                  <a:pt x="1729" y="315"/>
                  <a:pt x="1729" y="315"/>
                  <a:pt x="1729" y="315"/>
                </a:cubicBezTo>
                <a:cubicBezTo>
                  <a:pt x="1730" y="315"/>
                  <a:pt x="1731" y="315"/>
                  <a:pt x="1730" y="314"/>
                </a:cubicBezTo>
                <a:close/>
                <a:moveTo>
                  <a:pt x="1729" y="318"/>
                </a:moveTo>
                <a:cubicBezTo>
                  <a:pt x="1729" y="318"/>
                  <a:pt x="1730" y="318"/>
                  <a:pt x="1729" y="317"/>
                </a:cubicBezTo>
                <a:cubicBezTo>
                  <a:pt x="1729" y="317"/>
                  <a:pt x="1729" y="317"/>
                  <a:pt x="1729" y="318"/>
                </a:cubicBezTo>
                <a:close/>
                <a:moveTo>
                  <a:pt x="1728" y="321"/>
                </a:moveTo>
                <a:cubicBezTo>
                  <a:pt x="1728" y="321"/>
                  <a:pt x="1729" y="320"/>
                  <a:pt x="1728" y="320"/>
                </a:cubicBezTo>
                <a:cubicBezTo>
                  <a:pt x="1727" y="320"/>
                  <a:pt x="1727" y="321"/>
                  <a:pt x="1728" y="321"/>
                </a:cubicBezTo>
                <a:close/>
                <a:moveTo>
                  <a:pt x="1735" y="603"/>
                </a:moveTo>
                <a:cubicBezTo>
                  <a:pt x="1736" y="602"/>
                  <a:pt x="1736" y="602"/>
                  <a:pt x="1737" y="602"/>
                </a:cubicBezTo>
                <a:cubicBezTo>
                  <a:pt x="1737" y="602"/>
                  <a:pt x="1738" y="602"/>
                  <a:pt x="1738" y="602"/>
                </a:cubicBezTo>
                <a:cubicBezTo>
                  <a:pt x="1739" y="601"/>
                  <a:pt x="1739" y="601"/>
                  <a:pt x="1740" y="601"/>
                </a:cubicBezTo>
                <a:cubicBezTo>
                  <a:pt x="1740" y="600"/>
                  <a:pt x="1741" y="600"/>
                  <a:pt x="1742" y="600"/>
                </a:cubicBezTo>
                <a:cubicBezTo>
                  <a:pt x="1742" y="600"/>
                  <a:pt x="1743" y="599"/>
                  <a:pt x="1743" y="599"/>
                </a:cubicBezTo>
                <a:cubicBezTo>
                  <a:pt x="1744" y="598"/>
                  <a:pt x="1744" y="598"/>
                  <a:pt x="1743" y="598"/>
                </a:cubicBezTo>
                <a:cubicBezTo>
                  <a:pt x="1743" y="597"/>
                  <a:pt x="1743" y="598"/>
                  <a:pt x="1743" y="598"/>
                </a:cubicBezTo>
                <a:cubicBezTo>
                  <a:pt x="1743" y="598"/>
                  <a:pt x="1742" y="597"/>
                  <a:pt x="1742" y="598"/>
                </a:cubicBezTo>
                <a:cubicBezTo>
                  <a:pt x="1741" y="598"/>
                  <a:pt x="1740" y="598"/>
                  <a:pt x="1740" y="598"/>
                </a:cubicBezTo>
                <a:cubicBezTo>
                  <a:pt x="1740" y="598"/>
                  <a:pt x="1739" y="598"/>
                  <a:pt x="1739" y="598"/>
                </a:cubicBezTo>
                <a:cubicBezTo>
                  <a:pt x="1738" y="598"/>
                  <a:pt x="1738" y="598"/>
                  <a:pt x="1737" y="599"/>
                </a:cubicBezTo>
                <a:cubicBezTo>
                  <a:pt x="1737" y="599"/>
                  <a:pt x="1736" y="599"/>
                  <a:pt x="1736" y="599"/>
                </a:cubicBezTo>
                <a:cubicBezTo>
                  <a:pt x="1735" y="598"/>
                  <a:pt x="1735" y="598"/>
                  <a:pt x="1735" y="599"/>
                </a:cubicBezTo>
                <a:cubicBezTo>
                  <a:pt x="1734" y="599"/>
                  <a:pt x="1733" y="599"/>
                  <a:pt x="1732" y="599"/>
                </a:cubicBezTo>
                <a:cubicBezTo>
                  <a:pt x="1732" y="599"/>
                  <a:pt x="1731" y="599"/>
                  <a:pt x="1731" y="599"/>
                </a:cubicBezTo>
                <a:cubicBezTo>
                  <a:pt x="1731" y="600"/>
                  <a:pt x="1730" y="600"/>
                  <a:pt x="1730" y="600"/>
                </a:cubicBezTo>
                <a:cubicBezTo>
                  <a:pt x="1730" y="600"/>
                  <a:pt x="1730" y="601"/>
                  <a:pt x="1730" y="601"/>
                </a:cubicBezTo>
                <a:cubicBezTo>
                  <a:pt x="1730" y="601"/>
                  <a:pt x="1730" y="601"/>
                  <a:pt x="1729" y="602"/>
                </a:cubicBezTo>
                <a:cubicBezTo>
                  <a:pt x="1729" y="602"/>
                  <a:pt x="1730" y="602"/>
                  <a:pt x="1730" y="602"/>
                </a:cubicBezTo>
                <a:cubicBezTo>
                  <a:pt x="1729" y="602"/>
                  <a:pt x="1729" y="602"/>
                  <a:pt x="1729" y="602"/>
                </a:cubicBezTo>
                <a:cubicBezTo>
                  <a:pt x="1729" y="602"/>
                  <a:pt x="1728" y="602"/>
                  <a:pt x="1728" y="603"/>
                </a:cubicBezTo>
                <a:cubicBezTo>
                  <a:pt x="1728" y="603"/>
                  <a:pt x="1727" y="603"/>
                  <a:pt x="1727" y="603"/>
                </a:cubicBezTo>
                <a:cubicBezTo>
                  <a:pt x="1727" y="603"/>
                  <a:pt x="1727" y="603"/>
                  <a:pt x="1727" y="603"/>
                </a:cubicBezTo>
                <a:cubicBezTo>
                  <a:pt x="1727" y="603"/>
                  <a:pt x="1726" y="603"/>
                  <a:pt x="1726" y="603"/>
                </a:cubicBezTo>
                <a:cubicBezTo>
                  <a:pt x="1726" y="603"/>
                  <a:pt x="1725" y="604"/>
                  <a:pt x="1724" y="604"/>
                </a:cubicBezTo>
                <a:cubicBezTo>
                  <a:pt x="1723" y="604"/>
                  <a:pt x="1723" y="605"/>
                  <a:pt x="1723" y="605"/>
                </a:cubicBezTo>
                <a:cubicBezTo>
                  <a:pt x="1723" y="605"/>
                  <a:pt x="1722" y="605"/>
                  <a:pt x="1722" y="606"/>
                </a:cubicBezTo>
                <a:cubicBezTo>
                  <a:pt x="1721" y="606"/>
                  <a:pt x="1721" y="606"/>
                  <a:pt x="1721" y="607"/>
                </a:cubicBezTo>
                <a:cubicBezTo>
                  <a:pt x="1721" y="607"/>
                  <a:pt x="1721" y="608"/>
                  <a:pt x="1721" y="608"/>
                </a:cubicBezTo>
                <a:cubicBezTo>
                  <a:pt x="1720" y="609"/>
                  <a:pt x="1720" y="609"/>
                  <a:pt x="1721" y="609"/>
                </a:cubicBezTo>
                <a:cubicBezTo>
                  <a:pt x="1721" y="609"/>
                  <a:pt x="1721" y="609"/>
                  <a:pt x="1721" y="610"/>
                </a:cubicBezTo>
                <a:cubicBezTo>
                  <a:pt x="1721" y="610"/>
                  <a:pt x="1721" y="610"/>
                  <a:pt x="1720" y="610"/>
                </a:cubicBezTo>
                <a:cubicBezTo>
                  <a:pt x="1720" y="610"/>
                  <a:pt x="1720" y="611"/>
                  <a:pt x="1720" y="611"/>
                </a:cubicBezTo>
                <a:cubicBezTo>
                  <a:pt x="1719" y="611"/>
                  <a:pt x="1720" y="612"/>
                  <a:pt x="1721" y="612"/>
                </a:cubicBezTo>
                <a:cubicBezTo>
                  <a:pt x="1721" y="612"/>
                  <a:pt x="1723" y="611"/>
                  <a:pt x="1723" y="610"/>
                </a:cubicBezTo>
                <a:cubicBezTo>
                  <a:pt x="1724" y="610"/>
                  <a:pt x="1724" y="610"/>
                  <a:pt x="1725" y="610"/>
                </a:cubicBezTo>
                <a:cubicBezTo>
                  <a:pt x="1726" y="610"/>
                  <a:pt x="1726" y="610"/>
                  <a:pt x="1726" y="609"/>
                </a:cubicBezTo>
                <a:cubicBezTo>
                  <a:pt x="1727" y="609"/>
                  <a:pt x="1728" y="608"/>
                  <a:pt x="1728" y="607"/>
                </a:cubicBezTo>
                <a:cubicBezTo>
                  <a:pt x="1729" y="607"/>
                  <a:pt x="1729" y="606"/>
                  <a:pt x="1729" y="606"/>
                </a:cubicBezTo>
                <a:cubicBezTo>
                  <a:pt x="1729" y="606"/>
                  <a:pt x="1730" y="605"/>
                  <a:pt x="1730" y="605"/>
                </a:cubicBezTo>
                <a:cubicBezTo>
                  <a:pt x="1730" y="605"/>
                  <a:pt x="1731" y="604"/>
                  <a:pt x="1732" y="604"/>
                </a:cubicBezTo>
                <a:cubicBezTo>
                  <a:pt x="1733" y="604"/>
                  <a:pt x="1734" y="603"/>
                  <a:pt x="1734" y="603"/>
                </a:cubicBezTo>
                <a:cubicBezTo>
                  <a:pt x="1735" y="603"/>
                  <a:pt x="1735" y="603"/>
                  <a:pt x="1735" y="603"/>
                </a:cubicBezTo>
                <a:close/>
                <a:moveTo>
                  <a:pt x="1611" y="395"/>
                </a:moveTo>
                <a:cubicBezTo>
                  <a:pt x="1610" y="395"/>
                  <a:pt x="1610" y="396"/>
                  <a:pt x="1610" y="396"/>
                </a:cubicBezTo>
                <a:cubicBezTo>
                  <a:pt x="1611" y="397"/>
                  <a:pt x="1611" y="397"/>
                  <a:pt x="1611" y="397"/>
                </a:cubicBezTo>
                <a:cubicBezTo>
                  <a:pt x="1611" y="396"/>
                  <a:pt x="1611" y="396"/>
                  <a:pt x="1611" y="396"/>
                </a:cubicBezTo>
                <a:cubicBezTo>
                  <a:pt x="1611" y="395"/>
                  <a:pt x="1611" y="396"/>
                  <a:pt x="1611" y="395"/>
                </a:cubicBezTo>
                <a:close/>
                <a:moveTo>
                  <a:pt x="1614" y="394"/>
                </a:moveTo>
                <a:cubicBezTo>
                  <a:pt x="1614" y="394"/>
                  <a:pt x="1614" y="394"/>
                  <a:pt x="1614" y="394"/>
                </a:cubicBezTo>
                <a:cubicBezTo>
                  <a:pt x="1614" y="394"/>
                  <a:pt x="1614" y="394"/>
                  <a:pt x="1614" y="394"/>
                </a:cubicBezTo>
                <a:cubicBezTo>
                  <a:pt x="1614" y="394"/>
                  <a:pt x="1614" y="394"/>
                  <a:pt x="1614" y="394"/>
                </a:cubicBezTo>
                <a:close/>
                <a:moveTo>
                  <a:pt x="1614" y="394"/>
                </a:moveTo>
                <a:cubicBezTo>
                  <a:pt x="1613" y="394"/>
                  <a:pt x="1613" y="395"/>
                  <a:pt x="1613" y="395"/>
                </a:cubicBezTo>
                <a:cubicBezTo>
                  <a:pt x="1613" y="395"/>
                  <a:pt x="1613" y="395"/>
                  <a:pt x="1613" y="395"/>
                </a:cubicBezTo>
                <a:cubicBezTo>
                  <a:pt x="1614" y="395"/>
                  <a:pt x="1613" y="395"/>
                  <a:pt x="1614" y="395"/>
                </a:cubicBezTo>
                <a:cubicBezTo>
                  <a:pt x="1614" y="395"/>
                  <a:pt x="1614" y="394"/>
                  <a:pt x="1614" y="394"/>
                </a:cubicBezTo>
                <a:close/>
                <a:moveTo>
                  <a:pt x="1613" y="394"/>
                </a:moveTo>
                <a:cubicBezTo>
                  <a:pt x="1614" y="394"/>
                  <a:pt x="1614" y="393"/>
                  <a:pt x="1613" y="393"/>
                </a:cubicBezTo>
                <a:cubicBezTo>
                  <a:pt x="1613" y="393"/>
                  <a:pt x="1613" y="393"/>
                  <a:pt x="1613" y="393"/>
                </a:cubicBezTo>
                <a:cubicBezTo>
                  <a:pt x="1613" y="394"/>
                  <a:pt x="1613" y="394"/>
                  <a:pt x="1613" y="394"/>
                </a:cubicBezTo>
                <a:close/>
                <a:moveTo>
                  <a:pt x="1615" y="392"/>
                </a:moveTo>
                <a:cubicBezTo>
                  <a:pt x="1616" y="392"/>
                  <a:pt x="1616" y="391"/>
                  <a:pt x="1616" y="392"/>
                </a:cubicBezTo>
                <a:cubicBezTo>
                  <a:pt x="1615" y="392"/>
                  <a:pt x="1615" y="392"/>
                  <a:pt x="1615" y="392"/>
                </a:cubicBezTo>
                <a:close/>
                <a:moveTo>
                  <a:pt x="1988" y="671"/>
                </a:moveTo>
                <a:cubicBezTo>
                  <a:pt x="1988" y="670"/>
                  <a:pt x="1987" y="670"/>
                  <a:pt x="1987" y="670"/>
                </a:cubicBezTo>
                <a:cubicBezTo>
                  <a:pt x="1988" y="669"/>
                  <a:pt x="1987" y="669"/>
                  <a:pt x="1987" y="669"/>
                </a:cubicBezTo>
                <a:cubicBezTo>
                  <a:pt x="1987" y="669"/>
                  <a:pt x="1987" y="669"/>
                  <a:pt x="1987" y="669"/>
                </a:cubicBezTo>
                <a:cubicBezTo>
                  <a:pt x="1986" y="669"/>
                  <a:pt x="1986" y="669"/>
                  <a:pt x="1986" y="669"/>
                </a:cubicBezTo>
                <a:cubicBezTo>
                  <a:pt x="1986" y="670"/>
                  <a:pt x="1986" y="670"/>
                  <a:pt x="1986" y="671"/>
                </a:cubicBezTo>
                <a:cubicBezTo>
                  <a:pt x="1986" y="671"/>
                  <a:pt x="1987" y="671"/>
                  <a:pt x="1987" y="671"/>
                </a:cubicBezTo>
                <a:cubicBezTo>
                  <a:pt x="1988" y="671"/>
                  <a:pt x="1988" y="671"/>
                  <a:pt x="1988" y="671"/>
                </a:cubicBezTo>
                <a:close/>
                <a:moveTo>
                  <a:pt x="1987" y="673"/>
                </a:moveTo>
                <a:cubicBezTo>
                  <a:pt x="1987" y="673"/>
                  <a:pt x="1987" y="674"/>
                  <a:pt x="1986" y="674"/>
                </a:cubicBezTo>
                <a:cubicBezTo>
                  <a:pt x="1986" y="675"/>
                  <a:pt x="1986" y="675"/>
                  <a:pt x="1987" y="676"/>
                </a:cubicBezTo>
                <a:cubicBezTo>
                  <a:pt x="1987" y="676"/>
                  <a:pt x="1987" y="676"/>
                  <a:pt x="1987" y="675"/>
                </a:cubicBezTo>
                <a:cubicBezTo>
                  <a:pt x="1988" y="675"/>
                  <a:pt x="1987" y="675"/>
                  <a:pt x="1987" y="674"/>
                </a:cubicBezTo>
                <a:cubicBezTo>
                  <a:pt x="1987" y="673"/>
                  <a:pt x="1987" y="673"/>
                  <a:pt x="1987" y="673"/>
                </a:cubicBezTo>
                <a:close/>
                <a:moveTo>
                  <a:pt x="1989" y="679"/>
                </a:moveTo>
                <a:cubicBezTo>
                  <a:pt x="1988" y="679"/>
                  <a:pt x="1988" y="680"/>
                  <a:pt x="1988" y="680"/>
                </a:cubicBezTo>
                <a:cubicBezTo>
                  <a:pt x="1989" y="680"/>
                  <a:pt x="1989" y="680"/>
                  <a:pt x="1989" y="679"/>
                </a:cubicBezTo>
                <a:cubicBezTo>
                  <a:pt x="1989" y="679"/>
                  <a:pt x="1989" y="679"/>
                  <a:pt x="1989" y="679"/>
                </a:cubicBezTo>
                <a:close/>
                <a:moveTo>
                  <a:pt x="1992" y="675"/>
                </a:moveTo>
                <a:cubicBezTo>
                  <a:pt x="1992" y="675"/>
                  <a:pt x="1992" y="675"/>
                  <a:pt x="1992" y="675"/>
                </a:cubicBezTo>
                <a:cubicBezTo>
                  <a:pt x="1992" y="675"/>
                  <a:pt x="1993" y="674"/>
                  <a:pt x="1992" y="675"/>
                </a:cubicBezTo>
                <a:close/>
                <a:moveTo>
                  <a:pt x="1989" y="673"/>
                </a:moveTo>
                <a:cubicBezTo>
                  <a:pt x="1989" y="673"/>
                  <a:pt x="1989" y="672"/>
                  <a:pt x="1989" y="673"/>
                </a:cubicBezTo>
                <a:cubicBezTo>
                  <a:pt x="1989" y="673"/>
                  <a:pt x="1988" y="673"/>
                  <a:pt x="1989" y="673"/>
                </a:cubicBezTo>
                <a:close/>
                <a:moveTo>
                  <a:pt x="1985" y="661"/>
                </a:moveTo>
                <a:cubicBezTo>
                  <a:pt x="1984" y="661"/>
                  <a:pt x="1984" y="661"/>
                  <a:pt x="1984" y="661"/>
                </a:cubicBezTo>
                <a:cubicBezTo>
                  <a:pt x="1983" y="661"/>
                  <a:pt x="1983" y="661"/>
                  <a:pt x="1983" y="662"/>
                </a:cubicBezTo>
                <a:cubicBezTo>
                  <a:pt x="1983" y="662"/>
                  <a:pt x="1983" y="663"/>
                  <a:pt x="1983" y="663"/>
                </a:cubicBezTo>
                <a:cubicBezTo>
                  <a:pt x="1984" y="664"/>
                  <a:pt x="1985" y="663"/>
                  <a:pt x="1985" y="663"/>
                </a:cubicBezTo>
                <a:cubicBezTo>
                  <a:pt x="1985" y="662"/>
                  <a:pt x="1985" y="662"/>
                  <a:pt x="1985" y="662"/>
                </a:cubicBezTo>
                <a:cubicBezTo>
                  <a:pt x="1985" y="661"/>
                  <a:pt x="1985" y="661"/>
                  <a:pt x="1985" y="661"/>
                </a:cubicBezTo>
                <a:close/>
                <a:moveTo>
                  <a:pt x="1986" y="656"/>
                </a:moveTo>
                <a:cubicBezTo>
                  <a:pt x="1985" y="655"/>
                  <a:pt x="1985" y="655"/>
                  <a:pt x="1985" y="655"/>
                </a:cubicBezTo>
                <a:cubicBezTo>
                  <a:pt x="1985" y="654"/>
                  <a:pt x="1985" y="654"/>
                  <a:pt x="1985" y="654"/>
                </a:cubicBezTo>
                <a:cubicBezTo>
                  <a:pt x="1985" y="655"/>
                  <a:pt x="1984" y="655"/>
                  <a:pt x="1984" y="655"/>
                </a:cubicBezTo>
                <a:cubicBezTo>
                  <a:pt x="1984" y="655"/>
                  <a:pt x="1984" y="655"/>
                  <a:pt x="1984" y="655"/>
                </a:cubicBezTo>
                <a:cubicBezTo>
                  <a:pt x="1984" y="656"/>
                  <a:pt x="1984" y="656"/>
                  <a:pt x="1985" y="656"/>
                </a:cubicBezTo>
                <a:cubicBezTo>
                  <a:pt x="1985" y="656"/>
                  <a:pt x="1985" y="656"/>
                  <a:pt x="1986" y="656"/>
                </a:cubicBezTo>
                <a:cubicBezTo>
                  <a:pt x="1986" y="656"/>
                  <a:pt x="1986" y="656"/>
                  <a:pt x="1986" y="656"/>
                </a:cubicBezTo>
                <a:close/>
                <a:moveTo>
                  <a:pt x="1984" y="653"/>
                </a:moveTo>
                <a:cubicBezTo>
                  <a:pt x="1985" y="653"/>
                  <a:pt x="1985" y="653"/>
                  <a:pt x="1985" y="653"/>
                </a:cubicBezTo>
                <a:cubicBezTo>
                  <a:pt x="1986" y="653"/>
                  <a:pt x="1986" y="652"/>
                  <a:pt x="1985" y="652"/>
                </a:cubicBezTo>
                <a:cubicBezTo>
                  <a:pt x="1985" y="652"/>
                  <a:pt x="1985" y="651"/>
                  <a:pt x="1985" y="651"/>
                </a:cubicBezTo>
                <a:cubicBezTo>
                  <a:pt x="1984" y="652"/>
                  <a:pt x="1984" y="652"/>
                  <a:pt x="1984" y="652"/>
                </a:cubicBezTo>
                <a:cubicBezTo>
                  <a:pt x="1983" y="652"/>
                  <a:pt x="1984" y="652"/>
                  <a:pt x="1984" y="653"/>
                </a:cubicBezTo>
                <a:close/>
                <a:moveTo>
                  <a:pt x="1986" y="650"/>
                </a:moveTo>
                <a:cubicBezTo>
                  <a:pt x="1986" y="649"/>
                  <a:pt x="1986" y="648"/>
                  <a:pt x="1986" y="648"/>
                </a:cubicBezTo>
                <a:cubicBezTo>
                  <a:pt x="1986" y="647"/>
                  <a:pt x="1986" y="647"/>
                  <a:pt x="1986" y="647"/>
                </a:cubicBezTo>
                <a:cubicBezTo>
                  <a:pt x="1986" y="647"/>
                  <a:pt x="1986" y="648"/>
                  <a:pt x="1985" y="648"/>
                </a:cubicBezTo>
                <a:cubicBezTo>
                  <a:pt x="1985" y="648"/>
                  <a:pt x="1985" y="649"/>
                  <a:pt x="1985" y="650"/>
                </a:cubicBezTo>
                <a:cubicBezTo>
                  <a:pt x="1985" y="650"/>
                  <a:pt x="1985" y="651"/>
                  <a:pt x="1986" y="650"/>
                </a:cubicBezTo>
                <a:close/>
                <a:moveTo>
                  <a:pt x="1986" y="644"/>
                </a:moveTo>
                <a:cubicBezTo>
                  <a:pt x="1986" y="645"/>
                  <a:pt x="1985" y="646"/>
                  <a:pt x="1986" y="646"/>
                </a:cubicBezTo>
                <a:cubicBezTo>
                  <a:pt x="1986" y="646"/>
                  <a:pt x="1986" y="646"/>
                  <a:pt x="1986" y="645"/>
                </a:cubicBezTo>
                <a:cubicBezTo>
                  <a:pt x="1987" y="644"/>
                  <a:pt x="1986" y="643"/>
                  <a:pt x="1986" y="643"/>
                </a:cubicBezTo>
                <a:cubicBezTo>
                  <a:pt x="1986" y="643"/>
                  <a:pt x="1986" y="644"/>
                  <a:pt x="1986" y="644"/>
                </a:cubicBezTo>
                <a:close/>
                <a:moveTo>
                  <a:pt x="1984" y="646"/>
                </a:moveTo>
                <a:cubicBezTo>
                  <a:pt x="1984" y="646"/>
                  <a:pt x="1984" y="646"/>
                  <a:pt x="1983" y="646"/>
                </a:cubicBezTo>
                <a:cubicBezTo>
                  <a:pt x="1983" y="647"/>
                  <a:pt x="1983" y="647"/>
                  <a:pt x="1983" y="647"/>
                </a:cubicBezTo>
                <a:cubicBezTo>
                  <a:pt x="1984" y="647"/>
                  <a:pt x="1984" y="647"/>
                  <a:pt x="1985" y="646"/>
                </a:cubicBezTo>
                <a:cubicBezTo>
                  <a:pt x="1985" y="646"/>
                  <a:pt x="1985" y="645"/>
                  <a:pt x="1984" y="646"/>
                </a:cubicBezTo>
                <a:close/>
                <a:moveTo>
                  <a:pt x="1980" y="655"/>
                </a:moveTo>
                <a:cubicBezTo>
                  <a:pt x="1981" y="654"/>
                  <a:pt x="1981" y="653"/>
                  <a:pt x="1982" y="654"/>
                </a:cubicBezTo>
                <a:cubicBezTo>
                  <a:pt x="1982" y="655"/>
                  <a:pt x="1983" y="654"/>
                  <a:pt x="1983" y="654"/>
                </a:cubicBezTo>
                <a:cubicBezTo>
                  <a:pt x="1983" y="653"/>
                  <a:pt x="1981" y="652"/>
                  <a:pt x="1981" y="652"/>
                </a:cubicBezTo>
                <a:cubicBezTo>
                  <a:pt x="1981" y="651"/>
                  <a:pt x="1981" y="651"/>
                  <a:pt x="1981" y="651"/>
                </a:cubicBezTo>
                <a:cubicBezTo>
                  <a:pt x="1980" y="650"/>
                  <a:pt x="1980" y="650"/>
                  <a:pt x="1980" y="650"/>
                </a:cubicBezTo>
                <a:cubicBezTo>
                  <a:pt x="1979" y="649"/>
                  <a:pt x="1979" y="650"/>
                  <a:pt x="1979" y="650"/>
                </a:cubicBezTo>
                <a:cubicBezTo>
                  <a:pt x="1979" y="651"/>
                  <a:pt x="1978" y="651"/>
                  <a:pt x="1979" y="652"/>
                </a:cubicBezTo>
                <a:cubicBezTo>
                  <a:pt x="1979" y="652"/>
                  <a:pt x="1980" y="651"/>
                  <a:pt x="1980" y="652"/>
                </a:cubicBezTo>
                <a:cubicBezTo>
                  <a:pt x="1980" y="652"/>
                  <a:pt x="1980" y="652"/>
                  <a:pt x="1980" y="653"/>
                </a:cubicBezTo>
                <a:cubicBezTo>
                  <a:pt x="1980" y="654"/>
                  <a:pt x="1980" y="655"/>
                  <a:pt x="1980" y="655"/>
                </a:cubicBezTo>
                <a:close/>
                <a:moveTo>
                  <a:pt x="1980" y="649"/>
                </a:moveTo>
                <a:cubicBezTo>
                  <a:pt x="1980" y="648"/>
                  <a:pt x="1980" y="648"/>
                  <a:pt x="1980" y="648"/>
                </a:cubicBezTo>
                <a:cubicBezTo>
                  <a:pt x="1979" y="648"/>
                  <a:pt x="1979" y="648"/>
                  <a:pt x="1979" y="648"/>
                </a:cubicBezTo>
                <a:cubicBezTo>
                  <a:pt x="1979" y="649"/>
                  <a:pt x="1980" y="649"/>
                  <a:pt x="1980" y="649"/>
                </a:cubicBezTo>
                <a:close/>
                <a:moveTo>
                  <a:pt x="1978" y="645"/>
                </a:moveTo>
                <a:cubicBezTo>
                  <a:pt x="1978" y="645"/>
                  <a:pt x="1978" y="644"/>
                  <a:pt x="1978" y="643"/>
                </a:cubicBezTo>
                <a:cubicBezTo>
                  <a:pt x="1978" y="643"/>
                  <a:pt x="1978" y="642"/>
                  <a:pt x="1978" y="641"/>
                </a:cubicBezTo>
                <a:cubicBezTo>
                  <a:pt x="1977" y="641"/>
                  <a:pt x="1977" y="642"/>
                  <a:pt x="1977" y="643"/>
                </a:cubicBezTo>
                <a:cubicBezTo>
                  <a:pt x="1976" y="643"/>
                  <a:pt x="1977" y="644"/>
                  <a:pt x="1977" y="644"/>
                </a:cubicBezTo>
                <a:cubicBezTo>
                  <a:pt x="1977" y="645"/>
                  <a:pt x="1977" y="646"/>
                  <a:pt x="1977" y="646"/>
                </a:cubicBezTo>
                <a:cubicBezTo>
                  <a:pt x="1977" y="646"/>
                  <a:pt x="1977" y="648"/>
                  <a:pt x="1977" y="648"/>
                </a:cubicBezTo>
                <a:cubicBezTo>
                  <a:pt x="1977" y="649"/>
                  <a:pt x="1978" y="648"/>
                  <a:pt x="1978" y="648"/>
                </a:cubicBezTo>
                <a:cubicBezTo>
                  <a:pt x="1979" y="647"/>
                  <a:pt x="1979" y="648"/>
                  <a:pt x="1979" y="647"/>
                </a:cubicBezTo>
                <a:cubicBezTo>
                  <a:pt x="1980" y="647"/>
                  <a:pt x="1980" y="647"/>
                  <a:pt x="1980" y="646"/>
                </a:cubicBezTo>
                <a:cubicBezTo>
                  <a:pt x="1980" y="646"/>
                  <a:pt x="1980" y="645"/>
                  <a:pt x="1980" y="645"/>
                </a:cubicBezTo>
                <a:cubicBezTo>
                  <a:pt x="1980" y="644"/>
                  <a:pt x="1980" y="644"/>
                  <a:pt x="1980" y="643"/>
                </a:cubicBezTo>
                <a:cubicBezTo>
                  <a:pt x="1980" y="643"/>
                  <a:pt x="1980" y="643"/>
                  <a:pt x="1979" y="644"/>
                </a:cubicBezTo>
                <a:cubicBezTo>
                  <a:pt x="1979" y="644"/>
                  <a:pt x="1979" y="644"/>
                  <a:pt x="1978" y="645"/>
                </a:cubicBezTo>
                <a:close/>
                <a:moveTo>
                  <a:pt x="1984" y="639"/>
                </a:moveTo>
                <a:cubicBezTo>
                  <a:pt x="1984" y="638"/>
                  <a:pt x="1984" y="637"/>
                  <a:pt x="1983" y="637"/>
                </a:cubicBezTo>
                <a:cubicBezTo>
                  <a:pt x="1983" y="637"/>
                  <a:pt x="1983" y="638"/>
                  <a:pt x="1983" y="638"/>
                </a:cubicBezTo>
                <a:cubicBezTo>
                  <a:pt x="1983" y="638"/>
                  <a:pt x="1982" y="639"/>
                  <a:pt x="1983" y="639"/>
                </a:cubicBezTo>
                <a:cubicBezTo>
                  <a:pt x="1983" y="639"/>
                  <a:pt x="1984" y="639"/>
                  <a:pt x="1984" y="639"/>
                </a:cubicBezTo>
                <a:close/>
                <a:moveTo>
                  <a:pt x="1983" y="636"/>
                </a:moveTo>
                <a:cubicBezTo>
                  <a:pt x="1983" y="636"/>
                  <a:pt x="1983" y="637"/>
                  <a:pt x="1984" y="636"/>
                </a:cubicBezTo>
                <a:cubicBezTo>
                  <a:pt x="1984" y="636"/>
                  <a:pt x="1984" y="636"/>
                  <a:pt x="1984" y="635"/>
                </a:cubicBezTo>
                <a:cubicBezTo>
                  <a:pt x="1984" y="635"/>
                  <a:pt x="1984" y="635"/>
                  <a:pt x="1984" y="635"/>
                </a:cubicBezTo>
                <a:cubicBezTo>
                  <a:pt x="1983" y="635"/>
                  <a:pt x="1983" y="635"/>
                  <a:pt x="1983" y="636"/>
                </a:cubicBezTo>
                <a:close/>
                <a:moveTo>
                  <a:pt x="1984" y="634"/>
                </a:moveTo>
                <a:cubicBezTo>
                  <a:pt x="1984" y="634"/>
                  <a:pt x="1984" y="634"/>
                  <a:pt x="1984" y="634"/>
                </a:cubicBezTo>
                <a:cubicBezTo>
                  <a:pt x="1984" y="634"/>
                  <a:pt x="1984" y="634"/>
                  <a:pt x="1984" y="634"/>
                </a:cubicBezTo>
                <a:close/>
                <a:moveTo>
                  <a:pt x="1985" y="634"/>
                </a:moveTo>
                <a:cubicBezTo>
                  <a:pt x="1985" y="634"/>
                  <a:pt x="1985" y="635"/>
                  <a:pt x="1985" y="635"/>
                </a:cubicBezTo>
                <a:cubicBezTo>
                  <a:pt x="1985" y="635"/>
                  <a:pt x="1985" y="634"/>
                  <a:pt x="1985" y="634"/>
                </a:cubicBezTo>
                <a:close/>
                <a:moveTo>
                  <a:pt x="1984" y="633"/>
                </a:moveTo>
                <a:cubicBezTo>
                  <a:pt x="1984" y="633"/>
                  <a:pt x="1983" y="632"/>
                  <a:pt x="1983" y="633"/>
                </a:cubicBezTo>
                <a:cubicBezTo>
                  <a:pt x="1983" y="633"/>
                  <a:pt x="1983" y="634"/>
                  <a:pt x="1983" y="634"/>
                </a:cubicBezTo>
                <a:cubicBezTo>
                  <a:pt x="1983" y="634"/>
                  <a:pt x="1983" y="633"/>
                  <a:pt x="1984" y="633"/>
                </a:cubicBezTo>
                <a:close/>
                <a:moveTo>
                  <a:pt x="1984" y="631"/>
                </a:moveTo>
                <a:cubicBezTo>
                  <a:pt x="1984" y="630"/>
                  <a:pt x="1984" y="630"/>
                  <a:pt x="1984" y="630"/>
                </a:cubicBezTo>
                <a:cubicBezTo>
                  <a:pt x="1983" y="630"/>
                  <a:pt x="1983" y="630"/>
                  <a:pt x="1983" y="631"/>
                </a:cubicBezTo>
                <a:cubicBezTo>
                  <a:pt x="1984" y="631"/>
                  <a:pt x="1984" y="631"/>
                  <a:pt x="1984" y="631"/>
                </a:cubicBezTo>
                <a:close/>
                <a:moveTo>
                  <a:pt x="1979" y="632"/>
                </a:moveTo>
                <a:cubicBezTo>
                  <a:pt x="1979" y="632"/>
                  <a:pt x="1979" y="632"/>
                  <a:pt x="1979" y="632"/>
                </a:cubicBezTo>
                <a:cubicBezTo>
                  <a:pt x="1980" y="631"/>
                  <a:pt x="1980" y="631"/>
                  <a:pt x="1980" y="631"/>
                </a:cubicBezTo>
                <a:cubicBezTo>
                  <a:pt x="1979" y="630"/>
                  <a:pt x="1979" y="630"/>
                  <a:pt x="1979" y="630"/>
                </a:cubicBezTo>
                <a:cubicBezTo>
                  <a:pt x="1979" y="630"/>
                  <a:pt x="1979" y="631"/>
                  <a:pt x="1979" y="632"/>
                </a:cubicBezTo>
                <a:close/>
                <a:moveTo>
                  <a:pt x="1979" y="632"/>
                </a:moveTo>
                <a:cubicBezTo>
                  <a:pt x="1979" y="633"/>
                  <a:pt x="1979" y="633"/>
                  <a:pt x="1979" y="633"/>
                </a:cubicBezTo>
                <a:cubicBezTo>
                  <a:pt x="1980" y="633"/>
                  <a:pt x="1979" y="632"/>
                  <a:pt x="1979" y="632"/>
                </a:cubicBezTo>
                <a:close/>
                <a:moveTo>
                  <a:pt x="1992" y="623"/>
                </a:moveTo>
                <a:cubicBezTo>
                  <a:pt x="1991" y="623"/>
                  <a:pt x="1991" y="624"/>
                  <a:pt x="1991" y="624"/>
                </a:cubicBezTo>
                <a:cubicBezTo>
                  <a:pt x="1992" y="625"/>
                  <a:pt x="1992" y="625"/>
                  <a:pt x="1992" y="624"/>
                </a:cubicBezTo>
                <a:cubicBezTo>
                  <a:pt x="1993" y="624"/>
                  <a:pt x="1992" y="623"/>
                  <a:pt x="1992" y="623"/>
                </a:cubicBezTo>
                <a:close/>
                <a:moveTo>
                  <a:pt x="1981" y="620"/>
                </a:moveTo>
                <a:cubicBezTo>
                  <a:pt x="1982" y="621"/>
                  <a:pt x="1982" y="621"/>
                  <a:pt x="1982" y="621"/>
                </a:cubicBezTo>
                <a:cubicBezTo>
                  <a:pt x="1983" y="621"/>
                  <a:pt x="1983" y="621"/>
                  <a:pt x="1983" y="620"/>
                </a:cubicBezTo>
                <a:cubicBezTo>
                  <a:pt x="1983" y="620"/>
                  <a:pt x="1983" y="619"/>
                  <a:pt x="1982" y="619"/>
                </a:cubicBezTo>
                <a:cubicBezTo>
                  <a:pt x="1982" y="620"/>
                  <a:pt x="1981" y="620"/>
                  <a:pt x="1981" y="620"/>
                </a:cubicBezTo>
                <a:close/>
                <a:moveTo>
                  <a:pt x="1981" y="618"/>
                </a:moveTo>
                <a:cubicBezTo>
                  <a:pt x="1981" y="618"/>
                  <a:pt x="1981" y="618"/>
                  <a:pt x="1980" y="618"/>
                </a:cubicBezTo>
                <a:cubicBezTo>
                  <a:pt x="1980" y="618"/>
                  <a:pt x="1980" y="618"/>
                  <a:pt x="1980" y="619"/>
                </a:cubicBezTo>
                <a:cubicBezTo>
                  <a:pt x="1981" y="619"/>
                  <a:pt x="1981" y="619"/>
                  <a:pt x="1981" y="618"/>
                </a:cubicBezTo>
                <a:close/>
                <a:moveTo>
                  <a:pt x="1978" y="615"/>
                </a:moveTo>
                <a:cubicBezTo>
                  <a:pt x="1978" y="615"/>
                  <a:pt x="1979" y="615"/>
                  <a:pt x="1979" y="614"/>
                </a:cubicBezTo>
                <a:cubicBezTo>
                  <a:pt x="1979" y="614"/>
                  <a:pt x="1978" y="613"/>
                  <a:pt x="1978" y="613"/>
                </a:cubicBezTo>
                <a:cubicBezTo>
                  <a:pt x="1978" y="613"/>
                  <a:pt x="1978" y="613"/>
                  <a:pt x="1977" y="614"/>
                </a:cubicBezTo>
                <a:cubicBezTo>
                  <a:pt x="1977" y="614"/>
                  <a:pt x="1977" y="614"/>
                  <a:pt x="1976" y="614"/>
                </a:cubicBezTo>
                <a:cubicBezTo>
                  <a:pt x="1976" y="615"/>
                  <a:pt x="1976" y="615"/>
                  <a:pt x="1977" y="615"/>
                </a:cubicBezTo>
                <a:cubicBezTo>
                  <a:pt x="1977" y="615"/>
                  <a:pt x="1978" y="615"/>
                  <a:pt x="1978" y="615"/>
                </a:cubicBezTo>
                <a:close/>
                <a:moveTo>
                  <a:pt x="1618" y="479"/>
                </a:moveTo>
                <a:cubicBezTo>
                  <a:pt x="1617" y="479"/>
                  <a:pt x="1617" y="480"/>
                  <a:pt x="1618" y="480"/>
                </a:cubicBezTo>
                <a:cubicBezTo>
                  <a:pt x="1618" y="480"/>
                  <a:pt x="1618" y="479"/>
                  <a:pt x="1618" y="479"/>
                </a:cubicBezTo>
                <a:close/>
                <a:moveTo>
                  <a:pt x="1511" y="388"/>
                </a:moveTo>
                <a:cubicBezTo>
                  <a:pt x="1511" y="388"/>
                  <a:pt x="1511" y="389"/>
                  <a:pt x="1511" y="389"/>
                </a:cubicBezTo>
                <a:cubicBezTo>
                  <a:pt x="1511" y="389"/>
                  <a:pt x="1511" y="388"/>
                  <a:pt x="1511" y="388"/>
                </a:cubicBezTo>
                <a:close/>
                <a:moveTo>
                  <a:pt x="1511" y="387"/>
                </a:moveTo>
                <a:cubicBezTo>
                  <a:pt x="1511" y="387"/>
                  <a:pt x="1511" y="387"/>
                  <a:pt x="1511" y="387"/>
                </a:cubicBezTo>
                <a:cubicBezTo>
                  <a:pt x="1511" y="388"/>
                  <a:pt x="1511" y="387"/>
                  <a:pt x="1511" y="387"/>
                </a:cubicBezTo>
                <a:cubicBezTo>
                  <a:pt x="1511" y="387"/>
                  <a:pt x="1511" y="386"/>
                  <a:pt x="1511" y="387"/>
                </a:cubicBezTo>
                <a:close/>
                <a:moveTo>
                  <a:pt x="1514" y="384"/>
                </a:moveTo>
                <a:cubicBezTo>
                  <a:pt x="1514" y="384"/>
                  <a:pt x="1514" y="384"/>
                  <a:pt x="1514" y="385"/>
                </a:cubicBezTo>
                <a:cubicBezTo>
                  <a:pt x="1514" y="385"/>
                  <a:pt x="1514" y="386"/>
                  <a:pt x="1514" y="386"/>
                </a:cubicBezTo>
                <a:cubicBezTo>
                  <a:pt x="1514" y="387"/>
                  <a:pt x="1514" y="387"/>
                  <a:pt x="1514" y="387"/>
                </a:cubicBezTo>
                <a:cubicBezTo>
                  <a:pt x="1514" y="386"/>
                  <a:pt x="1515" y="387"/>
                  <a:pt x="1515" y="386"/>
                </a:cubicBezTo>
                <a:cubicBezTo>
                  <a:pt x="1515" y="385"/>
                  <a:pt x="1514" y="384"/>
                  <a:pt x="1514" y="384"/>
                </a:cubicBezTo>
                <a:close/>
                <a:moveTo>
                  <a:pt x="1513" y="385"/>
                </a:moveTo>
                <a:cubicBezTo>
                  <a:pt x="1513" y="385"/>
                  <a:pt x="1513" y="386"/>
                  <a:pt x="1513" y="386"/>
                </a:cubicBezTo>
                <a:cubicBezTo>
                  <a:pt x="1513" y="386"/>
                  <a:pt x="1513" y="385"/>
                  <a:pt x="1513" y="385"/>
                </a:cubicBezTo>
                <a:close/>
                <a:moveTo>
                  <a:pt x="1513" y="387"/>
                </a:moveTo>
                <a:cubicBezTo>
                  <a:pt x="1513" y="387"/>
                  <a:pt x="1513" y="387"/>
                  <a:pt x="1513" y="386"/>
                </a:cubicBezTo>
                <a:cubicBezTo>
                  <a:pt x="1513" y="386"/>
                  <a:pt x="1513" y="386"/>
                  <a:pt x="1513" y="386"/>
                </a:cubicBezTo>
                <a:cubicBezTo>
                  <a:pt x="1513" y="386"/>
                  <a:pt x="1513" y="386"/>
                  <a:pt x="1513" y="387"/>
                </a:cubicBezTo>
                <a:close/>
                <a:moveTo>
                  <a:pt x="1516" y="383"/>
                </a:moveTo>
                <a:cubicBezTo>
                  <a:pt x="1516" y="383"/>
                  <a:pt x="1516" y="383"/>
                  <a:pt x="1516" y="384"/>
                </a:cubicBezTo>
                <a:cubicBezTo>
                  <a:pt x="1516" y="384"/>
                  <a:pt x="1516" y="385"/>
                  <a:pt x="1516" y="385"/>
                </a:cubicBezTo>
                <a:cubicBezTo>
                  <a:pt x="1517" y="385"/>
                  <a:pt x="1517" y="385"/>
                  <a:pt x="1517" y="385"/>
                </a:cubicBezTo>
                <a:cubicBezTo>
                  <a:pt x="1517" y="384"/>
                  <a:pt x="1516" y="383"/>
                  <a:pt x="1516" y="383"/>
                </a:cubicBezTo>
                <a:close/>
                <a:moveTo>
                  <a:pt x="1519" y="390"/>
                </a:moveTo>
                <a:cubicBezTo>
                  <a:pt x="1519" y="391"/>
                  <a:pt x="1519" y="391"/>
                  <a:pt x="1520" y="391"/>
                </a:cubicBezTo>
                <a:cubicBezTo>
                  <a:pt x="1520" y="391"/>
                  <a:pt x="1520" y="390"/>
                  <a:pt x="1520" y="390"/>
                </a:cubicBezTo>
                <a:cubicBezTo>
                  <a:pt x="1519" y="390"/>
                  <a:pt x="1519" y="390"/>
                  <a:pt x="1519" y="390"/>
                </a:cubicBezTo>
                <a:close/>
                <a:moveTo>
                  <a:pt x="1503" y="390"/>
                </a:moveTo>
                <a:cubicBezTo>
                  <a:pt x="1503" y="390"/>
                  <a:pt x="1503" y="391"/>
                  <a:pt x="1503" y="390"/>
                </a:cubicBezTo>
                <a:cubicBezTo>
                  <a:pt x="1503" y="390"/>
                  <a:pt x="1503" y="390"/>
                  <a:pt x="1503" y="390"/>
                </a:cubicBezTo>
                <a:cubicBezTo>
                  <a:pt x="1503" y="390"/>
                  <a:pt x="1503" y="390"/>
                  <a:pt x="1503" y="390"/>
                </a:cubicBezTo>
                <a:close/>
                <a:moveTo>
                  <a:pt x="1839" y="492"/>
                </a:moveTo>
                <a:cubicBezTo>
                  <a:pt x="1839" y="492"/>
                  <a:pt x="1839" y="492"/>
                  <a:pt x="1839" y="493"/>
                </a:cubicBezTo>
                <a:cubicBezTo>
                  <a:pt x="1839" y="493"/>
                  <a:pt x="1839" y="492"/>
                  <a:pt x="1839" y="492"/>
                </a:cubicBezTo>
                <a:cubicBezTo>
                  <a:pt x="1840" y="492"/>
                  <a:pt x="1839" y="491"/>
                  <a:pt x="1839" y="492"/>
                </a:cubicBezTo>
                <a:close/>
                <a:moveTo>
                  <a:pt x="1843" y="487"/>
                </a:moveTo>
                <a:cubicBezTo>
                  <a:pt x="1843" y="488"/>
                  <a:pt x="1843" y="488"/>
                  <a:pt x="1843" y="488"/>
                </a:cubicBezTo>
                <a:cubicBezTo>
                  <a:pt x="1844" y="488"/>
                  <a:pt x="1844" y="488"/>
                  <a:pt x="1844" y="488"/>
                </a:cubicBezTo>
                <a:cubicBezTo>
                  <a:pt x="1844" y="487"/>
                  <a:pt x="1844" y="487"/>
                  <a:pt x="1843" y="487"/>
                </a:cubicBezTo>
                <a:close/>
                <a:moveTo>
                  <a:pt x="1847" y="479"/>
                </a:moveTo>
                <a:cubicBezTo>
                  <a:pt x="1847" y="479"/>
                  <a:pt x="1847" y="480"/>
                  <a:pt x="1847" y="480"/>
                </a:cubicBezTo>
                <a:cubicBezTo>
                  <a:pt x="1847" y="480"/>
                  <a:pt x="1848" y="480"/>
                  <a:pt x="1848" y="479"/>
                </a:cubicBezTo>
                <a:cubicBezTo>
                  <a:pt x="1848" y="479"/>
                  <a:pt x="1847" y="478"/>
                  <a:pt x="1847" y="479"/>
                </a:cubicBezTo>
                <a:close/>
                <a:moveTo>
                  <a:pt x="1853" y="475"/>
                </a:moveTo>
                <a:cubicBezTo>
                  <a:pt x="1853" y="474"/>
                  <a:pt x="1852" y="474"/>
                  <a:pt x="1852" y="474"/>
                </a:cubicBezTo>
                <a:cubicBezTo>
                  <a:pt x="1851" y="474"/>
                  <a:pt x="1851" y="475"/>
                  <a:pt x="1852" y="475"/>
                </a:cubicBezTo>
                <a:cubicBezTo>
                  <a:pt x="1852" y="475"/>
                  <a:pt x="1853" y="475"/>
                  <a:pt x="1853" y="475"/>
                </a:cubicBezTo>
                <a:close/>
                <a:moveTo>
                  <a:pt x="1848" y="489"/>
                </a:moveTo>
                <a:cubicBezTo>
                  <a:pt x="1848" y="488"/>
                  <a:pt x="1847" y="488"/>
                  <a:pt x="1847" y="488"/>
                </a:cubicBezTo>
                <a:cubicBezTo>
                  <a:pt x="1847" y="488"/>
                  <a:pt x="1847" y="489"/>
                  <a:pt x="1847" y="489"/>
                </a:cubicBezTo>
                <a:cubicBezTo>
                  <a:pt x="1847" y="489"/>
                  <a:pt x="1848" y="489"/>
                  <a:pt x="1848" y="489"/>
                </a:cubicBezTo>
                <a:close/>
                <a:moveTo>
                  <a:pt x="1850" y="489"/>
                </a:moveTo>
                <a:cubicBezTo>
                  <a:pt x="1850" y="489"/>
                  <a:pt x="1850" y="488"/>
                  <a:pt x="1851" y="488"/>
                </a:cubicBezTo>
                <a:cubicBezTo>
                  <a:pt x="1851" y="488"/>
                  <a:pt x="1850" y="487"/>
                  <a:pt x="1850" y="488"/>
                </a:cubicBezTo>
                <a:cubicBezTo>
                  <a:pt x="1850" y="488"/>
                  <a:pt x="1850" y="488"/>
                  <a:pt x="1849" y="488"/>
                </a:cubicBezTo>
                <a:cubicBezTo>
                  <a:pt x="1849" y="488"/>
                  <a:pt x="1849" y="489"/>
                  <a:pt x="1850" y="489"/>
                </a:cubicBezTo>
                <a:close/>
                <a:moveTo>
                  <a:pt x="1856" y="485"/>
                </a:moveTo>
                <a:cubicBezTo>
                  <a:pt x="1855" y="485"/>
                  <a:pt x="1855" y="486"/>
                  <a:pt x="1856" y="486"/>
                </a:cubicBezTo>
                <a:cubicBezTo>
                  <a:pt x="1856" y="486"/>
                  <a:pt x="1856" y="486"/>
                  <a:pt x="1856" y="485"/>
                </a:cubicBezTo>
                <a:cubicBezTo>
                  <a:pt x="1856" y="485"/>
                  <a:pt x="1856" y="485"/>
                  <a:pt x="1856" y="485"/>
                </a:cubicBezTo>
                <a:close/>
                <a:moveTo>
                  <a:pt x="1859" y="486"/>
                </a:moveTo>
                <a:cubicBezTo>
                  <a:pt x="1858" y="486"/>
                  <a:pt x="1858" y="487"/>
                  <a:pt x="1858" y="487"/>
                </a:cubicBezTo>
                <a:cubicBezTo>
                  <a:pt x="1859" y="487"/>
                  <a:pt x="1859" y="487"/>
                  <a:pt x="1859" y="487"/>
                </a:cubicBezTo>
                <a:cubicBezTo>
                  <a:pt x="1859" y="487"/>
                  <a:pt x="1859" y="486"/>
                  <a:pt x="1859" y="486"/>
                </a:cubicBezTo>
                <a:close/>
                <a:moveTo>
                  <a:pt x="1861" y="483"/>
                </a:moveTo>
                <a:cubicBezTo>
                  <a:pt x="1861" y="483"/>
                  <a:pt x="1861" y="483"/>
                  <a:pt x="1861" y="483"/>
                </a:cubicBezTo>
                <a:cubicBezTo>
                  <a:pt x="1861" y="482"/>
                  <a:pt x="1861" y="482"/>
                  <a:pt x="1861" y="482"/>
                </a:cubicBezTo>
                <a:cubicBezTo>
                  <a:pt x="1860" y="482"/>
                  <a:pt x="1860" y="483"/>
                  <a:pt x="1861" y="483"/>
                </a:cubicBezTo>
                <a:close/>
                <a:moveTo>
                  <a:pt x="1864" y="488"/>
                </a:moveTo>
                <a:cubicBezTo>
                  <a:pt x="1864" y="487"/>
                  <a:pt x="1863" y="487"/>
                  <a:pt x="1863" y="487"/>
                </a:cubicBezTo>
                <a:cubicBezTo>
                  <a:pt x="1863" y="487"/>
                  <a:pt x="1862" y="488"/>
                  <a:pt x="1863" y="488"/>
                </a:cubicBezTo>
                <a:cubicBezTo>
                  <a:pt x="1863" y="489"/>
                  <a:pt x="1864" y="489"/>
                  <a:pt x="1864" y="488"/>
                </a:cubicBezTo>
                <a:close/>
                <a:moveTo>
                  <a:pt x="1866" y="483"/>
                </a:moveTo>
                <a:cubicBezTo>
                  <a:pt x="1867" y="483"/>
                  <a:pt x="1867" y="483"/>
                  <a:pt x="1867" y="482"/>
                </a:cubicBezTo>
                <a:cubicBezTo>
                  <a:pt x="1867" y="482"/>
                  <a:pt x="1866" y="482"/>
                  <a:pt x="1866" y="482"/>
                </a:cubicBezTo>
                <a:cubicBezTo>
                  <a:pt x="1866" y="482"/>
                  <a:pt x="1866" y="483"/>
                  <a:pt x="1866" y="483"/>
                </a:cubicBezTo>
                <a:close/>
                <a:moveTo>
                  <a:pt x="1889" y="479"/>
                </a:moveTo>
                <a:cubicBezTo>
                  <a:pt x="1889" y="479"/>
                  <a:pt x="1889" y="478"/>
                  <a:pt x="1888" y="479"/>
                </a:cubicBezTo>
                <a:cubicBezTo>
                  <a:pt x="1888" y="479"/>
                  <a:pt x="1888" y="479"/>
                  <a:pt x="1888" y="480"/>
                </a:cubicBezTo>
                <a:cubicBezTo>
                  <a:pt x="1889" y="480"/>
                  <a:pt x="1889" y="480"/>
                  <a:pt x="1889" y="479"/>
                </a:cubicBezTo>
                <a:close/>
                <a:moveTo>
                  <a:pt x="1892" y="479"/>
                </a:moveTo>
                <a:cubicBezTo>
                  <a:pt x="1892" y="479"/>
                  <a:pt x="1892" y="478"/>
                  <a:pt x="1891" y="479"/>
                </a:cubicBezTo>
                <a:cubicBezTo>
                  <a:pt x="1891" y="479"/>
                  <a:pt x="1891" y="480"/>
                  <a:pt x="1891" y="480"/>
                </a:cubicBezTo>
                <a:cubicBezTo>
                  <a:pt x="1892" y="480"/>
                  <a:pt x="1892" y="480"/>
                  <a:pt x="1892" y="479"/>
                </a:cubicBezTo>
                <a:close/>
                <a:moveTo>
                  <a:pt x="1894" y="479"/>
                </a:moveTo>
                <a:cubicBezTo>
                  <a:pt x="1894" y="479"/>
                  <a:pt x="1894" y="478"/>
                  <a:pt x="1894" y="478"/>
                </a:cubicBezTo>
                <a:cubicBezTo>
                  <a:pt x="1894" y="478"/>
                  <a:pt x="1894" y="478"/>
                  <a:pt x="1893" y="478"/>
                </a:cubicBezTo>
                <a:cubicBezTo>
                  <a:pt x="1893" y="479"/>
                  <a:pt x="1893" y="479"/>
                  <a:pt x="1894" y="479"/>
                </a:cubicBezTo>
                <a:close/>
                <a:moveTo>
                  <a:pt x="1893" y="490"/>
                </a:moveTo>
                <a:cubicBezTo>
                  <a:pt x="1893" y="490"/>
                  <a:pt x="1894" y="490"/>
                  <a:pt x="1894" y="490"/>
                </a:cubicBezTo>
                <a:cubicBezTo>
                  <a:pt x="1894" y="489"/>
                  <a:pt x="1893" y="489"/>
                  <a:pt x="1893" y="489"/>
                </a:cubicBezTo>
                <a:cubicBezTo>
                  <a:pt x="1892" y="490"/>
                  <a:pt x="1892" y="491"/>
                  <a:pt x="1893" y="490"/>
                </a:cubicBezTo>
                <a:close/>
                <a:moveTo>
                  <a:pt x="1897" y="490"/>
                </a:moveTo>
                <a:cubicBezTo>
                  <a:pt x="1898" y="490"/>
                  <a:pt x="1898" y="490"/>
                  <a:pt x="1897" y="490"/>
                </a:cubicBezTo>
                <a:cubicBezTo>
                  <a:pt x="1897" y="489"/>
                  <a:pt x="1897" y="489"/>
                  <a:pt x="1897" y="490"/>
                </a:cubicBezTo>
                <a:cubicBezTo>
                  <a:pt x="1896" y="490"/>
                  <a:pt x="1897" y="491"/>
                  <a:pt x="1897" y="490"/>
                </a:cubicBezTo>
                <a:close/>
                <a:moveTo>
                  <a:pt x="1898" y="491"/>
                </a:moveTo>
                <a:cubicBezTo>
                  <a:pt x="1899" y="491"/>
                  <a:pt x="1899" y="491"/>
                  <a:pt x="1899" y="491"/>
                </a:cubicBezTo>
                <a:cubicBezTo>
                  <a:pt x="1899" y="490"/>
                  <a:pt x="1898" y="490"/>
                  <a:pt x="1898" y="490"/>
                </a:cubicBezTo>
                <a:cubicBezTo>
                  <a:pt x="1897" y="490"/>
                  <a:pt x="1897" y="491"/>
                  <a:pt x="1898" y="491"/>
                </a:cubicBezTo>
                <a:close/>
                <a:moveTo>
                  <a:pt x="1901" y="498"/>
                </a:moveTo>
                <a:cubicBezTo>
                  <a:pt x="1901" y="498"/>
                  <a:pt x="1901" y="498"/>
                  <a:pt x="1901" y="497"/>
                </a:cubicBezTo>
                <a:cubicBezTo>
                  <a:pt x="1901" y="497"/>
                  <a:pt x="1901" y="497"/>
                  <a:pt x="1901" y="497"/>
                </a:cubicBezTo>
                <a:cubicBezTo>
                  <a:pt x="1900" y="497"/>
                  <a:pt x="1900" y="498"/>
                  <a:pt x="1901" y="498"/>
                </a:cubicBezTo>
                <a:close/>
                <a:moveTo>
                  <a:pt x="1907" y="483"/>
                </a:moveTo>
                <a:cubicBezTo>
                  <a:pt x="1907" y="483"/>
                  <a:pt x="1907" y="483"/>
                  <a:pt x="1907" y="482"/>
                </a:cubicBezTo>
                <a:cubicBezTo>
                  <a:pt x="1907" y="482"/>
                  <a:pt x="1907" y="482"/>
                  <a:pt x="1907" y="482"/>
                </a:cubicBezTo>
                <a:cubicBezTo>
                  <a:pt x="1906" y="482"/>
                  <a:pt x="1906" y="483"/>
                  <a:pt x="1907" y="483"/>
                </a:cubicBezTo>
                <a:close/>
                <a:moveTo>
                  <a:pt x="1909" y="484"/>
                </a:moveTo>
                <a:cubicBezTo>
                  <a:pt x="1909" y="484"/>
                  <a:pt x="1909" y="483"/>
                  <a:pt x="1908" y="483"/>
                </a:cubicBezTo>
                <a:cubicBezTo>
                  <a:pt x="1908" y="483"/>
                  <a:pt x="1908" y="484"/>
                  <a:pt x="1909" y="484"/>
                </a:cubicBezTo>
                <a:close/>
                <a:moveTo>
                  <a:pt x="1879" y="488"/>
                </a:moveTo>
                <a:cubicBezTo>
                  <a:pt x="1879" y="488"/>
                  <a:pt x="1879" y="488"/>
                  <a:pt x="1879" y="487"/>
                </a:cubicBezTo>
                <a:cubicBezTo>
                  <a:pt x="1879" y="487"/>
                  <a:pt x="1879" y="487"/>
                  <a:pt x="1879" y="487"/>
                </a:cubicBezTo>
                <a:cubicBezTo>
                  <a:pt x="1879" y="487"/>
                  <a:pt x="1879" y="487"/>
                  <a:pt x="1879" y="487"/>
                </a:cubicBezTo>
                <a:cubicBezTo>
                  <a:pt x="1879" y="487"/>
                  <a:pt x="1879" y="487"/>
                  <a:pt x="1879" y="487"/>
                </a:cubicBezTo>
                <a:cubicBezTo>
                  <a:pt x="1879" y="487"/>
                  <a:pt x="1879" y="488"/>
                  <a:pt x="1879" y="488"/>
                </a:cubicBezTo>
                <a:close/>
                <a:moveTo>
                  <a:pt x="1877" y="491"/>
                </a:moveTo>
                <a:cubicBezTo>
                  <a:pt x="1877" y="491"/>
                  <a:pt x="1877" y="491"/>
                  <a:pt x="1877" y="491"/>
                </a:cubicBezTo>
                <a:cubicBezTo>
                  <a:pt x="1877" y="491"/>
                  <a:pt x="1878" y="491"/>
                  <a:pt x="1878" y="492"/>
                </a:cubicBezTo>
                <a:cubicBezTo>
                  <a:pt x="1878" y="492"/>
                  <a:pt x="1878" y="492"/>
                  <a:pt x="1878" y="492"/>
                </a:cubicBezTo>
                <a:cubicBezTo>
                  <a:pt x="1878" y="491"/>
                  <a:pt x="1878" y="491"/>
                  <a:pt x="1878" y="491"/>
                </a:cubicBezTo>
                <a:cubicBezTo>
                  <a:pt x="1877" y="491"/>
                  <a:pt x="1877" y="491"/>
                  <a:pt x="1877" y="491"/>
                </a:cubicBezTo>
                <a:close/>
                <a:moveTo>
                  <a:pt x="1878" y="492"/>
                </a:moveTo>
                <a:cubicBezTo>
                  <a:pt x="1878" y="492"/>
                  <a:pt x="1878" y="492"/>
                  <a:pt x="1878" y="492"/>
                </a:cubicBezTo>
                <a:cubicBezTo>
                  <a:pt x="1878" y="493"/>
                  <a:pt x="1878" y="493"/>
                  <a:pt x="1879" y="493"/>
                </a:cubicBezTo>
                <a:cubicBezTo>
                  <a:pt x="1879" y="494"/>
                  <a:pt x="1879" y="493"/>
                  <a:pt x="1879" y="493"/>
                </a:cubicBezTo>
                <a:cubicBezTo>
                  <a:pt x="1879" y="493"/>
                  <a:pt x="1879" y="493"/>
                  <a:pt x="1879" y="492"/>
                </a:cubicBezTo>
                <a:cubicBezTo>
                  <a:pt x="1879" y="492"/>
                  <a:pt x="1879" y="492"/>
                  <a:pt x="1878" y="492"/>
                </a:cubicBezTo>
                <a:cubicBezTo>
                  <a:pt x="1878" y="492"/>
                  <a:pt x="1878" y="492"/>
                  <a:pt x="1878" y="492"/>
                </a:cubicBezTo>
                <a:cubicBezTo>
                  <a:pt x="1879" y="492"/>
                  <a:pt x="1879" y="493"/>
                  <a:pt x="1878" y="493"/>
                </a:cubicBezTo>
                <a:cubicBezTo>
                  <a:pt x="1878" y="492"/>
                  <a:pt x="1878" y="492"/>
                  <a:pt x="1878" y="492"/>
                </a:cubicBezTo>
                <a:close/>
                <a:moveTo>
                  <a:pt x="1883" y="478"/>
                </a:moveTo>
                <a:cubicBezTo>
                  <a:pt x="1883" y="478"/>
                  <a:pt x="1883" y="478"/>
                  <a:pt x="1883" y="478"/>
                </a:cubicBezTo>
                <a:cubicBezTo>
                  <a:pt x="1883" y="479"/>
                  <a:pt x="1884" y="479"/>
                  <a:pt x="1884" y="479"/>
                </a:cubicBezTo>
                <a:cubicBezTo>
                  <a:pt x="1884" y="478"/>
                  <a:pt x="1883" y="478"/>
                  <a:pt x="1883" y="477"/>
                </a:cubicBezTo>
                <a:cubicBezTo>
                  <a:pt x="1883" y="477"/>
                  <a:pt x="1883" y="477"/>
                  <a:pt x="1883" y="478"/>
                </a:cubicBezTo>
                <a:close/>
                <a:moveTo>
                  <a:pt x="1884" y="480"/>
                </a:moveTo>
                <a:cubicBezTo>
                  <a:pt x="1884" y="480"/>
                  <a:pt x="1884" y="479"/>
                  <a:pt x="1884" y="479"/>
                </a:cubicBezTo>
                <a:cubicBezTo>
                  <a:pt x="1884" y="480"/>
                  <a:pt x="1884" y="480"/>
                  <a:pt x="1884" y="480"/>
                </a:cubicBezTo>
                <a:cubicBezTo>
                  <a:pt x="1884" y="480"/>
                  <a:pt x="1884" y="480"/>
                  <a:pt x="1884" y="480"/>
                </a:cubicBezTo>
                <a:close/>
                <a:moveTo>
                  <a:pt x="1881" y="480"/>
                </a:moveTo>
                <a:cubicBezTo>
                  <a:pt x="1881" y="480"/>
                  <a:pt x="1881" y="480"/>
                  <a:pt x="1880" y="480"/>
                </a:cubicBezTo>
                <a:cubicBezTo>
                  <a:pt x="1880" y="480"/>
                  <a:pt x="1880" y="481"/>
                  <a:pt x="1881" y="481"/>
                </a:cubicBezTo>
                <a:cubicBezTo>
                  <a:pt x="1881" y="481"/>
                  <a:pt x="1882" y="481"/>
                  <a:pt x="1883" y="481"/>
                </a:cubicBezTo>
                <a:cubicBezTo>
                  <a:pt x="1883" y="481"/>
                  <a:pt x="1884" y="480"/>
                  <a:pt x="1884" y="480"/>
                </a:cubicBezTo>
                <a:cubicBezTo>
                  <a:pt x="1883" y="480"/>
                  <a:pt x="1882" y="480"/>
                  <a:pt x="1881" y="480"/>
                </a:cubicBezTo>
                <a:close/>
                <a:moveTo>
                  <a:pt x="1881" y="480"/>
                </a:moveTo>
                <a:cubicBezTo>
                  <a:pt x="1881" y="480"/>
                  <a:pt x="1881" y="479"/>
                  <a:pt x="1882" y="479"/>
                </a:cubicBezTo>
                <a:cubicBezTo>
                  <a:pt x="1882" y="479"/>
                  <a:pt x="1882" y="478"/>
                  <a:pt x="1882" y="478"/>
                </a:cubicBezTo>
                <a:cubicBezTo>
                  <a:pt x="1882" y="478"/>
                  <a:pt x="1882" y="478"/>
                  <a:pt x="1882" y="478"/>
                </a:cubicBezTo>
                <a:cubicBezTo>
                  <a:pt x="1882" y="479"/>
                  <a:pt x="1881" y="479"/>
                  <a:pt x="1881" y="479"/>
                </a:cubicBezTo>
                <a:cubicBezTo>
                  <a:pt x="1881" y="479"/>
                  <a:pt x="1881" y="480"/>
                  <a:pt x="1880" y="480"/>
                </a:cubicBezTo>
                <a:cubicBezTo>
                  <a:pt x="1880" y="480"/>
                  <a:pt x="1880" y="480"/>
                  <a:pt x="1881" y="480"/>
                </a:cubicBezTo>
                <a:close/>
                <a:moveTo>
                  <a:pt x="1891" y="489"/>
                </a:moveTo>
                <a:cubicBezTo>
                  <a:pt x="1891" y="489"/>
                  <a:pt x="1892" y="489"/>
                  <a:pt x="1892" y="489"/>
                </a:cubicBezTo>
                <a:cubicBezTo>
                  <a:pt x="1892" y="488"/>
                  <a:pt x="1892" y="488"/>
                  <a:pt x="1893" y="488"/>
                </a:cubicBezTo>
                <a:cubicBezTo>
                  <a:pt x="1893" y="488"/>
                  <a:pt x="1892" y="488"/>
                  <a:pt x="1892" y="488"/>
                </a:cubicBezTo>
                <a:cubicBezTo>
                  <a:pt x="1892" y="488"/>
                  <a:pt x="1892" y="488"/>
                  <a:pt x="1892" y="488"/>
                </a:cubicBezTo>
                <a:cubicBezTo>
                  <a:pt x="1892" y="489"/>
                  <a:pt x="1891" y="489"/>
                  <a:pt x="1891" y="489"/>
                </a:cubicBezTo>
                <a:close/>
                <a:moveTo>
                  <a:pt x="1893" y="487"/>
                </a:moveTo>
                <a:cubicBezTo>
                  <a:pt x="1893" y="487"/>
                  <a:pt x="1894" y="487"/>
                  <a:pt x="1894" y="487"/>
                </a:cubicBezTo>
                <a:cubicBezTo>
                  <a:pt x="1894" y="487"/>
                  <a:pt x="1894" y="487"/>
                  <a:pt x="1895" y="487"/>
                </a:cubicBezTo>
                <a:cubicBezTo>
                  <a:pt x="1895" y="488"/>
                  <a:pt x="1895" y="488"/>
                  <a:pt x="1895" y="489"/>
                </a:cubicBezTo>
                <a:cubicBezTo>
                  <a:pt x="1895" y="489"/>
                  <a:pt x="1895" y="489"/>
                  <a:pt x="1895" y="489"/>
                </a:cubicBezTo>
                <a:cubicBezTo>
                  <a:pt x="1895" y="489"/>
                  <a:pt x="1895" y="489"/>
                  <a:pt x="1895" y="488"/>
                </a:cubicBezTo>
                <a:cubicBezTo>
                  <a:pt x="1895" y="487"/>
                  <a:pt x="1895" y="487"/>
                  <a:pt x="1895" y="487"/>
                </a:cubicBezTo>
                <a:cubicBezTo>
                  <a:pt x="1894" y="487"/>
                  <a:pt x="1894" y="486"/>
                  <a:pt x="1894" y="486"/>
                </a:cubicBezTo>
                <a:cubicBezTo>
                  <a:pt x="1893" y="486"/>
                  <a:pt x="1893" y="487"/>
                  <a:pt x="1893" y="487"/>
                </a:cubicBezTo>
                <a:cubicBezTo>
                  <a:pt x="1893" y="487"/>
                  <a:pt x="1893" y="487"/>
                  <a:pt x="1893" y="487"/>
                </a:cubicBezTo>
                <a:cubicBezTo>
                  <a:pt x="1893" y="488"/>
                  <a:pt x="1893" y="487"/>
                  <a:pt x="1893" y="487"/>
                </a:cubicBezTo>
                <a:close/>
                <a:moveTo>
                  <a:pt x="1905" y="501"/>
                </a:moveTo>
                <a:cubicBezTo>
                  <a:pt x="1905" y="501"/>
                  <a:pt x="1905" y="501"/>
                  <a:pt x="1905" y="501"/>
                </a:cubicBezTo>
                <a:cubicBezTo>
                  <a:pt x="1905" y="501"/>
                  <a:pt x="1905" y="501"/>
                  <a:pt x="1905" y="501"/>
                </a:cubicBezTo>
                <a:cubicBezTo>
                  <a:pt x="1906" y="501"/>
                  <a:pt x="1905" y="501"/>
                  <a:pt x="1905" y="501"/>
                </a:cubicBezTo>
                <a:close/>
                <a:moveTo>
                  <a:pt x="1907" y="501"/>
                </a:moveTo>
                <a:cubicBezTo>
                  <a:pt x="1906" y="501"/>
                  <a:pt x="1906" y="502"/>
                  <a:pt x="1906" y="502"/>
                </a:cubicBezTo>
                <a:cubicBezTo>
                  <a:pt x="1907" y="502"/>
                  <a:pt x="1907" y="502"/>
                  <a:pt x="1907" y="502"/>
                </a:cubicBezTo>
                <a:cubicBezTo>
                  <a:pt x="1907" y="501"/>
                  <a:pt x="1907" y="501"/>
                  <a:pt x="1907" y="501"/>
                </a:cubicBezTo>
                <a:close/>
                <a:moveTo>
                  <a:pt x="1906" y="503"/>
                </a:moveTo>
                <a:cubicBezTo>
                  <a:pt x="1906" y="503"/>
                  <a:pt x="1906" y="503"/>
                  <a:pt x="1906" y="503"/>
                </a:cubicBezTo>
                <a:cubicBezTo>
                  <a:pt x="1906" y="503"/>
                  <a:pt x="1906" y="503"/>
                  <a:pt x="1905" y="502"/>
                </a:cubicBezTo>
                <a:cubicBezTo>
                  <a:pt x="1905" y="502"/>
                  <a:pt x="1905" y="502"/>
                  <a:pt x="1905" y="502"/>
                </a:cubicBezTo>
                <a:cubicBezTo>
                  <a:pt x="1905" y="502"/>
                  <a:pt x="1906" y="502"/>
                  <a:pt x="1906" y="502"/>
                </a:cubicBezTo>
                <a:cubicBezTo>
                  <a:pt x="1906" y="502"/>
                  <a:pt x="1906" y="502"/>
                  <a:pt x="1906" y="502"/>
                </a:cubicBezTo>
                <a:cubicBezTo>
                  <a:pt x="1906" y="503"/>
                  <a:pt x="1906" y="503"/>
                  <a:pt x="1906" y="503"/>
                </a:cubicBezTo>
                <a:cubicBezTo>
                  <a:pt x="1907" y="503"/>
                  <a:pt x="1907" y="503"/>
                  <a:pt x="1906" y="502"/>
                </a:cubicBezTo>
                <a:cubicBezTo>
                  <a:pt x="1906" y="502"/>
                  <a:pt x="1906" y="502"/>
                  <a:pt x="1906" y="502"/>
                </a:cubicBezTo>
                <a:cubicBezTo>
                  <a:pt x="1906" y="502"/>
                  <a:pt x="1905" y="501"/>
                  <a:pt x="1905" y="502"/>
                </a:cubicBezTo>
                <a:cubicBezTo>
                  <a:pt x="1905" y="502"/>
                  <a:pt x="1905" y="502"/>
                  <a:pt x="1905" y="502"/>
                </a:cubicBezTo>
                <a:cubicBezTo>
                  <a:pt x="1905" y="502"/>
                  <a:pt x="1905" y="502"/>
                  <a:pt x="1905" y="503"/>
                </a:cubicBezTo>
                <a:cubicBezTo>
                  <a:pt x="1905" y="503"/>
                  <a:pt x="1905" y="503"/>
                  <a:pt x="1906" y="503"/>
                </a:cubicBezTo>
                <a:close/>
                <a:moveTo>
                  <a:pt x="1913" y="512"/>
                </a:moveTo>
                <a:cubicBezTo>
                  <a:pt x="1913" y="512"/>
                  <a:pt x="1914" y="512"/>
                  <a:pt x="1914" y="512"/>
                </a:cubicBezTo>
                <a:cubicBezTo>
                  <a:pt x="1914" y="511"/>
                  <a:pt x="1913" y="511"/>
                  <a:pt x="1913" y="511"/>
                </a:cubicBezTo>
                <a:cubicBezTo>
                  <a:pt x="1913" y="512"/>
                  <a:pt x="1912" y="512"/>
                  <a:pt x="1913" y="512"/>
                </a:cubicBezTo>
                <a:close/>
                <a:moveTo>
                  <a:pt x="1928" y="500"/>
                </a:moveTo>
                <a:cubicBezTo>
                  <a:pt x="1928" y="500"/>
                  <a:pt x="1928" y="499"/>
                  <a:pt x="1928" y="499"/>
                </a:cubicBezTo>
                <a:cubicBezTo>
                  <a:pt x="1927" y="499"/>
                  <a:pt x="1927" y="500"/>
                  <a:pt x="1928" y="500"/>
                </a:cubicBezTo>
                <a:close/>
                <a:moveTo>
                  <a:pt x="1942" y="493"/>
                </a:moveTo>
                <a:cubicBezTo>
                  <a:pt x="1942" y="492"/>
                  <a:pt x="1942" y="492"/>
                  <a:pt x="1941" y="492"/>
                </a:cubicBezTo>
                <a:cubicBezTo>
                  <a:pt x="1941" y="492"/>
                  <a:pt x="1941" y="493"/>
                  <a:pt x="1941" y="493"/>
                </a:cubicBezTo>
                <a:cubicBezTo>
                  <a:pt x="1941" y="493"/>
                  <a:pt x="1942" y="493"/>
                  <a:pt x="1942" y="493"/>
                </a:cubicBezTo>
                <a:close/>
                <a:moveTo>
                  <a:pt x="1948" y="496"/>
                </a:moveTo>
                <a:cubicBezTo>
                  <a:pt x="1948" y="495"/>
                  <a:pt x="1947" y="495"/>
                  <a:pt x="1947" y="495"/>
                </a:cubicBezTo>
                <a:cubicBezTo>
                  <a:pt x="1946" y="495"/>
                  <a:pt x="1946" y="496"/>
                  <a:pt x="1947" y="496"/>
                </a:cubicBezTo>
                <a:cubicBezTo>
                  <a:pt x="1947" y="496"/>
                  <a:pt x="1947" y="496"/>
                  <a:pt x="1948" y="496"/>
                </a:cubicBezTo>
                <a:close/>
                <a:moveTo>
                  <a:pt x="1947" y="470"/>
                </a:moveTo>
                <a:cubicBezTo>
                  <a:pt x="1947" y="470"/>
                  <a:pt x="1946" y="469"/>
                  <a:pt x="1946" y="470"/>
                </a:cubicBezTo>
                <a:cubicBezTo>
                  <a:pt x="1945" y="470"/>
                  <a:pt x="1946" y="471"/>
                  <a:pt x="1946" y="471"/>
                </a:cubicBezTo>
                <a:cubicBezTo>
                  <a:pt x="1946" y="471"/>
                  <a:pt x="1947" y="471"/>
                  <a:pt x="1947" y="470"/>
                </a:cubicBezTo>
                <a:close/>
                <a:moveTo>
                  <a:pt x="1915" y="487"/>
                </a:moveTo>
                <a:cubicBezTo>
                  <a:pt x="1916" y="487"/>
                  <a:pt x="1916" y="487"/>
                  <a:pt x="1916" y="488"/>
                </a:cubicBezTo>
                <a:cubicBezTo>
                  <a:pt x="1916" y="488"/>
                  <a:pt x="1916" y="488"/>
                  <a:pt x="1916" y="487"/>
                </a:cubicBezTo>
                <a:cubicBezTo>
                  <a:pt x="1916" y="487"/>
                  <a:pt x="1916" y="487"/>
                  <a:pt x="1916" y="487"/>
                </a:cubicBezTo>
                <a:cubicBezTo>
                  <a:pt x="1915" y="487"/>
                  <a:pt x="1915" y="487"/>
                  <a:pt x="1915" y="487"/>
                </a:cubicBezTo>
                <a:cubicBezTo>
                  <a:pt x="1914" y="487"/>
                  <a:pt x="1914" y="487"/>
                  <a:pt x="1915" y="487"/>
                </a:cubicBezTo>
                <a:cubicBezTo>
                  <a:pt x="1915" y="487"/>
                  <a:pt x="1915" y="487"/>
                  <a:pt x="1915" y="487"/>
                </a:cubicBezTo>
                <a:close/>
                <a:moveTo>
                  <a:pt x="1914" y="487"/>
                </a:moveTo>
                <a:cubicBezTo>
                  <a:pt x="1914" y="487"/>
                  <a:pt x="1914" y="487"/>
                  <a:pt x="1914" y="487"/>
                </a:cubicBezTo>
                <a:cubicBezTo>
                  <a:pt x="1914" y="487"/>
                  <a:pt x="1914" y="487"/>
                  <a:pt x="1914" y="488"/>
                </a:cubicBezTo>
                <a:cubicBezTo>
                  <a:pt x="1914" y="488"/>
                  <a:pt x="1914" y="488"/>
                  <a:pt x="1915" y="488"/>
                </a:cubicBezTo>
                <a:cubicBezTo>
                  <a:pt x="1915" y="489"/>
                  <a:pt x="1915" y="489"/>
                  <a:pt x="1915" y="489"/>
                </a:cubicBezTo>
                <a:cubicBezTo>
                  <a:pt x="1916" y="488"/>
                  <a:pt x="1916" y="488"/>
                  <a:pt x="1916" y="488"/>
                </a:cubicBezTo>
                <a:cubicBezTo>
                  <a:pt x="1916" y="488"/>
                  <a:pt x="1916" y="488"/>
                  <a:pt x="1916" y="488"/>
                </a:cubicBezTo>
                <a:cubicBezTo>
                  <a:pt x="1915" y="488"/>
                  <a:pt x="1916" y="488"/>
                  <a:pt x="1915" y="488"/>
                </a:cubicBezTo>
                <a:cubicBezTo>
                  <a:pt x="1915" y="488"/>
                  <a:pt x="1915" y="488"/>
                  <a:pt x="1915" y="488"/>
                </a:cubicBezTo>
                <a:cubicBezTo>
                  <a:pt x="1915" y="488"/>
                  <a:pt x="1914" y="488"/>
                  <a:pt x="1914" y="487"/>
                </a:cubicBezTo>
                <a:close/>
                <a:moveTo>
                  <a:pt x="1856" y="532"/>
                </a:moveTo>
                <a:cubicBezTo>
                  <a:pt x="1855" y="533"/>
                  <a:pt x="1855" y="533"/>
                  <a:pt x="1856" y="533"/>
                </a:cubicBezTo>
                <a:cubicBezTo>
                  <a:pt x="1856" y="533"/>
                  <a:pt x="1857" y="533"/>
                  <a:pt x="1857" y="532"/>
                </a:cubicBezTo>
                <a:cubicBezTo>
                  <a:pt x="1856" y="532"/>
                  <a:pt x="1856" y="532"/>
                  <a:pt x="1856" y="532"/>
                </a:cubicBezTo>
                <a:close/>
                <a:moveTo>
                  <a:pt x="1913" y="531"/>
                </a:moveTo>
                <a:cubicBezTo>
                  <a:pt x="1913" y="531"/>
                  <a:pt x="1913" y="530"/>
                  <a:pt x="1912" y="531"/>
                </a:cubicBezTo>
                <a:cubicBezTo>
                  <a:pt x="1912" y="531"/>
                  <a:pt x="1912" y="531"/>
                  <a:pt x="1912" y="532"/>
                </a:cubicBezTo>
                <a:cubicBezTo>
                  <a:pt x="1913" y="532"/>
                  <a:pt x="1913" y="532"/>
                  <a:pt x="1913" y="531"/>
                </a:cubicBezTo>
                <a:close/>
                <a:moveTo>
                  <a:pt x="1914" y="533"/>
                </a:moveTo>
                <a:cubicBezTo>
                  <a:pt x="1914" y="532"/>
                  <a:pt x="1914" y="532"/>
                  <a:pt x="1914" y="532"/>
                </a:cubicBezTo>
                <a:cubicBezTo>
                  <a:pt x="1914" y="533"/>
                  <a:pt x="1914" y="533"/>
                  <a:pt x="1914" y="533"/>
                </a:cubicBezTo>
                <a:close/>
                <a:moveTo>
                  <a:pt x="1808" y="347"/>
                </a:moveTo>
                <a:cubicBezTo>
                  <a:pt x="1808" y="347"/>
                  <a:pt x="1808" y="347"/>
                  <a:pt x="1808" y="348"/>
                </a:cubicBezTo>
                <a:cubicBezTo>
                  <a:pt x="1809" y="348"/>
                  <a:pt x="1809" y="348"/>
                  <a:pt x="1809" y="347"/>
                </a:cubicBezTo>
                <a:cubicBezTo>
                  <a:pt x="1809" y="347"/>
                  <a:pt x="1809" y="347"/>
                  <a:pt x="1808" y="347"/>
                </a:cubicBezTo>
                <a:close/>
                <a:moveTo>
                  <a:pt x="1810" y="350"/>
                </a:moveTo>
                <a:cubicBezTo>
                  <a:pt x="1809" y="351"/>
                  <a:pt x="1809" y="351"/>
                  <a:pt x="1809" y="352"/>
                </a:cubicBezTo>
                <a:cubicBezTo>
                  <a:pt x="1810" y="352"/>
                  <a:pt x="1810" y="352"/>
                  <a:pt x="1810" y="351"/>
                </a:cubicBezTo>
                <a:cubicBezTo>
                  <a:pt x="1811" y="351"/>
                  <a:pt x="1810" y="350"/>
                  <a:pt x="1810" y="350"/>
                </a:cubicBezTo>
                <a:close/>
                <a:moveTo>
                  <a:pt x="1810" y="354"/>
                </a:moveTo>
                <a:cubicBezTo>
                  <a:pt x="1810" y="354"/>
                  <a:pt x="1810" y="355"/>
                  <a:pt x="1811" y="355"/>
                </a:cubicBezTo>
                <a:cubicBezTo>
                  <a:pt x="1811" y="355"/>
                  <a:pt x="1811" y="355"/>
                  <a:pt x="1811" y="354"/>
                </a:cubicBezTo>
                <a:cubicBezTo>
                  <a:pt x="1811" y="354"/>
                  <a:pt x="1811" y="353"/>
                  <a:pt x="1810" y="354"/>
                </a:cubicBezTo>
                <a:close/>
                <a:moveTo>
                  <a:pt x="1807" y="363"/>
                </a:moveTo>
                <a:cubicBezTo>
                  <a:pt x="1807" y="363"/>
                  <a:pt x="1808" y="364"/>
                  <a:pt x="1808" y="363"/>
                </a:cubicBezTo>
                <a:cubicBezTo>
                  <a:pt x="1808" y="362"/>
                  <a:pt x="1808" y="362"/>
                  <a:pt x="1808" y="362"/>
                </a:cubicBezTo>
                <a:cubicBezTo>
                  <a:pt x="1807" y="362"/>
                  <a:pt x="1807" y="363"/>
                  <a:pt x="1807" y="363"/>
                </a:cubicBezTo>
                <a:close/>
                <a:moveTo>
                  <a:pt x="1809" y="367"/>
                </a:moveTo>
                <a:cubicBezTo>
                  <a:pt x="1808" y="367"/>
                  <a:pt x="1809" y="367"/>
                  <a:pt x="1809" y="368"/>
                </a:cubicBezTo>
                <a:cubicBezTo>
                  <a:pt x="1809" y="368"/>
                  <a:pt x="1810" y="367"/>
                  <a:pt x="1810" y="367"/>
                </a:cubicBezTo>
                <a:cubicBezTo>
                  <a:pt x="1810" y="367"/>
                  <a:pt x="1809" y="366"/>
                  <a:pt x="1809" y="367"/>
                </a:cubicBezTo>
                <a:close/>
                <a:moveTo>
                  <a:pt x="1810" y="370"/>
                </a:moveTo>
                <a:cubicBezTo>
                  <a:pt x="1810" y="371"/>
                  <a:pt x="1810" y="371"/>
                  <a:pt x="1811" y="371"/>
                </a:cubicBezTo>
                <a:cubicBezTo>
                  <a:pt x="1811" y="372"/>
                  <a:pt x="1811" y="371"/>
                  <a:pt x="1811" y="371"/>
                </a:cubicBezTo>
                <a:cubicBezTo>
                  <a:pt x="1811" y="370"/>
                  <a:pt x="1811" y="370"/>
                  <a:pt x="1810" y="370"/>
                </a:cubicBezTo>
                <a:close/>
                <a:moveTo>
                  <a:pt x="1791" y="327"/>
                </a:moveTo>
                <a:cubicBezTo>
                  <a:pt x="1790" y="327"/>
                  <a:pt x="1790" y="328"/>
                  <a:pt x="1791" y="328"/>
                </a:cubicBezTo>
                <a:cubicBezTo>
                  <a:pt x="1791" y="328"/>
                  <a:pt x="1792" y="328"/>
                  <a:pt x="1792" y="327"/>
                </a:cubicBezTo>
                <a:cubicBezTo>
                  <a:pt x="1792" y="327"/>
                  <a:pt x="1791" y="327"/>
                  <a:pt x="1791" y="327"/>
                </a:cubicBezTo>
                <a:close/>
                <a:moveTo>
                  <a:pt x="1794" y="332"/>
                </a:moveTo>
                <a:cubicBezTo>
                  <a:pt x="1794" y="332"/>
                  <a:pt x="1793" y="331"/>
                  <a:pt x="1793" y="332"/>
                </a:cubicBezTo>
                <a:cubicBezTo>
                  <a:pt x="1792" y="332"/>
                  <a:pt x="1793" y="332"/>
                  <a:pt x="1793" y="333"/>
                </a:cubicBezTo>
                <a:cubicBezTo>
                  <a:pt x="1793" y="333"/>
                  <a:pt x="1794" y="332"/>
                  <a:pt x="1794" y="332"/>
                </a:cubicBezTo>
                <a:close/>
                <a:moveTo>
                  <a:pt x="1787" y="321"/>
                </a:moveTo>
                <a:cubicBezTo>
                  <a:pt x="1788" y="320"/>
                  <a:pt x="1787" y="320"/>
                  <a:pt x="1787" y="320"/>
                </a:cubicBezTo>
                <a:cubicBezTo>
                  <a:pt x="1787" y="321"/>
                  <a:pt x="1786" y="321"/>
                  <a:pt x="1787" y="321"/>
                </a:cubicBezTo>
                <a:cubicBezTo>
                  <a:pt x="1787" y="321"/>
                  <a:pt x="1787" y="322"/>
                  <a:pt x="1787" y="321"/>
                </a:cubicBezTo>
                <a:close/>
                <a:moveTo>
                  <a:pt x="1785" y="318"/>
                </a:moveTo>
                <a:cubicBezTo>
                  <a:pt x="1785" y="318"/>
                  <a:pt x="1786" y="318"/>
                  <a:pt x="1786" y="317"/>
                </a:cubicBezTo>
                <a:cubicBezTo>
                  <a:pt x="1785" y="317"/>
                  <a:pt x="1785" y="317"/>
                  <a:pt x="1785" y="317"/>
                </a:cubicBezTo>
                <a:cubicBezTo>
                  <a:pt x="1784" y="318"/>
                  <a:pt x="1785" y="318"/>
                  <a:pt x="1785" y="318"/>
                </a:cubicBezTo>
                <a:close/>
                <a:moveTo>
                  <a:pt x="1783" y="313"/>
                </a:moveTo>
                <a:cubicBezTo>
                  <a:pt x="1782" y="314"/>
                  <a:pt x="1782" y="314"/>
                  <a:pt x="1783" y="314"/>
                </a:cubicBezTo>
                <a:cubicBezTo>
                  <a:pt x="1783" y="314"/>
                  <a:pt x="1783" y="314"/>
                  <a:pt x="1783" y="314"/>
                </a:cubicBezTo>
                <a:cubicBezTo>
                  <a:pt x="1783" y="313"/>
                  <a:pt x="1783" y="313"/>
                  <a:pt x="1783" y="313"/>
                </a:cubicBezTo>
                <a:close/>
                <a:moveTo>
                  <a:pt x="1781" y="310"/>
                </a:moveTo>
                <a:cubicBezTo>
                  <a:pt x="1782" y="310"/>
                  <a:pt x="1782" y="310"/>
                  <a:pt x="1782" y="309"/>
                </a:cubicBezTo>
                <a:cubicBezTo>
                  <a:pt x="1782" y="309"/>
                  <a:pt x="1781" y="309"/>
                  <a:pt x="1781" y="309"/>
                </a:cubicBezTo>
                <a:cubicBezTo>
                  <a:pt x="1781" y="310"/>
                  <a:pt x="1781" y="310"/>
                  <a:pt x="1781" y="310"/>
                </a:cubicBezTo>
                <a:close/>
                <a:moveTo>
                  <a:pt x="1778" y="305"/>
                </a:moveTo>
                <a:cubicBezTo>
                  <a:pt x="1778" y="305"/>
                  <a:pt x="1779" y="304"/>
                  <a:pt x="1778" y="304"/>
                </a:cubicBezTo>
                <a:cubicBezTo>
                  <a:pt x="1778" y="303"/>
                  <a:pt x="1778" y="303"/>
                  <a:pt x="1778" y="304"/>
                </a:cubicBezTo>
                <a:cubicBezTo>
                  <a:pt x="1777" y="305"/>
                  <a:pt x="1777" y="305"/>
                  <a:pt x="1778" y="305"/>
                </a:cubicBezTo>
                <a:close/>
                <a:moveTo>
                  <a:pt x="1169" y="294"/>
                </a:moveTo>
                <a:cubicBezTo>
                  <a:pt x="1169" y="294"/>
                  <a:pt x="1170" y="293"/>
                  <a:pt x="1170" y="293"/>
                </a:cubicBezTo>
                <a:cubicBezTo>
                  <a:pt x="1170" y="293"/>
                  <a:pt x="1170" y="293"/>
                  <a:pt x="1169" y="293"/>
                </a:cubicBezTo>
                <a:cubicBezTo>
                  <a:pt x="1169" y="293"/>
                  <a:pt x="1168" y="294"/>
                  <a:pt x="1167" y="294"/>
                </a:cubicBezTo>
                <a:cubicBezTo>
                  <a:pt x="1167" y="295"/>
                  <a:pt x="1166" y="295"/>
                  <a:pt x="1165" y="295"/>
                </a:cubicBezTo>
                <a:cubicBezTo>
                  <a:pt x="1165" y="295"/>
                  <a:pt x="1164" y="295"/>
                  <a:pt x="1163" y="295"/>
                </a:cubicBezTo>
                <a:cubicBezTo>
                  <a:pt x="1163" y="295"/>
                  <a:pt x="1162" y="295"/>
                  <a:pt x="1161" y="295"/>
                </a:cubicBezTo>
                <a:cubicBezTo>
                  <a:pt x="1161" y="295"/>
                  <a:pt x="1161" y="296"/>
                  <a:pt x="1161" y="296"/>
                </a:cubicBezTo>
                <a:cubicBezTo>
                  <a:pt x="1161" y="296"/>
                  <a:pt x="1160" y="296"/>
                  <a:pt x="1160" y="296"/>
                </a:cubicBezTo>
                <a:cubicBezTo>
                  <a:pt x="1159" y="296"/>
                  <a:pt x="1159" y="296"/>
                  <a:pt x="1159" y="297"/>
                </a:cubicBezTo>
                <a:cubicBezTo>
                  <a:pt x="1158" y="297"/>
                  <a:pt x="1158" y="297"/>
                  <a:pt x="1158" y="297"/>
                </a:cubicBezTo>
                <a:cubicBezTo>
                  <a:pt x="1157" y="297"/>
                  <a:pt x="1158" y="298"/>
                  <a:pt x="1158" y="298"/>
                </a:cubicBezTo>
                <a:cubicBezTo>
                  <a:pt x="1158" y="298"/>
                  <a:pt x="1158" y="299"/>
                  <a:pt x="1158" y="299"/>
                </a:cubicBezTo>
                <a:cubicBezTo>
                  <a:pt x="1158" y="299"/>
                  <a:pt x="1159" y="299"/>
                  <a:pt x="1159" y="300"/>
                </a:cubicBezTo>
                <a:cubicBezTo>
                  <a:pt x="1160" y="300"/>
                  <a:pt x="1160" y="300"/>
                  <a:pt x="1160" y="300"/>
                </a:cubicBezTo>
                <a:cubicBezTo>
                  <a:pt x="1160" y="300"/>
                  <a:pt x="1161" y="300"/>
                  <a:pt x="1161" y="300"/>
                </a:cubicBezTo>
                <a:cubicBezTo>
                  <a:pt x="1162" y="300"/>
                  <a:pt x="1162" y="301"/>
                  <a:pt x="1162" y="300"/>
                </a:cubicBezTo>
                <a:cubicBezTo>
                  <a:pt x="1162" y="300"/>
                  <a:pt x="1162" y="299"/>
                  <a:pt x="1163" y="300"/>
                </a:cubicBezTo>
                <a:cubicBezTo>
                  <a:pt x="1164" y="300"/>
                  <a:pt x="1165" y="299"/>
                  <a:pt x="1165" y="299"/>
                </a:cubicBezTo>
                <a:cubicBezTo>
                  <a:pt x="1165" y="298"/>
                  <a:pt x="1166" y="298"/>
                  <a:pt x="1166" y="298"/>
                </a:cubicBezTo>
                <a:cubicBezTo>
                  <a:pt x="1167" y="298"/>
                  <a:pt x="1167" y="298"/>
                  <a:pt x="1168" y="297"/>
                </a:cubicBezTo>
                <a:cubicBezTo>
                  <a:pt x="1168" y="297"/>
                  <a:pt x="1167" y="297"/>
                  <a:pt x="1167" y="296"/>
                </a:cubicBezTo>
                <a:cubicBezTo>
                  <a:pt x="1167" y="296"/>
                  <a:pt x="1167" y="295"/>
                  <a:pt x="1167" y="295"/>
                </a:cubicBezTo>
                <a:cubicBezTo>
                  <a:pt x="1168" y="295"/>
                  <a:pt x="1168" y="295"/>
                  <a:pt x="1169" y="294"/>
                </a:cubicBezTo>
                <a:close/>
                <a:moveTo>
                  <a:pt x="1077" y="128"/>
                </a:moveTo>
                <a:cubicBezTo>
                  <a:pt x="1077" y="128"/>
                  <a:pt x="1076" y="128"/>
                  <a:pt x="1076" y="128"/>
                </a:cubicBezTo>
                <a:cubicBezTo>
                  <a:pt x="1076" y="128"/>
                  <a:pt x="1076" y="128"/>
                  <a:pt x="1076" y="128"/>
                </a:cubicBezTo>
                <a:cubicBezTo>
                  <a:pt x="1076" y="128"/>
                  <a:pt x="1076" y="128"/>
                  <a:pt x="1076" y="129"/>
                </a:cubicBezTo>
                <a:cubicBezTo>
                  <a:pt x="1077" y="129"/>
                  <a:pt x="1077" y="129"/>
                  <a:pt x="1077" y="129"/>
                </a:cubicBezTo>
                <a:cubicBezTo>
                  <a:pt x="1077" y="129"/>
                  <a:pt x="1077" y="129"/>
                  <a:pt x="1078" y="129"/>
                </a:cubicBezTo>
                <a:cubicBezTo>
                  <a:pt x="1078" y="129"/>
                  <a:pt x="1078" y="129"/>
                  <a:pt x="1078" y="130"/>
                </a:cubicBezTo>
                <a:cubicBezTo>
                  <a:pt x="1079" y="130"/>
                  <a:pt x="1079" y="130"/>
                  <a:pt x="1079" y="129"/>
                </a:cubicBezTo>
                <a:cubicBezTo>
                  <a:pt x="1079" y="129"/>
                  <a:pt x="1079" y="129"/>
                  <a:pt x="1079" y="129"/>
                </a:cubicBezTo>
                <a:cubicBezTo>
                  <a:pt x="1079" y="129"/>
                  <a:pt x="1079" y="129"/>
                  <a:pt x="1078" y="129"/>
                </a:cubicBezTo>
                <a:cubicBezTo>
                  <a:pt x="1078" y="128"/>
                  <a:pt x="1078" y="128"/>
                  <a:pt x="1079" y="128"/>
                </a:cubicBezTo>
                <a:cubicBezTo>
                  <a:pt x="1079" y="128"/>
                  <a:pt x="1079" y="129"/>
                  <a:pt x="1079" y="128"/>
                </a:cubicBezTo>
                <a:cubicBezTo>
                  <a:pt x="1079" y="128"/>
                  <a:pt x="1079" y="128"/>
                  <a:pt x="1078" y="127"/>
                </a:cubicBezTo>
                <a:cubicBezTo>
                  <a:pt x="1078" y="127"/>
                  <a:pt x="1078" y="128"/>
                  <a:pt x="1078" y="127"/>
                </a:cubicBezTo>
                <a:cubicBezTo>
                  <a:pt x="1078" y="127"/>
                  <a:pt x="1077" y="127"/>
                  <a:pt x="1077" y="127"/>
                </a:cubicBezTo>
                <a:cubicBezTo>
                  <a:pt x="1077" y="127"/>
                  <a:pt x="1077" y="128"/>
                  <a:pt x="1077" y="128"/>
                </a:cubicBezTo>
                <a:cubicBezTo>
                  <a:pt x="1077" y="128"/>
                  <a:pt x="1077" y="128"/>
                  <a:pt x="1077" y="128"/>
                </a:cubicBezTo>
                <a:close/>
                <a:moveTo>
                  <a:pt x="1071" y="134"/>
                </a:moveTo>
                <a:cubicBezTo>
                  <a:pt x="1071" y="134"/>
                  <a:pt x="1070" y="134"/>
                  <a:pt x="1070" y="134"/>
                </a:cubicBezTo>
                <a:cubicBezTo>
                  <a:pt x="1070" y="134"/>
                  <a:pt x="1071" y="135"/>
                  <a:pt x="1071" y="135"/>
                </a:cubicBezTo>
                <a:cubicBezTo>
                  <a:pt x="1071" y="135"/>
                  <a:pt x="1071" y="135"/>
                  <a:pt x="1072" y="135"/>
                </a:cubicBezTo>
                <a:cubicBezTo>
                  <a:pt x="1072" y="134"/>
                  <a:pt x="1071" y="134"/>
                  <a:pt x="1071" y="134"/>
                </a:cubicBezTo>
                <a:cubicBezTo>
                  <a:pt x="1071" y="133"/>
                  <a:pt x="1071" y="134"/>
                  <a:pt x="1071" y="134"/>
                </a:cubicBezTo>
                <a:close/>
                <a:moveTo>
                  <a:pt x="1072" y="133"/>
                </a:moveTo>
                <a:cubicBezTo>
                  <a:pt x="1072" y="133"/>
                  <a:pt x="1072" y="132"/>
                  <a:pt x="1072" y="133"/>
                </a:cubicBezTo>
                <a:cubicBezTo>
                  <a:pt x="1071" y="133"/>
                  <a:pt x="1071" y="133"/>
                  <a:pt x="1071" y="133"/>
                </a:cubicBezTo>
                <a:cubicBezTo>
                  <a:pt x="1072" y="133"/>
                  <a:pt x="1072" y="133"/>
                  <a:pt x="1072" y="133"/>
                </a:cubicBezTo>
                <a:close/>
                <a:moveTo>
                  <a:pt x="1062" y="153"/>
                </a:moveTo>
                <a:cubicBezTo>
                  <a:pt x="1062" y="152"/>
                  <a:pt x="1063" y="152"/>
                  <a:pt x="1063" y="151"/>
                </a:cubicBezTo>
                <a:cubicBezTo>
                  <a:pt x="1063" y="150"/>
                  <a:pt x="1064" y="150"/>
                  <a:pt x="1064" y="149"/>
                </a:cubicBezTo>
                <a:cubicBezTo>
                  <a:pt x="1064" y="148"/>
                  <a:pt x="1064" y="148"/>
                  <a:pt x="1065" y="147"/>
                </a:cubicBezTo>
                <a:cubicBezTo>
                  <a:pt x="1065" y="147"/>
                  <a:pt x="1065" y="146"/>
                  <a:pt x="1065" y="147"/>
                </a:cubicBezTo>
                <a:cubicBezTo>
                  <a:pt x="1064" y="147"/>
                  <a:pt x="1064" y="148"/>
                  <a:pt x="1063" y="149"/>
                </a:cubicBezTo>
                <a:cubicBezTo>
                  <a:pt x="1063" y="149"/>
                  <a:pt x="1063" y="150"/>
                  <a:pt x="1062" y="150"/>
                </a:cubicBezTo>
                <a:cubicBezTo>
                  <a:pt x="1062" y="151"/>
                  <a:pt x="1061" y="151"/>
                  <a:pt x="1061" y="152"/>
                </a:cubicBezTo>
                <a:cubicBezTo>
                  <a:pt x="1061" y="152"/>
                  <a:pt x="1061" y="153"/>
                  <a:pt x="1061" y="153"/>
                </a:cubicBezTo>
                <a:cubicBezTo>
                  <a:pt x="1062" y="154"/>
                  <a:pt x="1062" y="154"/>
                  <a:pt x="1062" y="153"/>
                </a:cubicBezTo>
                <a:close/>
                <a:moveTo>
                  <a:pt x="1070" y="145"/>
                </a:moveTo>
                <a:cubicBezTo>
                  <a:pt x="1070" y="145"/>
                  <a:pt x="1070" y="146"/>
                  <a:pt x="1070" y="146"/>
                </a:cubicBezTo>
                <a:cubicBezTo>
                  <a:pt x="1070" y="147"/>
                  <a:pt x="1070" y="147"/>
                  <a:pt x="1070" y="147"/>
                </a:cubicBezTo>
                <a:cubicBezTo>
                  <a:pt x="1070" y="148"/>
                  <a:pt x="1070" y="148"/>
                  <a:pt x="1070" y="148"/>
                </a:cubicBezTo>
                <a:cubicBezTo>
                  <a:pt x="1071" y="148"/>
                  <a:pt x="1071" y="148"/>
                  <a:pt x="1071" y="149"/>
                </a:cubicBezTo>
                <a:cubicBezTo>
                  <a:pt x="1070" y="149"/>
                  <a:pt x="1070" y="149"/>
                  <a:pt x="1070" y="150"/>
                </a:cubicBezTo>
                <a:cubicBezTo>
                  <a:pt x="1070" y="150"/>
                  <a:pt x="1071" y="149"/>
                  <a:pt x="1071" y="149"/>
                </a:cubicBezTo>
                <a:cubicBezTo>
                  <a:pt x="1071" y="148"/>
                  <a:pt x="1071" y="148"/>
                  <a:pt x="1071" y="148"/>
                </a:cubicBezTo>
                <a:cubicBezTo>
                  <a:pt x="1072" y="148"/>
                  <a:pt x="1073" y="147"/>
                  <a:pt x="1073" y="147"/>
                </a:cubicBezTo>
                <a:cubicBezTo>
                  <a:pt x="1073" y="146"/>
                  <a:pt x="1074" y="146"/>
                  <a:pt x="1074" y="146"/>
                </a:cubicBezTo>
                <a:cubicBezTo>
                  <a:pt x="1073" y="146"/>
                  <a:pt x="1073" y="146"/>
                  <a:pt x="1073" y="145"/>
                </a:cubicBezTo>
                <a:cubicBezTo>
                  <a:pt x="1073" y="145"/>
                  <a:pt x="1073" y="145"/>
                  <a:pt x="1073" y="144"/>
                </a:cubicBezTo>
                <a:cubicBezTo>
                  <a:pt x="1074" y="144"/>
                  <a:pt x="1074" y="143"/>
                  <a:pt x="1074" y="143"/>
                </a:cubicBezTo>
                <a:cubicBezTo>
                  <a:pt x="1074" y="143"/>
                  <a:pt x="1074" y="143"/>
                  <a:pt x="1074" y="143"/>
                </a:cubicBezTo>
                <a:cubicBezTo>
                  <a:pt x="1073" y="143"/>
                  <a:pt x="1072" y="143"/>
                  <a:pt x="1072" y="143"/>
                </a:cubicBezTo>
                <a:cubicBezTo>
                  <a:pt x="1072" y="143"/>
                  <a:pt x="1071" y="144"/>
                  <a:pt x="1071" y="144"/>
                </a:cubicBezTo>
                <a:cubicBezTo>
                  <a:pt x="1070" y="145"/>
                  <a:pt x="1071" y="145"/>
                  <a:pt x="1070" y="145"/>
                </a:cubicBezTo>
                <a:close/>
                <a:moveTo>
                  <a:pt x="1075" y="140"/>
                </a:moveTo>
                <a:cubicBezTo>
                  <a:pt x="1074" y="140"/>
                  <a:pt x="1075" y="140"/>
                  <a:pt x="1075" y="140"/>
                </a:cubicBezTo>
                <a:cubicBezTo>
                  <a:pt x="1075" y="140"/>
                  <a:pt x="1075" y="139"/>
                  <a:pt x="1075" y="140"/>
                </a:cubicBezTo>
                <a:close/>
                <a:moveTo>
                  <a:pt x="494" y="721"/>
                </a:moveTo>
                <a:cubicBezTo>
                  <a:pt x="494" y="721"/>
                  <a:pt x="494" y="721"/>
                  <a:pt x="494" y="722"/>
                </a:cubicBezTo>
                <a:cubicBezTo>
                  <a:pt x="494" y="722"/>
                  <a:pt x="495" y="722"/>
                  <a:pt x="495" y="722"/>
                </a:cubicBezTo>
                <a:cubicBezTo>
                  <a:pt x="495" y="721"/>
                  <a:pt x="495" y="721"/>
                  <a:pt x="494" y="721"/>
                </a:cubicBezTo>
                <a:close/>
                <a:moveTo>
                  <a:pt x="304" y="336"/>
                </a:moveTo>
                <a:cubicBezTo>
                  <a:pt x="304" y="335"/>
                  <a:pt x="303" y="335"/>
                  <a:pt x="303" y="335"/>
                </a:cubicBezTo>
                <a:cubicBezTo>
                  <a:pt x="302" y="336"/>
                  <a:pt x="302" y="336"/>
                  <a:pt x="302" y="336"/>
                </a:cubicBezTo>
                <a:cubicBezTo>
                  <a:pt x="303" y="337"/>
                  <a:pt x="303" y="338"/>
                  <a:pt x="304" y="338"/>
                </a:cubicBezTo>
                <a:cubicBezTo>
                  <a:pt x="304" y="339"/>
                  <a:pt x="304" y="339"/>
                  <a:pt x="304" y="339"/>
                </a:cubicBezTo>
                <a:cubicBezTo>
                  <a:pt x="304" y="338"/>
                  <a:pt x="304" y="337"/>
                  <a:pt x="304" y="337"/>
                </a:cubicBezTo>
                <a:cubicBezTo>
                  <a:pt x="304" y="336"/>
                  <a:pt x="304" y="337"/>
                  <a:pt x="304" y="336"/>
                </a:cubicBezTo>
                <a:close/>
                <a:moveTo>
                  <a:pt x="309" y="337"/>
                </a:moveTo>
                <a:cubicBezTo>
                  <a:pt x="309" y="338"/>
                  <a:pt x="309" y="338"/>
                  <a:pt x="308" y="338"/>
                </a:cubicBezTo>
                <a:cubicBezTo>
                  <a:pt x="308" y="339"/>
                  <a:pt x="308" y="339"/>
                  <a:pt x="308" y="340"/>
                </a:cubicBezTo>
                <a:cubicBezTo>
                  <a:pt x="307" y="340"/>
                  <a:pt x="308" y="340"/>
                  <a:pt x="308" y="340"/>
                </a:cubicBezTo>
                <a:cubicBezTo>
                  <a:pt x="308" y="341"/>
                  <a:pt x="309" y="341"/>
                  <a:pt x="309" y="340"/>
                </a:cubicBezTo>
                <a:cubicBezTo>
                  <a:pt x="309" y="340"/>
                  <a:pt x="310" y="339"/>
                  <a:pt x="310" y="338"/>
                </a:cubicBezTo>
                <a:cubicBezTo>
                  <a:pt x="310" y="338"/>
                  <a:pt x="310" y="337"/>
                  <a:pt x="309" y="337"/>
                </a:cubicBezTo>
                <a:close/>
                <a:moveTo>
                  <a:pt x="305" y="342"/>
                </a:moveTo>
                <a:cubicBezTo>
                  <a:pt x="305" y="342"/>
                  <a:pt x="306" y="342"/>
                  <a:pt x="306" y="342"/>
                </a:cubicBezTo>
                <a:cubicBezTo>
                  <a:pt x="306" y="342"/>
                  <a:pt x="305" y="341"/>
                  <a:pt x="305" y="341"/>
                </a:cubicBezTo>
                <a:cubicBezTo>
                  <a:pt x="305" y="341"/>
                  <a:pt x="305" y="342"/>
                  <a:pt x="305" y="342"/>
                </a:cubicBezTo>
                <a:close/>
                <a:moveTo>
                  <a:pt x="291" y="343"/>
                </a:moveTo>
                <a:cubicBezTo>
                  <a:pt x="290" y="343"/>
                  <a:pt x="290" y="344"/>
                  <a:pt x="290" y="344"/>
                </a:cubicBezTo>
                <a:cubicBezTo>
                  <a:pt x="290" y="345"/>
                  <a:pt x="289" y="345"/>
                  <a:pt x="289" y="345"/>
                </a:cubicBezTo>
                <a:cubicBezTo>
                  <a:pt x="289" y="345"/>
                  <a:pt x="290" y="346"/>
                  <a:pt x="290" y="346"/>
                </a:cubicBezTo>
                <a:cubicBezTo>
                  <a:pt x="290" y="346"/>
                  <a:pt x="290" y="345"/>
                  <a:pt x="290" y="345"/>
                </a:cubicBezTo>
                <a:cubicBezTo>
                  <a:pt x="291" y="344"/>
                  <a:pt x="291" y="344"/>
                  <a:pt x="291" y="343"/>
                </a:cubicBezTo>
                <a:close/>
                <a:moveTo>
                  <a:pt x="310" y="360"/>
                </a:moveTo>
                <a:cubicBezTo>
                  <a:pt x="310" y="360"/>
                  <a:pt x="311" y="360"/>
                  <a:pt x="311" y="359"/>
                </a:cubicBezTo>
                <a:cubicBezTo>
                  <a:pt x="311" y="359"/>
                  <a:pt x="310" y="359"/>
                  <a:pt x="310" y="360"/>
                </a:cubicBezTo>
                <a:cubicBezTo>
                  <a:pt x="310" y="360"/>
                  <a:pt x="309" y="360"/>
                  <a:pt x="309" y="360"/>
                </a:cubicBezTo>
                <a:cubicBezTo>
                  <a:pt x="309" y="361"/>
                  <a:pt x="309" y="361"/>
                  <a:pt x="310" y="360"/>
                </a:cubicBezTo>
                <a:close/>
                <a:moveTo>
                  <a:pt x="302" y="367"/>
                </a:moveTo>
                <a:cubicBezTo>
                  <a:pt x="302" y="367"/>
                  <a:pt x="302" y="367"/>
                  <a:pt x="301" y="368"/>
                </a:cubicBezTo>
                <a:cubicBezTo>
                  <a:pt x="301" y="368"/>
                  <a:pt x="301" y="369"/>
                  <a:pt x="301" y="368"/>
                </a:cubicBezTo>
                <a:cubicBezTo>
                  <a:pt x="302" y="368"/>
                  <a:pt x="302" y="368"/>
                  <a:pt x="302" y="369"/>
                </a:cubicBezTo>
                <a:cubicBezTo>
                  <a:pt x="302" y="369"/>
                  <a:pt x="302" y="370"/>
                  <a:pt x="302" y="370"/>
                </a:cubicBezTo>
                <a:cubicBezTo>
                  <a:pt x="302" y="370"/>
                  <a:pt x="302" y="370"/>
                  <a:pt x="302" y="369"/>
                </a:cubicBezTo>
                <a:cubicBezTo>
                  <a:pt x="302" y="369"/>
                  <a:pt x="302" y="368"/>
                  <a:pt x="302" y="368"/>
                </a:cubicBezTo>
                <a:cubicBezTo>
                  <a:pt x="302" y="367"/>
                  <a:pt x="302" y="367"/>
                  <a:pt x="302" y="367"/>
                </a:cubicBezTo>
                <a:close/>
                <a:moveTo>
                  <a:pt x="303" y="370"/>
                </a:moveTo>
                <a:cubicBezTo>
                  <a:pt x="303" y="370"/>
                  <a:pt x="302" y="370"/>
                  <a:pt x="303" y="370"/>
                </a:cubicBezTo>
                <a:cubicBezTo>
                  <a:pt x="303" y="371"/>
                  <a:pt x="304" y="371"/>
                  <a:pt x="304" y="371"/>
                </a:cubicBezTo>
                <a:cubicBezTo>
                  <a:pt x="304" y="371"/>
                  <a:pt x="304" y="371"/>
                  <a:pt x="304" y="370"/>
                </a:cubicBezTo>
                <a:cubicBezTo>
                  <a:pt x="304" y="370"/>
                  <a:pt x="303" y="370"/>
                  <a:pt x="303" y="370"/>
                </a:cubicBezTo>
                <a:close/>
                <a:moveTo>
                  <a:pt x="312" y="371"/>
                </a:moveTo>
                <a:cubicBezTo>
                  <a:pt x="312" y="371"/>
                  <a:pt x="312" y="371"/>
                  <a:pt x="312" y="371"/>
                </a:cubicBezTo>
                <a:cubicBezTo>
                  <a:pt x="313" y="371"/>
                  <a:pt x="312" y="370"/>
                  <a:pt x="312" y="370"/>
                </a:cubicBezTo>
                <a:cubicBezTo>
                  <a:pt x="312" y="370"/>
                  <a:pt x="312" y="370"/>
                  <a:pt x="312" y="371"/>
                </a:cubicBezTo>
                <a:close/>
                <a:moveTo>
                  <a:pt x="315" y="372"/>
                </a:moveTo>
                <a:cubicBezTo>
                  <a:pt x="315" y="373"/>
                  <a:pt x="315" y="373"/>
                  <a:pt x="315" y="373"/>
                </a:cubicBezTo>
                <a:cubicBezTo>
                  <a:pt x="315" y="373"/>
                  <a:pt x="315" y="372"/>
                  <a:pt x="315" y="372"/>
                </a:cubicBezTo>
                <a:cubicBezTo>
                  <a:pt x="315" y="371"/>
                  <a:pt x="315" y="372"/>
                  <a:pt x="315" y="372"/>
                </a:cubicBezTo>
                <a:close/>
                <a:moveTo>
                  <a:pt x="311" y="368"/>
                </a:moveTo>
                <a:cubicBezTo>
                  <a:pt x="312" y="368"/>
                  <a:pt x="312" y="367"/>
                  <a:pt x="312" y="367"/>
                </a:cubicBezTo>
                <a:cubicBezTo>
                  <a:pt x="312" y="367"/>
                  <a:pt x="311" y="366"/>
                  <a:pt x="311" y="366"/>
                </a:cubicBezTo>
                <a:cubicBezTo>
                  <a:pt x="311" y="366"/>
                  <a:pt x="311" y="366"/>
                  <a:pt x="311" y="367"/>
                </a:cubicBezTo>
                <a:cubicBezTo>
                  <a:pt x="311" y="367"/>
                  <a:pt x="311" y="368"/>
                  <a:pt x="311" y="368"/>
                </a:cubicBezTo>
                <a:close/>
                <a:moveTo>
                  <a:pt x="311" y="362"/>
                </a:moveTo>
                <a:cubicBezTo>
                  <a:pt x="311" y="362"/>
                  <a:pt x="311" y="362"/>
                  <a:pt x="311" y="363"/>
                </a:cubicBezTo>
                <a:cubicBezTo>
                  <a:pt x="311" y="363"/>
                  <a:pt x="312" y="362"/>
                  <a:pt x="311" y="362"/>
                </a:cubicBezTo>
                <a:close/>
                <a:moveTo>
                  <a:pt x="478" y="561"/>
                </a:moveTo>
                <a:cubicBezTo>
                  <a:pt x="478" y="560"/>
                  <a:pt x="478" y="560"/>
                  <a:pt x="478" y="560"/>
                </a:cubicBezTo>
                <a:cubicBezTo>
                  <a:pt x="479" y="559"/>
                  <a:pt x="479" y="559"/>
                  <a:pt x="479" y="559"/>
                </a:cubicBezTo>
                <a:cubicBezTo>
                  <a:pt x="479" y="559"/>
                  <a:pt x="480" y="559"/>
                  <a:pt x="479" y="558"/>
                </a:cubicBezTo>
                <a:cubicBezTo>
                  <a:pt x="479" y="558"/>
                  <a:pt x="479" y="558"/>
                  <a:pt x="478" y="558"/>
                </a:cubicBezTo>
                <a:cubicBezTo>
                  <a:pt x="478" y="559"/>
                  <a:pt x="478" y="559"/>
                  <a:pt x="477" y="559"/>
                </a:cubicBezTo>
                <a:cubicBezTo>
                  <a:pt x="477" y="559"/>
                  <a:pt x="477" y="560"/>
                  <a:pt x="477" y="560"/>
                </a:cubicBezTo>
                <a:cubicBezTo>
                  <a:pt x="477" y="561"/>
                  <a:pt x="478" y="561"/>
                  <a:pt x="478" y="561"/>
                </a:cubicBezTo>
                <a:close/>
                <a:moveTo>
                  <a:pt x="756" y="590"/>
                </a:moveTo>
                <a:cubicBezTo>
                  <a:pt x="756" y="589"/>
                  <a:pt x="756" y="589"/>
                  <a:pt x="755" y="589"/>
                </a:cubicBezTo>
                <a:cubicBezTo>
                  <a:pt x="755" y="589"/>
                  <a:pt x="755" y="588"/>
                  <a:pt x="755" y="588"/>
                </a:cubicBezTo>
                <a:cubicBezTo>
                  <a:pt x="755" y="587"/>
                  <a:pt x="755" y="586"/>
                  <a:pt x="755" y="585"/>
                </a:cubicBezTo>
                <a:cubicBezTo>
                  <a:pt x="755" y="585"/>
                  <a:pt x="755" y="584"/>
                  <a:pt x="754" y="584"/>
                </a:cubicBezTo>
                <a:cubicBezTo>
                  <a:pt x="754" y="583"/>
                  <a:pt x="754" y="583"/>
                  <a:pt x="754" y="583"/>
                </a:cubicBezTo>
                <a:cubicBezTo>
                  <a:pt x="753" y="582"/>
                  <a:pt x="754" y="582"/>
                  <a:pt x="754" y="581"/>
                </a:cubicBezTo>
                <a:cubicBezTo>
                  <a:pt x="754" y="581"/>
                  <a:pt x="753" y="580"/>
                  <a:pt x="753" y="580"/>
                </a:cubicBezTo>
                <a:cubicBezTo>
                  <a:pt x="753" y="580"/>
                  <a:pt x="753" y="578"/>
                  <a:pt x="753" y="577"/>
                </a:cubicBezTo>
                <a:cubicBezTo>
                  <a:pt x="752" y="576"/>
                  <a:pt x="752" y="576"/>
                  <a:pt x="751" y="576"/>
                </a:cubicBezTo>
                <a:cubicBezTo>
                  <a:pt x="751" y="575"/>
                  <a:pt x="750" y="575"/>
                  <a:pt x="750" y="575"/>
                </a:cubicBezTo>
                <a:cubicBezTo>
                  <a:pt x="749" y="575"/>
                  <a:pt x="748" y="575"/>
                  <a:pt x="747" y="575"/>
                </a:cubicBezTo>
                <a:cubicBezTo>
                  <a:pt x="747" y="575"/>
                  <a:pt x="745" y="575"/>
                  <a:pt x="745" y="575"/>
                </a:cubicBezTo>
                <a:cubicBezTo>
                  <a:pt x="744" y="575"/>
                  <a:pt x="743" y="574"/>
                  <a:pt x="743" y="574"/>
                </a:cubicBezTo>
                <a:cubicBezTo>
                  <a:pt x="743" y="574"/>
                  <a:pt x="742" y="574"/>
                  <a:pt x="741" y="574"/>
                </a:cubicBezTo>
                <a:cubicBezTo>
                  <a:pt x="741" y="574"/>
                  <a:pt x="741" y="573"/>
                  <a:pt x="740" y="572"/>
                </a:cubicBezTo>
                <a:cubicBezTo>
                  <a:pt x="740" y="572"/>
                  <a:pt x="740" y="572"/>
                  <a:pt x="739" y="572"/>
                </a:cubicBezTo>
                <a:cubicBezTo>
                  <a:pt x="738" y="572"/>
                  <a:pt x="738" y="571"/>
                  <a:pt x="738" y="571"/>
                </a:cubicBezTo>
                <a:cubicBezTo>
                  <a:pt x="737" y="570"/>
                  <a:pt x="737" y="570"/>
                  <a:pt x="736" y="570"/>
                </a:cubicBezTo>
                <a:cubicBezTo>
                  <a:pt x="736" y="569"/>
                  <a:pt x="735" y="569"/>
                  <a:pt x="735" y="568"/>
                </a:cubicBezTo>
                <a:cubicBezTo>
                  <a:pt x="735" y="568"/>
                  <a:pt x="734" y="567"/>
                  <a:pt x="733" y="566"/>
                </a:cubicBezTo>
                <a:cubicBezTo>
                  <a:pt x="733" y="566"/>
                  <a:pt x="732" y="565"/>
                  <a:pt x="732" y="565"/>
                </a:cubicBezTo>
                <a:cubicBezTo>
                  <a:pt x="731" y="565"/>
                  <a:pt x="731" y="564"/>
                  <a:pt x="730" y="564"/>
                </a:cubicBezTo>
                <a:cubicBezTo>
                  <a:pt x="729" y="563"/>
                  <a:pt x="729" y="563"/>
                  <a:pt x="728" y="562"/>
                </a:cubicBezTo>
                <a:cubicBezTo>
                  <a:pt x="727" y="562"/>
                  <a:pt x="725" y="561"/>
                  <a:pt x="725" y="560"/>
                </a:cubicBezTo>
                <a:cubicBezTo>
                  <a:pt x="724" y="560"/>
                  <a:pt x="724" y="560"/>
                  <a:pt x="723" y="559"/>
                </a:cubicBezTo>
                <a:cubicBezTo>
                  <a:pt x="721" y="559"/>
                  <a:pt x="720" y="559"/>
                  <a:pt x="720" y="559"/>
                </a:cubicBezTo>
                <a:cubicBezTo>
                  <a:pt x="719" y="559"/>
                  <a:pt x="718" y="560"/>
                  <a:pt x="717" y="560"/>
                </a:cubicBezTo>
                <a:cubicBezTo>
                  <a:pt x="716" y="560"/>
                  <a:pt x="716" y="559"/>
                  <a:pt x="716" y="560"/>
                </a:cubicBezTo>
                <a:cubicBezTo>
                  <a:pt x="716" y="561"/>
                  <a:pt x="716" y="561"/>
                  <a:pt x="715" y="560"/>
                </a:cubicBezTo>
                <a:cubicBezTo>
                  <a:pt x="715" y="560"/>
                  <a:pt x="714" y="560"/>
                  <a:pt x="713" y="559"/>
                </a:cubicBezTo>
                <a:cubicBezTo>
                  <a:pt x="713" y="559"/>
                  <a:pt x="712" y="559"/>
                  <a:pt x="712" y="559"/>
                </a:cubicBezTo>
                <a:cubicBezTo>
                  <a:pt x="711" y="558"/>
                  <a:pt x="712" y="559"/>
                  <a:pt x="712" y="559"/>
                </a:cubicBezTo>
                <a:cubicBezTo>
                  <a:pt x="711" y="560"/>
                  <a:pt x="711" y="560"/>
                  <a:pt x="711" y="559"/>
                </a:cubicBezTo>
                <a:cubicBezTo>
                  <a:pt x="711" y="558"/>
                  <a:pt x="711" y="558"/>
                  <a:pt x="710" y="558"/>
                </a:cubicBezTo>
                <a:cubicBezTo>
                  <a:pt x="710" y="558"/>
                  <a:pt x="711" y="559"/>
                  <a:pt x="711" y="559"/>
                </a:cubicBezTo>
                <a:cubicBezTo>
                  <a:pt x="710" y="559"/>
                  <a:pt x="710" y="559"/>
                  <a:pt x="710" y="559"/>
                </a:cubicBezTo>
                <a:cubicBezTo>
                  <a:pt x="710" y="559"/>
                  <a:pt x="709" y="559"/>
                  <a:pt x="709" y="559"/>
                </a:cubicBezTo>
                <a:cubicBezTo>
                  <a:pt x="708" y="559"/>
                  <a:pt x="708" y="558"/>
                  <a:pt x="707" y="558"/>
                </a:cubicBezTo>
                <a:cubicBezTo>
                  <a:pt x="706" y="557"/>
                  <a:pt x="705" y="557"/>
                  <a:pt x="705" y="557"/>
                </a:cubicBezTo>
                <a:cubicBezTo>
                  <a:pt x="704" y="556"/>
                  <a:pt x="703" y="556"/>
                  <a:pt x="703" y="556"/>
                </a:cubicBezTo>
                <a:cubicBezTo>
                  <a:pt x="702" y="557"/>
                  <a:pt x="702" y="557"/>
                  <a:pt x="701" y="557"/>
                </a:cubicBezTo>
                <a:cubicBezTo>
                  <a:pt x="700" y="557"/>
                  <a:pt x="700" y="558"/>
                  <a:pt x="700" y="558"/>
                </a:cubicBezTo>
                <a:cubicBezTo>
                  <a:pt x="700" y="558"/>
                  <a:pt x="700" y="558"/>
                  <a:pt x="700" y="557"/>
                </a:cubicBezTo>
                <a:cubicBezTo>
                  <a:pt x="699" y="557"/>
                  <a:pt x="699" y="558"/>
                  <a:pt x="699" y="559"/>
                </a:cubicBezTo>
                <a:cubicBezTo>
                  <a:pt x="699" y="559"/>
                  <a:pt x="698" y="559"/>
                  <a:pt x="698" y="560"/>
                </a:cubicBezTo>
                <a:cubicBezTo>
                  <a:pt x="698" y="560"/>
                  <a:pt x="698" y="559"/>
                  <a:pt x="698" y="559"/>
                </a:cubicBezTo>
                <a:cubicBezTo>
                  <a:pt x="697" y="559"/>
                  <a:pt x="698" y="559"/>
                  <a:pt x="698" y="558"/>
                </a:cubicBezTo>
                <a:cubicBezTo>
                  <a:pt x="698" y="558"/>
                  <a:pt x="699" y="558"/>
                  <a:pt x="699" y="557"/>
                </a:cubicBezTo>
                <a:cubicBezTo>
                  <a:pt x="699" y="557"/>
                  <a:pt x="699" y="556"/>
                  <a:pt x="698" y="557"/>
                </a:cubicBezTo>
                <a:cubicBezTo>
                  <a:pt x="698" y="557"/>
                  <a:pt x="697" y="558"/>
                  <a:pt x="697" y="558"/>
                </a:cubicBezTo>
                <a:cubicBezTo>
                  <a:pt x="697" y="559"/>
                  <a:pt x="697" y="559"/>
                  <a:pt x="696" y="560"/>
                </a:cubicBezTo>
                <a:cubicBezTo>
                  <a:pt x="696" y="561"/>
                  <a:pt x="695" y="561"/>
                  <a:pt x="695" y="562"/>
                </a:cubicBezTo>
                <a:cubicBezTo>
                  <a:pt x="694" y="562"/>
                  <a:pt x="694" y="563"/>
                  <a:pt x="694" y="562"/>
                </a:cubicBezTo>
                <a:cubicBezTo>
                  <a:pt x="694" y="562"/>
                  <a:pt x="695" y="562"/>
                  <a:pt x="695" y="561"/>
                </a:cubicBezTo>
                <a:cubicBezTo>
                  <a:pt x="696" y="560"/>
                  <a:pt x="696" y="560"/>
                  <a:pt x="696" y="560"/>
                </a:cubicBezTo>
                <a:cubicBezTo>
                  <a:pt x="696" y="560"/>
                  <a:pt x="696" y="559"/>
                  <a:pt x="696" y="559"/>
                </a:cubicBezTo>
                <a:cubicBezTo>
                  <a:pt x="696" y="558"/>
                  <a:pt x="696" y="558"/>
                  <a:pt x="696" y="559"/>
                </a:cubicBezTo>
                <a:cubicBezTo>
                  <a:pt x="695" y="559"/>
                  <a:pt x="695" y="560"/>
                  <a:pt x="695" y="560"/>
                </a:cubicBezTo>
                <a:cubicBezTo>
                  <a:pt x="695" y="560"/>
                  <a:pt x="695" y="561"/>
                  <a:pt x="695" y="560"/>
                </a:cubicBezTo>
                <a:cubicBezTo>
                  <a:pt x="695" y="560"/>
                  <a:pt x="695" y="560"/>
                  <a:pt x="695" y="559"/>
                </a:cubicBezTo>
                <a:cubicBezTo>
                  <a:pt x="695" y="558"/>
                  <a:pt x="695" y="558"/>
                  <a:pt x="695" y="558"/>
                </a:cubicBezTo>
                <a:cubicBezTo>
                  <a:pt x="695" y="557"/>
                  <a:pt x="696" y="557"/>
                  <a:pt x="696" y="557"/>
                </a:cubicBezTo>
                <a:cubicBezTo>
                  <a:pt x="696" y="556"/>
                  <a:pt x="697" y="557"/>
                  <a:pt x="697" y="556"/>
                </a:cubicBezTo>
                <a:cubicBezTo>
                  <a:pt x="697" y="556"/>
                  <a:pt x="697" y="555"/>
                  <a:pt x="696" y="555"/>
                </a:cubicBezTo>
                <a:cubicBezTo>
                  <a:pt x="696" y="554"/>
                  <a:pt x="696" y="555"/>
                  <a:pt x="695" y="555"/>
                </a:cubicBezTo>
                <a:cubicBezTo>
                  <a:pt x="695" y="556"/>
                  <a:pt x="695" y="556"/>
                  <a:pt x="695" y="556"/>
                </a:cubicBezTo>
                <a:cubicBezTo>
                  <a:pt x="695" y="556"/>
                  <a:pt x="694" y="556"/>
                  <a:pt x="694" y="556"/>
                </a:cubicBezTo>
                <a:cubicBezTo>
                  <a:pt x="694" y="556"/>
                  <a:pt x="695" y="555"/>
                  <a:pt x="695" y="555"/>
                </a:cubicBezTo>
                <a:cubicBezTo>
                  <a:pt x="696" y="554"/>
                  <a:pt x="696" y="554"/>
                  <a:pt x="696" y="554"/>
                </a:cubicBezTo>
                <a:cubicBezTo>
                  <a:pt x="696" y="553"/>
                  <a:pt x="696" y="553"/>
                  <a:pt x="696" y="553"/>
                </a:cubicBezTo>
                <a:cubicBezTo>
                  <a:pt x="696" y="552"/>
                  <a:pt x="696" y="552"/>
                  <a:pt x="696" y="552"/>
                </a:cubicBezTo>
                <a:cubicBezTo>
                  <a:pt x="695" y="552"/>
                  <a:pt x="695" y="552"/>
                  <a:pt x="695" y="552"/>
                </a:cubicBezTo>
                <a:cubicBezTo>
                  <a:pt x="694" y="552"/>
                  <a:pt x="695" y="551"/>
                  <a:pt x="695" y="551"/>
                </a:cubicBezTo>
                <a:cubicBezTo>
                  <a:pt x="694" y="551"/>
                  <a:pt x="694" y="551"/>
                  <a:pt x="693" y="551"/>
                </a:cubicBezTo>
                <a:cubicBezTo>
                  <a:pt x="693" y="551"/>
                  <a:pt x="694" y="550"/>
                  <a:pt x="694" y="550"/>
                </a:cubicBezTo>
                <a:cubicBezTo>
                  <a:pt x="694" y="550"/>
                  <a:pt x="694" y="550"/>
                  <a:pt x="693" y="550"/>
                </a:cubicBezTo>
                <a:cubicBezTo>
                  <a:pt x="693" y="550"/>
                  <a:pt x="693" y="550"/>
                  <a:pt x="693" y="550"/>
                </a:cubicBezTo>
                <a:cubicBezTo>
                  <a:pt x="692" y="550"/>
                  <a:pt x="692" y="550"/>
                  <a:pt x="692" y="550"/>
                </a:cubicBezTo>
                <a:cubicBezTo>
                  <a:pt x="691" y="551"/>
                  <a:pt x="692" y="551"/>
                  <a:pt x="691" y="552"/>
                </a:cubicBezTo>
                <a:cubicBezTo>
                  <a:pt x="691" y="552"/>
                  <a:pt x="691" y="551"/>
                  <a:pt x="691" y="551"/>
                </a:cubicBezTo>
                <a:cubicBezTo>
                  <a:pt x="691" y="550"/>
                  <a:pt x="691" y="550"/>
                  <a:pt x="691" y="549"/>
                </a:cubicBezTo>
                <a:cubicBezTo>
                  <a:pt x="691" y="549"/>
                  <a:pt x="690" y="550"/>
                  <a:pt x="690" y="550"/>
                </a:cubicBezTo>
                <a:cubicBezTo>
                  <a:pt x="690" y="550"/>
                  <a:pt x="690" y="550"/>
                  <a:pt x="690" y="550"/>
                </a:cubicBezTo>
                <a:cubicBezTo>
                  <a:pt x="690" y="549"/>
                  <a:pt x="690" y="549"/>
                  <a:pt x="690" y="549"/>
                </a:cubicBezTo>
                <a:cubicBezTo>
                  <a:pt x="690" y="549"/>
                  <a:pt x="690" y="549"/>
                  <a:pt x="690" y="549"/>
                </a:cubicBezTo>
                <a:cubicBezTo>
                  <a:pt x="689" y="548"/>
                  <a:pt x="689" y="549"/>
                  <a:pt x="689" y="549"/>
                </a:cubicBezTo>
                <a:cubicBezTo>
                  <a:pt x="689" y="549"/>
                  <a:pt x="689" y="549"/>
                  <a:pt x="688" y="548"/>
                </a:cubicBezTo>
                <a:cubicBezTo>
                  <a:pt x="688" y="548"/>
                  <a:pt x="688" y="548"/>
                  <a:pt x="688" y="548"/>
                </a:cubicBezTo>
                <a:cubicBezTo>
                  <a:pt x="687" y="548"/>
                  <a:pt x="687" y="548"/>
                  <a:pt x="687" y="548"/>
                </a:cubicBezTo>
                <a:cubicBezTo>
                  <a:pt x="686" y="547"/>
                  <a:pt x="686" y="548"/>
                  <a:pt x="686" y="547"/>
                </a:cubicBezTo>
                <a:cubicBezTo>
                  <a:pt x="685" y="547"/>
                  <a:pt x="686" y="547"/>
                  <a:pt x="685" y="547"/>
                </a:cubicBezTo>
                <a:cubicBezTo>
                  <a:pt x="685" y="546"/>
                  <a:pt x="685" y="547"/>
                  <a:pt x="685" y="547"/>
                </a:cubicBezTo>
                <a:cubicBezTo>
                  <a:pt x="684" y="547"/>
                  <a:pt x="684" y="547"/>
                  <a:pt x="684" y="546"/>
                </a:cubicBezTo>
                <a:cubicBezTo>
                  <a:pt x="684" y="546"/>
                  <a:pt x="684" y="546"/>
                  <a:pt x="684" y="546"/>
                </a:cubicBezTo>
                <a:cubicBezTo>
                  <a:pt x="683" y="546"/>
                  <a:pt x="683" y="547"/>
                  <a:pt x="683" y="547"/>
                </a:cubicBezTo>
                <a:cubicBezTo>
                  <a:pt x="682" y="547"/>
                  <a:pt x="683" y="546"/>
                  <a:pt x="683" y="546"/>
                </a:cubicBezTo>
                <a:cubicBezTo>
                  <a:pt x="683" y="546"/>
                  <a:pt x="683" y="546"/>
                  <a:pt x="683" y="546"/>
                </a:cubicBezTo>
                <a:cubicBezTo>
                  <a:pt x="682" y="546"/>
                  <a:pt x="682" y="546"/>
                  <a:pt x="682" y="545"/>
                </a:cubicBezTo>
                <a:cubicBezTo>
                  <a:pt x="682" y="545"/>
                  <a:pt x="682" y="545"/>
                  <a:pt x="681" y="545"/>
                </a:cubicBezTo>
                <a:cubicBezTo>
                  <a:pt x="681" y="546"/>
                  <a:pt x="681" y="546"/>
                  <a:pt x="681" y="546"/>
                </a:cubicBezTo>
                <a:cubicBezTo>
                  <a:pt x="680" y="546"/>
                  <a:pt x="681" y="545"/>
                  <a:pt x="680" y="545"/>
                </a:cubicBezTo>
                <a:cubicBezTo>
                  <a:pt x="680" y="545"/>
                  <a:pt x="680" y="545"/>
                  <a:pt x="680" y="545"/>
                </a:cubicBezTo>
                <a:cubicBezTo>
                  <a:pt x="680" y="544"/>
                  <a:pt x="678" y="544"/>
                  <a:pt x="678" y="544"/>
                </a:cubicBezTo>
                <a:cubicBezTo>
                  <a:pt x="678" y="544"/>
                  <a:pt x="678" y="544"/>
                  <a:pt x="678" y="545"/>
                </a:cubicBezTo>
                <a:cubicBezTo>
                  <a:pt x="678" y="545"/>
                  <a:pt x="678" y="545"/>
                  <a:pt x="678" y="545"/>
                </a:cubicBezTo>
                <a:cubicBezTo>
                  <a:pt x="677" y="545"/>
                  <a:pt x="677" y="545"/>
                  <a:pt x="677" y="545"/>
                </a:cubicBezTo>
                <a:cubicBezTo>
                  <a:pt x="677" y="544"/>
                  <a:pt x="677" y="544"/>
                  <a:pt x="676" y="544"/>
                </a:cubicBezTo>
                <a:cubicBezTo>
                  <a:pt x="676" y="544"/>
                  <a:pt x="676" y="544"/>
                  <a:pt x="676" y="544"/>
                </a:cubicBezTo>
                <a:cubicBezTo>
                  <a:pt x="676" y="545"/>
                  <a:pt x="676" y="544"/>
                  <a:pt x="676" y="544"/>
                </a:cubicBezTo>
                <a:cubicBezTo>
                  <a:pt x="675" y="545"/>
                  <a:pt x="675" y="545"/>
                  <a:pt x="675" y="544"/>
                </a:cubicBezTo>
                <a:cubicBezTo>
                  <a:pt x="675" y="544"/>
                  <a:pt x="675" y="544"/>
                  <a:pt x="675" y="545"/>
                </a:cubicBezTo>
                <a:cubicBezTo>
                  <a:pt x="675" y="545"/>
                  <a:pt x="675" y="545"/>
                  <a:pt x="674" y="545"/>
                </a:cubicBezTo>
                <a:cubicBezTo>
                  <a:pt x="674" y="545"/>
                  <a:pt x="674" y="544"/>
                  <a:pt x="674" y="545"/>
                </a:cubicBezTo>
                <a:cubicBezTo>
                  <a:pt x="674" y="545"/>
                  <a:pt x="673" y="545"/>
                  <a:pt x="673" y="546"/>
                </a:cubicBezTo>
                <a:cubicBezTo>
                  <a:pt x="673" y="546"/>
                  <a:pt x="673" y="546"/>
                  <a:pt x="673" y="547"/>
                </a:cubicBezTo>
                <a:cubicBezTo>
                  <a:pt x="673" y="548"/>
                  <a:pt x="673" y="548"/>
                  <a:pt x="672" y="549"/>
                </a:cubicBezTo>
                <a:cubicBezTo>
                  <a:pt x="672" y="549"/>
                  <a:pt x="672" y="549"/>
                  <a:pt x="672" y="549"/>
                </a:cubicBezTo>
                <a:cubicBezTo>
                  <a:pt x="671" y="549"/>
                  <a:pt x="672" y="550"/>
                  <a:pt x="672" y="550"/>
                </a:cubicBezTo>
                <a:cubicBezTo>
                  <a:pt x="673" y="550"/>
                  <a:pt x="673" y="550"/>
                  <a:pt x="673" y="550"/>
                </a:cubicBezTo>
                <a:cubicBezTo>
                  <a:pt x="673" y="550"/>
                  <a:pt x="672" y="550"/>
                  <a:pt x="672" y="550"/>
                </a:cubicBezTo>
                <a:cubicBezTo>
                  <a:pt x="672" y="551"/>
                  <a:pt x="672" y="551"/>
                  <a:pt x="672" y="551"/>
                </a:cubicBezTo>
                <a:cubicBezTo>
                  <a:pt x="672" y="551"/>
                  <a:pt x="671" y="550"/>
                  <a:pt x="671" y="550"/>
                </a:cubicBezTo>
                <a:cubicBezTo>
                  <a:pt x="671" y="550"/>
                  <a:pt x="670" y="550"/>
                  <a:pt x="670" y="550"/>
                </a:cubicBezTo>
                <a:cubicBezTo>
                  <a:pt x="670" y="551"/>
                  <a:pt x="669" y="552"/>
                  <a:pt x="669" y="552"/>
                </a:cubicBezTo>
                <a:cubicBezTo>
                  <a:pt x="669" y="553"/>
                  <a:pt x="668" y="553"/>
                  <a:pt x="668" y="553"/>
                </a:cubicBezTo>
                <a:cubicBezTo>
                  <a:pt x="667" y="553"/>
                  <a:pt x="667" y="554"/>
                  <a:pt x="667" y="554"/>
                </a:cubicBezTo>
                <a:cubicBezTo>
                  <a:pt x="666" y="555"/>
                  <a:pt x="666" y="557"/>
                  <a:pt x="666" y="557"/>
                </a:cubicBezTo>
                <a:cubicBezTo>
                  <a:pt x="665" y="558"/>
                  <a:pt x="665" y="557"/>
                  <a:pt x="666" y="557"/>
                </a:cubicBezTo>
                <a:cubicBezTo>
                  <a:pt x="666" y="557"/>
                  <a:pt x="665" y="556"/>
                  <a:pt x="665" y="556"/>
                </a:cubicBezTo>
                <a:cubicBezTo>
                  <a:pt x="665" y="556"/>
                  <a:pt x="665" y="555"/>
                  <a:pt x="666" y="555"/>
                </a:cubicBezTo>
                <a:cubicBezTo>
                  <a:pt x="666" y="554"/>
                  <a:pt x="666" y="552"/>
                  <a:pt x="667" y="552"/>
                </a:cubicBezTo>
                <a:cubicBezTo>
                  <a:pt x="667" y="552"/>
                  <a:pt x="666" y="552"/>
                  <a:pt x="666" y="552"/>
                </a:cubicBezTo>
                <a:cubicBezTo>
                  <a:pt x="665" y="552"/>
                  <a:pt x="665" y="553"/>
                  <a:pt x="664" y="553"/>
                </a:cubicBezTo>
                <a:cubicBezTo>
                  <a:pt x="664" y="553"/>
                  <a:pt x="664" y="553"/>
                  <a:pt x="663" y="554"/>
                </a:cubicBezTo>
                <a:cubicBezTo>
                  <a:pt x="663" y="554"/>
                  <a:pt x="663" y="552"/>
                  <a:pt x="662" y="552"/>
                </a:cubicBezTo>
                <a:cubicBezTo>
                  <a:pt x="662" y="552"/>
                  <a:pt x="662" y="552"/>
                  <a:pt x="661" y="553"/>
                </a:cubicBezTo>
                <a:cubicBezTo>
                  <a:pt x="661" y="553"/>
                  <a:pt x="661" y="553"/>
                  <a:pt x="661" y="553"/>
                </a:cubicBezTo>
                <a:cubicBezTo>
                  <a:pt x="660" y="553"/>
                  <a:pt x="660" y="553"/>
                  <a:pt x="660" y="553"/>
                </a:cubicBezTo>
                <a:cubicBezTo>
                  <a:pt x="660" y="553"/>
                  <a:pt x="659" y="553"/>
                  <a:pt x="659" y="552"/>
                </a:cubicBezTo>
                <a:cubicBezTo>
                  <a:pt x="659" y="552"/>
                  <a:pt x="659" y="552"/>
                  <a:pt x="658" y="552"/>
                </a:cubicBezTo>
                <a:cubicBezTo>
                  <a:pt x="658" y="552"/>
                  <a:pt x="658" y="552"/>
                  <a:pt x="658" y="551"/>
                </a:cubicBezTo>
                <a:cubicBezTo>
                  <a:pt x="658" y="551"/>
                  <a:pt x="658" y="551"/>
                  <a:pt x="658" y="550"/>
                </a:cubicBezTo>
                <a:cubicBezTo>
                  <a:pt x="657" y="550"/>
                  <a:pt x="657" y="549"/>
                  <a:pt x="657" y="548"/>
                </a:cubicBezTo>
                <a:cubicBezTo>
                  <a:pt x="657" y="548"/>
                  <a:pt x="657" y="546"/>
                  <a:pt x="657" y="546"/>
                </a:cubicBezTo>
                <a:cubicBezTo>
                  <a:pt x="656" y="546"/>
                  <a:pt x="655" y="548"/>
                  <a:pt x="655" y="548"/>
                </a:cubicBezTo>
                <a:cubicBezTo>
                  <a:pt x="654" y="549"/>
                  <a:pt x="653" y="549"/>
                  <a:pt x="652" y="550"/>
                </a:cubicBezTo>
                <a:cubicBezTo>
                  <a:pt x="652" y="550"/>
                  <a:pt x="651" y="550"/>
                  <a:pt x="650" y="551"/>
                </a:cubicBezTo>
                <a:cubicBezTo>
                  <a:pt x="649" y="551"/>
                  <a:pt x="649" y="551"/>
                  <a:pt x="649" y="552"/>
                </a:cubicBezTo>
                <a:cubicBezTo>
                  <a:pt x="648" y="552"/>
                  <a:pt x="649" y="551"/>
                  <a:pt x="649" y="551"/>
                </a:cubicBezTo>
                <a:cubicBezTo>
                  <a:pt x="649" y="550"/>
                  <a:pt x="648" y="551"/>
                  <a:pt x="648" y="551"/>
                </a:cubicBezTo>
                <a:cubicBezTo>
                  <a:pt x="647" y="551"/>
                  <a:pt x="646" y="551"/>
                  <a:pt x="646" y="551"/>
                </a:cubicBezTo>
                <a:cubicBezTo>
                  <a:pt x="645" y="551"/>
                  <a:pt x="646" y="551"/>
                  <a:pt x="646" y="550"/>
                </a:cubicBezTo>
                <a:cubicBezTo>
                  <a:pt x="646" y="550"/>
                  <a:pt x="647" y="550"/>
                  <a:pt x="647" y="550"/>
                </a:cubicBezTo>
                <a:cubicBezTo>
                  <a:pt x="647" y="550"/>
                  <a:pt x="648" y="549"/>
                  <a:pt x="648" y="549"/>
                </a:cubicBezTo>
                <a:cubicBezTo>
                  <a:pt x="648" y="549"/>
                  <a:pt x="648" y="550"/>
                  <a:pt x="648" y="550"/>
                </a:cubicBezTo>
                <a:cubicBezTo>
                  <a:pt x="648" y="550"/>
                  <a:pt x="648" y="550"/>
                  <a:pt x="649" y="550"/>
                </a:cubicBezTo>
                <a:cubicBezTo>
                  <a:pt x="649" y="549"/>
                  <a:pt x="648" y="549"/>
                  <a:pt x="648" y="549"/>
                </a:cubicBezTo>
                <a:cubicBezTo>
                  <a:pt x="649" y="549"/>
                  <a:pt x="649" y="549"/>
                  <a:pt x="649" y="549"/>
                </a:cubicBezTo>
                <a:cubicBezTo>
                  <a:pt x="649" y="550"/>
                  <a:pt x="650" y="549"/>
                  <a:pt x="650" y="549"/>
                </a:cubicBezTo>
                <a:cubicBezTo>
                  <a:pt x="650" y="549"/>
                  <a:pt x="651" y="549"/>
                  <a:pt x="651" y="548"/>
                </a:cubicBezTo>
                <a:cubicBezTo>
                  <a:pt x="650" y="547"/>
                  <a:pt x="651" y="548"/>
                  <a:pt x="651" y="547"/>
                </a:cubicBezTo>
                <a:cubicBezTo>
                  <a:pt x="652" y="547"/>
                  <a:pt x="652" y="546"/>
                  <a:pt x="652" y="546"/>
                </a:cubicBezTo>
                <a:cubicBezTo>
                  <a:pt x="652" y="545"/>
                  <a:pt x="652" y="545"/>
                  <a:pt x="652" y="545"/>
                </a:cubicBezTo>
                <a:cubicBezTo>
                  <a:pt x="652" y="544"/>
                  <a:pt x="652" y="544"/>
                  <a:pt x="653" y="543"/>
                </a:cubicBezTo>
                <a:cubicBezTo>
                  <a:pt x="654" y="543"/>
                  <a:pt x="653" y="542"/>
                  <a:pt x="654" y="541"/>
                </a:cubicBezTo>
                <a:cubicBezTo>
                  <a:pt x="655" y="541"/>
                  <a:pt x="655" y="541"/>
                  <a:pt x="655" y="540"/>
                </a:cubicBezTo>
                <a:cubicBezTo>
                  <a:pt x="656" y="540"/>
                  <a:pt x="656" y="539"/>
                  <a:pt x="656" y="539"/>
                </a:cubicBezTo>
                <a:cubicBezTo>
                  <a:pt x="657" y="538"/>
                  <a:pt x="657" y="539"/>
                  <a:pt x="657" y="538"/>
                </a:cubicBezTo>
                <a:cubicBezTo>
                  <a:pt x="658" y="538"/>
                  <a:pt x="658" y="538"/>
                  <a:pt x="658" y="537"/>
                </a:cubicBezTo>
                <a:cubicBezTo>
                  <a:pt x="659" y="536"/>
                  <a:pt x="659" y="535"/>
                  <a:pt x="660" y="535"/>
                </a:cubicBezTo>
                <a:cubicBezTo>
                  <a:pt x="660" y="535"/>
                  <a:pt x="660" y="535"/>
                  <a:pt x="660" y="534"/>
                </a:cubicBezTo>
                <a:cubicBezTo>
                  <a:pt x="660" y="534"/>
                  <a:pt x="661" y="534"/>
                  <a:pt x="661" y="533"/>
                </a:cubicBezTo>
                <a:cubicBezTo>
                  <a:pt x="661" y="533"/>
                  <a:pt x="662" y="533"/>
                  <a:pt x="662" y="533"/>
                </a:cubicBezTo>
                <a:cubicBezTo>
                  <a:pt x="662" y="532"/>
                  <a:pt x="662" y="533"/>
                  <a:pt x="662" y="533"/>
                </a:cubicBezTo>
                <a:cubicBezTo>
                  <a:pt x="662" y="534"/>
                  <a:pt x="663" y="533"/>
                  <a:pt x="662" y="533"/>
                </a:cubicBezTo>
                <a:cubicBezTo>
                  <a:pt x="662" y="532"/>
                  <a:pt x="662" y="532"/>
                  <a:pt x="662" y="532"/>
                </a:cubicBezTo>
                <a:cubicBezTo>
                  <a:pt x="663" y="532"/>
                  <a:pt x="663" y="532"/>
                  <a:pt x="663" y="531"/>
                </a:cubicBezTo>
                <a:cubicBezTo>
                  <a:pt x="663" y="531"/>
                  <a:pt x="662" y="531"/>
                  <a:pt x="662" y="531"/>
                </a:cubicBezTo>
                <a:cubicBezTo>
                  <a:pt x="661" y="531"/>
                  <a:pt x="663" y="531"/>
                  <a:pt x="663" y="531"/>
                </a:cubicBezTo>
                <a:cubicBezTo>
                  <a:pt x="663" y="530"/>
                  <a:pt x="663" y="530"/>
                  <a:pt x="663" y="529"/>
                </a:cubicBezTo>
                <a:cubicBezTo>
                  <a:pt x="663" y="528"/>
                  <a:pt x="663" y="528"/>
                  <a:pt x="662" y="527"/>
                </a:cubicBezTo>
                <a:cubicBezTo>
                  <a:pt x="662" y="527"/>
                  <a:pt x="661" y="527"/>
                  <a:pt x="660" y="527"/>
                </a:cubicBezTo>
                <a:cubicBezTo>
                  <a:pt x="660" y="527"/>
                  <a:pt x="659" y="527"/>
                  <a:pt x="659" y="527"/>
                </a:cubicBezTo>
                <a:cubicBezTo>
                  <a:pt x="659" y="526"/>
                  <a:pt x="659" y="526"/>
                  <a:pt x="659" y="526"/>
                </a:cubicBezTo>
                <a:cubicBezTo>
                  <a:pt x="659" y="526"/>
                  <a:pt x="659" y="525"/>
                  <a:pt x="658" y="525"/>
                </a:cubicBezTo>
                <a:cubicBezTo>
                  <a:pt x="658" y="525"/>
                  <a:pt x="658" y="525"/>
                  <a:pt x="658" y="524"/>
                </a:cubicBezTo>
                <a:cubicBezTo>
                  <a:pt x="658" y="524"/>
                  <a:pt x="658" y="524"/>
                  <a:pt x="658" y="524"/>
                </a:cubicBezTo>
                <a:cubicBezTo>
                  <a:pt x="658" y="523"/>
                  <a:pt x="658" y="523"/>
                  <a:pt x="658" y="522"/>
                </a:cubicBezTo>
                <a:cubicBezTo>
                  <a:pt x="657" y="521"/>
                  <a:pt x="657" y="521"/>
                  <a:pt x="657" y="521"/>
                </a:cubicBezTo>
                <a:cubicBezTo>
                  <a:pt x="657" y="520"/>
                  <a:pt x="657" y="520"/>
                  <a:pt x="657" y="519"/>
                </a:cubicBezTo>
                <a:cubicBezTo>
                  <a:pt x="656" y="518"/>
                  <a:pt x="656" y="516"/>
                  <a:pt x="656" y="515"/>
                </a:cubicBezTo>
                <a:cubicBezTo>
                  <a:pt x="656" y="514"/>
                  <a:pt x="656" y="513"/>
                  <a:pt x="656" y="513"/>
                </a:cubicBezTo>
                <a:cubicBezTo>
                  <a:pt x="656" y="513"/>
                  <a:pt x="655" y="514"/>
                  <a:pt x="655" y="514"/>
                </a:cubicBezTo>
                <a:cubicBezTo>
                  <a:pt x="655" y="515"/>
                  <a:pt x="655" y="514"/>
                  <a:pt x="655" y="513"/>
                </a:cubicBezTo>
                <a:cubicBezTo>
                  <a:pt x="656" y="513"/>
                  <a:pt x="656" y="512"/>
                  <a:pt x="655" y="511"/>
                </a:cubicBezTo>
                <a:cubicBezTo>
                  <a:pt x="655" y="511"/>
                  <a:pt x="654" y="510"/>
                  <a:pt x="654" y="510"/>
                </a:cubicBezTo>
                <a:cubicBezTo>
                  <a:pt x="653" y="509"/>
                  <a:pt x="653" y="510"/>
                  <a:pt x="653" y="511"/>
                </a:cubicBezTo>
                <a:cubicBezTo>
                  <a:pt x="653" y="511"/>
                  <a:pt x="654" y="512"/>
                  <a:pt x="654" y="512"/>
                </a:cubicBezTo>
                <a:cubicBezTo>
                  <a:pt x="654" y="512"/>
                  <a:pt x="653" y="512"/>
                  <a:pt x="653" y="511"/>
                </a:cubicBezTo>
                <a:cubicBezTo>
                  <a:pt x="653" y="511"/>
                  <a:pt x="653" y="511"/>
                  <a:pt x="653" y="511"/>
                </a:cubicBezTo>
                <a:cubicBezTo>
                  <a:pt x="653" y="511"/>
                  <a:pt x="653" y="511"/>
                  <a:pt x="653" y="511"/>
                </a:cubicBezTo>
                <a:cubicBezTo>
                  <a:pt x="653" y="511"/>
                  <a:pt x="653" y="511"/>
                  <a:pt x="652" y="510"/>
                </a:cubicBezTo>
                <a:cubicBezTo>
                  <a:pt x="652" y="510"/>
                  <a:pt x="652" y="508"/>
                  <a:pt x="652" y="508"/>
                </a:cubicBezTo>
                <a:cubicBezTo>
                  <a:pt x="651" y="507"/>
                  <a:pt x="651" y="509"/>
                  <a:pt x="651" y="509"/>
                </a:cubicBezTo>
                <a:cubicBezTo>
                  <a:pt x="651" y="509"/>
                  <a:pt x="651" y="510"/>
                  <a:pt x="650" y="510"/>
                </a:cubicBezTo>
                <a:cubicBezTo>
                  <a:pt x="650" y="510"/>
                  <a:pt x="651" y="509"/>
                  <a:pt x="651" y="509"/>
                </a:cubicBezTo>
                <a:cubicBezTo>
                  <a:pt x="651" y="508"/>
                  <a:pt x="651" y="508"/>
                  <a:pt x="651" y="508"/>
                </a:cubicBezTo>
                <a:cubicBezTo>
                  <a:pt x="650" y="507"/>
                  <a:pt x="649" y="506"/>
                  <a:pt x="649" y="506"/>
                </a:cubicBezTo>
                <a:cubicBezTo>
                  <a:pt x="649" y="506"/>
                  <a:pt x="648" y="507"/>
                  <a:pt x="648" y="507"/>
                </a:cubicBezTo>
                <a:cubicBezTo>
                  <a:pt x="648" y="507"/>
                  <a:pt x="649" y="506"/>
                  <a:pt x="648" y="506"/>
                </a:cubicBezTo>
                <a:cubicBezTo>
                  <a:pt x="648" y="506"/>
                  <a:pt x="647" y="504"/>
                  <a:pt x="647" y="504"/>
                </a:cubicBezTo>
                <a:cubicBezTo>
                  <a:pt x="646" y="503"/>
                  <a:pt x="646" y="503"/>
                  <a:pt x="645" y="502"/>
                </a:cubicBezTo>
                <a:cubicBezTo>
                  <a:pt x="645" y="502"/>
                  <a:pt x="645" y="502"/>
                  <a:pt x="644" y="502"/>
                </a:cubicBezTo>
                <a:cubicBezTo>
                  <a:pt x="644" y="502"/>
                  <a:pt x="643" y="502"/>
                  <a:pt x="642" y="501"/>
                </a:cubicBezTo>
                <a:cubicBezTo>
                  <a:pt x="641" y="501"/>
                  <a:pt x="640" y="500"/>
                  <a:pt x="640" y="500"/>
                </a:cubicBezTo>
                <a:cubicBezTo>
                  <a:pt x="640" y="500"/>
                  <a:pt x="639" y="500"/>
                  <a:pt x="639" y="500"/>
                </a:cubicBezTo>
                <a:cubicBezTo>
                  <a:pt x="639" y="500"/>
                  <a:pt x="639" y="500"/>
                  <a:pt x="639" y="500"/>
                </a:cubicBezTo>
                <a:cubicBezTo>
                  <a:pt x="638" y="501"/>
                  <a:pt x="638" y="501"/>
                  <a:pt x="638" y="502"/>
                </a:cubicBezTo>
                <a:cubicBezTo>
                  <a:pt x="638" y="501"/>
                  <a:pt x="638" y="501"/>
                  <a:pt x="639" y="500"/>
                </a:cubicBezTo>
                <a:cubicBezTo>
                  <a:pt x="639" y="500"/>
                  <a:pt x="638" y="500"/>
                  <a:pt x="638" y="499"/>
                </a:cubicBezTo>
                <a:cubicBezTo>
                  <a:pt x="638" y="499"/>
                  <a:pt x="636" y="499"/>
                  <a:pt x="635" y="498"/>
                </a:cubicBezTo>
                <a:cubicBezTo>
                  <a:pt x="634" y="498"/>
                  <a:pt x="634" y="498"/>
                  <a:pt x="633" y="498"/>
                </a:cubicBezTo>
                <a:cubicBezTo>
                  <a:pt x="633" y="498"/>
                  <a:pt x="632" y="498"/>
                  <a:pt x="632" y="498"/>
                </a:cubicBezTo>
                <a:cubicBezTo>
                  <a:pt x="631" y="498"/>
                  <a:pt x="631" y="499"/>
                  <a:pt x="632" y="499"/>
                </a:cubicBezTo>
                <a:cubicBezTo>
                  <a:pt x="632" y="499"/>
                  <a:pt x="633" y="499"/>
                  <a:pt x="633" y="499"/>
                </a:cubicBezTo>
                <a:cubicBezTo>
                  <a:pt x="632" y="499"/>
                  <a:pt x="631" y="499"/>
                  <a:pt x="631" y="499"/>
                </a:cubicBezTo>
                <a:cubicBezTo>
                  <a:pt x="631" y="499"/>
                  <a:pt x="630" y="498"/>
                  <a:pt x="630" y="498"/>
                </a:cubicBezTo>
                <a:cubicBezTo>
                  <a:pt x="629" y="498"/>
                  <a:pt x="628" y="498"/>
                  <a:pt x="627" y="498"/>
                </a:cubicBezTo>
                <a:cubicBezTo>
                  <a:pt x="627" y="498"/>
                  <a:pt x="627" y="499"/>
                  <a:pt x="627" y="499"/>
                </a:cubicBezTo>
                <a:cubicBezTo>
                  <a:pt x="627" y="500"/>
                  <a:pt x="627" y="500"/>
                  <a:pt x="627" y="500"/>
                </a:cubicBezTo>
                <a:cubicBezTo>
                  <a:pt x="627" y="500"/>
                  <a:pt x="626" y="500"/>
                  <a:pt x="626" y="499"/>
                </a:cubicBezTo>
                <a:cubicBezTo>
                  <a:pt x="626" y="499"/>
                  <a:pt x="624" y="499"/>
                  <a:pt x="624" y="499"/>
                </a:cubicBezTo>
                <a:cubicBezTo>
                  <a:pt x="623" y="499"/>
                  <a:pt x="622" y="499"/>
                  <a:pt x="621" y="498"/>
                </a:cubicBezTo>
                <a:cubicBezTo>
                  <a:pt x="621" y="498"/>
                  <a:pt x="621" y="498"/>
                  <a:pt x="620" y="499"/>
                </a:cubicBezTo>
                <a:cubicBezTo>
                  <a:pt x="619" y="499"/>
                  <a:pt x="619" y="500"/>
                  <a:pt x="619" y="500"/>
                </a:cubicBezTo>
                <a:cubicBezTo>
                  <a:pt x="619" y="499"/>
                  <a:pt x="619" y="498"/>
                  <a:pt x="619" y="497"/>
                </a:cubicBezTo>
                <a:cubicBezTo>
                  <a:pt x="619" y="497"/>
                  <a:pt x="618" y="496"/>
                  <a:pt x="618" y="496"/>
                </a:cubicBezTo>
                <a:cubicBezTo>
                  <a:pt x="617" y="496"/>
                  <a:pt x="617" y="497"/>
                  <a:pt x="617" y="496"/>
                </a:cubicBezTo>
                <a:cubicBezTo>
                  <a:pt x="617" y="496"/>
                  <a:pt x="617" y="495"/>
                  <a:pt x="617" y="495"/>
                </a:cubicBezTo>
                <a:cubicBezTo>
                  <a:pt x="616" y="494"/>
                  <a:pt x="615" y="493"/>
                  <a:pt x="614" y="493"/>
                </a:cubicBezTo>
                <a:cubicBezTo>
                  <a:pt x="613" y="492"/>
                  <a:pt x="612" y="492"/>
                  <a:pt x="612" y="492"/>
                </a:cubicBezTo>
                <a:cubicBezTo>
                  <a:pt x="611" y="493"/>
                  <a:pt x="611" y="494"/>
                  <a:pt x="611" y="495"/>
                </a:cubicBezTo>
                <a:cubicBezTo>
                  <a:pt x="610" y="495"/>
                  <a:pt x="610" y="495"/>
                  <a:pt x="610" y="496"/>
                </a:cubicBezTo>
                <a:cubicBezTo>
                  <a:pt x="610" y="496"/>
                  <a:pt x="610" y="495"/>
                  <a:pt x="610" y="494"/>
                </a:cubicBezTo>
                <a:cubicBezTo>
                  <a:pt x="611" y="494"/>
                  <a:pt x="611" y="493"/>
                  <a:pt x="611" y="492"/>
                </a:cubicBezTo>
                <a:cubicBezTo>
                  <a:pt x="611" y="492"/>
                  <a:pt x="611" y="491"/>
                  <a:pt x="612" y="490"/>
                </a:cubicBezTo>
                <a:cubicBezTo>
                  <a:pt x="612" y="489"/>
                  <a:pt x="611" y="489"/>
                  <a:pt x="611" y="488"/>
                </a:cubicBezTo>
                <a:cubicBezTo>
                  <a:pt x="611" y="488"/>
                  <a:pt x="611" y="487"/>
                  <a:pt x="610" y="487"/>
                </a:cubicBezTo>
                <a:cubicBezTo>
                  <a:pt x="610" y="487"/>
                  <a:pt x="610" y="487"/>
                  <a:pt x="610" y="486"/>
                </a:cubicBezTo>
                <a:cubicBezTo>
                  <a:pt x="609" y="486"/>
                  <a:pt x="607" y="483"/>
                  <a:pt x="606" y="483"/>
                </a:cubicBezTo>
                <a:cubicBezTo>
                  <a:pt x="606" y="483"/>
                  <a:pt x="606" y="483"/>
                  <a:pt x="606" y="483"/>
                </a:cubicBezTo>
                <a:cubicBezTo>
                  <a:pt x="605" y="483"/>
                  <a:pt x="604" y="482"/>
                  <a:pt x="604" y="482"/>
                </a:cubicBezTo>
                <a:cubicBezTo>
                  <a:pt x="604" y="482"/>
                  <a:pt x="604" y="482"/>
                  <a:pt x="603" y="482"/>
                </a:cubicBezTo>
                <a:cubicBezTo>
                  <a:pt x="603" y="481"/>
                  <a:pt x="603" y="481"/>
                  <a:pt x="603" y="481"/>
                </a:cubicBezTo>
                <a:cubicBezTo>
                  <a:pt x="602" y="480"/>
                  <a:pt x="601" y="480"/>
                  <a:pt x="601" y="480"/>
                </a:cubicBezTo>
                <a:cubicBezTo>
                  <a:pt x="600" y="480"/>
                  <a:pt x="600" y="480"/>
                  <a:pt x="600" y="481"/>
                </a:cubicBezTo>
                <a:cubicBezTo>
                  <a:pt x="599" y="481"/>
                  <a:pt x="599" y="480"/>
                  <a:pt x="599" y="480"/>
                </a:cubicBezTo>
                <a:cubicBezTo>
                  <a:pt x="598" y="480"/>
                  <a:pt x="598" y="480"/>
                  <a:pt x="598" y="480"/>
                </a:cubicBezTo>
                <a:cubicBezTo>
                  <a:pt x="597" y="480"/>
                  <a:pt x="596" y="481"/>
                  <a:pt x="596" y="481"/>
                </a:cubicBezTo>
                <a:cubicBezTo>
                  <a:pt x="596" y="482"/>
                  <a:pt x="596" y="481"/>
                  <a:pt x="596" y="481"/>
                </a:cubicBezTo>
                <a:cubicBezTo>
                  <a:pt x="596" y="481"/>
                  <a:pt x="595" y="481"/>
                  <a:pt x="595" y="481"/>
                </a:cubicBezTo>
                <a:cubicBezTo>
                  <a:pt x="594" y="482"/>
                  <a:pt x="594" y="481"/>
                  <a:pt x="594" y="481"/>
                </a:cubicBezTo>
                <a:cubicBezTo>
                  <a:pt x="595" y="481"/>
                  <a:pt x="595" y="481"/>
                  <a:pt x="594" y="481"/>
                </a:cubicBezTo>
                <a:cubicBezTo>
                  <a:pt x="594" y="481"/>
                  <a:pt x="594" y="481"/>
                  <a:pt x="594" y="481"/>
                </a:cubicBezTo>
                <a:cubicBezTo>
                  <a:pt x="594" y="481"/>
                  <a:pt x="593" y="481"/>
                  <a:pt x="593" y="480"/>
                </a:cubicBezTo>
                <a:cubicBezTo>
                  <a:pt x="592" y="480"/>
                  <a:pt x="593" y="480"/>
                  <a:pt x="593" y="480"/>
                </a:cubicBezTo>
                <a:cubicBezTo>
                  <a:pt x="593" y="480"/>
                  <a:pt x="594" y="480"/>
                  <a:pt x="594" y="480"/>
                </a:cubicBezTo>
                <a:cubicBezTo>
                  <a:pt x="595" y="480"/>
                  <a:pt x="595" y="480"/>
                  <a:pt x="595" y="480"/>
                </a:cubicBezTo>
                <a:cubicBezTo>
                  <a:pt x="595" y="480"/>
                  <a:pt x="595" y="480"/>
                  <a:pt x="596" y="480"/>
                </a:cubicBezTo>
                <a:cubicBezTo>
                  <a:pt x="596" y="479"/>
                  <a:pt x="596" y="480"/>
                  <a:pt x="596" y="480"/>
                </a:cubicBezTo>
                <a:cubicBezTo>
                  <a:pt x="596" y="480"/>
                  <a:pt x="597" y="479"/>
                  <a:pt x="597" y="479"/>
                </a:cubicBezTo>
                <a:cubicBezTo>
                  <a:pt x="597" y="479"/>
                  <a:pt x="597" y="479"/>
                  <a:pt x="597" y="479"/>
                </a:cubicBezTo>
                <a:cubicBezTo>
                  <a:pt x="597" y="479"/>
                  <a:pt x="596" y="479"/>
                  <a:pt x="596" y="479"/>
                </a:cubicBezTo>
                <a:cubicBezTo>
                  <a:pt x="596" y="478"/>
                  <a:pt x="596" y="478"/>
                  <a:pt x="596" y="478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598" y="478"/>
                  <a:pt x="598" y="478"/>
                  <a:pt x="598" y="478"/>
                </a:cubicBezTo>
                <a:cubicBezTo>
                  <a:pt x="598" y="478"/>
                  <a:pt x="597" y="478"/>
                  <a:pt x="597" y="478"/>
                </a:cubicBezTo>
                <a:cubicBezTo>
                  <a:pt x="597" y="477"/>
                  <a:pt x="597" y="478"/>
                  <a:pt x="597" y="477"/>
                </a:cubicBezTo>
                <a:cubicBezTo>
                  <a:pt x="598" y="477"/>
                  <a:pt x="597" y="477"/>
                  <a:pt x="597" y="477"/>
                </a:cubicBezTo>
                <a:cubicBezTo>
                  <a:pt x="597" y="477"/>
                  <a:pt x="597" y="477"/>
                  <a:pt x="597" y="476"/>
                </a:cubicBezTo>
                <a:cubicBezTo>
                  <a:pt x="597" y="476"/>
                  <a:pt x="597" y="476"/>
                  <a:pt x="597" y="477"/>
                </a:cubicBezTo>
                <a:cubicBezTo>
                  <a:pt x="597" y="477"/>
                  <a:pt x="598" y="477"/>
                  <a:pt x="598" y="477"/>
                </a:cubicBezTo>
                <a:cubicBezTo>
                  <a:pt x="598" y="476"/>
                  <a:pt x="598" y="476"/>
                  <a:pt x="598" y="476"/>
                </a:cubicBezTo>
                <a:cubicBezTo>
                  <a:pt x="597" y="476"/>
                  <a:pt x="597" y="476"/>
                  <a:pt x="598" y="476"/>
                </a:cubicBezTo>
                <a:cubicBezTo>
                  <a:pt x="598" y="476"/>
                  <a:pt x="598" y="475"/>
                  <a:pt x="598" y="475"/>
                </a:cubicBezTo>
                <a:cubicBezTo>
                  <a:pt x="598" y="475"/>
                  <a:pt x="597" y="474"/>
                  <a:pt x="597" y="473"/>
                </a:cubicBezTo>
                <a:cubicBezTo>
                  <a:pt x="596" y="473"/>
                  <a:pt x="595" y="473"/>
                  <a:pt x="595" y="473"/>
                </a:cubicBezTo>
                <a:cubicBezTo>
                  <a:pt x="595" y="473"/>
                  <a:pt x="594" y="471"/>
                  <a:pt x="594" y="471"/>
                </a:cubicBezTo>
                <a:cubicBezTo>
                  <a:pt x="593" y="471"/>
                  <a:pt x="593" y="471"/>
                  <a:pt x="593" y="472"/>
                </a:cubicBezTo>
                <a:cubicBezTo>
                  <a:pt x="593" y="472"/>
                  <a:pt x="593" y="472"/>
                  <a:pt x="593" y="472"/>
                </a:cubicBezTo>
                <a:cubicBezTo>
                  <a:pt x="593" y="472"/>
                  <a:pt x="592" y="472"/>
                  <a:pt x="592" y="472"/>
                </a:cubicBezTo>
                <a:cubicBezTo>
                  <a:pt x="592" y="472"/>
                  <a:pt x="593" y="473"/>
                  <a:pt x="593" y="473"/>
                </a:cubicBezTo>
                <a:cubicBezTo>
                  <a:pt x="592" y="473"/>
                  <a:pt x="592" y="473"/>
                  <a:pt x="592" y="472"/>
                </a:cubicBezTo>
                <a:cubicBezTo>
                  <a:pt x="592" y="472"/>
                  <a:pt x="592" y="472"/>
                  <a:pt x="592" y="473"/>
                </a:cubicBezTo>
                <a:cubicBezTo>
                  <a:pt x="592" y="473"/>
                  <a:pt x="592" y="472"/>
                  <a:pt x="592" y="472"/>
                </a:cubicBezTo>
                <a:cubicBezTo>
                  <a:pt x="592" y="471"/>
                  <a:pt x="591" y="471"/>
                  <a:pt x="590" y="471"/>
                </a:cubicBezTo>
                <a:cubicBezTo>
                  <a:pt x="590" y="470"/>
                  <a:pt x="590" y="471"/>
                  <a:pt x="590" y="471"/>
                </a:cubicBezTo>
                <a:cubicBezTo>
                  <a:pt x="590" y="472"/>
                  <a:pt x="590" y="473"/>
                  <a:pt x="590" y="473"/>
                </a:cubicBezTo>
                <a:cubicBezTo>
                  <a:pt x="589" y="473"/>
                  <a:pt x="590" y="472"/>
                  <a:pt x="590" y="472"/>
                </a:cubicBezTo>
                <a:cubicBezTo>
                  <a:pt x="590" y="471"/>
                  <a:pt x="589" y="471"/>
                  <a:pt x="589" y="472"/>
                </a:cubicBezTo>
                <a:cubicBezTo>
                  <a:pt x="589" y="472"/>
                  <a:pt x="589" y="473"/>
                  <a:pt x="589" y="473"/>
                </a:cubicBezTo>
                <a:cubicBezTo>
                  <a:pt x="589" y="473"/>
                  <a:pt x="589" y="472"/>
                  <a:pt x="588" y="471"/>
                </a:cubicBezTo>
                <a:cubicBezTo>
                  <a:pt x="588" y="471"/>
                  <a:pt x="588" y="470"/>
                  <a:pt x="588" y="469"/>
                </a:cubicBezTo>
                <a:cubicBezTo>
                  <a:pt x="588" y="469"/>
                  <a:pt x="587" y="469"/>
                  <a:pt x="587" y="470"/>
                </a:cubicBezTo>
                <a:cubicBezTo>
                  <a:pt x="586" y="471"/>
                  <a:pt x="585" y="470"/>
                  <a:pt x="585" y="470"/>
                </a:cubicBezTo>
                <a:cubicBezTo>
                  <a:pt x="585" y="470"/>
                  <a:pt x="585" y="470"/>
                  <a:pt x="586" y="470"/>
                </a:cubicBezTo>
                <a:cubicBezTo>
                  <a:pt x="586" y="470"/>
                  <a:pt x="587" y="470"/>
                  <a:pt x="587" y="469"/>
                </a:cubicBezTo>
                <a:cubicBezTo>
                  <a:pt x="587" y="469"/>
                  <a:pt x="587" y="469"/>
                  <a:pt x="587" y="469"/>
                </a:cubicBezTo>
                <a:cubicBezTo>
                  <a:pt x="587" y="469"/>
                  <a:pt x="587" y="468"/>
                  <a:pt x="587" y="468"/>
                </a:cubicBezTo>
                <a:cubicBezTo>
                  <a:pt x="586" y="468"/>
                  <a:pt x="586" y="468"/>
                  <a:pt x="585" y="468"/>
                </a:cubicBezTo>
                <a:cubicBezTo>
                  <a:pt x="585" y="468"/>
                  <a:pt x="586" y="468"/>
                  <a:pt x="586" y="467"/>
                </a:cubicBezTo>
                <a:cubicBezTo>
                  <a:pt x="586" y="467"/>
                  <a:pt x="586" y="467"/>
                  <a:pt x="585" y="467"/>
                </a:cubicBezTo>
                <a:cubicBezTo>
                  <a:pt x="585" y="467"/>
                  <a:pt x="586" y="467"/>
                  <a:pt x="587" y="467"/>
                </a:cubicBezTo>
                <a:cubicBezTo>
                  <a:pt x="588" y="467"/>
                  <a:pt x="589" y="467"/>
                  <a:pt x="589" y="467"/>
                </a:cubicBezTo>
                <a:cubicBezTo>
                  <a:pt x="589" y="467"/>
                  <a:pt x="590" y="466"/>
                  <a:pt x="590" y="466"/>
                </a:cubicBezTo>
                <a:cubicBezTo>
                  <a:pt x="590" y="466"/>
                  <a:pt x="591" y="466"/>
                  <a:pt x="591" y="466"/>
                </a:cubicBezTo>
                <a:cubicBezTo>
                  <a:pt x="592" y="466"/>
                  <a:pt x="592" y="466"/>
                  <a:pt x="592" y="465"/>
                </a:cubicBezTo>
                <a:cubicBezTo>
                  <a:pt x="592" y="465"/>
                  <a:pt x="591" y="466"/>
                  <a:pt x="591" y="466"/>
                </a:cubicBezTo>
                <a:cubicBezTo>
                  <a:pt x="590" y="466"/>
                  <a:pt x="590" y="466"/>
                  <a:pt x="590" y="466"/>
                </a:cubicBezTo>
                <a:cubicBezTo>
                  <a:pt x="589" y="466"/>
                  <a:pt x="588" y="466"/>
                  <a:pt x="588" y="466"/>
                </a:cubicBezTo>
                <a:cubicBezTo>
                  <a:pt x="587" y="466"/>
                  <a:pt x="586" y="466"/>
                  <a:pt x="586" y="466"/>
                </a:cubicBezTo>
                <a:cubicBezTo>
                  <a:pt x="585" y="466"/>
                  <a:pt x="584" y="466"/>
                  <a:pt x="584" y="466"/>
                </a:cubicBezTo>
                <a:cubicBezTo>
                  <a:pt x="583" y="466"/>
                  <a:pt x="582" y="466"/>
                  <a:pt x="582" y="466"/>
                </a:cubicBezTo>
                <a:cubicBezTo>
                  <a:pt x="581" y="466"/>
                  <a:pt x="581" y="466"/>
                  <a:pt x="580" y="466"/>
                </a:cubicBezTo>
                <a:cubicBezTo>
                  <a:pt x="580" y="466"/>
                  <a:pt x="580" y="466"/>
                  <a:pt x="579" y="466"/>
                </a:cubicBezTo>
                <a:cubicBezTo>
                  <a:pt x="579" y="466"/>
                  <a:pt x="578" y="467"/>
                  <a:pt x="578" y="466"/>
                </a:cubicBezTo>
                <a:cubicBezTo>
                  <a:pt x="578" y="466"/>
                  <a:pt x="577" y="467"/>
                  <a:pt x="578" y="467"/>
                </a:cubicBezTo>
                <a:cubicBezTo>
                  <a:pt x="578" y="467"/>
                  <a:pt x="579" y="467"/>
                  <a:pt x="579" y="467"/>
                </a:cubicBezTo>
                <a:cubicBezTo>
                  <a:pt x="580" y="466"/>
                  <a:pt x="580" y="467"/>
                  <a:pt x="580" y="467"/>
                </a:cubicBezTo>
                <a:cubicBezTo>
                  <a:pt x="581" y="467"/>
                  <a:pt x="580" y="467"/>
                  <a:pt x="580" y="467"/>
                </a:cubicBezTo>
                <a:cubicBezTo>
                  <a:pt x="579" y="468"/>
                  <a:pt x="578" y="467"/>
                  <a:pt x="578" y="467"/>
                </a:cubicBezTo>
                <a:cubicBezTo>
                  <a:pt x="578" y="467"/>
                  <a:pt x="577" y="468"/>
                  <a:pt x="577" y="468"/>
                </a:cubicBezTo>
                <a:cubicBezTo>
                  <a:pt x="577" y="468"/>
                  <a:pt x="576" y="469"/>
                  <a:pt x="576" y="469"/>
                </a:cubicBezTo>
                <a:cubicBezTo>
                  <a:pt x="575" y="469"/>
                  <a:pt x="575" y="469"/>
                  <a:pt x="575" y="469"/>
                </a:cubicBezTo>
                <a:cubicBezTo>
                  <a:pt x="575" y="469"/>
                  <a:pt x="573" y="470"/>
                  <a:pt x="573" y="470"/>
                </a:cubicBezTo>
                <a:cubicBezTo>
                  <a:pt x="573" y="470"/>
                  <a:pt x="572" y="470"/>
                  <a:pt x="571" y="470"/>
                </a:cubicBezTo>
                <a:cubicBezTo>
                  <a:pt x="571" y="470"/>
                  <a:pt x="569" y="469"/>
                  <a:pt x="569" y="469"/>
                </a:cubicBezTo>
                <a:cubicBezTo>
                  <a:pt x="568" y="469"/>
                  <a:pt x="567" y="469"/>
                  <a:pt x="567" y="468"/>
                </a:cubicBezTo>
                <a:cubicBezTo>
                  <a:pt x="567" y="468"/>
                  <a:pt x="566" y="467"/>
                  <a:pt x="566" y="467"/>
                </a:cubicBezTo>
                <a:cubicBezTo>
                  <a:pt x="566" y="466"/>
                  <a:pt x="565" y="466"/>
                  <a:pt x="565" y="466"/>
                </a:cubicBezTo>
                <a:cubicBezTo>
                  <a:pt x="565" y="467"/>
                  <a:pt x="565" y="467"/>
                  <a:pt x="564" y="466"/>
                </a:cubicBezTo>
                <a:cubicBezTo>
                  <a:pt x="563" y="466"/>
                  <a:pt x="562" y="466"/>
                  <a:pt x="562" y="466"/>
                </a:cubicBezTo>
                <a:cubicBezTo>
                  <a:pt x="561" y="466"/>
                  <a:pt x="558" y="467"/>
                  <a:pt x="558" y="467"/>
                </a:cubicBezTo>
                <a:cubicBezTo>
                  <a:pt x="557" y="467"/>
                  <a:pt x="555" y="467"/>
                  <a:pt x="554" y="467"/>
                </a:cubicBezTo>
                <a:cubicBezTo>
                  <a:pt x="553" y="467"/>
                  <a:pt x="553" y="466"/>
                  <a:pt x="553" y="465"/>
                </a:cubicBezTo>
                <a:cubicBezTo>
                  <a:pt x="553" y="465"/>
                  <a:pt x="553" y="463"/>
                  <a:pt x="552" y="462"/>
                </a:cubicBezTo>
                <a:cubicBezTo>
                  <a:pt x="552" y="462"/>
                  <a:pt x="551" y="461"/>
                  <a:pt x="551" y="461"/>
                </a:cubicBezTo>
                <a:cubicBezTo>
                  <a:pt x="550" y="461"/>
                  <a:pt x="549" y="460"/>
                  <a:pt x="549" y="460"/>
                </a:cubicBezTo>
                <a:cubicBezTo>
                  <a:pt x="549" y="460"/>
                  <a:pt x="548" y="460"/>
                  <a:pt x="547" y="460"/>
                </a:cubicBezTo>
                <a:cubicBezTo>
                  <a:pt x="547" y="460"/>
                  <a:pt x="546" y="460"/>
                  <a:pt x="546" y="460"/>
                </a:cubicBezTo>
                <a:cubicBezTo>
                  <a:pt x="546" y="460"/>
                  <a:pt x="545" y="460"/>
                  <a:pt x="545" y="460"/>
                </a:cubicBezTo>
                <a:cubicBezTo>
                  <a:pt x="545" y="460"/>
                  <a:pt x="544" y="459"/>
                  <a:pt x="544" y="458"/>
                </a:cubicBezTo>
                <a:cubicBezTo>
                  <a:pt x="544" y="457"/>
                  <a:pt x="544" y="456"/>
                  <a:pt x="544" y="456"/>
                </a:cubicBezTo>
                <a:cubicBezTo>
                  <a:pt x="544" y="455"/>
                  <a:pt x="543" y="455"/>
                  <a:pt x="543" y="455"/>
                </a:cubicBezTo>
                <a:cubicBezTo>
                  <a:pt x="543" y="456"/>
                  <a:pt x="542" y="456"/>
                  <a:pt x="542" y="457"/>
                </a:cubicBezTo>
                <a:cubicBezTo>
                  <a:pt x="541" y="457"/>
                  <a:pt x="541" y="458"/>
                  <a:pt x="542" y="458"/>
                </a:cubicBezTo>
                <a:cubicBezTo>
                  <a:pt x="542" y="459"/>
                  <a:pt x="542" y="459"/>
                  <a:pt x="542" y="459"/>
                </a:cubicBezTo>
                <a:cubicBezTo>
                  <a:pt x="542" y="460"/>
                  <a:pt x="542" y="459"/>
                  <a:pt x="543" y="459"/>
                </a:cubicBezTo>
                <a:cubicBezTo>
                  <a:pt x="544" y="459"/>
                  <a:pt x="544" y="459"/>
                  <a:pt x="544" y="459"/>
                </a:cubicBezTo>
                <a:cubicBezTo>
                  <a:pt x="544" y="459"/>
                  <a:pt x="544" y="460"/>
                  <a:pt x="544" y="460"/>
                </a:cubicBezTo>
                <a:cubicBezTo>
                  <a:pt x="544" y="461"/>
                  <a:pt x="543" y="461"/>
                  <a:pt x="543" y="460"/>
                </a:cubicBezTo>
                <a:cubicBezTo>
                  <a:pt x="543" y="460"/>
                  <a:pt x="543" y="460"/>
                  <a:pt x="542" y="460"/>
                </a:cubicBezTo>
                <a:cubicBezTo>
                  <a:pt x="542" y="460"/>
                  <a:pt x="542" y="460"/>
                  <a:pt x="542" y="461"/>
                </a:cubicBezTo>
                <a:cubicBezTo>
                  <a:pt x="542" y="461"/>
                  <a:pt x="541" y="461"/>
                  <a:pt x="540" y="462"/>
                </a:cubicBezTo>
                <a:cubicBezTo>
                  <a:pt x="540" y="462"/>
                  <a:pt x="539" y="462"/>
                  <a:pt x="539" y="462"/>
                </a:cubicBezTo>
                <a:cubicBezTo>
                  <a:pt x="538" y="462"/>
                  <a:pt x="537" y="463"/>
                  <a:pt x="536" y="463"/>
                </a:cubicBezTo>
                <a:cubicBezTo>
                  <a:pt x="536" y="463"/>
                  <a:pt x="535" y="464"/>
                  <a:pt x="534" y="464"/>
                </a:cubicBezTo>
                <a:cubicBezTo>
                  <a:pt x="534" y="464"/>
                  <a:pt x="534" y="465"/>
                  <a:pt x="533" y="465"/>
                </a:cubicBezTo>
                <a:cubicBezTo>
                  <a:pt x="533" y="465"/>
                  <a:pt x="533" y="466"/>
                  <a:pt x="533" y="467"/>
                </a:cubicBezTo>
                <a:cubicBezTo>
                  <a:pt x="533" y="468"/>
                  <a:pt x="533" y="468"/>
                  <a:pt x="534" y="469"/>
                </a:cubicBezTo>
                <a:cubicBezTo>
                  <a:pt x="534" y="470"/>
                  <a:pt x="535" y="470"/>
                  <a:pt x="535" y="470"/>
                </a:cubicBezTo>
                <a:cubicBezTo>
                  <a:pt x="535" y="471"/>
                  <a:pt x="535" y="471"/>
                  <a:pt x="535" y="471"/>
                </a:cubicBezTo>
                <a:cubicBezTo>
                  <a:pt x="536" y="471"/>
                  <a:pt x="536" y="472"/>
                  <a:pt x="536" y="472"/>
                </a:cubicBezTo>
                <a:cubicBezTo>
                  <a:pt x="536" y="473"/>
                  <a:pt x="536" y="473"/>
                  <a:pt x="535" y="473"/>
                </a:cubicBezTo>
                <a:cubicBezTo>
                  <a:pt x="535" y="474"/>
                  <a:pt x="535" y="474"/>
                  <a:pt x="535" y="475"/>
                </a:cubicBezTo>
                <a:cubicBezTo>
                  <a:pt x="535" y="475"/>
                  <a:pt x="535" y="476"/>
                  <a:pt x="535" y="476"/>
                </a:cubicBezTo>
                <a:cubicBezTo>
                  <a:pt x="534" y="476"/>
                  <a:pt x="533" y="477"/>
                  <a:pt x="533" y="477"/>
                </a:cubicBezTo>
                <a:cubicBezTo>
                  <a:pt x="533" y="477"/>
                  <a:pt x="532" y="477"/>
                  <a:pt x="532" y="477"/>
                </a:cubicBezTo>
                <a:cubicBezTo>
                  <a:pt x="531" y="477"/>
                  <a:pt x="531" y="477"/>
                  <a:pt x="531" y="476"/>
                </a:cubicBezTo>
                <a:cubicBezTo>
                  <a:pt x="531" y="476"/>
                  <a:pt x="531" y="476"/>
                  <a:pt x="531" y="475"/>
                </a:cubicBezTo>
                <a:cubicBezTo>
                  <a:pt x="532" y="475"/>
                  <a:pt x="531" y="475"/>
                  <a:pt x="531" y="474"/>
                </a:cubicBezTo>
                <a:cubicBezTo>
                  <a:pt x="531" y="474"/>
                  <a:pt x="530" y="474"/>
                  <a:pt x="530" y="474"/>
                </a:cubicBezTo>
                <a:cubicBezTo>
                  <a:pt x="530" y="474"/>
                  <a:pt x="530" y="473"/>
                  <a:pt x="530" y="473"/>
                </a:cubicBezTo>
                <a:cubicBezTo>
                  <a:pt x="530" y="473"/>
                  <a:pt x="529" y="473"/>
                  <a:pt x="529" y="472"/>
                </a:cubicBezTo>
                <a:cubicBezTo>
                  <a:pt x="529" y="472"/>
                  <a:pt x="529" y="472"/>
                  <a:pt x="530" y="471"/>
                </a:cubicBezTo>
                <a:cubicBezTo>
                  <a:pt x="530" y="471"/>
                  <a:pt x="530" y="471"/>
                  <a:pt x="530" y="470"/>
                </a:cubicBezTo>
                <a:cubicBezTo>
                  <a:pt x="531" y="470"/>
                  <a:pt x="531" y="469"/>
                  <a:pt x="531" y="469"/>
                </a:cubicBezTo>
                <a:cubicBezTo>
                  <a:pt x="531" y="468"/>
                  <a:pt x="532" y="468"/>
                  <a:pt x="532" y="468"/>
                </a:cubicBezTo>
                <a:cubicBezTo>
                  <a:pt x="533" y="468"/>
                  <a:pt x="532" y="467"/>
                  <a:pt x="533" y="467"/>
                </a:cubicBezTo>
                <a:cubicBezTo>
                  <a:pt x="533" y="466"/>
                  <a:pt x="533" y="465"/>
                  <a:pt x="532" y="465"/>
                </a:cubicBezTo>
                <a:cubicBezTo>
                  <a:pt x="532" y="465"/>
                  <a:pt x="532" y="464"/>
                  <a:pt x="532" y="464"/>
                </a:cubicBezTo>
                <a:cubicBezTo>
                  <a:pt x="532" y="463"/>
                  <a:pt x="533" y="463"/>
                  <a:pt x="532" y="463"/>
                </a:cubicBezTo>
                <a:cubicBezTo>
                  <a:pt x="532" y="463"/>
                  <a:pt x="532" y="463"/>
                  <a:pt x="531" y="462"/>
                </a:cubicBezTo>
                <a:cubicBezTo>
                  <a:pt x="531" y="461"/>
                  <a:pt x="531" y="461"/>
                  <a:pt x="531" y="460"/>
                </a:cubicBezTo>
                <a:cubicBezTo>
                  <a:pt x="531" y="460"/>
                  <a:pt x="531" y="460"/>
                  <a:pt x="531" y="459"/>
                </a:cubicBezTo>
                <a:cubicBezTo>
                  <a:pt x="532" y="459"/>
                  <a:pt x="533" y="459"/>
                  <a:pt x="533" y="459"/>
                </a:cubicBezTo>
                <a:cubicBezTo>
                  <a:pt x="534" y="459"/>
                  <a:pt x="534" y="459"/>
                  <a:pt x="534" y="458"/>
                </a:cubicBezTo>
                <a:cubicBezTo>
                  <a:pt x="535" y="458"/>
                  <a:pt x="535" y="457"/>
                  <a:pt x="535" y="457"/>
                </a:cubicBezTo>
                <a:cubicBezTo>
                  <a:pt x="535" y="457"/>
                  <a:pt x="535" y="458"/>
                  <a:pt x="535" y="458"/>
                </a:cubicBezTo>
                <a:cubicBezTo>
                  <a:pt x="535" y="457"/>
                  <a:pt x="536" y="457"/>
                  <a:pt x="536" y="457"/>
                </a:cubicBezTo>
                <a:cubicBezTo>
                  <a:pt x="536" y="456"/>
                  <a:pt x="536" y="456"/>
                  <a:pt x="536" y="455"/>
                </a:cubicBezTo>
                <a:cubicBezTo>
                  <a:pt x="536" y="454"/>
                  <a:pt x="534" y="454"/>
                  <a:pt x="534" y="454"/>
                </a:cubicBezTo>
                <a:cubicBezTo>
                  <a:pt x="533" y="453"/>
                  <a:pt x="533" y="454"/>
                  <a:pt x="533" y="454"/>
                </a:cubicBezTo>
                <a:cubicBezTo>
                  <a:pt x="533" y="454"/>
                  <a:pt x="533" y="454"/>
                  <a:pt x="532" y="454"/>
                </a:cubicBezTo>
                <a:cubicBezTo>
                  <a:pt x="531" y="454"/>
                  <a:pt x="532" y="454"/>
                  <a:pt x="532" y="455"/>
                </a:cubicBezTo>
                <a:cubicBezTo>
                  <a:pt x="531" y="455"/>
                  <a:pt x="531" y="455"/>
                  <a:pt x="531" y="456"/>
                </a:cubicBezTo>
                <a:cubicBezTo>
                  <a:pt x="531" y="456"/>
                  <a:pt x="531" y="455"/>
                  <a:pt x="531" y="455"/>
                </a:cubicBezTo>
                <a:cubicBezTo>
                  <a:pt x="531" y="455"/>
                  <a:pt x="531" y="455"/>
                  <a:pt x="530" y="455"/>
                </a:cubicBezTo>
                <a:cubicBezTo>
                  <a:pt x="530" y="455"/>
                  <a:pt x="530" y="455"/>
                  <a:pt x="530" y="456"/>
                </a:cubicBezTo>
                <a:cubicBezTo>
                  <a:pt x="530" y="456"/>
                  <a:pt x="529" y="457"/>
                  <a:pt x="529" y="458"/>
                </a:cubicBezTo>
                <a:cubicBezTo>
                  <a:pt x="528" y="458"/>
                  <a:pt x="527" y="458"/>
                  <a:pt x="527" y="459"/>
                </a:cubicBezTo>
                <a:cubicBezTo>
                  <a:pt x="526" y="459"/>
                  <a:pt x="525" y="460"/>
                  <a:pt x="525" y="460"/>
                </a:cubicBezTo>
                <a:cubicBezTo>
                  <a:pt x="524" y="460"/>
                  <a:pt x="523" y="461"/>
                  <a:pt x="523" y="462"/>
                </a:cubicBezTo>
                <a:cubicBezTo>
                  <a:pt x="522" y="462"/>
                  <a:pt x="520" y="462"/>
                  <a:pt x="520" y="462"/>
                </a:cubicBezTo>
                <a:cubicBezTo>
                  <a:pt x="519" y="462"/>
                  <a:pt x="519" y="461"/>
                  <a:pt x="519" y="461"/>
                </a:cubicBezTo>
                <a:cubicBezTo>
                  <a:pt x="518" y="461"/>
                  <a:pt x="518" y="461"/>
                  <a:pt x="518" y="461"/>
                </a:cubicBezTo>
                <a:cubicBezTo>
                  <a:pt x="518" y="461"/>
                  <a:pt x="517" y="461"/>
                  <a:pt x="517" y="462"/>
                </a:cubicBezTo>
                <a:cubicBezTo>
                  <a:pt x="517" y="462"/>
                  <a:pt x="517" y="463"/>
                  <a:pt x="517" y="463"/>
                </a:cubicBezTo>
                <a:cubicBezTo>
                  <a:pt x="517" y="463"/>
                  <a:pt x="517" y="464"/>
                  <a:pt x="516" y="464"/>
                </a:cubicBezTo>
                <a:cubicBezTo>
                  <a:pt x="516" y="465"/>
                  <a:pt x="516" y="465"/>
                  <a:pt x="515" y="465"/>
                </a:cubicBezTo>
                <a:cubicBezTo>
                  <a:pt x="515" y="466"/>
                  <a:pt x="515" y="465"/>
                  <a:pt x="515" y="465"/>
                </a:cubicBezTo>
                <a:cubicBezTo>
                  <a:pt x="514" y="464"/>
                  <a:pt x="515" y="465"/>
                  <a:pt x="515" y="464"/>
                </a:cubicBezTo>
                <a:cubicBezTo>
                  <a:pt x="515" y="464"/>
                  <a:pt x="516" y="464"/>
                  <a:pt x="516" y="464"/>
                </a:cubicBezTo>
                <a:cubicBezTo>
                  <a:pt x="516" y="464"/>
                  <a:pt x="515" y="464"/>
                  <a:pt x="515" y="463"/>
                </a:cubicBezTo>
                <a:cubicBezTo>
                  <a:pt x="515" y="463"/>
                  <a:pt x="514" y="463"/>
                  <a:pt x="513" y="463"/>
                </a:cubicBezTo>
                <a:cubicBezTo>
                  <a:pt x="513" y="463"/>
                  <a:pt x="513" y="463"/>
                  <a:pt x="512" y="464"/>
                </a:cubicBezTo>
                <a:cubicBezTo>
                  <a:pt x="512" y="464"/>
                  <a:pt x="512" y="464"/>
                  <a:pt x="511" y="465"/>
                </a:cubicBezTo>
                <a:cubicBezTo>
                  <a:pt x="511" y="465"/>
                  <a:pt x="511" y="465"/>
                  <a:pt x="511" y="465"/>
                </a:cubicBezTo>
                <a:cubicBezTo>
                  <a:pt x="511" y="465"/>
                  <a:pt x="510" y="466"/>
                  <a:pt x="510" y="466"/>
                </a:cubicBezTo>
                <a:cubicBezTo>
                  <a:pt x="510" y="466"/>
                  <a:pt x="510" y="466"/>
                  <a:pt x="509" y="466"/>
                </a:cubicBezTo>
                <a:cubicBezTo>
                  <a:pt x="509" y="466"/>
                  <a:pt x="509" y="467"/>
                  <a:pt x="509" y="467"/>
                </a:cubicBezTo>
                <a:cubicBezTo>
                  <a:pt x="509" y="468"/>
                  <a:pt x="509" y="468"/>
                  <a:pt x="508" y="468"/>
                </a:cubicBezTo>
                <a:cubicBezTo>
                  <a:pt x="508" y="468"/>
                  <a:pt x="508" y="469"/>
                  <a:pt x="508" y="469"/>
                </a:cubicBezTo>
                <a:cubicBezTo>
                  <a:pt x="508" y="469"/>
                  <a:pt x="508" y="469"/>
                  <a:pt x="508" y="469"/>
                </a:cubicBezTo>
                <a:cubicBezTo>
                  <a:pt x="508" y="470"/>
                  <a:pt x="508" y="470"/>
                  <a:pt x="508" y="471"/>
                </a:cubicBezTo>
                <a:cubicBezTo>
                  <a:pt x="508" y="471"/>
                  <a:pt x="508" y="472"/>
                  <a:pt x="507" y="472"/>
                </a:cubicBezTo>
                <a:cubicBezTo>
                  <a:pt x="507" y="473"/>
                  <a:pt x="508" y="473"/>
                  <a:pt x="508" y="473"/>
                </a:cubicBezTo>
                <a:cubicBezTo>
                  <a:pt x="508" y="473"/>
                  <a:pt x="508" y="474"/>
                  <a:pt x="508" y="474"/>
                </a:cubicBezTo>
                <a:cubicBezTo>
                  <a:pt x="507" y="475"/>
                  <a:pt x="506" y="474"/>
                  <a:pt x="506" y="474"/>
                </a:cubicBezTo>
                <a:cubicBezTo>
                  <a:pt x="505" y="475"/>
                  <a:pt x="505" y="475"/>
                  <a:pt x="505" y="476"/>
                </a:cubicBezTo>
                <a:cubicBezTo>
                  <a:pt x="504" y="476"/>
                  <a:pt x="505" y="476"/>
                  <a:pt x="504" y="476"/>
                </a:cubicBezTo>
                <a:cubicBezTo>
                  <a:pt x="504" y="477"/>
                  <a:pt x="503" y="478"/>
                  <a:pt x="503" y="478"/>
                </a:cubicBezTo>
                <a:cubicBezTo>
                  <a:pt x="503" y="478"/>
                  <a:pt x="502" y="479"/>
                  <a:pt x="502" y="479"/>
                </a:cubicBezTo>
                <a:cubicBezTo>
                  <a:pt x="502" y="479"/>
                  <a:pt x="501" y="480"/>
                  <a:pt x="501" y="480"/>
                </a:cubicBezTo>
                <a:cubicBezTo>
                  <a:pt x="500" y="480"/>
                  <a:pt x="500" y="480"/>
                  <a:pt x="500" y="480"/>
                </a:cubicBezTo>
                <a:cubicBezTo>
                  <a:pt x="500" y="481"/>
                  <a:pt x="500" y="481"/>
                  <a:pt x="500" y="481"/>
                </a:cubicBezTo>
                <a:cubicBezTo>
                  <a:pt x="500" y="482"/>
                  <a:pt x="500" y="482"/>
                  <a:pt x="500" y="482"/>
                </a:cubicBezTo>
                <a:cubicBezTo>
                  <a:pt x="500" y="483"/>
                  <a:pt x="501" y="484"/>
                  <a:pt x="501" y="484"/>
                </a:cubicBezTo>
                <a:cubicBezTo>
                  <a:pt x="501" y="485"/>
                  <a:pt x="500" y="485"/>
                  <a:pt x="500" y="485"/>
                </a:cubicBezTo>
                <a:cubicBezTo>
                  <a:pt x="500" y="485"/>
                  <a:pt x="499" y="485"/>
                  <a:pt x="499" y="485"/>
                </a:cubicBezTo>
                <a:cubicBezTo>
                  <a:pt x="499" y="484"/>
                  <a:pt x="500" y="484"/>
                  <a:pt x="500" y="484"/>
                </a:cubicBezTo>
                <a:cubicBezTo>
                  <a:pt x="500" y="483"/>
                  <a:pt x="500" y="483"/>
                  <a:pt x="499" y="483"/>
                </a:cubicBezTo>
                <a:cubicBezTo>
                  <a:pt x="499" y="483"/>
                  <a:pt x="497" y="481"/>
                  <a:pt x="497" y="481"/>
                </a:cubicBezTo>
                <a:cubicBezTo>
                  <a:pt x="497" y="480"/>
                  <a:pt x="497" y="480"/>
                  <a:pt x="497" y="480"/>
                </a:cubicBezTo>
                <a:cubicBezTo>
                  <a:pt x="497" y="479"/>
                  <a:pt x="496" y="480"/>
                  <a:pt x="496" y="480"/>
                </a:cubicBezTo>
                <a:cubicBezTo>
                  <a:pt x="496" y="480"/>
                  <a:pt x="496" y="479"/>
                  <a:pt x="496" y="479"/>
                </a:cubicBezTo>
                <a:cubicBezTo>
                  <a:pt x="495" y="479"/>
                  <a:pt x="495" y="478"/>
                  <a:pt x="495" y="478"/>
                </a:cubicBezTo>
                <a:cubicBezTo>
                  <a:pt x="494" y="477"/>
                  <a:pt x="494" y="477"/>
                  <a:pt x="494" y="477"/>
                </a:cubicBezTo>
                <a:cubicBezTo>
                  <a:pt x="493" y="476"/>
                  <a:pt x="493" y="476"/>
                  <a:pt x="493" y="476"/>
                </a:cubicBezTo>
                <a:cubicBezTo>
                  <a:pt x="492" y="476"/>
                  <a:pt x="491" y="475"/>
                  <a:pt x="491" y="475"/>
                </a:cubicBezTo>
                <a:cubicBezTo>
                  <a:pt x="491" y="475"/>
                  <a:pt x="489" y="474"/>
                  <a:pt x="489" y="474"/>
                </a:cubicBezTo>
                <a:cubicBezTo>
                  <a:pt x="489" y="475"/>
                  <a:pt x="488" y="474"/>
                  <a:pt x="487" y="474"/>
                </a:cubicBezTo>
                <a:cubicBezTo>
                  <a:pt x="487" y="474"/>
                  <a:pt x="487" y="474"/>
                  <a:pt x="487" y="474"/>
                </a:cubicBezTo>
                <a:cubicBezTo>
                  <a:pt x="487" y="474"/>
                  <a:pt x="486" y="474"/>
                  <a:pt x="486" y="474"/>
                </a:cubicBezTo>
                <a:cubicBezTo>
                  <a:pt x="486" y="474"/>
                  <a:pt x="485" y="473"/>
                  <a:pt x="485" y="473"/>
                </a:cubicBezTo>
                <a:cubicBezTo>
                  <a:pt x="484" y="473"/>
                  <a:pt x="484" y="473"/>
                  <a:pt x="484" y="473"/>
                </a:cubicBezTo>
                <a:cubicBezTo>
                  <a:pt x="483" y="474"/>
                  <a:pt x="483" y="474"/>
                  <a:pt x="482" y="475"/>
                </a:cubicBezTo>
                <a:cubicBezTo>
                  <a:pt x="482" y="475"/>
                  <a:pt x="481" y="475"/>
                  <a:pt x="481" y="476"/>
                </a:cubicBezTo>
                <a:cubicBezTo>
                  <a:pt x="480" y="476"/>
                  <a:pt x="479" y="476"/>
                  <a:pt x="479" y="477"/>
                </a:cubicBezTo>
                <a:cubicBezTo>
                  <a:pt x="478" y="477"/>
                  <a:pt x="477" y="477"/>
                  <a:pt x="477" y="477"/>
                </a:cubicBezTo>
                <a:cubicBezTo>
                  <a:pt x="476" y="478"/>
                  <a:pt x="475" y="479"/>
                  <a:pt x="474" y="479"/>
                </a:cubicBezTo>
                <a:cubicBezTo>
                  <a:pt x="474" y="479"/>
                  <a:pt x="472" y="479"/>
                  <a:pt x="472" y="479"/>
                </a:cubicBezTo>
                <a:cubicBezTo>
                  <a:pt x="472" y="479"/>
                  <a:pt x="471" y="478"/>
                  <a:pt x="471" y="478"/>
                </a:cubicBezTo>
                <a:cubicBezTo>
                  <a:pt x="470" y="477"/>
                  <a:pt x="470" y="477"/>
                  <a:pt x="470" y="477"/>
                </a:cubicBezTo>
                <a:cubicBezTo>
                  <a:pt x="469" y="477"/>
                  <a:pt x="469" y="477"/>
                  <a:pt x="470" y="477"/>
                </a:cubicBezTo>
                <a:cubicBezTo>
                  <a:pt x="470" y="477"/>
                  <a:pt x="470" y="478"/>
                  <a:pt x="470" y="478"/>
                </a:cubicBezTo>
                <a:cubicBezTo>
                  <a:pt x="470" y="478"/>
                  <a:pt x="469" y="478"/>
                  <a:pt x="468" y="478"/>
                </a:cubicBezTo>
                <a:cubicBezTo>
                  <a:pt x="468" y="478"/>
                  <a:pt x="468" y="478"/>
                  <a:pt x="468" y="478"/>
                </a:cubicBezTo>
                <a:cubicBezTo>
                  <a:pt x="467" y="477"/>
                  <a:pt x="467" y="478"/>
                  <a:pt x="467" y="477"/>
                </a:cubicBezTo>
                <a:cubicBezTo>
                  <a:pt x="467" y="477"/>
                  <a:pt x="467" y="476"/>
                  <a:pt x="467" y="476"/>
                </a:cubicBezTo>
                <a:cubicBezTo>
                  <a:pt x="467" y="476"/>
                  <a:pt x="467" y="476"/>
                  <a:pt x="467" y="476"/>
                </a:cubicBezTo>
                <a:cubicBezTo>
                  <a:pt x="467" y="475"/>
                  <a:pt x="467" y="475"/>
                  <a:pt x="466" y="474"/>
                </a:cubicBezTo>
                <a:cubicBezTo>
                  <a:pt x="466" y="474"/>
                  <a:pt x="466" y="474"/>
                  <a:pt x="466" y="474"/>
                </a:cubicBezTo>
                <a:cubicBezTo>
                  <a:pt x="466" y="474"/>
                  <a:pt x="464" y="473"/>
                  <a:pt x="464" y="472"/>
                </a:cubicBezTo>
                <a:cubicBezTo>
                  <a:pt x="463" y="471"/>
                  <a:pt x="463" y="471"/>
                  <a:pt x="463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62" y="469"/>
                  <a:pt x="461" y="469"/>
                  <a:pt x="461" y="468"/>
                </a:cubicBezTo>
                <a:cubicBezTo>
                  <a:pt x="461" y="468"/>
                  <a:pt x="460" y="467"/>
                  <a:pt x="460" y="467"/>
                </a:cubicBezTo>
                <a:cubicBezTo>
                  <a:pt x="460" y="466"/>
                  <a:pt x="460" y="465"/>
                  <a:pt x="460" y="465"/>
                </a:cubicBezTo>
                <a:cubicBezTo>
                  <a:pt x="460" y="465"/>
                  <a:pt x="460" y="464"/>
                  <a:pt x="460" y="464"/>
                </a:cubicBezTo>
                <a:cubicBezTo>
                  <a:pt x="459" y="464"/>
                  <a:pt x="459" y="463"/>
                  <a:pt x="459" y="463"/>
                </a:cubicBezTo>
                <a:cubicBezTo>
                  <a:pt x="459" y="462"/>
                  <a:pt x="458" y="461"/>
                  <a:pt x="459" y="461"/>
                </a:cubicBezTo>
                <a:cubicBezTo>
                  <a:pt x="459" y="460"/>
                  <a:pt x="460" y="459"/>
                  <a:pt x="460" y="459"/>
                </a:cubicBezTo>
                <a:cubicBezTo>
                  <a:pt x="460" y="458"/>
                  <a:pt x="460" y="458"/>
                  <a:pt x="460" y="458"/>
                </a:cubicBezTo>
                <a:cubicBezTo>
                  <a:pt x="459" y="458"/>
                  <a:pt x="459" y="458"/>
                  <a:pt x="459" y="457"/>
                </a:cubicBezTo>
                <a:cubicBezTo>
                  <a:pt x="460" y="457"/>
                  <a:pt x="460" y="457"/>
                  <a:pt x="460" y="456"/>
                </a:cubicBezTo>
                <a:cubicBezTo>
                  <a:pt x="460" y="455"/>
                  <a:pt x="460" y="454"/>
                  <a:pt x="460" y="454"/>
                </a:cubicBezTo>
                <a:cubicBezTo>
                  <a:pt x="460" y="454"/>
                  <a:pt x="460" y="453"/>
                  <a:pt x="460" y="453"/>
                </a:cubicBezTo>
                <a:cubicBezTo>
                  <a:pt x="460" y="452"/>
                  <a:pt x="461" y="453"/>
                  <a:pt x="461" y="453"/>
                </a:cubicBezTo>
                <a:cubicBezTo>
                  <a:pt x="461" y="453"/>
                  <a:pt x="460" y="454"/>
                  <a:pt x="461" y="454"/>
                </a:cubicBezTo>
                <a:cubicBezTo>
                  <a:pt x="461" y="454"/>
                  <a:pt x="461" y="453"/>
                  <a:pt x="461" y="453"/>
                </a:cubicBezTo>
                <a:cubicBezTo>
                  <a:pt x="461" y="452"/>
                  <a:pt x="461" y="452"/>
                  <a:pt x="461" y="452"/>
                </a:cubicBezTo>
                <a:cubicBezTo>
                  <a:pt x="461" y="451"/>
                  <a:pt x="461" y="451"/>
                  <a:pt x="461" y="451"/>
                </a:cubicBezTo>
                <a:cubicBezTo>
                  <a:pt x="462" y="451"/>
                  <a:pt x="462" y="450"/>
                  <a:pt x="462" y="450"/>
                </a:cubicBezTo>
                <a:cubicBezTo>
                  <a:pt x="462" y="449"/>
                  <a:pt x="462" y="448"/>
                  <a:pt x="462" y="447"/>
                </a:cubicBezTo>
                <a:cubicBezTo>
                  <a:pt x="462" y="446"/>
                  <a:pt x="462" y="446"/>
                  <a:pt x="462" y="445"/>
                </a:cubicBezTo>
                <a:cubicBezTo>
                  <a:pt x="462" y="445"/>
                  <a:pt x="463" y="443"/>
                  <a:pt x="463" y="443"/>
                </a:cubicBezTo>
                <a:cubicBezTo>
                  <a:pt x="464" y="442"/>
                  <a:pt x="464" y="442"/>
                  <a:pt x="464" y="441"/>
                </a:cubicBezTo>
                <a:cubicBezTo>
                  <a:pt x="464" y="441"/>
                  <a:pt x="464" y="440"/>
                  <a:pt x="464" y="441"/>
                </a:cubicBezTo>
                <a:cubicBezTo>
                  <a:pt x="464" y="441"/>
                  <a:pt x="464" y="442"/>
                  <a:pt x="464" y="441"/>
                </a:cubicBezTo>
                <a:cubicBezTo>
                  <a:pt x="465" y="441"/>
                  <a:pt x="465" y="439"/>
                  <a:pt x="464" y="438"/>
                </a:cubicBezTo>
                <a:cubicBezTo>
                  <a:pt x="464" y="438"/>
                  <a:pt x="463" y="437"/>
                  <a:pt x="464" y="437"/>
                </a:cubicBezTo>
                <a:cubicBezTo>
                  <a:pt x="464" y="437"/>
                  <a:pt x="464" y="437"/>
                  <a:pt x="464" y="437"/>
                </a:cubicBezTo>
                <a:cubicBezTo>
                  <a:pt x="465" y="437"/>
                  <a:pt x="465" y="436"/>
                  <a:pt x="465" y="436"/>
                </a:cubicBezTo>
                <a:cubicBezTo>
                  <a:pt x="465" y="436"/>
                  <a:pt x="464" y="436"/>
                  <a:pt x="463" y="436"/>
                </a:cubicBezTo>
                <a:cubicBezTo>
                  <a:pt x="464" y="436"/>
                  <a:pt x="465" y="436"/>
                  <a:pt x="465" y="436"/>
                </a:cubicBezTo>
                <a:cubicBezTo>
                  <a:pt x="465" y="436"/>
                  <a:pt x="465" y="436"/>
                  <a:pt x="464" y="435"/>
                </a:cubicBezTo>
                <a:cubicBezTo>
                  <a:pt x="464" y="435"/>
                  <a:pt x="464" y="435"/>
                  <a:pt x="464" y="435"/>
                </a:cubicBezTo>
                <a:cubicBezTo>
                  <a:pt x="464" y="434"/>
                  <a:pt x="464" y="434"/>
                  <a:pt x="464" y="434"/>
                </a:cubicBezTo>
                <a:cubicBezTo>
                  <a:pt x="463" y="434"/>
                  <a:pt x="463" y="433"/>
                  <a:pt x="463" y="434"/>
                </a:cubicBezTo>
                <a:cubicBezTo>
                  <a:pt x="463" y="434"/>
                  <a:pt x="463" y="434"/>
                  <a:pt x="463" y="434"/>
                </a:cubicBezTo>
                <a:cubicBezTo>
                  <a:pt x="462" y="434"/>
                  <a:pt x="462" y="434"/>
                  <a:pt x="462" y="434"/>
                </a:cubicBezTo>
                <a:cubicBezTo>
                  <a:pt x="461" y="434"/>
                  <a:pt x="461" y="434"/>
                  <a:pt x="461" y="433"/>
                </a:cubicBezTo>
                <a:cubicBezTo>
                  <a:pt x="461" y="433"/>
                  <a:pt x="461" y="433"/>
                  <a:pt x="460" y="433"/>
                </a:cubicBezTo>
                <a:cubicBezTo>
                  <a:pt x="460" y="434"/>
                  <a:pt x="460" y="433"/>
                  <a:pt x="460" y="433"/>
                </a:cubicBezTo>
                <a:cubicBezTo>
                  <a:pt x="460" y="433"/>
                  <a:pt x="460" y="433"/>
                  <a:pt x="459" y="432"/>
                </a:cubicBezTo>
                <a:cubicBezTo>
                  <a:pt x="459" y="432"/>
                  <a:pt x="459" y="432"/>
                  <a:pt x="460" y="432"/>
                </a:cubicBezTo>
                <a:cubicBezTo>
                  <a:pt x="460" y="432"/>
                  <a:pt x="460" y="432"/>
                  <a:pt x="460" y="432"/>
                </a:cubicBezTo>
                <a:cubicBezTo>
                  <a:pt x="461" y="432"/>
                  <a:pt x="461" y="433"/>
                  <a:pt x="461" y="433"/>
                </a:cubicBezTo>
                <a:cubicBezTo>
                  <a:pt x="462" y="433"/>
                  <a:pt x="462" y="433"/>
                  <a:pt x="462" y="433"/>
                </a:cubicBezTo>
                <a:cubicBezTo>
                  <a:pt x="462" y="433"/>
                  <a:pt x="461" y="432"/>
                  <a:pt x="461" y="432"/>
                </a:cubicBezTo>
                <a:cubicBezTo>
                  <a:pt x="461" y="432"/>
                  <a:pt x="461" y="432"/>
                  <a:pt x="460" y="432"/>
                </a:cubicBezTo>
                <a:cubicBezTo>
                  <a:pt x="460" y="432"/>
                  <a:pt x="459" y="431"/>
                  <a:pt x="459" y="430"/>
                </a:cubicBezTo>
                <a:cubicBezTo>
                  <a:pt x="459" y="430"/>
                  <a:pt x="459" y="430"/>
                  <a:pt x="458" y="430"/>
                </a:cubicBezTo>
                <a:cubicBezTo>
                  <a:pt x="458" y="430"/>
                  <a:pt x="458" y="430"/>
                  <a:pt x="458" y="431"/>
                </a:cubicBezTo>
                <a:cubicBezTo>
                  <a:pt x="457" y="431"/>
                  <a:pt x="457" y="430"/>
                  <a:pt x="457" y="430"/>
                </a:cubicBezTo>
                <a:cubicBezTo>
                  <a:pt x="457" y="430"/>
                  <a:pt x="457" y="430"/>
                  <a:pt x="457" y="430"/>
                </a:cubicBezTo>
                <a:cubicBezTo>
                  <a:pt x="456" y="430"/>
                  <a:pt x="455" y="429"/>
                  <a:pt x="455" y="429"/>
                </a:cubicBezTo>
                <a:cubicBezTo>
                  <a:pt x="455" y="429"/>
                  <a:pt x="454" y="430"/>
                  <a:pt x="454" y="430"/>
                </a:cubicBezTo>
                <a:cubicBezTo>
                  <a:pt x="454" y="430"/>
                  <a:pt x="452" y="430"/>
                  <a:pt x="452" y="430"/>
                </a:cubicBezTo>
                <a:cubicBezTo>
                  <a:pt x="452" y="430"/>
                  <a:pt x="451" y="429"/>
                  <a:pt x="450" y="429"/>
                </a:cubicBezTo>
                <a:cubicBezTo>
                  <a:pt x="450" y="429"/>
                  <a:pt x="449" y="429"/>
                  <a:pt x="449" y="429"/>
                </a:cubicBezTo>
                <a:cubicBezTo>
                  <a:pt x="449" y="429"/>
                  <a:pt x="449" y="429"/>
                  <a:pt x="449" y="430"/>
                </a:cubicBezTo>
                <a:cubicBezTo>
                  <a:pt x="449" y="430"/>
                  <a:pt x="448" y="430"/>
                  <a:pt x="448" y="430"/>
                </a:cubicBezTo>
                <a:cubicBezTo>
                  <a:pt x="447" y="430"/>
                  <a:pt x="447" y="430"/>
                  <a:pt x="447" y="431"/>
                </a:cubicBezTo>
                <a:cubicBezTo>
                  <a:pt x="446" y="431"/>
                  <a:pt x="446" y="431"/>
                  <a:pt x="446" y="430"/>
                </a:cubicBezTo>
                <a:cubicBezTo>
                  <a:pt x="446" y="430"/>
                  <a:pt x="445" y="430"/>
                  <a:pt x="445" y="430"/>
                </a:cubicBezTo>
                <a:cubicBezTo>
                  <a:pt x="444" y="430"/>
                  <a:pt x="443" y="431"/>
                  <a:pt x="443" y="431"/>
                </a:cubicBezTo>
                <a:cubicBezTo>
                  <a:pt x="443" y="431"/>
                  <a:pt x="442" y="430"/>
                  <a:pt x="441" y="430"/>
                </a:cubicBezTo>
                <a:cubicBezTo>
                  <a:pt x="441" y="430"/>
                  <a:pt x="440" y="430"/>
                  <a:pt x="439" y="430"/>
                </a:cubicBezTo>
                <a:cubicBezTo>
                  <a:pt x="439" y="430"/>
                  <a:pt x="439" y="430"/>
                  <a:pt x="439" y="430"/>
                </a:cubicBezTo>
                <a:cubicBezTo>
                  <a:pt x="438" y="429"/>
                  <a:pt x="438" y="430"/>
                  <a:pt x="438" y="430"/>
                </a:cubicBezTo>
                <a:cubicBezTo>
                  <a:pt x="437" y="430"/>
                  <a:pt x="437" y="430"/>
                  <a:pt x="436" y="431"/>
                </a:cubicBezTo>
                <a:cubicBezTo>
                  <a:pt x="436" y="431"/>
                  <a:pt x="435" y="431"/>
                  <a:pt x="435" y="431"/>
                </a:cubicBezTo>
                <a:cubicBezTo>
                  <a:pt x="435" y="431"/>
                  <a:pt x="435" y="431"/>
                  <a:pt x="434" y="432"/>
                </a:cubicBezTo>
                <a:cubicBezTo>
                  <a:pt x="434" y="432"/>
                  <a:pt x="432" y="434"/>
                  <a:pt x="431" y="434"/>
                </a:cubicBezTo>
                <a:cubicBezTo>
                  <a:pt x="430" y="435"/>
                  <a:pt x="429" y="435"/>
                  <a:pt x="429" y="436"/>
                </a:cubicBezTo>
                <a:cubicBezTo>
                  <a:pt x="429" y="436"/>
                  <a:pt x="429" y="436"/>
                  <a:pt x="428" y="437"/>
                </a:cubicBezTo>
                <a:cubicBezTo>
                  <a:pt x="429" y="436"/>
                  <a:pt x="429" y="436"/>
                  <a:pt x="429" y="436"/>
                </a:cubicBezTo>
                <a:cubicBezTo>
                  <a:pt x="429" y="435"/>
                  <a:pt x="430" y="435"/>
                  <a:pt x="431" y="434"/>
                </a:cubicBezTo>
                <a:cubicBezTo>
                  <a:pt x="432" y="434"/>
                  <a:pt x="434" y="432"/>
                  <a:pt x="434" y="432"/>
                </a:cubicBezTo>
                <a:cubicBezTo>
                  <a:pt x="435" y="431"/>
                  <a:pt x="435" y="431"/>
                  <a:pt x="435" y="431"/>
                </a:cubicBezTo>
                <a:cubicBezTo>
                  <a:pt x="435" y="431"/>
                  <a:pt x="434" y="430"/>
                  <a:pt x="434" y="430"/>
                </a:cubicBezTo>
                <a:cubicBezTo>
                  <a:pt x="434" y="430"/>
                  <a:pt x="433" y="430"/>
                  <a:pt x="433" y="430"/>
                </a:cubicBezTo>
                <a:cubicBezTo>
                  <a:pt x="433" y="430"/>
                  <a:pt x="433" y="431"/>
                  <a:pt x="433" y="431"/>
                </a:cubicBezTo>
                <a:cubicBezTo>
                  <a:pt x="433" y="430"/>
                  <a:pt x="432" y="430"/>
                  <a:pt x="431" y="430"/>
                </a:cubicBezTo>
                <a:cubicBezTo>
                  <a:pt x="431" y="430"/>
                  <a:pt x="431" y="430"/>
                  <a:pt x="431" y="430"/>
                </a:cubicBezTo>
                <a:cubicBezTo>
                  <a:pt x="431" y="430"/>
                  <a:pt x="431" y="430"/>
                  <a:pt x="431" y="430"/>
                </a:cubicBezTo>
                <a:cubicBezTo>
                  <a:pt x="431" y="430"/>
                  <a:pt x="431" y="430"/>
                  <a:pt x="431" y="429"/>
                </a:cubicBezTo>
                <a:cubicBezTo>
                  <a:pt x="431" y="429"/>
                  <a:pt x="432" y="428"/>
                  <a:pt x="432" y="428"/>
                </a:cubicBezTo>
                <a:cubicBezTo>
                  <a:pt x="432" y="427"/>
                  <a:pt x="433" y="427"/>
                  <a:pt x="433" y="427"/>
                </a:cubicBezTo>
                <a:cubicBezTo>
                  <a:pt x="434" y="427"/>
                  <a:pt x="434" y="427"/>
                  <a:pt x="434" y="426"/>
                </a:cubicBezTo>
                <a:cubicBezTo>
                  <a:pt x="434" y="426"/>
                  <a:pt x="435" y="425"/>
                  <a:pt x="435" y="424"/>
                </a:cubicBezTo>
                <a:cubicBezTo>
                  <a:pt x="436" y="424"/>
                  <a:pt x="436" y="423"/>
                  <a:pt x="436" y="422"/>
                </a:cubicBezTo>
                <a:cubicBezTo>
                  <a:pt x="436" y="421"/>
                  <a:pt x="436" y="420"/>
                  <a:pt x="436" y="419"/>
                </a:cubicBezTo>
                <a:cubicBezTo>
                  <a:pt x="437" y="419"/>
                  <a:pt x="437" y="419"/>
                  <a:pt x="437" y="419"/>
                </a:cubicBezTo>
                <a:cubicBezTo>
                  <a:pt x="437" y="418"/>
                  <a:pt x="437" y="418"/>
                  <a:pt x="437" y="418"/>
                </a:cubicBezTo>
                <a:cubicBezTo>
                  <a:pt x="437" y="418"/>
                  <a:pt x="437" y="417"/>
                  <a:pt x="438" y="417"/>
                </a:cubicBezTo>
                <a:cubicBezTo>
                  <a:pt x="438" y="417"/>
                  <a:pt x="438" y="417"/>
                  <a:pt x="438" y="417"/>
                </a:cubicBezTo>
                <a:cubicBezTo>
                  <a:pt x="437" y="416"/>
                  <a:pt x="437" y="416"/>
                  <a:pt x="437" y="416"/>
                </a:cubicBezTo>
                <a:cubicBezTo>
                  <a:pt x="437" y="415"/>
                  <a:pt x="438" y="415"/>
                  <a:pt x="438" y="415"/>
                </a:cubicBezTo>
                <a:cubicBezTo>
                  <a:pt x="438" y="414"/>
                  <a:pt x="438" y="413"/>
                  <a:pt x="438" y="413"/>
                </a:cubicBezTo>
                <a:cubicBezTo>
                  <a:pt x="438" y="413"/>
                  <a:pt x="437" y="413"/>
                  <a:pt x="437" y="413"/>
                </a:cubicBezTo>
                <a:cubicBezTo>
                  <a:pt x="436" y="413"/>
                  <a:pt x="437" y="413"/>
                  <a:pt x="437" y="412"/>
                </a:cubicBezTo>
                <a:cubicBezTo>
                  <a:pt x="437" y="412"/>
                  <a:pt x="437" y="412"/>
                  <a:pt x="437" y="412"/>
                </a:cubicBezTo>
                <a:cubicBezTo>
                  <a:pt x="436" y="412"/>
                  <a:pt x="436" y="412"/>
                  <a:pt x="436" y="412"/>
                </a:cubicBezTo>
                <a:cubicBezTo>
                  <a:pt x="436" y="412"/>
                  <a:pt x="434" y="416"/>
                  <a:pt x="433" y="416"/>
                </a:cubicBezTo>
                <a:cubicBezTo>
                  <a:pt x="434" y="415"/>
                  <a:pt x="436" y="412"/>
                  <a:pt x="436" y="412"/>
                </a:cubicBezTo>
                <a:cubicBezTo>
                  <a:pt x="436" y="412"/>
                  <a:pt x="437" y="412"/>
                  <a:pt x="437" y="412"/>
                </a:cubicBezTo>
                <a:cubicBezTo>
                  <a:pt x="437" y="412"/>
                  <a:pt x="438" y="411"/>
                  <a:pt x="438" y="411"/>
                </a:cubicBezTo>
                <a:cubicBezTo>
                  <a:pt x="438" y="410"/>
                  <a:pt x="438" y="410"/>
                  <a:pt x="438" y="410"/>
                </a:cubicBezTo>
                <a:cubicBezTo>
                  <a:pt x="439" y="410"/>
                  <a:pt x="439" y="409"/>
                  <a:pt x="439" y="410"/>
                </a:cubicBezTo>
                <a:cubicBezTo>
                  <a:pt x="439" y="410"/>
                  <a:pt x="439" y="411"/>
                  <a:pt x="439" y="412"/>
                </a:cubicBezTo>
                <a:cubicBezTo>
                  <a:pt x="439" y="412"/>
                  <a:pt x="439" y="413"/>
                  <a:pt x="439" y="413"/>
                </a:cubicBezTo>
                <a:cubicBezTo>
                  <a:pt x="439" y="413"/>
                  <a:pt x="439" y="414"/>
                  <a:pt x="439" y="414"/>
                </a:cubicBezTo>
                <a:cubicBezTo>
                  <a:pt x="439" y="414"/>
                  <a:pt x="439" y="415"/>
                  <a:pt x="439" y="416"/>
                </a:cubicBezTo>
                <a:cubicBezTo>
                  <a:pt x="439" y="416"/>
                  <a:pt x="439" y="416"/>
                  <a:pt x="439" y="416"/>
                </a:cubicBezTo>
                <a:cubicBezTo>
                  <a:pt x="439" y="416"/>
                  <a:pt x="439" y="414"/>
                  <a:pt x="440" y="414"/>
                </a:cubicBezTo>
                <a:cubicBezTo>
                  <a:pt x="440" y="413"/>
                  <a:pt x="440" y="413"/>
                  <a:pt x="440" y="412"/>
                </a:cubicBezTo>
                <a:cubicBezTo>
                  <a:pt x="441" y="412"/>
                  <a:pt x="441" y="411"/>
                  <a:pt x="441" y="410"/>
                </a:cubicBezTo>
                <a:cubicBezTo>
                  <a:pt x="441" y="410"/>
                  <a:pt x="442" y="409"/>
                  <a:pt x="442" y="409"/>
                </a:cubicBezTo>
                <a:cubicBezTo>
                  <a:pt x="442" y="408"/>
                  <a:pt x="442" y="408"/>
                  <a:pt x="442" y="408"/>
                </a:cubicBezTo>
                <a:cubicBezTo>
                  <a:pt x="442" y="407"/>
                  <a:pt x="443" y="407"/>
                  <a:pt x="443" y="406"/>
                </a:cubicBezTo>
                <a:cubicBezTo>
                  <a:pt x="443" y="406"/>
                  <a:pt x="443" y="406"/>
                  <a:pt x="442" y="406"/>
                </a:cubicBezTo>
                <a:cubicBezTo>
                  <a:pt x="442" y="407"/>
                  <a:pt x="442" y="407"/>
                  <a:pt x="442" y="407"/>
                </a:cubicBezTo>
                <a:cubicBezTo>
                  <a:pt x="442" y="406"/>
                  <a:pt x="442" y="406"/>
                  <a:pt x="442" y="406"/>
                </a:cubicBezTo>
                <a:cubicBezTo>
                  <a:pt x="443" y="405"/>
                  <a:pt x="443" y="405"/>
                  <a:pt x="443" y="405"/>
                </a:cubicBezTo>
                <a:cubicBezTo>
                  <a:pt x="443" y="405"/>
                  <a:pt x="443" y="404"/>
                  <a:pt x="443" y="404"/>
                </a:cubicBezTo>
                <a:cubicBezTo>
                  <a:pt x="443" y="404"/>
                  <a:pt x="442" y="405"/>
                  <a:pt x="442" y="404"/>
                </a:cubicBezTo>
                <a:cubicBezTo>
                  <a:pt x="442" y="404"/>
                  <a:pt x="443" y="403"/>
                  <a:pt x="443" y="403"/>
                </a:cubicBezTo>
                <a:cubicBezTo>
                  <a:pt x="443" y="402"/>
                  <a:pt x="444" y="403"/>
                  <a:pt x="444" y="403"/>
                </a:cubicBezTo>
                <a:cubicBezTo>
                  <a:pt x="444" y="403"/>
                  <a:pt x="444" y="402"/>
                  <a:pt x="444" y="402"/>
                </a:cubicBezTo>
                <a:cubicBezTo>
                  <a:pt x="444" y="401"/>
                  <a:pt x="444" y="400"/>
                  <a:pt x="444" y="400"/>
                </a:cubicBezTo>
                <a:cubicBezTo>
                  <a:pt x="445" y="400"/>
                  <a:pt x="445" y="399"/>
                  <a:pt x="445" y="398"/>
                </a:cubicBezTo>
                <a:cubicBezTo>
                  <a:pt x="446" y="398"/>
                  <a:pt x="447" y="397"/>
                  <a:pt x="447" y="397"/>
                </a:cubicBezTo>
                <a:cubicBezTo>
                  <a:pt x="448" y="396"/>
                  <a:pt x="449" y="394"/>
                  <a:pt x="449" y="394"/>
                </a:cubicBezTo>
                <a:cubicBezTo>
                  <a:pt x="449" y="394"/>
                  <a:pt x="449" y="393"/>
                  <a:pt x="449" y="393"/>
                </a:cubicBezTo>
                <a:cubicBezTo>
                  <a:pt x="449" y="392"/>
                  <a:pt x="449" y="392"/>
                  <a:pt x="449" y="391"/>
                </a:cubicBezTo>
                <a:cubicBezTo>
                  <a:pt x="449" y="391"/>
                  <a:pt x="448" y="391"/>
                  <a:pt x="448" y="390"/>
                </a:cubicBezTo>
                <a:cubicBezTo>
                  <a:pt x="448" y="390"/>
                  <a:pt x="447" y="390"/>
                  <a:pt x="447" y="390"/>
                </a:cubicBezTo>
                <a:cubicBezTo>
                  <a:pt x="447" y="390"/>
                  <a:pt x="447" y="391"/>
                  <a:pt x="446" y="391"/>
                </a:cubicBezTo>
                <a:cubicBezTo>
                  <a:pt x="446" y="391"/>
                  <a:pt x="445" y="391"/>
                  <a:pt x="446" y="391"/>
                </a:cubicBezTo>
                <a:cubicBezTo>
                  <a:pt x="446" y="391"/>
                  <a:pt x="446" y="391"/>
                  <a:pt x="446" y="391"/>
                </a:cubicBezTo>
                <a:cubicBezTo>
                  <a:pt x="446" y="391"/>
                  <a:pt x="445" y="391"/>
                  <a:pt x="445" y="391"/>
                </a:cubicBezTo>
                <a:cubicBezTo>
                  <a:pt x="444" y="391"/>
                  <a:pt x="444" y="391"/>
                  <a:pt x="444" y="391"/>
                </a:cubicBezTo>
                <a:cubicBezTo>
                  <a:pt x="443" y="391"/>
                  <a:pt x="443" y="391"/>
                  <a:pt x="443" y="391"/>
                </a:cubicBezTo>
                <a:cubicBezTo>
                  <a:pt x="442" y="390"/>
                  <a:pt x="441" y="390"/>
                  <a:pt x="441" y="390"/>
                </a:cubicBezTo>
                <a:cubicBezTo>
                  <a:pt x="441" y="390"/>
                  <a:pt x="441" y="391"/>
                  <a:pt x="440" y="391"/>
                </a:cubicBezTo>
                <a:cubicBezTo>
                  <a:pt x="440" y="391"/>
                  <a:pt x="439" y="390"/>
                  <a:pt x="438" y="391"/>
                </a:cubicBezTo>
                <a:cubicBezTo>
                  <a:pt x="438" y="391"/>
                  <a:pt x="437" y="391"/>
                  <a:pt x="437" y="392"/>
                </a:cubicBezTo>
                <a:cubicBezTo>
                  <a:pt x="436" y="392"/>
                  <a:pt x="434" y="392"/>
                  <a:pt x="434" y="392"/>
                </a:cubicBezTo>
                <a:cubicBezTo>
                  <a:pt x="433" y="392"/>
                  <a:pt x="433" y="392"/>
                  <a:pt x="432" y="392"/>
                </a:cubicBezTo>
                <a:cubicBezTo>
                  <a:pt x="431" y="392"/>
                  <a:pt x="431" y="392"/>
                  <a:pt x="430" y="393"/>
                </a:cubicBezTo>
                <a:cubicBezTo>
                  <a:pt x="430" y="393"/>
                  <a:pt x="429" y="394"/>
                  <a:pt x="428" y="394"/>
                </a:cubicBezTo>
                <a:cubicBezTo>
                  <a:pt x="428" y="394"/>
                  <a:pt x="427" y="394"/>
                  <a:pt x="427" y="395"/>
                </a:cubicBezTo>
                <a:cubicBezTo>
                  <a:pt x="427" y="395"/>
                  <a:pt x="427" y="396"/>
                  <a:pt x="427" y="396"/>
                </a:cubicBezTo>
                <a:cubicBezTo>
                  <a:pt x="427" y="396"/>
                  <a:pt x="426" y="397"/>
                  <a:pt x="426" y="398"/>
                </a:cubicBezTo>
                <a:cubicBezTo>
                  <a:pt x="426" y="398"/>
                  <a:pt x="426" y="398"/>
                  <a:pt x="426" y="399"/>
                </a:cubicBezTo>
                <a:cubicBezTo>
                  <a:pt x="426" y="399"/>
                  <a:pt x="426" y="400"/>
                  <a:pt x="426" y="400"/>
                </a:cubicBezTo>
                <a:cubicBezTo>
                  <a:pt x="425" y="401"/>
                  <a:pt x="426" y="401"/>
                  <a:pt x="425" y="402"/>
                </a:cubicBezTo>
                <a:cubicBezTo>
                  <a:pt x="425" y="402"/>
                  <a:pt x="425" y="403"/>
                  <a:pt x="424" y="403"/>
                </a:cubicBezTo>
                <a:cubicBezTo>
                  <a:pt x="424" y="404"/>
                  <a:pt x="424" y="404"/>
                  <a:pt x="424" y="405"/>
                </a:cubicBezTo>
                <a:cubicBezTo>
                  <a:pt x="423" y="406"/>
                  <a:pt x="423" y="406"/>
                  <a:pt x="423" y="407"/>
                </a:cubicBezTo>
                <a:cubicBezTo>
                  <a:pt x="422" y="407"/>
                  <a:pt x="421" y="408"/>
                  <a:pt x="421" y="408"/>
                </a:cubicBezTo>
                <a:cubicBezTo>
                  <a:pt x="420" y="408"/>
                  <a:pt x="420" y="409"/>
                  <a:pt x="419" y="409"/>
                </a:cubicBezTo>
                <a:cubicBezTo>
                  <a:pt x="419" y="409"/>
                  <a:pt x="418" y="409"/>
                  <a:pt x="418" y="410"/>
                </a:cubicBezTo>
                <a:cubicBezTo>
                  <a:pt x="419" y="410"/>
                  <a:pt x="419" y="410"/>
                  <a:pt x="420" y="410"/>
                </a:cubicBezTo>
                <a:cubicBezTo>
                  <a:pt x="420" y="411"/>
                  <a:pt x="420" y="411"/>
                  <a:pt x="419" y="411"/>
                </a:cubicBezTo>
                <a:cubicBezTo>
                  <a:pt x="419" y="411"/>
                  <a:pt x="418" y="411"/>
                  <a:pt x="418" y="411"/>
                </a:cubicBezTo>
                <a:cubicBezTo>
                  <a:pt x="418" y="412"/>
                  <a:pt x="418" y="412"/>
                  <a:pt x="418" y="412"/>
                </a:cubicBezTo>
                <a:cubicBezTo>
                  <a:pt x="417" y="412"/>
                  <a:pt x="417" y="412"/>
                  <a:pt x="417" y="412"/>
                </a:cubicBezTo>
                <a:cubicBezTo>
                  <a:pt x="416" y="412"/>
                  <a:pt x="416" y="412"/>
                  <a:pt x="416" y="412"/>
                </a:cubicBezTo>
                <a:cubicBezTo>
                  <a:pt x="416" y="412"/>
                  <a:pt x="416" y="413"/>
                  <a:pt x="416" y="412"/>
                </a:cubicBezTo>
                <a:cubicBezTo>
                  <a:pt x="416" y="412"/>
                  <a:pt x="416" y="412"/>
                  <a:pt x="416" y="411"/>
                </a:cubicBezTo>
                <a:cubicBezTo>
                  <a:pt x="415" y="411"/>
                  <a:pt x="415" y="411"/>
                  <a:pt x="416" y="411"/>
                </a:cubicBezTo>
                <a:cubicBezTo>
                  <a:pt x="416" y="411"/>
                  <a:pt x="416" y="411"/>
                  <a:pt x="416" y="411"/>
                </a:cubicBezTo>
                <a:cubicBezTo>
                  <a:pt x="417" y="411"/>
                  <a:pt x="417" y="411"/>
                  <a:pt x="417" y="410"/>
                </a:cubicBezTo>
                <a:cubicBezTo>
                  <a:pt x="418" y="410"/>
                  <a:pt x="418" y="410"/>
                  <a:pt x="418" y="410"/>
                </a:cubicBezTo>
                <a:cubicBezTo>
                  <a:pt x="417" y="410"/>
                  <a:pt x="417" y="410"/>
                  <a:pt x="417" y="410"/>
                </a:cubicBezTo>
                <a:cubicBezTo>
                  <a:pt x="417" y="410"/>
                  <a:pt x="416" y="411"/>
                  <a:pt x="416" y="411"/>
                </a:cubicBezTo>
                <a:cubicBezTo>
                  <a:pt x="416" y="411"/>
                  <a:pt x="415" y="411"/>
                  <a:pt x="416" y="410"/>
                </a:cubicBezTo>
                <a:cubicBezTo>
                  <a:pt x="416" y="410"/>
                  <a:pt x="415" y="410"/>
                  <a:pt x="415" y="410"/>
                </a:cubicBezTo>
                <a:cubicBezTo>
                  <a:pt x="414" y="410"/>
                  <a:pt x="413" y="410"/>
                  <a:pt x="412" y="411"/>
                </a:cubicBezTo>
                <a:cubicBezTo>
                  <a:pt x="412" y="411"/>
                  <a:pt x="411" y="411"/>
                  <a:pt x="411" y="411"/>
                </a:cubicBezTo>
                <a:cubicBezTo>
                  <a:pt x="411" y="412"/>
                  <a:pt x="411" y="412"/>
                  <a:pt x="411" y="412"/>
                </a:cubicBezTo>
                <a:cubicBezTo>
                  <a:pt x="411" y="412"/>
                  <a:pt x="410" y="411"/>
                  <a:pt x="410" y="412"/>
                </a:cubicBezTo>
                <a:cubicBezTo>
                  <a:pt x="410" y="412"/>
                  <a:pt x="409" y="412"/>
                  <a:pt x="409" y="412"/>
                </a:cubicBezTo>
                <a:cubicBezTo>
                  <a:pt x="409" y="412"/>
                  <a:pt x="408" y="412"/>
                  <a:pt x="408" y="412"/>
                </a:cubicBezTo>
                <a:cubicBezTo>
                  <a:pt x="407" y="412"/>
                  <a:pt x="407" y="412"/>
                  <a:pt x="407" y="412"/>
                </a:cubicBezTo>
                <a:cubicBezTo>
                  <a:pt x="406" y="412"/>
                  <a:pt x="405" y="412"/>
                  <a:pt x="405" y="412"/>
                </a:cubicBezTo>
                <a:cubicBezTo>
                  <a:pt x="404" y="413"/>
                  <a:pt x="404" y="413"/>
                  <a:pt x="404" y="413"/>
                </a:cubicBezTo>
                <a:cubicBezTo>
                  <a:pt x="404" y="413"/>
                  <a:pt x="404" y="414"/>
                  <a:pt x="404" y="413"/>
                </a:cubicBezTo>
                <a:cubicBezTo>
                  <a:pt x="403" y="413"/>
                  <a:pt x="403" y="413"/>
                  <a:pt x="402" y="414"/>
                </a:cubicBezTo>
                <a:cubicBezTo>
                  <a:pt x="402" y="414"/>
                  <a:pt x="401" y="414"/>
                  <a:pt x="400" y="414"/>
                </a:cubicBezTo>
                <a:cubicBezTo>
                  <a:pt x="400" y="414"/>
                  <a:pt x="399" y="414"/>
                  <a:pt x="399" y="414"/>
                </a:cubicBezTo>
                <a:cubicBezTo>
                  <a:pt x="399" y="413"/>
                  <a:pt x="398" y="412"/>
                  <a:pt x="398" y="412"/>
                </a:cubicBezTo>
                <a:cubicBezTo>
                  <a:pt x="398" y="411"/>
                  <a:pt x="397" y="412"/>
                  <a:pt x="397" y="412"/>
                </a:cubicBezTo>
                <a:cubicBezTo>
                  <a:pt x="397" y="411"/>
                  <a:pt x="397" y="411"/>
                  <a:pt x="396" y="411"/>
                </a:cubicBezTo>
                <a:cubicBezTo>
                  <a:pt x="396" y="410"/>
                  <a:pt x="396" y="410"/>
                  <a:pt x="395" y="410"/>
                </a:cubicBezTo>
                <a:cubicBezTo>
                  <a:pt x="394" y="410"/>
                  <a:pt x="393" y="410"/>
                  <a:pt x="393" y="410"/>
                </a:cubicBezTo>
                <a:cubicBezTo>
                  <a:pt x="393" y="410"/>
                  <a:pt x="392" y="410"/>
                  <a:pt x="392" y="410"/>
                </a:cubicBezTo>
                <a:cubicBezTo>
                  <a:pt x="392" y="410"/>
                  <a:pt x="392" y="410"/>
                  <a:pt x="392" y="411"/>
                </a:cubicBezTo>
                <a:cubicBezTo>
                  <a:pt x="392" y="411"/>
                  <a:pt x="392" y="411"/>
                  <a:pt x="391" y="412"/>
                </a:cubicBezTo>
                <a:cubicBezTo>
                  <a:pt x="391" y="412"/>
                  <a:pt x="391" y="412"/>
                  <a:pt x="391" y="411"/>
                </a:cubicBezTo>
                <a:cubicBezTo>
                  <a:pt x="392" y="411"/>
                  <a:pt x="392" y="410"/>
                  <a:pt x="392" y="410"/>
                </a:cubicBezTo>
                <a:cubicBezTo>
                  <a:pt x="392" y="409"/>
                  <a:pt x="392" y="410"/>
                  <a:pt x="392" y="410"/>
                </a:cubicBezTo>
                <a:cubicBezTo>
                  <a:pt x="391" y="409"/>
                  <a:pt x="391" y="409"/>
                  <a:pt x="391" y="408"/>
                </a:cubicBezTo>
                <a:cubicBezTo>
                  <a:pt x="391" y="408"/>
                  <a:pt x="391" y="408"/>
                  <a:pt x="391" y="407"/>
                </a:cubicBezTo>
                <a:cubicBezTo>
                  <a:pt x="391" y="406"/>
                  <a:pt x="390" y="406"/>
                  <a:pt x="390" y="406"/>
                </a:cubicBezTo>
                <a:cubicBezTo>
                  <a:pt x="390" y="405"/>
                  <a:pt x="390" y="404"/>
                  <a:pt x="390" y="403"/>
                </a:cubicBezTo>
                <a:cubicBezTo>
                  <a:pt x="390" y="403"/>
                  <a:pt x="390" y="402"/>
                  <a:pt x="389" y="402"/>
                </a:cubicBezTo>
                <a:cubicBezTo>
                  <a:pt x="389" y="401"/>
                  <a:pt x="387" y="397"/>
                  <a:pt x="387" y="397"/>
                </a:cubicBezTo>
                <a:cubicBezTo>
                  <a:pt x="386" y="397"/>
                  <a:pt x="386" y="395"/>
                  <a:pt x="386" y="395"/>
                </a:cubicBezTo>
                <a:cubicBezTo>
                  <a:pt x="386" y="394"/>
                  <a:pt x="385" y="393"/>
                  <a:pt x="385" y="392"/>
                </a:cubicBezTo>
                <a:cubicBezTo>
                  <a:pt x="385" y="392"/>
                  <a:pt x="385" y="392"/>
                  <a:pt x="385" y="391"/>
                </a:cubicBezTo>
                <a:cubicBezTo>
                  <a:pt x="385" y="391"/>
                  <a:pt x="385" y="391"/>
                  <a:pt x="385" y="390"/>
                </a:cubicBezTo>
                <a:cubicBezTo>
                  <a:pt x="384" y="390"/>
                  <a:pt x="384" y="389"/>
                  <a:pt x="384" y="389"/>
                </a:cubicBezTo>
                <a:cubicBezTo>
                  <a:pt x="384" y="388"/>
                  <a:pt x="385" y="386"/>
                  <a:pt x="385" y="386"/>
                </a:cubicBezTo>
                <a:cubicBezTo>
                  <a:pt x="385" y="386"/>
                  <a:pt x="384" y="385"/>
                  <a:pt x="384" y="385"/>
                </a:cubicBezTo>
                <a:cubicBezTo>
                  <a:pt x="385" y="384"/>
                  <a:pt x="385" y="383"/>
                  <a:pt x="385" y="382"/>
                </a:cubicBezTo>
                <a:cubicBezTo>
                  <a:pt x="385" y="382"/>
                  <a:pt x="385" y="381"/>
                  <a:pt x="386" y="381"/>
                </a:cubicBezTo>
                <a:cubicBezTo>
                  <a:pt x="386" y="380"/>
                  <a:pt x="386" y="379"/>
                  <a:pt x="386" y="378"/>
                </a:cubicBezTo>
                <a:cubicBezTo>
                  <a:pt x="386" y="377"/>
                  <a:pt x="386" y="377"/>
                  <a:pt x="387" y="376"/>
                </a:cubicBezTo>
                <a:cubicBezTo>
                  <a:pt x="387" y="376"/>
                  <a:pt x="387" y="376"/>
                  <a:pt x="386" y="375"/>
                </a:cubicBezTo>
                <a:cubicBezTo>
                  <a:pt x="386" y="375"/>
                  <a:pt x="386" y="375"/>
                  <a:pt x="387" y="375"/>
                </a:cubicBezTo>
                <a:cubicBezTo>
                  <a:pt x="387" y="374"/>
                  <a:pt x="387" y="374"/>
                  <a:pt x="387" y="374"/>
                </a:cubicBezTo>
                <a:cubicBezTo>
                  <a:pt x="387" y="373"/>
                  <a:pt x="386" y="373"/>
                  <a:pt x="387" y="373"/>
                </a:cubicBezTo>
                <a:cubicBezTo>
                  <a:pt x="387" y="372"/>
                  <a:pt x="387" y="372"/>
                  <a:pt x="387" y="371"/>
                </a:cubicBezTo>
                <a:cubicBezTo>
                  <a:pt x="387" y="371"/>
                  <a:pt x="387" y="371"/>
                  <a:pt x="387" y="370"/>
                </a:cubicBezTo>
                <a:cubicBezTo>
                  <a:pt x="387" y="370"/>
                  <a:pt x="387" y="370"/>
                  <a:pt x="387" y="370"/>
                </a:cubicBezTo>
                <a:cubicBezTo>
                  <a:pt x="387" y="370"/>
                  <a:pt x="388" y="370"/>
                  <a:pt x="388" y="370"/>
                </a:cubicBezTo>
                <a:cubicBezTo>
                  <a:pt x="388" y="370"/>
                  <a:pt x="388" y="370"/>
                  <a:pt x="388" y="369"/>
                </a:cubicBezTo>
                <a:cubicBezTo>
                  <a:pt x="388" y="369"/>
                  <a:pt x="388" y="369"/>
                  <a:pt x="388" y="368"/>
                </a:cubicBezTo>
                <a:cubicBezTo>
                  <a:pt x="388" y="368"/>
                  <a:pt x="388" y="368"/>
                  <a:pt x="388" y="367"/>
                </a:cubicBezTo>
                <a:cubicBezTo>
                  <a:pt x="388" y="367"/>
                  <a:pt x="388" y="366"/>
                  <a:pt x="388" y="366"/>
                </a:cubicBezTo>
                <a:cubicBezTo>
                  <a:pt x="388" y="366"/>
                  <a:pt x="388" y="365"/>
                  <a:pt x="388" y="365"/>
                </a:cubicBezTo>
                <a:cubicBezTo>
                  <a:pt x="388" y="365"/>
                  <a:pt x="389" y="365"/>
                  <a:pt x="389" y="365"/>
                </a:cubicBezTo>
                <a:cubicBezTo>
                  <a:pt x="389" y="364"/>
                  <a:pt x="389" y="364"/>
                  <a:pt x="389" y="364"/>
                </a:cubicBezTo>
                <a:cubicBezTo>
                  <a:pt x="389" y="364"/>
                  <a:pt x="389" y="365"/>
                  <a:pt x="389" y="365"/>
                </a:cubicBezTo>
                <a:cubicBezTo>
                  <a:pt x="390" y="364"/>
                  <a:pt x="390" y="364"/>
                  <a:pt x="390" y="364"/>
                </a:cubicBezTo>
                <a:cubicBezTo>
                  <a:pt x="390" y="364"/>
                  <a:pt x="391" y="364"/>
                  <a:pt x="391" y="364"/>
                </a:cubicBezTo>
                <a:cubicBezTo>
                  <a:pt x="391" y="364"/>
                  <a:pt x="391" y="364"/>
                  <a:pt x="391" y="364"/>
                </a:cubicBezTo>
                <a:cubicBezTo>
                  <a:pt x="392" y="363"/>
                  <a:pt x="393" y="362"/>
                  <a:pt x="393" y="361"/>
                </a:cubicBezTo>
                <a:cubicBezTo>
                  <a:pt x="393" y="361"/>
                  <a:pt x="393" y="360"/>
                  <a:pt x="393" y="360"/>
                </a:cubicBezTo>
                <a:cubicBezTo>
                  <a:pt x="393" y="360"/>
                  <a:pt x="393" y="360"/>
                  <a:pt x="393" y="360"/>
                </a:cubicBezTo>
                <a:cubicBezTo>
                  <a:pt x="393" y="360"/>
                  <a:pt x="393" y="360"/>
                  <a:pt x="392" y="360"/>
                </a:cubicBezTo>
                <a:cubicBezTo>
                  <a:pt x="392" y="359"/>
                  <a:pt x="392" y="359"/>
                  <a:pt x="392" y="359"/>
                </a:cubicBezTo>
                <a:cubicBezTo>
                  <a:pt x="393" y="358"/>
                  <a:pt x="393" y="358"/>
                  <a:pt x="392" y="357"/>
                </a:cubicBezTo>
                <a:cubicBezTo>
                  <a:pt x="392" y="357"/>
                  <a:pt x="392" y="357"/>
                  <a:pt x="392" y="356"/>
                </a:cubicBezTo>
                <a:cubicBezTo>
                  <a:pt x="392" y="355"/>
                  <a:pt x="392" y="354"/>
                  <a:pt x="392" y="354"/>
                </a:cubicBezTo>
                <a:cubicBezTo>
                  <a:pt x="392" y="354"/>
                  <a:pt x="392" y="353"/>
                  <a:pt x="392" y="353"/>
                </a:cubicBezTo>
                <a:cubicBezTo>
                  <a:pt x="392" y="353"/>
                  <a:pt x="393" y="353"/>
                  <a:pt x="393" y="353"/>
                </a:cubicBezTo>
                <a:cubicBezTo>
                  <a:pt x="393" y="352"/>
                  <a:pt x="393" y="352"/>
                  <a:pt x="393" y="352"/>
                </a:cubicBezTo>
                <a:cubicBezTo>
                  <a:pt x="393" y="352"/>
                  <a:pt x="393" y="351"/>
                  <a:pt x="393" y="351"/>
                </a:cubicBezTo>
                <a:cubicBezTo>
                  <a:pt x="393" y="351"/>
                  <a:pt x="392" y="351"/>
                  <a:pt x="392" y="351"/>
                </a:cubicBezTo>
                <a:cubicBezTo>
                  <a:pt x="392" y="351"/>
                  <a:pt x="392" y="351"/>
                  <a:pt x="392" y="351"/>
                </a:cubicBezTo>
                <a:cubicBezTo>
                  <a:pt x="392" y="350"/>
                  <a:pt x="392" y="350"/>
                  <a:pt x="392" y="350"/>
                </a:cubicBezTo>
                <a:cubicBezTo>
                  <a:pt x="392" y="350"/>
                  <a:pt x="392" y="350"/>
                  <a:pt x="392" y="350"/>
                </a:cubicBezTo>
                <a:cubicBezTo>
                  <a:pt x="392" y="351"/>
                  <a:pt x="393" y="351"/>
                  <a:pt x="393" y="351"/>
                </a:cubicBezTo>
                <a:cubicBezTo>
                  <a:pt x="394" y="351"/>
                  <a:pt x="394" y="350"/>
                  <a:pt x="394" y="350"/>
                </a:cubicBezTo>
                <a:cubicBezTo>
                  <a:pt x="395" y="349"/>
                  <a:pt x="394" y="350"/>
                  <a:pt x="394" y="351"/>
                </a:cubicBezTo>
                <a:cubicBezTo>
                  <a:pt x="394" y="351"/>
                  <a:pt x="395" y="350"/>
                  <a:pt x="395" y="349"/>
                </a:cubicBezTo>
                <a:cubicBezTo>
                  <a:pt x="396" y="349"/>
                  <a:pt x="397" y="348"/>
                  <a:pt x="396" y="348"/>
                </a:cubicBezTo>
                <a:cubicBezTo>
                  <a:pt x="396" y="348"/>
                  <a:pt x="395" y="348"/>
                  <a:pt x="395" y="349"/>
                </a:cubicBezTo>
                <a:cubicBezTo>
                  <a:pt x="395" y="349"/>
                  <a:pt x="395" y="348"/>
                  <a:pt x="395" y="348"/>
                </a:cubicBezTo>
                <a:cubicBezTo>
                  <a:pt x="395" y="348"/>
                  <a:pt x="395" y="348"/>
                  <a:pt x="395" y="347"/>
                </a:cubicBezTo>
                <a:cubicBezTo>
                  <a:pt x="395" y="347"/>
                  <a:pt x="394" y="347"/>
                  <a:pt x="394" y="347"/>
                </a:cubicBezTo>
                <a:cubicBezTo>
                  <a:pt x="394" y="347"/>
                  <a:pt x="395" y="347"/>
                  <a:pt x="395" y="347"/>
                </a:cubicBezTo>
                <a:cubicBezTo>
                  <a:pt x="396" y="347"/>
                  <a:pt x="396" y="347"/>
                  <a:pt x="397" y="347"/>
                </a:cubicBezTo>
                <a:cubicBezTo>
                  <a:pt x="397" y="346"/>
                  <a:pt x="397" y="346"/>
                  <a:pt x="397" y="346"/>
                </a:cubicBezTo>
                <a:cubicBezTo>
                  <a:pt x="397" y="346"/>
                  <a:pt x="397" y="346"/>
                  <a:pt x="396" y="346"/>
                </a:cubicBezTo>
                <a:cubicBezTo>
                  <a:pt x="396" y="345"/>
                  <a:pt x="396" y="345"/>
                  <a:pt x="397" y="345"/>
                </a:cubicBezTo>
                <a:cubicBezTo>
                  <a:pt x="397" y="345"/>
                  <a:pt x="397" y="345"/>
                  <a:pt x="397" y="345"/>
                </a:cubicBezTo>
                <a:cubicBezTo>
                  <a:pt x="397" y="345"/>
                  <a:pt x="397" y="346"/>
                  <a:pt x="397" y="345"/>
                </a:cubicBezTo>
                <a:cubicBezTo>
                  <a:pt x="398" y="345"/>
                  <a:pt x="398" y="345"/>
                  <a:pt x="398" y="345"/>
                </a:cubicBezTo>
                <a:cubicBezTo>
                  <a:pt x="398" y="345"/>
                  <a:pt x="398" y="345"/>
                  <a:pt x="399" y="345"/>
                </a:cubicBezTo>
                <a:cubicBezTo>
                  <a:pt x="399" y="344"/>
                  <a:pt x="399" y="344"/>
                  <a:pt x="399" y="344"/>
                </a:cubicBezTo>
                <a:cubicBezTo>
                  <a:pt x="399" y="343"/>
                  <a:pt x="399" y="342"/>
                  <a:pt x="399" y="343"/>
                </a:cubicBezTo>
                <a:cubicBezTo>
                  <a:pt x="400" y="343"/>
                  <a:pt x="400" y="344"/>
                  <a:pt x="400" y="344"/>
                </a:cubicBezTo>
                <a:cubicBezTo>
                  <a:pt x="401" y="344"/>
                  <a:pt x="401" y="344"/>
                  <a:pt x="401" y="344"/>
                </a:cubicBezTo>
                <a:cubicBezTo>
                  <a:pt x="400" y="344"/>
                  <a:pt x="399" y="344"/>
                  <a:pt x="399" y="345"/>
                </a:cubicBezTo>
                <a:cubicBezTo>
                  <a:pt x="398" y="345"/>
                  <a:pt x="399" y="345"/>
                  <a:pt x="399" y="345"/>
                </a:cubicBezTo>
                <a:cubicBezTo>
                  <a:pt x="400" y="345"/>
                  <a:pt x="401" y="344"/>
                  <a:pt x="401" y="344"/>
                </a:cubicBezTo>
                <a:cubicBezTo>
                  <a:pt x="401" y="343"/>
                  <a:pt x="401" y="343"/>
                  <a:pt x="401" y="343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2" y="343"/>
                  <a:pt x="401" y="343"/>
                  <a:pt x="401" y="342"/>
                </a:cubicBezTo>
                <a:cubicBezTo>
                  <a:pt x="401" y="342"/>
                  <a:pt x="401" y="342"/>
                  <a:pt x="401" y="341"/>
                </a:cubicBezTo>
                <a:cubicBezTo>
                  <a:pt x="401" y="341"/>
                  <a:pt x="402" y="341"/>
                  <a:pt x="402" y="342"/>
                </a:cubicBezTo>
                <a:cubicBezTo>
                  <a:pt x="402" y="342"/>
                  <a:pt x="402" y="342"/>
                  <a:pt x="402" y="342"/>
                </a:cubicBezTo>
                <a:cubicBezTo>
                  <a:pt x="402" y="341"/>
                  <a:pt x="403" y="342"/>
                  <a:pt x="403" y="342"/>
                </a:cubicBezTo>
                <a:cubicBezTo>
                  <a:pt x="403" y="341"/>
                  <a:pt x="403" y="342"/>
                  <a:pt x="403" y="342"/>
                </a:cubicBezTo>
                <a:cubicBezTo>
                  <a:pt x="403" y="342"/>
                  <a:pt x="403" y="343"/>
                  <a:pt x="403" y="343"/>
                </a:cubicBezTo>
                <a:cubicBezTo>
                  <a:pt x="403" y="342"/>
                  <a:pt x="404" y="342"/>
                  <a:pt x="404" y="342"/>
                </a:cubicBezTo>
                <a:cubicBezTo>
                  <a:pt x="405" y="342"/>
                  <a:pt x="406" y="342"/>
                  <a:pt x="406" y="341"/>
                </a:cubicBezTo>
                <a:cubicBezTo>
                  <a:pt x="405" y="341"/>
                  <a:pt x="405" y="341"/>
                  <a:pt x="406" y="341"/>
                </a:cubicBezTo>
                <a:cubicBezTo>
                  <a:pt x="406" y="341"/>
                  <a:pt x="407" y="341"/>
                  <a:pt x="407" y="341"/>
                </a:cubicBezTo>
                <a:cubicBezTo>
                  <a:pt x="407" y="340"/>
                  <a:pt x="409" y="340"/>
                  <a:pt x="409" y="339"/>
                </a:cubicBezTo>
                <a:cubicBezTo>
                  <a:pt x="410" y="339"/>
                  <a:pt x="410" y="339"/>
                  <a:pt x="410" y="338"/>
                </a:cubicBezTo>
                <a:cubicBezTo>
                  <a:pt x="410" y="338"/>
                  <a:pt x="411" y="338"/>
                  <a:pt x="411" y="338"/>
                </a:cubicBezTo>
                <a:cubicBezTo>
                  <a:pt x="411" y="338"/>
                  <a:pt x="410" y="338"/>
                  <a:pt x="411" y="338"/>
                </a:cubicBezTo>
                <a:cubicBezTo>
                  <a:pt x="411" y="338"/>
                  <a:pt x="413" y="337"/>
                  <a:pt x="413" y="337"/>
                </a:cubicBezTo>
                <a:cubicBezTo>
                  <a:pt x="413" y="336"/>
                  <a:pt x="412" y="336"/>
                  <a:pt x="412" y="336"/>
                </a:cubicBezTo>
                <a:cubicBezTo>
                  <a:pt x="412" y="336"/>
                  <a:pt x="412" y="336"/>
                  <a:pt x="412" y="335"/>
                </a:cubicBezTo>
                <a:cubicBezTo>
                  <a:pt x="412" y="335"/>
                  <a:pt x="412" y="334"/>
                  <a:pt x="412" y="334"/>
                </a:cubicBezTo>
                <a:cubicBezTo>
                  <a:pt x="412" y="334"/>
                  <a:pt x="412" y="334"/>
                  <a:pt x="413" y="334"/>
                </a:cubicBezTo>
                <a:cubicBezTo>
                  <a:pt x="413" y="334"/>
                  <a:pt x="414" y="334"/>
                  <a:pt x="414" y="334"/>
                </a:cubicBezTo>
                <a:cubicBezTo>
                  <a:pt x="414" y="334"/>
                  <a:pt x="414" y="335"/>
                  <a:pt x="414" y="335"/>
                </a:cubicBezTo>
                <a:cubicBezTo>
                  <a:pt x="413" y="335"/>
                  <a:pt x="413" y="336"/>
                  <a:pt x="414" y="335"/>
                </a:cubicBezTo>
                <a:cubicBezTo>
                  <a:pt x="414" y="335"/>
                  <a:pt x="415" y="335"/>
                  <a:pt x="414" y="335"/>
                </a:cubicBezTo>
                <a:cubicBezTo>
                  <a:pt x="414" y="336"/>
                  <a:pt x="413" y="337"/>
                  <a:pt x="413" y="336"/>
                </a:cubicBezTo>
                <a:cubicBezTo>
                  <a:pt x="413" y="336"/>
                  <a:pt x="415" y="336"/>
                  <a:pt x="416" y="335"/>
                </a:cubicBezTo>
                <a:cubicBezTo>
                  <a:pt x="417" y="335"/>
                  <a:pt x="418" y="334"/>
                  <a:pt x="418" y="334"/>
                </a:cubicBezTo>
                <a:cubicBezTo>
                  <a:pt x="419" y="334"/>
                  <a:pt x="419" y="334"/>
                  <a:pt x="419" y="334"/>
                </a:cubicBezTo>
                <a:cubicBezTo>
                  <a:pt x="419" y="333"/>
                  <a:pt x="420" y="332"/>
                  <a:pt x="420" y="332"/>
                </a:cubicBezTo>
                <a:cubicBezTo>
                  <a:pt x="420" y="333"/>
                  <a:pt x="419" y="334"/>
                  <a:pt x="419" y="334"/>
                </a:cubicBezTo>
                <a:cubicBezTo>
                  <a:pt x="419" y="334"/>
                  <a:pt x="420" y="334"/>
                  <a:pt x="420" y="334"/>
                </a:cubicBezTo>
                <a:cubicBezTo>
                  <a:pt x="421" y="334"/>
                  <a:pt x="422" y="334"/>
                  <a:pt x="422" y="333"/>
                </a:cubicBezTo>
                <a:cubicBezTo>
                  <a:pt x="422" y="333"/>
                  <a:pt x="422" y="332"/>
                  <a:pt x="423" y="332"/>
                </a:cubicBezTo>
                <a:cubicBezTo>
                  <a:pt x="423" y="332"/>
                  <a:pt x="423" y="331"/>
                  <a:pt x="423" y="332"/>
                </a:cubicBezTo>
                <a:cubicBezTo>
                  <a:pt x="423" y="332"/>
                  <a:pt x="423" y="333"/>
                  <a:pt x="423" y="333"/>
                </a:cubicBezTo>
                <a:cubicBezTo>
                  <a:pt x="422" y="333"/>
                  <a:pt x="422" y="333"/>
                  <a:pt x="422" y="334"/>
                </a:cubicBezTo>
                <a:cubicBezTo>
                  <a:pt x="423" y="334"/>
                  <a:pt x="425" y="334"/>
                  <a:pt x="425" y="335"/>
                </a:cubicBezTo>
                <a:cubicBezTo>
                  <a:pt x="426" y="335"/>
                  <a:pt x="427" y="335"/>
                  <a:pt x="428" y="335"/>
                </a:cubicBezTo>
                <a:cubicBezTo>
                  <a:pt x="428" y="335"/>
                  <a:pt x="429" y="335"/>
                  <a:pt x="429" y="335"/>
                </a:cubicBezTo>
                <a:cubicBezTo>
                  <a:pt x="429" y="335"/>
                  <a:pt x="429" y="335"/>
                  <a:pt x="430" y="335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30" y="335"/>
                  <a:pt x="429" y="335"/>
                  <a:pt x="429" y="334"/>
                </a:cubicBezTo>
                <a:cubicBezTo>
                  <a:pt x="430" y="334"/>
                  <a:pt x="430" y="333"/>
                  <a:pt x="431" y="333"/>
                </a:cubicBezTo>
                <a:cubicBezTo>
                  <a:pt x="431" y="333"/>
                  <a:pt x="430" y="334"/>
                  <a:pt x="431" y="334"/>
                </a:cubicBezTo>
                <a:cubicBezTo>
                  <a:pt x="431" y="334"/>
                  <a:pt x="432" y="334"/>
                  <a:pt x="432" y="334"/>
                </a:cubicBezTo>
                <a:cubicBezTo>
                  <a:pt x="432" y="335"/>
                  <a:pt x="432" y="335"/>
                  <a:pt x="433" y="335"/>
                </a:cubicBezTo>
                <a:cubicBezTo>
                  <a:pt x="433" y="336"/>
                  <a:pt x="433" y="336"/>
                  <a:pt x="433" y="335"/>
                </a:cubicBezTo>
                <a:cubicBezTo>
                  <a:pt x="434" y="335"/>
                  <a:pt x="434" y="334"/>
                  <a:pt x="434" y="335"/>
                </a:cubicBezTo>
                <a:cubicBezTo>
                  <a:pt x="434" y="335"/>
                  <a:pt x="433" y="336"/>
                  <a:pt x="434" y="336"/>
                </a:cubicBezTo>
                <a:cubicBezTo>
                  <a:pt x="434" y="336"/>
                  <a:pt x="434" y="336"/>
                  <a:pt x="434" y="337"/>
                </a:cubicBezTo>
                <a:cubicBezTo>
                  <a:pt x="434" y="337"/>
                  <a:pt x="433" y="336"/>
                  <a:pt x="433" y="337"/>
                </a:cubicBezTo>
                <a:cubicBezTo>
                  <a:pt x="433" y="338"/>
                  <a:pt x="434" y="338"/>
                  <a:pt x="434" y="337"/>
                </a:cubicBezTo>
                <a:cubicBezTo>
                  <a:pt x="434" y="337"/>
                  <a:pt x="435" y="338"/>
                  <a:pt x="435" y="338"/>
                </a:cubicBezTo>
                <a:cubicBezTo>
                  <a:pt x="435" y="338"/>
                  <a:pt x="436" y="338"/>
                  <a:pt x="436" y="338"/>
                </a:cubicBezTo>
                <a:cubicBezTo>
                  <a:pt x="436" y="338"/>
                  <a:pt x="437" y="338"/>
                  <a:pt x="437" y="338"/>
                </a:cubicBezTo>
                <a:cubicBezTo>
                  <a:pt x="437" y="337"/>
                  <a:pt x="437" y="337"/>
                  <a:pt x="438" y="337"/>
                </a:cubicBezTo>
                <a:cubicBezTo>
                  <a:pt x="438" y="337"/>
                  <a:pt x="439" y="337"/>
                  <a:pt x="439" y="337"/>
                </a:cubicBezTo>
                <a:cubicBezTo>
                  <a:pt x="439" y="337"/>
                  <a:pt x="439" y="338"/>
                  <a:pt x="439" y="338"/>
                </a:cubicBezTo>
                <a:cubicBezTo>
                  <a:pt x="439" y="339"/>
                  <a:pt x="440" y="338"/>
                  <a:pt x="440" y="338"/>
                </a:cubicBezTo>
                <a:cubicBezTo>
                  <a:pt x="441" y="337"/>
                  <a:pt x="440" y="337"/>
                  <a:pt x="441" y="336"/>
                </a:cubicBezTo>
                <a:cubicBezTo>
                  <a:pt x="441" y="336"/>
                  <a:pt x="440" y="336"/>
                  <a:pt x="440" y="335"/>
                </a:cubicBezTo>
                <a:cubicBezTo>
                  <a:pt x="440" y="335"/>
                  <a:pt x="440" y="334"/>
                  <a:pt x="441" y="335"/>
                </a:cubicBezTo>
                <a:cubicBezTo>
                  <a:pt x="441" y="336"/>
                  <a:pt x="442" y="336"/>
                  <a:pt x="442" y="336"/>
                </a:cubicBezTo>
                <a:cubicBezTo>
                  <a:pt x="442" y="336"/>
                  <a:pt x="442" y="336"/>
                  <a:pt x="442" y="337"/>
                </a:cubicBezTo>
                <a:cubicBezTo>
                  <a:pt x="442" y="337"/>
                  <a:pt x="443" y="337"/>
                  <a:pt x="443" y="337"/>
                </a:cubicBezTo>
                <a:cubicBezTo>
                  <a:pt x="444" y="337"/>
                  <a:pt x="444" y="338"/>
                  <a:pt x="444" y="338"/>
                </a:cubicBezTo>
                <a:cubicBezTo>
                  <a:pt x="444" y="338"/>
                  <a:pt x="444" y="338"/>
                  <a:pt x="444" y="338"/>
                </a:cubicBezTo>
                <a:cubicBezTo>
                  <a:pt x="444" y="338"/>
                  <a:pt x="445" y="339"/>
                  <a:pt x="444" y="339"/>
                </a:cubicBezTo>
                <a:cubicBezTo>
                  <a:pt x="444" y="339"/>
                  <a:pt x="443" y="340"/>
                  <a:pt x="444" y="340"/>
                </a:cubicBezTo>
                <a:cubicBezTo>
                  <a:pt x="444" y="339"/>
                  <a:pt x="445" y="339"/>
                  <a:pt x="445" y="339"/>
                </a:cubicBezTo>
                <a:cubicBezTo>
                  <a:pt x="445" y="339"/>
                  <a:pt x="446" y="340"/>
                  <a:pt x="446" y="339"/>
                </a:cubicBezTo>
                <a:cubicBezTo>
                  <a:pt x="446" y="339"/>
                  <a:pt x="446" y="339"/>
                  <a:pt x="446" y="338"/>
                </a:cubicBezTo>
                <a:cubicBezTo>
                  <a:pt x="447" y="338"/>
                  <a:pt x="447" y="338"/>
                  <a:pt x="446" y="338"/>
                </a:cubicBezTo>
                <a:cubicBezTo>
                  <a:pt x="446" y="338"/>
                  <a:pt x="446" y="338"/>
                  <a:pt x="446" y="337"/>
                </a:cubicBezTo>
                <a:cubicBezTo>
                  <a:pt x="446" y="337"/>
                  <a:pt x="445" y="336"/>
                  <a:pt x="445" y="336"/>
                </a:cubicBezTo>
                <a:cubicBezTo>
                  <a:pt x="444" y="336"/>
                  <a:pt x="444" y="337"/>
                  <a:pt x="444" y="336"/>
                </a:cubicBezTo>
                <a:cubicBezTo>
                  <a:pt x="444" y="336"/>
                  <a:pt x="444" y="336"/>
                  <a:pt x="443" y="335"/>
                </a:cubicBezTo>
                <a:cubicBezTo>
                  <a:pt x="443" y="335"/>
                  <a:pt x="443" y="335"/>
                  <a:pt x="443" y="335"/>
                </a:cubicBezTo>
                <a:cubicBezTo>
                  <a:pt x="443" y="334"/>
                  <a:pt x="443" y="334"/>
                  <a:pt x="444" y="334"/>
                </a:cubicBezTo>
                <a:cubicBezTo>
                  <a:pt x="444" y="335"/>
                  <a:pt x="444" y="334"/>
                  <a:pt x="444" y="334"/>
                </a:cubicBezTo>
                <a:cubicBezTo>
                  <a:pt x="444" y="334"/>
                  <a:pt x="445" y="334"/>
                  <a:pt x="445" y="334"/>
                </a:cubicBezTo>
                <a:cubicBezTo>
                  <a:pt x="446" y="333"/>
                  <a:pt x="446" y="333"/>
                  <a:pt x="445" y="332"/>
                </a:cubicBezTo>
                <a:cubicBezTo>
                  <a:pt x="445" y="332"/>
                  <a:pt x="445" y="332"/>
                  <a:pt x="445" y="332"/>
                </a:cubicBezTo>
                <a:cubicBezTo>
                  <a:pt x="444" y="332"/>
                  <a:pt x="444" y="333"/>
                  <a:pt x="444" y="333"/>
                </a:cubicBezTo>
                <a:cubicBezTo>
                  <a:pt x="443" y="333"/>
                  <a:pt x="443" y="333"/>
                  <a:pt x="443" y="332"/>
                </a:cubicBezTo>
                <a:cubicBezTo>
                  <a:pt x="443" y="332"/>
                  <a:pt x="444" y="332"/>
                  <a:pt x="444" y="332"/>
                </a:cubicBezTo>
                <a:cubicBezTo>
                  <a:pt x="444" y="331"/>
                  <a:pt x="444" y="331"/>
                  <a:pt x="443" y="331"/>
                </a:cubicBezTo>
                <a:cubicBezTo>
                  <a:pt x="443" y="331"/>
                  <a:pt x="443" y="331"/>
                  <a:pt x="442" y="332"/>
                </a:cubicBezTo>
                <a:cubicBezTo>
                  <a:pt x="442" y="332"/>
                  <a:pt x="440" y="332"/>
                  <a:pt x="440" y="332"/>
                </a:cubicBezTo>
                <a:cubicBezTo>
                  <a:pt x="440" y="331"/>
                  <a:pt x="440" y="331"/>
                  <a:pt x="440" y="330"/>
                </a:cubicBezTo>
                <a:cubicBezTo>
                  <a:pt x="441" y="330"/>
                  <a:pt x="441" y="330"/>
                  <a:pt x="442" y="330"/>
                </a:cubicBezTo>
                <a:cubicBezTo>
                  <a:pt x="442" y="330"/>
                  <a:pt x="443" y="330"/>
                  <a:pt x="443" y="330"/>
                </a:cubicBezTo>
                <a:cubicBezTo>
                  <a:pt x="444" y="330"/>
                  <a:pt x="445" y="331"/>
                  <a:pt x="445" y="331"/>
                </a:cubicBezTo>
                <a:cubicBezTo>
                  <a:pt x="445" y="331"/>
                  <a:pt x="447" y="330"/>
                  <a:pt x="447" y="330"/>
                </a:cubicBezTo>
                <a:cubicBezTo>
                  <a:pt x="447" y="329"/>
                  <a:pt x="448" y="330"/>
                  <a:pt x="449" y="330"/>
                </a:cubicBezTo>
                <a:cubicBezTo>
                  <a:pt x="449" y="329"/>
                  <a:pt x="449" y="329"/>
                  <a:pt x="450" y="329"/>
                </a:cubicBezTo>
                <a:cubicBezTo>
                  <a:pt x="450" y="329"/>
                  <a:pt x="450" y="330"/>
                  <a:pt x="451" y="330"/>
                </a:cubicBezTo>
                <a:cubicBezTo>
                  <a:pt x="451" y="329"/>
                  <a:pt x="451" y="330"/>
                  <a:pt x="451" y="330"/>
                </a:cubicBezTo>
                <a:cubicBezTo>
                  <a:pt x="452" y="330"/>
                  <a:pt x="452" y="329"/>
                  <a:pt x="453" y="329"/>
                </a:cubicBezTo>
                <a:cubicBezTo>
                  <a:pt x="454" y="330"/>
                  <a:pt x="454" y="330"/>
                  <a:pt x="454" y="330"/>
                </a:cubicBezTo>
                <a:cubicBezTo>
                  <a:pt x="454" y="329"/>
                  <a:pt x="454" y="328"/>
                  <a:pt x="455" y="328"/>
                </a:cubicBezTo>
                <a:cubicBezTo>
                  <a:pt x="455" y="327"/>
                  <a:pt x="455" y="327"/>
                  <a:pt x="455" y="327"/>
                </a:cubicBezTo>
                <a:cubicBezTo>
                  <a:pt x="455" y="328"/>
                  <a:pt x="456" y="328"/>
                  <a:pt x="455" y="329"/>
                </a:cubicBezTo>
                <a:cubicBezTo>
                  <a:pt x="455" y="329"/>
                  <a:pt x="455" y="329"/>
                  <a:pt x="455" y="330"/>
                </a:cubicBezTo>
                <a:cubicBezTo>
                  <a:pt x="455" y="330"/>
                  <a:pt x="455" y="330"/>
                  <a:pt x="455" y="330"/>
                </a:cubicBezTo>
                <a:cubicBezTo>
                  <a:pt x="455" y="330"/>
                  <a:pt x="454" y="330"/>
                  <a:pt x="455" y="331"/>
                </a:cubicBezTo>
                <a:cubicBezTo>
                  <a:pt x="455" y="331"/>
                  <a:pt x="457" y="331"/>
                  <a:pt x="457" y="330"/>
                </a:cubicBezTo>
                <a:cubicBezTo>
                  <a:pt x="457" y="330"/>
                  <a:pt x="458" y="329"/>
                  <a:pt x="458" y="329"/>
                </a:cubicBezTo>
                <a:cubicBezTo>
                  <a:pt x="458" y="329"/>
                  <a:pt x="458" y="329"/>
                  <a:pt x="458" y="330"/>
                </a:cubicBezTo>
                <a:cubicBezTo>
                  <a:pt x="458" y="330"/>
                  <a:pt x="457" y="330"/>
                  <a:pt x="458" y="330"/>
                </a:cubicBezTo>
                <a:cubicBezTo>
                  <a:pt x="458" y="330"/>
                  <a:pt x="458" y="330"/>
                  <a:pt x="459" y="330"/>
                </a:cubicBezTo>
                <a:cubicBezTo>
                  <a:pt x="459" y="329"/>
                  <a:pt x="459" y="329"/>
                  <a:pt x="460" y="328"/>
                </a:cubicBezTo>
                <a:cubicBezTo>
                  <a:pt x="460" y="328"/>
                  <a:pt x="460" y="328"/>
                  <a:pt x="460" y="329"/>
                </a:cubicBezTo>
                <a:cubicBezTo>
                  <a:pt x="460" y="329"/>
                  <a:pt x="460" y="329"/>
                  <a:pt x="460" y="329"/>
                </a:cubicBezTo>
                <a:cubicBezTo>
                  <a:pt x="460" y="328"/>
                  <a:pt x="461" y="328"/>
                  <a:pt x="461" y="328"/>
                </a:cubicBezTo>
                <a:cubicBezTo>
                  <a:pt x="461" y="328"/>
                  <a:pt x="461" y="329"/>
                  <a:pt x="461" y="329"/>
                </a:cubicBezTo>
                <a:cubicBezTo>
                  <a:pt x="461" y="329"/>
                  <a:pt x="461" y="329"/>
                  <a:pt x="461" y="329"/>
                </a:cubicBezTo>
                <a:cubicBezTo>
                  <a:pt x="460" y="329"/>
                  <a:pt x="460" y="329"/>
                  <a:pt x="460" y="329"/>
                </a:cubicBezTo>
                <a:cubicBezTo>
                  <a:pt x="460" y="330"/>
                  <a:pt x="461" y="329"/>
                  <a:pt x="461" y="329"/>
                </a:cubicBezTo>
                <a:cubicBezTo>
                  <a:pt x="462" y="329"/>
                  <a:pt x="462" y="329"/>
                  <a:pt x="463" y="329"/>
                </a:cubicBezTo>
                <a:cubicBezTo>
                  <a:pt x="463" y="329"/>
                  <a:pt x="463" y="329"/>
                  <a:pt x="464" y="329"/>
                </a:cubicBezTo>
                <a:cubicBezTo>
                  <a:pt x="464" y="328"/>
                  <a:pt x="464" y="329"/>
                  <a:pt x="464" y="329"/>
                </a:cubicBezTo>
                <a:cubicBezTo>
                  <a:pt x="465" y="329"/>
                  <a:pt x="465" y="329"/>
                  <a:pt x="465" y="329"/>
                </a:cubicBezTo>
                <a:cubicBezTo>
                  <a:pt x="465" y="329"/>
                  <a:pt x="465" y="329"/>
                  <a:pt x="465" y="329"/>
                </a:cubicBezTo>
                <a:cubicBezTo>
                  <a:pt x="465" y="329"/>
                  <a:pt x="464" y="329"/>
                  <a:pt x="464" y="329"/>
                </a:cubicBezTo>
                <a:cubicBezTo>
                  <a:pt x="464" y="330"/>
                  <a:pt x="465" y="330"/>
                  <a:pt x="465" y="330"/>
                </a:cubicBezTo>
                <a:cubicBezTo>
                  <a:pt x="466" y="330"/>
                  <a:pt x="467" y="331"/>
                  <a:pt x="467" y="331"/>
                </a:cubicBezTo>
                <a:cubicBezTo>
                  <a:pt x="467" y="331"/>
                  <a:pt x="467" y="331"/>
                  <a:pt x="467" y="330"/>
                </a:cubicBezTo>
                <a:cubicBezTo>
                  <a:pt x="467" y="330"/>
                  <a:pt x="468" y="330"/>
                  <a:pt x="468" y="330"/>
                </a:cubicBezTo>
                <a:cubicBezTo>
                  <a:pt x="469" y="330"/>
                  <a:pt x="469" y="330"/>
                  <a:pt x="468" y="330"/>
                </a:cubicBezTo>
                <a:cubicBezTo>
                  <a:pt x="468" y="331"/>
                  <a:pt x="467" y="331"/>
                  <a:pt x="468" y="331"/>
                </a:cubicBezTo>
                <a:cubicBezTo>
                  <a:pt x="468" y="331"/>
                  <a:pt x="469" y="331"/>
                  <a:pt x="469" y="331"/>
                </a:cubicBezTo>
                <a:cubicBezTo>
                  <a:pt x="469" y="332"/>
                  <a:pt x="468" y="332"/>
                  <a:pt x="468" y="332"/>
                </a:cubicBezTo>
                <a:cubicBezTo>
                  <a:pt x="468" y="332"/>
                  <a:pt x="469" y="333"/>
                  <a:pt x="469" y="333"/>
                </a:cubicBezTo>
                <a:cubicBezTo>
                  <a:pt x="469" y="333"/>
                  <a:pt x="469" y="333"/>
                  <a:pt x="469" y="334"/>
                </a:cubicBezTo>
                <a:cubicBezTo>
                  <a:pt x="469" y="334"/>
                  <a:pt x="469" y="334"/>
                  <a:pt x="469" y="334"/>
                </a:cubicBezTo>
                <a:cubicBezTo>
                  <a:pt x="470" y="334"/>
                  <a:pt x="470" y="334"/>
                  <a:pt x="470" y="334"/>
                </a:cubicBezTo>
                <a:cubicBezTo>
                  <a:pt x="471" y="334"/>
                  <a:pt x="470" y="335"/>
                  <a:pt x="471" y="335"/>
                </a:cubicBezTo>
                <a:cubicBezTo>
                  <a:pt x="471" y="335"/>
                  <a:pt x="472" y="335"/>
                  <a:pt x="472" y="334"/>
                </a:cubicBezTo>
                <a:cubicBezTo>
                  <a:pt x="472" y="334"/>
                  <a:pt x="472" y="333"/>
                  <a:pt x="473" y="333"/>
                </a:cubicBezTo>
                <a:cubicBezTo>
                  <a:pt x="473" y="333"/>
                  <a:pt x="474" y="333"/>
                  <a:pt x="474" y="332"/>
                </a:cubicBezTo>
                <a:cubicBezTo>
                  <a:pt x="475" y="332"/>
                  <a:pt x="475" y="332"/>
                  <a:pt x="476" y="332"/>
                </a:cubicBezTo>
                <a:cubicBezTo>
                  <a:pt x="476" y="331"/>
                  <a:pt x="476" y="331"/>
                  <a:pt x="477" y="331"/>
                </a:cubicBezTo>
                <a:cubicBezTo>
                  <a:pt x="477" y="331"/>
                  <a:pt x="478" y="332"/>
                  <a:pt x="478" y="332"/>
                </a:cubicBezTo>
                <a:cubicBezTo>
                  <a:pt x="479" y="332"/>
                  <a:pt x="479" y="333"/>
                  <a:pt x="479" y="333"/>
                </a:cubicBezTo>
                <a:cubicBezTo>
                  <a:pt x="479" y="334"/>
                  <a:pt x="480" y="334"/>
                  <a:pt x="480" y="335"/>
                </a:cubicBezTo>
                <a:cubicBezTo>
                  <a:pt x="480" y="335"/>
                  <a:pt x="480" y="336"/>
                  <a:pt x="480" y="336"/>
                </a:cubicBezTo>
                <a:cubicBezTo>
                  <a:pt x="481" y="336"/>
                  <a:pt x="481" y="337"/>
                  <a:pt x="481" y="337"/>
                </a:cubicBezTo>
                <a:cubicBezTo>
                  <a:pt x="481" y="338"/>
                  <a:pt x="482" y="338"/>
                  <a:pt x="483" y="338"/>
                </a:cubicBezTo>
                <a:cubicBezTo>
                  <a:pt x="483" y="339"/>
                  <a:pt x="484" y="340"/>
                  <a:pt x="483" y="341"/>
                </a:cubicBezTo>
                <a:cubicBezTo>
                  <a:pt x="483" y="342"/>
                  <a:pt x="482" y="343"/>
                  <a:pt x="482" y="344"/>
                </a:cubicBezTo>
                <a:cubicBezTo>
                  <a:pt x="481" y="344"/>
                  <a:pt x="482" y="345"/>
                  <a:pt x="481" y="345"/>
                </a:cubicBezTo>
                <a:cubicBezTo>
                  <a:pt x="481" y="346"/>
                  <a:pt x="481" y="346"/>
                  <a:pt x="481" y="346"/>
                </a:cubicBezTo>
                <a:cubicBezTo>
                  <a:pt x="481" y="347"/>
                  <a:pt x="481" y="347"/>
                  <a:pt x="481" y="348"/>
                </a:cubicBezTo>
                <a:cubicBezTo>
                  <a:pt x="481" y="348"/>
                  <a:pt x="482" y="348"/>
                  <a:pt x="482" y="348"/>
                </a:cubicBezTo>
                <a:cubicBezTo>
                  <a:pt x="482" y="347"/>
                  <a:pt x="482" y="347"/>
                  <a:pt x="482" y="347"/>
                </a:cubicBezTo>
                <a:cubicBezTo>
                  <a:pt x="482" y="346"/>
                  <a:pt x="482" y="346"/>
                  <a:pt x="482" y="346"/>
                </a:cubicBezTo>
                <a:cubicBezTo>
                  <a:pt x="482" y="346"/>
                  <a:pt x="482" y="346"/>
                  <a:pt x="483" y="346"/>
                </a:cubicBezTo>
                <a:cubicBezTo>
                  <a:pt x="483" y="347"/>
                  <a:pt x="483" y="347"/>
                  <a:pt x="483" y="347"/>
                </a:cubicBezTo>
                <a:cubicBezTo>
                  <a:pt x="483" y="347"/>
                  <a:pt x="483" y="347"/>
                  <a:pt x="483" y="347"/>
                </a:cubicBezTo>
                <a:cubicBezTo>
                  <a:pt x="483" y="348"/>
                  <a:pt x="482" y="348"/>
                  <a:pt x="482" y="349"/>
                </a:cubicBezTo>
                <a:cubicBezTo>
                  <a:pt x="482" y="349"/>
                  <a:pt x="481" y="349"/>
                  <a:pt x="481" y="350"/>
                </a:cubicBezTo>
                <a:cubicBezTo>
                  <a:pt x="481" y="350"/>
                  <a:pt x="481" y="350"/>
                  <a:pt x="481" y="351"/>
                </a:cubicBezTo>
                <a:cubicBezTo>
                  <a:pt x="482" y="351"/>
                  <a:pt x="482" y="353"/>
                  <a:pt x="482" y="353"/>
                </a:cubicBezTo>
                <a:cubicBezTo>
                  <a:pt x="482" y="354"/>
                  <a:pt x="482" y="354"/>
                  <a:pt x="482" y="354"/>
                </a:cubicBezTo>
                <a:cubicBezTo>
                  <a:pt x="482" y="355"/>
                  <a:pt x="482" y="355"/>
                  <a:pt x="483" y="355"/>
                </a:cubicBezTo>
                <a:cubicBezTo>
                  <a:pt x="483" y="354"/>
                  <a:pt x="483" y="354"/>
                  <a:pt x="483" y="354"/>
                </a:cubicBezTo>
                <a:cubicBezTo>
                  <a:pt x="483" y="354"/>
                  <a:pt x="483" y="353"/>
                  <a:pt x="483" y="353"/>
                </a:cubicBezTo>
                <a:cubicBezTo>
                  <a:pt x="484" y="353"/>
                  <a:pt x="484" y="353"/>
                  <a:pt x="484" y="353"/>
                </a:cubicBezTo>
                <a:cubicBezTo>
                  <a:pt x="484" y="353"/>
                  <a:pt x="484" y="353"/>
                  <a:pt x="484" y="354"/>
                </a:cubicBezTo>
                <a:cubicBezTo>
                  <a:pt x="484" y="354"/>
                  <a:pt x="484" y="355"/>
                  <a:pt x="484" y="355"/>
                </a:cubicBezTo>
                <a:cubicBezTo>
                  <a:pt x="484" y="355"/>
                  <a:pt x="483" y="355"/>
                  <a:pt x="483" y="356"/>
                </a:cubicBezTo>
                <a:cubicBezTo>
                  <a:pt x="483" y="356"/>
                  <a:pt x="483" y="356"/>
                  <a:pt x="483" y="356"/>
                </a:cubicBezTo>
                <a:cubicBezTo>
                  <a:pt x="483" y="356"/>
                  <a:pt x="482" y="357"/>
                  <a:pt x="483" y="357"/>
                </a:cubicBezTo>
                <a:cubicBezTo>
                  <a:pt x="483" y="357"/>
                  <a:pt x="483" y="357"/>
                  <a:pt x="483" y="356"/>
                </a:cubicBezTo>
                <a:cubicBezTo>
                  <a:pt x="484" y="356"/>
                  <a:pt x="484" y="356"/>
                  <a:pt x="484" y="356"/>
                </a:cubicBezTo>
                <a:cubicBezTo>
                  <a:pt x="484" y="356"/>
                  <a:pt x="486" y="355"/>
                  <a:pt x="485" y="355"/>
                </a:cubicBezTo>
                <a:cubicBezTo>
                  <a:pt x="485" y="355"/>
                  <a:pt x="484" y="356"/>
                  <a:pt x="484" y="356"/>
                </a:cubicBezTo>
                <a:cubicBezTo>
                  <a:pt x="484" y="357"/>
                  <a:pt x="485" y="357"/>
                  <a:pt x="485" y="358"/>
                </a:cubicBezTo>
                <a:cubicBezTo>
                  <a:pt x="484" y="359"/>
                  <a:pt x="484" y="359"/>
                  <a:pt x="484" y="359"/>
                </a:cubicBezTo>
                <a:cubicBezTo>
                  <a:pt x="484" y="360"/>
                  <a:pt x="484" y="360"/>
                  <a:pt x="485" y="360"/>
                </a:cubicBezTo>
                <a:cubicBezTo>
                  <a:pt x="485" y="360"/>
                  <a:pt x="486" y="360"/>
                  <a:pt x="487" y="361"/>
                </a:cubicBezTo>
                <a:cubicBezTo>
                  <a:pt x="487" y="362"/>
                  <a:pt x="487" y="363"/>
                  <a:pt x="487" y="364"/>
                </a:cubicBezTo>
                <a:cubicBezTo>
                  <a:pt x="488" y="364"/>
                  <a:pt x="489" y="365"/>
                  <a:pt x="488" y="365"/>
                </a:cubicBezTo>
                <a:cubicBezTo>
                  <a:pt x="488" y="365"/>
                  <a:pt x="488" y="365"/>
                  <a:pt x="488" y="365"/>
                </a:cubicBezTo>
                <a:cubicBezTo>
                  <a:pt x="487" y="364"/>
                  <a:pt x="487" y="364"/>
                  <a:pt x="487" y="365"/>
                </a:cubicBezTo>
                <a:cubicBezTo>
                  <a:pt x="487" y="365"/>
                  <a:pt x="487" y="366"/>
                  <a:pt x="487" y="366"/>
                </a:cubicBezTo>
                <a:cubicBezTo>
                  <a:pt x="488" y="366"/>
                  <a:pt x="489" y="365"/>
                  <a:pt x="489" y="366"/>
                </a:cubicBezTo>
                <a:cubicBezTo>
                  <a:pt x="489" y="366"/>
                  <a:pt x="490" y="366"/>
                  <a:pt x="490" y="365"/>
                </a:cubicBezTo>
                <a:cubicBezTo>
                  <a:pt x="491" y="365"/>
                  <a:pt x="491" y="365"/>
                  <a:pt x="491" y="365"/>
                </a:cubicBezTo>
                <a:cubicBezTo>
                  <a:pt x="491" y="366"/>
                  <a:pt x="491" y="366"/>
                  <a:pt x="491" y="366"/>
                </a:cubicBezTo>
                <a:cubicBezTo>
                  <a:pt x="490" y="366"/>
                  <a:pt x="490" y="367"/>
                  <a:pt x="490" y="367"/>
                </a:cubicBezTo>
                <a:cubicBezTo>
                  <a:pt x="491" y="367"/>
                  <a:pt x="491" y="366"/>
                  <a:pt x="492" y="365"/>
                </a:cubicBezTo>
                <a:cubicBezTo>
                  <a:pt x="492" y="364"/>
                  <a:pt x="492" y="364"/>
                  <a:pt x="492" y="364"/>
                </a:cubicBezTo>
                <a:cubicBezTo>
                  <a:pt x="492" y="363"/>
                  <a:pt x="492" y="363"/>
                  <a:pt x="493" y="362"/>
                </a:cubicBezTo>
                <a:cubicBezTo>
                  <a:pt x="493" y="361"/>
                  <a:pt x="494" y="360"/>
                  <a:pt x="494" y="360"/>
                </a:cubicBezTo>
                <a:cubicBezTo>
                  <a:pt x="494" y="359"/>
                  <a:pt x="494" y="358"/>
                  <a:pt x="495" y="357"/>
                </a:cubicBezTo>
                <a:cubicBezTo>
                  <a:pt x="496" y="356"/>
                  <a:pt x="496" y="355"/>
                  <a:pt x="496" y="355"/>
                </a:cubicBezTo>
                <a:cubicBezTo>
                  <a:pt x="496" y="354"/>
                  <a:pt x="496" y="354"/>
                  <a:pt x="496" y="353"/>
                </a:cubicBezTo>
                <a:cubicBezTo>
                  <a:pt x="496" y="353"/>
                  <a:pt x="496" y="353"/>
                  <a:pt x="496" y="352"/>
                </a:cubicBezTo>
                <a:cubicBezTo>
                  <a:pt x="496" y="352"/>
                  <a:pt x="495" y="352"/>
                  <a:pt x="495" y="351"/>
                </a:cubicBezTo>
                <a:cubicBezTo>
                  <a:pt x="495" y="351"/>
                  <a:pt x="495" y="350"/>
                  <a:pt x="495" y="350"/>
                </a:cubicBezTo>
                <a:cubicBezTo>
                  <a:pt x="495" y="349"/>
                  <a:pt x="495" y="348"/>
                  <a:pt x="495" y="347"/>
                </a:cubicBezTo>
                <a:cubicBezTo>
                  <a:pt x="495" y="347"/>
                  <a:pt x="495" y="347"/>
                  <a:pt x="495" y="346"/>
                </a:cubicBezTo>
                <a:cubicBezTo>
                  <a:pt x="495" y="346"/>
                  <a:pt x="494" y="345"/>
                  <a:pt x="494" y="344"/>
                </a:cubicBezTo>
                <a:cubicBezTo>
                  <a:pt x="494" y="344"/>
                  <a:pt x="494" y="343"/>
                  <a:pt x="494" y="342"/>
                </a:cubicBezTo>
                <a:cubicBezTo>
                  <a:pt x="494" y="342"/>
                  <a:pt x="494" y="341"/>
                  <a:pt x="494" y="341"/>
                </a:cubicBezTo>
                <a:cubicBezTo>
                  <a:pt x="494" y="341"/>
                  <a:pt x="495" y="342"/>
                  <a:pt x="495" y="342"/>
                </a:cubicBezTo>
                <a:cubicBezTo>
                  <a:pt x="495" y="342"/>
                  <a:pt x="495" y="342"/>
                  <a:pt x="495" y="342"/>
                </a:cubicBezTo>
                <a:cubicBezTo>
                  <a:pt x="495" y="341"/>
                  <a:pt x="495" y="340"/>
                  <a:pt x="494" y="339"/>
                </a:cubicBezTo>
                <a:cubicBezTo>
                  <a:pt x="494" y="338"/>
                  <a:pt x="494" y="339"/>
                  <a:pt x="494" y="337"/>
                </a:cubicBezTo>
                <a:cubicBezTo>
                  <a:pt x="494" y="336"/>
                  <a:pt x="493" y="335"/>
                  <a:pt x="493" y="335"/>
                </a:cubicBezTo>
                <a:cubicBezTo>
                  <a:pt x="493" y="334"/>
                  <a:pt x="493" y="332"/>
                  <a:pt x="493" y="331"/>
                </a:cubicBezTo>
                <a:cubicBezTo>
                  <a:pt x="493" y="330"/>
                  <a:pt x="493" y="330"/>
                  <a:pt x="493" y="330"/>
                </a:cubicBezTo>
                <a:cubicBezTo>
                  <a:pt x="493" y="329"/>
                  <a:pt x="493" y="329"/>
                  <a:pt x="493" y="328"/>
                </a:cubicBezTo>
                <a:cubicBezTo>
                  <a:pt x="493" y="328"/>
                  <a:pt x="493" y="328"/>
                  <a:pt x="493" y="328"/>
                </a:cubicBezTo>
                <a:cubicBezTo>
                  <a:pt x="493" y="327"/>
                  <a:pt x="493" y="327"/>
                  <a:pt x="493" y="326"/>
                </a:cubicBezTo>
                <a:cubicBezTo>
                  <a:pt x="494" y="326"/>
                  <a:pt x="494" y="326"/>
                  <a:pt x="494" y="326"/>
                </a:cubicBezTo>
                <a:cubicBezTo>
                  <a:pt x="494" y="325"/>
                  <a:pt x="494" y="325"/>
                  <a:pt x="494" y="325"/>
                </a:cubicBezTo>
                <a:cubicBezTo>
                  <a:pt x="494" y="324"/>
                  <a:pt x="494" y="324"/>
                  <a:pt x="495" y="324"/>
                </a:cubicBezTo>
                <a:cubicBezTo>
                  <a:pt x="496" y="323"/>
                  <a:pt x="495" y="323"/>
                  <a:pt x="495" y="323"/>
                </a:cubicBezTo>
                <a:cubicBezTo>
                  <a:pt x="495" y="323"/>
                  <a:pt x="494" y="323"/>
                  <a:pt x="495" y="323"/>
                </a:cubicBezTo>
                <a:cubicBezTo>
                  <a:pt x="495" y="323"/>
                  <a:pt x="496" y="323"/>
                  <a:pt x="496" y="323"/>
                </a:cubicBezTo>
                <a:cubicBezTo>
                  <a:pt x="496" y="322"/>
                  <a:pt x="496" y="322"/>
                  <a:pt x="496" y="322"/>
                </a:cubicBezTo>
                <a:cubicBezTo>
                  <a:pt x="496" y="322"/>
                  <a:pt x="496" y="322"/>
                  <a:pt x="496" y="322"/>
                </a:cubicBezTo>
                <a:cubicBezTo>
                  <a:pt x="496" y="321"/>
                  <a:pt x="496" y="321"/>
                  <a:pt x="496" y="321"/>
                </a:cubicBezTo>
                <a:cubicBezTo>
                  <a:pt x="497" y="321"/>
                  <a:pt x="497" y="321"/>
                  <a:pt x="497" y="321"/>
                </a:cubicBezTo>
                <a:cubicBezTo>
                  <a:pt x="497" y="321"/>
                  <a:pt x="497" y="321"/>
                  <a:pt x="497" y="321"/>
                </a:cubicBezTo>
                <a:cubicBezTo>
                  <a:pt x="497" y="320"/>
                  <a:pt x="496" y="320"/>
                  <a:pt x="497" y="320"/>
                </a:cubicBezTo>
                <a:cubicBezTo>
                  <a:pt x="497" y="320"/>
                  <a:pt x="498" y="320"/>
                  <a:pt x="498" y="320"/>
                </a:cubicBezTo>
                <a:cubicBezTo>
                  <a:pt x="498" y="319"/>
                  <a:pt x="497" y="319"/>
                  <a:pt x="498" y="319"/>
                </a:cubicBezTo>
                <a:cubicBezTo>
                  <a:pt x="499" y="319"/>
                  <a:pt x="499" y="319"/>
                  <a:pt x="499" y="319"/>
                </a:cubicBezTo>
                <a:cubicBezTo>
                  <a:pt x="499" y="318"/>
                  <a:pt x="500" y="318"/>
                  <a:pt x="500" y="318"/>
                </a:cubicBezTo>
                <a:cubicBezTo>
                  <a:pt x="500" y="318"/>
                  <a:pt x="500" y="317"/>
                  <a:pt x="500" y="317"/>
                </a:cubicBezTo>
                <a:cubicBezTo>
                  <a:pt x="501" y="317"/>
                  <a:pt x="501" y="317"/>
                  <a:pt x="501" y="317"/>
                </a:cubicBezTo>
                <a:cubicBezTo>
                  <a:pt x="501" y="316"/>
                  <a:pt x="500" y="316"/>
                  <a:pt x="500" y="316"/>
                </a:cubicBezTo>
                <a:cubicBezTo>
                  <a:pt x="500" y="315"/>
                  <a:pt x="500" y="315"/>
                  <a:pt x="500" y="315"/>
                </a:cubicBezTo>
                <a:cubicBezTo>
                  <a:pt x="501" y="315"/>
                  <a:pt x="500" y="316"/>
                  <a:pt x="501" y="316"/>
                </a:cubicBezTo>
                <a:cubicBezTo>
                  <a:pt x="501" y="316"/>
                  <a:pt x="501" y="316"/>
                  <a:pt x="501" y="316"/>
                </a:cubicBezTo>
                <a:cubicBezTo>
                  <a:pt x="501" y="316"/>
                  <a:pt x="502" y="317"/>
                  <a:pt x="502" y="316"/>
                </a:cubicBezTo>
                <a:cubicBezTo>
                  <a:pt x="502" y="316"/>
                  <a:pt x="502" y="315"/>
                  <a:pt x="502" y="315"/>
                </a:cubicBezTo>
                <a:cubicBezTo>
                  <a:pt x="502" y="315"/>
                  <a:pt x="502" y="315"/>
                  <a:pt x="503" y="315"/>
                </a:cubicBezTo>
                <a:cubicBezTo>
                  <a:pt x="503" y="315"/>
                  <a:pt x="503" y="315"/>
                  <a:pt x="504" y="315"/>
                </a:cubicBezTo>
                <a:cubicBezTo>
                  <a:pt x="504" y="315"/>
                  <a:pt x="505" y="314"/>
                  <a:pt x="506" y="314"/>
                </a:cubicBezTo>
                <a:cubicBezTo>
                  <a:pt x="506" y="314"/>
                  <a:pt x="506" y="314"/>
                  <a:pt x="506" y="313"/>
                </a:cubicBezTo>
                <a:cubicBezTo>
                  <a:pt x="506" y="313"/>
                  <a:pt x="506" y="312"/>
                  <a:pt x="506" y="312"/>
                </a:cubicBezTo>
                <a:cubicBezTo>
                  <a:pt x="506" y="313"/>
                  <a:pt x="506" y="313"/>
                  <a:pt x="507" y="313"/>
                </a:cubicBezTo>
                <a:cubicBezTo>
                  <a:pt x="507" y="313"/>
                  <a:pt x="507" y="313"/>
                  <a:pt x="508" y="312"/>
                </a:cubicBezTo>
                <a:cubicBezTo>
                  <a:pt x="509" y="312"/>
                  <a:pt x="508" y="312"/>
                  <a:pt x="508" y="311"/>
                </a:cubicBezTo>
                <a:cubicBezTo>
                  <a:pt x="509" y="311"/>
                  <a:pt x="509" y="311"/>
                  <a:pt x="509" y="311"/>
                </a:cubicBezTo>
                <a:cubicBezTo>
                  <a:pt x="510" y="311"/>
                  <a:pt x="510" y="312"/>
                  <a:pt x="510" y="311"/>
                </a:cubicBezTo>
                <a:cubicBezTo>
                  <a:pt x="510" y="311"/>
                  <a:pt x="510" y="310"/>
                  <a:pt x="511" y="310"/>
                </a:cubicBezTo>
                <a:cubicBezTo>
                  <a:pt x="511" y="310"/>
                  <a:pt x="511" y="309"/>
                  <a:pt x="511" y="309"/>
                </a:cubicBezTo>
                <a:cubicBezTo>
                  <a:pt x="511" y="309"/>
                  <a:pt x="512" y="308"/>
                  <a:pt x="512" y="309"/>
                </a:cubicBezTo>
                <a:cubicBezTo>
                  <a:pt x="511" y="309"/>
                  <a:pt x="511" y="310"/>
                  <a:pt x="511" y="310"/>
                </a:cubicBezTo>
                <a:cubicBezTo>
                  <a:pt x="512" y="309"/>
                  <a:pt x="513" y="308"/>
                  <a:pt x="514" y="307"/>
                </a:cubicBezTo>
                <a:cubicBezTo>
                  <a:pt x="514" y="307"/>
                  <a:pt x="515" y="306"/>
                  <a:pt x="516" y="306"/>
                </a:cubicBezTo>
                <a:cubicBezTo>
                  <a:pt x="517" y="305"/>
                  <a:pt x="517" y="305"/>
                  <a:pt x="518" y="305"/>
                </a:cubicBezTo>
                <a:cubicBezTo>
                  <a:pt x="519" y="305"/>
                  <a:pt x="519" y="306"/>
                  <a:pt x="519" y="305"/>
                </a:cubicBezTo>
                <a:cubicBezTo>
                  <a:pt x="520" y="305"/>
                  <a:pt x="520" y="304"/>
                  <a:pt x="520" y="304"/>
                </a:cubicBezTo>
                <a:cubicBezTo>
                  <a:pt x="521" y="304"/>
                  <a:pt x="520" y="305"/>
                  <a:pt x="521" y="304"/>
                </a:cubicBezTo>
                <a:cubicBezTo>
                  <a:pt x="521" y="304"/>
                  <a:pt x="522" y="303"/>
                  <a:pt x="522" y="302"/>
                </a:cubicBezTo>
                <a:cubicBezTo>
                  <a:pt x="523" y="302"/>
                  <a:pt x="523" y="301"/>
                  <a:pt x="524" y="301"/>
                </a:cubicBezTo>
                <a:cubicBezTo>
                  <a:pt x="524" y="301"/>
                  <a:pt x="524" y="301"/>
                  <a:pt x="524" y="300"/>
                </a:cubicBezTo>
                <a:cubicBezTo>
                  <a:pt x="525" y="300"/>
                  <a:pt x="525" y="300"/>
                  <a:pt x="525" y="300"/>
                </a:cubicBezTo>
                <a:cubicBezTo>
                  <a:pt x="525" y="300"/>
                  <a:pt x="525" y="300"/>
                  <a:pt x="525" y="300"/>
                </a:cubicBezTo>
                <a:cubicBezTo>
                  <a:pt x="526" y="300"/>
                  <a:pt x="526" y="300"/>
                  <a:pt x="526" y="300"/>
                </a:cubicBezTo>
                <a:cubicBezTo>
                  <a:pt x="526" y="300"/>
                  <a:pt x="527" y="299"/>
                  <a:pt x="527" y="300"/>
                </a:cubicBezTo>
                <a:cubicBezTo>
                  <a:pt x="527" y="300"/>
                  <a:pt x="527" y="300"/>
                  <a:pt x="528" y="300"/>
                </a:cubicBezTo>
                <a:cubicBezTo>
                  <a:pt x="528" y="300"/>
                  <a:pt x="528" y="300"/>
                  <a:pt x="529" y="299"/>
                </a:cubicBezTo>
                <a:cubicBezTo>
                  <a:pt x="529" y="299"/>
                  <a:pt x="530" y="299"/>
                  <a:pt x="530" y="299"/>
                </a:cubicBezTo>
                <a:cubicBezTo>
                  <a:pt x="530" y="300"/>
                  <a:pt x="530" y="299"/>
                  <a:pt x="530" y="300"/>
                </a:cubicBezTo>
                <a:cubicBezTo>
                  <a:pt x="530" y="300"/>
                  <a:pt x="530" y="300"/>
                  <a:pt x="530" y="300"/>
                </a:cubicBezTo>
                <a:cubicBezTo>
                  <a:pt x="530" y="299"/>
                  <a:pt x="531" y="298"/>
                  <a:pt x="532" y="298"/>
                </a:cubicBezTo>
                <a:cubicBezTo>
                  <a:pt x="532" y="298"/>
                  <a:pt x="532" y="298"/>
                  <a:pt x="531" y="298"/>
                </a:cubicBezTo>
                <a:cubicBezTo>
                  <a:pt x="531" y="298"/>
                  <a:pt x="531" y="298"/>
                  <a:pt x="531" y="298"/>
                </a:cubicBezTo>
                <a:cubicBezTo>
                  <a:pt x="531" y="297"/>
                  <a:pt x="531" y="297"/>
                  <a:pt x="530" y="297"/>
                </a:cubicBezTo>
                <a:cubicBezTo>
                  <a:pt x="530" y="298"/>
                  <a:pt x="530" y="298"/>
                  <a:pt x="529" y="298"/>
                </a:cubicBezTo>
                <a:cubicBezTo>
                  <a:pt x="528" y="298"/>
                  <a:pt x="528" y="298"/>
                  <a:pt x="528" y="298"/>
                </a:cubicBezTo>
                <a:cubicBezTo>
                  <a:pt x="528" y="298"/>
                  <a:pt x="527" y="297"/>
                  <a:pt x="528" y="297"/>
                </a:cubicBezTo>
                <a:cubicBezTo>
                  <a:pt x="528" y="297"/>
                  <a:pt x="528" y="297"/>
                  <a:pt x="528" y="297"/>
                </a:cubicBezTo>
                <a:cubicBezTo>
                  <a:pt x="529" y="298"/>
                  <a:pt x="529" y="298"/>
                  <a:pt x="529" y="297"/>
                </a:cubicBezTo>
                <a:cubicBezTo>
                  <a:pt x="530" y="297"/>
                  <a:pt x="530" y="297"/>
                  <a:pt x="530" y="297"/>
                </a:cubicBezTo>
                <a:cubicBezTo>
                  <a:pt x="531" y="296"/>
                  <a:pt x="530" y="296"/>
                  <a:pt x="531" y="296"/>
                </a:cubicBezTo>
                <a:cubicBezTo>
                  <a:pt x="531" y="296"/>
                  <a:pt x="531" y="295"/>
                  <a:pt x="530" y="295"/>
                </a:cubicBezTo>
                <a:cubicBezTo>
                  <a:pt x="530" y="295"/>
                  <a:pt x="530" y="295"/>
                  <a:pt x="530" y="295"/>
                </a:cubicBezTo>
                <a:cubicBezTo>
                  <a:pt x="530" y="295"/>
                  <a:pt x="530" y="295"/>
                  <a:pt x="530" y="295"/>
                </a:cubicBezTo>
                <a:cubicBezTo>
                  <a:pt x="529" y="295"/>
                  <a:pt x="529" y="295"/>
                  <a:pt x="529" y="295"/>
                </a:cubicBezTo>
                <a:cubicBezTo>
                  <a:pt x="529" y="295"/>
                  <a:pt x="529" y="295"/>
                  <a:pt x="529" y="294"/>
                </a:cubicBezTo>
                <a:cubicBezTo>
                  <a:pt x="528" y="294"/>
                  <a:pt x="528" y="293"/>
                  <a:pt x="528" y="294"/>
                </a:cubicBezTo>
                <a:cubicBezTo>
                  <a:pt x="529" y="294"/>
                  <a:pt x="529" y="294"/>
                  <a:pt x="529" y="295"/>
                </a:cubicBezTo>
                <a:cubicBezTo>
                  <a:pt x="529" y="295"/>
                  <a:pt x="529" y="295"/>
                  <a:pt x="530" y="295"/>
                </a:cubicBezTo>
                <a:cubicBezTo>
                  <a:pt x="530" y="295"/>
                  <a:pt x="531" y="295"/>
                  <a:pt x="531" y="295"/>
                </a:cubicBezTo>
                <a:cubicBezTo>
                  <a:pt x="531" y="294"/>
                  <a:pt x="532" y="294"/>
                  <a:pt x="531" y="294"/>
                </a:cubicBezTo>
                <a:cubicBezTo>
                  <a:pt x="531" y="294"/>
                  <a:pt x="531" y="295"/>
                  <a:pt x="531" y="295"/>
                </a:cubicBezTo>
                <a:cubicBezTo>
                  <a:pt x="532" y="295"/>
                  <a:pt x="533" y="294"/>
                  <a:pt x="533" y="295"/>
                </a:cubicBezTo>
                <a:cubicBezTo>
                  <a:pt x="533" y="295"/>
                  <a:pt x="533" y="296"/>
                  <a:pt x="534" y="295"/>
                </a:cubicBezTo>
                <a:cubicBezTo>
                  <a:pt x="534" y="294"/>
                  <a:pt x="535" y="294"/>
                  <a:pt x="535" y="293"/>
                </a:cubicBezTo>
                <a:cubicBezTo>
                  <a:pt x="536" y="293"/>
                  <a:pt x="536" y="294"/>
                  <a:pt x="536" y="293"/>
                </a:cubicBezTo>
                <a:cubicBezTo>
                  <a:pt x="536" y="293"/>
                  <a:pt x="537" y="292"/>
                  <a:pt x="537" y="292"/>
                </a:cubicBezTo>
                <a:cubicBezTo>
                  <a:pt x="537" y="291"/>
                  <a:pt x="537" y="291"/>
                  <a:pt x="536" y="291"/>
                </a:cubicBezTo>
                <a:cubicBezTo>
                  <a:pt x="536" y="291"/>
                  <a:pt x="535" y="291"/>
                  <a:pt x="535" y="292"/>
                </a:cubicBezTo>
                <a:cubicBezTo>
                  <a:pt x="535" y="292"/>
                  <a:pt x="535" y="292"/>
                  <a:pt x="535" y="293"/>
                </a:cubicBezTo>
                <a:cubicBezTo>
                  <a:pt x="535" y="293"/>
                  <a:pt x="534" y="293"/>
                  <a:pt x="534" y="293"/>
                </a:cubicBezTo>
                <a:cubicBezTo>
                  <a:pt x="535" y="293"/>
                  <a:pt x="534" y="292"/>
                  <a:pt x="535" y="292"/>
                </a:cubicBezTo>
                <a:cubicBezTo>
                  <a:pt x="535" y="291"/>
                  <a:pt x="536" y="291"/>
                  <a:pt x="535" y="291"/>
                </a:cubicBezTo>
                <a:cubicBezTo>
                  <a:pt x="534" y="291"/>
                  <a:pt x="534" y="290"/>
                  <a:pt x="534" y="291"/>
                </a:cubicBezTo>
                <a:cubicBezTo>
                  <a:pt x="533" y="291"/>
                  <a:pt x="533" y="291"/>
                  <a:pt x="532" y="291"/>
                </a:cubicBezTo>
                <a:cubicBezTo>
                  <a:pt x="532" y="291"/>
                  <a:pt x="531" y="292"/>
                  <a:pt x="531" y="291"/>
                </a:cubicBezTo>
                <a:cubicBezTo>
                  <a:pt x="531" y="291"/>
                  <a:pt x="531" y="290"/>
                  <a:pt x="531" y="289"/>
                </a:cubicBezTo>
                <a:cubicBezTo>
                  <a:pt x="532" y="289"/>
                  <a:pt x="532" y="288"/>
                  <a:pt x="532" y="289"/>
                </a:cubicBezTo>
                <a:cubicBezTo>
                  <a:pt x="532" y="289"/>
                  <a:pt x="531" y="290"/>
                  <a:pt x="532" y="290"/>
                </a:cubicBezTo>
                <a:cubicBezTo>
                  <a:pt x="532" y="290"/>
                  <a:pt x="532" y="290"/>
                  <a:pt x="532" y="290"/>
                </a:cubicBezTo>
                <a:cubicBezTo>
                  <a:pt x="533" y="290"/>
                  <a:pt x="533" y="291"/>
                  <a:pt x="533" y="290"/>
                </a:cubicBezTo>
                <a:cubicBezTo>
                  <a:pt x="533" y="290"/>
                  <a:pt x="533" y="289"/>
                  <a:pt x="533" y="289"/>
                </a:cubicBezTo>
                <a:cubicBezTo>
                  <a:pt x="534" y="290"/>
                  <a:pt x="534" y="290"/>
                  <a:pt x="534" y="290"/>
                </a:cubicBezTo>
                <a:cubicBezTo>
                  <a:pt x="534" y="290"/>
                  <a:pt x="534" y="289"/>
                  <a:pt x="534" y="289"/>
                </a:cubicBezTo>
                <a:cubicBezTo>
                  <a:pt x="535" y="289"/>
                  <a:pt x="535" y="290"/>
                  <a:pt x="535" y="290"/>
                </a:cubicBezTo>
                <a:cubicBezTo>
                  <a:pt x="535" y="290"/>
                  <a:pt x="535" y="289"/>
                  <a:pt x="535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6" y="289"/>
                  <a:pt x="536" y="289"/>
                  <a:pt x="536" y="289"/>
                </a:cubicBezTo>
                <a:cubicBezTo>
                  <a:pt x="536" y="289"/>
                  <a:pt x="536" y="289"/>
                  <a:pt x="536" y="289"/>
                </a:cubicBezTo>
                <a:cubicBezTo>
                  <a:pt x="537" y="290"/>
                  <a:pt x="536" y="290"/>
                  <a:pt x="537" y="290"/>
                </a:cubicBezTo>
                <a:cubicBezTo>
                  <a:pt x="537" y="290"/>
                  <a:pt x="537" y="289"/>
                  <a:pt x="537" y="289"/>
                </a:cubicBezTo>
                <a:cubicBezTo>
                  <a:pt x="537" y="288"/>
                  <a:pt x="536" y="288"/>
                  <a:pt x="536" y="287"/>
                </a:cubicBezTo>
                <a:cubicBezTo>
                  <a:pt x="537" y="287"/>
                  <a:pt x="537" y="286"/>
                  <a:pt x="537" y="287"/>
                </a:cubicBezTo>
                <a:cubicBezTo>
                  <a:pt x="537" y="287"/>
                  <a:pt x="537" y="288"/>
                  <a:pt x="537" y="289"/>
                </a:cubicBezTo>
                <a:cubicBezTo>
                  <a:pt x="537" y="290"/>
                  <a:pt x="537" y="290"/>
                  <a:pt x="537" y="291"/>
                </a:cubicBezTo>
                <a:cubicBezTo>
                  <a:pt x="537" y="291"/>
                  <a:pt x="538" y="292"/>
                  <a:pt x="538" y="291"/>
                </a:cubicBezTo>
                <a:cubicBezTo>
                  <a:pt x="538" y="291"/>
                  <a:pt x="537" y="290"/>
                  <a:pt x="537" y="289"/>
                </a:cubicBezTo>
                <a:cubicBezTo>
                  <a:pt x="537" y="288"/>
                  <a:pt x="537" y="286"/>
                  <a:pt x="537" y="285"/>
                </a:cubicBezTo>
                <a:cubicBezTo>
                  <a:pt x="537" y="285"/>
                  <a:pt x="538" y="284"/>
                  <a:pt x="537" y="284"/>
                </a:cubicBezTo>
                <a:cubicBezTo>
                  <a:pt x="537" y="284"/>
                  <a:pt x="536" y="284"/>
                  <a:pt x="536" y="284"/>
                </a:cubicBezTo>
                <a:cubicBezTo>
                  <a:pt x="535" y="285"/>
                  <a:pt x="535" y="285"/>
                  <a:pt x="535" y="285"/>
                </a:cubicBezTo>
                <a:cubicBezTo>
                  <a:pt x="535" y="284"/>
                  <a:pt x="535" y="284"/>
                  <a:pt x="535" y="284"/>
                </a:cubicBezTo>
                <a:cubicBezTo>
                  <a:pt x="534" y="285"/>
                  <a:pt x="534" y="285"/>
                  <a:pt x="534" y="285"/>
                </a:cubicBezTo>
                <a:cubicBezTo>
                  <a:pt x="534" y="284"/>
                  <a:pt x="535" y="284"/>
                  <a:pt x="534" y="283"/>
                </a:cubicBezTo>
                <a:cubicBezTo>
                  <a:pt x="534" y="283"/>
                  <a:pt x="533" y="283"/>
                  <a:pt x="533" y="283"/>
                </a:cubicBezTo>
                <a:cubicBezTo>
                  <a:pt x="533" y="282"/>
                  <a:pt x="533" y="282"/>
                  <a:pt x="532" y="282"/>
                </a:cubicBezTo>
                <a:cubicBezTo>
                  <a:pt x="532" y="282"/>
                  <a:pt x="532" y="282"/>
                  <a:pt x="531" y="282"/>
                </a:cubicBezTo>
                <a:cubicBezTo>
                  <a:pt x="531" y="281"/>
                  <a:pt x="532" y="281"/>
                  <a:pt x="532" y="281"/>
                </a:cubicBezTo>
                <a:cubicBezTo>
                  <a:pt x="532" y="282"/>
                  <a:pt x="533" y="282"/>
                  <a:pt x="533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5" y="283"/>
                  <a:pt x="535" y="283"/>
                </a:cubicBezTo>
                <a:cubicBezTo>
                  <a:pt x="535" y="284"/>
                  <a:pt x="536" y="284"/>
                  <a:pt x="536" y="284"/>
                </a:cubicBezTo>
                <a:cubicBezTo>
                  <a:pt x="536" y="284"/>
                  <a:pt x="536" y="283"/>
                  <a:pt x="536" y="283"/>
                </a:cubicBezTo>
                <a:cubicBezTo>
                  <a:pt x="536" y="283"/>
                  <a:pt x="535" y="282"/>
                  <a:pt x="535" y="282"/>
                </a:cubicBezTo>
                <a:cubicBezTo>
                  <a:pt x="534" y="281"/>
                  <a:pt x="534" y="280"/>
                  <a:pt x="534" y="280"/>
                </a:cubicBezTo>
                <a:cubicBezTo>
                  <a:pt x="535" y="281"/>
                  <a:pt x="536" y="282"/>
                  <a:pt x="536" y="282"/>
                </a:cubicBezTo>
                <a:cubicBezTo>
                  <a:pt x="536" y="282"/>
                  <a:pt x="536" y="282"/>
                  <a:pt x="536" y="281"/>
                </a:cubicBezTo>
                <a:cubicBezTo>
                  <a:pt x="536" y="281"/>
                  <a:pt x="536" y="281"/>
                  <a:pt x="537" y="281"/>
                </a:cubicBezTo>
                <a:cubicBezTo>
                  <a:pt x="537" y="281"/>
                  <a:pt x="537" y="281"/>
                  <a:pt x="537" y="280"/>
                </a:cubicBezTo>
                <a:cubicBezTo>
                  <a:pt x="537" y="280"/>
                  <a:pt x="537" y="280"/>
                  <a:pt x="537" y="280"/>
                </a:cubicBezTo>
                <a:cubicBezTo>
                  <a:pt x="537" y="280"/>
                  <a:pt x="537" y="279"/>
                  <a:pt x="536" y="279"/>
                </a:cubicBezTo>
                <a:cubicBezTo>
                  <a:pt x="536" y="279"/>
                  <a:pt x="536" y="279"/>
                  <a:pt x="536" y="279"/>
                </a:cubicBezTo>
                <a:cubicBezTo>
                  <a:pt x="536" y="279"/>
                  <a:pt x="535" y="279"/>
                  <a:pt x="535" y="278"/>
                </a:cubicBezTo>
                <a:cubicBezTo>
                  <a:pt x="535" y="278"/>
                  <a:pt x="535" y="278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4" y="276"/>
                  <a:pt x="534" y="276"/>
                  <a:pt x="534" y="276"/>
                </a:cubicBezTo>
                <a:cubicBezTo>
                  <a:pt x="534" y="276"/>
                  <a:pt x="535" y="276"/>
                  <a:pt x="535" y="276"/>
                </a:cubicBezTo>
                <a:cubicBezTo>
                  <a:pt x="535" y="277"/>
                  <a:pt x="535" y="278"/>
                  <a:pt x="536" y="278"/>
                </a:cubicBezTo>
                <a:cubicBezTo>
                  <a:pt x="536" y="278"/>
                  <a:pt x="536" y="278"/>
                  <a:pt x="536" y="278"/>
                </a:cubicBezTo>
                <a:cubicBezTo>
                  <a:pt x="536" y="279"/>
                  <a:pt x="537" y="279"/>
                  <a:pt x="537" y="279"/>
                </a:cubicBezTo>
                <a:cubicBezTo>
                  <a:pt x="536" y="279"/>
                  <a:pt x="537" y="279"/>
                  <a:pt x="537" y="279"/>
                </a:cubicBezTo>
                <a:cubicBezTo>
                  <a:pt x="538" y="278"/>
                  <a:pt x="538" y="278"/>
                  <a:pt x="538" y="278"/>
                </a:cubicBezTo>
                <a:cubicBezTo>
                  <a:pt x="538" y="277"/>
                  <a:pt x="537" y="277"/>
                  <a:pt x="537" y="277"/>
                </a:cubicBezTo>
                <a:cubicBezTo>
                  <a:pt x="537" y="276"/>
                  <a:pt x="537" y="276"/>
                  <a:pt x="537" y="276"/>
                </a:cubicBezTo>
                <a:cubicBezTo>
                  <a:pt x="536" y="276"/>
                  <a:pt x="536" y="276"/>
                  <a:pt x="535" y="275"/>
                </a:cubicBezTo>
                <a:cubicBezTo>
                  <a:pt x="535" y="275"/>
                  <a:pt x="535" y="275"/>
                  <a:pt x="534" y="275"/>
                </a:cubicBezTo>
                <a:cubicBezTo>
                  <a:pt x="534" y="274"/>
                  <a:pt x="533" y="275"/>
                  <a:pt x="533" y="274"/>
                </a:cubicBezTo>
                <a:cubicBezTo>
                  <a:pt x="533" y="274"/>
                  <a:pt x="533" y="274"/>
                  <a:pt x="533" y="273"/>
                </a:cubicBezTo>
                <a:cubicBezTo>
                  <a:pt x="534" y="273"/>
                  <a:pt x="535" y="272"/>
                  <a:pt x="535" y="272"/>
                </a:cubicBezTo>
                <a:cubicBezTo>
                  <a:pt x="534" y="273"/>
                  <a:pt x="534" y="274"/>
                  <a:pt x="534" y="274"/>
                </a:cubicBezTo>
                <a:cubicBezTo>
                  <a:pt x="534" y="274"/>
                  <a:pt x="534" y="274"/>
                  <a:pt x="534" y="274"/>
                </a:cubicBezTo>
                <a:cubicBezTo>
                  <a:pt x="535" y="274"/>
                  <a:pt x="535" y="274"/>
                  <a:pt x="535" y="274"/>
                </a:cubicBezTo>
                <a:cubicBezTo>
                  <a:pt x="535" y="274"/>
                  <a:pt x="535" y="275"/>
                  <a:pt x="536" y="275"/>
                </a:cubicBezTo>
                <a:cubicBezTo>
                  <a:pt x="536" y="274"/>
                  <a:pt x="536" y="274"/>
                  <a:pt x="536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6"/>
                  <a:pt x="537" y="276"/>
                  <a:pt x="538" y="276"/>
                </a:cubicBezTo>
                <a:cubicBezTo>
                  <a:pt x="538" y="276"/>
                  <a:pt x="538" y="276"/>
                  <a:pt x="538" y="275"/>
                </a:cubicBezTo>
                <a:cubicBezTo>
                  <a:pt x="538" y="275"/>
                  <a:pt x="538" y="275"/>
                  <a:pt x="537" y="274"/>
                </a:cubicBezTo>
                <a:cubicBezTo>
                  <a:pt x="537" y="274"/>
                  <a:pt x="537" y="274"/>
                  <a:pt x="537" y="273"/>
                </a:cubicBezTo>
                <a:cubicBezTo>
                  <a:pt x="537" y="272"/>
                  <a:pt x="538" y="272"/>
                  <a:pt x="537" y="272"/>
                </a:cubicBezTo>
                <a:cubicBezTo>
                  <a:pt x="537" y="272"/>
                  <a:pt x="537" y="273"/>
                  <a:pt x="537" y="274"/>
                </a:cubicBezTo>
                <a:cubicBezTo>
                  <a:pt x="538" y="274"/>
                  <a:pt x="538" y="275"/>
                  <a:pt x="538" y="274"/>
                </a:cubicBezTo>
                <a:cubicBezTo>
                  <a:pt x="538" y="274"/>
                  <a:pt x="538" y="274"/>
                  <a:pt x="538" y="274"/>
                </a:cubicBezTo>
                <a:cubicBezTo>
                  <a:pt x="538" y="273"/>
                  <a:pt x="538" y="273"/>
                  <a:pt x="538" y="273"/>
                </a:cubicBezTo>
                <a:cubicBezTo>
                  <a:pt x="538" y="272"/>
                  <a:pt x="538" y="273"/>
                  <a:pt x="538" y="272"/>
                </a:cubicBezTo>
                <a:cubicBezTo>
                  <a:pt x="538" y="271"/>
                  <a:pt x="538" y="271"/>
                  <a:pt x="539" y="271"/>
                </a:cubicBezTo>
                <a:cubicBezTo>
                  <a:pt x="539" y="271"/>
                  <a:pt x="539" y="270"/>
                  <a:pt x="539" y="270"/>
                </a:cubicBezTo>
                <a:cubicBezTo>
                  <a:pt x="539" y="270"/>
                  <a:pt x="540" y="270"/>
                  <a:pt x="540" y="270"/>
                </a:cubicBezTo>
                <a:cubicBezTo>
                  <a:pt x="540" y="269"/>
                  <a:pt x="540" y="269"/>
                  <a:pt x="540" y="269"/>
                </a:cubicBezTo>
                <a:cubicBezTo>
                  <a:pt x="540" y="268"/>
                  <a:pt x="540" y="268"/>
                  <a:pt x="540" y="268"/>
                </a:cubicBezTo>
                <a:cubicBezTo>
                  <a:pt x="540" y="268"/>
                  <a:pt x="541" y="268"/>
                  <a:pt x="541" y="267"/>
                </a:cubicBezTo>
                <a:cubicBezTo>
                  <a:pt x="541" y="267"/>
                  <a:pt x="542" y="267"/>
                  <a:pt x="542" y="267"/>
                </a:cubicBezTo>
                <a:cubicBezTo>
                  <a:pt x="542" y="267"/>
                  <a:pt x="542" y="267"/>
                  <a:pt x="543" y="267"/>
                </a:cubicBezTo>
                <a:cubicBezTo>
                  <a:pt x="543" y="266"/>
                  <a:pt x="544" y="266"/>
                  <a:pt x="544" y="266"/>
                </a:cubicBezTo>
                <a:cubicBezTo>
                  <a:pt x="544" y="266"/>
                  <a:pt x="543" y="267"/>
                  <a:pt x="544" y="266"/>
                </a:cubicBezTo>
                <a:cubicBezTo>
                  <a:pt x="544" y="266"/>
                  <a:pt x="545" y="266"/>
                  <a:pt x="544" y="266"/>
                </a:cubicBezTo>
                <a:cubicBezTo>
                  <a:pt x="544" y="266"/>
                  <a:pt x="543" y="267"/>
                  <a:pt x="544" y="267"/>
                </a:cubicBezTo>
                <a:cubicBezTo>
                  <a:pt x="544" y="267"/>
                  <a:pt x="544" y="268"/>
                  <a:pt x="543" y="268"/>
                </a:cubicBezTo>
                <a:cubicBezTo>
                  <a:pt x="543" y="268"/>
                  <a:pt x="542" y="267"/>
                  <a:pt x="542" y="268"/>
                </a:cubicBezTo>
                <a:cubicBezTo>
                  <a:pt x="542" y="268"/>
                  <a:pt x="542" y="268"/>
                  <a:pt x="542" y="269"/>
                </a:cubicBezTo>
                <a:cubicBezTo>
                  <a:pt x="541" y="269"/>
                  <a:pt x="541" y="269"/>
                  <a:pt x="541" y="269"/>
                </a:cubicBezTo>
                <a:cubicBezTo>
                  <a:pt x="541" y="269"/>
                  <a:pt x="541" y="269"/>
                  <a:pt x="541" y="270"/>
                </a:cubicBezTo>
                <a:cubicBezTo>
                  <a:pt x="541" y="270"/>
                  <a:pt x="541" y="270"/>
                  <a:pt x="541" y="270"/>
                </a:cubicBezTo>
                <a:cubicBezTo>
                  <a:pt x="540" y="270"/>
                  <a:pt x="539" y="271"/>
                  <a:pt x="540" y="271"/>
                </a:cubicBezTo>
                <a:cubicBezTo>
                  <a:pt x="540" y="270"/>
                  <a:pt x="541" y="270"/>
                  <a:pt x="541" y="271"/>
                </a:cubicBezTo>
                <a:cubicBezTo>
                  <a:pt x="541" y="271"/>
                  <a:pt x="541" y="271"/>
                  <a:pt x="540" y="271"/>
                </a:cubicBezTo>
                <a:cubicBezTo>
                  <a:pt x="540" y="271"/>
                  <a:pt x="539" y="272"/>
                  <a:pt x="540" y="272"/>
                </a:cubicBezTo>
                <a:cubicBezTo>
                  <a:pt x="540" y="272"/>
                  <a:pt x="540" y="272"/>
                  <a:pt x="540" y="272"/>
                </a:cubicBezTo>
                <a:cubicBezTo>
                  <a:pt x="541" y="272"/>
                  <a:pt x="541" y="273"/>
                  <a:pt x="540" y="273"/>
                </a:cubicBezTo>
                <a:cubicBezTo>
                  <a:pt x="540" y="273"/>
                  <a:pt x="540" y="272"/>
                  <a:pt x="540" y="273"/>
                </a:cubicBezTo>
                <a:cubicBezTo>
                  <a:pt x="540" y="273"/>
                  <a:pt x="540" y="273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0" y="275"/>
                  <a:pt x="540" y="275"/>
                </a:cubicBezTo>
                <a:cubicBezTo>
                  <a:pt x="540" y="275"/>
                  <a:pt x="541" y="275"/>
                  <a:pt x="541" y="275"/>
                </a:cubicBezTo>
                <a:cubicBezTo>
                  <a:pt x="541" y="275"/>
                  <a:pt x="541" y="276"/>
                  <a:pt x="541" y="276"/>
                </a:cubicBezTo>
                <a:cubicBezTo>
                  <a:pt x="541" y="276"/>
                  <a:pt x="541" y="276"/>
                  <a:pt x="541" y="276"/>
                </a:cubicBezTo>
                <a:cubicBezTo>
                  <a:pt x="541" y="277"/>
                  <a:pt x="541" y="277"/>
                  <a:pt x="540" y="277"/>
                </a:cubicBezTo>
                <a:cubicBezTo>
                  <a:pt x="540" y="277"/>
                  <a:pt x="540" y="277"/>
                  <a:pt x="541" y="277"/>
                </a:cubicBezTo>
                <a:cubicBezTo>
                  <a:pt x="541" y="277"/>
                  <a:pt x="541" y="277"/>
                  <a:pt x="541" y="278"/>
                </a:cubicBezTo>
                <a:cubicBezTo>
                  <a:pt x="541" y="278"/>
                  <a:pt x="541" y="278"/>
                  <a:pt x="541" y="278"/>
                </a:cubicBezTo>
                <a:cubicBezTo>
                  <a:pt x="540" y="278"/>
                  <a:pt x="540" y="279"/>
                  <a:pt x="540" y="279"/>
                </a:cubicBezTo>
                <a:cubicBezTo>
                  <a:pt x="540" y="279"/>
                  <a:pt x="540" y="279"/>
                  <a:pt x="539" y="280"/>
                </a:cubicBezTo>
                <a:cubicBezTo>
                  <a:pt x="539" y="280"/>
                  <a:pt x="539" y="281"/>
                  <a:pt x="538" y="282"/>
                </a:cubicBezTo>
                <a:cubicBezTo>
                  <a:pt x="538" y="283"/>
                  <a:pt x="538" y="283"/>
                  <a:pt x="538" y="283"/>
                </a:cubicBezTo>
                <a:cubicBezTo>
                  <a:pt x="539" y="283"/>
                  <a:pt x="539" y="282"/>
                  <a:pt x="539" y="282"/>
                </a:cubicBezTo>
                <a:cubicBezTo>
                  <a:pt x="539" y="281"/>
                  <a:pt x="540" y="280"/>
                  <a:pt x="541" y="280"/>
                </a:cubicBezTo>
                <a:cubicBezTo>
                  <a:pt x="541" y="280"/>
                  <a:pt x="541" y="279"/>
                  <a:pt x="542" y="278"/>
                </a:cubicBezTo>
                <a:cubicBezTo>
                  <a:pt x="543" y="278"/>
                  <a:pt x="543" y="277"/>
                  <a:pt x="544" y="277"/>
                </a:cubicBezTo>
                <a:cubicBezTo>
                  <a:pt x="544" y="277"/>
                  <a:pt x="545" y="275"/>
                  <a:pt x="545" y="275"/>
                </a:cubicBezTo>
                <a:cubicBezTo>
                  <a:pt x="546" y="275"/>
                  <a:pt x="546" y="274"/>
                  <a:pt x="546" y="274"/>
                </a:cubicBezTo>
                <a:cubicBezTo>
                  <a:pt x="546" y="273"/>
                  <a:pt x="546" y="273"/>
                  <a:pt x="546" y="273"/>
                </a:cubicBezTo>
                <a:cubicBezTo>
                  <a:pt x="546" y="273"/>
                  <a:pt x="546" y="272"/>
                  <a:pt x="547" y="272"/>
                </a:cubicBezTo>
                <a:cubicBezTo>
                  <a:pt x="547" y="272"/>
                  <a:pt x="547" y="272"/>
                  <a:pt x="546" y="271"/>
                </a:cubicBezTo>
                <a:cubicBezTo>
                  <a:pt x="546" y="271"/>
                  <a:pt x="546" y="270"/>
                  <a:pt x="546" y="270"/>
                </a:cubicBezTo>
                <a:cubicBezTo>
                  <a:pt x="546" y="269"/>
                  <a:pt x="546" y="268"/>
                  <a:pt x="546" y="268"/>
                </a:cubicBezTo>
                <a:cubicBezTo>
                  <a:pt x="546" y="267"/>
                  <a:pt x="546" y="267"/>
                  <a:pt x="546" y="267"/>
                </a:cubicBezTo>
                <a:cubicBezTo>
                  <a:pt x="546" y="266"/>
                  <a:pt x="546" y="265"/>
                  <a:pt x="547" y="265"/>
                </a:cubicBezTo>
                <a:cubicBezTo>
                  <a:pt x="547" y="264"/>
                  <a:pt x="548" y="264"/>
                  <a:pt x="548" y="264"/>
                </a:cubicBezTo>
                <a:cubicBezTo>
                  <a:pt x="549" y="264"/>
                  <a:pt x="549" y="264"/>
                  <a:pt x="550" y="263"/>
                </a:cubicBezTo>
                <a:cubicBezTo>
                  <a:pt x="550" y="263"/>
                  <a:pt x="550" y="264"/>
                  <a:pt x="548" y="264"/>
                </a:cubicBezTo>
                <a:cubicBezTo>
                  <a:pt x="547" y="264"/>
                  <a:pt x="546" y="265"/>
                  <a:pt x="546" y="265"/>
                </a:cubicBezTo>
                <a:cubicBezTo>
                  <a:pt x="546" y="266"/>
                  <a:pt x="546" y="267"/>
                  <a:pt x="546" y="267"/>
                </a:cubicBezTo>
                <a:cubicBezTo>
                  <a:pt x="547" y="268"/>
                  <a:pt x="547" y="268"/>
                  <a:pt x="548" y="269"/>
                </a:cubicBezTo>
                <a:cubicBezTo>
                  <a:pt x="549" y="269"/>
                  <a:pt x="549" y="269"/>
                  <a:pt x="548" y="269"/>
                </a:cubicBezTo>
                <a:cubicBezTo>
                  <a:pt x="548" y="270"/>
                  <a:pt x="547" y="270"/>
                  <a:pt x="548" y="270"/>
                </a:cubicBezTo>
                <a:cubicBezTo>
                  <a:pt x="548" y="271"/>
                  <a:pt x="549" y="270"/>
                  <a:pt x="549" y="270"/>
                </a:cubicBezTo>
                <a:cubicBezTo>
                  <a:pt x="550" y="269"/>
                  <a:pt x="551" y="268"/>
                  <a:pt x="551" y="268"/>
                </a:cubicBezTo>
                <a:cubicBezTo>
                  <a:pt x="551" y="267"/>
                  <a:pt x="552" y="268"/>
                  <a:pt x="552" y="267"/>
                </a:cubicBezTo>
                <a:cubicBezTo>
                  <a:pt x="552" y="267"/>
                  <a:pt x="552" y="267"/>
                  <a:pt x="552" y="266"/>
                </a:cubicBezTo>
                <a:cubicBezTo>
                  <a:pt x="553" y="266"/>
                  <a:pt x="553" y="266"/>
                  <a:pt x="554" y="266"/>
                </a:cubicBezTo>
                <a:cubicBezTo>
                  <a:pt x="554" y="265"/>
                  <a:pt x="554" y="266"/>
                  <a:pt x="554" y="265"/>
                </a:cubicBezTo>
                <a:cubicBezTo>
                  <a:pt x="555" y="264"/>
                  <a:pt x="555" y="263"/>
                  <a:pt x="555" y="264"/>
                </a:cubicBezTo>
                <a:cubicBezTo>
                  <a:pt x="555" y="264"/>
                  <a:pt x="555" y="264"/>
                  <a:pt x="555" y="264"/>
                </a:cubicBezTo>
                <a:cubicBezTo>
                  <a:pt x="555" y="264"/>
                  <a:pt x="556" y="263"/>
                  <a:pt x="556" y="262"/>
                </a:cubicBezTo>
                <a:cubicBezTo>
                  <a:pt x="556" y="261"/>
                  <a:pt x="557" y="261"/>
                  <a:pt x="557" y="260"/>
                </a:cubicBezTo>
                <a:cubicBezTo>
                  <a:pt x="557" y="260"/>
                  <a:pt x="556" y="260"/>
                  <a:pt x="556" y="260"/>
                </a:cubicBezTo>
                <a:cubicBezTo>
                  <a:pt x="556" y="260"/>
                  <a:pt x="555" y="260"/>
                  <a:pt x="556" y="260"/>
                </a:cubicBezTo>
                <a:cubicBezTo>
                  <a:pt x="556" y="259"/>
                  <a:pt x="556" y="259"/>
                  <a:pt x="556" y="259"/>
                </a:cubicBezTo>
                <a:cubicBezTo>
                  <a:pt x="557" y="259"/>
                  <a:pt x="557" y="258"/>
                  <a:pt x="557" y="259"/>
                </a:cubicBezTo>
                <a:cubicBezTo>
                  <a:pt x="557" y="259"/>
                  <a:pt x="558" y="259"/>
                  <a:pt x="559" y="259"/>
                </a:cubicBezTo>
                <a:cubicBezTo>
                  <a:pt x="559" y="259"/>
                  <a:pt x="561" y="258"/>
                  <a:pt x="562" y="258"/>
                </a:cubicBezTo>
                <a:cubicBezTo>
                  <a:pt x="562" y="258"/>
                  <a:pt x="564" y="258"/>
                  <a:pt x="565" y="258"/>
                </a:cubicBezTo>
                <a:cubicBezTo>
                  <a:pt x="566" y="258"/>
                  <a:pt x="566" y="257"/>
                  <a:pt x="567" y="257"/>
                </a:cubicBezTo>
                <a:cubicBezTo>
                  <a:pt x="567" y="257"/>
                  <a:pt x="568" y="256"/>
                  <a:pt x="569" y="256"/>
                </a:cubicBezTo>
                <a:cubicBezTo>
                  <a:pt x="570" y="256"/>
                  <a:pt x="571" y="255"/>
                  <a:pt x="570" y="255"/>
                </a:cubicBezTo>
                <a:cubicBezTo>
                  <a:pt x="570" y="255"/>
                  <a:pt x="569" y="256"/>
                  <a:pt x="568" y="256"/>
                </a:cubicBezTo>
                <a:cubicBezTo>
                  <a:pt x="568" y="256"/>
                  <a:pt x="568" y="256"/>
                  <a:pt x="567" y="256"/>
                </a:cubicBezTo>
                <a:cubicBezTo>
                  <a:pt x="567" y="256"/>
                  <a:pt x="566" y="257"/>
                  <a:pt x="566" y="257"/>
                </a:cubicBezTo>
                <a:cubicBezTo>
                  <a:pt x="566" y="256"/>
                  <a:pt x="567" y="256"/>
                  <a:pt x="567" y="256"/>
                </a:cubicBezTo>
                <a:cubicBezTo>
                  <a:pt x="567" y="255"/>
                  <a:pt x="567" y="255"/>
                  <a:pt x="567" y="256"/>
                </a:cubicBezTo>
                <a:cubicBezTo>
                  <a:pt x="567" y="256"/>
                  <a:pt x="566" y="256"/>
                  <a:pt x="566" y="256"/>
                </a:cubicBezTo>
                <a:cubicBezTo>
                  <a:pt x="566" y="256"/>
                  <a:pt x="564" y="256"/>
                  <a:pt x="564" y="256"/>
                </a:cubicBezTo>
                <a:cubicBezTo>
                  <a:pt x="564" y="256"/>
                  <a:pt x="563" y="256"/>
                  <a:pt x="562" y="257"/>
                </a:cubicBezTo>
                <a:cubicBezTo>
                  <a:pt x="562" y="257"/>
                  <a:pt x="562" y="257"/>
                  <a:pt x="562" y="257"/>
                </a:cubicBezTo>
                <a:cubicBezTo>
                  <a:pt x="561" y="256"/>
                  <a:pt x="560" y="257"/>
                  <a:pt x="560" y="257"/>
                </a:cubicBezTo>
                <a:cubicBezTo>
                  <a:pt x="559" y="257"/>
                  <a:pt x="559" y="258"/>
                  <a:pt x="559" y="258"/>
                </a:cubicBezTo>
                <a:cubicBezTo>
                  <a:pt x="559" y="257"/>
                  <a:pt x="559" y="257"/>
                  <a:pt x="560" y="257"/>
                </a:cubicBezTo>
                <a:cubicBezTo>
                  <a:pt x="560" y="256"/>
                  <a:pt x="561" y="256"/>
                  <a:pt x="561" y="256"/>
                </a:cubicBezTo>
                <a:cubicBezTo>
                  <a:pt x="562" y="255"/>
                  <a:pt x="563" y="255"/>
                  <a:pt x="564" y="254"/>
                </a:cubicBezTo>
                <a:cubicBezTo>
                  <a:pt x="565" y="254"/>
                  <a:pt x="565" y="254"/>
                  <a:pt x="565" y="254"/>
                </a:cubicBezTo>
                <a:cubicBezTo>
                  <a:pt x="566" y="255"/>
                  <a:pt x="567" y="254"/>
                  <a:pt x="567" y="254"/>
                </a:cubicBezTo>
                <a:cubicBezTo>
                  <a:pt x="568" y="254"/>
                  <a:pt x="568" y="253"/>
                  <a:pt x="568" y="254"/>
                </a:cubicBezTo>
                <a:cubicBezTo>
                  <a:pt x="568" y="254"/>
                  <a:pt x="570" y="254"/>
                  <a:pt x="571" y="254"/>
                </a:cubicBezTo>
                <a:cubicBezTo>
                  <a:pt x="571" y="254"/>
                  <a:pt x="573" y="253"/>
                  <a:pt x="573" y="253"/>
                </a:cubicBezTo>
                <a:cubicBezTo>
                  <a:pt x="574" y="253"/>
                  <a:pt x="574" y="253"/>
                  <a:pt x="574" y="252"/>
                </a:cubicBezTo>
                <a:cubicBezTo>
                  <a:pt x="574" y="251"/>
                  <a:pt x="575" y="251"/>
                  <a:pt x="575" y="251"/>
                </a:cubicBezTo>
                <a:cubicBezTo>
                  <a:pt x="575" y="251"/>
                  <a:pt x="575" y="252"/>
                  <a:pt x="575" y="251"/>
                </a:cubicBezTo>
                <a:cubicBezTo>
                  <a:pt x="576" y="251"/>
                  <a:pt x="576" y="251"/>
                  <a:pt x="576" y="251"/>
                </a:cubicBezTo>
                <a:cubicBezTo>
                  <a:pt x="576" y="251"/>
                  <a:pt x="575" y="252"/>
                  <a:pt x="575" y="253"/>
                </a:cubicBezTo>
                <a:cubicBezTo>
                  <a:pt x="575" y="253"/>
                  <a:pt x="574" y="253"/>
                  <a:pt x="575" y="253"/>
                </a:cubicBezTo>
                <a:cubicBezTo>
                  <a:pt x="575" y="253"/>
                  <a:pt x="575" y="253"/>
                  <a:pt x="576" y="253"/>
                </a:cubicBezTo>
                <a:cubicBezTo>
                  <a:pt x="577" y="253"/>
                  <a:pt x="577" y="252"/>
                  <a:pt x="577" y="252"/>
                </a:cubicBezTo>
                <a:cubicBezTo>
                  <a:pt x="578" y="252"/>
                  <a:pt x="578" y="252"/>
                  <a:pt x="578" y="251"/>
                </a:cubicBezTo>
                <a:cubicBezTo>
                  <a:pt x="579" y="251"/>
                  <a:pt x="579" y="251"/>
                  <a:pt x="579" y="251"/>
                </a:cubicBezTo>
                <a:cubicBezTo>
                  <a:pt x="579" y="251"/>
                  <a:pt x="578" y="252"/>
                  <a:pt x="579" y="252"/>
                </a:cubicBezTo>
                <a:cubicBezTo>
                  <a:pt x="579" y="252"/>
                  <a:pt x="579" y="252"/>
                  <a:pt x="580" y="252"/>
                </a:cubicBezTo>
                <a:cubicBezTo>
                  <a:pt x="580" y="252"/>
                  <a:pt x="582" y="252"/>
                  <a:pt x="582" y="252"/>
                </a:cubicBezTo>
                <a:cubicBezTo>
                  <a:pt x="583" y="251"/>
                  <a:pt x="583" y="251"/>
                  <a:pt x="583" y="251"/>
                </a:cubicBezTo>
                <a:cubicBezTo>
                  <a:pt x="583" y="250"/>
                  <a:pt x="583" y="249"/>
                  <a:pt x="583" y="249"/>
                </a:cubicBezTo>
                <a:cubicBezTo>
                  <a:pt x="583" y="249"/>
                  <a:pt x="582" y="248"/>
                  <a:pt x="582" y="249"/>
                </a:cubicBezTo>
                <a:cubicBezTo>
                  <a:pt x="582" y="249"/>
                  <a:pt x="582" y="249"/>
                  <a:pt x="582" y="250"/>
                </a:cubicBezTo>
                <a:cubicBezTo>
                  <a:pt x="582" y="250"/>
                  <a:pt x="583" y="251"/>
                  <a:pt x="582" y="251"/>
                </a:cubicBezTo>
                <a:cubicBezTo>
                  <a:pt x="582" y="251"/>
                  <a:pt x="581" y="251"/>
                  <a:pt x="581" y="251"/>
                </a:cubicBezTo>
                <a:cubicBezTo>
                  <a:pt x="580" y="251"/>
                  <a:pt x="580" y="252"/>
                  <a:pt x="580" y="251"/>
                </a:cubicBezTo>
                <a:cubicBezTo>
                  <a:pt x="580" y="250"/>
                  <a:pt x="580" y="250"/>
                  <a:pt x="580" y="250"/>
                </a:cubicBezTo>
                <a:cubicBezTo>
                  <a:pt x="580" y="249"/>
                  <a:pt x="580" y="249"/>
                  <a:pt x="580" y="249"/>
                </a:cubicBezTo>
                <a:cubicBezTo>
                  <a:pt x="580" y="248"/>
                  <a:pt x="580" y="247"/>
                  <a:pt x="579" y="247"/>
                </a:cubicBezTo>
                <a:cubicBezTo>
                  <a:pt x="579" y="248"/>
                  <a:pt x="578" y="248"/>
                  <a:pt x="578" y="247"/>
                </a:cubicBezTo>
                <a:cubicBezTo>
                  <a:pt x="578" y="247"/>
                  <a:pt x="579" y="246"/>
                  <a:pt x="579" y="246"/>
                </a:cubicBezTo>
                <a:cubicBezTo>
                  <a:pt x="580" y="246"/>
                  <a:pt x="580" y="245"/>
                  <a:pt x="581" y="245"/>
                </a:cubicBezTo>
                <a:cubicBezTo>
                  <a:pt x="581" y="245"/>
                  <a:pt x="581" y="245"/>
                  <a:pt x="581" y="244"/>
                </a:cubicBezTo>
                <a:cubicBezTo>
                  <a:pt x="580" y="244"/>
                  <a:pt x="580" y="244"/>
                  <a:pt x="581" y="243"/>
                </a:cubicBezTo>
                <a:cubicBezTo>
                  <a:pt x="581" y="243"/>
                  <a:pt x="581" y="242"/>
                  <a:pt x="582" y="242"/>
                </a:cubicBezTo>
                <a:cubicBezTo>
                  <a:pt x="582" y="242"/>
                  <a:pt x="582" y="242"/>
                  <a:pt x="582" y="242"/>
                </a:cubicBezTo>
                <a:cubicBezTo>
                  <a:pt x="583" y="242"/>
                  <a:pt x="583" y="240"/>
                  <a:pt x="584" y="240"/>
                </a:cubicBezTo>
                <a:cubicBezTo>
                  <a:pt x="584" y="240"/>
                  <a:pt x="584" y="240"/>
                  <a:pt x="585" y="239"/>
                </a:cubicBezTo>
                <a:cubicBezTo>
                  <a:pt x="585" y="239"/>
                  <a:pt x="586" y="239"/>
                  <a:pt x="586" y="238"/>
                </a:cubicBezTo>
                <a:cubicBezTo>
                  <a:pt x="586" y="238"/>
                  <a:pt x="586" y="238"/>
                  <a:pt x="586" y="237"/>
                </a:cubicBezTo>
                <a:cubicBezTo>
                  <a:pt x="587" y="237"/>
                  <a:pt x="588" y="236"/>
                  <a:pt x="588" y="237"/>
                </a:cubicBezTo>
                <a:cubicBezTo>
                  <a:pt x="588" y="237"/>
                  <a:pt x="588" y="237"/>
                  <a:pt x="588" y="237"/>
                </a:cubicBezTo>
                <a:cubicBezTo>
                  <a:pt x="588" y="237"/>
                  <a:pt x="589" y="237"/>
                  <a:pt x="589" y="237"/>
                </a:cubicBezTo>
                <a:cubicBezTo>
                  <a:pt x="589" y="236"/>
                  <a:pt x="589" y="236"/>
                  <a:pt x="589" y="235"/>
                </a:cubicBezTo>
                <a:cubicBezTo>
                  <a:pt x="589" y="235"/>
                  <a:pt x="590" y="235"/>
                  <a:pt x="590" y="235"/>
                </a:cubicBezTo>
                <a:cubicBezTo>
                  <a:pt x="589" y="235"/>
                  <a:pt x="589" y="236"/>
                  <a:pt x="589" y="236"/>
                </a:cubicBezTo>
                <a:cubicBezTo>
                  <a:pt x="590" y="236"/>
                  <a:pt x="590" y="236"/>
                  <a:pt x="590" y="236"/>
                </a:cubicBezTo>
                <a:cubicBezTo>
                  <a:pt x="590" y="236"/>
                  <a:pt x="591" y="236"/>
                  <a:pt x="591" y="236"/>
                </a:cubicBezTo>
                <a:cubicBezTo>
                  <a:pt x="591" y="236"/>
                  <a:pt x="591" y="235"/>
                  <a:pt x="592" y="236"/>
                </a:cubicBezTo>
                <a:cubicBezTo>
                  <a:pt x="592" y="236"/>
                  <a:pt x="593" y="236"/>
                  <a:pt x="593" y="235"/>
                </a:cubicBezTo>
                <a:cubicBezTo>
                  <a:pt x="593" y="235"/>
                  <a:pt x="594" y="234"/>
                  <a:pt x="594" y="234"/>
                </a:cubicBezTo>
                <a:cubicBezTo>
                  <a:pt x="595" y="234"/>
                  <a:pt x="594" y="233"/>
                  <a:pt x="595" y="233"/>
                </a:cubicBezTo>
                <a:cubicBezTo>
                  <a:pt x="595" y="232"/>
                  <a:pt x="596" y="231"/>
                  <a:pt x="596" y="232"/>
                </a:cubicBezTo>
                <a:cubicBezTo>
                  <a:pt x="596" y="232"/>
                  <a:pt x="596" y="233"/>
                  <a:pt x="596" y="233"/>
                </a:cubicBezTo>
                <a:cubicBezTo>
                  <a:pt x="596" y="233"/>
                  <a:pt x="596" y="234"/>
                  <a:pt x="596" y="234"/>
                </a:cubicBezTo>
                <a:cubicBezTo>
                  <a:pt x="596" y="234"/>
                  <a:pt x="595" y="234"/>
                  <a:pt x="596" y="234"/>
                </a:cubicBezTo>
                <a:cubicBezTo>
                  <a:pt x="596" y="235"/>
                  <a:pt x="596" y="235"/>
                  <a:pt x="596" y="234"/>
                </a:cubicBezTo>
                <a:cubicBezTo>
                  <a:pt x="597" y="234"/>
                  <a:pt x="597" y="234"/>
                  <a:pt x="597" y="234"/>
                </a:cubicBezTo>
                <a:cubicBezTo>
                  <a:pt x="597" y="234"/>
                  <a:pt x="597" y="233"/>
                  <a:pt x="597" y="233"/>
                </a:cubicBezTo>
                <a:cubicBezTo>
                  <a:pt x="597" y="233"/>
                  <a:pt x="598" y="233"/>
                  <a:pt x="598" y="233"/>
                </a:cubicBezTo>
                <a:cubicBezTo>
                  <a:pt x="598" y="232"/>
                  <a:pt x="598" y="233"/>
                  <a:pt x="598" y="233"/>
                </a:cubicBezTo>
                <a:cubicBezTo>
                  <a:pt x="598" y="234"/>
                  <a:pt x="597" y="234"/>
                  <a:pt x="598" y="234"/>
                </a:cubicBezTo>
                <a:cubicBezTo>
                  <a:pt x="598" y="234"/>
                  <a:pt x="599" y="234"/>
                  <a:pt x="599" y="233"/>
                </a:cubicBezTo>
                <a:cubicBezTo>
                  <a:pt x="599" y="233"/>
                  <a:pt x="599" y="233"/>
                  <a:pt x="599" y="233"/>
                </a:cubicBezTo>
                <a:cubicBezTo>
                  <a:pt x="599" y="232"/>
                  <a:pt x="599" y="232"/>
                  <a:pt x="599" y="232"/>
                </a:cubicBezTo>
                <a:cubicBezTo>
                  <a:pt x="599" y="232"/>
                  <a:pt x="600" y="232"/>
                  <a:pt x="600" y="232"/>
                </a:cubicBezTo>
                <a:cubicBezTo>
                  <a:pt x="600" y="233"/>
                  <a:pt x="599" y="233"/>
                  <a:pt x="600" y="233"/>
                </a:cubicBezTo>
                <a:cubicBezTo>
                  <a:pt x="600" y="233"/>
                  <a:pt x="600" y="233"/>
                  <a:pt x="600" y="232"/>
                </a:cubicBezTo>
                <a:cubicBezTo>
                  <a:pt x="600" y="232"/>
                  <a:pt x="600" y="232"/>
                  <a:pt x="601" y="232"/>
                </a:cubicBezTo>
                <a:cubicBezTo>
                  <a:pt x="601" y="232"/>
                  <a:pt x="602" y="231"/>
                  <a:pt x="602" y="232"/>
                </a:cubicBezTo>
                <a:cubicBezTo>
                  <a:pt x="602" y="232"/>
                  <a:pt x="602" y="232"/>
                  <a:pt x="602" y="232"/>
                </a:cubicBezTo>
                <a:cubicBezTo>
                  <a:pt x="603" y="232"/>
                  <a:pt x="603" y="232"/>
                  <a:pt x="603" y="231"/>
                </a:cubicBezTo>
                <a:cubicBezTo>
                  <a:pt x="603" y="231"/>
                  <a:pt x="604" y="231"/>
                  <a:pt x="604" y="231"/>
                </a:cubicBezTo>
                <a:cubicBezTo>
                  <a:pt x="604" y="231"/>
                  <a:pt x="605" y="231"/>
                  <a:pt x="606" y="231"/>
                </a:cubicBezTo>
                <a:cubicBezTo>
                  <a:pt x="606" y="230"/>
                  <a:pt x="607" y="230"/>
                  <a:pt x="607" y="230"/>
                </a:cubicBezTo>
                <a:cubicBezTo>
                  <a:pt x="607" y="230"/>
                  <a:pt x="606" y="230"/>
                  <a:pt x="606" y="230"/>
                </a:cubicBezTo>
                <a:cubicBezTo>
                  <a:pt x="606" y="229"/>
                  <a:pt x="607" y="229"/>
                  <a:pt x="607" y="228"/>
                </a:cubicBezTo>
                <a:cubicBezTo>
                  <a:pt x="607" y="228"/>
                  <a:pt x="607" y="228"/>
                  <a:pt x="607" y="228"/>
                </a:cubicBezTo>
                <a:cubicBezTo>
                  <a:pt x="607" y="228"/>
                  <a:pt x="607" y="228"/>
                  <a:pt x="607" y="228"/>
                </a:cubicBezTo>
                <a:cubicBezTo>
                  <a:pt x="607" y="228"/>
                  <a:pt x="608" y="228"/>
                  <a:pt x="608" y="228"/>
                </a:cubicBezTo>
                <a:cubicBezTo>
                  <a:pt x="608" y="228"/>
                  <a:pt x="608" y="228"/>
                  <a:pt x="609" y="228"/>
                </a:cubicBezTo>
                <a:cubicBezTo>
                  <a:pt x="609" y="228"/>
                  <a:pt x="610" y="228"/>
                  <a:pt x="610" y="228"/>
                </a:cubicBezTo>
                <a:cubicBezTo>
                  <a:pt x="611" y="228"/>
                  <a:pt x="611" y="228"/>
                  <a:pt x="611" y="228"/>
                </a:cubicBezTo>
                <a:cubicBezTo>
                  <a:pt x="611" y="228"/>
                  <a:pt x="611" y="227"/>
                  <a:pt x="612" y="228"/>
                </a:cubicBezTo>
                <a:cubicBezTo>
                  <a:pt x="612" y="228"/>
                  <a:pt x="612" y="228"/>
                  <a:pt x="613" y="227"/>
                </a:cubicBezTo>
                <a:cubicBezTo>
                  <a:pt x="613" y="227"/>
                  <a:pt x="612" y="227"/>
                  <a:pt x="613" y="226"/>
                </a:cubicBezTo>
                <a:cubicBezTo>
                  <a:pt x="613" y="226"/>
                  <a:pt x="613" y="226"/>
                  <a:pt x="614" y="226"/>
                </a:cubicBezTo>
                <a:cubicBezTo>
                  <a:pt x="614" y="226"/>
                  <a:pt x="614" y="226"/>
                  <a:pt x="613" y="226"/>
                </a:cubicBezTo>
                <a:cubicBezTo>
                  <a:pt x="613" y="227"/>
                  <a:pt x="613" y="227"/>
                  <a:pt x="614" y="227"/>
                </a:cubicBezTo>
                <a:cubicBezTo>
                  <a:pt x="614" y="227"/>
                  <a:pt x="615" y="227"/>
                  <a:pt x="616" y="227"/>
                </a:cubicBezTo>
                <a:cubicBezTo>
                  <a:pt x="617" y="226"/>
                  <a:pt x="618" y="226"/>
                  <a:pt x="618" y="225"/>
                </a:cubicBezTo>
                <a:cubicBezTo>
                  <a:pt x="619" y="225"/>
                  <a:pt x="619" y="225"/>
                  <a:pt x="620" y="225"/>
                </a:cubicBezTo>
                <a:cubicBezTo>
                  <a:pt x="620" y="225"/>
                  <a:pt x="620" y="224"/>
                  <a:pt x="621" y="225"/>
                </a:cubicBezTo>
                <a:cubicBezTo>
                  <a:pt x="621" y="225"/>
                  <a:pt x="621" y="224"/>
                  <a:pt x="622" y="224"/>
                </a:cubicBezTo>
                <a:cubicBezTo>
                  <a:pt x="622" y="223"/>
                  <a:pt x="622" y="223"/>
                  <a:pt x="622" y="223"/>
                </a:cubicBezTo>
                <a:cubicBezTo>
                  <a:pt x="622" y="222"/>
                  <a:pt x="623" y="222"/>
                  <a:pt x="623" y="222"/>
                </a:cubicBezTo>
                <a:cubicBezTo>
                  <a:pt x="623" y="222"/>
                  <a:pt x="622" y="223"/>
                  <a:pt x="623" y="223"/>
                </a:cubicBezTo>
                <a:cubicBezTo>
                  <a:pt x="623" y="223"/>
                  <a:pt x="624" y="223"/>
                  <a:pt x="624" y="223"/>
                </a:cubicBezTo>
                <a:cubicBezTo>
                  <a:pt x="624" y="223"/>
                  <a:pt x="624" y="224"/>
                  <a:pt x="623" y="224"/>
                </a:cubicBezTo>
                <a:cubicBezTo>
                  <a:pt x="622" y="224"/>
                  <a:pt x="622" y="225"/>
                  <a:pt x="621" y="225"/>
                </a:cubicBezTo>
                <a:cubicBezTo>
                  <a:pt x="620" y="225"/>
                  <a:pt x="620" y="226"/>
                  <a:pt x="620" y="226"/>
                </a:cubicBezTo>
                <a:cubicBezTo>
                  <a:pt x="619" y="226"/>
                  <a:pt x="620" y="227"/>
                  <a:pt x="620" y="227"/>
                </a:cubicBezTo>
                <a:cubicBezTo>
                  <a:pt x="620" y="227"/>
                  <a:pt x="620" y="226"/>
                  <a:pt x="621" y="226"/>
                </a:cubicBezTo>
                <a:cubicBezTo>
                  <a:pt x="621" y="226"/>
                  <a:pt x="622" y="226"/>
                  <a:pt x="622" y="226"/>
                </a:cubicBezTo>
                <a:cubicBezTo>
                  <a:pt x="623" y="226"/>
                  <a:pt x="624" y="226"/>
                  <a:pt x="624" y="226"/>
                </a:cubicBezTo>
                <a:cubicBezTo>
                  <a:pt x="625" y="226"/>
                  <a:pt x="625" y="227"/>
                  <a:pt x="625" y="227"/>
                </a:cubicBezTo>
                <a:cubicBezTo>
                  <a:pt x="626" y="226"/>
                  <a:pt x="628" y="226"/>
                  <a:pt x="628" y="226"/>
                </a:cubicBezTo>
                <a:cubicBezTo>
                  <a:pt x="628" y="227"/>
                  <a:pt x="627" y="227"/>
                  <a:pt x="626" y="227"/>
                </a:cubicBezTo>
                <a:cubicBezTo>
                  <a:pt x="626" y="227"/>
                  <a:pt x="625" y="227"/>
                  <a:pt x="624" y="227"/>
                </a:cubicBezTo>
                <a:cubicBezTo>
                  <a:pt x="623" y="228"/>
                  <a:pt x="623" y="227"/>
                  <a:pt x="623" y="228"/>
                </a:cubicBezTo>
                <a:cubicBezTo>
                  <a:pt x="623" y="228"/>
                  <a:pt x="623" y="229"/>
                  <a:pt x="623" y="229"/>
                </a:cubicBezTo>
                <a:cubicBezTo>
                  <a:pt x="623" y="229"/>
                  <a:pt x="623" y="228"/>
                  <a:pt x="623" y="228"/>
                </a:cubicBezTo>
                <a:cubicBezTo>
                  <a:pt x="622" y="228"/>
                  <a:pt x="622" y="228"/>
                  <a:pt x="622" y="228"/>
                </a:cubicBezTo>
                <a:cubicBezTo>
                  <a:pt x="622" y="228"/>
                  <a:pt x="622" y="227"/>
                  <a:pt x="622" y="227"/>
                </a:cubicBezTo>
                <a:cubicBezTo>
                  <a:pt x="622" y="227"/>
                  <a:pt x="621" y="227"/>
                  <a:pt x="621" y="227"/>
                </a:cubicBezTo>
                <a:cubicBezTo>
                  <a:pt x="620" y="228"/>
                  <a:pt x="619" y="228"/>
                  <a:pt x="618" y="228"/>
                </a:cubicBezTo>
                <a:cubicBezTo>
                  <a:pt x="617" y="229"/>
                  <a:pt x="617" y="229"/>
                  <a:pt x="616" y="229"/>
                </a:cubicBezTo>
                <a:cubicBezTo>
                  <a:pt x="615" y="230"/>
                  <a:pt x="615" y="230"/>
                  <a:pt x="614" y="230"/>
                </a:cubicBezTo>
                <a:cubicBezTo>
                  <a:pt x="613" y="231"/>
                  <a:pt x="614" y="231"/>
                  <a:pt x="615" y="231"/>
                </a:cubicBezTo>
                <a:cubicBezTo>
                  <a:pt x="615" y="231"/>
                  <a:pt x="614" y="231"/>
                  <a:pt x="614" y="231"/>
                </a:cubicBezTo>
                <a:cubicBezTo>
                  <a:pt x="613" y="231"/>
                  <a:pt x="613" y="232"/>
                  <a:pt x="613" y="231"/>
                </a:cubicBezTo>
                <a:cubicBezTo>
                  <a:pt x="613" y="231"/>
                  <a:pt x="613" y="231"/>
                  <a:pt x="613" y="231"/>
                </a:cubicBezTo>
                <a:cubicBezTo>
                  <a:pt x="612" y="231"/>
                  <a:pt x="611" y="232"/>
                  <a:pt x="611" y="232"/>
                </a:cubicBezTo>
                <a:cubicBezTo>
                  <a:pt x="610" y="232"/>
                  <a:pt x="609" y="234"/>
                  <a:pt x="609" y="233"/>
                </a:cubicBezTo>
                <a:cubicBezTo>
                  <a:pt x="610" y="233"/>
                  <a:pt x="610" y="233"/>
                  <a:pt x="611" y="233"/>
                </a:cubicBezTo>
                <a:cubicBezTo>
                  <a:pt x="611" y="232"/>
                  <a:pt x="612" y="232"/>
                  <a:pt x="612" y="232"/>
                </a:cubicBezTo>
                <a:cubicBezTo>
                  <a:pt x="612" y="232"/>
                  <a:pt x="610" y="233"/>
                  <a:pt x="610" y="234"/>
                </a:cubicBezTo>
                <a:cubicBezTo>
                  <a:pt x="610" y="234"/>
                  <a:pt x="609" y="234"/>
                  <a:pt x="609" y="235"/>
                </a:cubicBezTo>
                <a:cubicBezTo>
                  <a:pt x="609" y="235"/>
                  <a:pt x="609" y="236"/>
                  <a:pt x="609" y="236"/>
                </a:cubicBezTo>
                <a:cubicBezTo>
                  <a:pt x="609" y="237"/>
                  <a:pt x="608" y="238"/>
                  <a:pt x="609" y="238"/>
                </a:cubicBezTo>
                <a:cubicBezTo>
                  <a:pt x="610" y="237"/>
                  <a:pt x="610" y="237"/>
                  <a:pt x="610" y="237"/>
                </a:cubicBezTo>
                <a:cubicBezTo>
                  <a:pt x="610" y="238"/>
                  <a:pt x="610" y="238"/>
                  <a:pt x="610" y="239"/>
                </a:cubicBezTo>
                <a:cubicBezTo>
                  <a:pt x="611" y="239"/>
                  <a:pt x="611" y="238"/>
                  <a:pt x="612" y="239"/>
                </a:cubicBezTo>
                <a:cubicBezTo>
                  <a:pt x="612" y="239"/>
                  <a:pt x="612" y="240"/>
                  <a:pt x="612" y="239"/>
                </a:cubicBezTo>
                <a:cubicBezTo>
                  <a:pt x="612" y="239"/>
                  <a:pt x="613" y="239"/>
                  <a:pt x="613" y="238"/>
                </a:cubicBezTo>
                <a:cubicBezTo>
                  <a:pt x="613" y="238"/>
                  <a:pt x="613" y="237"/>
                  <a:pt x="613" y="237"/>
                </a:cubicBezTo>
                <a:cubicBezTo>
                  <a:pt x="613" y="237"/>
                  <a:pt x="613" y="238"/>
                  <a:pt x="614" y="238"/>
                </a:cubicBezTo>
                <a:cubicBezTo>
                  <a:pt x="614" y="237"/>
                  <a:pt x="614" y="237"/>
                  <a:pt x="614" y="237"/>
                </a:cubicBezTo>
                <a:cubicBezTo>
                  <a:pt x="614" y="237"/>
                  <a:pt x="614" y="238"/>
                  <a:pt x="615" y="238"/>
                </a:cubicBezTo>
                <a:cubicBezTo>
                  <a:pt x="615" y="237"/>
                  <a:pt x="616" y="237"/>
                  <a:pt x="616" y="237"/>
                </a:cubicBezTo>
                <a:cubicBezTo>
                  <a:pt x="617" y="236"/>
                  <a:pt x="616" y="236"/>
                  <a:pt x="616" y="236"/>
                </a:cubicBezTo>
                <a:cubicBezTo>
                  <a:pt x="617" y="236"/>
                  <a:pt x="617" y="236"/>
                  <a:pt x="618" y="235"/>
                </a:cubicBezTo>
                <a:cubicBezTo>
                  <a:pt x="618" y="235"/>
                  <a:pt x="618" y="235"/>
                  <a:pt x="619" y="235"/>
                </a:cubicBezTo>
                <a:cubicBezTo>
                  <a:pt x="619" y="235"/>
                  <a:pt x="620" y="234"/>
                  <a:pt x="620" y="234"/>
                </a:cubicBezTo>
                <a:cubicBezTo>
                  <a:pt x="620" y="233"/>
                  <a:pt x="620" y="234"/>
                  <a:pt x="620" y="234"/>
                </a:cubicBezTo>
                <a:cubicBezTo>
                  <a:pt x="621" y="234"/>
                  <a:pt x="621" y="233"/>
                  <a:pt x="621" y="233"/>
                </a:cubicBezTo>
                <a:cubicBezTo>
                  <a:pt x="621" y="232"/>
                  <a:pt x="621" y="232"/>
                  <a:pt x="621" y="232"/>
                </a:cubicBezTo>
                <a:cubicBezTo>
                  <a:pt x="622" y="232"/>
                  <a:pt x="622" y="232"/>
                  <a:pt x="622" y="232"/>
                </a:cubicBezTo>
                <a:cubicBezTo>
                  <a:pt x="622" y="232"/>
                  <a:pt x="622" y="233"/>
                  <a:pt x="622" y="232"/>
                </a:cubicBezTo>
                <a:cubicBezTo>
                  <a:pt x="622" y="232"/>
                  <a:pt x="622" y="232"/>
                  <a:pt x="622" y="231"/>
                </a:cubicBezTo>
                <a:cubicBezTo>
                  <a:pt x="623" y="231"/>
                  <a:pt x="623" y="231"/>
                  <a:pt x="623" y="231"/>
                </a:cubicBezTo>
                <a:cubicBezTo>
                  <a:pt x="623" y="231"/>
                  <a:pt x="623" y="232"/>
                  <a:pt x="623" y="232"/>
                </a:cubicBezTo>
                <a:cubicBezTo>
                  <a:pt x="624" y="233"/>
                  <a:pt x="624" y="233"/>
                  <a:pt x="625" y="232"/>
                </a:cubicBezTo>
                <a:cubicBezTo>
                  <a:pt x="625" y="232"/>
                  <a:pt x="625" y="232"/>
                  <a:pt x="625" y="231"/>
                </a:cubicBezTo>
                <a:cubicBezTo>
                  <a:pt x="626" y="231"/>
                  <a:pt x="627" y="231"/>
                  <a:pt x="627" y="231"/>
                </a:cubicBezTo>
                <a:cubicBezTo>
                  <a:pt x="627" y="231"/>
                  <a:pt x="627" y="231"/>
                  <a:pt x="628" y="231"/>
                </a:cubicBezTo>
                <a:cubicBezTo>
                  <a:pt x="629" y="231"/>
                  <a:pt x="630" y="230"/>
                  <a:pt x="631" y="230"/>
                </a:cubicBezTo>
                <a:cubicBezTo>
                  <a:pt x="631" y="230"/>
                  <a:pt x="634" y="229"/>
                  <a:pt x="634" y="229"/>
                </a:cubicBezTo>
                <a:cubicBezTo>
                  <a:pt x="635" y="229"/>
                  <a:pt x="636" y="228"/>
                  <a:pt x="637" y="228"/>
                </a:cubicBezTo>
                <a:cubicBezTo>
                  <a:pt x="637" y="228"/>
                  <a:pt x="638" y="228"/>
                  <a:pt x="638" y="228"/>
                </a:cubicBezTo>
                <a:cubicBezTo>
                  <a:pt x="638" y="228"/>
                  <a:pt x="638" y="227"/>
                  <a:pt x="639" y="227"/>
                </a:cubicBezTo>
                <a:cubicBezTo>
                  <a:pt x="640" y="227"/>
                  <a:pt x="640" y="227"/>
                  <a:pt x="640" y="227"/>
                </a:cubicBezTo>
                <a:cubicBezTo>
                  <a:pt x="641" y="227"/>
                  <a:pt x="641" y="226"/>
                  <a:pt x="640" y="226"/>
                </a:cubicBezTo>
                <a:cubicBezTo>
                  <a:pt x="640" y="226"/>
                  <a:pt x="639" y="227"/>
                  <a:pt x="639" y="226"/>
                </a:cubicBezTo>
                <a:cubicBezTo>
                  <a:pt x="639" y="226"/>
                  <a:pt x="640" y="226"/>
                  <a:pt x="640" y="226"/>
                </a:cubicBezTo>
                <a:cubicBezTo>
                  <a:pt x="640" y="225"/>
                  <a:pt x="640" y="225"/>
                  <a:pt x="639" y="225"/>
                </a:cubicBezTo>
                <a:cubicBezTo>
                  <a:pt x="639" y="224"/>
                  <a:pt x="639" y="224"/>
                  <a:pt x="638" y="224"/>
                </a:cubicBezTo>
                <a:cubicBezTo>
                  <a:pt x="638" y="225"/>
                  <a:pt x="638" y="225"/>
                  <a:pt x="637" y="224"/>
                </a:cubicBezTo>
                <a:cubicBezTo>
                  <a:pt x="637" y="224"/>
                  <a:pt x="637" y="224"/>
                  <a:pt x="637" y="223"/>
                </a:cubicBezTo>
                <a:cubicBezTo>
                  <a:pt x="637" y="223"/>
                  <a:pt x="636" y="223"/>
                  <a:pt x="636" y="223"/>
                </a:cubicBezTo>
                <a:cubicBezTo>
                  <a:pt x="636" y="224"/>
                  <a:pt x="634" y="224"/>
                  <a:pt x="634" y="224"/>
                </a:cubicBezTo>
                <a:cubicBezTo>
                  <a:pt x="634" y="224"/>
                  <a:pt x="634" y="224"/>
                  <a:pt x="633" y="224"/>
                </a:cubicBezTo>
                <a:cubicBezTo>
                  <a:pt x="633" y="224"/>
                  <a:pt x="632" y="225"/>
                  <a:pt x="632" y="225"/>
                </a:cubicBezTo>
                <a:cubicBezTo>
                  <a:pt x="632" y="224"/>
                  <a:pt x="633" y="224"/>
                  <a:pt x="632" y="224"/>
                </a:cubicBezTo>
                <a:cubicBezTo>
                  <a:pt x="632" y="224"/>
                  <a:pt x="632" y="224"/>
                  <a:pt x="631" y="223"/>
                </a:cubicBezTo>
                <a:cubicBezTo>
                  <a:pt x="631" y="223"/>
                  <a:pt x="631" y="224"/>
                  <a:pt x="630" y="224"/>
                </a:cubicBezTo>
                <a:cubicBezTo>
                  <a:pt x="630" y="224"/>
                  <a:pt x="629" y="223"/>
                  <a:pt x="629" y="223"/>
                </a:cubicBezTo>
                <a:cubicBezTo>
                  <a:pt x="628" y="223"/>
                  <a:pt x="628" y="223"/>
                  <a:pt x="627" y="223"/>
                </a:cubicBezTo>
                <a:cubicBezTo>
                  <a:pt x="627" y="223"/>
                  <a:pt x="627" y="223"/>
                  <a:pt x="627" y="222"/>
                </a:cubicBezTo>
                <a:cubicBezTo>
                  <a:pt x="626" y="222"/>
                  <a:pt x="626" y="222"/>
                  <a:pt x="626" y="222"/>
                </a:cubicBezTo>
                <a:cubicBezTo>
                  <a:pt x="626" y="222"/>
                  <a:pt x="627" y="222"/>
                  <a:pt x="627" y="222"/>
                </a:cubicBezTo>
                <a:cubicBezTo>
                  <a:pt x="627" y="221"/>
                  <a:pt x="627" y="221"/>
                  <a:pt x="627" y="221"/>
                </a:cubicBezTo>
                <a:cubicBezTo>
                  <a:pt x="627" y="221"/>
                  <a:pt x="627" y="221"/>
                  <a:pt x="626" y="221"/>
                </a:cubicBezTo>
                <a:cubicBezTo>
                  <a:pt x="626" y="221"/>
                  <a:pt x="626" y="220"/>
                  <a:pt x="625" y="220"/>
                </a:cubicBezTo>
                <a:cubicBezTo>
                  <a:pt x="625" y="220"/>
                  <a:pt x="625" y="221"/>
                  <a:pt x="624" y="220"/>
                </a:cubicBezTo>
                <a:cubicBezTo>
                  <a:pt x="624" y="220"/>
                  <a:pt x="623" y="220"/>
                  <a:pt x="623" y="220"/>
                </a:cubicBezTo>
                <a:cubicBezTo>
                  <a:pt x="624" y="220"/>
                  <a:pt x="623" y="220"/>
                  <a:pt x="623" y="220"/>
                </a:cubicBezTo>
                <a:cubicBezTo>
                  <a:pt x="623" y="219"/>
                  <a:pt x="624" y="219"/>
                  <a:pt x="624" y="219"/>
                </a:cubicBezTo>
                <a:cubicBezTo>
                  <a:pt x="624" y="219"/>
                  <a:pt x="624" y="218"/>
                  <a:pt x="624" y="217"/>
                </a:cubicBezTo>
                <a:cubicBezTo>
                  <a:pt x="623" y="217"/>
                  <a:pt x="623" y="216"/>
                  <a:pt x="623" y="216"/>
                </a:cubicBezTo>
                <a:cubicBezTo>
                  <a:pt x="624" y="216"/>
                  <a:pt x="624" y="216"/>
                  <a:pt x="624" y="215"/>
                </a:cubicBezTo>
                <a:cubicBezTo>
                  <a:pt x="624" y="215"/>
                  <a:pt x="624" y="215"/>
                  <a:pt x="624" y="215"/>
                </a:cubicBezTo>
                <a:cubicBezTo>
                  <a:pt x="623" y="215"/>
                  <a:pt x="623" y="215"/>
                  <a:pt x="622" y="215"/>
                </a:cubicBezTo>
                <a:cubicBezTo>
                  <a:pt x="622" y="215"/>
                  <a:pt x="622" y="214"/>
                  <a:pt x="622" y="214"/>
                </a:cubicBezTo>
                <a:cubicBezTo>
                  <a:pt x="621" y="214"/>
                  <a:pt x="624" y="213"/>
                  <a:pt x="624" y="213"/>
                </a:cubicBezTo>
                <a:cubicBezTo>
                  <a:pt x="625" y="212"/>
                  <a:pt x="626" y="211"/>
                  <a:pt x="626" y="211"/>
                </a:cubicBezTo>
                <a:cubicBezTo>
                  <a:pt x="626" y="210"/>
                  <a:pt x="627" y="210"/>
                  <a:pt x="627" y="210"/>
                </a:cubicBezTo>
                <a:cubicBezTo>
                  <a:pt x="627" y="210"/>
                  <a:pt x="626" y="210"/>
                  <a:pt x="626" y="210"/>
                </a:cubicBezTo>
                <a:cubicBezTo>
                  <a:pt x="625" y="210"/>
                  <a:pt x="625" y="210"/>
                  <a:pt x="625" y="210"/>
                </a:cubicBezTo>
                <a:cubicBezTo>
                  <a:pt x="625" y="209"/>
                  <a:pt x="624" y="210"/>
                  <a:pt x="624" y="210"/>
                </a:cubicBezTo>
                <a:cubicBezTo>
                  <a:pt x="623" y="210"/>
                  <a:pt x="622" y="211"/>
                  <a:pt x="622" y="211"/>
                </a:cubicBezTo>
                <a:cubicBezTo>
                  <a:pt x="622" y="211"/>
                  <a:pt x="621" y="212"/>
                  <a:pt x="621" y="211"/>
                </a:cubicBezTo>
                <a:cubicBezTo>
                  <a:pt x="621" y="210"/>
                  <a:pt x="621" y="210"/>
                  <a:pt x="621" y="209"/>
                </a:cubicBezTo>
                <a:cubicBezTo>
                  <a:pt x="621" y="209"/>
                  <a:pt x="621" y="209"/>
                  <a:pt x="620" y="209"/>
                </a:cubicBezTo>
                <a:cubicBezTo>
                  <a:pt x="620" y="209"/>
                  <a:pt x="619" y="209"/>
                  <a:pt x="619" y="208"/>
                </a:cubicBezTo>
                <a:cubicBezTo>
                  <a:pt x="619" y="208"/>
                  <a:pt x="618" y="208"/>
                  <a:pt x="618" y="208"/>
                </a:cubicBezTo>
                <a:cubicBezTo>
                  <a:pt x="618" y="208"/>
                  <a:pt x="617" y="209"/>
                  <a:pt x="617" y="209"/>
                </a:cubicBezTo>
                <a:cubicBezTo>
                  <a:pt x="616" y="208"/>
                  <a:pt x="616" y="209"/>
                  <a:pt x="616" y="209"/>
                </a:cubicBezTo>
                <a:cubicBezTo>
                  <a:pt x="616" y="208"/>
                  <a:pt x="617" y="208"/>
                  <a:pt x="618" y="208"/>
                </a:cubicBezTo>
                <a:cubicBezTo>
                  <a:pt x="618" y="208"/>
                  <a:pt x="618" y="208"/>
                  <a:pt x="619" y="208"/>
                </a:cubicBezTo>
                <a:cubicBezTo>
                  <a:pt x="620" y="208"/>
                  <a:pt x="620" y="208"/>
                  <a:pt x="621" y="208"/>
                </a:cubicBezTo>
                <a:cubicBezTo>
                  <a:pt x="621" y="207"/>
                  <a:pt x="621" y="207"/>
                  <a:pt x="621" y="208"/>
                </a:cubicBezTo>
                <a:cubicBezTo>
                  <a:pt x="622" y="208"/>
                  <a:pt x="624" y="209"/>
                  <a:pt x="624" y="209"/>
                </a:cubicBezTo>
                <a:cubicBezTo>
                  <a:pt x="625" y="208"/>
                  <a:pt x="626" y="208"/>
                  <a:pt x="626" y="207"/>
                </a:cubicBezTo>
                <a:cubicBezTo>
                  <a:pt x="627" y="207"/>
                  <a:pt x="627" y="207"/>
                  <a:pt x="628" y="207"/>
                </a:cubicBezTo>
                <a:cubicBezTo>
                  <a:pt x="628" y="206"/>
                  <a:pt x="629" y="206"/>
                  <a:pt x="630" y="206"/>
                </a:cubicBezTo>
                <a:cubicBezTo>
                  <a:pt x="630" y="206"/>
                  <a:pt x="631" y="206"/>
                  <a:pt x="631" y="205"/>
                </a:cubicBezTo>
                <a:cubicBezTo>
                  <a:pt x="632" y="204"/>
                  <a:pt x="631" y="204"/>
                  <a:pt x="631" y="204"/>
                </a:cubicBezTo>
                <a:cubicBezTo>
                  <a:pt x="632" y="204"/>
                  <a:pt x="631" y="203"/>
                  <a:pt x="631" y="203"/>
                </a:cubicBezTo>
                <a:cubicBezTo>
                  <a:pt x="631" y="203"/>
                  <a:pt x="632" y="203"/>
                  <a:pt x="632" y="203"/>
                </a:cubicBezTo>
                <a:cubicBezTo>
                  <a:pt x="632" y="203"/>
                  <a:pt x="632" y="202"/>
                  <a:pt x="632" y="202"/>
                </a:cubicBezTo>
                <a:cubicBezTo>
                  <a:pt x="632" y="202"/>
                  <a:pt x="630" y="200"/>
                  <a:pt x="630" y="200"/>
                </a:cubicBezTo>
                <a:cubicBezTo>
                  <a:pt x="629" y="200"/>
                  <a:pt x="627" y="200"/>
                  <a:pt x="627" y="200"/>
                </a:cubicBezTo>
                <a:cubicBezTo>
                  <a:pt x="626" y="200"/>
                  <a:pt x="624" y="200"/>
                  <a:pt x="623" y="200"/>
                </a:cubicBezTo>
                <a:cubicBezTo>
                  <a:pt x="623" y="200"/>
                  <a:pt x="621" y="201"/>
                  <a:pt x="620" y="201"/>
                </a:cubicBezTo>
                <a:cubicBezTo>
                  <a:pt x="620" y="201"/>
                  <a:pt x="618" y="202"/>
                  <a:pt x="617" y="202"/>
                </a:cubicBezTo>
                <a:cubicBezTo>
                  <a:pt x="616" y="202"/>
                  <a:pt x="615" y="202"/>
                  <a:pt x="614" y="203"/>
                </a:cubicBezTo>
                <a:cubicBezTo>
                  <a:pt x="613" y="203"/>
                  <a:pt x="611" y="204"/>
                  <a:pt x="610" y="204"/>
                </a:cubicBezTo>
                <a:cubicBezTo>
                  <a:pt x="609" y="205"/>
                  <a:pt x="608" y="206"/>
                  <a:pt x="607" y="206"/>
                </a:cubicBezTo>
                <a:cubicBezTo>
                  <a:pt x="605" y="206"/>
                  <a:pt x="604" y="207"/>
                  <a:pt x="603" y="208"/>
                </a:cubicBezTo>
                <a:cubicBezTo>
                  <a:pt x="602" y="208"/>
                  <a:pt x="602" y="208"/>
                  <a:pt x="602" y="209"/>
                </a:cubicBezTo>
                <a:cubicBezTo>
                  <a:pt x="601" y="209"/>
                  <a:pt x="600" y="210"/>
                  <a:pt x="599" y="211"/>
                </a:cubicBezTo>
                <a:cubicBezTo>
                  <a:pt x="598" y="211"/>
                  <a:pt x="598" y="211"/>
                  <a:pt x="597" y="212"/>
                </a:cubicBezTo>
                <a:cubicBezTo>
                  <a:pt x="597" y="212"/>
                  <a:pt x="597" y="213"/>
                  <a:pt x="596" y="213"/>
                </a:cubicBezTo>
                <a:cubicBezTo>
                  <a:pt x="596" y="213"/>
                  <a:pt x="596" y="213"/>
                  <a:pt x="595" y="213"/>
                </a:cubicBezTo>
                <a:cubicBezTo>
                  <a:pt x="595" y="214"/>
                  <a:pt x="595" y="214"/>
                  <a:pt x="594" y="214"/>
                </a:cubicBezTo>
                <a:cubicBezTo>
                  <a:pt x="594" y="215"/>
                  <a:pt x="594" y="215"/>
                  <a:pt x="593" y="215"/>
                </a:cubicBezTo>
                <a:cubicBezTo>
                  <a:pt x="593" y="216"/>
                  <a:pt x="592" y="216"/>
                  <a:pt x="592" y="216"/>
                </a:cubicBezTo>
                <a:cubicBezTo>
                  <a:pt x="591" y="216"/>
                  <a:pt x="591" y="216"/>
                  <a:pt x="590" y="216"/>
                </a:cubicBezTo>
                <a:cubicBezTo>
                  <a:pt x="590" y="216"/>
                  <a:pt x="589" y="216"/>
                  <a:pt x="590" y="216"/>
                </a:cubicBezTo>
                <a:cubicBezTo>
                  <a:pt x="591" y="215"/>
                  <a:pt x="592" y="215"/>
                  <a:pt x="593" y="214"/>
                </a:cubicBezTo>
                <a:cubicBezTo>
                  <a:pt x="593" y="214"/>
                  <a:pt x="594" y="213"/>
                  <a:pt x="595" y="213"/>
                </a:cubicBezTo>
                <a:cubicBezTo>
                  <a:pt x="595" y="212"/>
                  <a:pt x="596" y="212"/>
                  <a:pt x="597" y="212"/>
                </a:cubicBezTo>
                <a:cubicBezTo>
                  <a:pt x="597" y="211"/>
                  <a:pt x="598" y="210"/>
                  <a:pt x="599" y="210"/>
                </a:cubicBezTo>
                <a:cubicBezTo>
                  <a:pt x="599" y="209"/>
                  <a:pt x="600" y="208"/>
                  <a:pt x="600" y="208"/>
                </a:cubicBezTo>
                <a:cubicBezTo>
                  <a:pt x="600" y="208"/>
                  <a:pt x="600" y="207"/>
                  <a:pt x="599" y="207"/>
                </a:cubicBezTo>
                <a:cubicBezTo>
                  <a:pt x="599" y="207"/>
                  <a:pt x="598" y="207"/>
                  <a:pt x="598" y="207"/>
                </a:cubicBezTo>
                <a:cubicBezTo>
                  <a:pt x="598" y="206"/>
                  <a:pt x="598" y="206"/>
                  <a:pt x="597" y="206"/>
                </a:cubicBezTo>
                <a:cubicBezTo>
                  <a:pt x="597" y="206"/>
                  <a:pt x="596" y="206"/>
                  <a:pt x="596" y="206"/>
                </a:cubicBezTo>
                <a:cubicBezTo>
                  <a:pt x="596" y="206"/>
                  <a:pt x="595" y="206"/>
                  <a:pt x="595" y="206"/>
                </a:cubicBezTo>
                <a:cubicBezTo>
                  <a:pt x="595" y="206"/>
                  <a:pt x="596" y="206"/>
                  <a:pt x="595" y="206"/>
                </a:cubicBezTo>
                <a:cubicBezTo>
                  <a:pt x="595" y="205"/>
                  <a:pt x="595" y="206"/>
                  <a:pt x="594" y="206"/>
                </a:cubicBezTo>
                <a:cubicBezTo>
                  <a:pt x="594" y="205"/>
                  <a:pt x="595" y="205"/>
                  <a:pt x="596" y="205"/>
                </a:cubicBezTo>
                <a:cubicBezTo>
                  <a:pt x="596" y="205"/>
                  <a:pt x="596" y="206"/>
                  <a:pt x="597" y="206"/>
                </a:cubicBezTo>
                <a:cubicBezTo>
                  <a:pt x="597" y="206"/>
                  <a:pt x="598" y="206"/>
                  <a:pt x="598" y="206"/>
                </a:cubicBezTo>
                <a:cubicBezTo>
                  <a:pt x="599" y="206"/>
                  <a:pt x="600" y="207"/>
                  <a:pt x="600" y="207"/>
                </a:cubicBezTo>
                <a:cubicBezTo>
                  <a:pt x="600" y="207"/>
                  <a:pt x="600" y="207"/>
                  <a:pt x="601" y="207"/>
                </a:cubicBezTo>
                <a:cubicBezTo>
                  <a:pt x="601" y="208"/>
                  <a:pt x="602" y="207"/>
                  <a:pt x="602" y="207"/>
                </a:cubicBezTo>
                <a:cubicBezTo>
                  <a:pt x="603" y="206"/>
                  <a:pt x="604" y="205"/>
                  <a:pt x="605" y="205"/>
                </a:cubicBezTo>
                <a:cubicBezTo>
                  <a:pt x="605" y="204"/>
                  <a:pt x="606" y="204"/>
                  <a:pt x="607" y="203"/>
                </a:cubicBezTo>
                <a:cubicBezTo>
                  <a:pt x="607" y="203"/>
                  <a:pt x="607" y="203"/>
                  <a:pt x="608" y="202"/>
                </a:cubicBezTo>
                <a:cubicBezTo>
                  <a:pt x="609" y="202"/>
                  <a:pt x="609" y="202"/>
                  <a:pt x="610" y="201"/>
                </a:cubicBezTo>
                <a:cubicBezTo>
                  <a:pt x="610" y="201"/>
                  <a:pt x="611" y="200"/>
                  <a:pt x="611" y="200"/>
                </a:cubicBezTo>
                <a:cubicBezTo>
                  <a:pt x="611" y="201"/>
                  <a:pt x="611" y="201"/>
                  <a:pt x="611" y="201"/>
                </a:cubicBezTo>
                <a:cubicBezTo>
                  <a:pt x="611" y="201"/>
                  <a:pt x="611" y="201"/>
                  <a:pt x="612" y="201"/>
                </a:cubicBezTo>
                <a:cubicBezTo>
                  <a:pt x="612" y="201"/>
                  <a:pt x="612" y="200"/>
                  <a:pt x="613" y="200"/>
                </a:cubicBezTo>
                <a:cubicBezTo>
                  <a:pt x="613" y="200"/>
                  <a:pt x="613" y="200"/>
                  <a:pt x="613" y="200"/>
                </a:cubicBezTo>
                <a:cubicBezTo>
                  <a:pt x="613" y="200"/>
                  <a:pt x="615" y="200"/>
                  <a:pt x="616" y="200"/>
                </a:cubicBezTo>
                <a:cubicBezTo>
                  <a:pt x="616" y="200"/>
                  <a:pt x="617" y="199"/>
                  <a:pt x="618" y="199"/>
                </a:cubicBezTo>
                <a:cubicBezTo>
                  <a:pt x="618" y="198"/>
                  <a:pt x="618" y="197"/>
                  <a:pt x="619" y="196"/>
                </a:cubicBezTo>
                <a:cubicBezTo>
                  <a:pt x="620" y="196"/>
                  <a:pt x="621" y="196"/>
                  <a:pt x="621" y="196"/>
                </a:cubicBezTo>
                <a:cubicBezTo>
                  <a:pt x="621" y="195"/>
                  <a:pt x="621" y="195"/>
                  <a:pt x="622" y="195"/>
                </a:cubicBezTo>
                <a:cubicBezTo>
                  <a:pt x="622" y="195"/>
                  <a:pt x="622" y="195"/>
                  <a:pt x="623" y="194"/>
                </a:cubicBezTo>
                <a:cubicBezTo>
                  <a:pt x="623" y="194"/>
                  <a:pt x="623" y="194"/>
                  <a:pt x="624" y="194"/>
                </a:cubicBezTo>
                <a:cubicBezTo>
                  <a:pt x="624" y="194"/>
                  <a:pt x="623" y="193"/>
                  <a:pt x="624" y="193"/>
                </a:cubicBezTo>
                <a:cubicBezTo>
                  <a:pt x="625" y="193"/>
                  <a:pt x="625" y="194"/>
                  <a:pt x="625" y="194"/>
                </a:cubicBezTo>
                <a:cubicBezTo>
                  <a:pt x="626" y="194"/>
                  <a:pt x="626" y="193"/>
                  <a:pt x="627" y="193"/>
                </a:cubicBezTo>
                <a:cubicBezTo>
                  <a:pt x="628" y="193"/>
                  <a:pt x="629" y="193"/>
                  <a:pt x="630" y="193"/>
                </a:cubicBezTo>
                <a:cubicBezTo>
                  <a:pt x="631" y="193"/>
                  <a:pt x="631" y="193"/>
                  <a:pt x="631" y="193"/>
                </a:cubicBezTo>
                <a:cubicBezTo>
                  <a:pt x="632" y="193"/>
                  <a:pt x="633" y="193"/>
                  <a:pt x="634" y="193"/>
                </a:cubicBezTo>
                <a:cubicBezTo>
                  <a:pt x="635" y="193"/>
                  <a:pt x="635" y="193"/>
                  <a:pt x="635" y="193"/>
                </a:cubicBezTo>
                <a:cubicBezTo>
                  <a:pt x="636" y="193"/>
                  <a:pt x="636" y="193"/>
                  <a:pt x="637" y="193"/>
                </a:cubicBezTo>
                <a:cubicBezTo>
                  <a:pt x="637" y="193"/>
                  <a:pt x="638" y="193"/>
                  <a:pt x="638" y="193"/>
                </a:cubicBezTo>
                <a:cubicBezTo>
                  <a:pt x="639" y="193"/>
                  <a:pt x="640" y="194"/>
                  <a:pt x="640" y="194"/>
                </a:cubicBezTo>
                <a:cubicBezTo>
                  <a:pt x="641" y="193"/>
                  <a:pt x="642" y="193"/>
                  <a:pt x="642" y="193"/>
                </a:cubicBezTo>
                <a:cubicBezTo>
                  <a:pt x="643" y="193"/>
                  <a:pt x="643" y="193"/>
                  <a:pt x="644" y="193"/>
                </a:cubicBezTo>
                <a:cubicBezTo>
                  <a:pt x="644" y="193"/>
                  <a:pt x="646" y="193"/>
                  <a:pt x="646" y="193"/>
                </a:cubicBezTo>
                <a:cubicBezTo>
                  <a:pt x="646" y="193"/>
                  <a:pt x="647" y="194"/>
                  <a:pt x="647" y="194"/>
                </a:cubicBezTo>
                <a:cubicBezTo>
                  <a:pt x="648" y="194"/>
                  <a:pt x="648" y="194"/>
                  <a:pt x="648" y="194"/>
                </a:cubicBezTo>
                <a:cubicBezTo>
                  <a:pt x="649" y="194"/>
                  <a:pt x="650" y="195"/>
                  <a:pt x="650" y="194"/>
                </a:cubicBezTo>
                <a:cubicBezTo>
                  <a:pt x="651" y="194"/>
                  <a:pt x="652" y="194"/>
                  <a:pt x="653" y="194"/>
                </a:cubicBezTo>
                <a:cubicBezTo>
                  <a:pt x="654" y="194"/>
                  <a:pt x="654" y="194"/>
                  <a:pt x="655" y="194"/>
                </a:cubicBezTo>
                <a:cubicBezTo>
                  <a:pt x="656" y="193"/>
                  <a:pt x="657" y="193"/>
                  <a:pt x="658" y="193"/>
                </a:cubicBezTo>
                <a:cubicBezTo>
                  <a:pt x="659" y="193"/>
                  <a:pt x="659" y="193"/>
                  <a:pt x="659" y="193"/>
                </a:cubicBezTo>
                <a:cubicBezTo>
                  <a:pt x="660" y="192"/>
                  <a:pt x="660" y="192"/>
                  <a:pt x="661" y="192"/>
                </a:cubicBezTo>
                <a:cubicBezTo>
                  <a:pt x="661" y="192"/>
                  <a:pt x="663" y="190"/>
                  <a:pt x="663" y="191"/>
                </a:cubicBezTo>
                <a:cubicBezTo>
                  <a:pt x="663" y="191"/>
                  <a:pt x="663" y="191"/>
                  <a:pt x="663" y="191"/>
                </a:cubicBezTo>
                <a:cubicBezTo>
                  <a:pt x="663" y="191"/>
                  <a:pt x="663" y="190"/>
                  <a:pt x="664" y="190"/>
                </a:cubicBezTo>
                <a:cubicBezTo>
                  <a:pt x="664" y="190"/>
                  <a:pt x="665" y="190"/>
                  <a:pt x="665" y="190"/>
                </a:cubicBezTo>
                <a:cubicBezTo>
                  <a:pt x="665" y="189"/>
                  <a:pt x="665" y="190"/>
                  <a:pt x="665" y="190"/>
                </a:cubicBezTo>
                <a:cubicBezTo>
                  <a:pt x="665" y="190"/>
                  <a:pt x="666" y="190"/>
                  <a:pt x="666" y="189"/>
                </a:cubicBezTo>
                <a:cubicBezTo>
                  <a:pt x="666" y="189"/>
                  <a:pt x="665" y="188"/>
                  <a:pt x="666" y="188"/>
                </a:cubicBezTo>
                <a:cubicBezTo>
                  <a:pt x="666" y="188"/>
                  <a:pt x="667" y="188"/>
                  <a:pt x="667" y="188"/>
                </a:cubicBezTo>
                <a:cubicBezTo>
                  <a:pt x="667" y="188"/>
                  <a:pt x="668" y="188"/>
                  <a:pt x="668" y="187"/>
                </a:cubicBezTo>
                <a:cubicBezTo>
                  <a:pt x="668" y="187"/>
                  <a:pt x="668" y="187"/>
                  <a:pt x="668" y="187"/>
                </a:cubicBezTo>
                <a:cubicBezTo>
                  <a:pt x="669" y="187"/>
                  <a:pt x="669" y="186"/>
                  <a:pt x="669" y="187"/>
                </a:cubicBezTo>
                <a:cubicBezTo>
                  <a:pt x="669" y="187"/>
                  <a:pt x="669" y="187"/>
                  <a:pt x="670" y="187"/>
                </a:cubicBezTo>
                <a:cubicBezTo>
                  <a:pt x="670" y="186"/>
                  <a:pt x="671" y="186"/>
                  <a:pt x="671" y="186"/>
                </a:cubicBezTo>
                <a:cubicBezTo>
                  <a:pt x="671" y="187"/>
                  <a:pt x="672" y="186"/>
                  <a:pt x="673" y="186"/>
                </a:cubicBezTo>
                <a:cubicBezTo>
                  <a:pt x="673" y="185"/>
                  <a:pt x="674" y="186"/>
                  <a:pt x="674" y="185"/>
                </a:cubicBezTo>
                <a:cubicBezTo>
                  <a:pt x="675" y="185"/>
                  <a:pt x="675" y="185"/>
                  <a:pt x="676" y="185"/>
                </a:cubicBezTo>
                <a:cubicBezTo>
                  <a:pt x="676" y="186"/>
                  <a:pt x="676" y="186"/>
                  <a:pt x="677" y="186"/>
                </a:cubicBezTo>
                <a:cubicBezTo>
                  <a:pt x="678" y="186"/>
                  <a:pt x="679" y="185"/>
                  <a:pt x="679" y="185"/>
                </a:cubicBezTo>
                <a:cubicBezTo>
                  <a:pt x="679" y="184"/>
                  <a:pt x="679" y="184"/>
                  <a:pt x="680" y="184"/>
                </a:cubicBezTo>
                <a:cubicBezTo>
                  <a:pt x="680" y="184"/>
                  <a:pt x="680" y="184"/>
                  <a:pt x="681" y="183"/>
                </a:cubicBezTo>
                <a:cubicBezTo>
                  <a:pt x="682" y="183"/>
                  <a:pt x="682" y="183"/>
                  <a:pt x="683" y="183"/>
                </a:cubicBezTo>
                <a:cubicBezTo>
                  <a:pt x="683" y="183"/>
                  <a:pt x="684" y="182"/>
                  <a:pt x="685" y="182"/>
                </a:cubicBezTo>
                <a:cubicBezTo>
                  <a:pt x="685" y="182"/>
                  <a:pt x="685" y="181"/>
                  <a:pt x="685" y="181"/>
                </a:cubicBezTo>
                <a:cubicBezTo>
                  <a:pt x="686" y="181"/>
                  <a:pt x="686" y="180"/>
                  <a:pt x="686" y="180"/>
                </a:cubicBezTo>
                <a:cubicBezTo>
                  <a:pt x="686" y="180"/>
                  <a:pt x="686" y="180"/>
                  <a:pt x="685" y="179"/>
                </a:cubicBezTo>
                <a:cubicBezTo>
                  <a:pt x="685" y="179"/>
                  <a:pt x="684" y="178"/>
                  <a:pt x="685" y="179"/>
                </a:cubicBezTo>
                <a:cubicBezTo>
                  <a:pt x="685" y="179"/>
                  <a:pt x="686" y="180"/>
                  <a:pt x="686" y="179"/>
                </a:cubicBezTo>
                <a:cubicBezTo>
                  <a:pt x="687" y="179"/>
                  <a:pt x="687" y="179"/>
                  <a:pt x="686" y="178"/>
                </a:cubicBezTo>
                <a:cubicBezTo>
                  <a:pt x="686" y="178"/>
                  <a:pt x="685" y="178"/>
                  <a:pt x="685" y="178"/>
                </a:cubicBezTo>
                <a:cubicBezTo>
                  <a:pt x="685" y="178"/>
                  <a:pt x="685" y="178"/>
                  <a:pt x="684" y="178"/>
                </a:cubicBezTo>
                <a:cubicBezTo>
                  <a:pt x="684" y="178"/>
                  <a:pt x="684" y="178"/>
                  <a:pt x="683" y="178"/>
                </a:cubicBezTo>
                <a:cubicBezTo>
                  <a:pt x="683" y="178"/>
                  <a:pt x="683" y="178"/>
                  <a:pt x="683" y="178"/>
                </a:cubicBezTo>
                <a:cubicBezTo>
                  <a:pt x="684" y="178"/>
                  <a:pt x="684" y="178"/>
                  <a:pt x="685" y="178"/>
                </a:cubicBezTo>
                <a:cubicBezTo>
                  <a:pt x="685" y="178"/>
                  <a:pt x="685" y="178"/>
                  <a:pt x="685" y="178"/>
                </a:cubicBezTo>
                <a:cubicBezTo>
                  <a:pt x="686" y="178"/>
                  <a:pt x="685" y="177"/>
                  <a:pt x="686" y="177"/>
                </a:cubicBezTo>
                <a:cubicBezTo>
                  <a:pt x="686" y="178"/>
                  <a:pt x="686" y="178"/>
                  <a:pt x="687" y="178"/>
                </a:cubicBezTo>
                <a:cubicBezTo>
                  <a:pt x="687" y="178"/>
                  <a:pt x="687" y="178"/>
                  <a:pt x="687" y="177"/>
                </a:cubicBezTo>
                <a:cubicBezTo>
                  <a:pt x="687" y="177"/>
                  <a:pt x="686" y="177"/>
                  <a:pt x="686" y="177"/>
                </a:cubicBezTo>
                <a:cubicBezTo>
                  <a:pt x="686" y="177"/>
                  <a:pt x="685" y="176"/>
                  <a:pt x="686" y="176"/>
                </a:cubicBezTo>
                <a:cubicBezTo>
                  <a:pt x="686" y="176"/>
                  <a:pt x="687" y="176"/>
                  <a:pt x="687" y="176"/>
                </a:cubicBezTo>
                <a:cubicBezTo>
                  <a:pt x="687" y="176"/>
                  <a:pt x="687" y="175"/>
                  <a:pt x="687" y="175"/>
                </a:cubicBezTo>
                <a:cubicBezTo>
                  <a:pt x="687" y="175"/>
                  <a:pt x="687" y="175"/>
                  <a:pt x="686" y="175"/>
                </a:cubicBezTo>
                <a:cubicBezTo>
                  <a:pt x="686" y="175"/>
                  <a:pt x="687" y="175"/>
                  <a:pt x="687" y="175"/>
                </a:cubicBezTo>
                <a:cubicBezTo>
                  <a:pt x="688" y="175"/>
                  <a:pt x="688" y="174"/>
                  <a:pt x="688" y="174"/>
                </a:cubicBezTo>
                <a:cubicBezTo>
                  <a:pt x="688" y="174"/>
                  <a:pt x="688" y="173"/>
                  <a:pt x="688" y="173"/>
                </a:cubicBezTo>
                <a:cubicBezTo>
                  <a:pt x="688" y="173"/>
                  <a:pt x="688" y="173"/>
                  <a:pt x="688" y="172"/>
                </a:cubicBezTo>
                <a:cubicBezTo>
                  <a:pt x="688" y="172"/>
                  <a:pt x="687" y="172"/>
                  <a:pt x="688" y="172"/>
                </a:cubicBezTo>
                <a:cubicBezTo>
                  <a:pt x="688" y="172"/>
                  <a:pt x="687" y="172"/>
                  <a:pt x="688" y="171"/>
                </a:cubicBezTo>
                <a:cubicBezTo>
                  <a:pt x="688" y="171"/>
                  <a:pt x="688" y="171"/>
                  <a:pt x="687" y="171"/>
                </a:cubicBezTo>
                <a:cubicBezTo>
                  <a:pt x="687" y="171"/>
                  <a:pt x="687" y="171"/>
                  <a:pt x="687" y="171"/>
                </a:cubicBezTo>
                <a:cubicBezTo>
                  <a:pt x="686" y="171"/>
                  <a:pt x="686" y="171"/>
                  <a:pt x="686" y="171"/>
                </a:cubicBezTo>
                <a:cubicBezTo>
                  <a:pt x="685" y="171"/>
                  <a:pt x="685" y="171"/>
                  <a:pt x="685" y="171"/>
                </a:cubicBezTo>
                <a:cubicBezTo>
                  <a:pt x="685" y="170"/>
                  <a:pt x="686" y="170"/>
                  <a:pt x="686" y="170"/>
                </a:cubicBezTo>
                <a:cubicBezTo>
                  <a:pt x="686" y="170"/>
                  <a:pt x="686" y="170"/>
                  <a:pt x="685" y="170"/>
                </a:cubicBezTo>
                <a:cubicBezTo>
                  <a:pt x="685" y="170"/>
                  <a:pt x="685" y="171"/>
                  <a:pt x="684" y="171"/>
                </a:cubicBezTo>
                <a:cubicBezTo>
                  <a:pt x="684" y="170"/>
                  <a:pt x="683" y="170"/>
                  <a:pt x="683" y="171"/>
                </a:cubicBezTo>
                <a:cubicBezTo>
                  <a:pt x="683" y="171"/>
                  <a:pt x="682" y="172"/>
                  <a:pt x="682" y="172"/>
                </a:cubicBezTo>
                <a:cubicBezTo>
                  <a:pt x="681" y="172"/>
                  <a:pt x="681" y="171"/>
                  <a:pt x="681" y="171"/>
                </a:cubicBezTo>
                <a:cubicBezTo>
                  <a:pt x="681" y="171"/>
                  <a:pt x="680" y="171"/>
                  <a:pt x="680" y="171"/>
                </a:cubicBezTo>
                <a:cubicBezTo>
                  <a:pt x="680" y="171"/>
                  <a:pt x="681" y="171"/>
                  <a:pt x="681" y="171"/>
                </a:cubicBezTo>
                <a:cubicBezTo>
                  <a:pt x="682" y="170"/>
                  <a:pt x="683" y="170"/>
                  <a:pt x="683" y="170"/>
                </a:cubicBezTo>
                <a:cubicBezTo>
                  <a:pt x="683" y="169"/>
                  <a:pt x="683" y="169"/>
                  <a:pt x="683" y="169"/>
                </a:cubicBezTo>
                <a:cubicBezTo>
                  <a:pt x="683" y="168"/>
                  <a:pt x="683" y="168"/>
                  <a:pt x="682" y="168"/>
                </a:cubicBezTo>
                <a:cubicBezTo>
                  <a:pt x="682" y="167"/>
                  <a:pt x="680" y="167"/>
                  <a:pt x="680" y="167"/>
                </a:cubicBezTo>
                <a:cubicBezTo>
                  <a:pt x="679" y="167"/>
                  <a:pt x="679" y="167"/>
                  <a:pt x="679" y="167"/>
                </a:cubicBezTo>
                <a:cubicBezTo>
                  <a:pt x="678" y="167"/>
                  <a:pt x="677" y="167"/>
                  <a:pt x="678" y="168"/>
                </a:cubicBezTo>
                <a:cubicBezTo>
                  <a:pt x="678" y="168"/>
                  <a:pt x="679" y="168"/>
                  <a:pt x="679" y="168"/>
                </a:cubicBezTo>
                <a:cubicBezTo>
                  <a:pt x="679" y="168"/>
                  <a:pt x="680" y="168"/>
                  <a:pt x="680" y="168"/>
                </a:cubicBezTo>
                <a:cubicBezTo>
                  <a:pt x="679" y="168"/>
                  <a:pt x="678" y="168"/>
                  <a:pt x="677" y="168"/>
                </a:cubicBezTo>
                <a:cubicBezTo>
                  <a:pt x="677" y="168"/>
                  <a:pt x="676" y="168"/>
                  <a:pt x="675" y="169"/>
                </a:cubicBezTo>
                <a:cubicBezTo>
                  <a:pt x="675" y="169"/>
                  <a:pt x="675" y="169"/>
                  <a:pt x="675" y="169"/>
                </a:cubicBezTo>
                <a:cubicBezTo>
                  <a:pt x="674" y="169"/>
                  <a:pt x="673" y="170"/>
                  <a:pt x="673" y="170"/>
                </a:cubicBezTo>
                <a:cubicBezTo>
                  <a:pt x="673" y="170"/>
                  <a:pt x="673" y="171"/>
                  <a:pt x="673" y="171"/>
                </a:cubicBezTo>
                <a:cubicBezTo>
                  <a:pt x="672" y="170"/>
                  <a:pt x="671" y="171"/>
                  <a:pt x="671" y="171"/>
                </a:cubicBezTo>
                <a:cubicBezTo>
                  <a:pt x="670" y="171"/>
                  <a:pt x="670" y="171"/>
                  <a:pt x="670" y="171"/>
                </a:cubicBezTo>
                <a:cubicBezTo>
                  <a:pt x="669" y="172"/>
                  <a:pt x="669" y="172"/>
                  <a:pt x="668" y="172"/>
                </a:cubicBezTo>
                <a:cubicBezTo>
                  <a:pt x="668" y="172"/>
                  <a:pt x="667" y="172"/>
                  <a:pt x="667" y="173"/>
                </a:cubicBezTo>
                <a:cubicBezTo>
                  <a:pt x="666" y="173"/>
                  <a:pt x="666" y="173"/>
                  <a:pt x="666" y="173"/>
                </a:cubicBezTo>
                <a:cubicBezTo>
                  <a:pt x="666" y="173"/>
                  <a:pt x="665" y="173"/>
                  <a:pt x="665" y="173"/>
                </a:cubicBezTo>
                <a:cubicBezTo>
                  <a:pt x="665" y="173"/>
                  <a:pt x="665" y="173"/>
                  <a:pt x="666" y="173"/>
                </a:cubicBezTo>
                <a:cubicBezTo>
                  <a:pt x="666" y="172"/>
                  <a:pt x="667" y="172"/>
                  <a:pt x="667" y="172"/>
                </a:cubicBezTo>
                <a:cubicBezTo>
                  <a:pt x="667" y="172"/>
                  <a:pt x="666" y="171"/>
                  <a:pt x="666" y="171"/>
                </a:cubicBezTo>
                <a:cubicBezTo>
                  <a:pt x="665" y="171"/>
                  <a:pt x="665" y="171"/>
                  <a:pt x="664" y="171"/>
                </a:cubicBezTo>
                <a:cubicBezTo>
                  <a:pt x="664" y="170"/>
                  <a:pt x="664" y="171"/>
                  <a:pt x="664" y="170"/>
                </a:cubicBezTo>
                <a:cubicBezTo>
                  <a:pt x="664" y="170"/>
                  <a:pt x="664" y="169"/>
                  <a:pt x="664" y="170"/>
                </a:cubicBezTo>
                <a:cubicBezTo>
                  <a:pt x="664" y="170"/>
                  <a:pt x="665" y="170"/>
                  <a:pt x="665" y="170"/>
                </a:cubicBezTo>
                <a:cubicBezTo>
                  <a:pt x="666" y="171"/>
                  <a:pt x="666" y="171"/>
                  <a:pt x="666" y="171"/>
                </a:cubicBezTo>
                <a:cubicBezTo>
                  <a:pt x="667" y="171"/>
                  <a:pt x="667" y="171"/>
                  <a:pt x="668" y="170"/>
                </a:cubicBezTo>
                <a:cubicBezTo>
                  <a:pt x="669" y="170"/>
                  <a:pt x="669" y="169"/>
                  <a:pt x="670" y="169"/>
                </a:cubicBezTo>
                <a:cubicBezTo>
                  <a:pt x="671" y="170"/>
                  <a:pt x="672" y="169"/>
                  <a:pt x="673" y="169"/>
                </a:cubicBezTo>
                <a:cubicBezTo>
                  <a:pt x="673" y="169"/>
                  <a:pt x="674" y="169"/>
                  <a:pt x="675" y="168"/>
                </a:cubicBezTo>
                <a:cubicBezTo>
                  <a:pt x="676" y="168"/>
                  <a:pt x="676" y="168"/>
                  <a:pt x="677" y="168"/>
                </a:cubicBezTo>
                <a:cubicBezTo>
                  <a:pt x="677" y="167"/>
                  <a:pt x="677" y="167"/>
                  <a:pt x="676" y="168"/>
                </a:cubicBezTo>
                <a:cubicBezTo>
                  <a:pt x="675" y="168"/>
                  <a:pt x="674" y="168"/>
                  <a:pt x="673" y="168"/>
                </a:cubicBezTo>
                <a:cubicBezTo>
                  <a:pt x="673" y="168"/>
                  <a:pt x="672" y="169"/>
                  <a:pt x="672" y="169"/>
                </a:cubicBezTo>
                <a:cubicBezTo>
                  <a:pt x="671" y="168"/>
                  <a:pt x="671" y="168"/>
                  <a:pt x="672" y="168"/>
                </a:cubicBezTo>
                <a:cubicBezTo>
                  <a:pt x="673" y="168"/>
                  <a:pt x="674" y="168"/>
                  <a:pt x="675" y="168"/>
                </a:cubicBezTo>
                <a:cubicBezTo>
                  <a:pt x="676" y="167"/>
                  <a:pt x="677" y="167"/>
                  <a:pt x="678" y="167"/>
                </a:cubicBezTo>
                <a:cubicBezTo>
                  <a:pt x="678" y="167"/>
                  <a:pt x="679" y="167"/>
                  <a:pt x="679" y="166"/>
                </a:cubicBezTo>
                <a:cubicBezTo>
                  <a:pt x="679" y="166"/>
                  <a:pt x="681" y="166"/>
                  <a:pt x="682" y="166"/>
                </a:cubicBezTo>
                <a:cubicBezTo>
                  <a:pt x="683" y="166"/>
                  <a:pt x="683" y="166"/>
                  <a:pt x="683" y="166"/>
                </a:cubicBezTo>
                <a:cubicBezTo>
                  <a:pt x="683" y="165"/>
                  <a:pt x="683" y="165"/>
                  <a:pt x="684" y="165"/>
                </a:cubicBezTo>
                <a:cubicBezTo>
                  <a:pt x="684" y="165"/>
                  <a:pt x="684" y="164"/>
                  <a:pt x="684" y="164"/>
                </a:cubicBezTo>
                <a:cubicBezTo>
                  <a:pt x="683" y="164"/>
                  <a:pt x="683" y="165"/>
                  <a:pt x="683" y="164"/>
                </a:cubicBezTo>
                <a:cubicBezTo>
                  <a:pt x="682" y="164"/>
                  <a:pt x="682" y="164"/>
                  <a:pt x="682" y="164"/>
                </a:cubicBezTo>
                <a:cubicBezTo>
                  <a:pt x="682" y="164"/>
                  <a:pt x="681" y="163"/>
                  <a:pt x="681" y="164"/>
                </a:cubicBezTo>
                <a:cubicBezTo>
                  <a:pt x="680" y="164"/>
                  <a:pt x="680" y="163"/>
                  <a:pt x="680" y="163"/>
                </a:cubicBezTo>
                <a:cubicBezTo>
                  <a:pt x="679" y="163"/>
                  <a:pt x="679" y="163"/>
                  <a:pt x="678" y="163"/>
                </a:cubicBezTo>
                <a:cubicBezTo>
                  <a:pt x="678" y="163"/>
                  <a:pt x="677" y="163"/>
                  <a:pt x="677" y="163"/>
                </a:cubicBezTo>
                <a:cubicBezTo>
                  <a:pt x="677" y="162"/>
                  <a:pt x="676" y="163"/>
                  <a:pt x="677" y="162"/>
                </a:cubicBezTo>
                <a:cubicBezTo>
                  <a:pt x="677" y="162"/>
                  <a:pt x="677" y="161"/>
                  <a:pt x="677" y="161"/>
                </a:cubicBezTo>
                <a:cubicBezTo>
                  <a:pt x="677" y="161"/>
                  <a:pt x="677" y="161"/>
                  <a:pt x="676" y="161"/>
                </a:cubicBezTo>
                <a:cubicBezTo>
                  <a:pt x="676" y="162"/>
                  <a:pt x="675" y="162"/>
                  <a:pt x="675" y="162"/>
                </a:cubicBezTo>
                <a:cubicBezTo>
                  <a:pt x="675" y="161"/>
                  <a:pt x="676" y="161"/>
                  <a:pt x="676" y="161"/>
                </a:cubicBezTo>
                <a:cubicBezTo>
                  <a:pt x="676" y="160"/>
                  <a:pt x="676" y="161"/>
                  <a:pt x="675" y="161"/>
                </a:cubicBezTo>
                <a:cubicBezTo>
                  <a:pt x="675" y="162"/>
                  <a:pt x="674" y="162"/>
                  <a:pt x="674" y="162"/>
                </a:cubicBezTo>
                <a:cubicBezTo>
                  <a:pt x="673" y="162"/>
                  <a:pt x="673" y="162"/>
                  <a:pt x="673" y="163"/>
                </a:cubicBezTo>
                <a:cubicBezTo>
                  <a:pt x="672" y="163"/>
                  <a:pt x="672" y="164"/>
                  <a:pt x="672" y="164"/>
                </a:cubicBezTo>
                <a:cubicBezTo>
                  <a:pt x="672" y="163"/>
                  <a:pt x="672" y="162"/>
                  <a:pt x="673" y="162"/>
                </a:cubicBezTo>
                <a:cubicBezTo>
                  <a:pt x="674" y="161"/>
                  <a:pt x="675" y="161"/>
                  <a:pt x="675" y="161"/>
                </a:cubicBezTo>
                <a:cubicBezTo>
                  <a:pt x="675" y="160"/>
                  <a:pt x="674" y="161"/>
                  <a:pt x="674" y="161"/>
                </a:cubicBezTo>
                <a:cubicBezTo>
                  <a:pt x="673" y="161"/>
                  <a:pt x="673" y="162"/>
                  <a:pt x="673" y="161"/>
                </a:cubicBezTo>
                <a:cubicBezTo>
                  <a:pt x="673" y="161"/>
                  <a:pt x="674" y="161"/>
                  <a:pt x="674" y="160"/>
                </a:cubicBezTo>
                <a:cubicBezTo>
                  <a:pt x="674" y="160"/>
                  <a:pt x="674" y="159"/>
                  <a:pt x="673" y="160"/>
                </a:cubicBezTo>
                <a:cubicBezTo>
                  <a:pt x="673" y="160"/>
                  <a:pt x="672" y="160"/>
                  <a:pt x="672" y="161"/>
                </a:cubicBezTo>
                <a:cubicBezTo>
                  <a:pt x="672" y="161"/>
                  <a:pt x="671" y="161"/>
                  <a:pt x="671" y="162"/>
                </a:cubicBezTo>
                <a:cubicBezTo>
                  <a:pt x="671" y="162"/>
                  <a:pt x="670" y="162"/>
                  <a:pt x="671" y="162"/>
                </a:cubicBezTo>
                <a:cubicBezTo>
                  <a:pt x="671" y="161"/>
                  <a:pt x="671" y="161"/>
                  <a:pt x="672" y="161"/>
                </a:cubicBezTo>
                <a:cubicBezTo>
                  <a:pt x="672" y="161"/>
                  <a:pt x="672" y="160"/>
                  <a:pt x="672" y="160"/>
                </a:cubicBezTo>
                <a:cubicBezTo>
                  <a:pt x="671" y="160"/>
                  <a:pt x="670" y="160"/>
                  <a:pt x="670" y="161"/>
                </a:cubicBezTo>
                <a:cubicBezTo>
                  <a:pt x="670" y="161"/>
                  <a:pt x="669" y="161"/>
                  <a:pt x="669" y="162"/>
                </a:cubicBezTo>
                <a:cubicBezTo>
                  <a:pt x="669" y="162"/>
                  <a:pt x="668" y="162"/>
                  <a:pt x="668" y="162"/>
                </a:cubicBezTo>
                <a:cubicBezTo>
                  <a:pt x="668" y="162"/>
                  <a:pt x="669" y="161"/>
                  <a:pt x="669" y="161"/>
                </a:cubicBezTo>
                <a:cubicBezTo>
                  <a:pt x="670" y="161"/>
                  <a:pt x="669" y="160"/>
                  <a:pt x="670" y="160"/>
                </a:cubicBezTo>
                <a:cubicBezTo>
                  <a:pt x="670" y="160"/>
                  <a:pt x="671" y="160"/>
                  <a:pt x="671" y="160"/>
                </a:cubicBezTo>
                <a:cubicBezTo>
                  <a:pt x="671" y="160"/>
                  <a:pt x="671" y="160"/>
                  <a:pt x="672" y="159"/>
                </a:cubicBezTo>
                <a:cubicBezTo>
                  <a:pt x="672" y="159"/>
                  <a:pt x="672" y="159"/>
                  <a:pt x="672" y="159"/>
                </a:cubicBezTo>
                <a:cubicBezTo>
                  <a:pt x="671" y="159"/>
                  <a:pt x="671" y="158"/>
                  <a:pt x="671" y="158"/>
                </a:cubicBezTo>
                <a:cubicBezTo>
                  <a:pt x="672" y="158"/>
                  <a:pt x="672" y="158"/>
                  <a:pt x="672" y="157"/>
                </a:cubicBezTo>
                <a:cubicBezTo>
                  <a:pt x="672" y="157"/>
                  <a:pt x="672" y="157"/>
                  <a:pt x="672" y="157"/>
                </a:cubicBezTo>
                <a:cubicBezTo>
                  <a:pt x="672" y="157"/>
                  <a:pt x="671" y="157"/>
                  <a:pt x="671" y="157"/>
                </a:cubicBezTo>
                <a:cubicBezTo>
                  <a:pt x="671" y="157"/>
                  <a:pt x="671" y="158"/>
                  <a:pt x="671" y="158"/>
                </a:cubicBezTo>
                <a:cubicBezTo>
                  <a:pt x="671" y="158"/>
                  <a:pt x="670" y="158"/>
                  <a:pt x="670" y="158"/>
                </a:cubicBezTo>
                <a:cubicBezTo>
                  <a:pt x="671" y="158"/>
                  <a:pt x="671" y="157"/>
                  <a:pt x="671" y="157"/>
                </a:cubicBezTo>
                <a:cubicBezTo>
                  <a:pt x="671" y="156"/>
                  <a:pt x="671" y="157"/>
                  <a:pt x="670" y="157"/>
                </a:cubicBezTo>
                <a:cubicBezTo>
                  <a:pt x="670" y="157"/>
                  <a:pt x="669" y="157"/>
                  <a:pt x="669" y="157"/>
                </a:cubicBezTo>
                <a:cubicBezTo>
                  <a:pt x="669" y="157"/>
                  <a:pt x="670" y="157"/>
                  <a:pt x="670" y="156"/>
                </a:cubicBezTo>
                <a:cubicBezTo>
                  <a:pt x="670" y="156"/>
                  <a:pt x="671" y="156"/>
                  <a:pt x="671" y="156"/>
                </a:cubicBezTo>
                <a:cubicBezTo>
                  <a:pt x="670" y="156"/>
                  <a:pt x="670" y="156"/>
                  <a:pt x="670" y="156"/>
                </a:cubicBezTo>
                <a:cubicBezTo>
                  <a:pt x="670" y="156"/>
                  <a:pt x="669" y="157"/>
                  <a:pt x="669" y="156"/>
                </a:cubicBezTo>
                <a:cubicBezTo>
                  <a:pt x="669" y="156"/>
                  <a:pt x="669" y="156"/>
                  <a:pt x="669" y="156"/>
                </a:cubicBezTo>
                <a:cubicBezTo>
                  <a:pt x="669" y="155"/>
                  <a:pt x="670" y="155"/>
                  <a:pt x="670" y="155"/>
                </a:cubicBezTo>
                <a:cubicBezTo>
                  <a:pt x="670" y="154"/>
                  <a:pt x="670" y="154"/>
                  <a:pt x="669" y="154"/>
                </a:cubicBezTo>
                <a:cubicBezTo>
                  <a:pt x="669" y="155"/>
                  <a:pt x="668" y="155"/>
                  <a:pt x="669" y="155"/>
                </a:cubicBezTo>
                <a:cubicBezTo>
                  <a:pt x="669" y="155"/>
                  <a:pt x="669" y="155"/>
                  <a:pt x="669" y="155"/>
                </a:cubicBezTo>
                <a:cubicBezTo>
                  <a:pt x="669" y="155"/>
                  <a:pt x="669" y="156"/>
                  <a:pt x="668" y="156"/>
                </a:cubicBezTo>
                <a:cubicBezTo>
                  <a:pt x="668" y="156"/>
                  <a:pt x="668" y="155"/>
                  <a:pt x="668" y="155"/>
                </a:cubicBezTo>
                <a:cubicBezTo>
                  <a:pt x="668" y="155"/>
                  <a:pt x="668" y="155"/>
                  <a:pt x="668" y="155"/>
                </a:cubicBezTo>
                <a:cubicBezTo>
                  <a:pt x="668" y="155"/>
                  <a:pt x="668" y="154"/>
                  <a:pt x="668" y="154"/>
                </a:cubicBezTo>
                <a:cubicBezTo>
                  <a:pt x="669" y="154"/>
                  <a:pt x="669" y="154"/>
                  <a:pt x="668" y="154"/>
                </a:cubicBezTo>
                <a:cubicBezTo>
                  <a:pt x="668" y="154"/>
                  <a:pt x="667" y="154"/>
                  <a:pt x="667" y="154"/>
                </a:cubicBezTo>
                <a:cubicBezTo>
                  <a:pt x="667" y="154"/>
                  <a:pt x="666" y="154"/>
                  <a:pt x="666" y="154"/>
                </a:cubicBezTo>
                <a:cubicBezTo>
                  <a:pt x="665" y="154"/>
                  <a:pt x="665" y="153"/>
                  <a:pt x="666" y="153"/>
                </a:cubicBezTo>
                <a:cubicBezTo>
                  <a:pt x="666" y="154"/>
                  <a:pt x="666" y="154"/>
                  <a:pt x="667" y="154"/>
                </a:cubicBezTo>
                <a:cubicBezTo>
                  <a:pt x="667" y="154"/>
                  <a:pt x="667" y="153"/>
                  <a:pt x="667" y="153"/>
                </a:cubicBezTo>
                <a:cubicBezTo>
                  <a:pt x="667" y="153"/>
                  <a:pt x="666" y="153"/>
                  <a:pt x="666" y="153"/>
                </a:cubicBezTo>
                <a:cubicBezTo>
                  <a:pt x="666" y="153"/>
                  <a:pt x="665" y="153"/>
                  <a:pt x="665" y="152"/>
                </a:cubicBezTo>
                <a:cubicBezTo>
                  <a:pt x="666" y="152"/>
                  <a:pt x="665" y="152"/>
                  <a:pt x="666" y="152"/>
                </a:cubicBezTo>
                <a:cubicBezTo>
                  <a:pt x="666" y="152"/>
                  <a:pt x="667" y="152"/>
                  <a:pt x="667" y="152"/>
                </a:cubicBezTo>
                <a:cubicBezTo>
                  <a:pt x="667" y="152"/>
                  <a:pt x="667" y="152"/>
                  <a:pt x="667" y="152"/>
                </a:cubicBezTo>
                <a:cubicBezTo>
                  <a:pt x="667" y="152"/>
                  <a:pt x="667" y="151"/>
                  <a:pt x="667" y="151"/>
                </a:cubicBezTo>
                <a:cubicBezTo>
                  <a:pt x="666" y="151"/>
                  <a:pt x="666" y="152"/>
                  <a:pt x="666" y="151"/>
                </a:cubicBezTo>
                <a:cubicBezTo>
                  <a:pt x="665" y="151"/>
                  <a:pt x="665" y="151"/>
                  <a:pt x="665" y="151"/>
                </a:cubicBezTo>
                <a:cubicBezTo>
                  <a:pt x="665" y="150"/>
                  <a:pt x="664" y="150"/>
                  <a:pt x="664" y="150"/>
                </a:cubicBezTo>
                <a:cubicBezTo>
                  <a:pt x="665" y="150"/>
                  <a:pt x="665" y="150"/>
                  <a:pt x="665" y="150"/>
                </a:cubicBezTo>
                <a:cubicBezTo>
                  <a:pt x="666" y="150"/>
                  <a:pt x="666" y="150"/>
                  <a:pt x="666" y="150"/>
                </a:cubicBezTo>
                <a:cubicBezTo>
                  <a:pt x="666" y="150"/>
                  <a:pt x="665" y="150"/>
                  <a:pt x="665" y="150"/>
                </a:cubicBezTo>
                <a:cubicBezTo>
                  <a:pt x="666" y="151"/>
                  <a:pt x="666" y="151"/>
                  <a:pt x="666" y="151"/>
                </a:cubicBezTo>
                <a:cubicBezTo>
                  <a:pt x="666" y="151"/>
                  <a:pt x="667" y="151"/>
                  <a:pt x="667" y="151"/>
                </a:cubicBezTo>
                <a:cubicBezTo>
                  <a:pt x="668" y="151"/>
                  <a:pt x="668" y="151"/>
                  <a:pt x="668" y="151"/>
                </a:cubicBezTo>
                <a:cubicBezTo>
                  <a:pt x="668" y="151"/>
                  <a:pt x="667" y="151"/>
                  <a:pt x="668" y="150"/>
                </a:cubicBezTo>
                <a:cubicBezTo>
                  <a:pt x="668" y="150"/>
                  <a:pt x="668" y="150"/>
                  <a:pt x="669" y="150"/>
                </a:cubicBezTo>
                <a:cubicBezTo>
                  <a:pt x="669" y="150"/>
                  <a:pt x="669" y="150"/>
                  <a:pt x="669" y="150"/>
                </a:cubicBezTo>
                <a:cubicBezTo>
                  <a:pt x="670" y="150"/>
                  <a:pt x="670" y="150"/>
                  <a:pt x="670" y="150"/>
                </a:cubicBezTo>
                <a:cubicBezTo>
                  <a:pt x="669" y="150"/>
                  <a:pt x="669" y="150"/>
                  <a:pt x="669" y="151"/>
                </a:cubicBezTo>
                <a:cubicBezTo>
                  <a:pt x="669" y="151"/>
                  <a:pt x="669" y="151"/>
                  <a:pt x="669" y="151"/>
                </a:cubicBezTo>
                <a:cubicBezTo>
                  <a:pt x="669" y="152"/>
                  <a:pt x="670" y="152"/>
                  <a:pt x="670" y="151"/>
                </a:cubicBezTo>
                <a:cubicBezTo>
                  <a:pt x="670" y="151"/>
                  <a:pt x="670" y="151"/>
                  <a:pt x="670" y="150"/>
                </a:cubicBezTo>
                <a:cubicBezTo>
                  <a:pt x="670" y="150"/>
                  <a:pt x="671" y="150"/>
                  <a:pt x="671" y="150"/>
                </a:cubicBezTo>
                <a:cubicBezTo>
                  <a:pt x="671" y="149"/>
                  <a:pt x="670" y="149"/>
                  <a:pt x="671" y="149"/>
                </a:cubicBezTo>
                <a:cubicBezTo>
                  <a:pt x="671" y="149"/>
                  <a:pt x="671" y="149"/>
                  <a:pt x="671" y="148"/>
                </a:cubicBezTo>
                <a:cubicBezTo>
                  <a:pt x="671" y="148"/>
                  <a:pt x="670" y="148"/>
                  <a:pt x="670" y="148"/>
                </a:cubicBezTo>
                <a:cubicBezTo>
                  <a:pt x="670" y="148"/>
                  <a:pt x="670" y="148"/>
                  <a:pt x="670" y="148"/>
                </a:cubicBezTo>
                <a:cubicBezTo>
                  <a:pt x="669" y="148"/>
                  <a:pt x="669" y="148"/>
                  <a:pt x="669" y="147"/>
                </a:cubicBezTo>
                <a:cubicBezTo>
                  <a:pt x="669" y="147"/>
                  <a:pt x="669" y="147"/>
                  <a:pt x="669" y="147"/>
                </a:cubicBezTo>
                <a:cubicBezTo>
                  <a:pt x="669" y="146"/>
                  <a:pt x="669" y="146"/>
                  <a:pt x="669" y="146"/>
                </a:cubicBezTo>
                <a:cubicBezTo>
                  <a:pt x="668" y="146"/>
                  <a:pt x="668" y="146"/>
                  <a:pt x="668" y="146"/>
                </a:cubicBezTo>
                <a:cubicBezTo>
                  <a:pt x="667" y="146"/>
                  <a:pt x="667" y="146"/>
                  <a:pt x="667" y="146"/>
                </a:cubicBezTo>
                <a:cubicBezTo>
                  <a:pt x="667" y="146"/>
                  <a:pt x="667" y="146"/>
                  <a:pt x="668" y="146"/>
                </a:cubicBezTo>
                <a:cubicBezTo>
                  <a:pt x="668" y="146"/>
                  <a:pt x="668" y="146"/>
                  <a:pt x="668" y="146"/>
                </a:cubicBezTo>
                <a:cubicBezTo>
                  <a:pt x="669" y="145"/>
                  <a:pt x="669" y="145"/>
                  <a:pt x="669" y="145"/>
                </a:cubicBezTo>
                <a:cubicBezTo>
                  <a:pt x="670" y="145"/>
                  <a:pt x="670" y="145"/>
                  <a:pt x="670" y="145"/>
                </a:cubicBezTo>
                <a:cubicBezTo>
                  <a:pt x="670" y="145"/>
                  <a:pt x="670" y="144"/>
                  <a:pt x="670" y="144"/>
                </a:cubicBezTo>
                <a:cubicBezTo>
                  <a:pt x="670" y="144"/>
                  <a:pt x="669" y="144"/>
                  <a:pt x="670" y="144"/>
                </a:cubicBezTo>
                <a:cubicBezTo>
                  <a:pt x="670" y="143"/>
                  <a:pt x="670" y="143"/>
                  <a:pt x="670" y="143"/>
                </a:cubicBezTo>
                <a:cubicBezTo>
                  <a:pt x="670" y="143"/>
                  <a:pt x="670" y="143"/>
                  <a:pt x="669" y="143"/>
                </a:cubicBezTo>
                <a:cubicBezTo>
                  <a:pt x="669" y="143"/>
                  <a:pt x="669" y="143"/>
                  <a:pt x="669" y="143"/>
                </a:cubicBezTo>
                <a:cubicBezTo>
                  <a:pt x="669" y="143"/>
                  <a:pt x="668" y="143"/>
                  <a:pt x="668" y="143"/>
                </a:cubicBezTo>
                <a:cubicBezTo>
                  <a:pt x="668" y="143"/>
                  <a:pt x="668" y="143"/>
                  <a:pt x="668" y="143"/>
                </a:cubicBezTo>
                <a:cubicBezTo>
                  <a:pt x="668" y="143"/>
                  <a:pt x="668" y="143"/>
                  <a:pt x="668" y="143"/>
                </a:cubicBezTo>
                <a:cubicBezTo>
                  <a:pt x="668" y="143"/>
                  <a:pt x="668" y="142"/>
                  <a:pt x="668" y="142"/>
                </a:cubicBezTo>
                <a:cubicBezTo>
                  <a:pt x="668" y="142"/>
                  <a:pt x="669" y="143"/>
                  <a:pt x="669" y="142"/>
                </a:cubicBezTo>
                <a:cubicBezTo>
                  <a:pt x="669" y="142"/>
                  <a:pt x="669" y="142"/>
                  <a:pt x="669" y="142"/>
                </a:cubicBezTo>
                <a:cubicBezTo>
                  <a:pt x="669" y="142"/>
                  <a:pt x="669" y="141"/>
                  <a:pt x="669" y="141"/>
                </a:cubicBezTo>
                <a:cubicBezTo>
                  <a:pt x="668" y="141"/>
                  <a:pt x="668" y="142"/>
                  <a:pt x="667" y="142"/>
                </a:cubicBezTo>
                <a:cubicBezTo>
                  <a:pt x="667" y="142"/>
                  <a:pt x="666" y="142"/>
                  <a:pt x="666" y="142"/>
                </a:cubicBezTo>
                <a:cubicBezTo>
                  <a:pt x="666" y="142"/>
                  <a:pt x="665" y="143"/>
                  <a:pt x="665" y="143"/>
                </a:cubicBezTo>
                <a:cubicBezTo>
                  <a:pt x="665" y="142"/>
                  <a:pt x="665" y="142"/>
                  <a:pt x="666" y="142"/>
                </a:cubicBezTo>
                <a:cubicBezTo>
                  <a:pt x="666" y="142"/>
                  <a:pt x="666" y="142"/>
                  <a:pt x="667" y="141"/>
                </a:cubicBezTo>
                <a:cubicBezTo>
                  <a:pt x="667" y="141"/>
                  <a:pt x="668" y="141"/>
                  <a:pt x="668" y="141"/>
                </a:cubicBezTo>
                <a:cubicBezTo>
                  <a:pt x="668" y="141"/>
                  <a:pt x="668" y="141"/>
                  <a:pt x="668" y="141"/>
                </a:cubicBezTo>
                <a:cubicBezTo>
                  <a:pt x="669" y="140"/>
                  <a:pt x="669" y="140"/>
                  <a:pt x="669" y="140"/>
                </a:cubicBezTo>
                <a:cubicBezTo>
                  <a:pt x="669" y="139"/>
                  <a:pt x="669" y="139"/>
                  <a:pt x="669" y="139"/>
                </a:cubicBezTo>
                <a:cubicBezTo>
                  <a:pt x="668" y="139"/>
                  <a:pt x="668" y="140"/>
                  <a:pt x="667" y="140"/>
                </a:cubicBezTo>
                <a:cubicBezTo>
                  <a:pt x="667" y="140"/>
                  <a:pt x="667" y="140"/>
                  <a:pt x="667" y="140"/>
                </a:cubicBezTo>
                <a:cubicBezTo>
                  <a:pt x="667" y="140"/>
                  <a:pt x="667" y="139"/>
                  <a:pt x="666" y="140"/>
                </a:cubicBezTo>
                <a:cubicBezTo>
                  <a:pt x="666" y="140"/>
                  <a:pt x="665" y="140"/>
                  <a:pt x="665" y="140"/>
                </a:cubicBezTo>
                <a:cubicBezTo>
                  <a:pt x="665" y="140"/>
                  <a:pt x="665" y="140"/>
                  <a:pt x="665" y="140"/>
                </a:cubicBezTo>
                <a:cubicBezTo>
                  <a:pt x="665" y="140"/>
                  <a:pt x="665" y="139"/>
                  <a:pt x="666" y="139"/>
                </a:cubicBezTo>
                <a:cubicBezTo>
                  <a:pt x="667" y="139"/>
                  <a:pt x="668" y="139"/>
                  <a:pt x="668" y="139"/>
                </a:cubicBezTo>
                <a:cubicBezTo>
                  <a:pt x="668" y="139"/>
                  <a:pt x="669" y="138"/>
                  <a:pt x="669" y="138"/>
                </a:cubicBezTo>
                <a:cubicBezTo>
                  <a:pt x="669" y="138"/>
                  <a:pt x="669" y="137"/>
                  <a:pt x="669" y="137"/>
                </a:cubicBezTo>
                <a:cubicBezTo>
                  <a:pt x="669" y="137"/>
                  <a:pt x="668" y="137"/>
                  <a:pt x="668" y="137"/>
                </a:cubicBezTo>
                <a:cubicBezTo>
                  <a:pt x="668" y="137"/>
                  <a:pt x="667" y="137"/>
                  <a:pt x="667" y="137"/>
                </a:cubicBezTo>
                <a:cubicBezTo>
                  <a:pt x="667" y="137"/>
                  <a:pt x="668" y="137"/>
                  <a:pt x="668" y="136"/>
                </a:cubicBezTo>
                <a:cubicBezTo>
                  <a:pt x="668" y="136"/>
                  <a:pt x="669" y="136"/>
                  <a:pt x="669" y="136"/>
                </a:cubicBezTo>
                <a:cubicBezTo>
                  <a:pt x="669" y="135"/>
                  <a:pt x="668" y="136"/>
                  <a:pt x="668" y="136"/>
                </a:cubicBezTo>
                <a:cubicBezTo>
                  <a:pt x="667" y="136"/>
                  <a:pt x="666" y="136"/>
                  <a:pt x="666" y="136"/>
                </a:cubicBezTo>
                <a:cubicBezTo>
                  <a:pt x="666" y="136"/>
                  <a:pt x="665" y="136"/>
                  <a:pt x="665" y="136"/>
                </a:cubicBezTo>
                <a:cubicBezTo>
                  <a:pt x="664" y="136"/>
                  <a:pt x="665" y="135"/>
                  <a:pt x="665" y="135"/>
                </a:cubicBezTo>
                <a:cubicBezTo>
                  <a:pt x="666" y="136"/>
                  <a:pt x="666" y="136"/>
                  <a:pt x="667" y="136"/>
                </a:cubicBezTo>
                <a:cubicBezTo>
                  <a:pt x="667" y="135"/>
                  <a:pt x="667" y="135"/>
                  <a:pt x="668" y="135"/>
                </a:cubicBezTo>
                <a:cubicBezTo>
                  <a:pt x="668" y="134"/>
                  <a:pt x="668" y="134"/>
                  <a:pt x="668" y="134"/>
                </a:cubicBezTo>
                <a:cubicBezTo>
                  <a:pt x="667" y="134"/>
                  <a:pt x="667" y="134"/>
                  <a:pt x="666" y="134"/>
                </a:cubicBezTo>
                <a:cubicBezTo>
                  <a:pt x="666" y="134"/>
                  <a:pt x="666" y="134"/>
                  <a:pt x="666" y="134"/>
                </a:cubicBezTo>
                <a:cubicBezTo>
                  <a:pt x="666" y="133"/>
                  <a:pt x="666" y="133"/>
                  <a:pt x="667" y="133"/>
                </a:cubicBezTo>
                <a:cubicBezTo>
                  <a:pt x="667" y="133"/>
                  <a:pt x="667" y="133"/>
                  <a:pt x="667" y="133"/>
                </a:cubicBezTo>
                <a:cubicBezTo>
                  <a:pt x="667" y="133"/>
                  <a:pt x="667" y="132"/>
                  <a:pt x="667" y="132"/>
                </a:cubicBezTo>
                <a:cubicBezTo>
                  <a:pt x="666" y="133"/>
                  <a:pt x="666" y="133"/>
                  <a:pt x="666" y="133"/>
                </a:cubicBezTo>
                <a:cubicBezTo>
                  <a:pt x="666" y="132"/>
                  <a:pt x="666" y="132"/>
                  <a:pt x="666" y="132"/>
                </a:cubicBezTo>
                <a:cubicBezTo>
                  <a:pt x="666" y="131"/>
                  <a:pt x="666" y="131"/>
                  <a:pt x="666" y="131"/>
                </a:cubicBezTo>
                <a:cubicBezTo>
                  <a:pt x="666" y="131"/>
                  <a:pt x="667" y="131"/>
                  <a:pt x="667" y="130"/>
                </a:cubicBezTo>
                <a:cubicBezTo>
                  <a:pt x="667" y="130"/>
                  <a:pt x="666" y="130"/>
                  <a:pt x="666" y="130"/>
                </a:cubicBezTo>
                <a:cubicBezTo>
                  <a:pt x="665" y="130"/>
                  <a:pt x="665" y="130"/>
                  <a:pt x="665" y="130"/>
                </a:cubicBezTo>
                <a:cubicBezTo>
                  <a:pt x="665" y="130"/>
                  <a:pt x="665" y="130"/>
                  <a:pt x="665" y="130"/>
                </a:cubicBezTo>
                <a:cubicBezTo>
                  <a:pt x="665" y="129"/>
                  <a:pt x="665" y="130"/>
                  <a:pt x="665" y="129"/>
                </a:cubicBezTo>
                <a:cubicBezTo>
                  <a:pt x="664" y="129"/>
                  <a:pt x="665" y="129"/>
                  <a:pt x="666" y="129"/>
                </a:cubicBezTo>
                <a:cubicBezTo>
                  <a:pt x="666" y="129"/>
                  <a:pt x="666" y="129"/>
                  <a:pt x="666" y="128"/>
                </a:cubicBezTo>
                <a:cubicBezTo>
                  <a:pt x="666" y="128"/>
                  <a:pt x="665" y="128"/>
                  <a:pt x="665" y="128"/>
                </a:cubicBezTo>
                <a:cubicBezTo>
                  <a:pt x="665" y="128"/>
                  <a:pt x="666" y="127"/>
                  <a:pt x="665" y="127"/>
                </a:cubicBezTo>
                <a:cubicBezTo>
                  <a:pt x="665" y="127"/>
                  <a:pt x="664" y="128"/>
                  <a:pt x="664" y="128"/>
                </a:cubicBezTo>
                <a:cubicBezTo>
                  <a:pt x="664" y="128"/>
                  <a:pt x="663" y="129"/>
                  <a:pt x="663" y="129"/>
                </a:cubicBezTo>
                <a:cubicBezTo>
                  <a:pt x="663" y="130"/>
                  <a:pt x="662" y="130"/>
                  <a:pt x="662" y="130"/>
                </a:cubicBezTo>
                <a:cubicBezTo>
                  <a:pt x="662" y="130"/>
                  <a:pt x="661" y="130"/>
                  <a:pt x="661" y="130"/>
                </a:cubicBezTo>
                <a:cubicBezTo>
                  <a:pt x="661" y="131"/>
                  <a:pt x="662" y="131"/>
                  <a:pt x="662" y="131"/>
                </a:cubicBezTo>
                <a:cubicBezTo>
                  <a:pt x="662" y="131"/>
                  <a:pt x="661" y="131"/>
                  <a:pt x="661" y="131"/>
                </a:cubicBezTo>
                <a:cubicBezTo>
                  <a:pt x="661" y="131"/>
                  <a:pt x="660" y="131"/>
                  <a:pt x="660" y="131"/>
                </a:cubicBezTo>
                <a:cubicBezTo>
                  <a:pt x="660" y="131"/>
                  <a:pt x="659" y="131"/>
                  <a:pt x="659" y="132"/>
                </a:cubicBezTo>
                <a:cubicBezTo>
                  <a:pt x="659" y="132"/>
                  <a:pt x="659" y="132"/>
                  <a:pt x="659" y="132"/>
                </a:cubicBezTo>
                <a:cubicBezTo>
                  <a:pt x="660" y="133"/>
                  <a:pt x="660" y="133"/>
                  <a:pt x="660" y="133"/>
                </a:cubicBezTo>
                <a:cubicBezTo>
                  <a:pt x="661" y="133"/>
                  <a:pt x="661" y="134"/>
                  <a:pt x="660" y="134"/>
                </a:cubicBezTo>
                <a:cubicBezTo>
                  <a:pt x="660" y="133"/>
                  <a:pt x="660" y="133"/>
                  <a:pt x="659" y="133"/>
                </a:cubicBezTo>
                <a:cubicBezTo>
                  <a:pt x="659" y="133"/>
                  <a:pt x="659" y="133"/>
                  <a:pt x="659" y="133"/>
                </a:cubicBezTo>
                <a:cubicBezTo>
                  <a:pt x="659" y="133"/>
                  <a:pt x="658" y="133"/>
                  <a:pt x="659" y="134"/>
                </a:cubicBezTo>
                <a:cubicBezTo>
                  <a:pt x="659" y="134"/>
                  <a:pt x="659" y="134"/>
                  <a:pt x="658" y="134"/>
                </a:cubicBezTo>
                <a:cubicBezTo>
                  <a:pt x="658" y="134"/>
                  <a:pt x="658" y="134"/>
                  <a:pt x="658" y="134"/>
                </a:cubicBezTo>
                <a:cubicBezTo>
                  <a:pt x="658" y="135"/>
                  <a:pt x="657" y="135"/>
                  <a:pt x="657" y="135"/>
                </a:cubicBezTo>
                <a:cubicBezTo>
                  <a:pt x="657" y="135"/>
                  <a:pt x="657" y="135"/>
                  <a:pt x="656" y="135"/>
                </a:cubicBezTo>
                <a:cubicBezTo>
                  <a:pt x="656" y="135"/>
                  <a:pt x="656" y="135"/>
                  <a:pt x="656" y="135"/>
                </a:cubicBezTo>
                <a:cubicBezTo>
                  <a:pt x="657" y="136"/>
                  <a:pt x="657" y="136"/>
                  <a:pt x="657" y="136"/>
                </a:cubicBezTo>
                <a:cubicBezTo>
                  <a:pt x="658" y="136"/>
                  <a:pt x="658" y="136"/>
                  <a:pt x="658" y="136"/>
                </a:cubicBezTo>
                <a:cubicBezTo>
                  <a:pt x="657" y="136"/>
                  <a:pt x="657" y="136"/>
                  <a:pt x="657" y="136"/>
                </a:cubicBezTo>
                <a:cubicBezTo>
                  <a:pt x="657" y="136"/>
                  <a:pt x="656" y="136"/>
                  <a:pt x="656" y="136"/>
                </a:cubicBezTo>
                <a:cubicBezTo>
                  <a:pt x="656" y="136"/>
                  <a:pt x="656" y="136"/>
                  <a:pt x="656" y="136"/>
                </a:cubicBezTo>
                <a:cubicBezTo>
                  <a:pt x="656" y="136"/>
                  <a:pt x="656" y="136"/>
                  <a:pt x="655" y="136"/>
                </a:cubicBezTo>
                <a:cubicBezTo>
                  <a:pt x="655" y="136"/>
                  <a:pt x="654" y="137"/>
                  <a:pt x="654" y="137"/>
                </a:cubicBezTo>
                <a:cubicBezTo>
                  <a:pt x="654" y="137"/>
                  <a:pt x="655" y="137"/>
                  <a:pt x="655" y="137"/>
                </a:cubicBezTo>
                <a:cubicBezTo>
                  <a:pt x="655" y="137"/>
                  <a:pt x="654" y="137"/>
                  <a:pt x="654" y="137"/>
                </a:cubicBezTo>
                <a:cubicBezTo>
                  <a:pt x="654" y="137"/>
                  <a:pt x="653" y="137"/>
                  <a:pt x="653" y="138"/>
                </a:cubicBezTo>
                <a:cubicBezTo>
                  <a:pt x="653" y="138"/>
                  <a:pt x="654" y="138"/>
                  <a:pt x="654" y="138"/>
                </a:cubicBezTo>
                <a:cubicBezTo>
                  <a:pt x="654" y="138"/>
                  <a:pt x="654" y="138"/>
                  <a:pt x="654" y="139"/>
                </a:cubicBezTo>
                <a:cubicBezTo>
                  <a:pt x="653" y="139"/>
                  <a:pt x="653" y="139"/>
                  <a:pt x="653" y="139"/>
                </a:cubicBezTo>
                <a:cubicBezTo>
                  <a:pt x="653" y="140"/>
                  <a:pt x="653" y="140"/>
                  <a:pt x="652" y="140"/>
                </a:cubicBezTo>
                <a:cubicBezTo>
                  <a:pt x="652" y="140"/>
                  <a:pt x="652" y="140"/>
                  <a:pt x="652" y="140"/>
                </a:cubicBezTo>
                <a:cubicBezTo>
                  <a:pt x="652" y="140"/>
                  <a:pt x="652" y="140"/>
                  <a:pt x="653" y="140"/>
                </a:cubicBezTo>
                <a:cubicBezTo>
                  <a:pt x="653" y="139"/>
                  <a:pt x="652" y="139"/>
                  <a:pt x="653" y="139"/>
                </a:cubicBezTo>
                <a:cubicBezTo>
                  <a:pt x="653" y="139"/>
                  <a:pt x="653" y="139"/>
                  <a:pt x="653" y="139"/>
                </a:cubicBezTo>
                <a:cubicBezTo>
                  <a:pt x="653" y="138"/>
                  <a:pt x="653" y="138"/>
                  <a:pt x="652" y="137"/>
                </a:cubicBezTo>
                <a:cubicBezTo>
                  <a:pt x="652" y="137"/>
                  <a:pt x="652" y="137"/>
                  <a:pt x="652" y="137"/>
                </a:cubicBezTo>
                <a:cubicBezTo>
                  <a:pt x="652" y="137"/>
                  <a:pt x="652" y="137"/>
                  <a:pt x="652" y="137"/>
                </a:cubicBezTo>
                <a:cubicBezTo>
                  <a:pt x="651" y="137"/>
                  <a:pt x="651" y="138"/>
                  <a:pt x="651" y="138"/>
                </a:cubicBezTo>
                <a:cubicBezTo>
                  <a:pt x="650" y="138"/>
                  <a:pt x="650" y="139"/>
                  <a:pt x="650" y="139"/>
                </a:cubicBezTo>
                <a:cubicBezTo>
                  <a:pt x="650" y="140"/>
                  <a:pt x="649" y="140"/>
                  <a:pt x="649" y="139"/>
                </a:cubicBezTo>
                <a:cubicBezTo>
                  <a:pt x="649" y="139"/>
                  <a:pt x="649" y="139"/>
                  <a:pt x="649" y="140"/>
                </a:cubicBezTo>
                <a:cubicBezTo>
                  <a:pt x="648" y="140"/>
                  <a:pt x="648" y="139"/>
                  <a:pt x="648" y="139"/>
                </a:cubicBezTo>
                <a:cubicBezTo>
                  <a:pt x="648" y="139"/>
                  <a:pt x="647" y="140"/>
                  <a:pt x="647" y="140"/>
                </a:cubicBezTo>
                <a:cubicBezTo>
                  <a:pt x="647" y="140"/>
                  <a:pt x="646" y="140"/>
                  <a:pt x="645" y="141"/>
                </a:cubicBezTo>
                <a:cubicBezTo>
                  <a:pt x="645" y="141"/>
                  <a:pt x="644" y="141"/>
                  <a:pt x="643" y="142"/>
                </a:cubicBezTo>
                <a:cubicBezTo>
                  <a:pt x="643" y="142"/>
                  <a:pt x="643" y="142"/>
                  <a:pt x="643" y="142"/>
                </a:cubicBezTo>
                <a:cubicBezTo>
                  <a:pt x="642" y="143"/>
                  <a:pt x="642" y="143"/>
                  <a:pt x="642" y="143"/>
                </a:cubicBezTo>
                <a:cubicBezTo>
                  <a:pt x="642" y="143"/>
                  <a:pt x="643" y="142"/>
                  <a:pt x="643" y="142"/>
                </a:cubicBezTo>
                <a:cubicBezTo>
                  <a:pt x="643" y="141"/>
                  <a:pt x="644" y="141"/>
                  <a:pt x="644" y="141"/>
                </a:cubicBezTo>
                <a:cubicBezTo>
                  <a:pt x="644" y="140"/>
                  <a:pt x="644" y="140"/>
                  <a:pt x="644" y="140"/>
                </a:cubicBezTo>
                <a:cubicBezTo>
                  <a:pt x="644" y="140"/>
                  <a:pt x="643" y="140"/>
                  <a:pt x="643" y="140"/>
                </a:cubicBezTo>
                <a:cubicBezTo>
                  <a:pt x="643" y="141"/>
                  <a:pt x="642" y="141"/>
                  <a:pt x="642" y="141"/>
                </a:cubicBezTo>
                <a:cubicBezTo>
                  <a:pt x="642" y="141"/>
                  <a:pt x="642" y="142"/>
                  <a:pt x="641" y="142"/>
                </a:cubicBezTo>
                <a:cubicBezTo>
                  <a:pt x="641" y="142"/>
                  <a:pt x="641" y="142"/>
                  <a:pt x="641" y="142"/>
                </a:cubicBezTo>
                <a:cubicBezTo>
                  <a:pt x="641" y="141"/>
                  <a:pt x="642" y="141"/>
                  <a:pt x="642" y="141"/>
                </a:cubicBezTo>
                <a:cubicBezTo>
                  <a:pt x="643" y="141"/>
                  <a:pt x="643" y="140"/>
                  <a:pt x="643" y="140"/>
                </a:cubicBezTo>
                <a:cubicBezTo>
                  <a:pt x="643" y="139"/>
                  <a:pt x="643" y="139"/>
                  <a:pt x="643" y="139"/>
                </a:cubicBezTo>
                <a:cubicBezTo>
                  <a:pt x="643" y="139"/>
                  <a:pt x="642" y="139"/>
                  <a:pt x="642" y="139"/>
                </a:cubicBezTo>
                <a:cubicBezTo>
                  <a:pt x="642" y="140"/>
                  <a:pt x="642" y="140"/>
                  <a:pt x="641" y="140"/>
                </a:cubicBezTo>
                <a:cubicBezTo>
                  <a:pt x="641" y="141"/>
                  <a:pt x="641" y="141"/>
                  <a:pt x="640" y="141"/>
                </a:cubicBezTo>
                <a:cubicBezTo>
                  <a:pt x="640" y="142"/>
                  <a:pt x="640" y="142"/>
                  <a:pt x="639" y="142"/>
                </a:cubicBezTo>
                <a:cubicBezTo>
                  <a:pt x="639" y="142"/>
                  <a:pt x="638" y="142"/>
                  <a:pt x="638" y="142"/>
                </a:cubicBezTo>
                <a:cubicBezTo>
                  <a:pt x="638" y="143"/>
                  <a:pt x="636" y="143"/>
                  <a:pt x="636" y="143"/>
                </a:cubicBezTo>
                <a:cubicBezTo>
                  <a:pt x="635" y="143"/>
                  <a:pt x="635" y="143"/>
                  <a:pt x="634" y="144"/>
                </a:cubicBezTo>
                <a:cubicBezTo>
                  <a:pt x="634" y="144"/>
                  <a:pt x="633" y="144"/>
                  <a:pt x="634" y="144"/>
                </a:cubicBezTo>
                <a:cubicBezTo>
                  <a:pt x="634" y="144"/>
                  <a:pt x="635" y="143"/>
                  <a:pt x="635" y="143"/>
                </a:cubicBezTo>
                <a:cubicBezTo>
                  <a:pt x="636" y="143"/>
                  <a:pt x="636" y="143"/>
                  <a:pt x="637" y="143"/>
                </a:cubicBezTo>
                <a:cubicBezTo>
                  <a:pt x="637" y="142"/>
                  <a:pt x="638" y="142"/>
                  <a:pt x="639" y="142"/>
                </a:cubicBezTo>
                <a:cubicBezTo>
                  <a:pt x="639" y="142"/>
                  <a:pt x="640" y="142"/>
                  <a:pt x="640" y="141"/>
                </a:cubicBezTo>
                <a:cubicBezTo>
                  <a:pt x="641" y="140"/>
                  <a:pt x="641" y="140"/>
                  <a:pt x="642" y="139"/>
                </a:cubicBezTo>
                <a:cubicBezTo>
                  <a:pt x="642" y="139"/>
                  <a:pt x="641" y="138"/>
                  <a:pt x="642" y="138"/>
                </a:cubicBezTo>
                <a:cubicBezTo>
                  <a:pt x="642" y="137"/>
                  <a:pt x="642" y="137"/>
                  <a:pt x="641" y="137"/>
                </a:cubicBezTo>
                <a:cubicBezTo>
                  <a:pt x="641" y="137"/>
                  <a:pt x="641" y="136"/>
                  <a:pt x="640" y="137"/>
                </a:cubicBezTo>
                <a:cubicBezTo>
                  <a:pt x="640" y="137"/>
                  <a:pt x="640" y="137"/>
                  <a:pt x="639" y="137"/>
                </a:cubicBezTo>
                <a:cubicBezTo>
                  <a:pt x="639" y="137"/>
                  <a:pt x="638" y="137"/>
                  <a:pt x="638" y="137"/>
                </a:cubicBezTo>
                <a:cubicBezTo>
                  <a:pt x="638" y="137"/>
                  <a:pt x="637" y="137"/>
                  <a:pt x="636" y="138"/>
                </a:cubicBezTo>
                <a:cubicBezTo>
                  <a:pt x="636" y="138"/>
                  <a:pt x="635" y="138"/>
                  <a:pt x="635" y="138"/>
                </a:cubicBezTo>
                <a:cubicBezTo>
                  <a:pt x="635" y="138"/>
                  <a:pt x="634" y="139"/>
                  <a:pt x="634" y="138"/>
                </a:cubicBezTo>
                <a:cubicBezTo>
                  <a:pt x="634" y="138"/>
                  <a:pt x="634" y="138"/>
                  <a:pt x="634" y="138"/>
                </a:cubicBezTo>
                <a:cubicBezTo>
                  <a:pt x="634" y="138"/>
                  <a:pt x="633" y="137"/>
                  <a:pt x="633" y="137"/>
                </a:cubicBezTo>
                <a:cubicBezTo>
                  <a:pt x="634" y="137"/>
                  <a:pt x="634" y="137"/>
                  <a:pt x="635" y="137"/>
                </a:cubicBezTo>
                <a:cubicBezTo>
                  <a:pt x="635" y="137"/>
                  <a:pt x="635" y="137"/>
                  <a:pt x="635" y="136"/>
                </a:cubicBezTo>
                <a:cubicBezTo>
                  <a:pt x="635" y="136"/>
                  <a:pt x="636" y="136"/>
                  <a:pt x="636" y="136"/>
                </a:cubicBezTo>
                <a:cubicBezTo>
                  <a:pt x="636" y="137"/>
                  <a:pt x="636" y="138"/>
                  <a:pt x="636" y="137"/>
                </a:cubicBezTo>
                <a:cubicBezTo>
                  <a:pt x="636" y="137"/>
                  <a:pt x="638" y="136"/>
                  <a:pt x="638" y="136"/>
                </a:cubicBezTo>
                <a:cubicBezTo>
                  <a:pt x="638" y="136"/>
                  <a:pt x="638" y="137"/>
                  <a:pt x="638" y="136"/>
                </a:cubicBezTo>
                <a:cubicBezTo>
                  <a:pt x="639" y="136"/>
                  <a:pt x="639" y="136"/>
                  <a:pt x="639" y="136"/>
                </a:cubicBezTo>
                <a:cubicBezTo>
                  <a:pt x="639" y="135"/>
                  <a:pt x="639" y="135"/>
                  <a:pt x="639" y="135"/>
                </a:cubicBezTo>
                <a:cubicBezTo>
                  <a:pt x="638" y="135"/>
                  <a:pt x="638" y="136"/>
                  <a:pt x="638" y="136"/>
                </a:cubicBezTo>
                <a:cubicBezTo>
                  <a:pt x="638" y="136"/>
                  <a:pt x="638" y="135"/>
                  <a:pt x="638" y="135"/>
                </a:cubicBezTo>
                <a:cubicBezTo>
                  <a:pt x="638" y="135"/>
                  <a:pt x="638" y="135"/>
                  <a:pt x="638" y="135"/>
                </a:cubicBezTo>
                <a:cubicBezTo>
                  <a:pt x="639" y="135"/>
                  <a:pt x="640" y="135"/>
                  <a:pt x="640" y="135"/>
                </a:cubicBezTo>
                <a:cubicBezTo>
                  <a:pt x="639" y="134"/>
                  <a:pt x="639" y="134"/>
                  <a:pt x="639" y="134"/>
                </a:cubicBezTo>
                <a:cubicBezTo>
                  <a:pt x="638" y="134"/>
                  <a:pt x="638" y="134"/>
                  <a:pt x="638" y="134"/>
                </a:cubicBezTo>
                <a:cubicBezTo>
                  <a:pt x="638" y="134"/>
                  <a:pt x="637" y="134"/>
                  <a:pt x="638" y="134"/>
                </a:cubicBezTo>
                <a:cubicBezTo>
                  <a:pt x="638" y="133"/>
                  <a:pt x="638" y="133"/>
                  <a:pt x="638" y="133"/>
                </a:cubicBezTo>
                <a:cubicBezTo>
                  <a:pt x="638" y="132"/>
                  <a:pt x="638" y="132"/>
                  <a:pt x="639" y="132"/>
                </a:cubicBezTo>
                <a:cubicBezTo>
                  <a:pt x="639" y="132"/>
                  <a:pt x="639" y="132"/>
                  <a:pt x="639" y="131"/>
                </a:cubicBezTo>
                <a:cubicBezTo>
                  <a:pt x="640" y="131"/>
                  <a:pt x="640" y="130"/>
                  <a:pt x="640" y="130"/>
                </a:cubicBezTo>
                <a:cubicBezTo>
                  <a:pt x="639" y="130"/>
                  <a:pt x="640" y="129"/>
                  <a:pt x="641" y="129"/>
                </a:cubicBezTo>
                <a:cubicBezTo>
                  <a:pt x="641" y="129"/>
                  <a:pt x="641" y="129"/>
                  <a:pt x="641" y="128"/>
                </a:cubicBezTo>
                <a:cubicBezTo>
                  <a:pt x="641" y="127"/>
                  <a:pt x="641" y="127"/>
                  <a:pt x="642" y="126"/>
                </a:cubicBezTo>
                <a:cubicBezTo>
                  <a:pt x="642" y="126"/>
                  <a:pt x="642" y="126"/>
                  <a:pt x="643" y="125"/>
                </a:cubicBezTo>
                <a:cubicBezTo>
                  <a:pt x="644" y="125"/>
                  <a:pt x="644" y="125"/>
                  <a:pt x="644" y="125"/>
                </a:cubicBezTo>
                <a:cubicBezTo>
                  <a:pt x="644" y="125"/>
                  <a:pt x="645" y="124"/>
                  <a:pt x="645" y="124"/>
                </a:cubicBezTo>
                <a:cubicBezTo>
                  <a:pt x="645" y="123"/>
                  <a:pt x="644" y="123"/>
                  <a:pt x="644" y="123"/>
                </a:cubicBezTo>
                <a:cubicBezTo>
                  <a:pt x="644" y="123"/>
                  <a:pt x="643" y="123"/>
                  <a:pt x="643" y="124"/>
                </a:cubicBezTo>
                <a:cubicBezTo>
                  <a:pt x="643" y="124"/>
                  <a:pt x="643" y="124"/>
                  <a:pt x="643" y="124"/>
                </a:cubicBezTo>
                <a:cubicBezTo>
                  <a:pt x="643" y="124"/>
                  <a:pt x="643" y="124"/>
                  <a:pt x="642" y="124"/>
                </a:cubicBezTo>
                <a:cubicBezTo>
                  <a:pt x="642" y="124"/>
                  <a:pt x="642" y="124"/>
                  <a:pt x="642" y="124"/>
                </a:cubicBezTo>
                <a:cubicBezTo>
                  <a:pt x="641" y="124"/>
                  <a:pt x="641" y="124"/>
                  <a:pt x="641" y="124"/>
                </a:cubicBezTo>
                <a:cubicBezTo>
                  <a:pt x="641" y="124"/>
                  <a:pt x="642" y="123"/>
                  <a:pt x="641" y="123"/>
                </a:cubicBezTo>
                <a:cubicBezTo>
                  <a:pt x="641" y="123"/>
                  <a:pt x="641" y="123"/>
                  <a:pt x="641" y="123"/>
                </a:cubicBezTo>
                <a:cubicBezTo>
                  <a:pt x="640" y="123"/>
                  <a:pt x="640" y="123"/>
                  <a:pt x="640" y="123"/>
                </a:cubicBezTo>
                <a:cubicBezTo>
                  <a:pt x="639" y="123"/>
                  <a:pt x="639" y="123"/>
                  <a:pt x="639" y="123"/>
                </a:cubicBezTo>
                <a:cubicBezTo>
                  <a:pt x="639" y="123"/>
                  <a:pt x="639" y="123"/>
                  <a:pt x="638" y="123"/>
                </a:cubicBezTo>
                <a:cubicBezTo>
                  <a:pt x="638" y="123"/>
                  <a:pt x="638" y="123"/>
                  <a:pt x="638" y="122"/>
                </a:cubicBezTo>
                <a:cubicBezTo>
                  <a:pt x="637" y="122"/>
                  <a:pt x="637" y="122"/>
                  <a:pt x="636" y="122"/>
                </a:cubicBezTo>
                <a:cubicBezTo>
                  <a:pt x="636" y="122"/>
                  <a:pt x="636" y="123"/>
                  <a:pt x="636" y="122"/>
                </a:cubicBezTo>
                <a:cubicBezTo>
                  <a:pt x="636" y="122"/>
                  <a:pt x="636" y="122"/>
                  <a:pt x="636" y="122"/>
                </a:cubicBezTo>
                <a:cubicBezTo>
                  <a:pt x="635" y="122"/>
                  <a:pt x="635" y="122"/>
                  <a:pt x="635" y="122"/>
                </a:cubicBezTo>
                <a:cubicBezTo>
                  <a:pt x="635" y="122"/>
                  <a:pt x="635" y="121"/>
                  <a:pt x="635" y="121"/>
                </a:cubicBezTo>
                <a:cubicBezTo>
                  <a:pt x="635" y="121"/>
                  <a:pt x="636" y="121"/>
                  <a:pt x="636" y="121"/>
                </a:cubicBezTo>
                <a:cubicBezTo>
                  <a:pt x="636" y="121"/>
                  <a:pt x="636" y="121"/>
                  <a:pt x="636" y="121"/>
                </a:cubicBezTo>
                <a:cubicBezTo>
                  <a:pt x="635" y="120"/>
                  <a:pt x="635" y="120"/>
                  <a:pt x="636" y="120"/>
                </a:cubicBezTo>
                <a:cubicBezTo>
                  <a:pt x="636" y="120"/>
                  <a:pt x="636" y="120"/>
                  <a:pt x="636" y="120"/>
                </a:cubicBezTo>
                <a:cubicBezTo>
                  <a:pt x="637" y="120"/>
                  <a:pt x="637" y="119"/>
                  <a:pt x="637" y="119"/>
                </a:cubicBezTo>
                <a:cubicBezTo>
                  <a:pt x="636" y="119"/>
                  <a:pt x="636" y="119"/>
                  <a:pt x="635" y="119"/>
                </a:cubicBezTo>
                <a:cubicBezTo>
                  <a:pt x="635" y="119"/>
                  <a:pt x="635" y="120"/>
                  <a:pt x="635" y="120"/>
                </a:cubicBezTo>
                <a:cubicBezTo>
                  <a:pt x="634" y="120"/>
                  <a:pt x="634" y="120"/>
                  <a:pt x="634" y="120"/>
                </a:cubicBezTo>
                <a:cubicBezTo>
                  <a:pt x="634" y="120"/>
                  <a:pt x="634" y="120"/>
                  <a:pt x="635" y="119"/>
                </a:cubicBezTo>
                <a:cubicBezTo>
                  <a:pt x="635" y="119"/>
                  <a:pt x="635" y="119"/>
                  <a:pt x="635" y="119"/>
                </a:cubicBezTo>
                <a:cubicBezTo>
                  <a:pt x="635" y="119"/>
                  <a:pt x="635" y="119"/>
                  <a:pt x="635" y="118"/>
                </a:cubicBezTo>
                <a:cubicBezTo>
                  <a:pt x="635" y="118"/>
                  <a:pt x="635" y="118"/>
                  <a:pt x="635" y="118"/>
                </a:cubicBezTo>
                <a:cubicBezTo>
                  <a:pt x="634" y="118"/>
                  <a:pt x="634" y="118"/>
                  <a:pt x="634" y="118"/>
                </a:cubicBezTo>
                <a:cubicBezTo>
                  <a:pt x="633" y="118"/>
                  <a:pt x="633" y="118"/>
                  <a:pt x="633" y="118"/>
                </a:cubicBezTo>
                <a:cubicBezTo>
                  <a:pt x="632" y="118"/>
                  <a:pt x="632" y="118"/>
                  <a:pt x="632" y="118"/>
                </a:cubicBezTo>
                <a:cubicBezTo>
                  <a:pt x="632" y="118"/>
                  <a:pt x="632" y="118"/>
                  <a:pt x="633" y="118"/>
                </a:cubicBezTo>
                <a:cubicBezTo>
                  <a:pt x="633" y="117"/>
                  <a:pt x="634" y="117"/>
                  <a:pt x="634" y="117"/>
                </a:cubicBezTo>
                <a:cubicBezTo>
                  <a:pt x="634" y="117"/>
                  <a:pt x="634" y="116"/>
                  <a:pt x="633" y="116"/>
                </a:cubicBezTo>
                <a:cubicBezTo>
                  <a:pt x="633" y="116"/>
                  <a:pt x="632" y="116"/>
                  <a:pt x="632" y="116"/>
                </a:cubicBezTo>
                <a:cubicBezTo>
                  <a:pt x="632" y="115"/>
                  <a:pt x="632" y="115"/>
                  <a:pt x="631" y="115"/>
                </a:cubicBezTo>
                <a:cubicBezTo>
                  <a:pt x="631" y="115"/>
                  <a:pt x="631" y="115"/>
                  <a:pt x="631" y="115"/>
                </a:cubicBezTo>
                <a:cubicBezTo>
                  <a:pt x="630" y="114"/>
                  <a:pt x="630" y="114"/>
                  <a:pt x="630" y="114"/>
                </a:cubicBezTo>
                <a:cubicBezTo>
                  <a:pt x="630" y="114"/>
                  <a:pt x="629" y="114"/>
                  <a:pt x="629" y="114"/>
                </a:cubicBezTo>
                <a:cubicBezTo>
                  <a:pt x="629" y="114"/>
                  <a:pt x="628" y="115"/>
                  <a:pt x="628" y="115"/>
                </a:cubicBezTo>
                <a:cubicBezTo>
                  <a:pt x="628" y="115"/>
                  <a:pt x="627" y="115"/>
                  <a:pt x="627" y="115"/>
                </a:cubicBezTo>
                <a:cubicBezTo>
                  <a:pt x="626" y="115"/>
                  <a:pt x="626" y="115"/>
                  <a:pt x="626" y="116"/>
                </a:cubicBezTo>
                <a:cubicBezTo>
                  <a:pt x="625" y="116"/>
                  <a:pt x="625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7"/>
                  <a:pt x="624" y="116"/>
                </a:cubicBezTo>
                <a:cubicBezTo>
                  <a:pt x="624" y="116"/>
                  <a:pt x="624" y="116"/>
                  <a:pt x="623" y="116"/>
                </a:cubicBezTo>
                <a:cubicBezTo>
                  <a:pt x="623" y="115"/>
                  <a:pt x="623" y="115"/>
                  <a:pt x="622" y="115"/>
                </a:cubicBezTo>
                <a:cubicBezTo>
                  <a:pt x="622" y="115"/>
                  <a:pt x="621" y="115"/>
                  <a:pt x="621" y="115"/>
                </a:cubicBezTo>
                <a:cubicBezTo>
                  <a:pt x="620" y="115"/>
                  <a:pt x="620" y="116"/>
                  <a:pt x="619" y="116"/>
                </a:cubicBezTo>
                <a:cubicBezTo>
                  <a:pt x="619" y="116"/>
                  <a:pt x="619" y="116"/>
                  <a:pt x="619" y="116"/>
                </a:cubicBezTo>
                <a:cubicBezTo>
                  <a:pt x="619" y="116"/>
                  <a:pt x="620" y="116"/>
                  <a:pt x="620" y="115"/>
                </a:cubicBezTo>
                <a:cubicBezTo>
                  <a:pt x="620" y="115"/>
                  <a:pt x="619" y="115"/>
                  <a:pt x="619" y="115"/>
                </a:cubicBezTo>
                <a:cubicBezTo>
                  <a:pt x="619" y="115"/>
                  <a:pt x="618" y="115"/>
                  <a:pt x="618" y="115"/>
                </a:cubicBezTo>
                <a:cubicBezTo>
                  <a:pt x="617" y="114"/>
                  <a:pt x="617" y="114"/>
                  <a:pt x="616" y="114"/>
                </a:cubicBezTo>
                <a:cubicBezTo>
                  <a:pt x="616" y="114"/>
                  <a:pt x="616" y="114"/>
                  <a:pt x="615" y="114"/>
                </a:cubicBezTo>
                <a:cubicBezTo>
                  <a:pt x="615" y="114"/>
                  <a:pt x="614" y="114"/>
                  <a:pt x="614" y="114"/>
                </a:cubicBezTo>
                <a:cubicBezTo>
                  <a:pt x="614" y="114"/>
                  <a:pt x="614" y="114"/>
                  <a:pt x="613" y="114"/>
                </a:cubicBezTo>
                <a:cubicBezTo>
                  <a:pt x="613" y="113"/>
                  <a:pt x="613" y="113"/>
                  <a:pt x="613" y="113"/>
                </a:cubicBezTo>
                <a:cubicBezTo>
                  <a:pt x="613" y="113"/>
                  <a:pt x="613" y="113"/>
                  <a:pt x="612" y="113"/>
                </a:cubicBezTo>
                <a:cubicBezTo>
                  <a:pt x="612" y="113"/>
                  <a:pt x="612" y="114"/>
                  <a:pt x="612" y="114"/>
                </a:cubicBezTo>
                <a:cubicBezTo>
                  <a:pt x="612" y="113"/>
                  <a:pt x="611" y="113"/>
                  <a:pt x="611" y="113"/>
                </a:cubicBezTo>
                <a:cubicBezTo>
                  <a:pt x="611" y="113"/>
                  <a:pt x="610" y="114"/>
                  <a:pt x="611" y="114"/>
                </a:cubicBezTo>
                <a:cubicBezTo>
                  <a:pt x="611" y="114"/>
                  <a:pt x="611" y="114"/>
                  <a:pt x="611" y="114"/>
                </a:cubicBezTo>
                <a:cubicBezTo>
                  <a:pt x="611" y="114"/>
                  <a:pt x="611" y="114"/>
                  <a:pt x="610" y="115"/>
                </a:cubicBezTo>
                <a:cubicBezTo>
                  <a:pt x="609" y="115"/>
                  <a:pt x="608" y="115"/>
                  <a:pt x="608" y="115"/>
                </a:cubicBezTo>
                <a:cubicBezTo>
                  <a:pt x="607" y="116"/>
                  <a:pt x="607" y="116"/>
                  <a:pt x="607" y="117"/>
                </a:cubicBezTo>
                <a:cubicBezTo>
                  <a:pt x="607" y="118"/>
                  <a:pt x="606" y="118"/>
                  <a:pt x="607" y="118"/>
                </a:cubicBezTo>
                <a:cubicBezTo>
                  <a:pt x="607" y="119"/>
                  <a:pt x="607" y="119"/>
                  <a:pt x="607" y="119"/>
                </a:cubicBezTo>
                <a:cubicBezTo>
                  <a:pt x="607" y="119"/>
                  <a:pt x="607" y="119"/>
                  <a:pt x="607" y="119"/>
                </a:cubicBezTo>
                <a:cubicBezTo>
                  <a:pt x="608" y="119"/>
                  <a:pt x="608" y="120"/>
                  <a:pt x="608" y="120"/>
                </a:cubicBezTo>
                <a:cubicBezTo>
                  <a:pt x="608" y="120"/>
                  <a:pt x="608" y="120"/>
                  <a:pt x="608" y="120"/>
                </a:cubicBezTo>
                <a:cubicBezTo>
                  <a:pt x="608" y="120"/>
                  <a:pt x="607" y="120"/>
                  <a:pt x="607" y="120"/>
                </a:cubicBezTo>
                <a:cubicBezTo>
                  <a:pt x="607" y="121"/>
                  <a:pt x="607" y="120"/>
                  <a:pt x="606" y="121"/>
                </a:cubicBezTo>
                <a:cubicBezTo>
                  <a:pt x="606" y="122"/>
                  <a:pt x="606" y="122"/>
                  <a:pt x="606" y="122"/>
                </a:cubicBezTo>
                <a:cubicBezTo>
                  <a:pt x="605" y="122"/>
                  <a:pt x="604" y="123"/>
                  <a:pt x="604" y="124"/>
                </a:cubicBezTo>
                <a:cubicBezTo>
                  <a:pt x="603" y="124"/>
                  <a:pt x="603" y="124"/>
                  <a:pt x="602" y="124"/>
                </a:cubicBezTo>
                <a:cubicBezTo>
                  <a:pt x="602" y="124"/>
                  <a:pt x="602" y="125"/>
                  <a:pt x="602" y="125"/>
                </a:cubicBezTo>
                <a:cubicBezTo>
                  <a:pt x="603" y="125"/>
                  <a:pt x="603" y="124"/>
                  <a:pt x="603" y="125"/>
                </a:cubicBezTo>
                <a:cubicBezTo>
                  <a:pt x="603" y="125"/>
                  <a:pt x="604" y="125"/>
                  <a:pt x="604" y="125"/>
                </a:cubicBezTo>
                <a:cubicBezTo>
                  <a:pt x="605" y="124"/>
                  <a:pt x="605" y="124"/>
                  <a:pt x="605" y="125"/>
                </a:cubicBezTo>
                <a:cubicBezTo>
                  <a:pt x="604" y="125"/>
                  <a:pt x="604" y="125"/>
                  <a:pt x="603" y="125"/>
                </a:cubicBezTo>
                <a:cubicBezTo>
                  <a:pt x="603" y="126"/>
                  <a:pt x="603" y="126"/>
                  <a:pt x="603" y="126"/>
                </a:cubicBezTo>
                <a:cubicBezTo>
                  <a:pt x="603" y="126"/>
                  <a:pt x="604" y="126"/>
                  <a:pt x="604" y="126"/>
                </a:cubicBezTo>
                <a:cubicBezTo>
                  <a:pt x="604" y="126"/>
                  <a:pt x="604" y="126"/>
                  <a:pt x="603" y="127"/>
                </a:cubicBezTo>
                <a:cubicBezTo>
                  <a:pt x="602" y="127"/>
                  <a:pt x="602" y="127"/>
                  <a:pt x="602" y="127"/>
                </a:cubicBezTo>
                <a:cubicBezTo>
                  <a:pt x="602" y="128"/>
                  <a:pt x="603" y="128"/>
                  <a:pt x="603" y="128"/>
                </a:cubicBezTo>
                <a:cubicBezTo>
                  <a:pt x="603" y="128"/>
                  <a:pt x="602" y="129"/>
                  <a:pt x="602" y="129"/>
                </a:cubicBezTo>
                <a:cubicBezTo>
                  <a:pt x="602" y="130"/>
                  <a:pt x="602" y="129"/>
                  <a:pt x="603" y="130"/>
                </a:cubicBezTo>
                <a:cubicBezTo>
                  <a:pt x="603" y="130"/>
                  <a:pt x="602" y="130"/>
                  <a:pt x="602" y="130"/>
                </a:cubicBezTo>
                <a:cubicBezTo>
                  <a:pt x="602" y="131"/>
                  <a:pt x="602" y="131"/>
                  <a:pt x="602" y="131"/>
                </a:cubicBezTo>
                <a:cubicBezTo>
                  <a:pt x="602" y="131"/>
                  <a:pt x="602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0" y="132"/>
                  <a:pt x="600" y="132"/>
                  <a:pt x="600" y="132"/>
                </a:cubicBezTo>
                <a:cubicBezTo>
                  <a:pt x="600" y="132"/>
                  <a:pt x="600" y="132"/>
                  <a:pt x="600" y="132"/>
                </a:cubicBezTo>
                <a:cubicBezTo>
                  <a:pt x="600" y="132"/>
                  <a:pt x="599" y="132"/>
                  <a:pt x="599" y="132"/>
                </a:cubicBezTo>
                <a:cubicBezTo>
                  <a:pt x="599" y="132"/>
                  <a:pt x="599" y="132"/>
                  <a:pt x="599" y="132"/>
                </a:cubicBezTo>
                <a:cubicBezTo>
                  <a:pt x="599" y="132"/>
                  <a:pt x="598" y="133"/>
                  <a:pt x="598" y="133"/>
                </a:cubicBezTo>
                <a:cubicBezTo>
                  <a:pt x="598" y="133"/>
                  <a:pt x="598" y="133"/>
                  <a:pt x="598" y="134"/>
                </a:cubicBezTo>
                <a:cubicBezTo>
                  <a:pt x="598" y="134"/>
                  <a:pt x="597" y="134"/>
                  <a:pt x="597" y="134"/>
                </a:cubicBezTo>
                <a:cubicBezTo>
                  <a:pt x="597" y="134"/>
                  <a:pt x="597" y="134"/>
                  <a:pt x="596" y="135"/>
                </a:cubicBezTo>
                <a:cubicBezTo>
                  <a:pt x="596" y="135"/>
                  <a:pt x="596" y="134"/>
                  <a:pt x="595" y="135"/>
                </a:cubicBezTo>
                <a:cubicBezTo>
                  <a:pt x="595" y="135"/>
                  <a:pt x="594" y="136"/>
                  <a:pt x="594" y="136"/>
                </a:cubicBezTo>
                <a:cubicBezTo>
                  <a:pt x="594" y="136"/>
                  <a:pt x="594" y="136"/>
                  <a:pt x="593" y="136"/>
                </a:cubicBezTo>
                <a:cubicBezTo>
                  <a:pt x="592" y="136"/>
                  <a:pt x="592" y="136"/>
                  <a:pt x="592" y="137"/>
                </a:cubicBezTo>
                <a:cubicBezTo>
                  <a:pt x="592" y="137"/>
                  <a:pt x="592" y="137"/>
                  <a:pt x="592" y="138"/>
                </a:cubicBezTo>
                <a:cubicBezTo>
                  <a:pt x="592" y="138"/>
                  <a:pt x="591" y="138"/>
                  <a:pt x="591" y="138"/>
                </a:cubicBezTo>
                <a:cubicBezTo>
                  <a:pt x="591" y="139"/>
                  <a:pt x="592" y="139"/>
                  <a:pt x="592" y="139"/>
                </a:cubicBezTo>
                <a:cubicBezTo>
                  <a:pt x="592" y="139"/>
                  <a:pt x="592" y="139"/>
                  <a:pt x="592" y="140"/>
                </a:cubicBezTo>
                <a:cubicBezTo>
                  <a:pt x="593" y="140"/>
                  <a:pt x="593" y="140"/>
                  <a:pt x="593" y="140"/>
                </a:cubicBezTo>
                <a:cubicBezTo>
                  <a:pt x="593" y="141"/>
                  <a:pt x="593" y="141"/>
                  <a:pt x="593" y="141"/>
                </a:cubicBezTo>
                <a:cubicBezTo>
                  <a:pt x="594" y="141"/>
                  <a:pt x="594" y="141"/>
                  <a:pt x="595" y="141"/>
                </a:cubicBezTo>
                <a:cubicBezTo>
                  <a:pt x="595" y="141"/>
                  <a:pt x="595" y="142"/>
                  <a:pt x="595" y="142"/>
                </a:cubicBezTo>
                <a:cubicBezTo>
                  <a:pt x="595" y="142"/>
                  <a:pt x="595" y="142"/>
                  <a:pt x="595" y="142"/>
                </a:cubicBezTo>
                <a:cubicBezTo>
                  <a:pt x="596" y="143"/>
                  <a:pt x="596" y="143"/>
                  <a:pt x="596" y="143"/>
                </a:cubicBezTo>
                <a:cubicBezTo>
                  <a:pt x="596" y="143"/>
                  <a:pt x="596" y="144"/>
                  <a:pt x="596" y="145"/>
                </a:cubicBezTo>
                <a:cubicBezTo>
                  <a:pt x="596" y="146"/>
                  <a:pt x="596" y="148"/>
                  <a:pt x="595" y="149"/>
                </a:cubicBezTo>
                <a:cubicBezTo>
                  <a:pt x="595" y="150"/>
                  <a:pt x="593" y="151"/>
                  <a:pt x="593" y="152"/>
                </a:cubicBezTo>
                <a:cubicBezTo>
                  <a:pt x="593" y="152"/>
                  <a:pt x="592" y="154"/>
                  <a:pt x="591" y="155"/>
                </a:cubicBezTo>
                <a:cubicBezTo>
                  <a:pt x="590" y="155"/>
                  <a:pt x="589" y="156"/>
                  <a:pt x="588" y="157"/>
                </a:cubicBezTo>
                <a:cubicBezTo>
                  <a:pt x="587" y="157"/>
                  <a:pt x="587" y="158"/>
                  <a:pt x="586" y="158"/>
                </a:cubicBezTo>
                <a:cubicBezTo>
                  <a:pt x="586" y="158"/>
                  <a:pt x="585" y="158"/>
                  <a:pt x="584" y="159"/>
                </a:cubicBezTo>
                <a:cubicBezTo>
                  <a:pt x="583" y="160"/>
                  <a:pt x="582" y="160"/>
                  <a:pt x="581" y="161"/>
                </a:cubicBezTo>
                <a:cubicBezTo>
                  <a:pt x="581" y="161"/>
                  <a:pt x="580" y="161"/>
                  <a:pt x="579" y="161"/>
                </a:cubicBezTo>
                <a:cubicBezTo>
                  <a:pt x="578" y="162"/>
                  <a:pt x="577" y="162"/>
                  <a:pt x="577" y="162"/>
                </a:cubicBezTo>
                <a:cubicBezTo>
                  <a:pt x="576" y="162"/>
                  <a:pt x="575" y="162"/>
                  <a:pt x="574" y="163"/>
                </a:cubicBezTo>
                <a:cubicBezTo>
                  <a:pt x="574" y="163"/>
                  <a:pt x="573" y="163"/>
                  <a:pt x="573" y="163"/>
                </a:cubicBezTo>
                <a:cubicBezTo>
                  <a:pt x="572" y="163"/>
                  <a:pt x="572" y="163"/>
                  <a:pt x="571" y="163"/>
                </a:cubicBezTo>
                <a:cubicBezTo>
                  <a:pt x="570" y="163"/>
                  <a:pt x="570" y="163"/>
                  <a:pt x="571" y="163"/>
                </a:cubicBezTo>
                <a:cubicBezTo>
                  <a:pt x="571" y="163"/>
                  <a:pt x="570" y="163"/>
                  <a:pt x="570" y="163"/>
                </a:cubicBezTo>
                <a:cubicBezTo>
                  <a:pt x="570" y="163"/>
                  <a:pt x="570" y="164"/>
                  <a:pt x="570" y="164"/>
                </a:cubicBezTo>
                <a:cubicBezTo>
                  <a:pt x="570" y="164"/>
                  <a:pt x="570" y="164"/>
                  <a:pt x="570" y="164"/>
                </a:cubicBezTo>
                <a:cubicBezTo>
                  <a:pt x="570" y="165"/>
                  <a:pt x="570" y="165"/>
                  <a:pt x="570" y="165"/>
                </a:cubicBezTo>
                <a:cubicBezTo>
                  <a:pt x="570" y="165"/>
                  <a:pt x="570" y="166"/>
                  <a:pt x="570" y="166"/>
                </a:cubicBezTo>
                <a:cubicBezTo>
                  <a:pt x="570" y="166"/>
                  <a:pt x="570" y="166"/>
                  <a:pt x="570" y="167"/>
                </a:cubicBezTo>
                <a:cubicBezTo>
                  <a:pt x="570" y="167"/>
                  <a:pt x="570" y="167"/>
                  <a:pt x="570" y="167"/>
                </a:cubicBezTo>
                <a:cubicBezTo>
                  <a:pt x="571" y="167"/>
                  <a:pt x="571" y="167"/>
                  <a:pt x="571" y="168"/>
                </a:cubicBezTo>
                <a:cubicBezTo>
                  <a:pt x="571" y="168"/>
                  <a:pt x="570" y="168"/>
                  <a:pt x="570" y="168"/>
                </a:cubicBezTo>
                <a:cubicBezTo>
                  <a:pt x="571" y="168"/>
                  <a:pt x="571" y="168"/>
                  <a:pt x="571" y="169"/>
                </a:cubicBezTo>
                <a:cubicBezTo>
                  <a:pt x="570" y="169"/>
                  <a:pt x="570" y="169"/>
                  <a:pt x="570" y="169"/>
                </a:cubicBezTo>
                <a:cubicBezTo>
                  <a:pt x="570" y="170"/>
                  <a:pt x="571" y="170"/>
                  <a:pt x="571" y="170"/>
                </a:cubicBezTo>
                <a:cubicBezTo>
                  <a:pt x="570" y="170"/>
                  <a:pt x="570" y="170"/>
                  <a:pt x="570" y="170"/>
                </a:cubicBezTo>
                <a:cubicBezTo>
                  <a:pt x="570" y="170"/>
                  <a:pt x="569" y="171"/>
                  <a:pt x="569" y="171"/>
                </a:cubicBezTo>
                <a:cubicBezTo>
                  <a:pt x="569" y="171"/>
                  <a:pt x="569" y="170"/>
                  <a:pt x="569" y="170"/>
                </a:cubicBezTo>
                <a:cubicBezTo>
                  <a:pt x="569" y="171"/>
                  <a:pt x="569" y="171"/>
                  <a:pt x="569" y="171"/>
                </a:cubicBezTo>
                <a:cubicBezTo>
                  <a:pt x="569" y="171"/>
                  <a:pt x="569" y="171"/>
                  <a:pt x="569" y="171"/>
                </a:cubicBezTo>
                <a:cubicBezTo>
                  <a:pt x="569" y="171"/>
                  <a:pt x="569" y="172"/>
                  <a:pt x="569" y="172"/>
                </a:cubicBezTo>
                <a:cubicBezTo>
                  <a:pt x="569" y="172"/>
                  <a:pt x="569" y="172"/>
                  <a:pt x="569" y="172"/>
                </a:cubicBezTo>
                <a:cubicBezTo>
                  <a:pt x="569" y="173"/>
                  <a:pt x="569" y="173"/>
                  <a:pt x="568" y="173"/>
                </a:cubicBezTo>
                <a:cubicBezTo>
                  <a:pt x="568" y="174"/>
                  <a:pt x="568" y="174"/>
                  <a:pt x="568" y="175"/>
                </a:cubicBezTo>
                <a:cubicBezTo>
                  <a:pt x="567" y="175"/>
                  <a:pt x="568" y="175"/>
                  <a:pt x="568" y="175"/>
                </a:cubicBezTo>
                <a:cubicBezTo>
                  <a:pt x="568" y="176"/>
                  <a:pt x="568" y="176"/>
                  <a:pt x="568" y="176"/>
                </a:cubicBezTo>
                <a:cubicBezTo>
                  <a:pt x="568" y="176"/>
                  <a:pt x="568" y="176"/>
                  <a:pt x="568" y="176"/>
                </a:cubicBezTo>
                <a:cubicBezTo>
                  <a:pt x="568" y="177"/>
                  <a:pt x="568" y="177"/>
                  <a:pt x="568" y="177"/>
                </a:cubicBezTo>
                <a:cubicBezTo>
                  <a:pt x="567" y="177"/>
                  <a:pt x="567" y="177"/>
                  <a:pt x="567" y="177"/>
                </a:cubicBezTo>
                <a:cubicBezTo>
                  <a:pt x="567" y="178"/>
                  <a:pt x="568" y="178"/>
                  <a:pt x="568" y="178"/>
                </a:cubicBezTo>
                <a:cubicBezTo>
                  <a:pt x="568" y="178"/>
                  <a:pt x="567" y="179"/>
                  <a:pt x="567" y="180"/>
                </a:cubicBezTo>
                <a:cubicBezTo>
                  <a:pt x="567" y="180"/>
                  <a:pt x="567" y="180"/>
                  <a:pt x="566" y="181"/>
                </a:cubicBezTo>
                <a:cubicBezTo>
                  <a:pt x="566" y="181"/>
                  <a:pt x="565" y="182"/>
                  <a:pt x="564" y="182"/>
                </a:cubicBezTo>
                <a:cubicBezTo>
                  <a:pt x="564" y="182"/>
                  <a:pt x="564" y="182"/>
                  <a:pt x="564" y="182"/>
                </a:cubicBezTo>
                <a:cubicBezTo>
                  <a:pt x="564" y="183"/>
                  <a:pt x="563" y="183"/>
                  <a:pt x="563" y="183"/>
                </a:cubicBezTo>
                <a:cubicBezTo>
                  <a:pt x="563" y="183"/>
                  <a:pt x="562" y="183"/>
                  <a:pt x="563" y="184"/>
                </a:cubicBezTo>
                <a:cubicBezTo>
                  <a:pt x="563" y="184"/>
                  <a:pt x="563" y="184"/>
                  <a:pt x="563" y="185"/>
                </a:cubicBezTo>
                <a:cubicBezTo>
                  <a:pt x="563" y="185"/>
                  <a:pt x="563" y="185"/>
                  <a:pt x="562" y="186"/>
                </a:cubicBezTo>
                <a:cubicBezTo>
                  <a:pt x="562" y="186"/>
                  <a:pt x="562" y="186"/>
                  <a:pt x="562" y="186"/>
                </a:cubicBezTo>
                <a:cubicBezTo>
                  <a:pt x="562" y="187"/>
                  <a:pt x="562" y="187"/>
                  <a:pt x="562" y="187"/>
                </a:cubicBezTo>
                <a:cubicBezTo>
                  <a:pt x="561" y="187"/>
                  <a:pt x="561" y="186"/>
                  <a:pt x="562" y="186"/>
                </a:cubicBezTo>
                <a:cubicBezTo>
                  <a:pt x="562" y="186"/>
                  <a:pt x="562" y="185"/>
                  <a:pt x="562" y="185"/>
                </a:cubicBezTo>
                <a:cubicBezTo>
                  <a:pt x="561" y="185"/>
                  <a:pt x="561" y="185"/>
                  <a:pt x="561" y="185"/>
                </a:cubicBezTo>
                <a:cubicBezTo>
                  <a:pt x="561" y="184"/>
                  <a:pt x="561" y="185"/>
                  <a:pt x="561" y="184"/>
                </a:cubicBezTo>
                <a:cubicBezTo>
                  <a:pt x="561" y="184"/>
                  <a:pt x="560" y="184"/>
                  <a:pt x="560" y="184"/>
                </a:cubicBezTo>
                <a:cubicBezTo>
                  <a:pt x="560" y="184"/>
                  <a:pt x="559" y="185"/>
                  <a:pt x="559" y="185"/>
                </a:cubicBezTo>
                <a:cubicBezTo>
                  <a:pt x="559" y="185"/>
                  <a:pt x="558" y="186"/>
                  <a:pt x="558" y="186"/>
                </a:cubicBezTo>
                <a:cubicBezTo>
                  <a:pt x="557" y="186"/>
                  <a:pt x="557" y="187"/>
                  <a:pt x="557" y="187"/>
                </a:cubicBezTo>
                <a:cubicBezTo>
                  <a:pt x="557" y="187"/>
                  <a:pt x="557" y="188"/>
                  <a:pt x="557" y="188"/>
                </a:cubicBezTo>
                <a:cubicBezTo>
                  <a:pt x="557" y="189"/>
                  <a:pt x="558" y="189"/>
                  <a:pt x="558" y="190"/>
                </a:cubicBezTo>
                <a:cubicBezTo>
                  <a:pt x="558" y="190"/>
                  <a:pt x="557" y="190"/>
                  <a:pt x="557" y="190"/>
                </a:cubicBezTo>
                <a:cubicBezTo>
                  <a:pt x="557" y="190"/>
                  <a:pt x="557" y="189"/>
                  <a:pt x="557" y="188"/>
                </a:cubicBezTo>
                <a:cubicBezTo>
                  <a:pt x="557" y="188"/>
                  <a:pt x="556" y="187"/>
                  <a:pt x="556" y="187"/>
                </a:cubicBezTo>
                <a:cubicBezTo>
                  <a:pt x="555" y="186"/>
                  <a:pt x="555" y="186"/>
                  <a:pt x="554" y="186"/>
                </a:cubicBezTo>
                <a:cubicBezTo>
                  <a:pt x="554" y="186"/>
                  <a:pt x="553" y="186"/>
                  <a:pt x="553" y="187"/>
                </a:cubicBezTo>
                <a:cubicBezTo>
                  <a:pt x="552" y="187"/>
                  <a:pt x="551" y="188"/>
                  <a:pt x="551" y="188"/>
                </a:cubicBezTo>
                <a:cubicBezTo>
                  <a:pt x="550" y="188"/>
                  <a:pt x="550" y="188"/>
                  <a:pt x="550" y="188"/>
                </a:cubicBezTo>
                <a:cubicBezTo>
                  <a:pt x="550" y="188"/>
                  <a:pt x="550" y="188"/>
                  <a:pt x="551" y="187"/>
                </a:cubicBezTo>
                <a:cubicBezTo>
                  <a:pt x="552" y="187"/>
                  <a:pt x="553" y="187"/>
                  <a:pt x="554" y="186"/>
                </a:cubicBezTo>
                <a:cubicBezTo>
                  <a:pt x="554" y="185"/>
                  <a:pt x="554" y="184"/>
                  <a:pt x="554" y="183"/>
                </a:cubicBezTo>
                <a:cubicBezTo>
                  <a:pt x="554" y="183"/>
                  <a:pt x="553" y="182"/>
                  <a:pt x="553" y="181"/>
                </a:cubicBezTo>
                <a:cubicBezTo>
                  <a:pt x="552" y="181"/>
                  <a:pt x="551" y="180"/>
                  <a:pt x="551" y="180"/>
                </a:cubicBezTo>
                <a:cubicBezTo>
                  <a:pt x="551" y="180"/>
                  <a:pt x="550" y="180"/>
                  <a:pt x="550" y="180"/>
                </a:cubicBezTo>
                <a:cubicBezTo>
                  <a:pt x="549" y="180"/>
                  <a:pt x="550" y="180"/>
                  <a:pt x="551" y="180"/>
                </a:cubicBezTo>
                <a:cubicBezTo>
                  <a:pt x="551" y="180"/>
                  <a:pt x="552" y="180"/>
                  <a:pt x="552" y="179"/>
                </a:cubicBezTo>
                <a:cubicBezTo>
                  <a:pt x="552" y="179"/>
                  <a:pt x="552" y="178"/>
                  <a:pt x="552" y="178"/>
                </a:cubicBezTo>
                <a:cubicBezTo>
                  <a:pt x="551" y="178"/>
                  <a:pt x="551" y="178"/>
                  <a:pt x="551" y="177"/>
                </a:cubicBezTo>
                <a:cubicBezTo>
                  <a:pt x="551" y="177"/>
                  <a:pt x="551" y="177"/>
                  <a:pt x="551" y="176"/>
                </a:cubicBezTo>
                <a:cubicBezTo>
                  <a:pt x="551" y="176"/>
                  <a:pt x="551" y="176"/>
                  <a:pt x="550" y="176"/>
                </a:cubicBezTo>
                <a:cubicBezTo>
                  <a:pt x="550" y="176"/>
                  <a:pt x="550" y="176"/>
                  <a:pt x="550" y="175"/>
                </a:cubicBezTo>
                <a:cubicBezTo>
                  <a:pt x="550" y="175"/>
                  <a:pt x="550" y="174"/>
                  <a:pt x="551" y="174"/>
                </a:cubicBezTo>
                <a:cubicBezTo>
                  <a:pt x="551" y="174"/>
                  <a:pt x="552" y="173"/>
                  <a:pt x="552" y="173"/>
                </a:cubicBezTo>
                <a:cubicBezTo>
                  <a:pt x="552" y="173"/>
                  <a:pt x="552" y="173"/>
                  <a:pt x="552" y="172"/>
                </a:cubicBezTo>
                <a:cubicBezTo>
                  <a:pt x="553" y="172"/>
                  <a:pt x="553" y="172"/>
                  <a:pt x="553" y="171"/>
                </a:cubicBezTo>
                <a:cubicBezTo>
                  <a:pt x="553" y="171"/>
                  <a:pt x="554" y="170"/>
                  <a:pt x="554" y="170"/>
                </a:cubicBezTo>
                <a:cubicBezTo>
                  <a:pt x="554" y="169"/>
                  <a:pt x="554" y="169"/>
                  <a:pt x="554" y="168"/>
                </a:cubicBezTo>
                <a:cubicBezTo>
                  <a:pt x="554" y="168"/>
                  <a:pt x="554" y="167"/>
                  <a:pt x="554" y="167"/>
                </a:cubicBezTo>
                <a:cubicBezTo>
                  <a:pt x="555" y="166"/>
                  <a:pt x="555" y="166"/>
                  <a:pt x="556" y="165"/>
                </a:cubicBezTo>
                <a:cubicBezTo>
                  <a:pt x="556" y="165"/>
                  <a:pt x="557" y="164"/>
                  <a:pt x="557" y="164"/>
                </a:cubicBezTo>
                <a:cubicBezTo>
                  <a:pt x="558" y="163"/>
                  <a:pt x="558" y="163"/>
                  <a:pt x="558" y="162"/>
                </a:cubicBezTo>
                <a:cubicBezTo>
                  <a:pt x="558" y="162"/>
                  <a:pt x="558" y="162"/>
                  <a:pt x="559" y="161"/>
                </a:cubicBezTo>
                <a:cubicBezTo>
                  <a:pt x="559" y="161"/>
                  <a:pt x="558" y="161"/>
                  <a:pt x="558" y="161"/>
                </a:cubicBezTo>
                <a:cubicBezTo>
                  <a:pt x="558" y="161"/>
                  <a:pt x="558" y="161"/>
                  <a:pt x="557" y="161"/>
                </a:cubicBezTo>
                <a:cubicBezTo>
                  <a:pt x="557" y="161"/>
                  <a:pt x="557" y="161"/>
                  <a:pt x="557" y="161"/>
                </a:cubicBezTo>
                <a:cubicBezTo>
                  <a:pt x="557" y="161"/>
                  <a:pt x="556" y="161"/>
                  <a:pt x="556" y="161"/>
                </a:cubicBezTo>
                <a:cubicBezTo>
                  <a:pt x="556" y="161"/>
                  <a:pt x="556" y="161"/>
                  <a:pt x="555" y="161"/>
                </a:cubicBezTo>
                <a:cubicBezTo>
                  <a:pt x="555" y="161"/>
                  <a:pt x="555" y="161"/>
                  <a:pt x="555" y="161"/>
                </a:cubicBezTo>
                <a:cubicBezTo>
                  <a:pt x="555" y="161"/>
                  <a:pt x="556" y="161"/>
                  <a:pt x="556" y="161"/>
                </a:cubicBezTo>
                <a:cubicBezTo>
                  <a:pt x="555" y="160"/>
                  <a:pt x="555" y="160"/>
                  <a:pt x="555" y="160"/>
                </a:cubicBezTo>
                <a:cubicBezTo>
                  <a:pt x="554" y="161"/>
                  <a:pt x="554" y="161"/>
                  <a:pt x="554" y="161"/>
                </a:cubicBezTo>
                <a:cubicBezTo>
                  <a:pt x="554" y="161"/>
                  <a:pt x="553" y="160"/>
                  <a:pt x="553" y="160"/>
                </a:cubicBezTo>
                <a:cubicBezTo>
                  <a:pt x="553" y="160"/>
                  <a:pt x="553" y="160"/>
                  <a:pt x="553" y="160"/>
                </a:cubicBezTo>
                <a:cubicBezTo>
                  <a:pt x="552" y="160"/>
                  <a:pt x="552" y="160"/>
                  <a:pt x="552" y="160"/>
                </a:cubicBezTo>
                <a:cubicBezTo>
                  <a:pt x="552" y="161"/>
                  <a:pt x="552" y="161"/>
                  <a:pt x="551" y="161"/>
                </a:cubicBezTo>
                <a:cubicBezTo>
                  <a:pt x="551" y="160"/>
                  <a:pt x="551" y="160"/>
                  <a:pt x="551" y="160"/>
                </a:cubicBezTo>
                <a:cubicBezTo>
                  <a:pt x="550" y="160"/>
                  <a:pt x="550" y="160"/>
                  <a:pt x="550" y="160"/>
                </a:cubicBezTo>
                <a:cubicBezTo>
                  <a:pt x="550" y="160"/>
                  <a:pt x="549" y="160"/>
                  <a:pt x="549" y="160"/>
                </a:cubicBezTo>
                <a:cubicBezTo>
                  <a:pt x="549" y="160"/>
                  <a:pt x="549" y="160"/>
                  <a:pt x="549" y="160"/>
                </a:cubicBezTo>
                <a:cubicBezTo>
                  <a:pt x="548" y="160"/>
                  <a:pt x="548" y="160"/>
                  <a:pt x="548" y="160"/>
                </a:cubicBezTo>
                <a:cubicBezTo>
                  <a:pt x="547" y="160"/>
                  <a:pt x="547" y="161"/>
                  <a:pt x="547" y="160"/>
                </a:cubicBezTo>
                <a:cubicBezTo>
                  <a:pt x="546" y="160"/>
                  <a:pt x="546" y="160"/>
                  <a:pt x="546" y="160"/>
                </a:cubicBezTo>
                <a:cubicBezTo>
                  <a:pt x="546" y="160"/>
                  <a:pt x="545" y="160"/>
                  <a:pt x="545" y="160"/>
                </a:cubicBezTo>
                <a:cubicBezTo>
                  <a:pt x="545" y="160"/>
                  <a:pt x="544" y="160"/>
                  <a:pt x="544" y="161"/>
                </a:cubicBezTo>
                <a:cubicBezTo>
                  <a:pt x="543" y="161"/>
                  <a:pt x="543" y="161"/>
                  <a:pt x="543" y="162"/>
                </a:cubicBezTo>
                <a:cubicBezTo>
                  <a:pt x="542" y="162"/>
                  <a:pt x="542" y="162"/>
                  <a:pt x="542" y="162"/>
                </a:cubicBezTo>
                <a:cubicBezTo>
                  <a:pt x="542" y="162"/>
                  <a:pt x="543" y="161"/>
                  <a:pt x="543" y="161"/>
                </a:cubicBezTo>
                <a:cubicBezTo>
                  <a:pt x="544" y="160"/>
                  <a:pt x="544" y="160"/>
                  <a:pt x="544" y="160"/>
                </a:cubicBezTo>
                <a:cubicBezTo>
                  <a:pt x="545" y="160"/>
                  <a:pt x="545" y="159"/>
                  <a:pt x="544" y="159"/>
                </a:cubicBezTo>
                <a:cubicBezTo>
                  <a:pt x="544" y="159"/>
                  <a:pt x="544" y="160"/>
                  <a:pt x="544" y="159"/>
                </a:cubicBezTo>
                <a:cubicBezTo>
                  <a:pt x="543" y="159"/>
                  <a:pt x="543" y="158"/>
                  <a:pt x="543" y="158"/>
                </a:cubicBezTo>
                <a:cubicBezTo>
                  <a:pt x="543" y="158"/>
                  <a:pt x="542" y="157"/>
                  <a:pt x="542" y="157"/>
                </a:cubicBezTo>
                <a:cubicBezTo>
                  <a:pt x="542" y="157"/>
                  <a:pt x="541" y="158"/>
                  <a:pt x="541" y="157"/>
                </a:cubicBezTo>
                <a:cubicBezTo>
                  <a:pt x="540" y="157"/>
                  <a:pt x="540" y="157"/>
                  <a:pt x="540" y="157"/>
                </a:cubicBezTo>
                <a:cubicBezTo>
                  <a:pt x="539" y="156"/>
                  <a:pt x="538" y="156"/>
                  <a:pt x="538" y="156"/>
                </a:cubicBezTo>
                <a:cubicBezTo>
                  <a:pt x="537" y="156"/>
                  <a:pt x="537" y="156"/>
                  <a:pt x="536" y="156"/>
                </a:cubicBezTo>
                <a:cubicBezTo>
                  <a:pt x="536" y="155"/>
                  <a:pt x="536" y="155"/>
                  <a:pt x="536" y="155"/>
                </a:cubicBezTo>
                <a:cubicBezTo>
                  <a:pt x="536" y="155"/>
                  <a:pt x="535" y="155"/>
                  <a:pt x="535" y="155"/>
                </a:cubicBezTo>
                <a:cubicBezTo>
                  <a:pt x="535" y="155"/>
                  <a:pt x="535" y="155"/>
                  <a:pt x="535" y="155"/>
                </a:cubicBezTo>
                <a:cubicBezTo>
                  <a:pt x="535" y="155"/>
                  <a:pt x="535" y="153"/>
                  <a:pt x="535" y="153"/>
                </a:cubicBezTo>
                <a:cubicBezTo>
                  <a:pt x="535" y="153"/>
                  <a:pt x="535" y="152"/>
                  <a:pt x="534" y="152"/>
                </a:cubicBezTo>
                <a:cubicBezTo>
                  <a:pt x="534" y="152"/>
                  <a:pt x="534" y="152"/>
                  <a:pt x="533" y="151"/>
                </a:cubicBezTo>
                <a:cubicBezTo>
                  <a:pt x="533" y="151"/>
                  <a:pt x="532" y="150"/>
                  <a:pt x="532" y="150"/>
                </a:cubicBezTo>
                <a:cubicBezTo>
                  <a:pt x="532" y="150"/>
                  <a:pt x="532" y="150"/>
                  <a:pt x="532" y="150"/>
                </a:cubicBezTo>
                <a:cubicBezTo>
                  <a:pt x="531" y="150"/>
                  <a:pt x="531" y="150"/>
                  <a:pt x="531" y="150"/>
                </a:cubicBezTo>
                <a:cubicBezTo>
                  <a:pt x="530" y="150"/>
                  <a:pt x="529" y="149"/>
                  <a:pt x="529" y="149"/>
                </a:cubicBezTo>
                <a:cubicBezTo>
                  <a:pt x="528" y="149"/>
                  <a:pt x="527" y="149"/>
                  <a:pt x="527" y="149"/>
                </a:cubicBezTo>
                <a:cubicBezTo>
                  <a:pt x="526" y="148"/>
                  <a:pt x="526" y="148"/>
                  <a:pt x="525" y="148"/>
                </a:cubicBezTo>
                <a:cubicBezTo>
                  <a:pt x="525" y="148"/>
                  <a:pt x="524" y="147"/>
                  <a:pt x="524" y="147"/>
                </a:cubicBezTo>
                <a:cubicBezTo>
                  <a:pt x="523" y="147"/>
                  <a:pt x="523" y="147"/>
                  <a:pt x="522" y="147"/>
                </a:cubicBezTo>
                <a:cubicBezTo>
                  <a:pt x="522" y="148"/>
                  <a:pt x="520" y="148"/>
                  <a:pt x="520" y="148"/>
                </a:cubicBezTo>
                <a:cubicBezTo>
                  <a:pt x="519" y="148"/>
                  <a:pt x="518" y="148"/>
                  <a:pt x="518" y="148"/>
                </a:cubicBezTo>
                <a:cubicBezTo>
                  <a:pt x="518" y="148"/>
                  <a:pt x="518" y="149"/>
                  <a:pt x="517" y="149"/>
                </a:cubicBezTo>
                <a:cubicBezTo>
                  <a:pt x="516" y="149"/>
                  <a:pt x="516" y="149"/>
                  <a:pt x="516" y="149"/>
                </a:cubicBezTo>
                <a:cubicBezTo>
                  <a:pt x="515" y="149"/>
                  <a:pt x="515" y="150"/>
                  <a:pt x="515" y="149"/>
                </a:cubicBezTo>
                <a:cubicBezTo>
                  <a:pt x="514" y="149"/>
                  <a:pt x="516" y="149"/>
                  <a:pt x="516" y="148"/>
                </a:cubicBezTo>
                <a:cubicBezTo>
                  <a:pt x="516" y="148"/>
                  <a:pt x="515" y="148"/>
                  <a:pt x="515" y="148"/>
                </a:cubicBezTo>
                <a:cubicBezTo>
                  <a:pt x="514" y="149"/>
                  <a:pt x="514" y="149"/>
                  <a:pt x="513" y="149"/>
                </a:cubicBezTo>
                <a:cubicBezTo>
                  <a:pt x="513" y="149"/>
                  <a:pt x="512" y="150"/>
                  <a:pt x="513" y="149"/>
                </a:cubicBezTo>
                <a:cubicBezTo>
                  <a:pt x="513" y="149"/>
                  <a:pt x="514" y="149"/>
                  <a:pt x="515" y="148"/>
                </a:cubicBezTo>
                <a:cubicBezTo>
                  <a:pt x="516" y="148"/>
                  <a:pt x="517" y="147"/>
                  <a:pt x="517" y="146"/>
                </a:cubicBezTo>
                <a:cubicBezTo>
                  <a:pt x="517" y="146"/>
                  <a:pt x="517" y="144"/>
                  <a:pt x="517" y="144"/>
                </a:cubicBezTo>
                <a:cubicBezTo>
                  <a:pt x="517" y="143"/>
                  <a:pt x="517" y="143"/>
                  <a:pt x="518" y="142"/>
                </a:cubicBezTo>
                <a:cubicBezTo>
                  <a:pt x="518" y="141"/>
                  <a:pt x="518" y="141"/>
                  <a:pt x="518" y="141"/>
                </a:cubicBezTo>
                <a:cubicBezTo>
                  <a:pt x="518" y="140"/>
                  <a:pt x="518" y="139"/>
                  <a:pt x="519" y="139"/>
                </a:cubicBezTo>
                <a:cubicBezTo>
                  <a:pt x="519" y="139"/>
                  <a:pt x="519" y="139"/>
                  <a:pt x="519" y="138"/>
                </a:cubicBezTo>
                <a:cubicBezTo>
                  <a:pt x="519" y="138"/>
                  <a:pt x="519" y="137"/>
                  <a:pt x="519" y="138"/>
                </a:cubicBezTo>
                <a:cubicBezTo>
                  <a:pt x="518" y="138"/>
                  <a:pt x="518" y="138"/>
                  <a:pt x="518" y="138"/>
                </a:cubicBezTo>
                <a:cubicBezTo>
                  <a:pt x="518" y="138"/>
                  <a:pt x="518" y="137"/>
                  <a:pt x="517" y="137"/>
                </a:cubicBezTo>
                <a:cubicBezTo>
                  <a:pt x="517" y="137"/>
                  <a:pt x="516" y="137"/>
                  <a:pt x="516" y="137"/>
                </a:cubicBezTo>
                <a:cubicBezTo>
                  <a:pt x="516" y="138"/>
                  <a:pt x="515" y="138"/>
                  <a:pt x="515" y="138"/>
                </a:cubicBezTo>
                <a:cubicBezTo>
                  <a:pt x="514" y="138"/>
                  <a:pt x="514" y="138"/>
                  <a:pt x="513" y="138"/>
                </a:cubicBezTo>
                <a:cubicBezTo>
                  <a:pt x="513" y="138"/>
                  <a:pt x="513" y="138"/>
                  <a:pt x="513" y="138"/>
                </a:cubicBezTo>
                <a:cubicBezTo>
                  <a:pt x="513" y="138"/>
                  <a:pt x="513" y="138"/>
                  <a:pt x="513" y="138"/>
                </a:cubicBezTo>
                <a:cubicBezTo>
                  <a:pt x="513" y="139"/>
                  <a:pt x="513" y="139"/>
                  <a:pt x="513" y="139"/>
                </a:cubicBezTo>
                <a:cubicBezTo>
                  <a:pt x="512" y="139"/>
                  <a:pt x="512" y="140"/>
                  <a:pt x="512" y="140"/>
                </a:cubicBezTo>
                <a:cubicBezTo>
                  <a:pt x="512" y="140"/>
                  <a:pt x="511" y="141"/>
                  <a:pt x="511" y="141"/>
                </a:cubicBezTo>
                <a:cubicBezTo>
                  <a:pt x="511" y="141"/>
                  <a:pt x="512" y="140"/>
                  <a:pt x="513" y="139"/>
                </a:cubicBezTo>
                <a:cubicBezTo>
                  <a:pt x="513" y="139"/>
                  <a:pt x="513" y="139"/>
                  <a:pt x="513" y="138"/>
                </a:cubicBezTo>
                <a:cubicBezTo>
                  <a:pt x="514" y="138"/>
                  <a:pt x="514" y="138"/>
                  <a:pt x="514" y="138"/>
                </a:cubicBezTo>
                <a:cubicBezTo>
                  <a:pt x="513" y="137"/>
                  <a:pt x="513" y="137"/>
                  <a:pt x="513" y="137"/>
                </a:cubicBezTo>
                <a:cubicBezTo>
                  <a:pt x="512" y="137"/>
                  <a:pt x="512" y="137"/>
                  <a:pt x="512" y="137"/>
                </a:cubicBezTo>
                <a:cubicBezTo>
                  <a:pt x="512" y="137"/>
                  <a:pt x="513" y="136"/>
                  <a:pt x="513" y="136"/>
                </a:cubicBezTo>
                <a:cubicBezTo>
                  <a:pt x="513" y="136"/>
                  <a:pt x="512" y="136"/>
                  <a:pt x="512" y="136"/>
                </a:cubicBezTo>
                <a:cubicBezTo>
                  <a:pt x="512" y="136"/>
                  <a:pt x="513" y="135"/>
                  <a:pt x="513" y="135"/>
                </a:cubicBezTo>
                <a:cubicBezTo>
                  <a:pt x="513" y="135"/>
                  <a:pt x="514" y="135"/>
                  <a:pt x="514" y="134"/>
                </a:cubicBezTo>
                <a:cubicBezTo>
                  <a:pt x="515" y="134"/>
                  <a:pt x="515" y="133"/>
                  <a:pt x="515" y="133"/>
                </a:cubicBezTo>
                <a:cubicBezTo>
                  <a:pt x="515" y="133"/>
                  <a:pt x="516" y="132"/>
                  <a:pt x="516" y="131"/>
                </a:cubicBezTo>
                <a:cubicBezTo>
                  <a:pt x="517" y="131"/>
                  <a:pt x="518" y="130"/>
                  <a:pt x="518" y="129"/>
                </a:cubicBezTo>
                <a:cubicBezTo>
                  <a:pt x="519" y="129"/>
                  <a:pt x="520" y="128"/>
                  <a:pt x="520" y="127"/>
                </a:cubicBezTo>
                <a:cubicBezTo>
                  <a:pt x="520" y="127"/>
                  <a:pt x="519" y="127"/>
                  <a:pt x="520" y="127"/>
                </a:cubicBezTo>
                <a:cubicBezTo>
                  <a:pt x="520" y="126"/>
                  <a:pt x="521" y="126"/>
                  <a:pt x="522" y="126"/>
                </a:cubicBezTo>
                <a:cubicBezTo>
                  <a:pt x="522" y="126"/>
                  <a:pt x="523" y="125"/>
                  <a:pt x="523" y="125"/>
                </a:cubicBezTo>
                <a:cubicBezTo>
                  <a:pt x="524" y="124"/>
                  <a:pt x="525" y="124"/>
                  <a:pt x="525" y="124"/>
                </a:cubicBezTo>
                <a:cubicBezTo>
                  <a:pt x="525" y="124"/>
                  <a:pt x="526" y="123"/>
                  <a:pt x="526" y="123"/>
                </a:cubicBezTo>
                <a:cubicBezTo>
                  <a:pt x="527" y="122"/>
                  <a:pt x="527" y="122"/>
                  <a:pt x="527" y="122"/>
                </a:cubicBezTo>
                <a:cubicBezTo>
                  <a:pt x="527" y="122"/>
                  <a:pt x="527" y="121"/>
                  <a:pt x="527" y="121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9" y="120"/>
                </a:cubicBezTo>
                <a:cubicBezTo>
                  <a:pt x="529" y="120"/>
                  <a:pt x="530" y="120"/>
                  <a:pt x="531" y="120"/>
                </a:cubicBezTo>
                <a:cubicBezTo>
                  <a:pt x="532" y="119"/>
                  <a:pt x="533" y="119"/>
                  <a:pt x="533" y="119"/>
                </a:cubicBezTo>
                <a:cubicBezTo>
                  <a:pt x="533" y="118"/>
                  <a:pt x="532" y="118"/>
                  <a:pt x="532" y="118"/>
                </a:cubicBezTo>
                <a:cubicBezTo>
                  <a:pt x="533" y="117"/>
                  <a:pt x="533" y="117"/>
                  <a:pt x="533" y="118"/>
                </a:cubicBezTo>
                <a:cubicBezTo>
                  <a:pt x="534" y="118"/>
                  <a:pt x="534" y="118"/>
                  <a:pt x="534" y="118"/>
                </a:cubicBezTo>
                <a:cubicBezTo>
                  <a:pt x="534" y="118"/>
                  <a:pt x="534" y="117"/>
                  <a:pt x="535" y="117"/>
                </a:cubicBezTo>
                <a:cubicBezTo>
                  <a:pt x="535" y="117"/>
                  <a:pt x="535" y="117"/>
                  <a:pt x="536" y="117"/>
                </a:cubicBezTo>
                <a:cubicBezTo>
                  <a:pt x="536" y="117"/>
                  <a:pt x="536" y="116"/>
                  <a:pt x="536" y="116"/>
                </a:cubicBezTo>
                <a:cubicBezTo>
                  <a:pt x="537" y="116"/>
                  <a:pt x="537" y="116"/>
                  <a:pt x="537" y="116"/>
                </a:cubicBezTo>
                <a:cubicBezTo>
                  <a:pt x="537" y="116"/>
                  <a:pt x="537" y="115"/>
                  <a:pt x="537" y="115"/>
                </a:cubicBezTo>
                <a:cubicBezTo>
                  <a:pt x="537" y="115"/>
                  <a:pt x="538" y="115"/>
                  <a:pt x="538" y="115"/>
                </a:cubicBezTo>
                <a:cubicBezTo>
                  <a:pt x="538" y="116"/>
                  <a:pt x="538" y="117"/>
                  <a:pt x="539" y="116"/>
                </a:cubicBezTo>
                <a:cubicBezTo>
                  <a:pt x="539" y="115"/>
                  <a:pt x="539" y="115"/>
                  <a:pt x="539" y="115"/>
                </a:cubicBezTo>
                <a:cubicBezTo>
                  <a:pt x="539" y="115"/>
                  <a:pt x="540" y="115"/>
                  <a:pt x="540" y="114"/>
                </a:cubicBezTo>
                <a:cubicBezTo>
                  <a:pt x="540" y="114"/>
                  <a:pt x="540" y="114"/>
                  <a:pt x="540" y="114"/>
                </a:cubicBezTo>
                <a:cubicBezTo>
                  <a:pt x="540" y="114"/>
                  <a:pt x="541" y="114"/>
                  <a:pt x="541" y="114"/>
                </a:cubicBezTo>
                <a:cubicBezTo>
                  <a:pt x="541" y="114"/>
                  <a:pt x="542" y="114"/>
                  <a:pt x="542" y="114"/>
                </a:cubicBezTo>
                <a:cubicBezTo>
                  <a:pt x="542" y="114"/>
                  <a:pt x="542" y="113"/>
                  <a:pt x="542" y="114"/>
                </a:cubicBezTo>
                <a:cubicBezTo>
                  <a:pt x="543" y="114"/>
                  <a:pt x="543" y="114"/>
                  <a:pt x="543" y="114"/>
                </a:cubicBezTo>
                <a:cubicBezTo>
                  <a:pt x="544" y="114"/>
                  <a:pt x="545" y="114"/>
                  <a:pt x="544" y="113"/>
                </a:cubicBezTo>
                <a:cubicBezTo>
                  <a:pt x="543" y="113"/>
                  <a:pt x="543" y="113"/>
                  <a:pt x="543" y="113"/>
                </a:cubicBezTo>
                <a:cubicBezTo>
                  <a:pt x="543" y="112"/>
                  <a:pt x="542" y="112"/>
                  <a:pt x="543" y="112"/>
                </a:cubicBezTo>
                <a:cubicBezTo>
                  <a:pt x="543" y="112"/>
                  <a:pt x="543" y="112"/>
                  <a:pt x="544" y="112"/>
                </a:cubicBezTo>
                <a:cubicBezTo>
                  <a:pt x="544" y="112"/>
                  <a:pt x="544" y="112"/>
                  <a:pt x="545" y="112"/>
                </a:cubicBezTo>
                <a:cubicBezTo>
                  <a:pt x="545" y="112"/>
                  <a:pt x="546" y="112"/>
                  <a:pt x="546" y="112"/>
                </a:cubicBezTo>
                <a:cubicBezTo>
                  <a:pt x="547" y="112"/>
                  <a:pt x="548" y="112"/>
                  <a:pt x="548" y="112"/>
                </a:cubicBezTo>
                <a:cubicBezTo>
                  <a:pt x="548" y="112"/>
                  <a:pt x="549" y="111"/>
                  <a:pt x="550" y="111"/>
                </a:cubicBezTo>
                <a:cubicBezTo>
                  <a:pt x="550" y="111"/>
                  <a:pt x="550" y="111"/>
                  <a:pt x="550" y="111"/>
                </a:cubicBezTo>
                <a:cubicBezTo>
                  <a:pt x="551" y="111"/>
                  <a:pt x="552" y="111"/>
                  <a:pt x="552" y="111"/>
                </a:cubicBezTo>
                <a:cubicBezTo>
                  <a:pt x="552" y="110"/>
                  <a:pt x="553" y="110"/>
                  <a:pt x="553" y="109"/>
                </a:cubicBezTo>
                <a:cubicBezTo>
                  <a:pt x="553" y="109"/>
                  <a:pt x="553" y="108"/>
                  <a:pt x="552" y="108"/>
                </a:cubicBezTo>
                <a:cubicBezTo>
                  <a:pt x="552" y="108"/>
                  <a:pt x="552" y="108"/>
                  <a:pt x="551" y="108"/>
                </a:cubicBezTo>
                <a:cubicBezTo>
                  <a:pt x="551" y="108"/>
                  <a:pt x="551" y="108"/>
                  <a:pt x="551" y="108"/>
                </a:cubicBezTo>
                <a:cubicBezTo>
                  <a:pt x="551" y="107"/>
                  <a:pt x="550" y="106"/>
                  <a:pt x="550" y="106"/>
                </a:cubicBezTo>
                <a:cubicBezTo>
                  <a:pt x="549" y="106"/>
                  <a:pt x="549" y="107"/>
                  <a:pt x="548" y="107"/>
                </a:cubicBezTo>
                <a:cubicBezTo>
                  <a:pt x="548" y="107"/>
                  <a:pt x="547" y="107"/>
                  <a:pt x="547" y="107"/>
                </a:cubicBezTo>
                <a:cubicBezTo>
                  <a:pt x="546" y="107"/>
                  <a:pt x="546" y="108"/>
                  <a:pt x="546" y="107"/>
                </a:cubicBezTo>
                <a:cubicBezTo>
                  <a:pt x="546" y="107"/>
                  <a:pt x="547" y="107"/>
                  <a:pt x="547" y="107"/>
                </a:cubicBezTo>
                <a:cubicBezTo>
                  <a:pt x="548" y="107"/>
                  <a:pt x="548" y="107"/>
                  <a:pt x="547" y="106"/>
                </a:cubicBezTo>
                <a:cubicBezTo>
                  <a:pt x="547" y="106"/>
                  <a:pt x="546" y="106"/>
                  <a:pt x="546" y="106"/>
                </a:cubicBezTo>
                <a:cubicBezTo>
                  <a:pt x="546" y="106"/>
                  <a:pt x="545" y="106"/>
                  <a:pt x="545" y="105"/>
                </a:cubicBezTo>
                <a:cubicBezTo>
                  <a:pt x="545" y="105"/>
                  <a:pt x="544" y="105"/>
                  <a:pt x="544" y="105"/>
                </a:cubicBezTo>
                <a:cubicBezTo>
                  <a:pt x="544" y="105"/>
                  <a:pt x="544" y="105"/>
                  <a:pt x="543" y="105"/>
                </a:cubicBezTo>
                <a:cubicBezTo>
                  <a:pt x="543" y="105"/>
                  <a:pt x="543" y="106"/>
                  <a:pt x="543" y="106"/>
                </a:cubicBezTo>
                <a:cubicBezTo>
                  <a:pt x="542" y="105"/>
                  <a:pt x="542" y="105"/>
                  <a:pt x="542" y="105"/>
                </a:cubicBezTo>
                <a:cubicBezTo>
                  <a:pt x="542" y="104"/>
                  <a:pt x="542" y="105"/>
                  <a:pt x="543" y="105"/>
                </a:cubicBezTo>
                <a:cubicBezTo>
                  <a:pt x="543" y="105"/>
                  <a:pt x="543" y="104"/>
                  <a:pt x="543" y="104"/>
                </a:cubicBezTo>
                <a:cubicBezTo>
                  <a:pt x="543" y="104"/>
                  <a:pt x="543" y="104"/>
                  <a:pt x="543" y="104"/>
                </a:cubicBezTo>
                <a:cubicBezTo>
                  <a:pt x="543" y="104"/>
                  <a:pt x="544" y="105"/>
                  <a:pt x="544" y="105"/>
                </a:cubicBezTo>
                <a:cubicBezTo>
                  <a:pt x="545" y="105"/>
                  <a:pt x="546" y="105"/>
                  <a:pt x="546" y="106"/>
                </a:cubicBezTo>
                <a:cubicBezTo>
                  <a:pt x="547" y="106"/>
                  <a:pt x="547" y="106"/>
                  <a:pt x="548" y="106"/>
                </a:cubicBezTo>
                <a:cubicBezTo>
                  <a:pt x="548" y="106"/>
                  <a:pt x="549" y="106"/>
                  <a:pt x="549" y="106"/>
                </a:cubicBezTo>
                <a:cubicBezTo>
                  <a:pt x="549" y="106"/>
                  <a:pt x="550" y="106"/>
                  <a:pt x="551" y="106"/>
                </a:cubicBezTo>
                <a:cubicBezTo>
                  <a:pt x="551" y="106"/>
                  <a:pt x="552" y="107"/>
                  <a:pt x="552" y="107"/>
                </a:cubicBezTo>
                <a:cubicBezTo>
                  <a:pt x="552" y="107"/>
                  <a:pt x="553" y="107"/>
                  <a:pt x="553" y="107"/>
                </a:cubicBezTo>
                <a:cubicBezTo>
                  <a:pt x="554" y="108"/>
                  <a:pt x="554" y="108"/>
                  <a:pt x="554" y="108"/>
                </a:cubicBezTo>
                <a:cubicBezTo>
                  <a:pt x="554" y="108"/>
                  <a:pt x="554" y="108"/>
                  <a:pt x="554" y="107"/>
                </a:cubicBezTo>
                <a:cubicBezTo>
                  <a:pt x="555" y="107"/>
                  <a:pt x="555" y="108"/>
                  <a:pt x="555" y="107"/>
                </a:cubicBezTo>
                <a:cubicBezTo>
                  <a:pt x="555" y="107"/>
                  <a:pt x="555" y="106"/>
                  <a:pt x="555" y="107"/>
                </a:cubicBezTo>
                <a:cubicBezTo>
                  <a:pt x="556" y="107"/>
                  <a:pt x="556" y="107"/>
                  <a:pt x="557" y="107"/>
                </a:cubicBezTo>
                <a:cubicBezTo>
                  <a:pt x="557" y="107"/>
                  <a:pt x="557" y="106"/>
                  <a:pt x="558" y="106"/>
                </a:cubicBezTo>
                <a:cubicBezTo>
                  <a:pt x="558" y="106"/>
                  <a:pt x="559" y="106"/>
                  <a:pt x="559" y="106"/>
                </a:cubicBezTo>
                <a:cubicBezTo>
                  <a:pt x="559" y="105"/>
                  <a:pt x="558" y="105"/>
                  <a:pt x="559" y="105"/>
                </a:cubicBezTo>
                <a:cubicBezTo>
                  <a:pt x="559" y="105"/>
                  <a:pt x="560" y="105"/>
                  <a:pt x="560" y="105"/>
                </a:cubicBezTo>
                <a:cubicBezTo>
                  <a:pt x="560" y="105"/>
                  <a:pt x="561" y="105"/>
                  <a:pt x="561" y="105"/>
                </a:cubicBezTo>
                <a:cubicBezTo>
                  <a:pt x="560" y="104"/>
                  <a:pt x="560" y="104"/>
                  <a:pt x="561" y="104"/>
                </a:cubicBezTo>
                <a:cubicBezTo>
                  <a:pt x="561" y="104"/>
                  <a:pt x="562" y="103"/>
                  <a:pt x="562" y="104"/>
                </a:cubicBezTo>
                <a:cubicBezTo>
                  <a:pt x="561" y="104"/>
                  <a:pt x="561" y="104"/>
                  <a:pt x="561" y="104"/>
                </a:cubicBezTo>
                <a:cubicBezTo>
                  <a:pt x="561" y="104"/>
                  <a:pt x="562" y="105"/>
                  <a:pt x="562" y="105"/>
                </a:cubicBezTo>
                <a:cubicBezTo>
                  <a:pt x="562" y="105"/>
                  <a:pt x="562" y="105"/>
                  <a:pt x="562" y="105"/>
                </a:cubicBezTo>
                <a:cubicBezTo>
                  <a:pt x="562" y="105"/>
                  <a:pt x="562" y="104"/>
                  <a:pt x="563" y="105"/>
                </a:cubicBezTo>
                <a:cubicBezTo>
                  <a:pt x="563" y="105"/>
                  <a:pt x="564" y="105"/>
                  <a:pt x="564" y="105"/>
                </a:cubicBezTo>
                <a:cubicBezTo>
                  <a:pt x="564" y="105"/>
                  <a:pt x="564" y="105"/>
                  <a:pt x="564" y="104"/>
                </a:cubicBezTo>
                <a:cubicBezTo>
                  <a:pt x="564" y="104"/>
                  <a:pt x="564" y="104"/>
                  <a:pt x="564" y="105"/>
                </a:cubicBezTo>
                <a:cubicBezTo>
                  <a:pt x="565" y="105"/>
                  <a:pt x="566" y="105"/>
                  <a:pt x="566" y="105"/>
                </a:cubicBezTo>
                <a:cubicBezTo>
                  <a:pt x="566" y="105"/>
                  <a:pt x="568" y="104"/>
                  <a:pt x="568" y="104"/>
                </a:cubicBezTo>
                <a:cubicBezTo>
                  <a:pt x="569" y="104"/>
                  <a:pt x="570" y="104"/>
                  <a:pt x="570" y="104"/>
                </a:cubicBezTo>
                <a:cubicBezTo>
                  <a:pt x="570" y="104"/>
                  <a:pt x="571" y="103"/>
                  <a:pt x="571" y="103"/>
                </a:cubicBezTo>
                <a:cubicBezTo>
                  <a:pt x="571" y="102"/>
                  <a:pt x="573" y="102"/>
                  <a:pt x="573" y="102"/>
                </a:cubicBezTo>
                <a:cubicBezTo>
                  <a:pt x="573" y="101"/>
                  <a:pt x="574" y="101"/>
                  <a:pt x="575" y="101"/>
                </a:cubicBezTo>
                <a:cubicBezTo>
                  <a:pt x="575" y="100"/>
                  <a:pt x="575" y="100"/>
                  <a:pt x="576" y="100"/>
                </a:cubicBezTo>
                <a:cubicBezTo>
                  <a:pt x="576" y="100"/>
                  <a:pt x="577" y="99"/>
                  <a:pt x="577" y="99"/>
                </a:cubicBezTo>
                <a:cubicBezTo>
                  <a:pt x="578" y="99"/>
                  <a:pt x="579" y="99"/>
                  <a:pt x="579" y="98"/>
                </a:cubicBezTo>
                <a:cubicBezTo>
                  <a:pt x="579" y="97"/>
                  <a:pt x="579" y="97"/>
                  <a:pt x="578" y="97"/>
                </a:cubicBezTo>
                <a:cubicBezTo>
                  <a:pt x="578" y="97"/>
                  <a:pt x="577" y="97"/>
                  <a:pt x="577" y="97"/>
                </a:cubicBezTo>
                <a:cubicBezTo>
                  <a:pt x="576" y="97"/>
                  <a:pt x="576" y="97"/>
                  <a:pt x="575" y="97"/>
                </a:cubicBezTo>
                <a:cubicBezTo>
                  <a:pt x="575" y="97"/>
                  <a:pt x="574" y="97"/>
                  <a:pt x="573" y="97"/>
                </a:cubicBezTo>
                <a:cubicBezTo>
                  <a:pt x="572" y="97"/>
                  <a:pt x="572" y="97"/>
                  <a:pt x="572" y="97"/>
                </a:cubicBezTo>
                <a:cubicBezTo>
                  <a:pt x="571" y="97"/>
                  <a:pt x="571" y="97"/>
                  <a:pt x="571" y="96"/>
                </a:cubicBezTo>
                <a:cubicBezTo>
                  <a:pt x="571" y="96"/>
                  <a:pt x="570" y="96"/>
                  <a:pt x="570" y="96"/>
                </a:cubicBezTo>
                <a:cubicBezTo>
                  <a:pt x="570" y="96"/>
                  <a:pt x="570" y="96"/>
                  <a:pt x="570" y="96"/>
                </a:cubicBezTo>
                <a:cubicBezTo>
                  <a:pt x="570" y="95"/>
                  <a:pt x="570" y="95"/>
                  <a:pt x="570" y="94"/>
                </a:cubicBezTo>
                <a:cubicBezTo>
                  <a:pt x="569" y="94"/>
                  <a:pt x="569" y="94"/>
                  <a:pt x="568" y="94"/>
                </a:cubicBezTo>
                <a:cubicBezTo>
                  <a:pt x="568" y="93"/>
                  <a:pt x="567" y="93"/>
                  <a:pt x="567" y="93"/>
                </a:cubicBezTo>
                <a:cubicBezTo>
                  <a:pt x="566" y="93"/>
                  <a:pt x="565" y="93"/>
                  <a:pt x="565" y="93"/>
                </a:cubicBezTo>
                <a:cubicBezTo>
                  <a:pt x="565" y="93"/>
                  <a:pt x="564" y="93"/>
                  <a:pt x="564" y="93"/>
                </a:cubicBezTo>
                <a:cubicBezTo>
                  <a:pt x="564" y="94"/>
                  <a:pt x="563" y="94"/>
                  <a:pt x="563" y="93"/>
                </a:cubicBezTo>
                <a:cubicBezTo>
                  <a:pt x="563" y="93"/>
                  <a:pt x="563" y="93"/>
                  <a:pt x="563" y="93"/>
                </a:cubicBezTo>
                <a:cubicBezTo>
                  <a:pt x="564" y="93"/>
                  <a:pt x="564" y="93"/>
                  <a:pt x="565" y="93"/>
                </a:cubicBezTo>
                <a:cubicBezTo>
                  <a:pt x="565" y="93"/>
                  <a:pt x="567" y="93"/>
                  <a:pt x="567" y="93"/>
                </a:cubicBezTo>
                <a:cubicBezTo>
                  <a:pt x="568" y="93"/>
                  <a:pt x="569" y="93"/>
                  <a:pt x="569" y="94"/>
                </a:cubicBezTo>
                <a:cubicBezTo>
                  <a:pt x="570" y="94"/>
                  <a:pt x="570" y="94"/>
                  <a:pt x="570" y="93"/>
                </a:cubicBezTo>
                <a:cubicBezTo>
                  <a:pt x="570" y="93"/>
                  <a:pt x="569" y="93"/>
                  <a:pt x="570" y="93"/>
                </a:cubicBezTo>
                <a:cubicBezTo>
                  <a:pt x="570" y="93"/>
                  <a:pt x="571" y="93"/>
                  <a:pt x="572" y="94"/>
                </a:cubicBezTo>
                <a:cubicBezTo>
                  <a:pt x="572" y="94"/>
                  <a:pt x="573" y="94"/>
                  <a:pt x="573" y="94"/>
                </a:cubicBezTo>
                <a:cubicBezTo>
                  <a:pt x="573" y="95"/>
                  <a:pt x="575" y="95"/>
                  <a:pt x="574" y="95"/>
                </a:cubicBezTo>
                <a:cubicBezTo>
                  <a:pt x="574" y="95"/>
                  <a:pt x="573" y="94"/>
                  <a:pt x="573" y="95"/>
                </a:cubicBezTo>
                <a:cubicBezTo>
                  <a:pt x="573" y="95"/>
                  <a:pt x="574" y="95"/>
                  <a:pt x="575" y="95"/>
                </a:cubicBezTo>
                <a:cubicBezTo>
                  <a:pt x="575" y="96"/>
                  <a:pt x="575" y="96"/>
                  <a:pt x="576" y="97"/>
                </a:cubicBezTo>
                <a:cubicBezTo>
                  <a:pt x="576" y="97"/>
                  <a:pt x="577" y="96"/>
                  <a:pt x="578" y="97"/>
                </a:cubicBezTo>
                <a:cubicBezTo>
                  <a:pt x="579" y="97"/>
                  <a:pt x="579" y="97"/>
                  <a:pt x="580" y="97"/>
                </a:cubicBezTo>
                <a:cubicBezTo>
                  <a:pt x="580" y="96"/>
                  <a:pt x="580" y="96"/>
                  <a:pt x="581" y="95"/>
                </a:cubicBezTo>
                <a:cubicBezTo>
                  <a:pt x="582" y="95"/>
                  <a:pt x="583" y="95"/>
                  <a:pt x="583" y="95"/>
                </a:cubicBezTo>
                <a:cubicBezTo>
                  <a:pt x="584" y="95"/>
                  <a:pt x="584" y="94"/>
                  <a:pt x="585" y="94"/>
                </a:cubicBezTo>
                <a:cubicBezTo>
                  <a:pt x="585" y="93"/>
                  <a:pt x="586" y="93"/>
                  <a:pt x="586" y="93"/>
                </a:cubicBezTo>
                <a:cubicBezTo>
                  <a:pt x="587" y="93"/>
                  <a:pt x="587" y="93"/>
                  <a:pt x="588" y="92"/>
                </a:cubicBezTo>
                <a:cubicBezTo>
                  <a:pt x="589" y="92"/>
                  <a:pt x="589" y="92"/>
                  <a:pt x="589" y="91"/>
                </a:cubicBezTo>
                <a:cubicBezTo>
                  <a:pt x="588" y="91"/>
                  <a:pt x="588" y="91"/>
                  <a:pt x="588" y="91"/>
                </a:cubicBezTo>
                <a:cubicBezTo>
                  <a:pt x="587" y="91"/>
                  <a:pt x="587" y="91"/>
                  <a:pt x="587" y="90"/>
                </a:cubicBezTo>
                <a:cubicBezTo>
                  <a:pt x="587" y="90"/>
                  <a:pt x="587" y="90"/>
                  <a:pt x="587" y="90"/>
                </a:cubicBezTo>
                <a:cubicBezTo>
                  <a:pt x="587" y="89"/>
                  <a:pt x="587" y="89"/>
                  <a:pt x="588" y="89"/>
                </a:cubicBezTo>
                <a:cubicBezTo>
                  <a:pt x="588" y="89"/>
                  <a:pt x="589" y="89"/>
                  <a:pt x="589" y="89"/>
                </a:cubicBezTo>
                <a:cubicBezTo>
                  <a:pt x="590" y="90"/>
                  <a:pt x="590" y="90"/>
                  <a:pt x="591" y="90"/>
                </a:cubicBezTo>
                <a:cubicBezTo>
                  <a:pt x="591" y="90"/>
                  <a:pt x="592" y="89"/>
                  <a:pt x="592" y="89"/>
                </a:cubicBezTo>
                <a:cubicBezTo>
                  <a:pt x="592" y="89"/>
                  <a:pt x="593" y="89"/>
                  <a:pt x="593" y="89"/>
                </a:cubicBezTo>
                <a:cubicBezTo>
                  <a:pt x="593" y="90"/>
                  <a:pt x="593" y="90"/>
                  <a:pt x="593" y="90"/>
                </a:cubicBezTo>
                <a:cubicBezTo>
                  <a:pt x="593" y="90"/>
                  <a:pt x="592" y="91"/>
                  <a:pt x="592" y="91"/>
                </a:cubicBezTo>
                <a:cubicBezTo>
                  <a:pt x="593" y="91"/>
                  <a:pt x="594" y="91"/>
                  <a:pt x="594" y="91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5" y="91"/>
                  <a:pt x="596" y="92"/>
                  <a:pt x="596" y="92"/>
                </a:cubicBezTo>
                <a:cubicBezTo>
                  <a:pt x="596" y="92"/>
                  <a:pt x="595" y="92"/>
                  <a:pt x="595" y="92"/>
                </a:cubicBezTo>
                <a:cubicBezTo>
                  <a:pt x="595" y="92"/>
                  <a:pt x="595" y="93"/>
                  <a:pt x="596" y="93"/>
                </a:cubicBezTo>
                <a:cubicBezTo>
                  <a:pt x="596" y="93"/>
                  <a:pt x="596" y="93"/>
                  <a:pt x="596" y="93"/>
                </a:cubicBezTo>
                <a:cubicBezTo>
                  <a:pt x="596" y="94"/>
                  <a:pt x="595" y="94"/>
                  <a:pt x="596" y="94"/>
                </a:cubicBezTo>
                <a:cubicBezTo>
                  <a:pt x="596" y="94"/>
                  <a:pt x="596" y="94"/>
                  <a:pt x="596" y="94"/>
                </a:cubicBezTo>
                <a:cubicBezTo>
                  <a:pt x="597" y="94"/>
                  <a:pt x="597" y="94"/>
                  <a:pt x="597" y="94"/>
                </a:cubicBezTo>
                <a:cubicBezTo>
                  <a:pt x="597" y="95"/>
                  <a:pt x="597" y="95"/>
                  <a:pt x="598" y="95"/>
                </a:cubicBezTo>
                <a:cubicBezTo>
                  <a:pt x="598" y="95"/>
                  <a:pt x="598" y="95"/>
                  <a:pt x="598" y="95"/>
                </a:cubicBezTo>
                <a:cubicBezTo>
                  <a:pt x="599" y="95"/>
                  <a:pt x="599" y="95"/>
                  <a:pt x="599" y="94"/>
                </a:cubicBezTo>
                <a:cubicBezTo>
                  <a:pt x="599" y="94"/>
                  <a:pt x="599" y="94"/>
                  <a:pt x="598" y="94"/>
                </a:cubicBezTo>
                <a:cubicBezTo>
                  <a:pt x="598" y="94"/>
                  <a:pt x="598" y="94"/>
                  <a:pt x="597" y="94"/>
                </a:cubicBezTo>
                <a:cubicBezTo>
                  <a:pt x="597" y="94"/>
                  <a:pt x="597" y="94"/>
                  <a:pt x="598" y="93"/>
                </a:cubicBezTo>
                <a:cubicBezTo>
                  <a:pt x="598" y="93"/>
                  <a:pt x="598" y="93"/>
                  <a:pt x="598" y="93"/>
                </a:cubicBezTo>
                <a:cubicBezTo>
                  <a:pt x="598" y="93"/>
                  <a:pt x="598" y="92"/>
                  <a:pt x="597" y="92"/>
                </a:cubicBezTo>
                <a:cubicBezTo>
                  <a:pt x="597" y="92"/>
                  <a:pt x="597" y="92"/>
                  <a:pt x="596" y="92"/>
                </a:cubicBezTo>
                <a:cubicBezTo>
                  <a:pt x="596" y="92"/>
                  <a:pt x="596" y="91"/>
                  <a:pt x="596" y="91"/>
                </a:cubicBezTo>
                <a:cubicBezTo>
                  <a:pt x="596" y="91"/>
                  <a:pt x="596" y="90"/>
                  <a:pt x="596" y="90"/>
                </a:cubicBezTo>
                <a:cubicBezTo>
                  <a:pt x="597" y="90"/>
                  <a:pt x="597" y="90"/>
                  <a:pt x="597" y="91"/>
                </a:cubicBezTo>
                <a:cubicBezTo>
                  <a:pt x="597" y="91"/>
                  <a:pt x="597" y="91"/>
                  <a:pt x="597" y="91"/>
                </a:cubicBezTo>
                <a:cubicBezTo>
                  <a:pt x="598" y="91"/>
                  <a:pt x="598" y="91"/>
                  <a:pt x="598" y="91"/>
                </a:cubicBezTo>
                <a:cubicBezTo>
                  <a:pt x="599" y="91"/>
                  <a:pt x="599" y="91"/>
                  <a:pt x="599" y="91"/>
                </a:cubicBezTo>
                <a:cubicBezTo>
                  <a:pt x="600" y="90"/>
                  <a:pt x="599" y="90"/>
                  <a:pt x="599" y="90"/>
                </a:cubicBezTo>
                <a:cubicBezTo>
                  <a:pt x="599" y="89"/>
                  <a:pt x="599" y="89"/>
                  <a:pt x="599" y="89"/>
                </a:cubicBezTo>
                <a:cubicBezTo>
                  <a:pt x="599" y="89"/>
                  <a:pt x="599" y="89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8" y="88"/>
                  <a:pt x="598" y="88"/>
                </a:cubicBezTo>
                <a:cubicBezTo>
                  <a:pt x="598" y="87"/>
                  <a:pt x="598" y="87"/>
                  <a:pt x="598" y="87"/>
                </a:cubicBezTo>
                <a:cubicBezTo>
                  <a:pt x="597" y="87"/>
                  <a:pt x="597" y="87"/>
                  <a:pt x="597" y="87"/>
                </a:cubicBezTo>
                <a:cubicBezTo>
                  <a:pt x="596" y="87"/>
                  <a:pt x="596" y="88"/>
                  <a:pt x="596" y="87"/>
                </a:cubicBezTo>
                <a:cubicBezTo>
                  <a:pt x="596" y="87"/>
                  <a:pt x="596" y="87"/>
                  <a:pt x="597" y="87"/>
                </a:cubicBezTo>
                <a:cubicBezTo>
                  <a:pt x="597" y="87"/>
                  <a:pt x="598" y="86"/>
                  <a:pt x="598" y="87"/>
                </a:cubicBezTo>
                <a:cubicBezTo>
                  <a:pt x="598" y="87"/>
                  <a:pt x="598" y="87"/>
                  <a:pt x="598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599" y="88"/>
                  <a:pt x="599" y="88"/>
                  <a:pt x="599" y="88"/>
                </a:cubicBezTo>
                <a:cubicBezTo>
                  <a:pt x="600" y="89"/>
                  <a:pt x="600" y="88"/>
                  <a:pt x="600" y="88"/>
                </a:cubicBezTo>
                <a:cubicBezTo>
                  <a:pt x="600" y="88"/>
                  <a:pt x="601" y="88"/>
                  <a:pt x="601" y="88"/>
                </a:cubicBezTo>
                <a:cubicBezTo>
                  <a:pt x="601" y="87"/>
                  <a:pt x="602" y="87"/>
                  <a:pt x="601" y="87"/>
                </a:cubicBezTo>
                <a:cubicBezTo>
                  <a:pt x="601" y="88"/>
                  <a:pt x="601" y="88"/>
                  <a:pt x="601" y="88"/>
                </a:cubicBezTo>
                <a:cubicBezTo>
                  <a:pt x="601" y="88"/>
                  <a:pt x="601" y="89"/>
                  <a:pt x="601" y="89"/>
                </a:cubicBezTo>
                <a:cubicBezTo>
                  <a:pt x="600" y="88"/>
                  <a:pt x="600" y="88"/>
                  <a:pt x="600" y="89"/>
                </a:cubicBezTo>
                <a:cubicBezTo>
                  <a:pt x="600" y="89"/>
                  <a:pt x="601" y="89"/>
                  <a:pt x="601" y="90"/>
                </a:cubicBezTo>
                <a:cubicBezTo>
                  <a:pt x="601" y="90"/>
                  <a:pt x="601" y="90"/>
                  <a:pt x="601" y="90"/>
                </a:cubicBezTo>
                <a:cubicBezTo>
                  <a:pt x="601" y="91"/>
                  <a:pt x="601" y="91"/>
                  <a:pt x="601" y="91"/>
                </a:cubicBezTo>
                <a:cubicBezTo>
                  <a:pt x="602" y="90"/>
                  <a:pt x="602" y="90"/>
                  <a:pt x="602" y="91"/>
                </a:cubicBezTo>
                <a:cubicBezTo>
                  <a:pt x="602" y="91"/>
                  <a:pt x="603" y="92"/>
                  <a:pt x="603" y="91"/>
                </a:cubicBezTo>
                <a:cubicBezTo>
                  <a:pt x="603" y="91"/>
                  <a:pt x="603" y="91"/>
                  <a:pt x="602" y="91"/>
                </a:cubicBezTo>
                <a:cubicBezTo>
                  <a:pt x="602" y="90"/>
                  <a:pt x="602" y="90"/>
                  <a:pt x="603" y="90"/>
                </a:cubicBezTo>
                <a:cubicBezTo>
                  <a:pt x="603" y="90"/>
                  <a:pt x="604" y="90"/>
                  <a:pt x="604" y="90"/>
                </a:cubicBezTo>
                <a:cubicBezTo>
                  <a:pt x="604" y="89"/>
                  <a:pt x="604" y="89"/>
                  <a:pt x="605" y="89"/>
                </a:cubicBezTo>
                <a:cubicBezTo>
                  <a:pt x="605" y="89"/>
                  <a:pt x="606" y="89"/>
                  <a:pt x="607" y="89"/>
                </a:cubicBezTo>
                <a:cubicBezTo>
                  <a:pt x="607" y="89"/>
                  <a:pt x="607" y="88"/>
                  <a:pt x="608" y="88"/>
                </a:cubicBezTo>
                <a:cubicBezTo>
                  <a:pt x="608" y="88"/>
                  <a:pt x="608" y="88"/>
                  <a:pt x="609" y="88"/>
                </a:cubicBezTo>
                <a:cubicBezTo>
                  <a:pt x="609" y="88"/>
                  <a:pt x="609" y="88"/>
                  <a:pt x="610" y="87"/>
                </a:cubicBezTo>
                <a:cubicBezTo>
                  <a:pt x="610" y="87"/>
                  <a:pt x="611" y="87"/>
                  <a:pt x="611" y="87"/>
                </a:cubicBezTo>
                <a:cubicBezTo>
                  <a:pt x="612" y="87"/>
                  <a:pt x="613" y="87"/>
                  <a:pt x="613" y="87"/>
                </a:cubicBezTo>
                <a:cubicBezTo>
                  <a:pt x="614" y="86"/>
                  <a:pt x="615" y="85"/>
                  <a:pt x="615" y="84"/>
                </a:cubicBezTo>
                <a:cubicBezTo>
                  <a:pt x="616" y="84"/>
                  <a:pt x="616" y="84"/>
                  <a:pt x="616" y="83"/>
                </a:cubicBezTo>
                <a:cubicBezTo>
                  <a:pt x="616" y="83"/>
                  <a:pt x="616" y="83"/>
                  <a:pt x="616" y="83"/>
                </a:cubicBezTo>
                <a:cubicBezTo>
                  <a:pt x="615" y="82"/>
                  <a:pt x="614" y="81"/>
                  <a:pt x="615" y="81"/>
                </a:cubicBezTo>
                <a:cubicBezTo>
                  <a:pt x="615" y="80"/>
                  <a:pt x="616" y="80"/>
                  <a:pt x="616" y="80"/>
                </a:cubicBezTo>
                <a:cubicBezTo>
                  <a:pt x="616" y="80"/>
                  <a:pt x="615" y="80"/>
                  <a:pt x="615" y="80"/>
                </a:cubicBezTo>
                <a:cubicBezTo>
                  <a:pt x="615" y="80"/>
                  <a:pt x="615" y="79"/>
                  <a:pt x="615" y="79"/>
                </a:cubicBezTo>
                <a:cubicBezTo>
                  <a:pt x="615" y="78"/>
                  <a:pt x="615" y="78"/>
                  <a:pt x="615" y="78"/>
                </a:cubicBezTo>
                <a:cubicBezTo>
                  <a:pt x="615" y="78"/>
                  <a:pt x="616" y="78"/>
                  <a:pt x="616" y="78"/>
                </a:cubicBezTo>
                <a:cubicBezTo>
                  <a:pt x="616" y="78"/>
                  <a:pt x="616" y="78"/>
                  <a:pt x="616" y="78"/>
                </a:cubicBezTo>
                <a:cubicBezTo>
                  <a:pt x="616" y="79"/>
                  <a:pt x="616" y="79"/>
                  <a:pt x="617" y="79"/>
                </a:cubicBezTo>
                <a:cubicBezTo>
                  <a:pt x="617" y="79"/>
                  <a:pt x="617" y="78"/>
                  <a:pt x="617" y="78"/>
                </a:cubicBezTo>
                <a:cubicBezTo>
                  <a:pt x="617" y="78"/>
                  <a:pt x="617" y="77"/>
                  <a:pt x="617" y="78"/>
                </a:cubicBezTo>
                <a:cubicBezTo>
                  <a:pt x="617" y="78"/>
                  <a:pt x="618" y="78"/>
                  <a:pt x="618" y="78"/>
                </a:cubicBezTo>
                <a:cubicBezTo>
                  <a:pt x="618" y="78"/>
                  <a:pt x="618" y="78"/>
                  <a:pt x="619" y="78"/>
                </a:cubicBezTo>
                <a:cubicBezTo>
                  <a:pt x="619" y="78"/>
                  <a:pt x="620" y="78"/>
                  <a:pt x="620" y="77"/>
                </a:cubicBezTo>
                <a:cubicBezTo>
                  <a:pt x="621" y="77"/>
                  <a:pt x="621" y="77"/>
                  <a:pt x="621" y="77"/>
                </a:cubicBezTo>
                <a:cubicBezTo>
                  <a:pt x="622" y="77"/>
                  <a:pt x="622" y="76"/>
                  <a:pt x="622" y="76"/>
                </a:cubicBezTo>
                <a:cubicBezTo>
                  <a:pt x="622" y="76"/>
                  <a:pt x="622" y="76"/>
                  <a:pt x="622" y="75"/>
                </a:cubicBezTo>
                <a:cubicBezTo>
                  <a:pt x="621" y="75"/>
                  <a:pt x="621" y="75"/>
                  <a:pt x="621" y="75"/>
                </a:cubicBezTo>
                <a:cubicBezTo>
                  <a:pt x="620" y="75"/>
                  <a:pt x="619" y="75"/>
                  <a:pt x="619" y="76"/>
                </a:cubicBezTo>
                <a:cubicBezTo>
                  <a:pt x="619" y="76"/>
                  <a:pt x="619" y="76"/>
                  <a:pt x="619" y="77"/>
                </a:cubicBezTo>
                <a:cubicBezTo>
                  <a:pt x="618" y="77"/>
                  <a:pt x="619" y="76"/>
                  <a:pt x="619" y="76"/>
                </a:cubicBezTo>
                <a:cubicBezTo>
                  <a:pt x="619" y="76"/>
                  <a:pt x="619" y="75"/>
                  <a:pt x="620" y="75"/>
                </a:cubicBezTo>
                <a:cubicBezTo>
                  <a:pt x="621" y="75"/>
                  <a:pt x="622" y="75"/>
                  <a:pt x="623" y="75"/>
                </a:cubicBezTo>
                <a:cubicBezTo>
                  <a:pt x="623" y="74"/>
                  <a:pt x="624" y="74"/>
                  <a:pt x="624" y="74"/>
                </a:cubicBezTo>
                <a:cubicBezTo>
                  <a:pt x="624" y="74"/>
                  <a:pt x="623" y="73"/>
                  <a:pt x="623" y="73"/>
                </a:cubicBezTo>
                <a:cubicBezTo>
                  <a:pt x="622" y="73"/>
                  <a:pt x="621" y="73"/>
                  <a:pt x="621" y="73"/>
                </a:cubicBezTo>
                <a:cubicBezTo>
                  <a:pt x="621" y="73"/>
                  <a:pt x="620" y="74"/>
                  <a:pt x="620" y="73"/>
                </a:cubicBezTo>
                <a:cubicBezTo>
                  <a:pt x="620" y="73"/>
                  <a:pt x="621" y="73"/>
                  <a:pt x="621" y="73"/>
                </a:cubicBezTo>
                <a:cubicBezTo>
                  <a:pt x="621" y="72"/>
                  <a:pt x="621" y="72"/>
                  <a:pt x="620" y="72"/>
                </a:cubicBezTo>
                <a:cubicBezTo>
                  <a:pt x="620" y="72"/>
                  <a:pt x="620" y="72"/>
                  <a:pt x="619" y="72"/>
                </a:cubicBezTo>
                <a:cubicBezTo>
                  <a:pt x="619" y="72"/>
                  <a:pt x="619" y="72"/>
                  <a:pt x="618" y="72"/>
                </a:cubicBezTo>
                <a:cubicBezTo>
                  <a:pt x="618" y="72"/>
                  <a:pt x="617" y="72"/>
                  <a:pt x="618" y="72"/>
                </a:cubicBezTo>
                <a:cubicBezTo>
                  <a:pt x="618" y="71"/>
                  <a:pt x="618" y="72"/>
                  <a:pt x="618" y="72"/>
                </a:cubicBezTo>
                <a:cubicBezTo>
                  <a:pt x="619" y="72"/>
                  <a:pt x="620" y="72"/>
                  <a:pt x="620" y="72"/>
                </a:cubicBezTo>
                <a:cubicBezTo>
                  <a:pt x="620" y="71"/>
                  <a:pt x="621" y="71"/>
                  <a:pt x="621" y="71"/>
                </a:cubicBezTo>
                <a:cubicBezTo>
                  <a:pt x="621" y="71"/>
                  <a:pt x="622" y="71"/>
                  <a:pt x="622" y="71"/>
                </a:cubicBezTo>
                <a:cubicBezTo>
                  <a:pt x="622" y="71"/>
                  <a:pt x="621" y="71"/>
                  <a:pt x="621" y="71"/>
                </a:cubicBezTo>
                <a:cubicBezTo>
                  <a:pt x="621" y="71"/>
                  <a:pt x="621" y="71"/>
                  <a:pt x="622" y="70"/>
                </a:cubicBezTo>
                <a:cubicBezTo>
                  <a:pt x="622" y="70"/>
                  <a:pt x="622" y="70"/>
                  <a:pt x="622" y="70"/>
                </a:cubicBezTo>
                <a:cubicBezTo>
                  <a:pt x="623" y="70"/>
                  <a:pt x="623" y="70"/>
                  <a:pt x="623" y="70"/>
                </a:cubicBezTo>
                <a:cubicBezTo>
                  <a:pt x="623" y="70"/>
                  <a:pt x="623" y="70"/>
                  <a:pt x="624" y="70"/>
                </a:cubicBezTo>
                <a:cubicBezTo>
                  <a:pt x="624" y="70"/>
                  <a:pt x="624" y="70"/>
                  <a:pt x="625" y="70"/>
                </a:cubicBezTo>
                <a:cubicBezTo>
                  <a:pt x="625" y="70"/>
                  <a:pt x="626" y="70"/>
                  <a:pt x="625" y="69"/>
                </a:cubicBezTo>
                <a:cubicBezTo>
                  <a:pt x="625" y="69"/>
                  <a:pt x="625" y="69"/>
                  <a:pt x="624" y="68"/>
                </a:cubicBezTo>
                <a:cubicBezTo>
                  <a:pt x="624" y="68"/>
                  <a:pt x="624" y="68"/>
                  <a:pt x="623" y="68"/>
                </a:cubicBezTo>
                <a:cubicBezTo>
                  <a:pt x="622" y="67"/>
                  <a:pt x="622" y="67"/>
                  <a:pt x="622" y="67"/>
                </a:cubicBezTo>
                <a:cubicBezTo>
                  <a:pt x="622" y="67"/>
                  <a:pt x="624" y="68"/>
                  <a:pt x="625" y="68"/>
                </a:cubicBezTo>
                <a:cubicBezTo>
                  <a:pt x="625" y="68"/>
                  <a:pt x="625" y="69"/>
                  <a:pt x="626" y="69"/>
                </a:cubicBezTo>
                <a:cubicBezTo>
                  <a:pt x="626" y="69"/>
                  <a:pt x="627" y="69"/>
                  <a:pt x="627" y="70"/>
                </a:cubicBezTo>
                <a:cubicBezTo>
                  <a:pt x="627" y="70"/>
                  <a:pt x="628" y="70"/>
                  <a:pt x="628" y="70"/>
                </a:cubicBezTo>
                <a:cubicBezTo>
                  <a:pt x="628" y="70"/>
                  <a:pt x="629" y="70"/>
                  <a:pt x="629" y="70"/>
                </a:cubicBezTo>
                <a:cubicBezTo>
                  <a:pt x="629" y="71"/>
                  <a:pt x="629" y="71"/>
                  <a:pt x="630" y="71"/>
                </a:cubicBezTo>
                <a:cubicBezTo>
                  <a:pt x="630" y="71"/>
                  <a:pt x="630" y="71"/>
                  <a:pt x="630" y="71"/>
                </a:cubicBezTo>
                <a:cubicBezTo>
                  <a:pt x="630" y="72"/>
                  <a:pt x="631" y="71"/>
                  <a:pt x="631" y="71"/>
                </a:cubicBezTo>
                <a:cubicBezTo>
                  <a:pt x="631" y="72"/>
                  <a:pt x="631" y="72"/>
                  <a:pt x="631" y="72"/>
                </a:cubicBezTo>
                <a:cubicBezTo>
                  <a:pt x="632" y="72"/>
                  <a:pt x="631" y="72"/>
                  <a:pt x="632" y="71"/>
                </a:cubicBezTo>
                <a:cubicBezTo>
                  <a:pt x="633" y="71"/>
                  <a:pt x="633" y="71"/>
                  <a:pt x="633" y="71"/>
                </a:cubicBezTo>
                <a:cubicBezTo>
                  <a:pt x="634" y="71"/>
                  <a:pt x="635" y="71"/>
                  <a:pt x="635" y="71"/>
                </a:cubicBezTo>
                <a:cubicBezTo>
                  <a:pt x="635" y="70"/>
                  <a:pt x="635" y="70"/>
                  <a:pt x="635" y="70"/>
                </a:cubicBezTo>
                <a:cubicBezTo>
                  <a:pt x="636" y="69"/>
                  <a:pt x="637" y="70"/>
                  <a:pt x="637" y="70"/>
                </a:cubicBezTo>
                <a:cubicBezTo>
                  <a:pt x="638" y="70"/>
                  <a:pt x="639" y="69"/>
                  <a:pt x="639" y="69"/>
                </a:cubicBezTo>
                <a:cubicBezTo>
                  <a:pt x="640" y="69"/>
                  <a:pt x="640" y="67"/>
                  <a:pt x="640" y="67"/>
                </a:cubicBezTo>
                <a:cubicBezTo>
                  <a:pt x="639" y="67"/>
                  <a:pt x="639" y="67"/>
                  <a:pt x="638" y="67"/>
                </a:cubicBezTo>
                <a:cubicBezTo>
                  <a:pt x="638" y="67"/>
                  <a:pt x="638" y="67"/>
                  <a:pt x="638" y="67"/>
                </a:cubicBezTo>
                <a:cubicBezTo>
                  <a:pt x="637" y="67"/>
                  <a:pt x="638" y="66"/>
                  <a:pt x="639" y="66"/>
                </a:cubicBezTo>
                <a:cubicBezTo>
                  <a:pt x="639" y="66"/>
                  <a:pt x="639" y="67"/>
                  <a:pt x="639" y="67"/>
                </a:cubicBezTo>
                <a:cubicBezTo>
                  <a:pt x="640" y="67"/>
                  <a:pt x="640" y="66"/>
                  <a:pt x="640" y="66"/>
                </a:cubicBezTo>
                <a:cubicBezTo>
                  <a:pt x="640" y="66"/>
                  <a:pt x="641" y="66"/>
                  <a:pt x="641" y="65"/>
                </a:cubicBezTo>
                <a:cubicBezTo>
                  <a:pt x="641" y="65"/>
                  <a:pt x="642" y="65"/>
                  <a:pt x="641" y="65"/>
                </a:cubicBezTo>
                <a:cubicBezTo>
                  <a:pt x="641" y="66"/>
                  <a:pt x="641" y="66"/>
                  <a:pt x="641" y="66"/>
                </a:cubicBezTo>
                <a:cubicBezTo>
                  <a:pt x="640" y="66"/>
                  <a:pt x="640" y="66"/>
                  <a:pt x="640" y="66"/>
                </a:cubicBezTo>
                <a:cubicBezTo>
                  <a:pt x="641" y="66"/>
                  <a:pt x="641" y="66"/>
                  <a:pt x="641" y="67"/>
                </a:cubicBezTo>
                <a:cubicBezTo>
                  <a:pt x="641" y="67"/>
                  <a:pt x="641" y="67"/>
                  <a:pt x="641" y="67"/>
                </a:cubicBezTo>
                <a:cubicBezTo>
                  <a:pt x="642" y="67"/>
                  <a:pt x="642" y="67"/>
                  <a:pt x="642" y="68"/>
                </a:cubicBezTo>
                <a:cubicBezTo>
                  <a:pt x="642" y="68"/>
                  <a:pt x="643" y="68"/>
                  <a:pt x="643" y="68"/>
                </a:cubicBezTo>
                <a:cubicBezTo>
                  <a:pt x="644" y="68"/>
                  <a:pt x="644" y="67"/>
                  <a:pt x="644" y="68"/>
                </a:cubicBezTo>
                <a:cubicBezTo>
                  <a:pt x="644" y="69"/>
                  <a:pt x="644" y="69"/>
                  <a:pt x="643" y="70"/>
                </a:cubicBezTo>
                <a:cubicBezTo>
                  <a:pt x="643" y="70"/>
                  <a:pt x="642" y="71"/>
                  <a:pt x="643" y="70"/>
                </a:cubicBezTo>
                <a:cubicBezTo>
                  <a:pt x="644" y="70"/>
                  <a:pt x="645" y="69"/>
                  <a:pt x="645" y="69"/>
                </a:cubicBezTo>
                <a:cubicBezTo>
                  <a:pt x="645" y="70"/>
                  <a:pt x="645" y="70"/>
                  <a:pt x="646" y="70"/>
                </a:cubicBezTo>
                <a:cubicBezTo>
                  <a:pt x="646" y="70"/>
                  <a:pt x="647" y="70"/>
                  <a:pt x="646" y="70"/>
                </a:cubicBezTo>
                <a:cubicBezTo>
                  <a:pt x="646" y="71"/>
                  <a:pt x="646" y="71"/>
                  <a:pt x="646" y="71"/>
                </a:cubicBezTo>
                <a:cubicBezTo>
                  <a:pt x="645" y="71"/>
                  <a:pt x="645" y="70"/>
                  <a:pt x="645" y="71"/>
                </a:cubicBezTo>
                <a:cubicBezTo>
                  <a:pt x="645" y="71"/>
                  <a:pt x="644" y="71"/>
                  <a:pt x="645" y="71"/>
                </a:cubicBezTo>
                <a:cubicBezTo>
                  <a:pt x="645" y="71"/>
                  <a:pt x="646" y="71"/>
                  <a:pt x="646" y="71"/>
                </a:cubicBezTo>
                <a:cubicBezTo>
                  <a:pt x="646" y="71"/>
                  <a:pt x="647" y="71"/>
                  <a:pt x="647" y="71"/>
                </a:cubicBezTo>
                <a:cubicBezTo>
                  <a:pt x="647" y="71"/>
                  <a:pt x="647" y="71"/>
                  <a:pt x="647" y="71"/>
                </a:cubicBezTo>
                <a:cubicBezTo>
                  <a:pt x="647" y="71"/>
                  <a:pt x="647" y="71"/>
                  <a:pt x="647" y="71"/>
                </a:cubicBezTo>
                <a:cubicBezTo>
                  <a:pt x="647" y="71"/>
                  <a:pt x="648" y="71"/>
                  <a:pt x="648" y="71"/>
                </a:cubicBezTo>
                <a:cubicBezTo>
                  <a:pt x="648" y="71"/>
                  <a:pt x="648" y="71"/>
                  <a:pt x="649" y="71"/>
                </a:cubicBezTo>
                <a:cubicBezTo>
                  <a:pt x="649" y="71"/>
                  <a:pt x="649" y="71"/>
                  <a:pt x="648" y="71"/>
                </a:cubicBezTo>
                <a:cubicBezTo>
                  <a:pt x="648" y="71"/>
                  <a:pt x="648" y="71"/>
                  <a:pt x="647" y="71"/>
                </a:cubicBezTo>
                <a:cubicBezTo>
                  <a:pt x="647" y="71"/>
                  <a:pt x="647" y="71"/>
                  <a:pt x="647" y="71"/>
                </a:cubicBezTo>
                <a:cubicBezTo>
                  <a:pt x="647" y="71"/>
                  <a:pt x="646" y="71"/>
                  <a:pt x="647" y="72"/>
                </a:cubicBezTo>
                <a:cubicBezTo>
                  <a:pt x="647" y="72"/>
                  <a:pt x="648" y="73"/>
                  <a:pt x="649" y="73"/>
                </a:cubicBezTo>
                <a:cubicBezTo>
                  <a:pt x="649" y="73"/>
                  <a:pt x="649" y="74"/>
                  <a:pt x="649" y="74"/>
                </a:cubicBezTo>
                <a:cubicBezTo>
                  <a:pt x="649" y="74"/>
                  <a:pt x="649" y="74"/>
                  <a:pt x="648" y="74"/>
                </a:cubicBezTo>
                <a:cubicBezTo>
                  <a:pt x="647" y="74"/>
                  <a:pt x="647" y="75"/>
                  <a:pt x="647" y="75"/>
                </a:cubicBezTo>
                <a:cubicBezTo>
                  <a:pt x="646" y="75"/>
                  <a:pt x="646" y="75"/>
                  <a:pt x="646" y="74"/>
                </a:cubicBezTo>
                <a:cubicBezTo>
                  <a:pt x="646" y="74"/>
                  <a:pt x="645" y="74"/>
                  <a:pt x="645" y="74"/>
                </a:cubicBezTo>
                <a:cubicBezTo>
                  <a:pt x="644" y="75"/>
                  <a:pt x="644" y="75"/>
                  <a:pt x="644" y="75"/>
                </a:cubicBezTo>
                <a:cubicBezTo>
                  <a:pt x="644" y="75"/>
                  <a:pt x="644" y="75"/>
                  <a:pt x="643" y="76"/>
                </a:cubicBezTo>
                <a:cubicBezTo>
                  <a:pt x="643" y="76"/>
                  <a:pt x="643" y="76"/>
                  <a:pt x="643" y="76"/>
                </a:cubicBezTo>
                <a:cubicBezTo>
                  <a:pt x="643" y="76"/>
                  <a:pt x="642" y="77"/>
                  <a:pt x="643" y="77"/>
                </a:cubicBezTo>
                <a:cubicBezTo>
                  <a:pt x="643" y="77"/>
                  <a:pt x="644" y="76"/>
                  <a:pt x="645" y="76"/>
                </a:cubicBezTo>
                <a:cubicBezTo>
                  <a:pt x="645" y="76"/>
                  <a:pt x="645" y="76"/>
                  <a:pt x="646" y="76"/>
                </a:cubicBezTo>
                <a:cubicBezTo>
                  <a:pt x="647" y="75"/>
                  <a:pt x="647" y="76"/>
                  <a:pt x="648" y="75"/>
                </a:cubicBezTo>
                <a:cubicBezTo>
                  <a:pt x="648" y="75"/>
                  <a:pt x="648" y="75"/>
                  <a:pt x="649" y="75"/>
                </a:cubicBezTo>
                <a:cubicBezTo>
                  <a:pt x="649" y="75"/>
                  <a:pt x="650" y="75"/>
                  <a:pt x="650" y="75"/>
                </a:cubicBezTo>
                <a:cubicBezTo>
                  <a:pt x="650" y="75"/>
                  <a:pt x="651" y="76"/>
                  <a:pt x="651" y="75"/>
                </a:cubicBezTo>
                <a:cubicBezTo>
                  <a:pt x="651" y="75"/>
                  <a:pt x="652" y="74"/>
                  <a:pt x="652" y="74"/>
                </a:cubicBezTo>
                <a:cubicBezTo>
                  <a:pt x="652" y="75"/>
                  <a:pt x="652" y="75"/>
                  <a:pt x="651" y="75"/>
                </a:cubicBezTo>
                <a:cubicBezTo>
                  <a:pt x="651" y="75"/>
                  <a:pt x="651" y="75"/>
                  <a:pt x="651" y="76"/>
                </a:cubicBezTo>
                <a:cubicBezTo>
                  <a:pt x="651" y="76"/>
                  <a:pt x="651" y="76"/>
                  <a:pt x="652" y="77"/>
                </a:cubicBezTo>
                <a:cubicBezTo>
                  <a:pt x="652" y="77"/>
                  <a:pt x="652" y="78"/>
                  <a:pt x="652" y="78"/>
                </a:cubicBezTo>
                <a:cubicBezTo>
                  <a:pt x="653" y="77"/>
                  <a:pt x="653" y="77"/>
                  <a:pt x="654" y="77"/>
                </a:cubicBezTo>
                <a:cubicBezTo>
                  <a:pt x="654" y="77"/>
                  <a:pt x="654" y="77"/>
                  <a:pt x="654" y="76"/>
                </a:cubicBezTo>
                <a:cubicBezTo>
                  <a:pt x="654" y="76"/>
                  <a:pt x="655" y="77"/>
                  <a:pt x="655" y="77"/>
                </a:cubicBezTo>
                <a:cubicBezTo>
                  <a:pt x="655" y="77"/>
                  <a:pt x="655" y="77"/>
                  <a:pt x="655" y="77"/>
                </a:cubicBezTo>
                <a:cubicBezTo>
                  <a:pt x="655" y="78"/>
                  <a:pt x="654" y="78"/>
                  <a:pt x="654" y="78"/>
                </a:cubicBezTo>
                <a:cubicBezTo>
                  <a:pt x="654" y="78"/>
                  <a:pt x="654" y="78"/>
                  <a:pt x="654" y="79"/>
                </a:cubicBezTo>
                <a:cubicBezTo>
                  <a:pt x="654" y="79"/>
                  <a:pt x="654" y="79"/>
                  <a:pt x="654" y="79"/>
                </a:cubicBezTo>
                <a:cubicBezTo>
                  <a:pt x="654" y="79"/>
                  <a:pt x="654" y="79"/>
                  <a:pt x="654" y="79"/>
                </a:cubicBezTo>
                <a:cubicBezTo>
                  <a:pt x="655" y="79"/>
                  <a:pt x="655" y="79"/>
                  <a:pt x="656" y="79"/>
                </a:cubicBezTo>
                <a:cubicBezTo>
                  <a:pt x="656" y="79"/>
                  <a:pt x="656" y="78"/>
                  <a:pt x="656" y="78"/>
                </a:cubicBezTo>
                <a:cubicBezTo>
                  <a:pt x="656" y="79"/>
                  <a:pt x="656" y="79"/>
                  <a:pt x="656" y="79"/>
                </a:cubicBezTo>
                <a:cubicBezTo>
                  <a:pt x="655" y="79"/>
                  <a:pt x="656" y="79"/>
                  <a:pt x="656" y="79"/>
                </a:cubicBezTo>
                <a:cubicBezTo>
                  <a:pt x="656" y="80"/>
                  <a:pt x="657" y="79"/>
                  <a:pt x="657" y="79"/>
                </a:cubicBezTo>
                <a:cubicBezTo>
                  <a:pt x="657" y="80"/>
                  <a:pt x="656" y="80"/>
                  <a:pt x="656" y="80"/>
                </a:cubicBezTo>
                <a:cubicBezTo>
                  <a:pt x="656" y="81"/>
                  <a:pt x="656" y="80"/>
                  <a:pt x="656" y="81"/>
                </a:cubicBezTo>
                <a:cubicBezTo>
                  <a:pt x="656" y="81"/>
                  <a:pt x="656" y="81"/>
                  <a:pt x="656" y="82"/>
                </a:cubicBezTo>
                <a:cubicBezTo>
                  <a:pt x="656" y="82"/>
                  <a:pt x="657" y="82"/>
                  <a:pt x="656" y="82"/>
                </a:cubicBezTo>
                <a:cubicBezTo>
                  <a:pt x="656" y="83"/>
                  <a:pt x="656" y="83"/>
                  <a:pt x="656" y="83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6" y="85"/>
                  <a:pt x="657" y="85"/>
                  <a:pt x="656" y="85"/>
                </a:cubicBezTo>
                <a:cubicBezTo>
                  <a:pt x="656" y="85"/>
                  <a:pt x="655" y="86"/>
                  <a:pt x="655" y="86"/>
                </a:cubicBezTo>
                <a:cubicBezTo>
                  <a:pt x="655" y="86"/>
                  <a:pt x="654" y="86"/>
                  <a:pt x="653" y="86"/>
                </a:cubicBezTo>
                <a:cubicBezTo>
                  <a:pt x="653" y="86"/>
                  <a:pt x="652" y="87"/>
                  <a:pt x="651" y="87"/>
                </a:cubicBezTo>
                <a:cubicBezTo>
                  <a:pt x="651" y="88"/>
                  <a:pt x="651" y="88"/>
                  <a:pt x="651" y="88"/>
                </a:cubicBezTo>
                <a:cubicBezTo>
                  <a:pt x="651" y="88"/>
                  <a:pt x="651" y="88"/>
                  <a:pt x="650" y="88"/>
                </a:cubicBezTo>
                <a:cubicBezTo>
                  <a:pt x="650" y="88"/>
                  <a:pt x="649" y="88"/>
                  <a:pt x="649" y="89"/>
                </a:cubicBezTo>
                <a:cubicBezTo>
                  <a:pt x="648" y="89"/>
                  <a:pt x="647" y="90"/>
                  <a:pt x="646" y="90"/>
                </a:cubicBezTo>
                <a:cubicBezTo>
                  <a:pt x="646" y="90"/>
                  <a:pt x="645" y="90"/>
                  <a:pt x="645" y="90"/>
                </a:cubicBezTo>
                <a:cubicBezTo>
                  <a:pt x="644" y="91"/>
                  <a:pt x="643" y="91"/>
                  <a:pt x="642" y="91"/>
                </a:cubicBezTo>
                <a:cubicBezTo>
                  <a:pt x="642" y="91"/>
                  <a:pt x="641" y="92"/>
                  <a:pt x="641" y="92"/>
                </a:cubicBezTo>
                <a:cubicBezTo>
                  <a:pt x="642" y="93"/>
                  <a:pt x="643" y="94"/>
                  <a:pt x="643" y="94"/>
                </a:cubicBezTo>
                <a:cubicBezTo>
                  <a:pt x="643" y="94"/>
                  <a:pt x="644" y="94"/>
                  <a:pt x="643" y="95"/>
                </a:cubicBezTo>
                <a:cubicBezTo>
                  <a:pt x="643" y="95"/>
                  <a:pt x="643" y="96"/>
                  <a:pt x="643" y="96"/>
                </a:cubicBezTo>
                <a:cubicBezTo>
                  <a:pt x="643" y="96"/>
                  <a:pt x="642" y="96"/>
                  <a:pt x="642" y="96"/>
                </a:cubicBezTo>
                <a:cubicBezTo>
                  <a:pt x="642" y="95"/>
                  <a:pt x="641" y="95"/>
                  <a:pt x="640" y="96"/>
                </a:cubicBezTo>
                <a:cubicBezTo>
                  <a:pt x="640" y="96"/>
                  <a:pt x="640" y="96"/>
                  <a:pt x="639" y="96"/>
                </a:cubicBezTo>
                <a:cubicBezTo>
                  <a:pt x="639" y="96"/>
                  <a:pt x="638" y="96"/>
                  <a:pt x="638" y="96"/>
                </a:cubicBezTo>
                <a:cubicBezTo>
                  <a:pt x="637" y="97"/>
                  <a:pt x="637" y="96"/>
                  <a:pt x="637" y="96"/>
                </a:cubicBezTo>
                <a:cubicBezTo>
                  <a:pt x="637" y="96"/>
                  <a:pt x="636" y="96"/>
                  <a:pt x="636" y="96"/>
                </a:cubicBezTo>
                <a:cubicBezTo>
                  <a:pt x="635" y="96"/>
                  <a:pt x="635" y="96"/>
                  <a:pt x="635" y="97"/>
                </a:cubicBezTo>
                <a:cubicBezTo>
                  <a:pt x="635" y="97"/>
                  <a:pt x="635" y="97"/>
                  <a:pt x="634" y="97"/>
                </a:cubicBezTo>
                <a:cubicBezTo>
                  <a:pt x="634" y="97"/>
                  <a:pt x="633" y="97"/>
                  <a:pt x="633" y="97"/>
                </a:cubicBezTo>
                <a:cubicBezTo>
                  <a:pt x="632" y="96"/>
                  <a:pt x="632" y="97"/>
                  <a:pt x="632" y="97"/>
                </a:cubicBezTo>
                <a:cubicBezTo>
                  <a:pt x="632" y="97"/>
                  <a:pt x="631" y="97"/>
                  <a:pt x="632" y="97"/>
                </a:cubicBezTo>
                <a:cubicBezTo>
                  <a:pt x="632" y="98"/>
                  <a:pt x="632" y="98"/>
                  <a:pt x="633" y="98"/>
                </a:cubicBezTo>
                <a:cubicBezTo>
                  <a:pt x="633" y="98"/>
                  <a:pt x="633" y="98"/>
                  <a:pt x="633" y="98"/>
                </a:cubicBezTo>
                <a:cubicBezTo>
                  <a:pt x="633" y="99"/>
                  <a:pt x="633" y="99"/>
                  <a:pt x="633" y="99"/>
                </a:cubicBezTo>
                <a:cubicBezTo>
                  <a:pt x="632" y="99"/>
                  <a:pt x="632" y="99"/>
                  <a:pt x="632" y="99"/>
                </a:cubicBezTo>
                <a:cubicBezTo>
                  <a:pt x="632" y="99"/>
                  <a:pt x="631" y="99"/>
                  <a:pt x="632" y="99"/>
                </a:cubicBezTo>
                <a:cubicBezTo>
                  <a:pt x="632" y="100"/>
                  <a:pt x="632" y="99"/>
                  <a:pt x="632" y="100"/>
                </a:cubicBezTo>
                <a:cubicBezTo>
                  <a:pt x="632" y="100"/>
                  <a:pt x="632" y="100"/>
                  <a:pt x="631" y="100"/>
                </a:cubicBezTo>
                <a:cubicBezTo>
                  <a:pt x="631" y="100"/>
                  <a:pt x="631" y="99"/>
                  <a:pt x="631" y="99"/>
                </a:cubicBezTo>
                <a:cubicBezTo>
                  <a:pt x="631" y="99"/>
                  <a:pt x="631" y="99"/>
                  <a:pt x="632" y="99"/>
                </a:cubicBezTo>
                <a:cubicBezTo>
                  <a:pt x="632" y="99"/>
                  <a:pt x="632" y="99"/>
                  <a:pt x="632" y="99"/>
                </a:cubicBezTo>
                <a:cubicBezTo>
                  <a:pt x="632" y="98"/>
                  <a:pt x="632" y="98"/>
                  <a:pt x="632" y="97"/>
                </a:cubicBezTo>
                <a:cubicBezTo>
                  <a:pt x="631" y="97"/>
                  <a:pt x="631" y="97"/>
                  <a:pt x="630" y="97"/>
                </a:cubicBezTo>
                <a:cubicBezTo>
                  <a:pt x="630" y="97"/>
                  <a:pt x="628" y="96"/>
                  <a:pt x="628" y="96"/>
                </a:cubicBezTo>
                <a:cubicBezTo>
                  <a:pt x="628" y="96"/>
                  <a:pt x="627" y="96"/>
                  <a:pt x="627" y="96"/>
                </a:cubicBezTo>
                <a:cubicBezTo>
                  <a:pt x="626" y="96"/>
                  <a:pt x="626" y="96"/>
                  <a:pt x="626" y="96"/>
                </a:cubicBezTo>
                <a:cubicBezTo>
                  <a:pt x="625" y="96"/>
                  <a:pt x="625" y="96"/>
                  <a:pt x="625" y="96"/>
                </a:cubicBezTo>
                <a:cubicBezTo>
                  <a:pt x="625" y="96"/>
                  <a:pt x="624" y="96"/>
                  <a:pt x="624" y="97"/>
                </a:cubicBezTo>
                <a:cubicBezTo>
                  <a:pt x="624" y="97"/>
                  <a:pt x="624" y="98"/>
                  <a:pt x="624" y="98"/>
                </a:cubicBezTo>
                <a:cubicBezTo>
                  <a:pt x="623" y="98"/>
                  <a:pt x="622" y="98"/>
                  <a:pt x="621" y="98"/>
                </a:cubicBezTo>
                <a:cubicBezTo>
                  <a:pt x="621" y="98"/>
                  <a:pt x="620" y="98"/>
                  <a:pt x="620" y="99"/>
                </a:cubicBezTo>
                <a:cubicBezTo>
                  <a:pt x="619" y="99"/>
                  <a:pt x="619" y="100"/>
                  <a:pt x="619" y="100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18" y="100"/>
                  <a:pt x="618" y="100"/>
                  <a:pt x="618" y="101"/>
                </a:cubicBezTo>
                <a:cubicBezTo>
                  <a:pt x="618" y="101"/>
                  <a:pt x="618" y="101"/>
                  <a:pt x="618" y="102"/>
                </a:cubicBezTo>
                <a:cubicBezTo>
                  <a:pt x="618" y="102"/>
                  <a:pt x="618" y="102"/>
                  <a:pt x="618" y="102"/>
                </a:cubicBezTo>
                <a:cubicBezTo>
                  <a:pt x="618" y="103"/>
                  <a:pt x="619" y="103"/>
                  <a:pt x="619" y="103"/>
                </a:cubicBezTo>
                <a:cubicBezTo>
                  <a:pt x="620" y="103"/>
                  <a:pt x="620" y="103"/>
                  <a:pt x="620" y="103"/>
                </a:cubicBezTo>
                <a:cubicBezTo>
                  <a:pt x="620" y="103"/>
                  <a:pt x="621" y="103"/>
                  <a:pt x="621" y="103"/>
                </a:cubicBezTo>
                <a:cubicBezTo>
                  <a:pt x="622" y="103"/>
                  <a:pt x="622" y="103"/>
                  <a:pt x="623" y="104"/>
                </a:cubicBezTo>
                <a:cubicBezTo>
                  <a:pt x="623" y="104"/>
                  <a:pt x="623" y="104"/>
                  <a:pt x="623" y="103"/>
                </a:cubicBezTo>
                <a:cubicBezTo>
                  <a:pt x="623" y="103"/>
                  <a:pt x="623" y="103"/>
                  <a:pt x="624" y="103"/>
                </a:cubicBezTo>
                <a:cubicBezTo>
                  <a:pt x="625" y="103"/>
                  <a:pt x="625" y="103"/>
                  <a:pt x="626" y="103"/>
                </a:cubicBezTo>
                <a:cubicBezTo>
                  <a:pt x="626" y="103"/>
                  <a:pt x="626" y="103"/>
                  <a:pt x="627" y="103"/>
                </a:cubicBezTo>
                <a:cubicBezTo>
                  <a:pt x="627" y="103"/>
                  <a:pt x="628" y="103"/>
                  <a:pt x="628" y="103"/>
                </a:cubicBezTo>
                <a:cubicBezTo>
                  <a:pt x="628" y="102"/>
                  <a:pt x="629" y="102"/>
                  <a:pt x="629" y="102"/>
                </a:cubicBezTo>
                <a:cubicBezTo>
                  <a:pt x="629" y="101"/>
                  <a:pt x="629" y="101"/>
                  <a:pt x="629" y="101"/>
                </a:cubicBezTo>
                <a:cubicBezTo>
                  <a:pt x="630" y="102"/>
                  <a:pt x="630" y="102"/>
                  <a:pt x="631" y="102"/>
                </a:cubicBezTo>
                <a:cubicBezTo>
                  <a:pt x="631" y="102"/>
                  <a:pt x="631" y="102"/>
                  <a:pt x="632" y="102"/>
                </a:cubicBezTo>
                <a:cubicBezTo>
                  <a:pt x="632" y="102"/>
                  <a:pt x="632" y="103"/>
                  <a:pt x="633" y="102"/>
                </a:cubicBezTo>
                <a:cubicBezTo>
                  <a:pt x="633" y="102"/>
                  <a:pt x="634" y="102"/>
                  <a:pt x="634" y="102"/>
                </a:cubicBezTo>
                <a:cubicBezTo>
                  <a:pt x="635" y="101"/>
                  <a:pt x="635" y="101"/>
                  <a:pt x="634" y="101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4" y="100"/>
                  <a:pt x="634" y="100"/>
                  <a:pt x="634" y="100"/>
                </a:cubicBezTo>
                <a:cubicBezTo>
                  <a:pt x="635" y="100"/>
                  <a:pt x="635" y="99"/>
                  <a:pt x="635" y="99"/>
                </a:cubicBezTo>
                <a:cubicBezTo>
                  <a:pt x="636" y="99"/>
                  <a:pt x="636" y="99"/>
                  <a:pt x="636" y="99"/>
                </a:cubicBezTo>
                <a:cubicBezTo>
                  <a:pt x="636" y="100"/>
                  <a:pt x="635" y="100"/>
                  <a:pt x="635" y="100"/>
                </a:cubicBezTo>
                <a:cubicBezTo>
                  <a:pt x="635" y="101"/>
                  <a:pt x="635" y="101"/>
                  <a:pt x="635" y="101"/>
                </a:cubicBezTo>
                <a:cubicBezTo>
                  <a:pt x="636" y="101"/>
                  <a:pt x="636" y="101"/>
                  <a:pt x="636" y="101"/>
                </a:cubicBezTo>
                <a:cubicBezTo>
                  <a:pt x="636" y="100"/>
                  <a:pt x="637" y="101"/>
                  <a:pt x="637" y="101"/>
                </a:cubicBezTo>
                <a:cubicBezTo>
                  <a:pt x="637" y="100"/>
                  <a:pt x="637" y="100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6" y="102"/>
                  <a:pt x="636" y="102"/>
                  <a:pt x="636" y="102"/>
                </a:cubicBezTo>
                <a:cubicBezTo>
                  <a:pt x="636" y="103"/>
                  <a:pt x="636" y="103"/>
                  <a:pt x="636" y="102"/>
                </a:cubicBezTo>
                <a:cubicBezTo>
                  <a:pt x="637" y="102"/>
                  <a:pt x="637" y="102"/>
                  <a:pt x="637" y="102"/>
                </a:cubicBezTo>
                <a:cubicBezTo>
                  <a:pt x="638" y="102"/>
                  <a:pt x="638" y="101"/>
                  <a:pt x="638" y="101"/>
                </a:cubicBezTo>
                <a:cubicBezTo>
                  <a:pt x="638" y="101"/>
                  <a:pt x="638" y="101"/>
                  <a:pt x="638" y="101"/>
                </a:cubicBezTo>
                <a:cubicBezTo>
                  <a:pt x="638" y="102"/>
                  <a:pt x="639" y="102"/>
                  <a:pt x="639" y="101"/>
                </a:cubicBezTo>
                <a:cubicBezTo>
                  <a:pt x="639" y="101"/>
                  <a:pt x="639" y="101"/>
                  <a:pt x="639" y="101"/>
                </a:cubicBezTo>
                <a:cubicBezTo>
                  <a:pt x="640" y="101"/>
                  <a:pt x="640" y="101"/>
                  <a:pt x="639" y="102"/>
                </a:cubicBezTo>
                <a:cubicBezTo>
                  <a:pt x="639" y="102"/>
                  <a:pt x="638" y="102"/>
                  <a:pt x="638" y="102"/>
                </a:cubicBezTo>
                <a:cubicBezTo>
                  <a:pt x="639" y="102"/>
                  <a:pt x="640" y="102"/>
                  <a:pt x="640" y="101"/>
                </a:cubicBezTo>
                <a:cubicBezTo>
                  <a:pt x="640" y="101"/>
                  <a:pt x="641" y="101"/>
                  <a:pt x="641" y="101"/>
                </a:cubicBezTo>
                <a:cubicBezTo>
                  <a:pt x="641" y="101"/>
                  <a:pt x="641" y="101"/>
                  <a:pt x="641" y="101"/>
                </a:cubicBezTo>
                <a:cubicBezTo>
                  <a:pt x="641" y="102"/>
                  <a:pt x="640" y="102"/>
                  <a:pt x="640" y="102"/>
                </a:cubicBezTo>
                <a:cubicBezTo>
                  <a:pt x="639" y="102"/>
                  <a:pt x="639" y="102"/>
                  <a:pt x="639" y="103"/>
                </a:cubicBezTo>
                <a:cubicBezTo>
                  <a:pt x="639" y="103"/>
                  <a:pt x="640" y="103"/>
                  <a:pt x="640" y="103"/>
                </a:cubicBezTo>
                <a:cubicBezTo>
                  <a:pt x="640" y="104"/>
                  <a:pt x="640" y="104"/>
                  <a:pt x="640" y="104"/>
                </a:cubicBezTo>
                <a:cubicBezTo>
                  <a:pt x="640" y="104"/>
                  <a:pt x="640" y="104"/>
                  <a:pt x="640" y="104"/>
                </a:cubicBezTo>
                <a:cubicBezTo>
                  <a:pt x="640" y="104"/>
                  <a:pt x="640" y="105"/>
                  <a:pt x="640" y="105"/>
                </a:cubicBezTo>
                <a:cubicBezTo>
                  <a:pt x="641" y="105"/>
                  <a:pt x="641" y="104"/>
                  <a:pt x="641" y="104"/>
                </a:cubicBezTo>
                <a:cubicBezTo>
                  <a:pt x="641" y="104"/>
                  <a:pt x="641" y="105"/>
                  <a:pt x="641" y="105"/>
                </a:cubicBezTo>
                <a:cubicBezTo>
                  <a:pt x="641" y="105"/>
                  <a:pt x="641" y="105"/>
                  <a:pt x="641" y="105"/>
                </a:cubicBezTo>
                <a:cubicBezTo>
                  <a:pt x="641" y="106"/>
                  <a:pt x="641" y="106"/>
                  <a:pt x="641" y="106"/>
                </a:cubicBezTo>
                <a:cubicBezTo>
                  <a:pt x="642" y="106"/>
                  <a:pt x="642" y="106"/>
                  <a:pt x="642" y="105"/>
                </a:cubicBezTo>
                <a:cubicBezTo>
                  <a:pt x="643" y="105"/>
                  <a:pt x="643" y="105"/>
                  <a:pt x="643" y="105"/>
                </a:cubicBezTo>
                <a:cubicBezTo>
                  <a:pt x="643" y="106"/>
                  <a:pt x="642" y="106"/>
                  <a:pt x="642" y="106"/>
                </a:cubicBezTo>
                <a:cubicBezTo>
                  <a:pt x="642" y="106"/>
                  <a:pt x="641" y="106"/>
                  <a:pt x="641" y="106"/>
                </a:cubicBezTo>
                <a:cubicBezTo>
                  <a:pt x="641" y="107"/>
                  <a:pt x="642" y="107"/>
                  <a:pt x="642" y="107"/>
                </a:cubicBezTo>
                <a:cubicBezTo>
                  <a:pt x="642" y="107"/>
                  <a:pt x="643" y="107"/>
                  <a:pt x="643" y="107"/>
                </a:cubicBezTo>
                <a:cubicBezTo>
                  <a:pt x="643" y="106"/>
                  <a:pt x="643" y="106"/>
                  <a:pt x="644" y="106"/>
                </a:cubicBezTo>
                <a:cubicBezTo>
                  <a:pt x="644" y="106"/>
                  <a:pt x="644" y="106"/>
                  <a:pt x="644" y="107"/>
                </a:cubicBezTo>
                <a:cubicBezTo>
                  <a:pt x="644" y="107"/>
                  <a:pt x="645" y="107"/>
                  <a:pt x="645" y="107"/>
                </a:cubicBezTo>
                <a:cubicBezTo>
                  <a:pt x="645" y="107"/>
                  <a:pt x="645" y="107"/>
                  <a:pt x="646" y="107"/>
                </a:cubicBezTo>
                <a:cubicBezTo>
                  <a:pt x="646" y="107"/>
                  <a:pt x="646" y="107"/>
                  <a:pt x="646" y="108"/>
                </a:cubicBezTo>
                <a:cubicBezTo>
                  <a:pt x="646" y="108"/>
                  <a:pt x="645" y="108"/>
                  <a:pt x="644" y="108"/>
                </a:cubicBezTo>
                <a:cubicBezTo>
                  <a:pt x="644" y="108"/>
                  <a:pt x="643" y="108"/>
                  <a:pt x="643" y="108"/>
                </a:cubicBezTo>
                <a:cubicBezTo>
                  <a:pt x="643" y="108"/>
                  <a:pt x="642" y="108"/>
                  <a:pt x="642" y="108"/>
                </a:cubicBezTo>
                <a:cubicBezTo>
                  <a:pt x="642" y="108"/>
                  <a:pt x="641" y="108"/>
                  <a:pt x="642" y="108"/>
                </a:cubicBezTo>
                <a:cubicBezTo>
                  <a:pt x="642" y="108"/>
                  <a:pt x="642" y="109"/>
                  <a:pt x="642" y="109"/>
                </a:cubicBezTo>
                <a:cubicBezTo>
                  <a:pt x="642" y="109"/>
                  <a:pt x="642" y="109"/>
                  <a:pt x="643" y="110"/>
                </a:cubicBezTo>
                <a:cubicBezTo>
                  <a:pt x="643" y="110"/>
                  <a:pt x="643" y="111"/>
                  <a:pt x="644" y="111"/>
                </a:cubicBezTo>
                <a:cubicBezTo>
                  <a:pt x="644" y="111"/>
                  <a:pt x="645" y="111"/>
                  <a:pt x="645" y="111"/>
                </a:cubicBezTo>
                <a:cubicBezTo>
                  <a:pt x="645" y="110"/>
                  <a:pt x="646" y="110"/>
                  <a:pt x="646" y="110"/>
                </a:cubicBezTo>
                <a:cubicBezTo>
                  <a:pt x="646" y="110"/>
                  <a:pt x="646" y="110"/>
                  <a:pt x="646" y="110"/>
                </a:cubicBezTo>
                <a:cubicBezTo>
                  <a:pt x="646" y="110"/>
                  <a:pt x="645" y="111"/>
                  <a:pt x="645" y="111"/>
                </a:cubicBezTo>
                <a:cubicBezTo>
                  <a:pt x="645" y="111"/>
                  <a:pt x="644" y="111"/>
                  <a:pt x="645" y="111"/>
                </a:cubicBezTo>
                <a:cubicBezTo>
                  <a:pt x="645" y="111"/>
                  <a:pt x="646" y="111"/>
                  <a:pt x="646" y="112"/>
                </a:cubicBezTo>
                <a:cubicBezTo>
                  <a:pt x="647" y="112"/>
                  <a:pt x="647" y="112"/>
                  <a:pt x="647" y="112"/>
                </a:cubicBezTo>
                <a:cubicBezTo>
                  <a:pt x="648" y="112"/>
                  <a:pt x="648" y="112"/>
                  <a:pt x="649" y="113"/>
                </a:cubicBezTo>
                <a:cubicBezTo>
                  <a:pt x="649" y="113"/>
                  <a:pt x="650" y="113"/>
                  <a:pt x="650" y="112"/>
                </a:cubicBezTo>
                <a:cubicBezTo>
                  <a:pt x="650" y="112"/>
                  <a:pt x="651" y="112"/>
                  <a:pt x="651" y="112"/>
                </a:cubicBezTo>
                <a:cubicBezTo>
                  <a:pt x="651" y="112"/>
                  <a:pt x="652" y="112"/>
                  <a:pt x="652" y="112"/>
                </a:cubicBezTo>
                <a:cubicBezTo>
                  <a:pt x="651" y="113"/>
                  <a:pt x="651" y="113"/>
                  <a:pt x="651" y="113"/>
                </a:cubicBezTo>
                <a:cubicBezTo>
                  <a:pt x="650" y="113"/>
                  <a:pt x="650" y="113"/>
                  <a:pt x="651" y="114"/>
                </a:cubicBezTo>
                <a:cubicBezTo>
                  <a:pt x="651" y="114"/>
                  <a:pt x="651" y="113"/>
                  <a:pt x="651" y="114"/>
                </a:cubicBezTo>
                <a:cubicBezTo>
                  <a:pt x="651" y="114"/>
                  <a:pt x="651" y="114"/>
                  <a:pt x="651" y="114"/>
                </a:cubicBezTo>
                <a:cubicBezTo>
                  <a:pt x="652" y="115"/>
                  <a:pt x="652" y="115"/>
                  <a:pt x="652" y="115"/>
                </a:cubicBezTo>
                <a:cubicBezTo>
                  <a:pt x="653" y="115"/>
                  <a:pt x="653" y="115"/>
                  <a:pt x="653" y="115"/>
                </a:cubicBezTo>
                <a:cubicBezTo>
                  <a:pt x="654" y="116"/>
                  <a:pt x="654" y="116"/>
                  <a:pt x="655" y="116"/>
                </a:cubicBezTo>
                <a:cubicBezTo>
                  <a:pt x="655" y="116"/>
                  <a:pt x="656" y="116"/>
                  <a:pt x="656" y="116"/>
                </a:cubicBezTo>
                <a:cubicBezTo>
                  <a:pt x="657" y="116"/>
                  <a:pt x="657" y="116"/>
                  <a:pt x="658" y="116"/>
                </a:cubicBezTo>
                <a:cubicBezTo>
                  <a:pt x="658" y="116"/>
                  <a:pt x="659" y="116"/>
                  <a:pt x="659" y="116"/>
                </a:cubicBezTo>
                <a:cubicBezTo>
                  <a:pt x="659" y="117"/>
                  <a:pt x="660" y="117"/>
                  <a:pt x="660" y="117"/>
                </a:cubicBezTo>
                <a:cubicBezTo>
                  <a:pt x="660" y="117"/>
                  <a:pt x="661" y="117"/>
                  <a:pt x="661" y="117"/>
                </a:cubicBezTo>
                <a:cubicBezTo>
                  <a:pt x="662" y="117"/>
                  <a:pt x="662" y="118"/>
                  <a:pt x="663" y="118"/>
                </a:cubicBezTo>
                <a:cubicBezTo>
                  <a:pt x="664" y="118"/>
                  <a:pt x="665" y="118"/>
                  <a:pt x="665" y="118"/>
                </a:cubicBezTo>
                <a:cubicBezTo>
                  <a:pt x="665" y="118"/>
                  <a:pt x="664" y="117"/>
                  <a:pt x="665" y="117"/>
                </a:cubicBezTo>
                <a:cubicBezTo>
                  <a:pt x="665" y="117"/>
                  <a:pt x="665" y="117"/>
                  <a:pt x="666" y="117"/>
                </a:cubicBezTo>
                <a:cubicBezTo>
                  <a:pt x="666" y="116"/>
                  <a:pt x="666" y="116"/>
                  <a:pt x="666" y="116"/>
                </a:cubicBezTo>
                <a:cubicBezTo>
                  <a:pt x="665" y="116"/>
                  <a:pt x="665" y="115"/>
                  <a:pt x="665" y="115"/>
                </a:cubicBezTo>
                <a:cubicBezTo>
                  <a:pt x="665" y="115"/>
                  <a:pt x="665" y="115"/>
                  <a:pt x="665" y="115"/>
                </a:cubicBezTo>
                <a:cubicBezTo>
                  <a:pt x="664" y="115"/>
                  <a:pt x="665" y="114"/>
                  <a:pt x="665" y="113"/>
                </a:cubicBezTo>
                <a:cubicBezTo>
                  <a:pt x="665" y="113"/>
                  <a:pt x="664" y="113"/>
                  <a:pt x="663" y="113"/>
                </a:cubicBezTo>
                <a:cubicBezTo>
                  <a:pt x="663" y="113"/>
                  <a:pt x="663" y="113"/>
                  <a:pt x="663" y="113"/>
                </a:cubicBezTo>
                <a:cubicBezTo>
                  <a:pt x="663" y="112"/>
                  <a:pt x="662" y="112"/>
                  <a:pt x="662" y="112"/>
                </a:cubicBezTo>
                <a:cubicBezTo>
                  <a:pt x="662" y="112"/>
                  <a:pt x="662" y="112"/>
                  <a:pt x="662" y="111"/>
                </a:cubicBezTo>
                <a:cubicBezTo>
                  <a:pt x="662" y="111"/>
                  <a:pt x="662" y="111"/>
                  <a:pt x="661" y="111"/>
                </a:cubicBezTo>
                <a:cubicBezTo>
                  <a:pt x="661" y="111"/>
                  <a:pt x="661" y="111"/>
                  <a:pt x="661" y="111"/>
                </a:cubicBezTo>
                <a:cubicBezTo>
                  <a:pt x="661" y="111"/>
                  <a:pt x="661" y="110"/>
                  <a:pt x="661" y="110"/>
                </a:cubicBezTo>
                <a:cubicBezTo>
                  <a:pt x="661" y="110"/>
                  <a:pt x="661" y="110"/>
                  <a:pt x="660" y="110"/>
                </a:cubicBezTo>
                <a:cubicBezTo>
                  <a:pt x="659" y="110"/>
                  <a:pt x="659" y="110"/>
                  <a:pt x="659" y="110"/>
                </a:cubicBezTo>
                <a:cubicBezTo>
                  <a:pt x="659" y="109"/>
                  <a:pt x="659" y="109"/>
                  <a:pt x="658" y="108"/>
                </a:cubicBezTo>
                <a:cubicBezTo>
                  <a:pt x="658" y="108"/>
                  <a:pt x="657" y="107"/>
                  <a:pt x="658" y="107"/>
                </a:cubicBezTo>
                <a:cubicBezTo>
                  <a:pt x="658" y="106"/>
                  <a:pt x="659" y="106"/>
                  <a:pt x="659" y="107"/>
                </a:cubicBezTo>
                <a:cubicBezTo>
                  <a:pt x="660" y="107"/>
                  <a:pt x="660" y="107"/>
                  <a:pt x="660" y="107"/>
                </a:cubicBezTo>
                <a:cubicBezTo>
                  <a:pt x="661" y="107"/>
                  <a:pt x="661" y="108"/>
                  <a:pt x="661" y="108"/>
                </a:cubicBezTo>
                <a:cubicBezTo>
                  <a:pt x="662" y="109"/>
                  <a:pt x="662" y="109"/>
                  <a:pt x="662" y="108"/>
                </a:cubicBezTo>
                <a:cubicBezTo>
                  <a:pt x="662" y="108"/>
                  <a:pt x="662" y="106"/>
                  <a:pt x="662" y="106"/>
                </a:cubicBezTo>
                <a:cubicBezTo>
                  <a:pt x="663" y="107"/>
                  <a:pt x="663" y="108"/>
                  <a:pt x="664" y="109"/>
                </a:cubicBezTo>
                <a:cubicBezTo>
                  <a:pt x="664" y="109"/>
                  <a:pt x="664" y="109"/>
                  <a:pt x="664" y="109"/>
                </a:cubicBezTo>
                <a:cubicBezTo>
                  <a:pt x="665" y="109"/>
                  <a:pt x="665" y="109"/>
                  <a:pt x="665" y="109"/>
                </a:cubicBezTo>
                <a:cubicBezTo>
                  <a:pt x="665" y="109"/>
                  <a:pt x="665" y="109"/>
                  <a:pt x="665" y="110"/>
                </a:cubicBezTo>
                <a:cubicBezTo>
                  <a:pt x="665" y="110"/>
                  <a:pt x="666" y="109"/>
                  <a:pt x="666" y="110"/>
                </a:cubicBezTo>
                <a:cubicBezTo>
                  <a:pt x="666" y="110"/>
                  <a:pt x="665" y="111"/>
                  <a:pt x="666" y="111"/>
                </a:cubicBezTo>
                <a:cubicBezTo>
                  <a:pt x="666" y="111"/>
                  <a:pt x="666" y="111"/>
                  <a:pt x="666" y="110"/>
                </a:cubicBezTo>
                <a:cubicBezTo>
                  <a:pt x="667" y="110"/>
                  <a:pt x="667" y="110"/>
                  <a:pt x="666" y="109"/>
                </a:cubicBezTo>
                <a:cubicBezTo>
                  <a:pt x="666" y="109"/>
                  <a:pt x="667" y="109"/>
                  <a:pt x="667" y="109"/>
                </a:cubicBezTo>
                <a:cubicBezTo>
                  <a:pt x="667" y="109"/>
                  <a:pt x="667" y="109"/>
                  <a:pt x="667" y="109"/>
                </a:cubicBezTo>
                <a:cubicBezTo>
                  <a:pt x="667" y="109"/>
                  <a:pt x="667" y="110"/>
                  <a:pt x="667" y="110"/>
                </a:cubicBezTo>
                <a:cubicBezTo>
                  <a:pt x="667" y="110"/>
                  <a:pt x="667" y="111"/>
                  <a:pt x="667" y="111"/>
                </a:cubicBezTo>
                <a:cubicBezTo>
                  <a:pt x="667" y="111"/>
                  <a:pt x="668" y="112"/>
                  <a:pt x="668" y="111"/>
                </a:cubicBezTo>
                <a:cubicBezTo>
                  <a:pt x="668" y="111"/>
                  <a:pt x="668" y="111"/>
                  <a:pt x="668" y="111"/>
                </a:cubicBezTo>
                <a:cubicBezTo>
                  <a:pt x="668" y="110"/>
                  <a:pt x="668" y="110"/>
                  <a:pt x="668" y="110"/>
                </a:cubicBezTo>
                <a:cubicBezTo>
                  <a:pt x="668" y="110"/>
                  <a:pt x="669" y="111"/>
                  <a:pt x="669" y="111"/>
                </a:cubicBezTo>
                <a:cubicBezTo>
                  <a:pt x="669" y="111"/>
                  <a:pt x="670" y="111"/>
                  <a:pt x="670" y="111"/>
                </a:cubicBezTo>
                <a:cubicBezTo>
                  <a:pt x="670" y="111"/>
                  <a:pt x="670" y="112"/>
                  <a:pt x="670" y="112"/>
                </a:cubicBezTo>
                <a:cubicBezTo>
                  <a:pt x="670" y="112"/>
                  <a:pt x="671" y="112"/>
                  <a:pt x="671" y="112"/>
                </a:cubicBezTo>
                <a:cubicBezTo>
                  <a:pt x="671" y="112"/>
                  <a:pt x="671" y="112"/>
                  <a:pt x="672" y="112"/>
                </a:cubicBezTo>
                <a:cubicBezTo>
                  <a:pt x="672" y="112"/>
                  <a:pt x="672" y="112"/>
                  <a:pt x="672" y="111"/>
                </a:cubicBezTo>
                <a:cubicBezTo>
                  <a:pt x="672" y="111"/>
                  <a:pt x="673" y="111"/>
                  <a:pt x="673" y="111"/>
                </a:cubicBezTo>
                <a:cubicBezTo>
                  <a:pt x="673" y="112"/>
                  <a:pt x="674" y="112"/>
                  <a:pt x="674" y="112"/>
                </a:cubicBezTo>
                <a:cubicBezTo>
                  <a:pt x="675" y="112"/>
                  <a:pt x="675" y="111"/>
                  <a:pt x="674" y="110"/>
                </a:cubicBezTo>
                <a:cubicBezTo>
                  <a:pt x="674" y="110"/>
                  <a:pt x="674" y="110"/>
                  <a:pt x="674" y="109"/>
                </a:cubicBezTo>
                <a:cubicBezTo>
                  <a:pt x="674" y="109"/>
                  <a:pt x="674" y="109"/>
                  <a:pt x="675" y="109"/>
                </a:cubicBezTo>
                <a:cubicBezTo>
                  <a:pt x="675" y="109"/>
                  <a:pt x="674" y="109"/>
                  <a:pt x="674" y="108"/>
                </a:cubicBezTo>
                <a:cubicBezTo>
                  <a:pt x="675" y="108"/>
                  <a:pt x="675" y="108"/>
                  <a:pt x="675" y="108"/>
                </a:cubicBezTo>
                <a:cubicBezTo>
                  <a:pt x="675" y="107"/>
                  <a:pt x="676" y="108"/>
                  <a:pt x="676" y="107"/>
                </a:cubicBezTo>
                <a:cubicBezTo>
                  <a:pt x="676" y="107"/>
                  <a:pt x="675" y="106"/>
                  <a:pt x="675" y="106"/>
                </a:cubicBezTo>
                <a:cubicBezTo>
                  <a:pt x="676" y="107"/>
                  <a:pt x="676" y="107"/>
                  <a:pt x="676" y="108"/>
                </a:cubicBezTo>
                <a:cubicBezTo>
                  <a:pt x="676" y="108"/>
                  <a:pt x="675" y="109"/>
                  <a:pt x="676" y="110"/>
                </a:cubicBezTo>
                <a:cubicBezTo>
                  <a:pt x="677" y="110"/>
                  <a:pt x="677" y="109"/>
                  <a:pt x="677" y="109"/>
                </a:cubicBezTo>
                <a:cubicBezTo>
                  <a:pt x="677" y="108"/>
                  <a:pt x="677" y="108"/>
                  <a:pt x="677" y="108"/>
                </a:cubicBezTo>
                <a:cubicBezTo>
                  <a:pt x="678" y="107"/>
                  <a:pt x="678" y="107"/>
                  <a:pt x="678" y="107"/>
                </a:cubicBezTo>
                <a:cubicBezTo>
                  <a:pt x="678" y="107"/>
                  <a:pt x="678" y="106"/>
                  <a:pt x="678" y="106"/>
                </a:cubicBezTo>
                <a:cubicBezTo>
                  <a:pt x="677" y="106"/>
                  <a:pt x="677" y="106"/>
                  <a:pt x="677" y="106"/>
                </a:cubicBezTo>
                <a:cubicBezTo>
                  <a:pt x="677" y="106"/>
                  <a:pt x="678" y="105"/>
                  <a:pt x="678" y="105"/>
                </a:cubicBezTo>
                <a:cubicBezTo>
                  <a:pt x="678" y="105"/>
                  <a:pt x="678" y="105"/>
                  <a:pt x="677" y="105"/>
                </a:cubicBezTo>
                <a:cubicBezTo>
                  <a:pt x="677" y="105"/>
                  <a:pt x="676" y="105"/>
                  <a:pt x="677" y="104"/>
                </a:cubicBezTo>
                <a:cubicBezTo>
                  <a:pt x="677" y="104"/>
                  <a:pt x="677" y="104"/>
                  <a:pt x="676" y="104"/>
                </a:cubicBezTo>
                <a:cubicBezTo>
                  <a:pt x="676" y="104"/>
                  <a:pt x="676" y="104"/>
                  <a:pt x="676" y="103"/>
                </a:cubicBezTo>
                <a:cubicBezTo>
                  <a:pt x="676" y="103"/>
                  <a:pt x="676" y="103"/>
                  <a:pt x="676" y="103"/>
                </a:cubicBezTo>
                <a:cubicBezTo>
                  <a:pt x="676" y="103"/>
                  <a:pt x="676" y="103"/>
                  <a:pt x="677" y="103"/>
                </a:cubicBezTo>
                <a:cubicBezTo>
                  <a:pt x="677" y="103"/>
                  <a:pt x="677" y="103"/>
                  <a:pt x="677" y="103"/>
                </a:cubicBezTo>
                <a:cubicBezTo>
                  <a:pt x="678" y="103"/>
                  <a:pt x="679" y="102"/>
                  <a:pt x="678" y="102"/>
                </a:cubicBezTo>
                <a:cubicBezTo>
                  <a:pt x="678" y="101"/>
                  <a:pt x="678" y="102"/>
                  <a:pt x="677" y="102"/>
                </a:cubicBezTo>
                <a:cubicBezTo>
                  <a:pt x="677" y="102"/>
                  <a:pt x="676" y="102"/>
                  <a:pt x="676" y="102"/>
                </a:cubicBezTo>
                <a:cubicBezTo>
                  <a:pt x="676" y="101"/>
                  <a:pt x="676" y="102"/>
                  <a:pt x="676" y="101"/>
                </a:cubicBezTo>
                <a:cubicBezTo>
                  <a:pt x="676" y="101"/>
                  <a:pt x="676" y="101"/>
                  <a:pt x="676" y="101"/>
                </a:cubicBezTo>
                <a:cubicBezTo>
                  <a:pt x="677" y="101"/>
                  <a:pt x="677" y="101"/>
                  <a:pt x="677" y="100"/>
                </a:cubicBezTo>
                <a:cubicBezTo>
                  <a:pt x="677" y="100"/>
                  <a:pt x="677" y="100"/>
                  <a:pt x="677" y="100"/>
                </a:cubicBezTo>
                <a:cubicBezTo>
                  <a:pt x="677" y="100"/>
                  <a:pt x="676" y="99"/>
                  <a:pt x="676" y="99"/>
                </a:cubicBezTo>
                <a:cubicBezTo>
                  <a:pt x="676" y="99"/>
                  <a:pt x="676" y="100"/>
                  <a:pt x="675" y="100"/>
                </a:cubicBezTo>
                <a:cubicBezTo>
                  <a:pt x="675" y="100"/>
                  <a:pt x="675" y="101"/>
                  <a:pt x="675" y="100"/>
                </a:cubicBezTo>
                <a:cubicBezTo>
                  <a:pt x="675" y="100"/>
                  <a:pt x="675" y="99"/>
                  <a:pt x="675" y="100"/>
                </a:cubicBezTo>
                <a:cubicBezTo>
                  <a:pt x="675" y="100"/>
                  <a:pt x="675" y="100"/>
                  <a:pt x="674" y="100"/>
                </a:cubicBezTo>
                <a:cubicBezTo>
                  <a:pt x="674" y="101"/>
                  <a:pt x="674" y="100"/>
                  <a:pt x="674" y="100"/>
                </a:cubicBezTo>
                <a:cubicBezTo>
                  <a:pt x="674" y="100"/>
                  <a:pt x="675" y="100"/>
                  <a:pt x="674" y="99"/>
                </a:cubicBezTo>
                <a:cubicBezTo>
                  <a:pt x="674" y="99"/>
                  <a:pt x="673" y="99"/>
                  <a:pt x="673" y="99"/>
                </a:cubicBezTo>
                <a:cubicBezTo>
                  <a:pt x="673" y="99"/>
                  <a:pt x="673" y="98"/>
                  <a:pt x="673" y="98"/>
                </a:cubicBezTo>
                <a:cubicBezTo>
                  <a:pt x="673" y="99"/>
                  <a:pt x="673" y="99"/>
                  <a:pt x="672" y="99"/>
                </a:cubicBezTo>
                <a:cubicBezTo>
                  <a:pt x="672" y="99"/>
                  <a:pt x="672" y="100"/>
                  <a:pt x="672" y="99"/>
                </a:cubicBezTo>
                <a:cubicBezTo>
                  <a:pt x="672" y="99"/>
                  <a:pt x="673" y="98"/>
                  <a:pt x="673" y="98"/>
                </a:cubicBezTo>
                <a:cubicBezTo>
                  <a:pt x="673" y="98"/>
                  <a:pt x="673" y="98"/>
                  <a:pt x="673" y="98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72" y="97"/>
                  <a:pt x="672" y="98"/>
                  <a:pt x="672" y="97"/>
                </a:cubicBezTo>
                <a:cubicBezTo>
                  <a:pt x="672" y="97"/>
                  <a:pt x="672" y="97"/>
                  <a:pt x="672" y="97"/>
                </a:cubicBezTo>
                <a:cubicBezTo>
                  <a:pt x="672" y="96"/>
                  <a:pt x="671" y="97"/>
                  <a:pt x="671" y="96"/>
                </a:cubicBezTo>
                <a:cubicBezTo>
                  <a:pt x="672" y="96"/>
                  <a:pt x="672" y="96"/>
                  <a:pt x="673" y="96"/>
                </a:cubicBezTo>
                <a:cubicBezTo>
                  <a:pt x="673" y="96"/>
                  <a:pt x="673" y="96"/>
                  <a:pt x="673" y="96"/>
                </a:cubicBezTo>
                <a:cubicBezTo>
                  <a:pt x="672" y="96"/>
                  <a:pt x="672" y="96"/>
                  <a:pt x="672" y="96"/>
                </a:cubicBezTo>
                <a:cubicBezTo>
                  <a:pt x="672" y="95"/>
                  <a:pt x="672" y="95"/>
                  <a:pt x="672" y="95"/>
                </a:cubicBezTo>
                <a:cubicBezTo>
                  <a:pt x="672" y="95"/>
                  <a:pt x="672" y="94"/>
                  <a:pt x="671" y="94"/>
                </a:cubicBezTo>
                <a:cubicBezTo>
                  <a:pt x="671" y="95"/>
                  <a:pt x="671" y="95"/>
                  <a:pt x="670" y="95"/>
                </a:cubicBezTo>
                <a:cubicBezTo>
                  <a:pt x="670" y="95"/>
                  <a:pt x="669" y="95"/>
                  <a:pt x="669" y="95"/>
                </a:cubicBezTo>
                <a:cubicBezTo>
                  <a:pt x="669" y="95"/>
                  <a:pt x="669" y="95"/>
                  <a:pt x="670" y="95"/>
                </a:cubicBezTo>
                <a:cubicBezTo>
                  <a:pt x="670" y="94"/>
                  <a:pt x="671" y="94"/>
                  <a:pt x="670" y="94"/>
                </a:cubicBezTo>
                <a:cubicBezTo>
                  <a:pt x="670" y="94"/>
                  <a:pt x="670" y="94"/>
                  <a:pt x="670" y="94"/>
                </a:cubicBezTo>
                <a:cubicBezTo>
                  <a:pt x="669" y="94"/>
                  <a:pt x="669" y="93"/>
                  <a:pt x="669" y="93"/>
                </a:cubicBezTo>
                <a:cubicBezTo>
                  <a:pt x="669" y="93"/>
                  <a:pt x="669" y="93"/>
                  <a:pt x="669" y="93"/>
                </a:cubicBezTo>
                <a:cubicBezTo>
                  <a:pt x="669" y="92"/>
                  <a:pt x="669" y="92"/>
                  <a:pt x="669" y="92"/>
                </a:cubicBezTo>
                <a:cubicBezTo>
                  <a:pt x="670" y="92"/>
                  <a:pt x="670" y="93"/>
                  <a:pt x="670" y="93"/>
                </a:cubicBezTo>
                <a:cubicBezTo>
                  <a:pt x="670" y="92"/>
                  <a:pt x="670" y="92"/>
                  <a:pt x="670" y="92"/>
                </a:cubicBezTo>
                <a:cubicBezTo>
                  <a:pt x="670" y="92"/>
                  <a:pt x="670" y="92"/>
                  <a:pt x="669" y="92"/>
                </a:cubicBezTo>
                <a:cubicBezTo>
                  <a:pt x="669" y="91"/>
                  <a:pt x="669" y="91"/>
                  <a:pt x="669" y="91"/>
                </a:cubicBezTo>
                <a:cubicBezTo>
                  <a:pt x="668" y="91"/>
                  <a:pt x="668" y="92"/>
                  <a:pt x="668" y="91"/>
                </a:cubicBezTo>
                <a:cubicBezTo>
                  <a:pt x="668" y="91"/>
                  <a:pt x="669" y="91"/>
                  <a:pt x="669" y="91"/>
                </a:cubicBezTo>
                <a:cubicBezTo>
                  <a:pt x="670" y="91"/>
                  <a:pt x="670" y="91"/>
                  <a:pt x="670" y="91"/>
                </a:cubicBezTo>
                <a:cubicBezTo>
                  <a:pt x="670" y="92"/>
                  <a:pt x="671" y="92"/>
                  <a:pt x="671" y="92"/>
                </a:cubicBezTo>
                <a:cubicBezTo>
                  <a:pt x="671" y="92"/>
                  <a:pt x="670" y="93"/>
                  <a:pt x="670" y="93"/>
                </a:cubicBezTo>
                <a:cubicBezTo>
                  <a:pt x="670" y="93"/>
                  <a:pt x="671" y="93"/>
                  <a:pt x="672" y="93"/>
                </a:cubicBezTo>
                <a:cubicBezTo>
                  <a:pt x="672" y="93"/>
                  <a:pt x="674" y="93"/>
                  <a:pt x="674" y="93"/>
                </a:cubicBezTo>
                <a:cubicBezTo>
                  <a:pt x="675" y="93"/>
                  <a:pt x="674" y="92"/>
                  <a:pt x="674" y="92"/>
                </a:cubicBezTo>
                <a:cubicBezTo>
                  <a:pt x="674" y="91"/>
                  <a:pt x="673" y="91"/>
                  <a:pt x="673" y="91"/>
                </a:cubicBezTo>
                <a:cubicBezTo>
                  <a:pt x="673" y="91"/>
                  <a:pt x="673" y="90"/>
                  <a:pt x="673" y="90"/>
                </a:cubicBezTo>
                <a:cubicBezTo>
                  <a:pt x="673" y="90"/>
                  <a:pt x="674" y="90"/>
                  <a:pt x="674" y="90"/>
                </a:cubicBezTo>
                <a:cubicBezTo>
                  <a:pt x="674" y="90"/>
                  <a:pt x="674" y="91"/>
                  <a:pt x="675" y="91"/>
                </a:cubicBezTo>
                <a:cubicBezTo>
                  <a:pt x="675" y="91"/>
                  <a:pt x="675" y="91"/>
                  <a:pt x="675" y="91"/>
                </a:cubicBezTo>
                <a:cubicBezTo>
                  <a:pt x="675" y="91"/>
                  <a:pt x="675" y="90"/>
                  <a:pt x="675" y="90"/>
                </a:cubicBezTo>
                <a:cubicBezTo>
                  <a:pt x="676" y="90"/>
                  <a:pt x="676" y="90"/>
                  <a:pt x="676" y="90"/>
                </a:cubicBezTo>
                <a:cubicBezTo>
                  <a:pt x="676" y="90"/>
                  <a:pt x="676" y="90"/>
                  <a:pt x="676" y="89"/>
                </a:cubicBezTo>
                <a:cubicBezTo>
                  <a:pt x="675" y="89"/>
                  <a:pt x="675" y="89"/>
                  <a:pt x="675" y="89"/>
                </a:cubicBezTo>
                <a:cubicBezTo>
                  <a:pt x="675" y="89"/>
                  <a:pt x="676" y="89"/>
                  <a:pt x="676" y="89"/>
                </a:cubicBezTo>
                <a:cubicBezTo>
                  <a:pt x="676" y="89"/>
                  <a:pt x="676" y="89"/>
                  <a:pt x="676" y="89"/>
                </a:cubicBezTo>
                <a:cubicBezTo>
                  <a:pt x="677" y="89"/>
                  <a:pt x="677" y="90"/>
                  <a:pt x="677" y="8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78" y="89"/>
                  <a:pt x="678" y="89"/>
                  <a:pt x="679" y="89"/>
                </a:cubicBezTo>
                <a:cubicBezTo>
                  <a:pt x="679" y="89"/>
                  <a:pt x="678" y="89"/>
                  <a:pt x="678" y="90"/>
                </a:cubicBezTo>
                <a:cubicBezTo>
                  <a:pt x="678" y="90"/>
                  <a:pt x="678" y="90"/>
                  <a:pt x="678" y="90"/>
                </a:cubicBezTo>
                <a:cubicBezTo>
                  <a:pt x="678" y="90"/>
                  <a:pt x="679" y="90"/>
                  <a:pt x="679" y="90"/>
                </a:cubicBezTo>
                <a:cubicBezTo>
                  <a:pt x="679" y="91"/>
                  <a:pt x="679" y="91"/>
                  <a:pt x="678" y="91"/>
                </a:cubicBezTo>
                <a:cubicBezTo>
                  <a:pt x="678" y="91"/>
                  <a:pt x="678" y="92"/>
                  <a:pt x="679" y="91"/>
                </a:cubicBezTo>
                <a:cubicBezTo>
                  <a:pt x="679" y="91"/>
                  <a:pt x="680" y="91"/>
                  <a:pt x="680" y="91"/>
                </a:cubicBezTo>
                <a:cubicBezTo>
                  <a:pt x="680" y="91"/>
                  <a:pt x="679" y="91"/>
                  <a:pt x="680" y="92"/>
                </a:cubicBezTo>
                <a:cubicBezTo>
                  <a:pt x="680" y="92"/>
                  <a:pt x="680" y="92"/>
                  <a:pt x="680" y="92"/>
                </a:cubicBezTo>
                <a:cubicBezTo>
                  <a:pt x="681" y="92"/>
                  <a:pt x="682" y="92"/>
                  <a:pt x="682" y="91"/>
                </a:cubicBezTo>
                <a:cubicBezTo>
                  <a:pt x="683" y="91"/>
                  <a:pt x="683" y="91"/>
                  <a:pt x="683" y="90"/>
                </a:cubicBezTo>
                <a:cubicBezTo>
                  <a:pt x="684" y="90"/>
                  <a:pt x="684" y="90"/>
                  <a:pt x="684" y="90"/>
                </a:cubicBezTo>
                <a:cubicBezTo>
                  <a:pt x="683" y="91"/>
                  <a:pt x="683" y="91"/>
                  <a:pt x="682" y="91"/>
                </a:cubicBezTo>
                <a:cubicBezTo>
                  <a:pt x="682" y="92"/>
                  <a:pt x="680" y="92"/>
                  <a:pt x="680" y="92"/>
                </a:cubicBezTo>
                <a:cubicBezTo>
                  <a:pt x="680" y="93"/>
                  <a:pt x="680" y="93"/>
                  <a:pt x="681" y="93"/>
                </a:cubicBezTo>
                <a:cubicBezTo>
                  <a:pt x="682" y="93"/>
                  <a:pt x="682" y="93"/>
                  <a:pt x="682" y="93"/>
                </a:cubicBezTo>
                <a:cubicBezTo>
                  <a:pt x="683" y="93"/>
                  <a:pt x="683" y="92"/>
                  <a:pt x="684" y="92"/>
                </a:cubicBezTo>
                <a:cubicBezTo>
                  <a:pt x="684" y="92"/>
                  <a:pt x="685" y="92"/>
                  <a:pt x="685" y="92"/>
                </a:cubicBezTo>
                <a:cubicBezTo>
                  <a:pt x="685" y="92"/>
                  <a:pt x="686" y="91"/>
                  <a:pt x="687" y="91"/>
                </a:cubicBezTo>
                <a:cubicBezTo>
                  <a:pt x="687" y="91"/>
                  <a:pt x="689" y="90"/>
                  <a:pt x="689" y="91"/>
                </a:cubicBezTo>
                <a:cubicBezTo>
                  <a:pt x="688" y="91"/>
                  <a:pt x="687" y="91"/>
                  <a:pt x="686" y="91"/>
                </a:cubicBezTo>
                <a:cubicBezTo>
                  <a:pt x="686" y="92"/>
                  <a:pt x="686" y="92"/>
                  <a:pt x="686" y="92"/>
                </a:cubicBezTo>
                <a:cubicBezTo>
                  <a:pt x="686" y="93"/>
                  <a:pt x="686" y="93"/>
                  <a:pt x="685" y="93"/>
                </a:cubicBezTo>
                <a:cubicBezTo>
                  <a:pt x="685" y="93"/>
                  <a:pt x="683" y="93"/>
                  <a:pt x="683" y="93"/>
                </a:cubicBezTo>
                <a:cubicBezTo>
                  <a:pt x="683" y="93"/>
                  <a:pt x="682" y="93"/>
                  <a:pt x="682" y="94"/>
                </a:cubicBezTo>
                <a:cubicBezTo>
                  <a:pt x="681" y="94"/>
                  <a:pt x="681" y="95"/>
                  <a:pt x="681" y="95"/>
                </a:cubicBezTo>
                <a:cubicBezTo>
                  <a:pt x="682" y="95"/>
                  <a:pt x="682" y="95"/>
                  <a:pt x="682" y="95"/>
                </a:cubicBezTo>
                <a:cubicBezTo>
                  <a:pt x="683" y="94"/>
                  <a:pt x="684" y="94"/>
                  <a:pt x="684" y="94"/>
                </a:cubicBezTo>
                <a:cubicBezTo>
                  <a:pt x="684" y="95"/>
                  <a:pt x="684" y="94"/>
                  <a:pt x="683" y="94"/>
                </a:cubicBezTo>
                <a:cubicBezTo>
                  <a:pt x="683" y="95"/>
                  <a:pt x="682" y="95"/>
                  <a:pt x="682" y="95"/>
                </a:cubicBezTo>
                <a:cubicBezTo>
                  <a:pt x="682" y="95"/>
                  <a:pt x="682" y="96"/>
                  <a:pt x="683" y="95"/>
                </a:cubicBezTo>
                <a:cubicBezTo>
                  <a:pt x="683" y="95"/>
                  <a:pt x="684" y="94"/>
                  <a:pt x="684" y="95"/>
                </a:cubicBezTo>
                <a:cubicBezTo>
                  <a:pt x="684" y="95"/>
                  <a:pt x="684" y="95"/>
                  <a:pt x="683" y="95"/>
                </a:cubicBezTo>
                <a:cubicBezTo>
                  <a:pt x="683" y="96"/>
                  <a:pt x="682" y="95"/>
                  <a:pt x="682" y="96"/>
                </a:cubicBezTo>
                <a:cubicBezTo>
                  <a:pt x="681" y="96"/>
                  <a:pt x="681" y="96"/>
                  <a:pt x="682" y="96"/>
                </a:cubicBezTo>
                <a:cubicBezTo>
                  <a:pt x="682" y="96"/>
                  <a:pt x="683" y="96"/>
                  <a:pt x="684" y="96"/>
                </a:cubicBezTo>
                <a:cubicBezTo>
                  <a:pt x="684" y="96"/>
                  <a:pt x="685" y="96"/>
                  <a:pt x="684" y="96"/>
                </a:cubicBezTo>
                <a:cubicBezTo>
                  <a:pt x="684" y="96"/>
                  <a:pt x="683" y="96"/>
                  <a:pt x="683" y="97"/>
                </a:cubicBezTo>
                <a:cubicBezTo>
                  <a:pt x="682" y="97"/>
                  <a:pt x="682" y="97"/>
                  <a:pt x="682" y="97"/>
                </a:cubicBezTo>
                <a:cubicBezTo>
                  <a:pt x="683" y="97"/>
                  <a:pt x="683" y="97"/>
                  <a:pt x="683" y="97"/>
                </a:cubicBezTo>
                <a:cubicBezTo>
                  <a:pt x="683" y="98"/>
                  <a:pt x="683" y="98"/>
                  <a:pt x="683" y="98"/>
                </a:cubicBezTo>
                <a:cubicBezTo>
                  <a:pt x="683" y="98"/>
                  <a:pt x="684" y="98"/>
                  <a:pt x="684" y="98"/>
                </a:cubicBezTo>
                <a:cubicBezTo>
                  <a:pt x="684" y="97"/>
                  <a:pt x="684" y="97"/>
                  <a:pt x="685" y="97"/>
                </a:cubicBezTo>
                <a:cubicBezTo>
                  <a:pt x="685" y="96"/>
                  <a:pt x="685" y="96"/>
                  <a:pt x="685" y="96"/>
                </a:cubicBezTo>
                <a:cubicBezTo>
                  <a:pt x="685" y="97"/>
                  <a:pt x="685" y="97"/>
                  <a:pt x="685" y="97"/>
                </a:cubicBezTo>
                <a:cubicBezTo>
                  <a:pt x="684" y="97"/>
                  <a:pt x="684" y="98"/>
                  <a:pt x="684" y="98"/>
                </a:cubicBezTo>
                <a:cubicBezTo>
                  <a:pt x="685" y="98"/>
                  <a:pt x="685" y="97"/>
                  <a:pt x="685" y="98"/>
                </a:cubicBezTo>
                <a:cubicBezTo>
                  <a:pt x="685" y="98"/>
                  <a:pt x="684" y="98"/>
                  <a:pt x="685" y="98"/>
                </a:cubicBezTo>
                <a:cubicBezTo>
                  <a:pt x="685" y="98"/>
                  <a:pt x="685" y="98"/>
                  <a:pt x="686" y="98"/>
                </a:cubicBezTo>
                <a:cubicBezTo>
                  <a:pt x="686" y="98"/>
                  <a:pt x="686" y="98"/>
                  <a:pt x="686" y="98"/>
                </a:cubicBezTo>
                <a:cubicBezTo>
                  <a:pt x="687" y="98"/>
                  <a:pt x="687" y="98"/>
                  <a:pt x="686" y="98"/>
                </a:cubicBezTo>
                <a:cubicBezTo>
                  <a:pt x="686" y="98"/>
                  <a:pt x="686" y="98"/>
                  <a:pt x="686" y="99"/>
                </a:cubicBezTo>
                <a:cubicBezTo>
                  <a:pt x="686" y="99"/>
                  <a:pt x="687" y="99"/>
                  <a:pt x="687" y="99"/>
                </a:cubicBezTo>
                <a:cubicBezTo>
                  <a:pt x="687" y="99"/>
                  <a:pt x="687" y="100"/>
                  <a:pt x="687" y="99"/>
                </a:cubicBezTo>
                <a:cubicBezTo>
                  <a:pt x="688" y="99"/>
                  <a:pt x="689" y="98"/>
                  <a:pt x="689" y="97"/>
                </a:cubicBezTo>
                <a:cubicBezTo>
                  <a:pt x="689" y="97"/>
                  <a:pt x="689" y="97"/>
                  <a:pt x="689" y="96"/>
                </a:cubicBezTo>
                <a:cubicBezTo>
                  <a:pt x="689" y="96"/>
                  <a:pt x="689" y="96"/>
                  <a:pt x="690" y="96"/>
                </a:cubicBezTo>
                <a:cubicBezTo>
                  <a:pt x="690" y="96"/>
                  <a:pt x="689" y="96"/>
                  <a:pt x="689" y="95"/>
                </a:cubicBezTo>
                <a:cubicBezTo>
                  <a:pt x="690" y="95"/>
                  <a:pt x="690" y="95"/>
                  <a:pt x="690" y="95"/>
                </a:cubicBezTo>
                <a:cubicBezTo>
                  <a:pt x="690" y="95"/>
                  <a:pt x="690" y="95"/>
                  <a:pt x="690" y="95"/>
                </a:cubicBezTo>
                <a:cubicBezTo>
                  <a:pt x="690" y="95"/>
                  <a:pt x="690" y="95"/>
                  <a:pt x="690" y="95"/>
                </a:cubicBezTo>
                <a:cubicBezTo>
                  <a:pt x="690" y="94"/>
                  <a:pt x="690" y="95"/>
                  <a:pt x="690" y="95"/>
                </a:cubicBezTo>
                <a:cubicBezTo>
                  <a:pt x="691" y="94"/>
                  <a:pt x="691" y="94"/>
                  <a:pt x="691" y="94"/>
                </a:cubicBezTo>
                <a:cubicBezTo>
                  <a:pt x="691" y="93"/>
                  <a:pt x="691" y="93"/>
                  <a:pt x="691" y="93"/>
                </a:cubicBezTo>
                <a:cubicBezTo>
                  <a:pt x="691" y="94"/>
                  <a:pt x="691" y="94"/>
                  <a:pt x="691" y="94"/>
                </a:cubicBezTo>
                <a:cubicBezTo>
                  <a:pt x="691" y="95"/>
                  <a:pt x="692" y="95"/>
                  <a:pt x="692" y="95"/>
                </a:cubicBezTo>
                <a:cubicBezTo>
                  <a:pt x="692" y="95"/>
                  <a:pt x="693" y="94"/>
                  <a:pt x="693" y="95"/>
                </a:cubicBezTo>
                <a:cubicBezTo>
                  <a:pt x="693" y="95"/>
                  <a:pt x="693" y="95"/>
                  <a:pt x="694" y="95"/>
                </a:cubicBezTo>
                <a:cubicBezTo>
                  <a:pt x="694" y="95"/>
                  <a:pt x="694" y="95"/>
                  <a:pt x="694" y="95"/>
                </a:cubicBezTo>
                <a:cubicBezTo>
                  <a:pt x="694" y="94"/>
                  <a:pt x="694" y="94"/>
                  <a:pt x="694" y="94"/>
                </a:cubicBezTo>
                <a:cubicBezTo>
                  <a:pt x="694" y="94"/>
                  <a:pt x="694" y="93"/>
                  <a:pt x="694" y="94"/>
                </a:cubicBezTo>
                <a:cubicBezTo>
                  <a:pt x="695" y="94"/>
                  <a:pt x="695" y="94"/>
                  <a:pt x="696" y="94"/>
                </a:cubicBezTo>
                <a:cubicBezTo>
                  <a:pt x="696" y="94"/>
                  <a:pt x="696" y="93"/>
                  <a:pt x="696" y="93"/>
                </a:cubicBezTo>
                <a:cubicBezTo>
                  <a:pt x="696" y="93"/>
                  <a:pt x="695" y="93"/>
                  <a:pt x="695" y="93"/>
                </a:cubicBezTo>
                <a:cubicBezTo>
                  <a:pt x="695" y="93"/>
                  <a:pt x="695" y="93"/>
                  <a:pt x="695" y="92"/>
                </a:cubicBezTo>
                <a:cubicBezTo>
                  <a:pt x="695" y="92"/>
                  <a:pt x="695" y="92"/>
                  <a:pt x="695" y="92"/>
                </a:cubicBezTo>
                <a:cubicBezTo>
                  <a:pt x="695" y="93"/>
                  <a:pt x="696" y="93"/>
                  <a:pt x="696" y="93"/>
                </a:cubicBezTo>
                <a:cubicBezTo>
                  <a:pt x="697" y="93"/>
                  <a:pt x="698" y="93"/>
                  <a:pt x="698" y="93"/>
                </a:cubicBezTo>
                <a:cubicBezTo>
                  <a:pt x="698" y="92"/>
                  <a:pt x="698" y="92"/>
                  <a:pt x="697" y="92"/>
                </a:cubicBezTo>
                <a:cubicBezTo>
                  <a:pt x="697" y="92"/>
                  <a:pt x="696" y="91"/>
                  <a:pt x="696" y="91"/>
                </a:cubicBezTo>
                <a:cubicBezTo>
                  <a:pt x="696" y="91"/>
                  <a:pt x="695" y="91"/>
                  <a:pt x="695" y="91"/>
                </a:cubicBezTo>
                <a:cubicBezTo>
                  <a:pt x="696" y="91"/>
                  <a:pt x="696" y="91"/>
                  <a:pt x="696" y="91"/>
                </a:cubicBezTo>
                <a:cubicBezTo>
                  <a:pt x="696" y="91"/>
                  <a:pt x="697" y="91"/>
                  <a:pt x="697" y="91"/>
                </a:cubicBezTo>
                <a:cubicBezTo>
                  <a:pt x="698" y="91"/>
                  <a:pt x="698" y="91"/>
                  <a:pt x="698" y="91"/>
                </a:cubicBezTo>
                <a:cubicBezTo>
                  <a:pt x="698" y="91"/>
                  <a:pt x="697" y="91"/>
                  <a:pt x="697" y="90"/>
                </a:cubicBezTo>
                <a:cubicBezTo>
                  <a:pt x="697" y="90"/>
                  <a:pt x="698" y="90"/>
                  <a:pt x="698" y="90"/>
                </a:cubicBezTo>
                <a:cubicBezTo>
                  <a:pt x="698" y="90"/>
                  <a:pt x="698" y="90"/>
                  <a:pt x="699" y="91"/>
                </a:cubicBezTo>
                <a:cubicBezTo>
                  <a:pt x="699" y="91"/>
                  <a:pt x="700" y="91"/>
                  <a:pt x="700" y="91"/>
                </a:cubicBezTo>
                <a:cubicBezTo>
                  <a:pt x="700" y="91"/>
                  <a:pt x="701" y="91"/>
                  <a:pt x="701" y="91"/>
                </a:cubicBezTo>
                <a:cubicBezTo>
                  <a:pt x="702" y="91"/>
                  <a:pt x="702" y="90"/>
                  <a:pt x="702" y="90"/>
                </a:cubicBezTo>
                <a:cubicBezTo>
                  <a:pt x="701" y="90"/>
                  <a:pt x="701" y="90"/>
                  <a:pt x="701" y="90"/>
                </a:cubicBezTo>
                <a:cubicBezTo>
                  <a:pt x="700" y="90"/>
                  <a:pt x="700" y="90"/>
                  <a:pt x="701" y="90"/>
                </a:cubicBezTo>
                <a:cubicBezTo>
                  <a:pt x="701" y="90"/>
                  <a:pt x="701" y="90"/>
                  <a:pt x="702" y="90"/>
                </a:cubicBezTo>
                <a:cubicBezTo>
                  <a:pt x="702" y="90"/>
                  <a:pt x="702" y="90"/>
                  <a:pt x="702" y="89"/>
                </a:cubicBezTo>
                <a:cubicBezTo>
                  <a:pt x="702" y="89"/>
                  <a:pt x="701" y="89"/>
                  <a:pt x="701" y="89"/>
                </a:cubicBezTo>
                <a:cubicBezTo>
                  <a:pt x="701" y="89"/>
                  <a:pt x="701" y="89"/>
                  <a:pt x="702" y="89"/>
                </a:cubicBezTo>
                <a:cubicBezTo>
                  <a:pt x="702" y="89"/>
                  <a:pt x="702" y="89"/>
                  <a:pt x="702" y="89"/>
                </a:cubicBezTo>
                <a:cubicBezTo>
                  <a:pt x="703" y="89"/>
                  <a:pt x="704" y="89"/>
                  <a:pt x="704" y="89"/>
                </a:cubicBezTo>
                <a:cubicBezTo>
                  <a:pt x="704" y="88"/>
                  <a:pt x="704" y="88"/>
                  <a:pt x="703" y="88"/>
                </a:cubicBezTo>
                <a:cubicBezTo>
                  <a:pt x="703" y="88"/>
                  <a:pt x="703" y="87"/>
                  <a:pt x="703" y="87"/>
                </a:cubicBezTo>
                <a:cubicBezTo>
                  <a:pt x="703" y="87"/>
                  <a:pt x="702" y="87"/>
                  <a:pt x="702" y="87"/>
                </a:cubicBezTo>
                <a:cubicBezTo>
                  <a:pt x="701" y="86"/>
                  <a:pt x="701" y="86"/>
                  <a:pt x="701" y="86"/>
                </a:cubicBezTo>
                <a:cubicBezTo>
                  <a:pt x="701" y="86"/>
                  <a:pt x="700" y="87"/>
                  <a:pt x="700" y="87"/>
                </a:cubicBezTo>
                <a:cubicBezTo>
                  <a:pt x="700" y="87"/>
                  <a:pt x="700" y="87"/>
                  <a:pt x="700" y="87"/>
                </a:cubicBezTo>
                <a:cubicBezTo>
                  <a:pt x="699" y="87"/>
                  <a:pt x="699" y="88"/>
                  <a:pt x="699" y="88"/>
                </a:cubicBezTo>
                <a:cubicBezTo>
                  <a:pt x="699" y="88"/>
                  <a:pt x="699" y="87"/>
                  <a:pt x="699" y="87"/>
                </a:cubicBezTo>
                <a:cubicBezTo>
                  <a:pt x="699" y="87"/>
                  <a:pt x="698" y="87"/>
                  <a:pt x="698" y="87"/>
                </a:cubicBezTo>
                <a:cubicBezTo>
                  <a:pt x="698" y="87"/>
                  <a:pt x="698" y="87"/>
                  <a:pt x="697" y="88"/>
                </a:cubicBezTo>
                <a:cubicBezTo>
                  <a:pt x="697" y="88"/>
                  <a:pt x="697" y="89"/>
                  <a:pt x="697" y="88"/>
                </a:cubicBezTo>
                <a:cubicBezTo>
                  <a:pt x="697" y="88"/>
                  <a:pt x="698" y="88"/>
                  <a:pt x="698" y="87"/>
                </a:cubicBezTo>
                <a:cubicBezTo>
                  <a:pt x="698" y="87"/>
                  <a:pt x="698" y="87"/>
                  <a:pt x="697" y="87"/>
                </a:cubicBezTo>
                <a:cubicBezTo>
                  <a:pt x="697" y="87"/>
                  <a:pt x="697" y="87"/>
                  <a:pt x="696" y="87"/>
                </a:cubicBezTo>
                <a:cubicBezTo>
                  <a:pt x="696" y="87"/>
                  <a:pt x="696" y="87"/>
                  <a:pt x="695" y="87"/>
                </a:cubicBezTo>
                <a:cubicBezTo>
                  <a:pt x="695" y="88"/>
                  <a:pt x="695" y="88"/>
                  <a:pt x="695" y="88"/>
                </a:cubicBezTo>
                <a:cubicBezTo>
                  <a:pt x="695" y="88"/>
                  <a:pt x="695" y="89"/>
                  <a:pt x="694" y="88"/>
                </a:cubicBezTo>
                <a:cubicBezTo>
                  <a:pt x="694" y="88"/>
                  <a:pt x="694" y="88"/>
                  <a:pt x="694" y="88"/>
                </a:cubicBezTo>
                <a:cubicBezTo>
                  <a:pt x="694" y="88"/>
                  <a:pt x="694" y="88"/>
                  <a:pt x="693" y="88"/>
                </a:cubicBezTo>
                <a:cubicBezTo>
                  <a:pt x="693" y="88"/>
                  <a:pt x="694" y="88"/>
                  <a:pt x="694" y="87"/>
                </a:cubicBezTo>
                <a:cubicBezTo>
                  <a:pt x="694" y="87"/>
                  <a:pt x="695" y="87"/>
                  <a:pt x="695" y="87"/>
                </a:cubicBezTo>
                <a:cubicBezTo>
                  <a:pt x="695" y="87"/>
                  <a:pt x="695" y="87"/>
                  <a:pt x="696" y="87"/>
                </a:cubicBezTo>
                <a:cubicBezTo>
                  <a:pt x="696" y="87"/>
                  <a:pt x="696" y="86"/>
                  <a:pt x="696" y="86"/>
                </a:cubicBezTo>
                <a:cubicBezTo>
                  <a:pt x="696" y="86"/>
                  <a:pt x="697" y="86"/>
                  <a:pt x="697" y="86"/>
                </a:cubicBezTo>
                <a:cubicBezTo>
                  <a:pt x="698" y="85"/>
                  <a:pt x="698" y="85"/>
                  <a:pt x="698" y="85"/>
                </a:cubicBezTo>
                <a:cubicBezTo>
                  <a:pt x="698" y="85"/>
                  <a:pt x="698" y="85"/>
                  <a:pt x="698" y="85"/>
                </a:cubicBezTo>
                <a:cubicBezTo>
                  <a:pt x="697" y="85"/>
                  <a:pt x="697" y="85"/>
                  <a:pt x="697" y="85"/>
                </a:cubicBezTo>
                <a:cubicBezTo>
                  <a:pt x="697" y="85"/>
                  <a:pt x="696" y="85"/>
                  <a:pt x="696" y="85"/>
                </a:cubicBezTo>
                <a:cubicBezTo>
                  <a:pt x="696" y="85"/>
                  <a:pt x="695" y="86"/>
                  <a:pt x="695" y="86"/>
                </a:cubicBezTo>
                <a:cubicBezTo>
                  <a:pt x="695" y="86"/>
                  <a:pt x="695" y="87"/>
                  <a:pt x="694" y="87"/>
                </a:cubicBezTo>
                <a:cubicBezTo>
                  <a:pt x="694" y="86"/>
                  <a:pt x="694" y="86"/>
                  <a:pt x="695" y="86"/>
                </a:cubicBezTo>
                <a:cubicBezTo>
                  <a:pt x="695" y="86"/>
                  <a:pt x="696" y="86"/>
                  <a:pt x="696" y="86"/>
                </a:cubicBezTo>
                <a:cubicBezTo>
                  <a:pt x="696" y="85"/>
                  <a:pt x="696" y="85"/>
                  <a:pt x="696" y="85"/>
                </a:cubicBezTo>
                <a:cubicBezTo>
                  <a:pt x="695" y="85"/>
                  <a:pt x="695" y="85"/>
                  <a:pt x="695" y="85"/>
                </a:cubicBezTo>
                <a:cubicBezTo>
                  <a:pt x="694" y="85"/>
                  <a:pt x="694" y="85"/>
                  <a:pt x="694" y="85"/>
                </a:cubicBezTo>
                <a:cubicBezTo>
                  <a:pt x="693" y="85"/>
                  <a:pt x="693" y="85"/>
                  <a:pt x="693" y="85"/>
                </a:cubicBezTo>
                <a:cubicBezTo>
                  <a:pt x="692" y="85"/>
                  <a:pt x="691" y="86"/>
                  <a:pt x="691" y="86"/>
                </a:cubicBezTo>
                <a:cubicBezTo>
                  <a:pt x="691" y="86"/>
                  <a:pt x="690" y="86"/>
                  <a:pt x="690" y="86"/>
                </a:cubicBezTo>
                <a:cubicBezTo>
                  <a:pt x="690" y="87"/>
                  <a:pt x="689" y="87"/>
                  <a:pt x="690" y="86"/>
                </a:cubicBezTo>
                <a:cubicBezTo>
                  <a:pt x="690" y="86"/>
                  <a:pt x="690" y="86"/>
                  <a:pt x="690" y="86"/>
                </a:cubicBezTo>
                <a:cubicBezTo>
                  <a:pt x="691" y="85"/>
                  <a:pt x="691" y="85"/>
                  <a:pt x="690" y="85"/>
                </a:cubicBezTo>
                <a:cubicBezTo>
                  <a:pt x="690" y="85"/>
                  <a:pt x="691" y="85"/>
                  <a:pt x="691" y="85"/>
                </a:cubicBezTo>
                <a:cubicBezTo>
                  <a:pt x="691" y="85"/>
                  <a:pt x="691" y="85"/>
                  <a:pt x="691" y="85"/>
                </a:cubicBezTo>
                <a:cubicBezTo>
                  <a:pt x="692" y="85"/>
                  <a:pt x="692" y="85"/>
                  <a:pt x="693" y="85"/>
                </a:cubicBezTo>
                <a:cubicBezTo>
                  <a:pt x="694" y="85"/>
                  <a:pt x="694" y="85"/>
                  <a:pt x="694" y="85"/>
                </a:cubicBezTo>
                <a:cubicBezTo>
                  <a:pt x="694" y="84"/>
                  <a:pt x="695" y="84"/>
                  <a:pt x="694" y="84"/>
                </a:cubicBezTo>
                <a:cubicBezTo>
                  <a:pt x="694" y="84"/>
                  <a:pt x="694" y="84"/>
                  <a:pt x="694" y="84"/>
                </a:cubicBezTo>
                <a:cubicBezTo>
                  <a:pt x="693" y="84"/>
                  <a:pt x="693" y="84"/>
                  <a:pt x="693" y="84"/>
                </a:cubicBezTo>
                <a:cubicBezTo>
                  <a:pt x="694" y="84"/>
                  <a:pt x="694" y="83"/>
                  <a:pt x="694" y="84"/>
                </a:cubicBezTo>
                <a:cubicBezTo>
                  <a:pt x="695" y="84"/>
                  <a:pt x="695" y="83"/>
                  <a:pt x="695" y="83"/>
                </a:cubicBezTo>
                <a:cubicBezTo>
                  <a:pt x="695" y="83"/>
                  <a:pt x="694" y="83"/>
                  <a:pt x="694" y="83"/>
                </a:cubicBezTo>
                <a:cubicBezTo>
                  <a:pt x="694" y="83"/>
                  <a:pt x="694" y="83"/>
                  <a:pt x="694" y="82"/>
                </a:cubicBezTo>
                <a:cubicBezTo>
                  <a:pt x="694" y="82"/>
                  <a:pt x="693" y="82"/>
                  <a:pt x="693" y="82"/>
                </a:cubicBezTo>
                <a:cubicBezTo>
                  <a:pt x="693" y="83"/>
                  <a:pt x="692" y="83"/>
                  <a:pt x="692" y="83"/>
                </a:cubicBezTo>
                <a:cubicBezTo>
                  <a:pt x="693" y="82"/>
                  <a:pt x="693" y="82"/>
                  <a:pt x="693" y="82"/>
                </a:cubicBezTo>
                <a:cubicBezTo>
                  <a:pt x="693" y="82"/>
                  <a:pt x="693" y="82"/>
                  <a:pt x="693" y="82"/>
                </a:cubicBezTo>
                <a:cubicBezTo>
                  <a:pt x="692" y="82"/>
                  <a:pt x="692" y="82"/>
                  <a:pt x="692" y="82"/>
                </a:cubicBezTo>
                <a:cubicBezTo>
                  <a:pt x="691" y="82"/>
                  <a:pt x="691" y="83"/>
                  <a:pt x="691" y="82"/>
                </a:cubicBezTo>
                <a:cubicBezTo>
                  <a:pt x="691" y="82"/>
                  <a:pt x="691" y="82"/>
                  <a:pt x="691" y="82"/>
                </a:cubicBezTo>
                <a:cubicBezTo>
                  <a:pt x="691" y="82"/>
                  <a:pt x="690" y="83"/>
                  <a:pt x="690" y="83"/>
                </a:cubicBezTo>
                <a:cubicBezTo>
                  <a:pt x="690" y="83"/>
                  <a:pt x="690" y="83"/>
                  <a:pt x="690" y="83"/>
                </a:cubicBezTo>
                <a:cubicBezTo>
                  <a:pt x="690" y="82"/>
                  <a:pt x="691" y="82"/>
                  <a:pt x="692" y="81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3" y="81"/>
                  <a:pt x="692" y="81"/>
                  <a:pt x="692" y="80"/>
                </a:cubicBezTo>
                <a:cubicBezTo>
                  <a:pt x="692" y="80"/>
                  <a:pt x="692" y="80"/>
                  <a:pt x="691" y="81"/>
                </a:cubicBezTo>
                <a:cubicBezTo>
                  <a:pt x="691" y="81"/>
                  <a:pt x="691" y="81"/>
                  <a:pt x="690" y="81"/>
                </a:cubicBezTo>
                <a:cubicBezTo>
                  <a:pt x="690" y="81"/>
                  <a:pt x="690" y="81"/>
                  <a:pt x="690" y="81"/>
                </a:cubicBezTo>
                <a:cubicBezTo>
                  <a:pt x="689" y="81"/>
                  <a:pt x="689" y="82"/>
                  <a:pt x="689" y="82"/>
                </a:cubicBezTo>
                <a:cubicBezTo>
                  <a:pt x="689" y="82"/>
                  <a:pt x="689" y="83"/>
                  <a:pt x="689" y="83"/>
                </a:cubicBezTo>
                <a:cubicBezTo>
                  <a:pt x="689" y="82"/>
                  <a:pt x="689" y="82"/>
                  <a:pt x="689" y="82"/>
                </a:cubicBezTo>
                <a:cubicBezTo>
                  <a:pt x="689" y="81"/>
                  <a:pt x="689" y="81"/>
                  <a:pt x="689" y="81"/>
                </a:cubicBezTo>
                <a:cubicBezTo>
                  <a:pt x="689" y="80"/>
                  <a:pt x="689" y="80"/>
                  <a:pt x="688" y="81"/>
                </a:cubicBezTo>
                <a:cubicBezTo>
                  <a:pt x="688" y="81"/>
                  <a:pt x="688" y="81"/>
                  <a:pt x="688" y="81"/>
                </a:cubicBezTo>
                <a:cubicBezTo>
                  <a:pt x="687" y="81"/>
                  <a:pt x="687" y="82"/>
                  <a:pt x="687" y="82"/>
                </a:cubicBezTo>
                <a:cubicBezTo>
                  <a:pt x="687" y="82"/>
                  <a:pt x="686" y="83"/>
                  <a:pt x="686" y="83"/>
                </a:cubicBezTo>
                <a:cubicBezTo>
                  <a:pt x="686" y="82"/>
                  <a:pt x="687" y="82"/>
                  <a:pt x="687" y="81"/>
                </a:cubicBezTo>
                <a:cubicBezTo>
                  <a:pt x="687" y="81"/>
                  <a:pt x="687" y="81"/>
                  <a:pt x="688" y="81"/>
                </a:cubicBezTo>
                <a:cubicBezTo>
                  <a:pt x="688" y="80"/>
                  <a:pt x="689" y="81"/>
                  <a:pt x="689" y="80"/>
                </a:cubicBezTo>
                <a:cubicBezTo>
                  <a:pt x="689" y="80"/>
                  <a:pt x="688" y="80"/>
                  <a:pt x="688" y="80"/>
                </a:cubicBezTo>
                <a:cubicBezTo>
                  <a:pt x="688" y="80"/>
                  <a:pt x="687" y="81"/>
                  <a:pt x="687" y="81"/>
                </a:cubicBezTo>
                <a:cubicBezTo>
                  <a:pt x="686" y="81"/>
                  <a:pt x="686" y="81"/>
                  <a:pt x="686" y="81"/>
                </a:cubicBezTo>
                <a:cubicBezTo>
                  <a:pt x="685" y="81"/>
                  <a:pt x="685" y="82"/>
                  <a:pt x="685" y="82"/>
                </a:cubicBezTo>
                <a:cubicBezTo>
                  <a:pt x="685" y="82"/>
                  <a:pt x="684" y="82"/>
                  <a:pt x="684" y="82"/>
                </a:cubicBezTo>
                <a:cubicBezTo>
                  <a:pt x="684" y="81"/>
                  <a:pt x="685" y="81"/>
                  <a:pt x="685" y="81"/>
                </a:cubicBezTo>
                <a:cubicBezTo>
                  <a:pt x="686" y="81"/>
                  <a:pt x="686" y="81"/>
                  <a:pt x="686" y="81"/>
                </a:cubicBezTo>
                <a:cubicBezTo>
                  <a:pt x="686" y="80"/>
                  <a:pt x="686" y="80"/>
                  <a:pt x="686" y="80"/>
                </a:cubicBezTo>
                <a:cubicBezTo>
                  <a:pt x="687" y="80"/>
                  <a:pt x="687" y="80"/>
                  <a:pt x="687" y="79"/>
                </a:cubicBezTo>
                <a:cubicBezTo>
                  <a:pt x="687" y="79"/>
                  <a:pt x="687" y="79"/>
                  <a:pt x="687" y="79"/>
                </a:cubicBezTo>
                <a:cubicBezTo>
                  <a:pt x="686" y="79"/>
                  <a:pt x="686" y="79"/>
                  <a:pt x="685" y="79"/>
                </a:cubicBezTo>
                <a:cubicBezTo>
                  <a:pt x="685" y="80"/>
                  <a:pt x="685" y="80"/>
                  <a:pt x="685" y="80"/>
                </a:cubicBezTo>
                <a:cubicBezTo>
                  <a:pt x="685" y="80"/>
                  <a:pt x="684" y="81"/>
                  <a:pt x="685" y="80"/>
                </a:cubicBezTo>
                <a:cubicBezTo>
                  <a:pt x="685" y="80"/>
                  <a:pt x="685" y="80"/>
                  <a:pt x="684" y="80"/>
                </a:cubicBezTo>
                <a:cubicBezTo>
                  <a:pt x="684" y="80"/>
                  <a:pt x="684" y="81"/>
                  <a:pt x="684" y="80"/>
                </a:cubicBezTo>
                <a:cubicBezTo>
                  <a:pt x="684" y="80"/>
                  <a:pt x="684" y="80"/>
                  <a:pt x="685" y="79"/>
                </a:cubicBezTo>
                <a:cubicBezTo>
                  <a:pt x="685" y="79"/>
                  <a:pt x="685" y="79"/>
                  <a:pt x="684" y="79"/>
                </a:cubicBezTo>
                <a:cubicBezTo>
                  <a:pt x="684" y="79"/>
                  <a:pt x="683" y="79"/>
                  <a:pt x="683" y="79"/>
                </a:cubicBezTo>
                <a:cubicBezTo>
                  <a:pt x="683" y="79"/>
                  <a:pt x="683" y="79"/>
                  <a:pt x="682" y="80"/>
                </a:cubicBezTo>
                <a:cubicBezTo>
                  <a:pt x="682" y="80"/>
                  <a:pt x="681" y="80"/>
                  <a:pt x="681" y="80"/>
                </a:cubicBezTo>
                <a:cubicBezTo>
                  <a:pt x="682" y="80"/>
                  <a:pt x="682" y="80"/>
                  <a:pt x="682" y="79"/>
                </a:cubicBezTo>
                <a:cubicBezTo>
                  <a:pt x="683" y="79"/>
                  <a:pt x="683" y="79"/>
                  <a:pt x="683" y="79"/>
                </a:cubicBezTo>
                <a:cubicBezTo>
                  <a:pt x="683" y="79"/>
                  <a:pt x="683" y="79"/>
                  <a:pt x="684" y="79"/>
                </a:cubicBezTo>
                <a:cubicBezTo>
                  <a:pt x="684" y="79"/>
                  <a:pt x="684" y="79"/>
                  <a:pt x="685" y="78"/>
                </a:cubicBezTo>
                <a:cubicBezTo>
                  <a:pt x="685" y="78"/>
                  <a:pt x="685" y="78"/>
                  <a:pt x="685" y="78"/>
                </a:cubicBezTo>
                <a:cubicBezTo>
                  <a:pt x="685" y="78"/>
                  <a:pt x="684" y="78"/>
                  <a:pt x="684" y="78"/>
                </a:cubicBezTo>
                <a:cubicBezTo>
                  <a:pt x="684" y="78"/>
                  <a:pt x="683" y="78"/>
                  <a:pt x="683" y="78"/>
                </a:cubicBezTo>
                <a:cubicBezTo>
                  <a:pt x="683" y="78"/>
                  <a:pt x="683" y="79"/>
                  <a:pt x="682" y="79"/>
                </a:cubicBezTo>
                <a:cubicBezTo>
                  <a:pt x="682" y="79"/>
                  <a:pt x="682" y="79"/>
                  <a:pt x="681" y="79"/>
                </a:cubicBezTo>
                <a:cubicBezTo>
                  <a:pt x="681" y="79"/>
                  <a:pt x="681" y="79"/>
                  <a:pt x="681" y="79"/>
                </a:cubicBezTo>
                <a:cubicBezTo>
                  <a:pt x="681" y="78"/>
                  <a:pt x="682" y="79"/>
                  <a:pt x="682" y="78"/>
                </a:cubicBezTo>
                <a:cubicBezTo>
                  <a:pt x="682" y="78"/>
                  <a:pt x="682" y="77"/>
                  <a:pt x="682" y="78"/>
                </a:cubicBezTo>
                <a:cubicBezTo>
                  <a:pt x="681" y="78"/>
                  <a:pt x="681" y="78"/>
                  <a:pt x="681" y="78"/>
                </a:cubicBezTo>
                <a:cubicBezTo>
                  <a:pt x="680" y="78"/>
                  <a:pt x="680" y="79"/>
                  <a:pt x="680" y="78"/>
                </a:cubicBezTo>
                <a:cubicBezTo>
                  <a:pt x="680" y="78"/>
                  <a:pt x="680" y="78"/>
                  <a:pt x="680" y="77"/>
                </a:cubicBezTo>
                <a:cubicBezTo>
                  <a:pt x="680" y="77"/>
                  <a:pt x="679" y="77"/>
                  <a:pt x="679" y="77"/>
                </a:cubicBezTo>
                <a:cubicBezTo>
                  <a:pt x="679" y="77"/>
                  <a:pt x="678" y="77"/>
                  <a:pt x="678" y="77"/>
                </a:cubicBezTo>
                <a:cubicBezTo>
                  <a:pt x="678" y="77"/>
                  <a:pt x="678" y="77"/>
                  <a:pt x="678" y="77"/>
                </a:cubicBezTo>
                <a:cubicBezTo>
                  <a:pt x="677" y="77"/>
                  <a:pt x="677" y="77"/>
                  <a:pt x="677" y="77"/>
                </a:cubicBezTo>
                <a:cubicBezTo>
                  <a:pt x="678" y="77"/>
                  <a:pt x="679" y="77"/>
                  <a:pt x="679" y="77"/>
                </a:cubicBezTo>
                <a:cubicBezTo>
                  <a:pt x="680" y="77"/>
                  <a:pt x="681" y="77"/>
                  <a:pt x="681" y="76"/>
                </a:cubicBezTo>
                <a:cubicBezTo>
                  <a:pt x="681" y="76"/>
                  <a:pt x="679" y="76"/>
                  <a:pt x="679" y="76"/>
                </a:cubicBezTo>
                <a:cubicBezTo>
                  <a:pt x="678" y="76"/>
                  <a:pt x="677" y="76"/>
                  <a:pt x="677" y="76"/>
                </a:cubicBezTo>
                <a:cubicBezTo>
                  <a:pt x="677" y="76"/>
                  <a:pt x="676" y="76"/>
                  <a:pt x="676" y="75"/>
                </a:cubicBezTo>
                <a:cubicBezTo>
                  <a:pt x="676" y="75"/>
                  <a:pt x="677" y="75"/>
                  <a:pt x="678" y="76"/>
                </a:cubicBezTo>
                <a:cubicBezTo>
                  <a:pt x="678" y="76"/>
                  <a:pt x="680" y="76"/>
                  <a:pt x="680" y="76"/>
                </a:cubicBezTo>
                <a:cubicBezTo>
                  <a:pt x="680" y="76"/>
                  <a:pt x="681" y="75"/>
                  <a:pt x="681" y="76"/>
                </a:cubicBezTo>
                <a:cubicBezTo>
                  <a:pt x="681" y="77"/>
                  <a:pt x="682" y="77"/>
                  <a:pt x="682" y="77"/>
                </a:cubicBezTo>
                <a:cubicBezTo>
                  <a:pt x="682" y="76"/>
                  <a:pt x="682" y="76"/>
                  <a:pt x="682" y="75"/>
                </a:cubicBezTo>
                <a:cubicBezTo>
                  <a:pt x="681" y="75"/>
                  <a:pt x="681" y="75"/>
                  <a:pt x="681" y="75"/>
                </a:cubicBezTo>
                <a:cubicBezTo>
                  <a:pt x="681" y="75"/>
                  <a:pt x="681" y="75"/>
                  <a:pt x="682" y="75"/>
                </a:cubicBezTo>
                <a:cubicBezTo>
                  <a:pt x="682" y="75"/>
                  <a:pt x="683" y="75"/>
                  <a:pt x="683" y="75"/>
                </a:cubicBezTo>
                <a:cubicBezTo>
                  <a:pt x="684" y="75"/>
                  <a:pt x="683" y="74"/>
                  <a:pt x="683" y="74"/>
                </a:cubicBezTo>
                <a:cubicBezTo>
                  <a:pt x="682" y="74"/>
                  <a:pt x="682" y="74"/>
                  <a:pt x="682" y="74"/>
                </a:cubicBezTo>
                <a:cubicBezTo>
                  <a:pt x="681" y="74"/>
                  <a:pt x="680" y="74"/>
                  <a:pt x="680" y="74"/>
                </a:cubicBezTo>
                <a:cubicBezTo>
                  <a:pt x="680" y="74"/>
                  <a:pt x="679" y="74"/>
                  <a:pt x="679" y="74"/>
                </a:cubicBezTo>
                <a:cubicBezTo>
                  <a:pt x="678" y="74"/>
                  <a:pt x="679" y="74"/>
                  <a:pt x="679" y="74"/>
                </a:cubicBezTo>
                <a:cubicBezTo>
                  <a:pt x="679" y="74"/>
                  <a:pt x="680" y="74"/>
                  <a:pt x="680" y="74"/>
                </a:cubicBezTo>
                <a:cubicBezTo>
                  <a:pt x="680" y="73"/>
                  <a:pt x="680" y="73"/>
                  <a:pt x="681" y="73"/>
                </a:cubicBezTo>
                <a:cubicBezTo>
                  <a:pt x="681" y="73"/>
                  <a:pt x="682" y="74"/>
                  <a:pt x="682" y="74"/>
                </a:cubicBezTo>
                <a:cubicBezTo>
                  <a:pt x="682" y="73"/>
                  <a:pt x="681" y="73"/>
                  <a:pt x="681" y="73"/>
                </a:cubicBezTo>
                <a:cubicBezTo>
                  <a:pt x="681" y="73"/>
                  <a:pt x="680" y="73"/>
                  <a:pt x="680" y="73"/>
                </a:cubicBezTo>
                <a:cubicBezTo>
                  <a:pt x="680" y="73"/>
                  <a:pt x="680" y="73"/>
                  <a:pt x="680" y="73"/>
                </a:cubicBezTo>
                <a:cubicBezTo>
                  <a:pt x="681" y="73"/>
                  <a:pt x="682" y="73"/>
                  <a:pt x="682" y="73"/>
                </a:cubicBezTo>
                <a:cubicBezTo>
                  <a:pt x="682" y="73"/>
                  <a:pt x="683" y="73"/>
                  <a:pt x="683" y="73"/>
                </a:cubicBezTo>
                <a:cubicBezTo>
                  <a:pt x="684" y="74"/>
                  <a:pt x="685" y="74"/>
                  <a:pt x="686" y="74"/>
                </a:cubicBezTo>
                <a:cubicBezTo>
                  <a:pt x="686" y="74"/>
                  <a:pt x="687" y="74"/>
                  <a:pt x="688" y="74"/>
                </a:cubicBezTo>
                <a:cubicBezTo>
                  <a:pt x="688" y="74"/>
                  <a:pt x="690" y="74"/>
                  <a:pt x="689" y="73"/>
                </a:cubicBezTo>
                <a:cubicBezTo>
                  <a:pt x="689" y="73"/>
                  <a:pt x="689" y="73"/>
                  <a:pt x="688" y="72"/>
                </a:cubicBezTo>
                <a:cubicBezTo>
                  <a:pt x="688" y="72"/>
                  <a:pt x="687" y="72"/>
                  <a:pt x="687" y="72"/>
                </a:cubicBezTo>
                <a:cubicBezTo>
                  <a:pt x="687" y="72"/>
                  <a:pt x="687" y="72"/>
                  <a:pt x="687" y="71"/>
                </a:cubicBezTo>
                <a:cubicBezTo>
                  <a:pt x="688" y="71"/>
                  <a:pt x="687" y="71"/>
                  <a:pt x="687" y="71"/>
                </a:cubicBezTo>
                <a:cubicBezTo>
                  <a:pt x="686" y="72"/>
                  <a:pt x="686" y="72"/>
                  <a:pt x="686" y="72"/>
                </a:cubicBezTo>
                <a:cubicBezTo>
                  <a:pt x="685" y="72"/>
                  <a:pt x="684" y="72"/>
                  <a:pt x="684" y="72"/>
                </a:cubicBezTo>
                <a:cubicBezTo>
                  <a:pt x="683" y="72"/>
                  <a:pt x="682" y="71"/>
                  <a:pt x="682" y="71"/>
                </a:cubicBezTo>
                <a:cubicBezTo>
                  <a:pt x="682" y="71"/>
                  <a:pt x="681" y="72"/>
                  <a:pt x="679" y="72"/>
                </a:cubicBezTo>
                <a:cubicBezTo>
                  <a:pt x="678" y="72"/>
                  <a:pt x="678" y="72"/>
                  <a:pt x="678" y="71"/>
                </a:cubicBezTo>
                <a:cubicBezTo>
                  <a:pt x="677" y="71"/>
                  <a:pt x="676" y="72"/>
                  <a:pt x="676" y="72"/>
                </a:cubicBezTo>
                <a:cubicBezTo>
                  <a:pt x="677" y="71"/>
                  <a:pt x="677" y="71"/>
                  <a:pt x="677" y="71"/>
                </a:cubicBezTo>
                <a:cubicBezTo>
                  <a:pt x="678" y="71"/>
                  <a:pt x="678" y="72"/>
                  <a:pt x="680" y="71"/>
                </a:cubicBezTo>
                <a:cubicBezTo>
                  <a:pt x="681" y="71"/>
                  <a:pt x="681" y="71"/>
                  <a:pt x="682" y="71"/>
                </a:cubicBezTo>
                <a:cubicBezTo>
                  <a:pt x="682" y="71"/>
                  <a:pt x="683" y="71"/>
                  <a:pt x="683" y="71"/>
                </a:cubicBezTo>
                <a:cubicBezTo>
                  <a:pt x="684" y="71"/>
                  <a:pt x="684" y="71"/>
                  <a:pt x="685" y="70"/>
                </a:cubicBezTo>
                <a:cubicBezTo>
                  <a:pt x="685" y="70"/>
                  <a:pt x="686" y="70"/>
                  <a:pt x="687" y="70"/>
                </a:cubicBezTo>
                <a:cubicBezTo>
                  <a:pt x="687" y="71"/>
                  <a:pt x="688" y="71"/>
                  <a:pt x="689" y="71"/>
                </a:cubicBezTo>
                <a:cubicBezTo>
                  <a:pt x="689" y="70"/>
                  <a:pt x="689" y="70"/>
                  <a:pt x="689" y="69"/>
                </a:cubicBezTo>
                <a:cubicBezTo>
                  <a:pt x="689" y="69"/>
                  <a:pt x="689" y="68"/>
                  <a:pt x="689" y="68"/>
                </a:cubicBezTo>
                <a:cubicBezTo>
                  <a:pt x="689" y="68"/>
                  <a:pt x="688" y="67"/>
                  <a:pt x="688" y="67"/>
                </a:cubicBezTo>
                <a:cubicBezTo>
                  <a:pt x="688" y="67"/>
                  <a:pt x="686" y="67"/>
                  <a:pt x="686" y="67"/>
                </a:cubicBezTo>
                <a:cubicBezTo>
                  <a:pt x="686" y="68"/>
                  <a:pt x="685" y="69"/>
                  <a:pt x="685" y="69"/>
                </a:cubicBezTo>
                <a:cubicBezTo>
                  <a:pt x="684" y="69"/>
                  <a:pt x="684" y="69"/>
                  <a:pt x="684" y="69"/>
                </a:cubicBezTo>
                <a:cubicBezTo>
                  <a:pt x="683" y="69"/>
                  <a:pt x="683" y="70"/>
                  <a:pt x="683" y="69"/>
                </a:cubicBezTo>
                <a:cubicBezTo>
                  <a:pt x="682" y="69"/>
                  <a:pt x="681" y="69"/>
                  <a:pt x="681" y="69"/>
                </a:cubicBezTo>
                <a:cubicBezTo>
                  <a:pt x="681" y="70"/>
                  <a:pt x="680" y="70"/>
                  <a:pt x="680" y="70"/>
                </a:cubicBezTo>
                <a:cubicBezTo>
                  <a:pt x="680" y="70"/>
                  <a:pt x="679" y="70"/>
                  <a:pt x="679" y="70"/>
                </a:cubicBezTo>
                <a:cubicBezTo>
                  <a:pt x="680" y="70"/>
                  <a:pt x="680" y="70"/>
                  <a:pt x="681" y="69"/>
                </a:cubicBezTo>
                <a:cubicBezTo>
                  <a:pt x="682" y="69"/>
                  <a:pt x="682" y="69"/>
                  <a:pt x="683" y="69"/>
                </a:cubicBezTo>
                <a:cubicBezTo>
                  <a:pt x="684" y="69"/>
                  <a:pt x="684" y="69"/>
                  <a:pt x="684" y="68"/>
                </a:cubicBezTo>
                <a:cubicBezTo>
                  <a:pt x="684" y="68"/>
                  <a:pt x="683" y="68"/>
                  <a:pt x="682" y="68"/>
                </a:cubicBezTo>
                <a:cubicBezTo>
                  <a:pt x="682" y="68"/>
                  <a:pt x="682" y="68"/>
                  <a:pt x="681" y="68"/>
                </a:cubicBezTo>
                <a:cubicBezTo>
                  <a:pt x="681" y="68"/>
                  <a:pt x="679" y="68"/>
                  <a:pt x="679" y="68"/>
                </a:cubicBezTo>
                <a:cubicBezTo>
                  <a:pt x="679" y="69"/>
                  <a:pt x="679" y="69"/>
                  <a:pt x="678" y="69"/>
                </a:cubicBezTo>
                <a:cubicBezTo>
                  <a:pt x="678" y="69"/>
                  <a:pt x="678" y="69"/>
                  <a:pt x="677" y="69"/>
                </a:cubicBezTo>
                <a:cubicBezTo>
                  <a:pt x="677" y="69"/>
                  <a:pt x="676" y="70"/>
                  <a:pt x="676" y="70"/>
                </a:cubicBezTo>
                <a:cubicBezTo>
                  <a:pt x="676" y="70"/>
                  <a:pt x="675" y="70"/>
                  <a:pt x="675" y="70"/>
                </a:cubicBezTo>
                <a:cubicBezTo>
                  <a:pt x="676" y="70"/>
                  <a:pt x="676" y="70"/>
                  <a:pt x="677" y="69"/>
                </a:cubicBezTo>
                <a:cubicBezTo>
                  <a:pt x="678" y="69"/>
                  <a:pt x="678" y="68"/>
                  <a:pt x="678" y="68"/>
                </a:cubicBezTo>
                <a:cubicBezTo>
                  <a:pt x="679" y="68"/>
                  <a:pt x="680" y="68"/>
                  <a:pt x="680" y="68"/>
                </a:cubicBezTo>
                <a:cubicBezTo>
                  <a:pt x="681" y="68"/>
                  <a:pt x="682" y="67"/>
                  <a:pt x="683" y="67"/>
                </a:cubicBezTo>
                <a:cubicBezTo>
                  <a:pt x="684" y="67"/>
                  <a:pt x="685" y="67"/>
                  <a:pt x="685" y="67"/>
                </a:cubicBezTo>
                <a:cubicBezTo>
                  <a:pt x="685" y="67"/>
                  <a:pt x="686" y="66"/>
                  <a:pt x="686" y="66"/>
                </a:cubicBezTo>
                <a:cubicBezTo>
                  <a:pt x="687" y="66"/>
                  <a:pt x="687" y="66"/>
                  <a:pt x="687" y="66"/>
                </a:cubicBezTo>
                <a:cubicBezTo>
                  <a:pt x="687" y="66"/>
                  <a:pt x="686" y="65"/>
                  <a:pt x="686" y="65"/>
                </a:cubicBezTo>
                <a:cubicBezTo>
                  <a:pt x="686" y="65"/>
                  <a:pt x="684" y="65"/>
                  <a:pt x="684" y="64"/>
                </a:cubicBezTo>
                <a:cubicBezTo>
                  <a:pt x="684" y="64"/>
                  <a:pt x="683" y="64"/>
                  <a:pt x="683" y="64"/>
                </a:cubicBezTo>
                <a:cubicBezTo>
                  <a:pt x="682" y="65"/>
                  <a:pt x="682" y="65"/>
                  <a:pt x="682" y="65"/>
                </a:cubicBezTo>
                <a:cubicBezTo>
                  <a:pt x="682" y="65"/>
                  <a:pt x="681" y="65"/>
                  <a:pt x="680" y="65"/>
                </a:cubicBezTo>
                <a:cubicBezTo>
                  <a:pt x="680" y="65"/>
                  <a:pt x="679" y="65"/>
                  <a:pt x="679" y="65"/>
                </a:cubicBezTo>
                <a:cubicBezTo>
                  <a:pt x="679" y="65"/>
                  <a:pt x="678" y="65"/>
                  <a:pt x="678" y="66"/>
                </a:cubicBezTo>
                <a:cubicBezTo>
                  <a:pt x="678" y="66"/>
                  <a:pt x="678" y="66"/>
                  <a:pt x="678" y="66"/>
                </a:cubicBezTo>
                <a:cubicBezTo>
                  <a:pt x="678" y="66"/>
                  <a:pt x="678" y="65"/>
                  <a:pt x="679" y="65"/>
                </a:cubicBezTo>
                <a:cubicBezTo>
                  <a:pt x="679" y="65"/>
                  <a:pt x="681" y="65"/>
                  <a:pt x="681" y="65"/>
                </a:cubicBezTo>
                <a:cubicBezTo>
                  <a:pt x="682" y="64"/>
                  <a:pt x="682" y="64"/>
                  <a:pt x="681" y="64"/>
                </a:cubicBezTo>
                <a:cubicBezTo>
                  <a:pt x="681" y="64"/>
                  <a:pt x="679" y="64"/>
                  <a:pt x="679" y="65"/>
                </a:cubicBezTo>
                <a:cubicBezTo>
                  <a:pt x="679" y="65"/>
                  <a:pt x="677" y="65"/>
                  <a:pt x="677" y="65"/>
                </a:cubicBezTo>
                <a:cubicBezTo>
                  <a:pt x="676" y="65"/>
                  <a:pt x="675" y="65"/>
                  <a:pt x="675" y="66"/>
                </a:cubicBezTo>
                <a:cubicBezTo>
                  <a:pt x="675" y="66"/>
                  <a:pt x="673" y="67"/>
                  <a:pt x="673" y="68"/>
                </a:cubicBezTo>
                <a:cubicBezTo>
                  <a:pt x="673" y="68"/>
                  <a:pt x="671" y="69"/>
                  <a:pt x="671" y="69"/>
                </a:cubicBezTo>
                <a:cubicBezTo>
                  <a:pt x="671" y="68"/>
                  <a:pt x="672" y="68"/>
                  <a:pt x="673" y="67"/>
                </a:cubicBezTo>
                <a:cubicBezTo>
                  <a:pt x="674" y="67"/>
                  <a:pt x="674" y="66"/>
                  <a:pt x="674" y="66"/>
                </a:cubicBezTo>
                <a:cubicBezTo>
                  <a:pt x="674" y="66"/>
                  <a:pt x="674" y="65"/>
                  <a:pt x="673" y="66"/>
                </a:cubicBezTo>
                <a:cubicBezTo>
                  <a:pt x="673" y="66"/>
                  <a:pt x="672" y="67"/>
                  <a:pt x="671" y="67"/>
                </a:cubicBezTo>
                <a:cubicBezTo>
                  <a:pt x="671" y="67"/>
                  <a:pt x="671" y="67"/>
                  <a:pt x="671" y="67"/>
                </a:cubicBezTo>
                <a:cubicBezTo>
                  <a:pt x="671" y="66"/>
                  <a:pt x="671" y="66"/>
                  <a:pt x="671" y="66"/>
                </a:cubicBezTo>
                <a:cubicBezTo>
                  <a:pt x="672" y="66"/>
                  <a:pt x="673" y="66"/>
                  <a:pt x="673" y="65"/>
                </a:cubicBezTo>
                <a:cubicBezTo>
                  <a:pt x="674" y="65"/>
                  <a:pt x="674" y="66"/>
                  <a:pt x="675" y="66"/>
                </a:cubicBezTo>
                <a:cubicBezTo>
                  <a:pt x="675" y="65"/>
                  <a:pt x="675" y="65"/>
                  <a:pt x="676" y="65"/>
                </a:cubicBezTo>
                <a:cubicBezTo>
                  <a:pt x="677" y="65"/>
                  <a:pt x="678" y="65"/>
                  <a:pt x="678" y="64"/>
                </a:cubicBezTo>
                <a:cubicBezTo>
                  <a:pt x="679" y="64"/>
                  <a:pt x="679" y="64"/>
                  <a:pt x="679" y="63"/>
                </a:cubicBezTo>
                <a:cubicBezTo>
                  <a:pt x="679" y="63"/>
                  <a:pt x="679" y="62"/>
                  <a:pt x="679" y="62"/>
                </a:cubicBezTo>
                <a:cubicBezTo>
                  <a:pt x="678" y="62"/>
                  <a:pt x="677" y="63"/>
                  <a:pt x="677" y="63"/>
                </a:cubicBezTo>
                <a:cubicBezTo>
                  <a:pt x="677" y="63"/>
                  <a:pt x="676" y="63"/>
                  <a:pt x="676" y="64"/>
                </a:cubicBezTo>
                <a:cubicBezTo>
                  <a:pt x="676" y="64"/>
                  <a:pt x="674" y="64"/>
                  <a:pt x="674" y="64"/>
                </a:cubicBezTo>
                <a:cubicBezTo>
                  <a:pt x="673" y="64"/>
                  <a:pt x="672" y="64"/>
                  <a:pt x="672" y="64"/>
                </a:cubicBezTo>
                <a:cubicBezTo>
                  <a:pt x="672" y="65"/>
                  <a:pt x="671" y="64"/>
                  <a:pt x="671" y="65"/>
                </a:cubicBezTo>
                <a:cubicBezTo>
                  <a:pt x="670" y="65"/>
                  <a:pt x="670" y="65"/>
                  <a:pt x="669" y="65"/>
                </a:cubicBezTo>
                <a:cubicBezTo>
                  <a:pt x="669" y="65"/>
                  <a:pt x="671" y="65"/>
                  <a:pt x="671" y="64"/>
                </a:cubicBezTo>
                <a:cubicBezTo>
                  <a:pt x="671" y="64"/>
                  <a:pt x="670" y="64"/>
                  <a:pt x="670" y="64"/>
                </a:cubicBezTo>
                <a:cubicBezTo>
                  <a:pt x="670" y="64"/>
                  <a:pt x="671" y="64"/>
                  <a:pt x="671" y="64"/>
                </a:cubicBezTo>
                <a:cubicBezTo>
                  <a:pt x="672" y="64"/>
                  <a:pt x="673" y="63"/>
                  <a:pt x="674" y="63"/>
                </a:cubicBezTo>
                <a:cubicBezTo>
                  <a:pt x="674" y="62"/>
                  <a:pt x="675" y="63"/>
                  <a:pt x="676" y="63"/>
                </a:cubicBezTo>
                <a:cubicBezTo>
                  <a:pt x="676" y="63"/>
                  <a:pt x="677" y="62"/>
                  <a:pt x="677" y="62"/>
                </a:cubicBezTo>
                <a:cubicBezTo>
                  <a:pt x="678" y="62"/>
                  <a:pt x="678" y="62"/>
                  <a:pt x="678" y="61"/>
                </a:cubicBezTo>
                <a:cubicBezTo>
                  <a:pt x="678" y="60"/>
                  <a:pt x="677" y="61"/>
                  <a:pt x="676" y="60"/>
                </a:cubicBezTo>
                <a:cubicBezTo>
                  <a:pt x="676" y="60"/>
                  <a:pt x="676" y="60"/>
                  <a:pt x="675" y="60"/>
                </a:cubicBezTo>
                <a:cubicBezTo>
                  <a:pt x="675" y="60"/>
                  <a:pt x="674" y="60"/>
                  <a:pt x="674" y="60"/>
                </a:cubicBezTo>
                <a:cubicBezTo>
                  <a:pt x="674" y="59"/>
                  <a:pt x="673" y="60"/>
                  <a:pt x="673" y="60"/>
                </a:cubicBezTo>
                <a:cubicBezTo>
                  <a:pt x="673" y="60"/>
                  <a:pt x="672" y="60"/>
                  <a:pt x="672" y="60"/>
                </a:cubicBezTo>
                <a:cubicBezTo>
                  <a:pt x="671" y="61"/>
                  <a:pt x="671" y="61"/>
                  <a:pt x="671" y="61"/>
                </a:cubicBezTo>
                <a:cubicBezTo>
                  <a:pt x="670" y="61"/>
                  <a:pt x="670" y="62"/>
                  <a:pt x="670" y="62"/>
                </a:cubicBezTo>
                <a:cubicBezTo>
                  <a:pt x="670" y="62"/>
                  <a:pt x="669" y="62"/>
                  <a:pt x="669" y="62"/>
                </a:cubicBezTo>
                <a:cubicBezTo>
                  <a:pt x="668" y="62"/>
                  <a:pt x="668" y="63"/>
                  <a:pt x="668" y="63"/>
                </a:cubicBezTo>
                <a:cubicBezTo>
                  <a:pt x="667" y="63"/>
                  <a:pt x="669" y="62"/>
                  <a:pt x="669" y="62"/>
                </a:cubicBezTo>
                <a:cubicBezTo>
                  <a:pt x="669" y="61"/>
                  <a:pt x="669" y="61"/>
                  <a:pt x="668" y="61"/>
                </a:cubicBezTo>
                <a:cubicBezTo>
                  <a:pt x="668" y="61"/>
                  <a:pt x="668" y="62"/>
                  <a:pt x="667" y="62"/>
                </a:cubicBezTo>
                <a:cubicBezTo>
                  <a:pt x="667" y="62"/>
                  <a:pt x="666" y="63"/>
                  <a:pt x="666" y="63"/>
                </a:cubicBezTo>
                <a:cubicBezTo>
                  <a:pt x="666" y="63"/>
                  <a:pt x="665" y="63"/>
                  <a:pt x="666" y="63"/>
                </a:cubicBezTo>
                <a:cubicBezTo>
                  <a:pt x="666" y="63"/>
                  <a:pt x="666" y="62"/>
                  <a:pt x="667" y="62"/>
                </a:cubicBezTo>
                <a:cubicBezTo>
                  <a:pt x="668" y="62"/>
                  <a:pt x="668" y="61"/>
                  <a:pt x="668" y="61"/>
                </a:cubicBezTo>
                <a:cubicBezTo>
                  <a:pt x="668" y="61"/>
                  <a:pt x="668" y="61"/>
                  <a:pt x="669" y="60"/>
                </a:cubicBezTo>
                <a:cubicBezTo>
                  <a:pt x="669" y="60"/>
                  <a:pt x="668" y="60"/>
                  <a:pt x="668" y="60"/>
                </a:cubicBezTo>
                <a:cubicBezTo>
                  <a:pt x="668" y="60"/>
                  <a:pt x="667" y="61"/>
                  <a:pt x="666" y="61"/>
                </a:cubicBezTo>
                <a:cubicBezTo>
                  <a:pt x="666" y="61"/>
                  <a:pt x="665" y="62"/>
                  <a:pt x="665" y="62"/>
                </a:cubicBezTo>
                <a:cubicBezTo>
                  <a:pt x="665" y="62"/>
                  <a:pt x="666" y="61"/>
                  <a:pt x="666" y="61"/>
                </a:cubicBezTo>
                <a:cubicBezTo>
                  <a:pt x="667" y="61"/>
                  <a:pt x="666" y="61"/>
                  <a:pt x="665" y="61"/>
                </a:cubicBezTo>
                <a:cubicBezTo>
                  <a:pt x="665" y="61"/>
                  <a:pt x="666" y="60"/>
                  <a:pt x="666" y="60"/>
                </a:cubicBezTo>
                <a:cubicBezTo>
                  <a:pt x="667" y="60"/>
                  <a:pt x="666" y="60"/>
                  <a:pt x="667" y="59"/>
                </a:cubicBezTo>
                <a:cubicBezTo>
                  <a:pt x="667" y="59"/>
                  <a:pt x="666" y="59"/>
                  <a:pt x="666" y="59"/>
                </a:cubicBezTo>
                <a:cubicBezTo>
                  <a:pt x="666" y="59"/>
                  <a:pt x="665" y="60"/>
                  <a:pt x="664" y="60"/>
                </a:cubicBezTo>
                <a:cubicBezTo>
                  <a:pt x="664" y="60"/>
                  <a:pt x="664" y="61"/>
                  <a:pt x="663" y="61"/>
                </a:cubicBezTo>
                <a:cubicBezTo>
                  <a:pt x="663" y="61"/>
                  <a:pt x="662" y="62"/>
                  <a:pt x="662" y="62"/>
                </a:cubicBezTo>
                <a:cubicBezTo>
                  <a:pt x="661" y="62"/>
                  <a:pt x="663" y="61"/>
                  <a:pt x="663" y="61"/>
                </a:cubicBezTo>
                <a:cubicBezTo>
                  <a:pt x="663" y="60"/>
                  <a:pt x="663" y="60"/>
                  <a:pt x="662" y="60"/>
                </a:cubicBezTo>
                <a:cubicBezTo>
                  <a:pt x="662" y="60"/>
                  <a:pt x="662" y="60"/>
                  <a:pt x="662" y="60"/>
                </a:cubicBezTo>
                <a:cubicBezTo>
                  <a:pt x="661" y="60"/>
                  <a:pt x="662" y="60"/>
                  <a:pt x="663" y="60"/>
                </a:cubicBezTo>
                <a:cubicBezTo>
                  <a:pt x="663" y="59"/>
                  <a:pt x="663" y="59"/>
                  <a:pt x="663" y="59"/>
                </a:cubicBezTo>
                <a:cubicBezTo>
                  <a:pt x="662" y="59"/>
                  <a:pt x="663" y="59"/>
                  <a:pt x="664" y="59"/>
                </a:cubicBezTo>
                <a:cubicBezTo>
                  <a:pt x="664" y="59"/>
                  <a:pt x="665" y="59"/>
                  <a:pt x="666" y="59"/>
                </a:cubicBezTo>
                <a:cubicBezTo>
                  <a:pt x="666" y="58"/>
                  <a:pt x="667" y="59"/>
                  <a:pt x="668" y="58"/>
                </a:cubicBezTo>
                <a:cubicBezTo>
                  <a:pt x="668" y="58"/>
                  <a:pt x="669" y="58"/>
                  <a:pt x="669" y="58"/>
                </a:cubicBezTo>
                <a:cubicBezTo>
                  <a:pt x="668" y="57"/>
                  <a:pt x="668" y="57"/>
                  <a:pt x="667" y="57"/>
                </a:cubicBezTo>
                <a:cubicBezTo>
                  <a:pt x="666" y="57"/>
                  <a:pt x="666" y="57"/>
                  <a:pt x="665" y="57"/>
                </a:cubicBezTo>
                <a:cubicBezTo>
                  <a:pt x="665" y="57"/>
                  <a:pt x="664" y="57"/>
                  <a:pt x="664" y="57"/>
                </a:cubicBezTo>
                <a:cubicBezTo>
                  <a:pt x="664" y="57"/>
                  <a:pt x="663" y="57"/>
                  <a:pt x="662" y="57"/>
                </a:cubicBezTo>
                <a:cubicBezTo>
                  <a:pt x="662" y="58"/>
                  <a:pt x="662" y="58"/>
                  <a:pt x="661" y="59"/>
                </a:cubicBezTo>
                <a:cubicBezTo>
                  <a:pt x="660" y="59"/>
                  <a:pt x="660" y="59"/>
                  <a:pt x="659" y="59"/>
                </a:cubicBezTo>
                <a:cubicBezTo>
                  <a:pt x="659" y="59"/>
                  <a:pt x="660" y="59"/>
                  <a:pt x="661" y="58"/>
                </a:cubicBezTo>
                <a:cubicBezTo>
                  <a:pt x="662" y="57"/>
                  <a:pt x="662" y="57"/>
                  <a:pt x="663" y="57"/>
                </a:cubicBezTo>
                <a:cubicBezTo>
                  <a:pt x="664" y="57"/>
                  <a:pt x="664" y="57"/>
                  <a:pt x="663" y="57"/>
                </a:cubicBezTo>
                <a:cubicBezTo>
                  <a:pt x="662" y="57"/>
                  <a:pt x="661" y="57"/>
                  <a:pt x="660" y="57"/>
                </a:cubicBezTo>
                <a:cubicBezTo>
                  <a:pt x="660" y="58"/>
                  <a:pt x="658" y="58"/>
                  <a:pt x="659" y="58"/>
                </a:cubicBezTo>
                <a:cubicBezTo>
                  <a:pt x="659" y="58"/>
                  <a:pt x="660" y="57"/>
                  <a:pt x="661" y="57"/>
                </a:cubicBezTo>
                <a:cubicBezTo>
                  <a:pt x="662" y="57"/>
                  <a:pt x="664" y="57"/>
                  <a:pt x="665" y="57"/>
                </a:cubicBezTo>
                <a:cubicBezTo>
                  <a:pt x="666" y="57"/>
                  <a:pt x="666" y="56"/>
                  <a:pt x="666" y="55"/>
                </a:cubicBezTo>
                <a:cubicBezTo>
                  <a:pt x="666" y="55"/>
                  <a:pt x="665" y="54"/>
                  <a:pt x="664" y="54"/>
                </a:cubicBezTo>
                <a:cubicBezTo>
                  <a:pt x="663" y="54"/>
                  <a:pt x="663" y="55"/>
                  <a:pt x="663" y="55"/>
                </a:cubicBezTo>
                <a:cubicBezTo>
                  <a:pt x="663" y="54"/>
                  <a:pt x="662" y="54"/>
                  <a:pt x="662" y="54"/>
                </a:cubicBezTo>
                <a:cubicBezTo>
                  <a:pt x="661" y="54"/>
                  <a:pt x="661" y="54"/>
                  <a:pt x="660" y="54"/>
                </a:cubicBezTo>
                <a:cubicBezTo>
                  <a:pt x="660" y="53"/>
                  <a:pt x="659" y="53"/>
                  <a:pt x="658" y="53"/>
                </a:cubicBezTo>
                <a:cubicBezTo>
                  <a:pt x="657" y="53"/>
                  <a:pt x="656" y="54"/>
                  <a:pt x="656" y="54"/>
                </a:cubicBezTo>
                <a:cubicBezTo>
                  <a:pt x="655" y="54"/>
                  <a:pt x="654" y="54"/>
                  <a:pt x="653" y="54"/>
                </a:cubicBezTo>
                <a:cubicBezTo>
                  <a:pt x="652" y="54"/>
                  <a:pt x="652" y="55"/>
                  <a:pt x="652" y="55"/>
                </a:cubicBezTo>
                <a:cubicBezTo>
                  <a:pt x="652" y="55"/>
                  <a:pt x="652" y="56"/>
                  <a:pt x="653" y="56"/>
                </a:cubicBezTo>
                <a:cubicBezTo>
                  <a:pt x="654" y="56"/>
                  <a:pt x="654" y="56"/>
                  <a:pt x="654" y="56"/>
                </a:cubicBezTo>
                <a:cubicBezTo>
                  <a:pt x="654" y="56"/>
                  <a:pt x="655" y="56"/>
                  <a:pt x="655" y="56"/>
                </a:cubicBezTo>
                <a:cubicBezTo>
                  <a:pt x="655" y="56"/>
                  <a:pt x="655" y="56"/>
                  <a:pt x="655" y="56"/>
                </a:cubicBezTo>
                <a:cubicBezTo>
                  <a:pt x="655" y="56"/>
                  <a:pt x="655" y="56"/>
                  <a:pt x="655" y="56"/>
                </a:cubicBezTo>
                <a:cubicBezTo>
                  <a:pt x="655" y="56"/>
                  <a:pt x="655" y="56"/>
                  <a:pt x="656" y="56"/>
                </a:cubicBezTo>
                <a:cubicBezTo>
                  <a:pt x="656" y="56"/>
                  <a:pt x="656" y="56"/>
                  <a:pt x="656" y="56"/>
                </a:cubicBezTo>
                <a:cubicBezTo>
                  <a:pt x="656" y="56"/>
                  <a:pt x="656" y="56"/>
                  <a:pt x="655" y="56"/>
                </a:cubicBezTo>
                <a:cubicBezTo>
                  <a:pt x="655" y="56"/>
                  <a:pt x="655" y="56"/>
                  <a:pt x="655" y="56"/>
                </a:cubicBezTo>
                <a:cubicBezTo>
                  <a:pt x="655" y="57"/>
                  <a:pt x="655" y="57"/>
                  <a:pt x="654" y="57"/>
                </a:cubicBezTo>
                <a:cubicBezTo>
                  <a:pt x="654" y="57"/>
                  <a:pt x="654" y="57"/>
                  <a:pt x="654" y="57"/>
                </a:cubicBezTo>
                <a:cubicBezTo>
                  <a:pt x="654" y="56"/>
                  <a:pt x="653" y="56"/>
                  <a:pt x="653" y="56"/>
                </a:cubicBezTo>
                <a:cubicBezTo>
                  <a:pt x="652" y="56"/>
                  <a:pt x="652" y="56"/>
                  <a:pt x="652" y="56"/>
                </a:cubicBezTo>
                <a:cubicBezTo>
                  <a:pt x="652" y="56"/>
                  <a:pt x="651" y="57"/>
                  <a:pt x="651" y="56"/>
                </a:cubicBezTo>
                <a:cubicBezTo>
                  <a:pt x="651" y="56"/>
                  <a:pt x="651" y="56"/>
                  <a:pt x="650" y="56"/>
                </a:cubicBezTo>
                <a:cubicBezTo>
                  <a:pt x="650" y="56"/>
                  <a:pt x="649" y="56"/>
                  <a:pt x="650" y="56"/>
                </a:cubicBezTo>
                <a:cubicBezTo>
                  <a:pt x="650" y="57"/>
                  <a:pt x="651" y="57"/>
                  <a:pt x="651" y="57"/>
                </a:cubicBezTo>
                <a:cubicBezTo>
                  <a:pt x="651" y="57"/>
                  <a:pt x="651" y="58"/>
                  <a:pt x="651" y="58"/>
                </a:cubicBezTo>
                <a:cubicBezTo>
                  <a:pt x="652" y="58"/>
                  <a:pt x="652" y="59"/>
                  <a:pt x="652" y="59"/>
                </a:cubicBezTo>
                <a:cubicBezTo>
                  <a:pt x="652" y="59"/>
                  <a:pt x="651" y="59"/>
                  <a:pt x="651" y="59"/>
                </a:cubicBezTo>
                <a:cubicBezTo>
                  <a:pt x="651" y="58"/>
                  <a:pt x="651" y="58"/>
                  <a:pt x="651" y="58"/>
                </a:cubicBezTo>
                <a:cubicBezTo>
                  <a:pt x="650" y="58"/>
                  <a:pt x="650" y="58"/>
                  <a:pt x="651" y="59"/>
                </a:cubicBezTo>
                <a:cubicBezTo>
                  <a:pt x="651" y="59"/>
                  <a:pt x="650" y="59"/>
                  <a:pt x="650" y="59"/>
                </a:cubicBezTo>
                <a:cubicBezTo>
                  <a:pt x="651" y="59"/>
                  <a:pt x="650" y="58"/>
                  <a:pt x="650" y="58"/>
                </a:cubicBezTo>
                <a:cubicBezTo>
                  <a:pt x="650" y="58"/>
                  <a:pt x="650" y="57"/>
                  <a:pt x="650" y="57"/>
                </a:cubicBezTo>
                <a:cubicBezTo>
                  <a:pt x="650" y="57"/>
                  <a:pt x="650" y="56"/>
                  <a:pt x="649" y="57"/>
                </a:cubicBezTo>
                <a:cubicBezTo>
                  <a:pt x="649" y="57"/>
                  <a:pt x="648" y="57"/>
                  <a:pt x="648" y="58"/>
                </a:cubicBezTo>
                <a:cubicBezTo>
                  <a:pt x="648" y="58"/>
                  <a:pt x="648" y="58"/>
                  <a:pt x="647" y="58"/>
                </a:cubicBezTo>
                <a:cubicBezTo>
                  <a:pt x="647" y="58"/>
                  <a:pt x="647" y="58"/>
                  <a:pt x="647" y="57"/>
                </a:cubicBezTo>
                <a:cubicBezTo>
                  <a:pt x="648" y="57"/>
                  <a:pt x="649" y="56"/>
                  <a:pt x="649" y="56"/>
                </a:cubicBezTo>
                <a:cubicBezTo>
                  <a:pt x="649" y="55"/>
                  <a:pt x="648" y="55"/>
                  <a:pt x="648" y="55"/>
                </a:cubicBezTo>
                <a:cubicBezTo>
                  <a:pt x="648" y="55"/>
                  <a:pt x="647" y="56"/>
                  <a:pt x="647" y="56"/>
                </a:cubicBezTo>
                <a:cubicBezTo>
                  <a:pt x="647" y="55"/>
                  <a:pt x="648" y="55"/>
                  <a:pt x="647" y="55"/>
                </a:cubicBezTo>
                <a:cubicBezTo>
                  <a:pt x="647" y="55"/>
                  <a:pt x="647" y="55"/>
                  <a:pt x="647" y="56"/>
                </a:cubicBezTo>
                <a:cubicBezTo>
                  <a:pt x="647" y="56"/>
                  <a:pt x="646" y="56"/>
                  <a:pt x="646" y="56"/>
                </a:cubicBezTo>
                <a:cubicBezTo>
                  <a:pt x="646" y="56"/>
                  <a:pt x="645" y="57"/>
                  <a:pt x="646" y="56"/>
                </a:cubicBezTo>
                <a:cubicBezTo>
                  <a:pt x="646" y="56"/>
                  <a:pt x="646" y="56"/>
                  <a:pt x="647" y="55"/>
                </a:cubicBezTo>
                <a:cubicBezTo>
                  <a:pt x="647" y="54"/>
                  <a:pt x="647" y="54"/>
                  <a:pt x="646" y="55"/>
                </a:cubicBezTo>
                <a:cubicBezTo>
                  <a:pt x="646" y="55"/>
                  <a:pt x="646" y="55"/>
                  <a:pt x="646" y="55"/>
                </a:cubicBezTo>
                <a:cubicBezTo>
                  <a:pt x="646" y="54"/>
                  <a:pt x="646" y="55"/>
                  <a:pt x="645" y="55"/>
                </a:cubicBezTo>
                <a:cubicBezTo>
                  <a:pt x="645" y="56"/>
                  <a:pt x="644" y="56"/>
                  <a:pt x="644" y="56"/>
                </a:cubicBezTo>
                <a:cubicBezTo>
                  <a:pt x="645" y="57"/>
                  <a:pt x="645" y="57"/>
                  <a:pt x="644" y="57"/>
                </a:cubicBezTo>
                <a:cubicBezTo>
                  <a:pt x="644" y="57"/>
                  <a:pt x="644" y="56"/>
                  <a:pt x="644" y="56"/>
                </a:cubicBezTo>
                <a:cubicBezTo>
                  <a:pt x="644" y="56"/>
                  <a:pt x="643" y="56"/>
                  <a:pt x="643" y="56"/>
                </a:cubicBezTo>
                <a:cubicBezTo>
                  <a:pt x="642" y="57"/>
                  <a:pt x="642" y="57"/>
                  <a:pt x="642" y="57"/>
                </a:cubicBezTo>
                <a:cubicBezTo>
                  <a:pt x="641" y="57"/>
                  <a:pt x="641" y="57"/>
                  <a:pt x="641" y="57"/>
                </a:cubicBezTo>
                <a:cubicBezTo>
                  <a:pt x="640" y="58"/>
                  <a:pt x="640" y="58"/>
                  <a:pt x="639" y="58"/>
                </a:cubicBezTo>
                <a:cubicBezTo>
                  <a:pt x="639" y="58"/>
                  <a:pt x="639" y="58"/>
                  <a:pt x="639" y="57"/>
                </a:cubicBezTo>
                <a:cubicBezTo>
                  <a:pt x="639" y="57"/>
                  <a:pt x="640" y="57"/>
                  <a:pt x="641" y="57"/>
                </a:cubicBezTo>
                <a:cubicBezTo>
                  <a:pt x="641" y="57"/>
                  <a:pt x="642" y="57"/>
                  <a:pt x="641" y="57"/>
                </a:cubicBezTo>
                <a:cubicBezTo>
                  <a:pt x="641" y="56"/>
                  <a:pt x="641" y="56"/>
                  <a:pt x="642" y="56"/>
                </a:cubicBezTo>
                <a:cubicBezTo>
                  <a:pt x="643" y="55"/>
                  <a:pt x="644" y="55"/>
                  <a:pt x="643" y="55"/>
                </a:cubicBezTo>
                <a:cubicBezTo>
                  <a:pt x="643" y="55"/>
                  <a:pt x="642" y="55"/>
                  <a:pt x="642" y="55"/>
                </a:cubicBezTo>
                <a:cubicBezTo>
                  <a:pt x="641" y="55"/>
                  <a:pt x="640" y="56"/>
                  <a:pt x="640" y="56"/>
                </a:cubicBezTo>
                <a:cubicBezTo>
                  <a:pt x="639" y="56"/>
                  <a:pt x="640" y="55"/>
                  <a:pt x="641" y="55"/>
                </a:cubicBezTo>
                <a:cubicBezTo>
                  <a:pt x="642" y="55"/>
                  <a:pt x="643" y="54"/>
                  <a:pt x="644" y="54"/>
                </a:cubicBezTo>
                <a:cubicBezTo>
                  <a:pt x="645" y="54"/>
                  <a:pt x="646" y="54"/>
                  <a:pt x="646" y="53"/>
                </a:cubicBezTo>
                <a:cubicBezTo>
                  <a:pt x="646" y="53"/>
                  <a:pt x="645" y="53"/>
                  <a:pt x="646" y="52"/>
                </a:cubicBezTo>
                <a:cubicBezTo>
                  <a:pt x="646" y="52"/>
                  <a:pt x="647" y="52"/>
                  <a:pt x="646" y="51"/>
                </a:cubicBezTo>
                <a:cubicBezTo>
                  <a:pt x="646" y="51"/>
                  <a:pt x="646" y="51"/>
                  <a:pt x="645" y="51"/>
                </a:cubicBezTo>
                <a:cubicBezTo>
                  <a:pt x="645" y="51"/>
                  <a:pt x="645" y="50"/>
                  <a:pt x="645" y="50"/>
                </a:cubicBezTo>
                <a:cubicBezTo>
                  <a:pt x="646" y="49"/>
                  <a:pt x="646" y="48"/>
                  <a:pt x="646" y="48"/>
                </a:cubicBezTo>
                <a:cubicBezTo>
                  <a:pt x="645" y="48"/>
                  <a:pt x="645" y="48"/>
                  <a:pt x="644" y="48"/>
                </a:cubicBezTo>
                <a:cubicBezTo>
                  <a:pt x="643" y="48"/>
                  <a:pt x="642" y="48"/>
                  <a:pt x="642" y="48"/>
                </a:cubicBezTo>
                <a:cubicBezTo>
                  <a:pt x="641" y="48"/>
                  <a:pt x="640" y="48"/>
                  <a:pt x="640" y="48"/>
                </a:cubicBezTo>
                <a:cubicBezTo>
                  <a:pt x="639" y="48"/>
                  <a:pt x="638" y="48"/>
                  <a:pt x="638" y="48"/>
                </a:cubicBezTo>
                <a:cubicBezTo>
                  <a:pt x="637" y="48"/>
                  <a:pt x="636" y="49"/>
                  <a:pt x="636" y="49"/>
                </a:cubicBezTo>
                <a:cubicBezTo>
                  <a:pt x="635" y="49"/>
                  <a:pt x="634" y="49"/>
                  <a:pt x="634" y="49"/>
                </a:cubicBezTo>
                <a:cubicBezTo>
                  <a:pt x="635" y="50"/>
                  <a:pt x="635" y="50"/>
                  <a:pt x="635" y="50"/>
                </a:cubicBezTo>
                <a:cubicBezTo>
                  <a:pt x="635" y="50"/>
                  <a:pt x="634" y="50"/>
                  <a:pt x="634" y="50"/>
                </a:cubicBezTo>
                <a:cubicBezTo>
                  <a:pt x="633" y="49"/>
                  <a:pt x="632" y="49"/>
                  <a:pt x="631" y="50"/>
                </a:cubicBezTo>
                <a:cubicBezTo>
                  <a:pt x="631" y="50"/>
                  <a:pt x="631" y="50"/>
                  <a:pt x="631" y="50"/>
                </a:cubicBezTo>
                <a:cubicBezTo>
                  <a:pt x="631" y="50"/>
                  <a:pt x="630" y="51"/>
                  <a:pt x="630" y="50"/>
                </a:cubicBezTo>
                <a:cubicBezTo>
                  <a:pt x="630" y="50"/>
                  <a:pt x="629" y="50"/>
                  <a:pt x="629" y="50"/>
                </a:cubicBezTo>
                <a:cubicBezTo>
                  <a:pt x="629" y="50"/>
                  <a:pt x="628" y="50"/>
                  <a:pt x="628" y="51"/>
                </a:cubicBezTo>
                <a:cubicBezTo>
                  <a:pt x="629" y="51"/>
                  <a:pt x="629" y="51"/>
                  <a:pt x="630" y="51"/>
                </a:cubicBezTo>
                <a:cubicBezTo>
                  <a:pt x="631" y="52"/>
                  <a:pt x="633" y="52"/>
                  <a:pt x="632" y="52"/>
                </a:cubicBezTo>
                <a:cubicBezTo>
                  <a:pt x="632" y="52"/>
                  <a:pt x="629" y="52"/>
                  <a:pt x="629" y="51"/>
                </a:cubicBezTo>
                <a:cubicBezTo>
                  <a:pt x="628" y="51"/>
                  <a:pt x="628" y="51"/>
                  <a:pt x="627" y="51"/>
                </a:cubicBezTo>
                <a:cubicBezTo>
                  <a:pt x="627" y="50"/>
                  <a:pt x="627" y="51"/>
                  <a:pt x="627" y="51"/>
                </a:cubicBezTo>
                <a:cubicBezTo>
                  <a:pt x="627" y="52"/>
                  <a:pt x="627" y="52"/>
                  <a:pt x="628" y="52"/>
                </a:cubicBezTo>
                <a:cubicBezTo>
                  <a:pt x="629" y="53"/>
                  <a:pt x="629" y="53"/>
                  <a:pt x="630" y="53"/>
                </a:cubicBezTo>
                <a:cubicBezTo>
                  <a:pt x="630" y="53"/>
                  <a:pt x="630" y="53"/>
                  <a:pt x="629" y="53"/>
                </a:cubicBezTo>
                <a:cubicBezTo>
                  <a:pt x="629" y="53"/>
                  <a:pt x="629" y="53"/>
                  <a:pt x="628" y="53"/>
                </a:cubicBezTo>
                <a:cubicBezTo>
                  <a:pt x="628" y="53"/>
                  <a:pt x="627" y="53"/>
                  <a:pt x="627" y="53"/>
                </a:cubicBezTo>
                <a:cubicBezTo>
                  <a:pt x="626" y="52"/>
                  <a:pt x="626" y="52"/>
                  <a:pt x="625" y="52"/>
                </a:cubicBezTo>
                <a:cubicBezTo>
                  <a:pt x="625" y="52"/>
                  <a:pt x="625" y="52"/>
                  <a:pt x="624" y="52"/>
                </a:cubicBezTo>
                <a:cubicBezTo>
                  <a:pt x="623" y="53"/>
                  <a:pt x="622" y="54"/>
                  <a:pt x="622" y="54"/>
                </a:cubicBezTo>
                <a:cubicBezTo>
                  <a:pt x="623" y="54"/>
                  <a:pt x="623" y="54"/>
                  <a:pt x="622" y="55"/>
                </a:cubicBezTo>
                <a:cubicBezTo>
                  <a:pt x="622" y="55"/>
                  <a:pt x="622" y="55"/>
                  <a:pt x="622" y="55"/>
                </a:cubicBezTo>
                <a:cubicBezTo>
                  <a:pt x="623" y="55"/>
                  <a:pt x="624" y="55"/>
                  <a:pt x="624" y="55"/>
                </a:cubicBezTo>
                <a:cubicBezTo>
                  <a:pt x="625" y="55"/>
                  <a:pt x="626" y="55"/>
                  <a:pt x="625" y="55"/>
                </a:cubicBezTo>
                <a:cubicBezTo>
                  <a:pt x="625" y="55"/>
                  <a:pt x="625" y="55"/>
                  <a:pt x="626" y="55"/>
                </a:cubicBezTo>
                <a:cubicBezTo>
                  <a:pt x="626" y="55"/>
                  <a:pt x="626" y="56"/>
                  <a:pt x="626" y="56"/>
                </a:cubicBezTo>
                <a:cubicBezTo>
                  <a:pt x="625" y="56"/>
                  <a:pt x="624" y="56"/>
                  <a:pt x="624" y="56"/>
                </a:cubicBezTo>
                <a:cubicBezTo>
                  <a:pt x="625" y="57"/>
                  <a:pt x="626" y="57"/>
                  <a:pt x="625" y="58"/>
                </a:cubicBezTo>
                <a:cubicBezTo>
                  <a:pt x="625" y="58"/>
                  <a:pt x="625" y="58"/>
                  <a:pt x="625" y="58"/>
                </a:cubicBezTo>
                <a:cubicBezTo>
                  <a:pt x="625" y="57"/>
                  <a:pt x="624" y="57"/>
                  <a:pt x="623" y="57"/>
                </a:cubicBezTo>
                <a:cubicBezTo>
                  <a:pt x="623" y="56"/>
                  <a:pt x="623" y="56"/>
                  <a:pt x="622" y="56"/>
                </a:cubicBezTo>
                <a:cubicBezTo>
                  <a:pt x="622" y="56"/>
                  <a:pt x="621" y="56"/>
                  <a:pt x="621" y="56"/>
                </a:cubicBezTo>
                <a:cubicBezTo>
                  <a:pt x="620" y="57"/>
                  <a:pt x="620" y="57"/>
                  <a:pt x="619" y="57"/>
                </a:cubicBezTo>
                <a:cubicBezTo>
                  <a:pt x="619" y="57"/>
                  <a:pt x="617" y="58"/>
                  <a:pt x="618" y="58"/>
                </a:cubicBezTo>
                <a:cubicBezTo>
                  <a:pt x="618" y="58"/>
                  <a:pt x="619" y="58"/>
                  <a:pt x="619" y="58"/>
                </a:cubicBezTo>
                <a:cubicBezTo>
                  <a:pt x="619" y="59"/>
                  <a:pt x="619" y="59"/>
                  <a:pt x="619" y="59"/>
                </a:cubicBezTo>
                <a:cubicBezTo>
                  <a:pt x="619" y="59"/>
                  <a:pt x="619" y="59"/>
                  <a:pt x="619" y="60"/>
                </a:cubicBezTo>
                <a:cubicBezTo>
                  <a:pt x="620" y="60"/>
                  <a:pt x="621" y="60"/>
                  <a:pt x="621" y="60"/>
                </a:cubicBezTo>
                <a:cubicBezTo>
                  <a:pt x="621" y="59"/>
                  <a:pt x="621" y="60"/>
                  <a:pt x="621" y="60"/>
                </a:cubicBezTo>
                <a:cubicBezTo>
                  <a:pt x="621" y="61"/>
                  <a:pt x="621" y="61"/>
                  <a:pt x="621" y="61"/>
                </a:cubicBezTo>
                <a:cubicBezTo>
                  <a:pt x="620" y="61"/>
                  <a:pt x="620" y="61"/>
                  <a:pt x="619" y="61"/>
                </a:cubicBezTo>
                <a:cubicBezTo>
                  <a:pt x="619" y="61"/>
                  <a:pt x="620" y="62"/>
                  <a:pt x="619" y="62"/>
                </a:cubicBezTo>
                <a:cubicBezTo>
                  <a:pt x="619" y="62"/>
                  <a:pt x="619" y="62"/>
                  <a:pt x="618" y="62"/>
                </a:cubicBezTo>
                <a:cubicBezTo>
                  <a:pt x="618" y="63"/>
                  <a:pt x="618" y="63"/>
                  <a:pt x="618" y="63"/>
                </a:cubicBezTo>
                <a:cubicBezTo>
                  <a:pt x="617" y="63"/>
                  <a:pt x="617" y="64"/>
                  <a:pt x="617" y="64"/>
                </a:cubicBezTo>
                <a:cubicBezTo>
                  <a:pt x="617" y="63"/>
                  <a:pt x="617" y="63"/>
                  <a:pt x="617" y="63"/>
                </a:cubicBezTo>
                <a:cubicBezTo>
                  <a:pt x="617" y="63"/>
                  <a:pt x="618" y="63"/>
                  <a:pt x="618" y="62"/>
                </a:cubicBezTo>
                <a:cubicBezTo>
                  <a:pt x="617" y="62"/>
                  <a:pt x="617" y="62"/>
                  <a:pt x="617" y="62"/>
                </a:cubicBezTo>
                <a:cubicBezTo>
                  <a:pt x="617" y="62"/>
                  <a:pt x="616" y="63"/>
                  <a:pt x="616" y="62"/>
                </a:cubicBezTo>
                <a:cubicBezTo>
                  <a:pt x="616" y="62"/>
                  <a:pt x="614" y="62"/>
                  <a:pt x="613" y="63"/>
                </a:cubicBezTo>
                <a:cubicBezTo>
                  <a:pt x="613" y="63"/>
                  <a:pt x="612" y="63"/>
                  <a:pt x="611" y="63"/>
                </a:cubicBezTo>
                <a:cubicBezTo>
                  <a:pt x="611" y="63"/>
                  <a:pt x="610" y="64"/>
                  <a:pt x="610" y="63"/>
                </a:cubicBezTo>
                <a:cubicBezTo>
                  <a:pt x="609" y="63"/>
                  <a:pt x="610" y="63"/>
                  <a:pt x="611" y="63"/>
                </a:cubicBezTo>
                <a:cubicBezTo>
                  <a:pt x="611" y="63"/>
                  <a:pt x="612" y="63"/>
                  <a:pt x="613" y="62"/>
                </a:cubicBezTo>
                <a:cubicBezTo>
                  <a:pt x="613" y="62"/>
                  <a:pt x="614" y="62"/>
                  <a:pt x="615" y="62"/>
                </a:cubicBezTo>
                <a:cubicBezTo>
                  <a:pt x="615" y="62"/>
                  <a:pt x="617" y="62"/>
                  <a:pt x="617" y="62"/>
                </a:cubicBezTo>
                <a:cubicBezTo>
                  <a:pt x="617" y="61"/>
                  <a:pt x="618" y="62"/>
                  <a:pt x="619" y="62"/>
                </a:cubicBezTo>
                <a:cubicBezTo>
                  <a:pt x="619" y="61"/>
                  <a:pt x="619" y="61"/>
                  <a:pt x="619" y="61"/>
                </a:cubicBezTo>
                <a:cubicBezTo>
                  <a:pt x="619" y="60"/>
                  <a:pt x="618" y="61"/>
                  <a:pt x="617" y="60"/>
                </a:cubicBezTo>
                <a:cubicBezTo>
                  <a:pt x="617" y="60"/>
                  <a:pt x="616" y="59"/>
                  <a:pt x="616" y="59"/>
                </a:cubicBezTo>
                <a:cubicBezTo>
                  <a:pt x="616" y="58"/>
                  <a:pt x="616" y="58"/>
                  <a:pt x="616" y="57"/>
                </a:cubicBezTo>
                <a:cubicBezTo>
                  <a:pt x="616" y="57"/>
                  <a:pt x="617" y="56"/>
                  <a:pt x="618" y="56"/>
                </a:cubicBezTo>
                <a:cubicBezTo>
                  <a:pt x="618" y="55"/>
                  <a:pt x="619" y="55"/>
                  <a:pt x="619" y="54"/>
                </a:cubicBezTo>
                <a:cubicBezTo>
                  <a:pt x="619" y="54"/>
                  <a:pt x="618" y="54"/>
                  <a:pt x="619" y="53"/>
                </a:cubicBezTo>
                <a:cubicBezTo>
                  <a:pt x="619" y="53"/>
                  <a:pt x="620" y="53"/>
                  <a:pt x="621" y="52"/>
                </a:cubicBezTo>
                <a:cubicBezTo>
                  <a:pt x="621" y="52"/>
                  <a:pt x="623" y="51"/>
                  <a:pt x="623" y="51"/>
                </a:cubicBezTo>
                <a:cubicBezTo>
                  <a:pt x="624" y="50"/>
                  <a:pt x="626" y="50"/>
                  <a:pt x="627" y="49"/>
                </a:cubicBezTo>
                <a:cubicBezTo>
                  <a:pt x="629" y="49"/>
                  <a:pt x="631" y="49"/>
                  <a:pt x="631" y="48"/>
                </a:cubicBezTo>
                <a:cubicBezTo>
                  <a:pt x="631" y="48"/>
                  <a:pt x="631" y="47"/>
                  <a:pt x="631" y="47"/>
                </a:cubicBezTo>
                <a:cubicBezTo>
                  <a:pt x="631" y="47"/>
                  <a:pt x="629" y="47"/>
                  <a:pt x="628" y="47"/>
                </a:cubicBezTo>
                <a:cubicBezTo>
                  <a:pt x="628" y="47"/>
                  <a:pt x="627" y="47"/>
                  <a:pt x="626" y="47"/>
                </a:cubicBezTo>
                <a:cubicBezTo>
                  <a:pt x="625" y="47"/>
                  <a:pt x="622" y="47"/>
                  <a:pt x="622" y="48"/>
                </a:cubicBezTo>
                <a:cubicBezTo>
                  <a:pt x="621" y="48"/>
                  <a:pt x="618" y="48"/>
                  <a:pt x="617" y="48"/>
                </a:cubicBezTo>
                <a:cubicBezTo>
                  <a:pt x="616" y="49"/>
                  <a:pt x="614" y="49"/>
                  <a:pt x="613" y="50"/>
                </a:cubicBezTo>
                <a:cubicBezTo>
                  <a:pt x="612" y="50"/>
                  <a:pt x="609" y="51"/>
                  <a:pt x="609" y="52"/>
                </a:cubicBezTo>
                <a:cubicBezTo>
                  <a:pt x="608" y="52"/>
                  <a:pt x="608" y="53"/>
                  <a:pt x="608" y="53"/>
                </a:cubicBezTo>
                <a:cubicBezTo>
                  <a:pt x="608" y="53"/>
                  <a:pt x="607" y="53"/>
                  <a:pt x="607" y="53"/>
                </a:cubicBezTo>
                <a:cubicBezTo>
                  <a:pt x="606" y="53"/>
                  <a:pt x="606" y="54"/>
                  <a:pt x="606" y="54"/>
                </a:cubicBezTo>
                <a:cubicBezTo>
                  <a:pt x="605" y="54"/>
                  <a:pt x="605" y="54"/>
                  <a:pt x="605" y="55"/>
                </a:cubicBezTo>
                <a:cubicBezTo>
                  <a:pt x="604" y="55"/>
                  <a:pt x="604" y="55"/>
                  <a:pt x="603" y="55"/>
                </a:cubicBezTo>
                <a:cubicBezTo>
                  <a:pt x="603" y="55"/>
                  <a:pt x="602" y="56"/>
                  <a:pt x="602" y="56"/>
                </a:cubicBezTo>
                <a:cubicBezTo>
                  <a:pt x="602" y="57"/>
                  <a:pt x="602" y="57"/>
                  <a:pt x="602" y="57"/>
                </a:cubicBezTo>
                <a:cubicBezTo>
                  <a:pt x="602" y="57"/>
                  <a:pt x="601" y="57"/>
                  <a:pt x="601" y="57"/>
                </a:cubicBezTo>
                <a:cubicBezTo>
                  <a:pt x="600" y="58"/>
                  <a:pt x="600" y="58"/>
                  <a:pt x="600" y="58"/>
                </a:cubicBezTo>
                <a:cubicBezTo>
                  <a:pt x="600" y="58"/>
                  <a:pt x="600" y="58"/>
                  <a:pt x="600" y="59"/>
                </a:cubicBezTo>
                <a:cubicBezTo>
                  <a:pt x="600" y="59"/>
                  <a:pt x="599" y="59"/>
                  <a:pt x="599" y="59"/>
                </a:cubicBezTo>
                <a:cubicBezTo>
                  <a:pt x="598" y="60"/>
                  <a:pt x="597" y="60"/>
                  <a:pt x="597" y="61"/>
                </a:cubicBezTo>
                <a:cubicBezTo>
                  <a:pt x="598" y="61"/>
                  <a:pt x="599" y="61"/>
                  <a:pt x="600" y="62"/>
                </a:cubicBezTo>
                <a:cubicBezTo>
                  <a:pt x="601" y="62"/>
                  <a:pt x="603" y="62"/>
                  <a:pt x="603" y="62"/>
                </a:cubicBezTo>
                <a:cubicBezTo>
                  <a:pt x="604" y="62"/>
                  <a:pt x="606" y="61"/>
                  <a:pt x="606" y="62"/>
                </a:cubicBezTo>
                <a:cubicBezTo>
                  <a:pt x="606" y="62"/>
                  <a:pt x="605" y="62"/>
                  <a:pt x="606" y="63"/>
                </a:cubicBezTo>
                <a:cubicBezTo>
                  <a:pt x="606" y="63"/>
                  <a:pt x="608" y="63"/>
                  <a:pt x="607" y="63"/>
                </a:cubicBezTo>
                <a:cubicBezTo>
                  <a:pt x="607" y="63"/>
                  <a:pt x="607" y="63"/>
                  <a:pt x="606" y="63"/>
                </a:cubicBezTo>
                <a:cubicBezTo>
                  <a:pt x="606" y="64"/>
                  <a:pt x="606" y="63"/>
                  <a:pt x="605" y="63"/>
                </a:cubicBezTo>
                <a:cubicBezTo>
                  <a:pt x="605" y="63"/>
                  <a:pt x="604" y="64"/>
                  <a:pt x="603" y="64"/>
                </a:cubicBezTo>
                <a:cubicBezTo>
                  <a:pt x="603" y="64"/>
                  <a:pt x="602" y="63"/>
                  <a:pt x="602" y="63"/>
                </a:cubicBezTo>
                <a:cubicBezTo>
                  <a:pt x="602" y="63"/>
                  <a:pt x="600" y="63"/>
                  <a:pt x="600" y="63"/>
                </a:cubicBezTo>
                <a:cubicBezTo>
                  <a:pt x="600" y="63"/>
                  <a:pt x="599" y="63"/>
                  <a:pt x="598" y="63"/>
                </a:cubicBezTo>
                <a:cubicBezTo>
                  <a:pt x="598" y="62"/>
                  <a:pt x="597" y="63"/>
                  <a:pt x="597" y="63"/>
                </a:cubicBezTo>
                <a:cubicBezTo>
                  <a:pt x="598" y="63"/>
                  <a:pt x="598" y="63"/>
                  <a:pt x="597" y="64"/>
                </a:cubicBezTo>
                <a:cubicBezTo>
                  <a:pt x="597" y="64"/>
                  <a:pt x="597" y="65"/>
                  <a:pt x="597" y="65"/>
                </a:cubicBezTo>
                <a:cubicBezTo>
                  <a:pt x="597" y="65"/>
                  <a:pt x="597" y="66"/>
                  <a:pt x="597" y="66"/>
                </a:cubicBezTo>
                <a:cubicBezTo>
                  <a:pt x="598" y="66"/>
                  <a:pt x="599" y="66"/>
                  <a:pt x="600" y="67"/>
                </a:cubicBezTo>
                <a:cubicBezTo>
                  <a:pt x="600" y="67"/>
                  <a:pt x="600" y="67"/>
                  <a:pt x="599" y="67"/>
                </a:cubicBezTo>
                <a:cubicBezTo>
                  <a:pt x="599" y="67"/>
                  <a:pt x="601" y="68"/>
                  <a:pt x="601" y="68"/>
                </a:cubicBezTo>
                <a:cubicBezTo>
                  <a:pt x="601" y="68"/>
                  <a:pt x="601" y="67"/>
                  <a:pt x="602" y="67"/>
                </a:cubicBezTo>
                <a:cubicBezTo>
                  <a:pt x="603" y="67"/>
                  <a:pt x="604" y="67"/>
                  <a:pt x="604" y="67"/>
                </a:cubicBezTo>
                <a:cubicBezTo>
                  <a:pt x="604" y="67"/>
                  <a:pt x="604" y="67"/>
                  <a:pt x="604" y="66"/>
                </a:cubicBezTo>
                <a:cubicBezTo>
                  <a:pt x="605" y="66"/>
                  <a:pt x="606" y="66"/>
                  <a:pt x="606" y="66"/>
                </a:cubicBezTo>
                <a:cubicBezTo>
                  <a:pt x="606" y="67"/>
                  <a:pt x="605" y="67"/>
                  <a:pt x="606" y="67"/>
                </a:cubicBezTo>
                <a:cubicBezTo>
                  <a:pt x="606" y="67"/>
                  <a:pt x="607" y="66"/>
                  <a:pt x="608" y="66"/>
                </a:cubicBezTo>
                <a:cubicBezTo>
                  <a:pt x="608" y="66"/>
                  <a:pt x="608" y="66"/>
                  <a:pt x="608" y="66"/>
                </a:cubicBezTo>
                <a:cubicBezTo>
                  <a:pt x="607" y="66"/>
                  <a:pt x="607" y="67"/>
                  <a:pt x="606" y="67"/>
                </a:cubicBezTo>
                <a:cubicBezTo>
                  <a:pt x="606" y="68"/>
                  <a:pt x="607" y="68"/>
                  <a:pt x="607" y="69"/>
                </a:cubicBezTo>
                <a:cubicBezTo>
                  <a:pt x="608" y="69"/>
                  <a:pt x="609" y="69"/>
                  <a:pt x="610" y="69"/>
                </a:cubicBezTo>
                <a:cubicBezTo>
                  <a:pt x="610" y="69"/>
                  <a:pt x="610" y="68"/>
                  <a:pt x="610" y="68"/>
                </a:cubicBezTo>
                <a:cubicBezTo>
                  <a:pt x="611" y="68"/>
                  <a:pt x="612" y="68"/>
                  <a:pt x="613" y="68"/>
                </a:cubicBezTo>
                <a:cubicBezTo>
                  <a:pt x="613" y="68"/>
                  <a:pt x="613" y="68"/>
                  <a:pt x="613" y="68"/>
                </a:cubicBezTo>
                <a:cubicBezTo>
                  <a:pt x="613" y="69"/>
                  <a:pt x="613" y="69"/>
                  <a:pt x="614" y="69"/>
                </a:cubicBezTo>
                <a:cubicBezTo>
                  <a:pt x="614" y="69"/>
                  <a:pt x="617" y="69"/>
                  <a:pt x="617" y="69"/>
                </a:cubicBezTo>
                <a:cubicBezTo>
                  <a:pt x="618" y="69"/>
                  <a:pt x="619" y="69"/>
                  <a:pt x="620" y="69"/>
                </a:cubicBezTo>
                <a:cubicBezTo>
                  <a:pt x="620" y="69"/>
                  <a:pt x="621" y="69"/>
                  <a:pt x="621" y="69"/>
                </a:cubicBezTo>
                <a:cubicBezTo>
                  <a:pt x="621" y="70"/>
                  <a:pt x="622" y="70"/>
                  <a:pt x="621" y="70"/>
                </a:cubicBezTo>
                <a:cubicBezTo>
                  <a:pt x="621" y="70"/>
                  <a:pt x="620" y="70"/>
                  <a:pt x="620" y="70"/>
                </a:cubicBezTo>
                <a:cubicBezTo>
                  <a:pt x="621" y="70"/>
                  <a:pt x="621" y="71"/>
                  <a:pt x="620" y="71"/>
                </a:cubicBezTo>
                <a:cubicBezTo>
                  <a:pt x="620" y="71"/>
                  <a:pt x="619" y="71"/>
                  <a:pt x="619" y="71"/>
                </a:cubicBezTo>
                <a:cubicBezTo>
                  <a:pt x="618" y="71"/>
                  <a:pt x="618" y="71"/>
                  <a:pt x="617" y="71"/>
                </a:cubicBezTo>
                <a:cubicBezTo>
                  <a:pt x="617" y="71"/>
                  <a:pt x="616" y="71"/>
                  <a:pt x="616" y="71"/>
                </a:cubicBezTo>
                <a:cubicBezTo>
                  <a:pt x="616" y="70"/>
                  <a:pt x="617" y="70"/>
                  <a:pt x="617" y="70"/>
                </a:cubicBezTo>
                <a:cubicBezTo>
                  <a:pt x="616" y="70"/>
                  <a:pt x="616" y="70"/>
                  <a:pt x="616" y="70"/>
                </a:cubicBezTo>
                <a:cubicBezTo>
                  <a:pt x="616" y="70"/>
                  <a:pt x="615" y="71"/>
                  <a:pt x="615" y="70"/>
                </a:cubicBezTo>
                <a:cubicBezTo>
                  <a:pt x="615" y="70"/>
                  <a:pt x="614" y="70"/>
                  <a:pt x="613" y="70"/>
                </a:cubicBezTo>
                <a:cubicBezTo>
                  <a:pt x="613" y="70"/>
                  <a:pt x="612" y="70"/>
                  <a:pt x="611" y="70"/>
                </a:cubicBezTo>
                <a:cubicBezTo>
                  <a:pt x="611" y="70"/>
                  <a:pt x="610" y="70"/>
                  <a:pt x="610" y="70"/>
                </a:cubicBezTo>
                <a:cubicBezTo>
                  <a:pt x="610" y="70"/>
                  <a:pt x="609" y="70"/>
                  <a:pt x="609" y="70"/>
                </a:cubicBezTo>
                <a:cubicBezTo>
                  <a:pt x="608" y="70"/>
                  <a:pt x="608" y="70"/>
                  <a:pt x="608" y="71"/>
                </a:cubicBezTo>
                <a:cubicBezTo>
                  <a:pt x="608" y="71"/>
                  <a:pt x="608" y="71"/>
                  <a:pt x="608" y="71"/>
                </a:cubicBezTo>
                <a:cubicBezTo>
                  <a:pt x="608" y="72"/>
                  <a:pt x="607" y="72"/>
                  <a:pt x="607" y="72"/>
                </a:cubicBezTo>
                <a:cubicBezTo>
                  <a:pt x="607" y="72"/>
                  <a:pt x="607" y="72"/>
                  <a:pt x="607" y="72"/>
                </a:cubicBezTo>
                <a:cubicBezTo>
                  <a:pt x="607" y="73"/>
                  <a:pt x="607" y="73"/>
                  <a:pt x="606" y="73"/>
                </a:cubicBezTo>
                <a:cubicBezTo>
                  <a:pt x="606" y="73"/>
                  <a:pt x="606" y="73"/>
                  <a:pt x="606" y="73"/>
                </a:cubicBezTo>
                <a:cubicBezTo>
                  <a:pt x="606" y="74"/>
                  <a:pt x="607" y="74"/>
                  <a:pt x="607" y="74"/>
                </a:cubicBezTo>
                <a:cubicBezTo>
                  <a:pt x="608" y="74"/>
                  <a:pt x="608" y="74"/>
                  <a:pt x="608" y="74"/>
                </a:cubicBezTo>
                <a:cubicBezTo>
                  <a:pt x="608" y="75"/>
                  <a:pt x="608" y="75"/>
                  <a:pt x="607" y="75"/>
                </a:cubicBezTo>
                <a:cubicBezTo>
                  <a:pt x="607" y="75"/>
                  <a:pt x="607" y="75"/>
                  <a:pt x="607" y="75"/>
                </a:cubicBezTo>
                <a:cubicBezTo>
                  <a:pt x="607" y="75"/>
                  <a:pt x="606" y="75"/>
                  <a:pt x="606" y="75"/>
                </a:cubicBezTo>
                <a:cubicBezTo>
                  <a:pt x="606" y="75"/>
                  <a:pt x="605" y="75"/>
                  <a:pt x="605" y="76"/>
                </a:cubicBezTo>
                <a:cubicBezTo>
                  <a:pt x="605" y="76"/>
                  <a:pt x="606" y="76"/>
                  <a:pt x="606" y="76"/>
                </a:cubicBezTo>
                <a:cubicBezTo>
                  <a:pt x="606" y="76"/>
                  <a:pt x="605" y="76"/>
                  <a:pt x="605" y="76"/>
                </a:cubicBezTo>
                <a:cubicBezTo>
                  <a:pt x="604" y="76"/>
                  <a:pt x="604" y="76"/>
                  <a:pt x="604" y="76"/>
                </a:cubicBezTo>
                <a:cubicBezTo>
                  <a:pt x="603" y="76"/>
                  <a:pt x="603" y="76"/>
                  <a:pt x="603" y="76"/>
                </a:cubicBezTo>
                <a:cubicBezTo>
                  <a:pt x="602" y="76"/>
                  <a:pt x="602" y="77"/>
                  <a:pt x="601" y="77"/>
                </a:cubicBezTo>
                <a:cubicBezTo>
                  <a:pt x="601" y="78"/>
                  <a:pt x="600" y="78"/>
                  <a:pt x="600" y="79"/>
                </a:cubicBezTo>
                <a:cubicBezTo>
                  <a:pt x="599" y="79"/>
                  <a:pt x="598" y="80"/>
                  <a:pt x="598" y="80"/>
                </a:cubicBezTo>
                <a:cubicBezTo>
                  <a:pt x="597" y="81"/>
                  <a:pt x="596" y="81"/>
                  <a:pt x="596" y="81"/>
                </a:cubicBezTo>
                <a:cubicBezTo>
                  <a:pt x="595" y="82"/>
                  <a:pt x="594" y="82"/>
                  <a:pt x="594" y="82"/>
                </a:cubicBezTo>
                <a:cubicBezTo>
                  <a:pt x="594" y="82"/>
                  <a:pt x="595" y="82"/>
                  <a:pt x="595" y="81"/>
                </a:cubicBezTo>
                <a:cubicBezTo>
                  <a:pt x="596" y="81"/>
                  <a:pt x="596" y="80"/>
                  <a:pt x="596" y="80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5" y="79"/>
                  <a:pt x="594" y="79"/>
                  <a:pt x="594" y="80"/>
                </a:cubicBezTo>
                <a:cubicBezTo>
                  <a:pt x="594" y="80"/>
                  <a:pt x="593" y="80"/>
                  <a:pt x="593" y="81"/>
                </a:cubicBezTo>
                <a:cubicBezTo>
                  <a:pt x="593" y="81"/>
                  <a:pt x="593" y="81"/>
                  <a:pt x="593" y="81"/>
                </a:cubicBezTo>
                <a:cubicBezTo>
                  <a:pt x="592" y="81"/>
                  <a:pt x="592" y="82"/>
                  <a:pt x="593" y="82"/>
                </a:cubicBezTo>
                <a:cubicBezTo>
                  <a:pt x="593" y="83"/>
                  <a:pt x="595" y="82"/>
                  <a:pt x="594" y="82"/>
                </a:cubicBezTo>
                <a:cubicBezTo>
                  <a:pt x="594" y="82"/>
                  <a:pt x="594" y="83"/>
                  <a:pt x="593" y="83"/>
                </a:cubicBezTo>
                <a:cubicBezTo>
                  <a:pt x="593" y="83"/>
                  <a:pt x="592" y="84"/>
                  <a:pt x="592" y="84"/>
                </a:cubicBezTo>
                <a:cubicBezTo>
                  <a:pt x="592" y="85"/>
                  <a:pt x="591" y="84"/>
                  <a:pt x="591" y="84"/>
                </a:cubicBezTo>
                <a:cubicBezTo>
                  <a:pt x="591" y="84"/>
                  <a:pt x="591" y="84"/>
                  <a:pt x="590" y="84"/>
                </a:cubicBezTo>
                <a:cubicBezTo>
                  <a:pt x="590" y="84"/>
                  <a:pt x="590" y="85"/>
                  <a:pt x="589" y="85"/>
                </a:cubicBezTo>
                <a:cubicBezTo>
                  <a:pt x="589" y="85"/>
                  <a:pt x="588" y="85"/>
                  <a:pt x="588" y="85"/>
                </a:cubicBezTo>
                <a:cubicBezTo>
                  <a:pt x="588" y="85"/>
                  <a:pt x="588" y="86"/>
                  <a:pt x="587" y="86"/>
                </a:cubicBezTo>
                <a:cubicBezTo>
                  <a:pt x="587" y="86"/>
                  <a:pt x="587" y="86"/>
                  <a:pt x="587" y="85"/>
                </a:cubicBezTo>
                <a:cubicBezTo>
                  <a:pt x="587" y="85"/>
                  <a:pt x="588" y="84"/>
                  <a:pt x="588" y="84"/>
                </a:cubicBezTo>
                <a:cubicBezTo>
                  <a:pt x="587" y="84"/>
                  <a:pt x="586" y="83"/>
                  <a:pt x="586" y="82"/>
                </a:cubicBezTo>
                <a:cubicBezTo>
                  <a:pt x="586" y="81"/>
                  <a:pt x="587" y="80"/>
                  <a:pt x="587" y="80"/>
                </a:cubicBezTo>
                <a:cubicBezTo>
                  <a:pt x="588" y="80"/>
                  <a:pt x="588" y="79"/>
                  <a:pt x="588" y="79"/>
                </a:cubicBezTo>
                <a:cubicBezTo>
                  <a:pt x="588" y="78"/>
                  <a:pt x="589" y="78"/>
                  <a:pt x="589" y="79"/>
                </a:cubicBezTo>
                <a:cubicBezTo>
                  <a:pt x="589" y="79"/>
                  <a:pt x="589" y="79"/>
                  <a:pt x="589" y="79"/>
                </a:cubicBezTo>
                <a:cubicBezTo>
                  <a:pt x="590" y="79"/>
                  <a:pt x="591" y="79"/>
                  <a:pt x="591" y="79"/>
                </a:cubicBezTo>
                <a:cubicBezTo>
                  <a:pt x="592" y="78"/>
                  <a:pt x="591" y="78"/>
                  <a:pt x="592" y="77"/>
                </a:cubicBezTo>
                <a:cubicBezTo>
                  <a:pt x="592" y="77"/>
                  <a:pt x="593" y="76"/>
                  <a:pt x="592" y="76"/>
                </a:cubicBezTo>
                <a:cubicBezTo>
                  <a:pt x="592" y="75"/>
                  <a:pt x="591" y="75"/>
                  <a:pt x="591" y="74"/>
                </a:cubicBezTo>
                <a:cubicBezTo>
                  <a:pt x="590" y="73"/>
                  <a:pt x="590" y="73"/>
                  <a:pt x="589" y="73"/>
                </a:cubicBezTo>
                <a:cubicBezTo>
                  <a:pt x="589" y="73"/>
                  <a:pt x="588" y="74"/>
                  <a:pt x="587" y="74"/>
                </a:cubicBezTo>
                <a:cubicBezTo>
                  <a:pt x="587" y="74"/>
                  <a:pt x="586" y="74"/>
                  <a:pt x="586" y="75"/>
                </a:cubicBezTo>
                <a:cubicBezTo>
                  <a:pt x="586" y="75"/>
                  <a:pt x="585" y="77"/>
                  <a:pt x="584" y="77"/>
                </a:cubicBezTo>
                <a:cubicBezTo>
                  <a:pt x="584" y="77"/>
                  <a:pt x="584" y="77"/>
                  <a:pt x="584" y="77"/>
                </a:cubicBezTo>
                <a:cubicBezTo>
                  <a:pt x="584" y="76"/>
                  <a:pt x="584" y="76"/>
                  <a:pt x="584" y="76"/>
                </a:cubicBezTo>
                <a:cubicBezTo>
                  <a:pt x="584" y="76"/>
                  <a:pt x="583" y="76"/>
                  <a:pt x="583" y="76"/>
                </a:cubicBezTo>
                <a:cubicBezTo>
                  <a:pt x="583" y="76"/>
                  <a:pt x="584" y="77"/>
                  <a:pt x="583" y="77"/>
                </a:cubicBezTo>
                <a:cubicBezTo>
                  <a:pt x="583" y="77"/>
                  <a:pt x="583" y="77"/>
                  <a:pt x="583" y="77"/>
                </a:cubicBezTo>
                <a:cubicBezTo>
                  <a:pt x="583" y="78"/>
                  <a:pt x="583" y="78"/>
                  <a:pt x="582" y="78"/>
                </a:cubicBezTo>
                <a:cubicBezTo>
                  <a:pt x="582" y="78"/>
                  <a:pt x="581" y="78"/>
                  <a:pt x="581" y="78"/>
                </a:cubicBezTo>
                <a:cubicBezTo>
                  <a:pt x="581" y="79"/>
                  <a:pt x="580" y="79"/>
                  <a:pt x="580" y="79"/>
                </a:cubicBezTo>
                <a:cubicBezTo>
                  <a:pt x="580" y="79"/>
                  <a:pt x="579" y="79"/>
                  <a:pt x="580" y="79"/>
                </a:cubicBezTo>
                <a:cubicBezTo>
                  <a:pt x="580" y="79"/>
                  <a:pt x="580" y="79"/>
                  <a:pt x="579" y="78"/>
                </a:cubicBezTo>
                <a:cubicBezTo>
                  <a:pt x="579" y="78"/>
                  <a:pt x="580" y="78"/>
                  <a:pt x="580" y="77"/>
                </a:cubicBezTo>
                <a:cubicBezTo>
                  <a:pt x="581" y="77"/>
                  <a:pt x="582" y="76"/>
                  <a:pt x="582" y="75"/>
                </a:cubicBezTo>
                <a:cubicBezTo>
                  <a:pt x="582" y="75"/>
                  <a:pt x="582" y="74"/>
                  <a:pt x="581" y="73"/>
                </a:cubicBezTo>
                <a:cubicBezTo>
                  <a:pt x="581" y="73"/>
                  <a:pt x="580" y="73"/>
                  <a:pt x="581" y="73"/>
                </a:cubicBezTo>
                <a:cubicBezTo>
                  <a:pt x="582" y="73"/>
                  <a:pt x="582" y="73"/>
                  <a:pt x="583" y="73"/>
                </a:cubicBezTo>
                <a:cubicBezTo>
                  <a:pt x="583" y="73"/>
                  <a:pt x="583" y="73"/>
                  <a:pt x="583" y="73"/>
                </a:cubicBezTo>
                <a:cubicBezTo>
                  <a:pt x="584" y="72"/>
                  <a:pt x="584" y="72"/>
                  <a:pt x="584" y="72"/>
                </a:cubicBezTo>
                <a:cubicBezTo>
                  <a:pt x="585" y="72"/>
                  <a:pt x="585" y="72"/>
                  <a:pt x="585" y="72"/>
                </a:cubicBezTo>
                <a:cubicBezTo>
                  <a:pt x="585" y="72"/>
                  <a:pt x="585" y="71"/>
                  <a:pt x="584" y="72"/>
                </a:cubicBezTo>
                <a:cubicBezTo>
                  <a:pt x="584" y="72"/>
                  <a:pt x="583" y="72"/>
                  <a:pt x="583" y="72"/>
                </a:cubicBezTo>
                <a:cubicBezTo>
                  <a:pt x="583" y="72"/>
                  <a:pt x="582" y="72"/>
                  <a:pt x="582" y="72"/>
                </a:cubicBezTo>
                <a:cubicBezTo>
                  <a:pt x="582" y="72"/>
                  <a:pt x="580" y="72"/>
                  <a:pt x="581" y="72"/>
                </a:cubicBezTo>
                <a:cubicBezTo>
                  <a:pt x="581" y="71"/>
                  <a:pt x="582" y="71"/>
                  <a:pt x="582" y="71"/>
                </a:cubicBezTo>
                <a:cubicBezTo>
                  <a:pt x="582" y="71"/>
                  <a:pt x="582" y="71"/>
                  <a:pt x="581" y="71"/>
                </a:cubicBezTo>
                <a:cubicBezTo>
                  <a:pt x="581" y="71"/>
                  <a:pt x="580" y="71"/>
                  <a:pt x="580" y="71"/>
                </a:cubicBezTo>
                <a:cubicBezTo>
                  <a:pt x="580" y="72"/>
                  <a:pt x="579" y="72"/>
                  <a:pt x="579" y="72"/>
                </a:cubicBezTo>
                <a:cubicBezTo>
                  <a:pt x="578" y="72"/>
                  <a:pt x="578" y="72"/>
                  <a:pt x="578" y="71"/>
                </a:cubicBezTo>
                <a:cubicBezTo>
                  <a:pt x="578" y="71"/>
                  <a:pt x="578" y="71"/>
                  <a:pt x="577" y="71"/>
                </a:cubicBezTo>
                <a:cubicBezTo>
                  <a:pt x="577" y="71"/>
                  <a:pt x="577" y="71"/>
                  <a:pt x="576" y="71"/>
                </a:cubicBezTo>
                <a:cubicBezTo>
                  <a:pt x="576" y="71"/>
                  <a:pt x="576" y="70"/>
                  <a:pt x="577" y="70"/>
                </a:cubicBezTo>
                <a:cubicBezTo>
                  <a:pt x="577" y="70"/>
                  <a:pt x="578" y="70"/>
                  <a:pt x="579" y="70"/>
                </a:cubicBezTo>
                <a:cubicBezTo>
                  <a:pt x="580" y="70"/>
                  <a:pt x="581" y="69"/>
                  <a:pt x="581" y="69"/>
                </a:cubicBezTo>
                <a:cubicBezTo>
                  <a:pt x="581" y="69"/>
                  <a:pt x="581" y="68"/>
                  <a:pt x="580" y="68"/>
                </a:cubicBezTo>
                <a:cubicBezTo>
                  <a:pt x="580" y="68"/>
                  <a:pt x="579" y="69"/>
                  <a:pt x="579" y="69"/>
                </a:cubicBezTo>
                <a:cubicBezTo>
                  <a:pt x="579" y="68"/>
                  <a:pt x="580" y="67"/>
                  <a:pt x="581" y="68"/>
                </a:cubicBezTo>
                <a:cubicBezTo>
                  <a:pt x="581" y="68"/>
                  <a:pt x="582" y="68"/>
                  <a:pt x="583" y="68"/>
                </a:cubicBezTo>
                <a:cubicBezTo>
                  <a:pt x="584" y="68"/>
                  <a:pt x="584" y="68"/>
                  <a:pt x="584" y="67"/>
                </a:cubicBezTo>
                <a:cubicBezTo>
                  <a:pt x="584" y="67"/>
                  <a:pt x="584" y="67"/>
                  <a:pt x="584" y="67"/>
                </a:cubicBezTo>
                <a:cubicBezTo>
                  <a:pt x="583" y="67"/>
                  <a:pt x="583" y="67"/>
                  <a:pt x="583" y="67"/>
                </a:cubicBezTo>
                <a:cubicBezTo>
                  <a:pt x="582" y="67"/>
                  <a:pt x="582" y="67"/>
                  <a:pt x="582" y="67"/>
                </a:cubicBezTo>
                <a:cubicBezTo>
                  <a:pt x="583" y="67"/>
                  <a:pt x="583" y="66"/>
                  <a:pt x="583" y="66"/>
                </a:cubicBezTo>
                <a:cubicBezTo>
                  <a:pt x="583" y="66"/>
                  <a:pt x="582" y="66"/>
                  <a:pt x="582" y="66"/>
                </a:cubicBezTo>
                <a:cubicBezTo>
                  <a:pt x="583" y="66"/>
                  <a:pt x="583" y="66"/>
                  <a:pt x="583" y="65"/>
                </a:cubicBezTo>
                <a:cubicBezTo>
                  <a:pt x="583" y="65"/>
                  <a:pt x="582" y="65"/>
                  <a:pt x="582" y="65"/>
                </a:cubicBezTo>
                <a:cubicBezTo>
                  <a:pt x="582" y="65"/>
                  <a:pt x="582" y="65"/>
                  <a:pt x="582" y="64"/>
                </a:cubicBezTo>
                <a:cubicBezTo>
                  <a:pt x="582" y="64"/>
                  <a:pt x="582" y="64"/>
                  <a:pt x="582" y="64"/>
                </a:cubicBezTo>
                <a:cubicBezTo>
                  <a:pt x="583" y="63"/>
                  <a:pt x="584" y="62"/>
                  <a:pt x="584" y="61"/>
                </a:cubicBezTo>
                <a:cubicBezTo>
                  <a:pt x="584" y="61"/>
                  <a:pt x="583" y="60"/>
                  <a:pt x="583" y="60"/>
                </a:cubicBezTo>
                <a:cubicBezTo>
                  <a:pt x="582" y="60"/>
                  <a:pt x="583" y="60"/>
                  <a:pt x="583" y="59"/>
                </a:cubicBezTo>
                <a:cubicBezTo>
                  <a:pt x="583" y="59"/>
                  <a:pt x="582" y="59"/>
                  <a:pt x="582" y="59"/>
                </a:cubicBezTo>
                <a:cubicBezTo>
                  <a:pt x="581" y="59"/>
                  <a:pt x="581" y="58"/>
                  <a:pt x="581" y="59"/>
                </a:cubicBezTo>
                <a:cubicBezTo>
                  <a:pt x="580" y="59"/>
                  <a:pt x="580" y="60"/>
                  <a:pt x="580" y="59"/>
                </a:cubicBezTo>
                <a:cubicBezTo>
                  <a:pt x="580" y="59"/>
                  <a:pt x="580" y="59"/>
                  <a:pt x="580" y="59"/>
                </a:cubicBezTo>
                <a:cubicBezTo>
                  <a:pt x="580" y="58"/>
                  <a:pt x="581" y="58"/>
                  <a:pt x="581" y="58"/>
                </a:cubicBezTo>
                <a:cubicBezTo>
                  <a:pt x="581" y="58"/>
                  <a:pt x="580" y="58"/>
                  <a:pt x="580" y="58"/>
                </a:cubicBezTo>
                <a:cubicBezTo>
                  <a:pt x="580" y="58"/>
                  <a:pt x="582" y="57"/>
                  <a:pt x="582" y="58"/>
                </a:cubicBezTo>
                <a:cubicBezTo>
                  <a:pt x="583" y="58"/>
                  <a:pt x="583" y="58"/>
                  <a:pt x="583" y="58"/>
                </a:cubicBezTo>
                <a:cubicBezTo>
                  <a:pt x="584" y="57"/>
                  <a:pt x="585" y="56"/>
                  <a:pt x="586" y="56"/>
                </a:cubicBezTo>
                <a:cubicBezTo>
                  <a:pt x="587" y="55"/>
                  <a:pt x="588" y="55"/>
                  <a:pt x="588" y="55"/>
                </a:cubicBezTo>
                <a:cubicBezTo>
                  <a:pt x="588" y="54"/>
                  <a:pt x="588" y="54"/>
                  <a:pt x="588" y="54"/>
                </a:cubicBezTo>
                <a:cubicBezTo>
                  <a:pt x="587" y="53"/>
                  <a:pt x="586" y="54"/>
                  <a:pt x="587" y="53"/>
                </a:cubicBezTo>
                <a:cubicBezTo>
                  <a:pt x="587" y="53"/>
                  <a:pt x="589" y="53"/>
                  <a:pt x="590" y="53"/>
                </a:cubicBezTo>
                <a:cubicBezTo>
                  <a:pt x="591" y="53"/>
                  <a:pt x="592" y="53"/>
                  <a:pt x="593" y="54"/>
                </a:cubicBezTo>
                <a:cubicBezTo>
                  <a:pt x="595" y="54"/>
                  <a:pt x="596" y="54"/>
                  <a:pt x="597" y="53"/>
                </a:cubicBezTo>
                <a:cubicBezTo>
                  <a:pt x="597" y="53"/>
                  <a:pt x="599" y="52"/>
                  <a:pt x="599" y="52"/>
                </a:cubicBezTo>
                <a:cubicBezTo>
                  <a:pt x="600" y="52"/>
                  <a:pt x="601" y="51"/>
                  <a:pt x="601" y="51"/>
                </a:cubicBezTo>
                <a:cubicBezTo>
                  <a:pt x="601" y="51"/>
                  <a:pt x="601" y="51"/>
                  <a:pt x="602" y="51"/>
                </a:cubicBezTo>
                <a:cubicBezTo>
                  <a:pt x="602" y="50"/>
                  <a:pt x="604" y="50"/>
                  <a:pt x="604" y="50"/>
                </a:cubicBezTo>
                <a:cubicBezTo>
                  <a:pt x="605" y="49"/>
                  <a:pt x="605" y="49"/>
                  <a:pt x="606" y="49"/>
                </a:cubicBezTo>
                <a:cubicBezTo>
                  <a:pt x="606" y="49"/>
                  <a:pt x="607" y="48"/>
                  <a:pt x="608" y="48"/>
                </a:cubicBezTo>
                <a:cubicBezTo>
                  <a:pt x="609" y="48"/>
                  <a:pt x="610" y="47"/>
                  <a:pt x="610" y="47"/>
                </a:cubicBezTo>
                <a:cubicBezTo>
                  <a:pt x="610" y="47"/>
                  <a:pt x="608" y="47"/>
                  <a:pt x="607" y="46"/>
                </a:cubicBezTo>
                <a:cubicBezTo>
                  <a:pt x="607" y="46"/>
                  <a:pt x="606" y="46"/>
                  <a:pt x="605" y="46"/>
                </a:cubicBezTo>
                <a:cubicBezTo>
                  <a:pt x="604" y="46"/>
                  <a:pt x="604" y="46"/>
                  <a:pt x="603" y="46"/>
                </a:cubicBezTo>
                <a:cubicBezTo>
                  <a:pt x="603" y="47"/>
                  <a:pt x="602" y="47"/>
                  <a:pt x="602" y="47"/>
                </a:cubicBezTo>
                <a:cubicBezTo>
                  <a:pt x="602" y="47"/>
                  <a:pt x="602" y="46"/>
                  <a:pt x="602" y="46"/>
                </a:cubicBezTo>
                <a:cubicBezTo>
                  <a:pt x="601" y="46"/>
                  <a:pt x="601" y="46"/>
                  <a:pt x="600" y="46"/>
                </a:cubicBezTo>
                <a:cubicBezTo>
                  <a:pt x="600" y="46"/>
                  <a:pt x="600" y="45"/>
                  <a:pt x="599" y="45"/>
                </a:cubicBezTo>
                <a:cubicBezTo>
                  <a:pt x="598" y="45"/>
                  <a:pt x="598" y="45"/>
                  <a:pt x="597" y="46"/>
                </a:cubicBezTo>
                <a:cubicBezTo>
                  <a:pt x="597" y="46"/>
                  <a:pt x="597" y="46"/>
                  <a:pt x="596" y="46"/>
                </a:cubicBezTo>
                <a:cubicBezTo>
                  <a:pt x="596" y="46"/>
                  <a:pt x="596" y="45"/>
                  <a:pt x="595" y="46"/>
                </a:cubicBezTo>
                <a:cubicBezTo>
                  <a:pt x="595" y="46"/>
                  <a:pt x="594" y="46"/>
                  <a:pt x="594" y="46"/>
                </a:cubicBezTo>
                <a:cubicBezTo>
                  <a:pt x="593" y="46"/>
                  <a:pt x="593" y="46"/>
                  <a:pt x="592" y="46"/>
                </a:cubicBezTo>
                <a:cubicBezTo>
                  <a:pt x="591" y="46"/>
                  <a:pt x="591" y="46"/>
                  <a:pt x="591" y="46"/>
                </a:cubicBezTo>
                <a:cubicBezTo>
                  <a:pt x="591" y="46"/>
                  <a:pt x="589" y="46"/>
                  <a:pt x="589" y="47"/>
                </a:cubicBezTo>
                <a:cubicBezTo>
                  <a:pt x="589" y="47"/>
                  <a:pt x="589" y="47"/>
                  <a:pt x="589" y="47"/>
                </a:cubicBezTo>
                <a:cubicBezTo>
                  <a:pt x="590" y="47"/>
                  <a:pt x="590" y="47"/>
                  <a:pt x="589" y="48"/>
                </a:cubicBezTo>
                <a:cubicBezTo>
                  <a:pt x="589" y="48"/>
                  <a:pt x="590" y="48"/>
                  <a:pt x="590" y="48"/>
                </a:cubicBezTo>
                <a:cubicBezTo>
                  <a:pt x="590" y="48"/>
                  <a:pt x="589" y="49"/>
                  <a:pt x="589" y="48"/>
                </a:cubicBezTo>
                <a:cubicBezTo>
                  <a:pt x="588" y="48"/>
                  <a:pt x="588" y="47"/>
                  <a:pt x="587" y="48"/>
                </a:cubicBezTo>
                <a:cubicBezTo>
                  <a:pt x="587" y="48"/>
                  <a:pt x="586" y="48"/>
                  <a:pt x="586" y="48"/>
                </a:cubicBezTo>
                <a:cubicBezTo>
                  <a:pt x="585" y="49"/>
                  <a:pt x="585" y="50"/>
                  <a:pt x="584" y="50"/>
                </a:cubicBezTo>
                <a:cubicBezTo>
                  <a:pt x="584" y="50"/>
                  <a:pt x="584" y="51"/>
                  <a:pt x="584" y="51"/>
                </a:cubicBezTo>
                <a:cubicBezTo>
                  <a:pt x="583" y="51"/>
                  <a:pt x="583" y="51"/>
                  <a:pt x="582" y="51"/>
                </a:cubicBezTo>
                <a:cubicBezTo>
                  <a:pt x="582" y="51"/>
                  <a:pt x="582" y="52"/>
                  <a:pt x="582" y="52"/>
                </a:cubicBezTo>
                <a:cubicBezTo>
                  <a:pt x="582" y="52"/>
                  <a:pt x="582" y="52"/>
                  <a:pt x="581" y="52"/>
                </a:cubicBezTo>
                <a:cubicBezTo>
                  <a:pt x="581" y="52"/>
                  <a:pt x="581" y="53"/>
                  <a:pt x="581" y="53"/>
                </a:cubicBezTo>
                <a:cubicBezTo>
                  <a:pt x="581" y="53"/>
                  <a:pt x="581" y="53"/>
                  <a:pt x="581" y="54"/>
                </a:cubicBezTo>
                <a:cubicBezTo>
                  <a:pt x="581" y="54"/>
                  <a:pt x="581" y="54"/>
                  <a:pt x="581" y="54"/>
                </a:cubicBezTo>
                <a:cubicBezTo>
                  <a:pt x="581" y="55"/>
                  <a:pt x="580" y="56"/>
                  <a:pt x="580" y="56"/>
                </a:cubicBezTo>
                <a:cubicBezTo>
                  <a:pt x="579" y="57"/>
                  <a:pt x="579" y="57"/>
                  <a:pt x="580" y="57"/>
                </a:cubicBezTo>
                <a:cubicBezTo>
                  <a:pt x="580" y="57"/>
                  <a:pt x="581" y="57"/>
                  <a:pt x="581" y="57"/>
                </a:cubicBezTo>
                <a:cubicBezTo>
                  <a:pt x="580" y="57"/>
                  <a:pt x="579" y="57"/>
                  <a:pt x="579" y="57"/>
                </a:cubicBezTo>
                <a:cubicBezTo>
                  <a:pt x="579" y="57"/>
                  <a:pt x="578" y="57"/>
                  <a:pt x="579" y="57"/>
                </a:cubicBezTo>
                <a:cubicBezTo>
                  <a:pt x="579" y="57"/>
                  <a:pt x="580" y="57"/>
                  <a:pt x="580" y="58"/>
                </a:cubicBezTo>
                <a:cubicBezTo>
                  <a:pt x="579" y="58"/>
                  <a:pt x="577" y="58"/>
                  <a:pt x="577" y="58"/>
                </a:cubicBezTo>
                <a:cubicBezTo>
                  <a:pt x="577" y="58"/>
                  <a:pt x="578" y="59"/>
                  <a:pt x="579" y="58"/>
                </a:cubicBezTo>
                <a:cubicBezTo>
                  <a:pt x="579" y="58"/>
                  <a:pt x="580" y="58"/>
                  <a:pt x="580" y="58"/>
                </a:cubicBezTo>
                <a:cubicBezTo>
                  <a:pt x="579" y="59"/>
                  <a:pt x="578" y="58"/>
                  <a:pt x="577" y="58"/>
                </a:cubicBezTo>
                <a:cubicBezTo>
                  <a:pt x="577" y="59"/>
                  <a:pt x="576" y="59"/>
                  <a:pt x="576" y="59"/>
                </a:cubicBezTo>
                <a:cubicBezTo>
                  <a:pt x="576" y="59"/>
                  <a:pt x="575" y="59"/>
                  <a:pt x="575" y="59"/>
                </a:cubicBezTo>
                <a:cubicBezTo>
                  <a:pt x="574" y="59"/>
                  <a:pt x="574" y="60"/>
                  <a:pt x="573" y="60"/>
                </a:cubicBezTo>
                <a:cubicBezTo>
                  <a:pt x="573" y="60"/>
                  <a:pt x="572" y="60"/>
                  <a:pt x="573" y="60"/>
                </a:cubicBezTo>
                <a:cubicBezTo>
                  <a:pt x="573" y="60"/>
                  <a:pt x="575" y="60"/>
                  <a:pt x="574" y="60"/>
                </a:cubicBezTo>
                <a:cubicBezTo>
                  <a:pt x="574" y="61"/>
                  <a:pt x="574" y="60"/>
                  <a:pt x="573" y="61"/>
                </a:cubicBezTo>
                <a:cubicBezTo>
                  <a:pt x="573" y="61"/>
                  <a:pt x="573" y="61"/>
                  <a:pt x="572" y="61"/>
                </a:cubicBezTo>
                <a:cubicBezTo>
                  <a:pt x="572" y="61"/>
                  <a:pt x="572" y="61"/>
                  <a:pt x="572" y="61"/>
                </a:cubicBezTo>
                <a:cubicBezTo>
                  <a:pt x="571" y="61"/>
                  <a:pt x="570" y="61"/>
                  <a:pt x="570" y="61"/>
                </a:cubicBezTo>
                <a:cubicBezTo>
                  <a:pt x="570" y="61"/>
                  <a:pt x="569" y="61"/>
                  <a:pt x="569" y="61"/>
                </a:cubicBezTo>
                <a:cubicBezTo>
                  <a:pt x="569" y="61"/>
                  <a:pt x="568" y="61"/>
                  <a:pt x="568" y="62"/>
                </a:cubicBezTo>
                <a:cubicBezTo>
                  <a:pt x="568" y="62"/>
                  <a:pt x="568" y="62"/>
                  <a:pt x="568" y="62"/>
                </a:cubicBezTo>
                <a:cubicBezTo>
                  <a:pt x="567" y="62"/>
                  <a:pt x="567" y="63"/>
                  <a:pt x="567" y="63"/>
                </a:cubicBezTo>
                <a:cubicBezTo>
                  <a:pt x="567" y="63"/>
                  <a:pt x="566" y="64"/>
                  <a:pt x="566" y="64"/>
                </a:cubicBezTo>
                <a:cubicBezTo>
                  <a:pt x="565" y="64"/>
                  <a:pt x="566" y="65"/>
                  <a:pt x="566" y="65"/>
                </a:cubicBezTo>
                <a:cubicBezTo>
                  <a:pt x="566" y="65"/>
                  <a:pt x="566" y="65"/>
                  <a:pt x="566" y="65"/>
                </a:cubicBezTo>
                <a:cubicBezTo>
                  <a:pt x="567" y="65"/>
                  <a:pt x="568" y="65"/>
                  <a:pt x="568" y="65"/>
                </a:cubicBezTo>
                <a:cubicBezTo>
                  <a:pt x="567" y="65"/>
                  <a:pt x="567" y="65"/>
                  <a:pt x="567" y="65"/>
                </a:cubicBezTo>
                <a:cubicBezTo>
                  <a:pt x="567" y="66"/>
                  <a:pt x="567" y="66"/>
                  <a:pt x="567" y="66"/>
                </a:cubicBezTo>
                <a:cubicBezTo>
                  <a:pt x="567" y="66"/>
                  <a:pt x="566" y="66"/>
                  <a:pt x="565" y="66"/>
                </a:cubicBezTo>
                <a:cubicBezTo>
                  <a:pt x="565" y="66"/>
                  <a:pt x="564" y="66"/>
                  <a:pt x="564" y="67"/>
                </a:cubicBezTo>
                <a:cubicBezTo>
                  <a:pt x="563" y="67"/>
                  <a:pt x="563" y="67"/>
                  <a:pt x="563" y="67"/>
                </a:cubicBezTo>
                <a:cubicBezTo>
                  <a:pt x="562" y="68"/>
                  <a:pt x="562" y="68"/>
                  <a:pt x="562" y="69"/>
                </a:cubicBezTo>
                <a:cubicBezTo>
                  <a:pt x="562" y="69"/>
                  <a:pt x="563" y="69"/>
                  <a:pt x="562" y="69"/>
                </a:cubicBezTo>
                <a:cubicBezTo>
                  <a:pt x="562" y="69"/>
                  <a:pt x="562" y="70"/>
                  <a:pt x="562" y="70"/>
                </a:cubicBezTo>
                <a:cubicBezTo>
                  <a:pt x="563" y="70"/>
                  <a:pt x="563" y="70"/>
                  <a:pt x="563" y="70"/>
                </a:cubicBezTo>
                <a:cubicBezTo>
                  <a:pt x="564" y="70"/>
                  <a:pt x="564" y="70"/>
                  <a:pt x="564" y="71"/>
                </a:cubicBezTo>
                <a:cubicBezTo>
                  <a:pt x="564" y="71"/>
                  <a:pt x="565" y="71"/>
                  <a:pt x="565" y="71"/>
                </a:cubicBezTo>
                <a:cubicBezTo>
                  <a:pt x="566" y="72"/>
                  <a:pt x="567" y="72"/>
                  <a:pt x="567" y="71"/>
                </a:cubicBezTo>
                <a:cubicBezTo>
                  <a:pt x="567" y="71"/>
                  <a:pt x="568" y="71"/>
                  <a:pt x="568" y="71"/>
                </a:cubicBezTo>
                <a:cubicBezTo>
                  <a:pt x="568" y="72"/>
                  <a:pt x="568" y="72"/>
                  <a:pt x="569" y="72"/>
                </a:cubicBezTo>
                <a:cubicBezTo>
                  <a:pt x="569" y="72"/>
                  <a:pt x="570" y="72"/>
                  <a:pt x="570" y="72"/>
                </a:cubicBezTo>
                <a:cubicBezTo>
                  <a:pt x="570" y="72"/>
                  <a:pt x="572" y="71"/>
                  <a:pt x="571" y="72"/>
                </a:cubicBezTo>
                <a:cubicBezTo>
                  <a:pt x="571" y="72"/>
                  <a:pt x="570" y="72"/>
                  <a:pt x="571" y="72"/>
                </a:cubicBezTo>
                <a:cubicBezTo>
                  <a:pt x="571" y="73"/>
                  <a:pt x="571" y="73"/>
                  <a:pt x="570" y="73"/>
                </a:cubicBezTo>
                <a:cubicBezTo>
                  <a:pt x="570" y="73"/>
                  <a:pt x="568" y="74"/>
                  <a:pt x="569" y="74"/>
                </a:cubicBezTo>
                <a:cubicBezTo>
                  <a:pt x="569" y="73"/>
                  <a:pt x="570" y="73"/>
                  <a:pt x="570" y="73"/>
                </a:cubicBezTo>
                <a:cubicBezTo>
                  <a:pt x="569" y="72"/>
                  <a:pt x="568" y="73"/>
                  <a:pt x="568" y="73"/>
                </a:cubicBezTo>
                <a:cubicBezTo>
                  <a:pt x="567" y="73"/>
                  <a:pt x="567" y="73"/>
                  <a:pt x="567" y="73"/>
                </a:cubicBezTo>
                <a:cubicBezTo>
                  <a:pt x="567" y="74"/>
                  <a:pt x="567" y="74"/>
                  <a:pt x="567" y="74"/>
                </a:cubicBezTo>
                <a:cubicBezTo>
                  <a:pt x="567" y="74"/>
                  <a:pt x="566" y="75"/>
                  <a:pt x="566" y="75"/>
                </a:cubicBezTo>
                <a:cubicBezTo>
                  <a:pt x="565" y="75"/>
                  <a:pt x="565" y="74"/>
                  <a:pt x="565" y="75"/>
                </a:cubicBezTo>
                <a:cubicBezTo>
                  <a:pt x="565" y="75"/>
                  <a:pt x="564" y="75"/>
                  <a:pt x="564" y="75"/>
                </a:cubicBezTo>
                <a:cubicBezTo>
                  <a:pt x="563" y="76"/>
                  <a:pt x="563" y="76"/>
                  <a:pt x="563" y="76"/>
                </a:cubicBezTo>
                <a:cubicBezTo>
                  <a:pt x="564" y="76"/>
                  <a:pt x="565" y="76"/>
                  <a:pt x="565" y="76"/>
                </a:cubicBezTo>
                <a:cubicBezTo>
                  <a:pt x="566" y="76"/>
                  <a:pt x="567" y="76"/>
                  <a:pt x="567" y="75"/>
                </a:cubicBezTo>
                <a:cubicBezTo>
                  <a:pt x="567" y="75"/>
                  <a:pt x="567" y="75"/>
                  <a:pt x="567" y="75"/>
                </a:cubicBezTo>
                <a:cubicBezTo>
                  <a:pt x="568" y="74"/>
                  <a:pt x="568" y="75"/>
                  <a:pt x="568" y="75"/>
                </a:cubicBezTo>
                <a:cubicBezTo>
                  <a:pt x="568" y="76"/>
                  <a:pt x="566" y="77"/>
                  <a:pt x="566" y="77"/>
                </a:cubicBezTo>
                <a:cubicBezTo>
                  <a:pt x="566" y="77"/>
                  <a:pt x="568" y="77"/>
                  <a:pt x="567" y="77"/>
                </a:cubicBezTo>
                <a:cubicBezTo>
                  <a:pt x="567" y="77"/>
                  <a:pt x="566" y="77"/>
                  <a:pt x="565" y="77"/>
                </a:cubicBezTo>
                <a:cubicBezTo>
                  <a:pt x="565" y="78"/>
                  <a:pt x="563" y="78"/>
                  <a:pt x="563" y="78"/>
                </a:cubicBezTo>
                <a:cubicBezTo>
                  <a:pt x="563" y="78"/>
                  <a:pt x="561" y="79"/>
                  <a:pt x="560" y="79"/>
                </a:cubicBezTo>
                <a:cubicBezTo>
                  <a:pt x="560" y="80"/>
                  <a:pt x="559" y="80"/>
                  <a:pt x="558" y="80"/>
                </a:cubicBezTo>
                <a:cubicBezTo>
                  <a:pt x="558" y="80"/>
                  <a:pt x="557" y="80"/>
                  <a:pt x="556" y="80"/>
                </a:cubicBezTo>
                <a:cubicBezTo>
                  <a:pt x="556" y="80"/>
                  <a:pt x="555" y="80"/>
                  <a:pt x="554" y="81"/>
                </a:cubicBezTo>
                <a:cubicBezTo>
                  <a:pt x="554" y="81"/>
                  <a:pt x="554" y="82"/>
                  <a:pt x="553" y="82"/>
                </a:cubicBezTo>
                <a:cubicBezTo>
                  <a:pt x="553" y="82"/>
                  <a:pt x="552" y="82"/>
                  <a:pt x="553" y="83"/>
                </a:cubicBezTo>
                <a:cubicBezTo>
                  <a:pt x="553" y="83"/>
                  <a:pt x="553" y="83"/>
                  <a:pt x="553" y="84"/>
                </a:cubicBezTo>
                <a:cubicBezTo>
                  <a:pt x="552" y="84"/>
                  <a:pt x="552" y="85"/>
                  <a:pt x="552" y="85"/>
                </a:cubicBezTo>
                <a:cubicBezTo>
                  <a:pt x="552" y="85"/>
                  <a:pt x="552" y="85"/>
                  <a:pt x="552" y="85"/>
                </a:cubicBezTo>
                <a:cubicBezTo>
                  <a:pt x="551" y="85"/>
                  <a:pt x="551" y="85"/>
                  <a:pt x="551" y="86"/>
                </a:cubicBezTo>
                <a:cubicBezTo>
                  <a:pt x="551" y="86"/>
                  <a:pt x="551" y="87"/>
                  <a:pt x="550" y="87"/>
                </a:cubicBezTo>
                <a:cubicBezTo>
                  <a:pt x="550" y="87"/>
                  <a:pt x="550" y="87"/>
                  <a:pt x="549" y="87"/>
                </a:cubicBezTo>
                <a:cubicBezTo>
                  <a:pt x="549" y="87"/>
                  <a:pt x="548" y="87"/>
                  <a:pt x="548" y="87"/>
                </a:cubicBezTo>
                <a:cubicBezTo>
                  <a:pt x="547" y="87"/>
                  <a:pt x="547" y="87"/>
                  <a:pt x="547" y="87"/>
                </a:cubicBezTo>
                <a:cubicBezTo>
                  <a:pt x="546" y="87"/>
                  <a:pt x="546" y="88"/>
                  <a:pt x="547" y="88"/>
                </a:cubicBezTo>
                <a:cubicBezTo>
                  <a:pt x="547" y="88"/>
                  <a:pt x="547" y="88"/>
                  <a:pt x="547" y="88"/>
                </a:cubicBezTo>
                <a:cubicBezTo>
                  <a:pt x="547" y="88"/>
                  <a:pt x="547" y="88"/>
                  <a:pt x="547" y="89"/>
                </a:cubicBezTo>
                <a:cubicBezTo>
                  <a:pt x="546" y="89"/>
                  <a:pt x="546" y="89"/>
                  <a:pt x="546" y="89"/>
                </a:cubicBezTo>
                <a:cubicBezTo>
                  <a:pt x="546" y="89"/>
                  <a:pt x="547" y="88"/>
                  <a:pt x="546" y="88"/>
                </a:cubicBezTo>
                <a:cubicBezTo>
                  <a:pt x="546" y="88"/>
                  <a:pt x="546" y="88"/>
                  <a:pt x="546" y="87"/>
                </a:cubicBezTo>
                <a:cubicBezTo>
                  <a:pt x="545" y="87"/>
                  <a:pt x="545" y="86"/>
                  <a:pt x="546" y="86"/>
                </a:cubicBezTo>
                <a:cubicBezTo>
                  <a:pt x="546" y="86"/>
                  <a:pt x="546" y="86"/>
                  <a:pt x="546" y="87"/>
                </a:cubicBezTo>
                <a:cubicBezTo>
                  <a:pt x="546" y="87"/>
                  <a:pt x="546" y="87"/>
                  <a:pt x="547" y="87"/>
                </a:cubicBezTo>
                <a:cubicBezTo>
                  <a:pt x="547" y="87"/>
                  <a:pt x="547" y="86"/>
                  <a:pt x="548" y="86"/>
                </a:cubicBezTo>
                <a:cubicBezTo>
                  <a:pt x="548" y="87"/>
                  <a:pt x="548" y="87"/>
                  <a:pt x="549" y="87"/>
                </a:cubicBezTo>
                <a:cubicBezTo>
                  <a:pt x="549" y="87"/>
                  <a:pt x="550" y="87"/>
                  <a:pt x="550" y="86"/>
                </a:cubicBezTo>
                <a:cubicBezTo>
                  <a:pt x="551" y="86"/>
                  <a:pt x="551" y="86"/>
                  <a:pt x="551" y="85"/>
                </a:cubicBezTo>
                <a:cubicBezTo>
                  <a:pt x="550" y="85"/>
                  <a:pt x="550" y="86"/>
                  <a:pt x="549" y="86"/>
                </a:cubicBezTo>
                <a:cubicBezTo>
                  <a:pt x="549" y="85"/>
                  <a:pt x="550" y="85"/>
                  <a:pt x="551" y="85"/>
                </a:cubicBezTo>
                <a:cubicBezTo>
                  <a:pt x="551" y="84"/>
                  <a:pt x="550" y="84"/>
                  <a:pt x="550" y="84"/>
                </a:cubicBezTo>
                <a:cubicBezTo>
                  <a:pt x="550" y="84"/>
                  <a:pt x="549" y="85"/>
                  <a:pt x="549" y="85"/>
                </a:cubicBezTo>
                <a:cubicBezTo>
                  <a:pt x="548" y="85"/>
                  <a:pt x="547" y="86"/>
                  <a:pt x="548" y="85"/>
                </a:cubicBezTo>
                <a:cubicBezTo>
                  <a:pt x="548" y="85"/>
                  <a:pt x="548" y="84"/>
                  <a:pt x="549" y="84"/>
                </a:cubicBezTo>
                <a:cubicBezTo>
                  <a:pt x="549" y="84"/>
                  <a:pt x="549" y="84"/>
                  <a:pt x="548" y="84"/>
                </a:cubicBezTo>
                <a:cubicBezTo>
                  <a:pt x="548" y="84"/>
                  <a:pt x="548" y="83"/>
                  <a:pt x="549" y="83"/>
                </a:cubicBezTo>
                <a:cubicBezTo>
                  <a:pt x="549" y="83"/>
                  <a:pt x="550" y="83"/>
                  <a:pt x="550" y="83"/>
                </a:cubicBezTo>
                <a:cubicBezTo>
                  <a:pt x="550" y="82"/>
                  <a:pt x="550" y="82"/>
                  <a:pt x="551" y="82"/>
                </a:cubicBezTo>
                <a:cubicBezTo>
                  <a:pt x="551" y="82"/>
                  <a:pt x="552" y="82"/>
                  <a:pt x="551" y="81"/>
                </a:cubicBezTo>
                <a:cubicBezTo>
                  <a:pt x="551" y="81"/>
                  <a:pt x="552" y="81"/>
                  <a:pt x="553" y="80"/>
                </a:cubicBezTo>
                <a:cubicBezTo>
                  <a:pt x="554" y="80"/>
                  <a:pt x="555" y="79"/>
                  <a:pt x="554" y="79"/>
                </a:cubicBezTo>
                <a:cubicBezTo>
                  <a:pt x="554" y="79"/>
                  <a:pt x="553" y="79"/>
                  <a:pt x="552" y="79"/>
                </a:cubicBezTo>
                <a:cubicBezTo>
                  <a:pt x="552" y="80"/>
                  <a:pt x="551" y="80"/>
                  <a:pt x="551" y="80"/>
                </a:cubicBezTo>
                <a:cubicBezTo>
                  <a:pt x="550" y="80"/>
                  <a:pt x="550" y="80"/>
                  <a:pt x="550" y="80"/>
                </a:cubicBezTo>
                <a:cubicBezTo>
                  <a:pt x="551" y="80"/>
                  <a:pt x="551" y="79"/>
                  <a:pt x="551" y="79"/>
                </a:cubicBezTo>
                <a:cubicBezTo>
                  <a:pt x="550" y="79"/>
                  <a:pt x="549" y="79"/>
                  <a:pt x="549" y="79"/>
                </a:cubicBezTo>
                <a:cubicBezTo>
                  <a:pt x="550" y="79"/>
                  <a:pt x="549" y="79"/>
                  <a:pt x="549" y="78"/>
                </a:cubicBezTo>
                <a:cubicBezTo>
                  <a:pt x="549" y="78"/>
                  <a:pt x="549" y="77"/>
                  <a:pt x="549" y="77"/>
                </a:cubicBezTo>
                <a:cubicBezTo>
                  <a:pt x="550" y="78"/>
                  <a:pt x="551" y="77"/>
                  <a:pt x="551" y="78"/>
                </a:cubicBezTo>
                <a:cubicBezTo>
                  <a:pt x="552" y="78"/>
                  <a:pt x="553" y="78"/>
                  <a:pt x="553" y="78"/>
                </a:cubicBezTo>
                <a:cubicBezTo>
                  <a:pt x="554" y="78"/>
                  <a:pt x="556" y="77"/>
                  <a:pt x="556" y="77"/>
                </a:cubicBezTo>
                <a:cubicBezTo>
                  <a:pt x="556" y="77"/>
                  <a:pt x="557" y="77"/>
                  <a:pt x="558" y="76"/>
                </a:cubicBezTo>
                <a:cubicBezTo>
                  <a:pt x="558" y="76"/>
                  <a:pt x="559" y="77"/>
                  <a:pt x="560" y="76"/>
                </a:cubicBezTo>
                <a:cubicBezTo>
                  <a:pt x="560" y="76"/>
                  <a:pt x="560" y="75"/>
                  <a:pt x="560" y="75"/>
                </a:cubicBezTo>
                <a:cubicBezTo>
                  <a:pt x="560" y="75"/>
                  <a:pt x="559" y="76"/>
                  <a:pt x="559" y="76"/>
                </a:cubicBezTo>
                <a:cubicBezTo>
                  <a:pt x="558" y="75"/>
                  <a:pt x="558" y="76"/>
                  <a:pt x="558" y="75"/>
                </a:cubicBezTo>
                <a:cubicBezTo>
                  <a:pt x="559" y="75"/>
                  <a:pt x="559" y="74"/>
                  <a:pt x="559" y="74"/>
                </a:cubicBezTo>
                <a:cubicBezTo>
                  <a:pt x="559" y="74"/>
                  <a:pt x="558" y="74"/>
                  <a:pt x="558" y="74"/>
                </a:cubicBezTo>
                <a:cubicBezTo>
                  <a:pt x="558" y="74"/>
                  <a:pt x="557" y="74"/>
                  <a:pt x="558" y="74"/>
                </a:cubicBezTo>
                <a:cubicBezTo>
                  <a:pt x="558" y="74"/>
                  <a:pt x="559" y="73"/>
                  <a:pt x="559" y="73"/>
                </a:cubicBezTo>
                <a:cubicBezTo>
                  <a:pt x="558" y="73"/>
                  <a:pt x="559" y="73"/>
                  <a:pt x="559" y="73"/>
                </a:cubicBezTo>
                <a:cubicBezTo>
                  <a:pt x="560" y="73"/>
                  <a:pt x="560" y="72"/>
                  <a:pt x="560" y="72"/>
                </a:cubicBezTo>
                <a:cubicBezTo>
                  <a:pt x="560" y="72"/>
                  <a:pt x="561" y="72"/>
                  <a:pt x="560" y="72"/>
                </a:cubicBezTo>
                <a:cubicBezTo>
                  <a:pt x="560" y="73"/>
                  <a:pt x="561" y="73"/>
                  <a:pt x="561" y="72"/>
                </a:cubicBezTo>
                <a:cubicBezTo>
                  <a:pt x="561" y="72"/>
                  <a:pt x="562" y="72"/>
                  <a:pt x="562" y="72"/>
                </a:cubicBezTo>
                <a:cubicBezTo>
                  <a:pt x="562" y="72"/>
                  <a:pt x="562" y="72"/>
                  <a:pt x="562" y="73"/>
                </a:cubicBezTo>
                <a:cubicBezTo>
                  <a:pt x="561" y="73"/>
                  <a:pt x="562" y="73"/>
                  <a:pt x="563" y="73"/>
                </a:cubicBezTo>
                <a:cubicBezTo>
                  <a:pt x="563" y="72"/>
                  <a:pt x="564" y="72"/>
                  <a:pt x="563" y="71"/>
                </a:cubicBezTo>
                <a:cubicBezTo>
                  <a:pt x="563" y="71"/>
                  <a:pt x="562" y="71"/>
                  <a:pt x="562" y="71"/>
                </a:cubicBezTo>
                <a:cubicBezTo>
                  <a:pt x="561" y="71"/>
                  <a:pt x="561" y="72"/>
                  <a:pt x="561" y="72"/>
                </a:cubicBezTo>
                <a:cubicBezTo>
                  <a:pt x="560" y="72"/>
                  <a:pt x="560" y="72"/>
                  <a:pt x="560" y="71"/>
                </a:cubicBezTo>
                <a:cubicBezTo>
                  <a:pt x="560" y="71"/>
                  <a:pt x="560" y="72"/>
                  <a:pt x="559" y="71"/>
                </a:cubicBezTo>
                <a:cubicBezTo>
                  <a:pt x="559" y="71"/>
                  <a:pt x="558" y="71"/>
                  <a:pt x="558" y="71"/>
                </a:cubicBezTo>
                <a:cubicBezTo>
                  <a:pt x="557" y="71"/>
                  <a:pt x="558" y="72"/>
                  <a:pt x="558" y="72"/>
                </a:cubicBezTo>
                <a:cubicBezTo>
                  <a:pt x="558" y="72"/>
                  <a:pt x="557" y="73"/>
                  <a:pt x="557" y="72"/>
                </a:cubicBezTo>
                <a:cubicBezTo>
                  <a:pt x="557" y="71"/>
                  <a:pt x="556" y="71"/>
                  <a:pt x="556" y="71"/>
                </a:cubicBezTo>
                <a:cubicBezTo>
                  <a:pt x="556" y="71"/>
                  <a:pt x="555" y="71"/>
                  <a:pt x="555" y="71"/>
                </a:cubicBezTo>
                <a:cubicBezTo>
                  <a:pt x="555" y="71"/>
                  <a:pt x="556" y="71"/>
                  <a:pt x="555" y="70"/>
                </a:cubicBezTo>
                <a:cubicBezTo>
                  <a:pt x="555" y="70"/>
                  <a:pt x="554" y="69"/>
                  <a:pt x="554" y="69"/>
                </a:cubicBezTo>
                <a:cubicBezTo>
                  <a:pt x="553" y="70"/>
                  <a:pt x="553" y="70"/>
                  <a:pt x="553" y="70"/>
                </a:cubicBezTo>
                <a:cubicBezTo>
                  <a:pt x="552" y="70"/>
                  <a:pt x="552" y="70"/>
                  <a:pt x="551" y="71"/>
                </a:cubicBezTo>
                <a:cubicBezTo>
                  <a:pt x="551" y="71"/>
                  <a:pt x="551" y="71"/>
                  <a:pt x="551" y="71"/>
                </a:cubicBezTo>
                <a:cubicBezTo>
                  <a:pt x="551" y="72"/>
                  <a:pt x="551" y="72"/>
                  <a:pt x="551" y="72"/>
                </a:cubicBezTo>
                <a:cubicBezTo>
                  <a:pt x="551" y="72"/>
                  <a:pt x="550" y="71"/>
                  <a:pt x="550" y="71"/>
                </a:cubicBezTo>
                <a:cubicBezTo>
                  <a:pt x="550" y="71"/>
                  <a:pt x="549" y="72"/>
                  <a:pt x="549" y="72"/>
                </a:cubicBezTo>
                <a:cubicBezTo>
                  <a:pt x="549" y="72"/>
                  <a:pt x="549" y="72"/>
                  <a:pt x="549" y="73"/>
                </a:cubicBezTo>
                <a:cubicBezTo>
                  <a:pt x="549" y="73"/>
                  <a:pt x="549" y="73"/>
                  <a:pt x="549" y="73"/>
                </a:cubicBezTo>
                <a:cubicBezTo>
                  <a:pt x="548" y="73"/>
                  <a:pt x="548" y="73"/>
                  <a:pt x="547" y="73"/>
                </a:cubicBezTo>
                <a:cubicBezTo>
                  <a:pt x="547" y="74"/>
                  <a:pt x="547" y="74"/>
                  <a:pt x="546" y="74"/>
                </a:cubicBezTo>
                <a:cubicBezTo>
                  <a:pt x="546" y="74"/>
                  <a:pt x="546" y="74"/>
                  <a:pt x="545" y="74"/>
                </a:cubicBezTo>
                <a:cubicBezTo>
                  <a:pt x="544" y="74"/>
                  <a:pt x="544" y="74"/>
                  <a:pt x="543" y="74"/>
                </a:cubicBezTo>
                <a:cubicBezTo>
                  <a:pt x="542" y="74"/>
                  <a:pt x="542" y="75"/>
                  <a:pt x="542" y="75"/>
                </a:cubicBezTo>
                <a:cubicBezTo>
                  <a:pt x="542" y="76"/>
                  <a:pt x="543" y="76"/>
                  <a:pt x="543" y="76"/>
                </a:cubicBezTo>
                <a:cubicBezTo>
                  <a:pt x="544" y="75"/>
                  <a:pt x="544" y="75"/>
                  <a:pt x="545" y="75"/>
                </a:cubicBezTo>
                <a:cubicBezTo>
                  <a:pt x="545" y="75"/>
                  <a:pt x="544" y="75"/>
                  <a:pt x="544" y="76"/>
                </a:cubicBezTo>
                <a:cubicBezTo>
                  <a:pt x="545" y="76"/>
                  <a:pt x="545" y="77"/>
                  <a:pt x="546" y="76"/>
                </a:cubicBezTo>
                <a:cubicBezTo>
                  <a:pt x="546" y="76"/>
                  <a:pt x="547" y="75"/>
                  <a:pt x="547" y="76"/>
                </a:cubicBezTo>
                <a:cubicBezTo>
                  <a:pt x="546" y="76"/>
                  <a:pt x="546" y="76"/>
                  <a:pt x="546" y="77"/>
                </a:cubicBezTo>
                <a:cubicBezTo>
                  <a:pt x="547" y="77"/>
                  <a:pt x="547" y="77"/>
                  <a:pt x="548" y="77"/>
                </a:cubicBezTo>
                <a:cubicBezTo>
                  <a:pt x="548" y="77"/>
                  <a:pt x="549" y="77"/>
                  <a:pt x="548" y="78"/>
                </a:cubicBezTo>
                <a:cubicBezTo>
                  <a:pt x="548" y="78"/>
                  <a:pt x="548" y="78"/>
                  <a:pt x="547" y="78"/>
                </a:cubicBezTo>
                <a:cubicBezTo>
                  <a:pt x="547" y="77"/>
                  <a:pt x="547" y="77"/>
                  <a:pt x="546" y="78"/>
                </a:cubicBezTo>
                <a:cubicBezTo>
                  <a:pt x="546" y="78"/>
                  <a:pt x="545" y="79"/>
                  <a:pt x="545" y="79"/>
                </a:cubicBezTo>
                <a:cubicBezTo>
                  <a:pt x="545" y="79"/>
                  <a:pt x="544" y="79"/>
                  <a:pt x="544" y="79"/>
                </a:cubicBezTo>
                <a:cubicBezTo>
                  <a:pt x="544" y="78"/>
                  <a:pt x="544" y="78"/>
                  <a:pt x="543" y="78"/>
                </a:cubicBezTo>
                <a:cubicBezTo>
                  <a:pt x="543" y="78"/>
                  <a:pt x="542" y="78"/>
                  <a:pt x="542" y="78"/>
                </a:cubicBezTo>
                <a:cubicBezTo>
                  <a:pt x="542" y="79"/>
                  <a:pt x="543" y="79"/>
                  <a:pt x="543" y="79"/>
                </a:cubicBezTo>
                <a:cubicBezTo>
                  <a:pt x="543" y="80"/>
                  <a:pt x="543" y="80"/>
                  <a:pt x="542" y="80"/>
                </a:cubicBezTo>
                <a:cubicBezTo>
                  <a:pt x="542" y="80"/>
                  <a:pt x="542" y="80"/>
                  <a:pt x="542" y="80"/>
                </a:cubicBezTo>
                <a:cubicBezTo>
                  <a:pt x="542" y="80"/>
                  <a:pt x="542" y="80"/>
                  <a:pt x="542" y="81"/>
                </a:cubicBezTo>
                <a:cubicBezTo>
                  <a:pt x="542" y="81"/>
                  <a:pt x="542" y="82"/>
                  <a:pt x="542" y="82"/>
                </a:cubicBezTo>
                <a:cubicBezTo>
                  <a:pt x="543" y="81"/>
                  <a:pt x="543" y="81"/>
                  <a:pt x="544" y="81"/>
                </a:cubicBezTo>
                <a:cubicBezTo>
                  <a:pt x="544" y="81"/>
                  <a:pt x="545" y="81"/>
                  <a:pt x="545" y="81"/>
                </a:cubicBezTo>
                <a:cubicBezTo>
                  <a:pt x="545" y="80"/>
                  <a:pt x="545" y="81"/>
                  <a:pt x="545" y="81"/>
                </a:cubicBezTo>
                <a:cubicBezTo>
                  <a:pt x="546" y="81"/>
                  <a:pt x="546" y="81"/>
                  <a:pt x="546" y="82"/>
                </a:cubicBezTo>
                <a:cubicBezTo>
                  <a:pt x="546" y="82"/>
                  <a:pt x="546" y="82"/>
                  <a:pt x="546" y="82"/>
                </a:cubicBezTo>
                <a:cubicBezTo>
                  <a:pt x="546" y="83"/>
                  <a:pt x="545" y="83"/>
                  <a:pt x="545" y="83"/>
                </a:cubicBezTo>
                <a:cubicBezTo>
                  <a:pt x="545" y="83"/>
                  <a:pt x="545" y="82"/>
                  <a:pt x="545" y="82"/>
                </a:cubicBezTo>
                <a:cubicBezTo>
                  <a:pt x="544" y="82"/>
                  <a:pt x="544" y="83"/>
                  <a:pt x="544" y="83"/>
                </a:cubicBezTo>
                <a:cubicBezTo>
                  <a:pt x="544" y="83"/>
                  <a:pt x="543" y="83"/>
                  <a:pt x="542" y="82"/>
                </a:cubicBezTo>
                <a:cubicBezTo>
                  <a:pt x="542" y="82"/>
                  <a:pt x="542" y="82"/>
                  <a:pt x="542" y="81"/>
                </a:cubicBezTo>
                <a:cubicBezTo>
                  <a:pt x="542" y="81"/>
                  <a:pt x="541" y="80"/>
                  <a:pt x="541" y="80"/>
                </a:cubicBezTo>
                <a:cubicBezTo>
                  <a:pt x="540" y="80"/>
                  <a:pt x="540" y="81"/>
                  <a:pt x="540" y="81"/>
                </a:cubicBezTo>
                <a:cubicBezTo>
                  <a:pt x="540" y="81"/>
                  <a:pt x="541" y="82"/>
                  <a:pt x="541" y="82"/>
                </a:cubicBezTo>
                <a:cubicBezTo>
                  <a:pt x="540" y="82"/>
                  <a:pt x="539" y="82"/>
                  <a:pt x="538" y="82"/>
                </a:cubicBezTo>
                <a:cubicBezTo>
                  <a:pt x="538" y="82"/>
                  <a:pt x="538" y="82"/>
                  <a:pt x="537" y="83"/>
                </a:cubicBezTo>
                <a:cubicBezTo>
                  <a:pt x="537" y="83"/>
                  <a:pt x="537" y="83"/>
                  <a:pt x="536" y="82"/>
                </a:cubicBezTo>
                <a:cubicBezTo>
                  <a:pt x="536" y="82"/>
                  <a:pt x="536" y="82"/>
                  <a:pt x="535" y="82"/>
                </a:cubicBezTo>
                <a:cubicBezTo>
                  <a:pt x="534" y="82"/>
                  <a:pt x="533" y="82"/>
                  <a:pt x="533" y="82"/>
                </a:cubicBezTo>
                <a:cubicBezTo>
                  <a:pt x="532" y="81"/>
                  <a:pt x="532" y="81"/>
                  <a:pt x="532" y="82"/>
                </a:cubicBezTo>
                <a:cubicBezTo>
                  <a:pt x="531" y="82"/>
                  <a:pt x="531" y="82"/>
                  <a:pt x="531" y="82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9" y="82"/>
                  <a:pt x="529" y="82"/>
                  <a:pt x="529" y="82"/>
                </a:cubicBezTo>
                <a:cubicBezTo>
                  <a:pt x="528" y="82"/>
                  <a:pt x="528" y="82"/>
                  <a:pt x="528" y="82"/>
                </a:cubicBezTo>
                <a:cubicBezTo>
                  <a:pt x="527" y="82"/>
                  <a:pt x="527" y="82"/>
                  <a:pt x="527" y="82"/>
                </a:cubicBezTo>
                <a:cubicBezTo>
                  <a:pt x="527" y="82"/>
                  <a:pt x="527" y="82"/>
                  <a:pt x="526" y="82"/>
                </a:cubicBezTo>
                <a:cubicBezTo>
                  <a:pt x="526" y="83"/>
                  <a:pt x="526" y="83"/>
                  <a:pt x="526" y="83"/>
                </a:cubicBezTo>
                <a:cubicBezTo>
                  <a:pt x="525" y="82"/>
                  <a:pt x="526" y="82"/>
                  <a:pt x="525" y="82"/>
                </a:cubicBezTo>
                <a:cubicBezTo>
                  <a:pt x="524" y="82"/>
                  <a:pt x="524" y="82"/>
                  <a:pt x="523" y="82"/>
                </a:cubicBezTo>
                <a:cubicBezTo>
                  <a:pt x="523" y="82"/>
                  <a:pt x="523" y="82"/>
                  <a:pt x="523" y="82"/>
                </a:cubicBezTo>
                <a:cubicBezTo>
                  <a:pt x="522" y="82"/>
                  <a:pt x="522" y="82"/>
                  <a:pt x="522" y="82"/>
                </a:cubicBezTo>
                <a:cubicBezTo>
                  <a:pt x="521" y="82"/>
                  <a:pt x="521" y="82"/>
                  <a:pt x="521" y="81"/>
                </a:cubicBezTo>
                <a:cubicBezTo>
                  <a:pt x="521" y="81"/>
                  <a:pt x="521" y="81"/>
                  <a:pt x="520" y="81"/>
                </a:cubicBezTo>
                <a:cubicBezTo>
                  <a:pt x="520" y="81"/>
                  <a:pt x="520" y="80"/>
                  <a:pt x="520" y="80"/>
                </a:cubicBezTo>
                <a:cubicBezTo>
                  <a:pt x="520" y="80"/>
                  <a:pt x="520" y="80"/>
                  <a:pt x="520" y="80"/>
                </a:cubicBezTo>
                <a:cubicBezTo>
                  <a:pt x="519" y="80"/>
                  <a:pt x="519" y="80"/>
                  <a:pt x="519" y="80"/>
                </a:cubicBezTo>
                <a:cubicBezTo>
                  <a:pt x="518" y="80"/>
                  <a:pt x="518" y="80"/>
                  <a:pt x="517" y="80"/>
                </a:cubicBezTo>
                <a:cubicBezTo>
                  <a:pt x="516" y="81"/>
                  <a:pt x="515" y="81"/>
                  <a:pt x="515" y="80"/>
                </a:cubicBezTo>
                <a:cubicBezTo>
                  <a:pt x="515" y="80"/>
                  <a:pt x="515" y="80"/>
                  <a:pt x="515" y="80"/>
                </a:cubicBezTo>
                <a:cubicBezTo>
                  <a:pt x="516" y="80"/>
                  <a:pt x="517" y="79"/>
                  <a:pt x="516" y="79"/>
                </a:cubicBezTo>
                <a:cubicBezTo>
                  <a:pt x="516" y="79"/>
                  <a:pt x="515" y="80"/>
                  <a:pt x="515" y="79"/>
                </a:cubicBezTo>
                <a:cubicBezTo>
                  <a:pt x="515" y="79"/>
                  <a:pt x="515" y="79"/>
                  <a:pt x="515" y="79"/>
                </a:cubicBezTo>
                <a:cubicBezTo>
                  <a:pt x="514" y="79"/>
                  <a:pt x="514" y="79"/>
                  <a:pt x="514" y="79"/>
                </a:cubicBezTo>
                <a:cubicBezTo>
                  <a:pt x="514" y="78"/>
                  <a:pt x="514" y="78"/>
                  <a:pt x="514" y="79"/>
                </a:cubicBezTo>
                <a:cubicBezTo>
                  <a:pt x="514" y="79"/>
                  <a:pt x="513" y="79"/>
                  <a:pt x="513" y="79"/>
                </a:cubicBezTo>
                <a:cubicBezTo>
                  <a:pt x="513" y="79"/>
                  <a:pt x="512" y="79"/>
                  <a:pt x="512" y="78"/>
                </a:cubicBezTo>
                <a:cubicBezTo>
                  <a:pt x="512" y="78"/>
                  <a:pt x="513" y="78"/>
                  <a:pt x="513" y="78"/>
                </a:cubicBezTo>
                <a:cubicBezTo>
                  <a:pt x="514" y="78"/>
                  <a:pt x="514" y="77"/>
                  <a:pt x="514" y="76"/>
                </a:cubicBezTo>
                <a:cubicBezTo>
                  <a:pt x="514" y="76"/>
                  <a:pt x="514" y="76"/>
                  <a:pt x="513" y="75"/>
                </a:cubicBezTo>
                <a:cubicBezTo>
                  <a:pt x="513" y="75"/>
                  <a:pt x="512" y="75"/>
                  <a:pt x="512" y="75"/>
                </a:cubicBezTo>
                <a:cubicBezTo>
                  <a:pt x="511" y="75"/>
                  <a:pt x="511" y="75"/>
                  <a:pt x="510" y="76"/>
                </a:cubicBezTo>
                <a:cubicBezTo>
                  <a:pt x="509" y="76"/>
                  <a:pt x="508" y="76"/>
                  <a:pt x="508" y="76"/>
                </a:cubicBezTo>
                <a:cubicBezTo>
                  <a:pt x="508" y="76"/>
                  <a:pt x="507" y="76"/>
                  <a:pt x="507" y="76"/>
                </a:cubicBezTo>
                <a:cubicBezTo>
                  <a:pt x="506" y="76"/>
                  <a:pt x="505" y="76"/>
                  <a:pt x="505" y="76"/>
                </a:cubicBezTo>
                <a:cubicBezTo>
                  <a:pt x="504" y="77"/>
                  <a:pt x="503" y="77"/>
                  <a:pt x="502" y="77"/>
                </a:cubicBezTo>
                <a:cubicBezTo>
                  <a:pt x="502" y="77"/>
                  <a:pt x="501" y="77"/>
                  <a:pt x="500" y="77"/>
                </a:cubicBezTo>
                <a:cubicBezTo>
                  <a:pt x="500" y="77"/>
                  <a:pt x="499" y="78"/>
                  <a:pt x="499" y="78"/>
                </a:cubicBezTo>
                <a:cubicBezTo>
                  <a:pt x="498" y="78"/>
                  <a:pt x="498" y="78"/>
                  <a:pt x="497" y="78"/>
                </a:cubicBezTo>
                <a:cubicBezTo>
                  <a:pt x="497" y="79"/>
                  <a:pt x="496" y="79"/>
                  <a:pt x="497" y="79"/>
                </a:cubicBezTo>
                <a:cubicBezTo>
                  <a:pt x="497" y="79"/>
                  <a:pt x="497" y="79"/>
                  <a:pt x="497" y="79"/>
                </a:cubicBezTo>
                <a:cubicBezTo>
                  <a:pt x="497" y="80"/>
                  <a:pt x="497" y="80"/>
                  <a:pt x="497" y="80"/>
                </a:cubicBezTo>
                <a:cubicBezTo>
                  <a:pt x="497" y="79"/>
                  <a:pt x="498" y="79"/>
                  <a:pt x="498" y="79"/>
                </a:cubicBezTo>
                <a:cubicBezTo>
                  <a:pt x="498" y="79"/>
                  <a:pt x="498" y="80"/>
                  <a:pt x="498" y="80"/>
                </a:cubicBezTo>
                <a:cubicBezTo>
                  <a:pt x="497" y="80"/>
                  <a:pt x="497" y="80"/>
                  <a:pt x="497" y="80"/>
                </a:cubicBezTo>
                <a:cubicBezTo>
                  <a:pt x="497" y="80"/>
                  <a:pt x="497" y="80"/>
                  <a:pt x="497" y="80"/>
                </a:cubicBezTo>
                <a:cubicBezTo>
                  <a:pt x="498" y="80"/>
                  <a:pt x="498" y="80"/>
                  <a:pt x="498" y="80"/>
                </a:cubicBezTo>
                <a:cubicBezTo>
                  <a:pt x="499" y="80"/>
                  <a:pt x="500" y="80"/>
                  <a:pt x="500" y="80"/>
                </a:cubicBezTo>
                <a:cubicBezTo>
                  <a:pt x="501" y="80"/>
                  <a:pt x="502" y="80"/>
                  <a:pt x="501" y="80"/>
                </a:cubicBezTo>
                <a:cubicBezTo>
                  <a:pt x="501" y="79"/>
                  <a:pt x="500" y="79"/>
                  <a:pt x="501" y="79"/>
                </a:cubicBezTo>
                <a:cubicBezTo>
                  <a:pt x="502" y="78"/>
                  <a:pt x="502" y="78"/>
                  <a:pt x="503" y="79"/>
                </a:cubicBezTo>
                <a:cubicBezTo>
                  <a:pt x="503" y="79"/>
                  <a:pt x="504" y="79"/>
                  <a:pt x="504" y="79"/>
                </a:cubicBezTo>
                <a:cubicBezTo>
                  <a:pt x="504" y="79"/>
                  <a:pt x="505" y="78"/>
                  <a:pt x="506" y="78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8"/>
                  <a:pt x="507" y="78"/>
                  <a:pt x="507" y="78"/>
                </a:cubicBezTo>
                <a:cubicBezTo>
                  <a:pt x="508" y="78"/>
                  <a:pt x="509" y="78"/>
                  <a:pt x="509" y="78"/>
                </a:cubicBezTo>
                <a:cubicBezTo>
                  <a:pt x="510" y="77"/>
                  <a:pt x="511" y="77"/>
                  <a:pt x="512" y="77"/>
                </a:cubicBezTo>
                <a:cubicBezTo>
                  <a:pt x="512" y="77"/>
                  <a:pt x="513" y="77"/>
                  <a:pt x="513" y="77"/>
                </a:cubicBezTo>
                <a:cubicBezTo>
                  <a:pt x="512" y="77"/>
                  <a:pt x="512" y="78"/>
                  <a:pt x="512" y="78"/>
                </a:cubicBezTo>
                <a:cubicBezTo>
                  <a:pt x="511" y="78"/>
                  <a:pt x="511" y="78"/>
                  <a:pt x="511" y="78"/>
                </a:cubicBezTo>
                <a:cubicBezTo>
                  <a:pt x="510" y="78"/>
                  <a:pt x="509" y="78"/>
                  <a:pt x="508" y="78"/>
                </a:cubicBezTo>
                <a:cubicBezTo>
                  <a:pt x="508" y="78"/>
                  <a:pt x="507" y="79"/>
                  <a:pt x="507" y="79"/>
                </a:cubicBezTo>
                <a:cubicBezTo>
                  <a:pt x="507" y="79"/>
                  <a:pt x="507" y="79"/>
                  <a:pt x="506" y="79"/>
                </a:cubicBezTo>
                <a:cubicBezTo>
                  <a:pt x="506" y="79"/>
                  <a:pt x="505" y="80"/>
                  <a:pt x="505" y="80"/>
                </a:cubicBezTo>
                <a:cubicBezTo>
                  <a:pt x="505" y="80"/>
                  <a:pt x="503" y="80"/>
                  <a:pt x="503" y="80"/>
                </a:cubicBezTo>
                <a:cubicBezTo>
                  <a:pt x="503" y="80"/>
                  <a:pt x="502" y="80"/>
                  <a:pt x="501" y="80"/>
                </a:cubicBezTo>
                <a:cubicBezTo>
                  <a:pt x="501" y="80"/>
                  <a:pt x="500" y="80"/>
                  <a:pt x="499" y="80"/>
                </a:cubicBezTo>
                <a:cubicBezTo>
                  <a:pt x="499" y="81"/>
                  <a:pt x="500" y="81"/>
                  <a:pt x="499" y="81"/>
                </a:cubicBezTo>
                <a:cubicBezTo>
                  <a:pt x="499" y="81"/>
                  <a:pt x="498" y="81"/>
                  <a:pt x="498" y="81"/>
                </a:cubicBezTo>
                <a:cubicBezTo>
                  <a:pt x="497" y="82"/>
                  <a:pt x="497" y="82"/>
                  <a:pt x="497" y="82"/>
                </a:cubicBezTo>
                <a:cubicBezTo>
                  <a:pt x="497" y="83"/>
                  <a:pt x="497" y="83"/>
                  <a:pt x="497" y="83"/>
                </a:cubicBezTo>
                <a:cubicBezTo>
                  <a:pt x="497" y="84"/>
                  <a:pt x="497" y="84"/>
                  <a:pt x="497" y="84"/>
                </a:cubicBezTo>
                <a:cubicBezTo>
                  <a:pt x="496" y="84"/>
                  <a:pt x="496" y="85"/>
                  <a:pt x="496" y="85"/>
                </a:cubicBezTo>
                <a:cubicBezTo>
                  <a:pt x="496" y="85"/>
                  <a:pt x="496" y="85"/>
                  <a:pt x="496" y="85"/>
                </a:cubicBezTo>
                <a:cubicBezTo>
                  <a:pt x="496" y="86"/>
                  <a:pt x="496" y="86"/>
                  <a:pt x="496" y="86"/>
                </a:cubicBezTo>
                <a:cubicBezTo>
                  <a:pt x="496" y="86"/>
                  <a:pt x="496" y="86"/>
                  <a:pt x="496" y="87"/>
                </a:cubicBezTo>
                <a:cubicBezTo>
                  <a:pt x="496" y="87"/>
                  <a:pt x="496" y="88"/>
                  <a:pt x="496" y="87"/>
                </a:cubicBezTo>
                <a:cubicBezTo>
                  <a:pt x="496" y="87"/>
                  <a:pt x="495" y="87"/>
                  <a:pt x="495" y="87"/>
                </a:cubicBezTo>
                <a:cubicBezTo>
                  <a:pt x="495" y="87"/>
                  <a:pt x="495" y="87"/>
                  <a:pt x="494" y="87"/>
                </a:cubicBezTo>
                <a:cubicBezTo>
                  <a:pt x="494" y="88"/>
                  <a:pt x="494" y="87"/>
                  <a:pt x="494" y="87"/>
                </a:cubicBezTo>
                <a:cubicBezTo>
                  <a:pt x="494" y="87"/>
                  <a:pt x="495" y="87"/>
                  <a:pt x="495" y="87"/>
                </a:cubicBezTo>
                <a:cubicBezTo>
                  <a:pt x="495" y="86"/>
                  <a:pt x="494" y="86"/>
                  <a:pt x="494" y="86"/>
                </a:cubicBezTo>
                <a:cubicBezTo>
                  <a:pt x="494" y="87"/>
                  <a:pt x="493" y="87"/>
                  <a:pt x="493" y="87"/>
                </a:cubicBezTo>
                <a:cubicBezTo>
                  <a:pt x="493" y="87"/>
                  <a:pt x="492" y="87"/>
                  <a:pt x="492" y="87"/>
                </a:cubicBezTo>
                <a:cubicBezTo>
                  <a:pt x="493" y="87"/>
                  <a:pt x="493" y="87"/>
                  <a:pt x="493" y="87"/>
                </a:cubicBezTo>
                <a:cubicBezTo>
                  <a:pt x="493" y="88"/>
                  <a:pt x="493" y="88"/>
                  <a:pt x="492" y="88"/>
                </a:cubicBezTo>
                <a:cubicBezTo>
                  <a:pt x="492" y="88"/>
                  <a:pt x="492" y="89"/>
                  <a:pt x="492" y="89"/>
                </a:cubicBezTo>
                <a:cubicBezTo>
                  <a:pt x="492" y="89"/>
                  <a:pt x="492" y="90"/>
                  <a:pt x="493" y="90"/>
                </a:cubicBezTo>
                <a:cubicBezTo>
                  <a:pt x="493" y="90"/>
                  <a:pt x="493" y="90"/>
                  <a:pt x="492" y="90"/>
                </a:cubicBezTo>
                <a:cubicBezTo>
                  <a:pt x="492" y="90"/>
                  <a:pt x="492" y="90"/>
                  <a:pt x="492" y="89"/>
                </a:cubicBezTo>
                <a:cubicBezTo>
                  <a:pt x="492" y="89"/>
                  <a:pt x="492" y="88"/>
                  <a:pt x="492" y="88"/>
                </a:cubicBezTo>
                <a:cubicBezTo>
                  <a:pt x="492" y="88"/>
                  <a:pt x="491" y="89"/>
                  <a:pt x="491" y="88"/>
                </a:cubicBezTo>
                <a:cubicBezTo>
                  <a:pt x="491" y="88"/>
                  <a:pt x="492" y="88"/>
                  <a:pt x="491" y="88"/>
                </a:cubicBezTo>
                <a:cubicBezTo>
                  <a:pt x="491" y="88"/>
                  <a:pt x="491" y="87"/>
                  <a:pt x="491" y="87"/>
                </a:cubicBezTo>
                <a:cubicBezTo>
                  <a:pt x="491" y="87"/>
                  <a:pt x="492" y="87"/>
                  <a:pt x="491" y="87"/>
                </a:cubicBezTo>
                <a:cubicBezTo>
                  <a:pt x="491" y="87"/>
                  <a:pt x="491" y="87"/>
                  <a:pt x="491" y="87"/>
                </a:cubicBezTo>
                <a:cubicBezTo>
                  <a:pt x="491" y="86"/>
                  <a:pt x="491" y="86"/>
                  <a:pt x="491" y="86"/>
                </a:cubicBezTo>
                <a:cubicBezTo>
                  <a:pt x="491" y="86"/>
                  <a:pt x="491" y="86"/>
                  <a:pt x="491" y="86"/>
                </a:cubicBezTo>
                <a:cubicBezTo>
                  <a:pt x="491" y="86"/>
                  <a:pt x="492" y="87"/>
                  <a:pt x="492" y="86"/>
                </a:cubicBezTo>
                <a:cubicBezTo>
                  <a:pt x="493" y="86"/>
                  <a:pt x="494" y="86"/>
                  <a:pt x="494" y="86"/>
                </a:cubicBezTo>
                <a:cubicBezTo>
                  <a:pt x="494" y="86"/>
                  <a:pt x="495" y="85"/>
                  <a:pt x="494" y="84"/>
                </a:cubicBezTo>
                <a:cubicBezTo>
                  <a:pt x="494" y="84"/>
                  <a:pt x="493" y="84"/>
                  <a:pt x="493" y="84"/>
                </a:cubicBezTo>
                <a:cubicBezTo>
                  <a:pt x="493" y="84"/>
                  <a:pt x="492" y="85"/>
                  <a:pt x="492" y="84"/>
                </a:cubicBezTo>
                <a:cubicBezTo>
                  <a:pt x="493" y="84"/>
                  <a:pt x="493" y="84"/>
                  <a:pt x="493" y="83"/>
                </a:cubicBezTo>
                <a:cubicBezTo>
                  <a:pt x="493" y="83"/>
                  <a:pt x="493" y="83"/>
                  <a:pt x="493" y="83"/>
                </a:cubicBezTo>
                <a:cubicBezTo>
                  <a:pt x="492" y="83"/>
                  <a:pt x="492" y="84"/>
                  <a:pt x="492" y="84"/>
                </a:cubicBezTo>
                <a:cubicBezTo>
                  <a:pt x="491" y="84"/>
                  <a:pt x="491" y="85"/>
                  <a:pt x="491" y="84"/>
                </a:cubicBezTo>
                <a:cubicBezTo>
                  <a:pt x="491" y="84"/>
                  <a:pt x="491" y="83"/>
                  <a:pt x="491" y="83"/>
                </a:cubicBezTo>
                <a:cubicBezTo>
                  <a:pt x="491" y="83"/>
                  <a:pt x="492" y="83"/>
                  <a:pt x="492" y="83"/>
                </a:cubicBezTo>
                <a:cubicBezTo>
                  <a:pt x="492" y="82"/>
                  <a:pt x="492" y="82"/>
                  <a:pt x="492" y="82"/>
                </a:cubicBezTo>
                <a:cubicBezTo>
                  <a:pt x="492" y="82"/>
                  <a:pt x="493" y="82"/>
                  <a:pt x="493" y="82"/>
                </a:cubicBezTo>
                <a:cubicBezTo>
                  <a:pt x="492" y="82"/>
                  <a:pt x="492" y="82"/>
                  <a:pt x="492" y="82"/>
                </a:cubicBezTo>
                <a:cubicBezTo>
                  <a:pt x="492" y="82"/>
                  <a:pt x="491" y="82"/>
                  <a:pt x="491" y="82"/>
                </a:cubicBezTo>
                <a:cubicBezTo>
                  <a:pt x="491" y="82"/>
                  <a:pt x="490" y="82"/>
                  <a:pt x="490" y="82"/>
                </a:cubicBezTo>
                <a:cubicBezTo>
                  <a:pt x="489" y="82"/>
                  <a:pt x="490" y="82"/>
                  <a:pt x="490" y="82"/>
                </a:cubicBezTo>
                <a:cubicBezTo>
                  <a:pt x="489" y="82"/>
                  <a:pt x="488" y="82"/>
                  <a:pt x="489" y="81"/>
                </a:cubicBezTo>
                <a:cubicBezTo>
                  <a:pt x="489" y="81"/>
                  <a:pt x="490" y="81"/>
                  <a:pt x="489" y="81"/>
                </a:cubicBezTo>
                <a:cubicBezTo>
                  <a:pt x="489" y="80"/>
                  <a:pt x="490" y="80"/>
                  <a:pt x="490" y="80"/>
                </a:cubicBezTo>
                <a:cubicBezTo>
                  <a:pt x="490" y="80"/>
                  <a:pt x="491" y="80"/>
                  <a:pt x="491" y="80"/>
                </a:cubicBezTo>
                <a:cubicBezTo>
                  <a:pt x="491" y="80"/>
                  <a:pt x="490" y="80"/>
                  <a:pt x="490" y="80"/>
                </a:cubicBezTo>
                <a:cubicBezTo>
                  <a:pt x="490" y="80"/>
                  <a:pt x="489" y="80"/>
                  <a:pt x="489" y="80"/>
                </a:cubicBezTo>
                <a:cubicBezTo>
                  <a:pt x="489" y="80"/>
                  <a:pt x="489" y="81"/>
                  <a:pt x="489" y="81"/>
                </a:cubicBezTo>
                <a:cubicBezTo>
                  <a:pt x="488" y="81"/>
                  <a:pt x="488" y="81"/>
                  <a:pt x="488" y="81"/>
                </a:cubicBezTo>
                <a:cubicBezTo>
                  <a:pt x="488" y="81"/>
                  <a:pt x="487" y="81"/>
                  <a:pt x="487" y="81"/>
                </a:cubicBezTo>
                <a:cubicBezTo>
                  <a:pt x="486" y="81"/>
                  <a:pt x="486" y="81"/>
                  <a:pt x="486" y="81"/>
                </a:cubicBezTo>
                <a:cubicBezTo>
                  <a:pt x="486" y="81"/>
                  <a:pt x="485" y="81"/>
                  <a:pt x="485" y="81"/>
                </a:cubicBezTo>
                <a:cubicBezTo>
                  <a:pt x="485" y="81"/>
                  <a:pt x="485" y="81"/>
                  <a:pt x="485" y="81"/>
                </a:cubicBezTo>
                <a:cubicBezTo>
                  <a:pt x="484" y="81"/>
                  <a:pt x="484" y="82"/>
                  <a:pt x="484" y="81"/>
                </a:cubicBezTo>
                <a:cubicBezTo>
                  <a:pt x="485" y="81"/>
                  <a:pt x="485" y="81"/>
                  <a:pt x="485" y="82"/>
                </a:cubicBezTo>
                <a:cubicBezTo>
                  <a:pt x="484" y="82"/>
                  <a:pt x="484" y="82"/>
                  <a:pt x="484" y="82"/>
                </a:cubicBezTo>
                <a:cubicBezTo>
                  <a:pt x="483" y="82"/>
                  <a:pt x="484" y="82"/>
                  <a:pt x="483" y="82"/>
                </a:cubicBezTo>
                <a:cubicBezTo>
                  <a:pt x="483" y="81"/>
                  <a:pt x="482" y="81"/>
                  <a:pt x="482" y="82"/>
                </a:cubicBezTo>
                <a:cubicBezTo>
                  <a:pt x="482" y="82"/>
                  <a:pt x="481" y="82"/>
                  <a:pt x="481" y="82"/>
                </a:cubicBezTo>
                <a:cubicBezTo>
                  <a:pt x="481" y="82"/>
                  <a:pt x="480" y="82"/>
                  <a:pt x="480" y="82"/>
                </a:cubicBezTo>
                <a:cubicBezTo>
                  <a:pt x="480" y="82"/>
                  <a:pt x="479" y="82"/>
                  <a:pt x="479" y="82"/>
                </a:cubicBezTo>
                <a:cubicBezTo>
                  <a:pt x="479" y="82"/>
                  <a:pt x="479" y="82"/>
                  <a:pt x="478" y="82"/>
                </a:cubicBezTo>
                <a:cubicBezTo>
                  <a:pt x="478" y="82"/>
                  <a:pt x="477" y="82"/>
                  <a:pt x="477" y="82"/>
                </a:cubicBezTo>
                <a:cubicBezTo>
                  <a:pt x="476" y="83"/>
                  <a:pt x="475" y="83"/>
                  <a:pt x="474" y="83"/>
                </a:cubicBezTo>
                <a:cubicBezTo>
                  <a:pt x="473" y="83"/>
                  <a:pt x="473" y="82"/>
                  <a:pt x="473" y="82"/>
                </a:cubicBezTo>
                <a:cubicBezTo>
                  <a:pt x="472" y="82"/>
                  <a:pt x="471" y="83"/>
                  <a:pt x="470" y="83"/>
                </a:cubicBezTo>
                <a:cubicBezTo>
                  <a:pt x="470" y="82"/>
                  <a:pt x="469" y="82"/>
                  <a:pt x="469" y="82"/>
                </a:cubicBezTo>
                <a:cubicBezTo>
                  <a:pt x="468" y="82"/>
                  <a:pt x="468" y="82"/>
                  <a:pt x="467" y="82"/>
                </a:cubicBezTo>
                <a:cubicBezTo>
                  <a:pt x="467" y="82"/>
                  <a:pt x="467" y="82"/>
                  <a:pt x="466" y="82"/>
                </a:cubicBezTo>
                <a:cubicBezTo>
                  <a:pt x="466" y="82"/>
                  <a:pt x="465" y="82"/>
                  <a:pt x="465" y="82"/>
                </a:cubicBezTo>
                <a:cubicBezTo>
                  <a:pt x="465" y="81"/>
                  <a:pt x="465" y="81"/>
                  <a:pt x="464" y="81"/>
                </a:cubicBezTo>
                <a:cubicBezTo>
                  <a:pt x="464" y="81"/>
                  <a:pt x="465" y="81"/>
                  <a:pt x="465" y="81"/>
                </a:cubicBezTo>
                <a:cubicBezTo>
                  <a:pt x="466" y="81"/>
                  <a:pt x="467" y="81"/>
                  <a:pt x="467" y="80"/>
                </a:cubicBezTo>
                <a:cubicBezTo>
                  <a:pt x="467" y="80"/>
                  <a:pt x="468" y="80"/>
                  <a:pt x="468" y="80"/>
                </a:cubicBezTo>
                <a:cubicBezTo>
                  <a:pt x="468" y="80"/>
                  <a:pt x="469" y="80"/>
                  <a:pt x="470" y="79"/>
                </a:cubicBezTo>
                <a:cubicBezTo>
                  <a:pt x="470" y="79"/>
                  <a:pt x="471" y="79"/>
                  <a:pt x="472" y="79"/>
                </a:cubicBezTo>
                <a:cubicBezTo>
                  <a:pt x="472" y="80"/>
                  <a:pt x="473" y="79"/>
                  <a:pt x="473" y="79"/>
                </a:cubicBezTo>
                <a:cubicBezTo>
                  <a:pt x="474" y="79"/>
                  <a:pt x="474" y="79"/>
                  <a:pt x="474" y="79"/>
                </a:cubicBezTo>
                <a:cubicBezTo>
                  <a:pt x="474" y="78"/>
                  <a:pt x="474" y="78"/>
                  <a:pt x="474" y="78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6"/>
                  <a:pt x="474" y="76"/>
                </a:cubicBezTo>
                <a:cubicBezTo>
                  <a:pt x="473" y="76"/>
                  <a:pt x="473" y="76"/>
                  <a:pt x="473" y="76"/>
                </a:cubicBezTo>
                <a:cubicBezTo>
                  <a:pt x="473" y="76"/>
                  <a:pt x="473" y="76"/>
                  <a:pt x="472" y="76"/>
                </a:cubicBezTo>
                <a:cubicBezTo>
                  <a:pt x="472" y="76"/>
                  <a:pt x="472" y="75"/>
                  <a:pt x="472" y="75"/>
                </a:cubicBezTo>
                <a:cubicBezTo>
                  <a:pt x="471" y="75"/>
                  <a:pt x="470" y="75"/>
                  <a:pt x="470" y="75"/>
                </a:cubicBezTo>
                <a:cubicBezTo>
                  <a:pt x="470" y="74"/>
                  <a:pt x="469" y="75"/>
                  <a:pt x="469" y="75"/>
                </a:cubicBezTo>
                <a:cubicBezTo>
                  <a:pt x="469" y="75"/>
                  <a:pt x="469" y="75"/>
                  <a:pt x="468" y="75"/>
                </a:cubicBezTo>
                <a:cubicBezTo>
                  <a:pt x="468" y="75"/>
                  <a:pt x="467" y="75"/>
                  <a:pt x="467" y="75"/>
                </a:cubicBezTo>
                <a:cubicBezTo>
                  <a:pt x="467" y="75"/>
                  <a:pt x="468" y="76"/>
                  <a:pt x="467" y="76"/>
                </a:cubicBezTo>
                <a:cubicBezTo>
                  <a:pt x="467" y="76"/>
                  <a:pt x="467" y="76"/>
                  <a:pt x="466" y="76"/>
                </a:cubicBezTo>
                <a:cubicBezTo>
                  <a:pt x="466" y="75"/>
                  <a:pt x="465" y="75"/>
                  <a:pt x="465" y="75"/>
                </a:cubicBezTo>
                <a:cubicBezTo>
                  <a:pt x="464" y="75"/>
                  <a:pt x="464" y="75"/>
                  <a:pt x="463" y="75"/>
                </a:cubicBezTo>
                <a:cubicBezTo>
                  <a:pt x="463" y="75"/>
                  <a:pt x="463" y="75"/>
                  <a:pt x="462" y="75"/>
                </a:cubicBezTo>
                <a:cubicBezTo>
                  <a:pt x="462" y="75"/>
                  <a:pt x="461" y="75"/>
                  <a:pt x="460" y="75"/>
                </a:cubicBezTo>
                <a:cubicBezTo>
                  <a:pt x="460" y="75"/>
                  <a:pt x="459" y="73"/>
                  <a:pt x="458" y="73"/>
                </a:cubicBezTo>
                <a:cubicBezTo>
                  <a:pt x="457" y="73"/>
                  <a:pt x="455" y="73"/>
                  <a:pt x="454" y="73"/>
                </a:cubicBezTo>
                <a:cubicBezTo>
                  <a:pt x="454" y="73"/>
                  <a:pt x="453" y="72"/>
                  <a:pt x="452" y="71"/>
                </a:cubicBezTo>
                <a:cubicBezTo>
                  <a:pt x="451" y="71"/>
                  <a:pt x="450" y="70"/>
                  <a:pt x="448" y="70"/>
                </a:cubicBezTo>
                <a:cubicBezTo>
                  <a:pt x="445" y="70"/>
                  <a:pt x="443" y="70"/>
                  <a:pt x="443" y="70"/>
                </a:cubicBezTo>
                <a:cubicBezTo>
                  <a:pt x="442" y="70"/>
                  <a:pt x="441" y="72"/>
                  <a:pt x="440" y="72"/>
                </a:cubicBezTo>
                <a:cubicBezTo>
                  <a:pt x="440" y="72"/>
                  <a:pt x="439" y="72"/>
                  <a:pt x="439" y="72"/>
                </a:cubicBezTo>
                <a:cubicBezTo>
                  <a:pt x="438" y="72"/>
                  <a:pt x="438" y="73"/>
                  <a:pt x="437" y="73"/>
                </a:cubicBezTo>
                <a:cubicBezTo>
                  <a:pt x="437" y="73"/>
                  <a:pt x="434" y="73"/>
                  <a:pt x="434" y="73"/>
                </a:cubicBezTo>
                <a:cubicBezTo>
                  <a:pt x="434" y="72"/>
                  <a:pt x="435" y="72"/>
                  <a:pt x="436" y="72"/>
                </a:cubicBezTo>
                <a:cubicBezTo>
                  <a:pt x="436" y="71"/>
                  <a:pt x="437" y="71"/>
                  <a:pt x="437" y="71"/>
                </a:cubicBezTo>
                <a:cubicBezTo>
                  <a:pt x="438" y="71"/>
                  <a:pt x="436" y="71"/>
                  <a:pt x="437" y="70"/>
                </a:cubicBezTo>
                <a:cubicBezTo>
                  <a:pt x="437" y="70"/>
                  <a:pt x="438" y="69"/>
                  <a:pt x="438" y="69"/>
                </a:cubicBezTo>
                <a:cubicBezTo>
                  <a:pt x="438" y="69"/>
                  <a:pt x="439" y="69"/>
                  <a:pt x="439" y="68"/>
                </a:cubicBezTo>
                <a:cubicBezTo>
                  <a:pt x="440" y="68"/>
                  <a:pt x="440" y="67"/>
                  <a:pt x="439" y="68"/>
                </a:cubicBezTo>
                <a:cubicBezTo>
                  <a:pt x="438" y="68"/>
                  <a:pt x="438" y="68"/>
                  <a:pt x="438" y="68"/>
                </a:cubicBezTo>
                <a:cubicBezTo>
                  <a:pt x="438" y="69"/>
                  <a:pt x="437" y="69"/>
                  <a:pt x="437" y="69"/>
                </a:cubicBezTo>
                <a:cubicBezTo>
                  <a:pt x="436" y="68"/>
                  <a:pt x="435" y="69"/>
                  <a:pt x="435" y="69"/>
                </a:cubicBezTo>
                <a:cubicBezTo>
                  <a:pt x="434" y="69"/>
                  <a:pt x="435" y="69"/>
                  <a:pt x="435" y="69"/>
                </a:cubicBezTo>
                <a:cubicBezTo>
                  <a:pt x="436" y="69"/>
                  <a:pt x="437" y="69"/>
                  <a:pt x="436" y="69"/>
                </a:cubicBezTo>
                <a:cubicBezTo>
                  <a:pt x="436" y="69"/>
                  <a:pt x="435" y="70"/>
                  <a:pt x="435" y="70"/>
                </a:cubicBezTo>
                <a:cubicBezTo>
                  <a:pt x="435" y="70"/>
                  <a:pt x="434" y="70"/>
                  <a:pt x="434" y="70"/>
                </a:cubicBezTo>
                <a:cubicBezTo>
                  <a:pt x="433" y="70"/>
                  <a:pt x="433" y="71"/>
                  <a:pt x="434" y="70"/>
                </a:cubicBezTo>
                <a:cubicBezTo>
                  <a:pt x="434" y="70"/>
                  <a:pt x="435" y="71"/>
                  <a:pt x="434" y="71"/>
                </a:cubicBezTo>
                <a:cubicBezTo>
                  <a:pt x="434" y="71"/>
                  <a:pt x="433" y="71"/>
                  <a:pt x="432" y="71"/>
                </a:cubicBezTo>
                <a:cubicBezTo>
                  <a:pt x="432" y="71"/>
                  <a:pt x="431" y="71"/>
                  <a:pt x="431" y="71"/>
                </a:cubicBezTo>
                <a:cubicBezTo>
                  <a:pt x="432" y="71"/>
                  <a:pt x="432" y="71"/>
                  <a:pt x="432" y="71"/>
                </a:cubicBezTo>
                <a:cubicBezTo>
                  <a:pt x="432" y="72"/>
                  <a:pt x="432" y="72"/>
                  <a:pt x="431" y="72"/>
                </a:cubicBezTo>
                <a:cubicBezTo>
                  <a:pt x="431" y="72"/>
                  <a:pt x="429" y="72"/>
                  <a:pt x="429" y="72"/>
                </a:cubicBezTo>
                <a:cubicBezTo>
                  <a:pt x="430" y="72"/>
                  <a:pt x="430" y="72"/>
                  <a:pt x="431" y="72"/>
                </a:cubicBezTo>
                <a:cubicBezTo>
                  <a:pt x="431" y="72"/>
                  <a:pt x="431" y="73"/>
                  <a:pt x="431" y="73"/>
                </a:cubicBezTo>
                <a:cubicBezTo>
                  <a:pt x="430" y="73"/>
                  <a:pt x="430" y="72"/>
                  <a:pt x="430" y="73"/>
                </a:cubicBezTo>
                <a:cubicBezTo>
                  <a:pt x="429" y="73"/>
                  <a:pt x="429" y="73"/>
                  <a:pt x="429" y="73"/>
                </a:cubicBezTo>
                <a:cubicBezTo>
                  <a:pt x="429" y="72"/>
                  <a:pt x="428" y="73"/>
                  <a:pt x="427" y="72"/>
                </a:cubicBezTo>
                <a:cubicBezTo>
                  <a:pt x="427" y="72"/>
                  <a:pt x="427" y="71"/>
                  <a:pt x="427" y="70"/>
                </a:cubicBezTo>
                <a:cubicBezTo>
                  <a:pt x="427" y="70"/>
                  <a:pt x="427" y="70"/>
                  <a:pt x="428" y="69"/>
                </a:cubicBezTo>
                <a:cubicBezTo>
                  <a:pt x="428" y="68"/>
                  <a:pt x="428" y="67"/>
                  <a:pt x="428" y="67"/>
                </a:cubicBezTo>
                <a:cubicBezTo>
                  <a:pt x="428" y="66"/>
                  <a:pt x="428" y="66"/>
                  <a:pt x="427" y="66"/>
                </a:cubicBezTo>
                <a:cubicBezTo>
                  <a:pt x="427" y="65"/>
                  <a:pt x="426" y="66"/>
                  <a:pt x="427" y="66"/>
                </a:cubicBezTo>
                <a:cubicBezTo>
                  <a:pt x="427" y="65"/>
                  <a:pt x="427" y="65"/>
                  <a:pt x="426" y="65"/>
                </a:cubicBezTo>
                <a:cubicBezTo>
                  <a:pt x="426" y="65"/>
                  <a:pt x="425" y="66"/>
                  <a:pt x="425" y="66"/>
                </a:cubicBezTo>
                <a:cubicBezTo>
                  <a:pt x="426" y="66"/>
                  <a:pt x="426" y="66"/>
                  <a:pt x="425" y="66"/>
                </a:cubicBezTo>
                <a:cubicBezTo>
                  <a:pt x="425" y="66"/>
                  <a:pt x="425" y="67"/>
                  <a:pt x="425" y="67"/>
                </a:cubicBezTo>
                <a:cubicBezTo>
                  <a:pt x="425" y="67"/>
                  <a:pt x="426" y="67"/>
                  <a:pt x="425" y="67"/>
                </a:cubicBezTo>
                <a:cubicBezTo>
                  <a:pt x="425" y="67"/>
                  <a:pt x="425" y="68"/>
                  <a:pt x="425" y="67"/>
                </a:cubicBezTo>
                <a:cubicBezTo>
                  <a:pt x="426" y="67"/>
                  <a:pt x="426" y="68"/>
                  <a:pt x="426" y="68"/>
                </a:cubicBezTo>
                <a:cubicBezTo>
                  <a:pt x="425" y="67"/>
                  <a:pt x="424" y="68"/>
                  <a:pt x="423" y="68"/>
                </a:cubicBezTo>
                <a:cubicBezTo>
                  <a:pt x="422" y="68"/>
                  <a:pt x="422" y="68"/>
                  <a:pt x="421" y="69"/>
                </a:cubicBezTo>
                <a:cubicBezTo>
                  <a:pt x="421" y="69"/>
                  <a:pt x="419" y="70"/>
                  <a:pt x="418" y="70"/>
                </a:cubicBezTo>
                <a:cubicBezTo>
                  <a:pt x="418" y="70"/>
                  <a:pt x="417" y="71"/>
                  <a:pt x="417" y="71"/>
                </a:cubicBezTo>
                <a:cubicBezTo>
                  <a:pt x="416" y="70"/>
                  <a:pt x="416" y="70"/>
                  <a:pt x="416" y="70"/>
                </a:cubicBezTo>
                <a:cubicBezTo>
                  <a:pt x="417" y="70"/>
                  <a:pt x="418" y="69"/>
                  <a:pt x="418" y="69"/>
                </a:cubicBezTo>
                <a:cubicBezTo>
                  <a:pt x="418" y="69"/>
                  <a:pt x="417" y="69"/>
                  <a:pt x="416" y="69"/>
                </a:cubicBezTo>
                <a:cubicBezTo>
                  <a:pt x="416" y="70"/>
                  <a:pt x="416" y="70"/>
                  <a:pt x="415" y="70"/>
                </a:cubicBezTo>
                <a:cubicBezTo>
                  <a:pt x="414" y="70"/>
                  <a:pt x="414" y="70"/>
                  <a:pt x="413" y="70"/>
                </a:cubicBezTo>
                <a:cubicBezTo>
                  <a:pt x="413" y="70"/>
                  <a:pt x="412" y="70"/>
                  <a:pt x="411" y="71"/>
                </a:cubicBezTo>
                <a:cubicBezTo>
                  <a:pt x="410" y="71"/>
                  <a:pt x="409" y="72"/>
                  <a:pt x="408" y="72"/>
                </a:cubicBezTo>
                <a:cubicBezTo>
                  <a:pt x="407" y="72"/>
                  <a:pt x="407" y="72"/>
                  <a:pt x="406" y="72"/>
                </a:cubicBezTo>
                <a:cubicBezTo>
                  <a:pt x="406" y="72"/>
                  <a:pt x="405" y="72"/>
                  <a:pt x="405" y="73"/>
                </a:cubicBezTo>
                <a:cubicBezTo>
                  <a:pt x="404" y="73"/>
                  <a:pt x="403" y="74"/>
                  <a:pt x="404" y="74"/>
                </a:cubicBezTo>
                <a:cubicBezTo>
                  <a:pt x="404" y="73"/>
                  <a:pt x="405" y="73"/>
                  <a:pt x="405" y="72"/>
                </a:cubicBezTo>
                <a:cubicBezTo>
                  <a:pt x="405" y="73"/>
                  <a:pt x="405" y="73"/>
                  <a:pt x="405" y="73"/>
                </a:cubicBezTo>
                <a:cubicBezTo>
                  <a:pt x="406" y="72"/>
                  <a:pt x="406" y="72"/>
                  <a:pt x="406" y="72"/>
                </a:cubicBezTo>
                <a:cubicBezTo>
                  <a:pt x="406" y="71"/>
                  <a:pt x="407" y="71"/>
                  <a:pt x="407" y="71"/>
                </a:cubicBezTo>
                <a:cubicBezTo>
                  <a:pt x="407" y="71"/>
                  <a:pt x="409" y="71"/>
                  <a:pt x="409" y="71"/>
                </a:cubicBezTo>
                <a:cubicBezTo>
                  <a:pt x="410" y="70"/>
                  <a:pt x="412" y="70"/>
                  <a:pt x="412" y="70"/>
                </a:cubicBezTo>
                <a:cubicBezTo>
                  <a:pt x="413" y="70"/>
                  <a:pt x="415" y="69"/>
                  <a:pt x="416" y="69"/>
                </a:cubicBezTo>
                <a:cubicBezTo>
                  <a:pt x="417" y="68"/>
                  <a:pt x="418" y="68"/>
                  <a:pt x="417" y="68"/>
                </a:cubicBezTo>
                <a:cubicBezTo>
                  <a:pt x="417" y="68"/>
                  <a:pt x="417" y="67"/>
                  <a:pt x="417" y="67"/>
                </a:cubicBezTo>
                <a:cubicBezTo>
                  <a:pt x="417" y="67"/>
                  <a:pt x="416" y="68"/>
                  <a:pt x="416" y="68"/>
                </a:cubicBezTo>
                <a:cubicBezTo>
                  <a:pt x="416" y="68"/>
                  <a:pt x="415" y="68"/>
                  <a:pt x="415" y="68"/>
                </a:cubicBezTo>
                <a:cubicBezTo>
                  <a:pt x="414" y="68"/>
                  <a:pt x="413" y="69"/>
                  <a:pt x="413" y="68"/>
                </a:cubicBezTo>
                <a:cubicBezTo>
                  <a:pt x="413" y="68"/>
                  <a:pt x="412" y="68"/>
                  <a:pt x="411" y="68"/>
                </a:cubicBezTo>
                <a:cubicBezTo>
                  <a:pt x="410" y="68"/>
                  <a:pt x="410" y="68"/>
                  <a:pt x="409" y="69"/>
                </a:cubicBezTo>
                <a:cubicBezTo>
                  <a:pt x="409" y="69"/>
                  <a:pt x="408" y="70"/>
                  <a:pt x="408" y="70"/>
                </a:cubicBezTo>
                <a:cubicBezTo>
                  <a:pt x="407" y="70"/>
                  <a:pt x="408" y="69"/>
                  <a:pt x="407" y="69"/>
                </a:cubicBezTo>
                <a:cubicBezTo>
                  <a:pt x="407" y="69"/>
                  <a:pt x="407" y="69"/>
                  <a:pt x="406" y="70"/>
                </a:cubicBezTo>
                <a:cubicBezTo>
                  <a:pt x="406" y="70"/>
                  <a:pt x="405" y="70"/>
                  <a:pt x="404" y="70"/>
                </a:cubicBezTo>
                <a:cubicBezTo>
                  <a:pt x="404" y="70"/>
                  <a:pt x="403" y="70"/>
                  <a:pt x="403" y="70"/>
                </a:cubicBezTo>
                <a:cubicBezTo>
                  <a:pt x="403" y="70"/>
                  <a:pt x="403" y="71"/>
                  <a:pt x="402" y="71"/>
                </a:cubicBezTo>
                <a:cubicBezTo>
                  <a:pt x="402" y="71"/>
                  <a:pt x="402" y="70"/>
                  <a:pt x="402" y="70"/>
                </a:cubicBezTo>
                <a:cubicBezTo>
                  <a:pt x="401" y="70"/>
                  <a:pt x="401" y="70"/>
                  <a:pt x="401" y="71"/>
                </a:cubicBezTo>
                <a:cubicBezTo>
                  <a:pt x="400" y="71"/>
                  <a:pt x="401" y="71"/>
                  <a:pt x="400" y="71"/>
                </a:cubicBezTo>
                <a:cubicBezTo>
                  <a:pt x="400" y="71"/>
                  <a:pt x="399" y="71"/>
                  <a:pt x="399" y="71"/>
                </a:cubicBezTo>
                <a:cubicBezTo>
                  <a:pt x="398" y="71"/>
                  <a:pt x="398" y="71"/>
                  <a:pt x="398" y="71"/>
                </a:cubicBezTo>
                <a:cubicBezTo>
                  <a:pt x="397" y="72"/>
                  <a:pt x="396" y="72"/>
                  <a:pt x="396" y="72"/>
                </a:cubicBezTo>
                <a:cubicBezTo>
                  <a:pt x="396" y="72"/>
                  <a:pt x="395" y="73"/>
                  <a:pt x="395" y="72"/>
                </a:cubicBezTo>
                <a:cubicBezTo>
                  <a:pt x="394" y="72"/>
                  <a:pt x="393" y="72"/>
                  <a:pt x="393" y="73"/>
                </a:cubicBezTo>
                <a:cubicBezTo>
                  <a:pt x="392" y="73"/>
                  <a:pt x="392" y="73"/>
                  <a:pt x="391" y="73"/>
                </a:cubicBezTo>
                <a:cubicBezTo>
                  <a:pt x="391" y="73"/>
                  <a:pt x="390" y="73"/>
                  <a:pt x="390" y="73"/>
                </a:cubicBezTo>
                <a:cubicBezTo>
                  <a:pt x="390" y="73"/>
                  <a:pt x="389" y="74"/>
                  <a:pt x="389" y="74"/>
                </a:cubicBezTo>
                <a:cubicBezTo>
                  <a:pt x="390" y="73"/>
                  <a:pt x="391" y="73"/>
                  <a:pt x="391" y="73"/>
                </a:cubicBezTo>
                <a:cubicBezTo>
                  <a:pt x="392" y="72"/>
                  <a:pt x="394" y="72"/>
                  <a:pt x="394" y="72"/>
                </a:cubicBezTo>
                <a:cubicBezTo>
                  <a:pt x="394" y="71"/>
                  <a:pt x="394" y="71"/>
                  <a:pt x="394" y="71"/>
                </a:cubicBezTo>
                <a:cubicBezTo>
                  <a:pt x="393" y="71"/>
                  <a:pt x="394" y="72"/>
                  <a:pt x="393" y="72"/>
                </a:cubicBezTo>
                <a:cubicBezTo>
                  <a:pt x="393" y="72"/>
                  <a:pt x="393" y="72"/>
                  <a:pt x="393" y="71"/>
                </a:cubicBezTo>
                <a:cubicBezTo>
                  <a:pt x="393" y="71"/>
                  <a:pt x="393" y="71"/>
                  <a:pt x="392" y="71"/>
                </a:cubicBezTo>
                <a:cubicBezTo>
                  <a:pt x="392" y="71"/>
                  <a:pt x="391" y="71"/>
                  <a:pt x="391" y="72"/>
                </a:cubicBezTo>
                <a:cubicBezTo>
                  <a:pt x="390" y="72"/>
                  <a:pt x="390" y="72"/>
                  <a:pt x="390" y="72"/>
                </a:cubicBezTo>
                <a:cubicBezTo>
                  <a:pt x="389" y="72"/>
                  <a:pt x="389" y="72"/>
                  <a:pt x="388" y="72"/>
                </a:cubicBezTo>
                <a:cubicBezTo>
                  <a:pt x="387" y="72"/>
                  <a:pt x="387" y="72"/>
                  <a:pt x="386" y="72"/>
                </a:cubicBezTo>
                <a:cubicBezTo>
                  <a:pt x="386" y="73"/>
                  <a:pt x="386" y="73"/>
                  <a:pt x="385" y="73"/>
                </a:cubicBezTo>
                <a:cubicBezTo>
                  <a:pt x="385" y="73"/>
                  <a:pt x="385" y="73"/>
                  <a:pt x="385" y="73"/>
                </a:cubicBezTo>
                <a:cubicBezTo>
                  <a:pt x="384" y="72"/>
                  <a:pt x="384" y="73"/>
                  <a:pt x="384" y="73"/>
                </a:cubicBezTo>
                <a:cubicBezTo>
                  <a:pt x="384" y="73"/>
                  <a:pt x="383" y="73"/>
                  <a:pt x="383" y="73"/>
                </a:cubicBezTo>
                <a:cubicBezTo>
                  <a:pt x="383" y="73"/>
                  <a:pt x="383" y="73"/>
                  <a:pt x="383" y="74"/>
                </a:cubicBezTo>
                <a:cubicBezTo>
                  <a:pt x="383" y="74"/>
                  <a:pt x="383" y="74"/>
                  <a:pt x="383" y="74"/>
                </a:cubicBezTo>
                <a:cubicBezTo>
                  <a:pt x="383" y="74"/>
                  <a:pt x="382" y="74"/>
                  <a:pt x="382" y="73"/>
                </a:cubicBezTo>
                <a:cubicBezTo>
                  <a:pt x="382" y="73"/>
                  <a:pt x="381" y="74"/>
                  <a:pt x="381" y="74"/>
                </a:cubicBezTo>
                <a:cubicBezTo>
                  <a:pt x="381" y="74"/>
                  <a:pt x="381" y="75"/>
                  <a:pt x="381" y="75"/>
                </a:cubicBezTo>
                <a:cubicBezTo>
                  <a:pt x="381" y="75"/>
                  <a:pt x="380" y="75"/>
                  <a:pt x="380" y="75"/>
                </a:cubicBezTo>
                <a:cubicBezTo>
                  <a:pt x="380" y="75"/>
                  <a:pt x="381" y="75"/>
                  <a:pt x="381" y="75"/>
                </a:cubicBezTo>
                <a:cubicBezTo>
                  <a:pt x="381" y="75"/>
                  <a:pt x="381" y="75"/>
                  <a:pt x="382" y="75"/>
                </a:cubicBezTo>
                <a:cubicBezTo>
                  <a:pt x="382" y="74"/>
                  <a:pt x="382" y="75"/>
                  <a:pt x="383" y="75"/>
                </a:cubicBezTo>
                <a:cubicBezTo>
                  <a:pt x="383" y="75"/>
                  <a:pt x="384" y="75"/>
                  <a:pt x="384" y="75"/>
                </a:cubicBezTo>
                <a:cubicBezTo>
                  <a:pt x="384" y="75"/>
                  <a:pt x="385" y="75"/>
                  <a:pt x="385" y="75"/>
                </a:cubicBezTo>
                <a:cubicBezTo>
                  <a:pt x="385" y="75"/>
                  <a:pt x="385" y="75"/>
                  <a:pt x="385" y="76"/>
                </a:cubicBezTo>
                <a:cubicBezTo>
                  <a:pt x="385" y="76"/>
                  <a:pt x="385" y="76"/>
                  <a:pt x="386" y="75"/>
                </a:cubicBezTo>
                <a:cubicBezTo>
                  <a:pt x="386" y="75"/>
                  <a:pt x="386" y="75"/>
                  <a:pt x="387" y="74"/>
                </a:cubicBezTo>
                <a:cubicBezTo>
                  <a:pt x="387" y="74"/>
                  <a:pt x="388" y="74"/>
                  <a:pt x="389" y="74"/>
                </a:cubicBezTo>
                <a:cubicBezTo>
                  <a:pt x="388" y="74"/>
                  <a:pt x="387" y="74"/>
                  <a:pt x="387" y="74"/>
                </a:cubicBezTo>
                <a:cubicBezTo>
                  <a:pt x="386" y="75"/>
                  <a:pt x="386" y="75"/>
                  <a:pt x="386" y="75"/>
                </a:cubicBezTo>
                <a:cubicBezTo>
                  <a:pt x="386" y="76"/>
                  <a:pt x="386" y="76"/>
                  <a:pt x="386" y="76"/>
                </a:cubicBezTo>
                <a:cubicBezTo>
                  <a:pt x="385" y="77"/>
                  <a:pt x="385" y="77"/>
                  <a:pt x="385" y="76"/>
                </a:cubicBezTo>
                <a:cubicBezTo>
                  <a:pt x="385" y="76"/>
                  <a:pt x="385" y="75"/>
                  <a:pt x="385" y="75"/>
                </a:cubicBezTo>
                <a:cubicBezTo>
                  <a:pt x="384" y="75"/>
                  <a:pt x="384" y="76"/>
                  <a:pt x="383" y="75"/>
                </a:cubicBezTo>
                <a:cubicBezTo>
                  <a:pt x="383" y="75"/>
                  <a:pt x="382" y="75"/>
                  <a:pt x="382" y="75"/>
                </a:cubicBezTo>
                <a:cubicBezTo>
                  <a:pt x="382" y="75"/>
                  <a:pt x="381" y="75"/>
                  <a:pt x="381" y="75"/>
                </a:cubicBezTo>
                <a:cubicBezTo>
                  <a:pt x="381" y="76"/>
                  <a:pt x="381" y="76"/>
                  <a:pt x="381" y="76"/>
                </a:cubicBezTo>
                <a:cubicBezTo>
                  <a:pt x="381" y="77"/>
                  <a:pt x="381" y="77"/>
                  <a:pt x="381" y="77"/>
                </a:cubicBezTo>
                <a:cubicBezTo>
                  <a:pt x="381" y="76"/>
                  <a:pt x="380" y="76"/>
                  <a:pt x="380" y="76"/>
                </a:cubicBezTo>
                <a:cubicBezTo>
                  <a:pt x="379" y="76"/>
                  <a:pt x="379" y="75"/>
                  <a:pt x="378" y="75"/>
                </a:cubicBezTo>
                <a:cubicBezTo>
                  <a:pt x="378" y="75"/>
                  <a:pt x="377" y="75"/>
                  <a:pt x="376" y="75"/>
                </a:cubicBezTo>
                <a:cubicBezTo>
                  <a:pt x="376" y="76"/>
                  <a:pt x="376" y="75"/>
                  <a:pt x="375" y="75"/>
                </a:cubicBezTo>
                <a:cubicBezTo>
                  <a:pt x="375" y="75"/>
                  <a:pt x="375" y="75"/>
                  <a:pt x="374" y="75"/>
                </a:cubicBezTo>
                <a:cubicBezTo>
                  <a:pt x="373" y="75"/>
                  <a:pt x="373" y="74"/>
                  <a:pt x="372" y="74"/>
                </a:cubicBezTo>
                <a:cubicBezTo>
                  <a:pt x="372" y="74"/>
                  <a:pt x="372" y="74"/>
                  <a:pt x="372" y="73"/>
                </a:cubicBezTo>
                <a:cubicBezTo>
                  <a:pt x="372" y="73"/>
                  <a:pt x="371" y="73"/>
                  <a:pt x="371" y="73"/>
                </a:cubicBezTo>
                <a:cubicBezTo>
                  <a:pt x="371" y="73"/>
                  <a:pt x="371" y="73"/>
                  <a:pt x="370" y="72"/>
                </a:cubicBezTo>
                <a:cubicBezTo>
                  <a:pt x="370" y="72"/>
                  <a:pt x="370" y="72"/>
                  <a:pt x="370" y="72"/>
                </a:cubicBezTo>
                <a:cubicBezTo>
                  <a:pt x="370" y="72"/>
                  <a:pt x="371" y="71"/>
                  <a:pt x="371" y="71"/>
                </a:cubicBezTo>
                <a:cubicBezTo>
                  <a:pt x="371" y="71"/>
                  <a:pt x="371" y="71"/>
                  <a:pt x="370" y="71"/>
                </a:cubicBezTo>
                <a:cubicBezTo>
                  <a:pt x="370" y="71"/>
                  <a:pt x="370" y="72"/>
                  <a:pt x="369" y="72"/>
                </a:cubicBezTo>
                <a:cubicBezTo>
                  <a:pt x="369" y="72"/>
                  <a:pt x="368" y="71"/>
                  <a:pt x="368" y="71"/>
                </a:cubicBezTo>
                <a:cubicBezTo>
                  <a:pt x="368" y="71"/>
                  <a:pt x="367" y="71"/>
                  <a:pt x="366" y="71"/>
                </a:cubicBezTo>
                <a:cubicBezTo>
                  <a:pt x="366" y="71"/>
                  <a:pt x="366" y="71"/>
                  <a:pt x="365" y="71"/>
                </a:cubicBezTo>
                <a:cubicBezTo>
                  <a:pt x="364" y="71"/>
                  <a:pt x="364" y="71"/>
                  <a:pt x="363" y="71"/>
                </a:cubicBezTo>
                <a:cubicBezTo>
                  <a:pt x="363" y="71"/>
                  <a:pt x="362" y="71"/>
                  <a:pt x="362" y="71"/>
                </a:cubicBezTo>
                <a:cubicBezTo>
                  <a:pt x="362" y="71"/>
                  <a:pt x="362" y="71"/>
                  <a:pt x="362" y="71"/>
                </a:cubicBezTo>
                <a:cubicBezTo>
                  <a:pt x="362" y="71"/>
                  <a:pt x="361" y="71"/>
                  <a:pt x="361" y="71"/>
                </a:cubicBezTo>
                <a:cubicBezTo>
                  <a:pt x="361" y="70"/>
                  <a:pt x="361" y="70"/>
                  <a:pt x="360" y="70"/>
                </a:cubicBezTo>
                <a:cubicBezTo>
                  <a:pt x="360" y="70"/>
                  <a:pt x="360" y="70"/>
                  <a:pt x="360" y="70"/>
                </a:cubicBezTo>
                <a:cubicBezTo>
                  <a:pt x="359" y="70"/>
                  <a:pt x="359" y="70"/>
                  <a:pt x="359" y="69"/>
                </a:cubicBezTo>
                <a:cubicBezTo>
                  <a:pt x="359" y="69"/>
                  <a:pt x="359" y="69"/>
                  <a:pt x="358" y="69"/>
                </a:cubicBezTo>
                <a:cubicBezTo>
                  <a:pt x="358" y="68"/>
                  <a:pt x="357" y="68"/>
                  <a:pt x="357" y="68"/>
                </a:cubicBezTo>
                <a:cubicBezTo>
                  <a:pt x="357" y="68"/>
                  <a:pt x="356" y="68"/>
                  <a:pt x="356" y="68"/>
                </a:cubicBezTo>
                <a:cubicBezTo>
                  <a:pt x="356" y="68"/>
                  <a:pt x="355" y="68"/>
                  <a:pt x="355" y="68"/>
                </a:cubicBezTo>
                <a:cubicBezTo>
                  <a:pt x="354" y="68"/>
                  <a:pt x="353" y="68"/>
                  <a:pt x="353" y="68"/>
                </a:cubicBezTo>
                <a:cubicBezTo>
                  <a:pt x="353" y="68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8"/>
                  <a:pt x="352" y="69"/>
                  <a:pt x="351" y="69"/>
                </a:cubicBezTo>
                <a:cubicBezTo>
                  <a:pt x="351" y="69"/>
                  <a:pt x="350" y="69"/>
                  <a:pt x="350" y="69"/>
                </a:cubicBezTo>
                <a:cubicBezTo>
                  <a:pt x="349" y="69"/>
                  <a:pt x="348" y="69"/>
                  <a:pt x="348" y="69"/>
                </a:cubicBezTo>
                <a:cubicBezTo>
                  <a:pt x="347" y="69"/>
                  <a:pt x="347" y="68"/>
                  <a:pt x="347" y="68"/>
                </a:cubicBezTo>
                <a:cubicBezTo>
                  <a:pt x="346" y="68"/>
                  <a:pt x="346" y="69"/>
                  <a:pt x="346" y="68"/>
                </a:cubicBezTo>
                <a:cubicBezTo>
                  <a:pt x="346" y="68"/>
                  <a:pt x="346" y="68"/>
                  <a:pt x="346" y="68"/>
                </a:cubicBezTo>
                <a:cubicBezTo>
                  <a:pt x="345" y="68"/>
                  <a:pt x="344" y="68"/>
                  <a:pt x="344" y="68"/>
                </a:cubicBezTo>
                <a:cubicBezTo>
                  <a:pt x="344" y="68"/>
                  <a:pt x="344" y="68"/>
                  <a:pt x="344" y="68"/>
                </a:cubicBezTo>
                <a:cubicBezTo>
                  <a:pt x="343" y="68"/>
                  <a:pt x="342" y="68"/>
                  <a:pt x="341" y="68"/>
                </a:cubicBezTo>
                <a:cubicBezTo>
                  <a:pt x="341" y="68"/>
                  <a:pt x="340" y="68"/>
                  <a:pt x="340" y="68"/>
                </a:cubicBezTo>
                <a:cubicBezTo>
                  <a:pt x="339" y="68"/>
                  <a:pt x="338" y="68"/>
                  <a:pt x="338" y="68"/>
                </a:cubicBezTo>
                <a:cubicBezTo>
                  <a:pt x="338" y="68"/>
                  <a:pt x="338" y="67"/>
                  <a:pt x="337" y="67"/>
                </a:cubicBezTo>
                <a:cubicBezTo>
                  <a:pt x="337" y="67"/>
                  <a:pt x="337" y="67"/>
                  <a:pt x="336" y="67"/>
                </a:cubicBezTo>
                <a:cubicBezTo>
                  <a:pt x="336" y="67"/>
                  <a:pt x="336" y="67"/>
                  <a:pt x="336" y="67"/>
                </a:cubicBezTo>
                <a:cubicBezTo>
                  <a:pt x="336" y="67"/>
                  <a:pt x="335" y="67"/>
                  <a:pt x="335" y="67"/>
                </a:cubicBezTo>
                <a:cubicBezTo>
                  <a:pt x="335" y="66"/>
                  <a:pt x="335" y="66"/>
                  <a:pt x="334" y="66"/>
                </a:cubicBezTo>
                <a:cubicBezTo>
                  <a:pt x="334" y="66"/>
                  <a:pt x="333" y="66"/>
                  <a:pt x="333" y="66"/>
                </a:cubicBezTo>
                <a:cubicBezTo>
                  <a:pt x="333" y="66"/>
                  <a:pt x="332" y="66"/>
                  <a:pt x="332" y="66"/>
                </a:cubicBezTo>
                <a:cubicBezTo>
                  <a:pt x="331" y="66"/>
                  <a:pt x="331" y="66"/>
                  <a:pt x="330" y="66"/>
                </a:cubicBezTo>
                <a:cubicBezTo>
                  <a:pt x="330" y="66"/>
                  <a:pt x="330" y="66"/>
                  <a:pt x="329" y="66"/>
                </a:cubicBezTo>
                <a:cubicBezTo>
                  <a:pt x="329" y="66"/>
                  <a:pt x="329" y="67"/>
                  <a:pt x="329" y="66"/>
                </a:cubicBezTo>
                <a:cubicBezTo>
                  <a:pt x="328" y="66"/>
                  <a:pt x="329" y="66"/>
                  <a:pt x="328" y="66"/>
                </a:cubicBezTo>
                <a:cubicBezTo>
                  <a:pt x="328" y="66"/>
                  <a:pt x="327" y="66"/>
                  <a:pt x="327" y="66"/>
                </a:cubicBezTo>
                <a:cubicBezTo>
                  <a:pt x="327" y="66"/>
                  <a:pt x="326" y="66"/>
                  <a:pt x="326" y="66"/>
                </a:cubicBezTo>
                <a:cubicBezTo>
                  <a:pt x="325" y="66"/>
                  <a:pt x="325" y="66"/>
                  <a:pt x="324" y="67"/>
                </a:cubicBezTo>
                <a:cubicBezTo>
                  <a:pt x="324" y="67"/>
                  <a:pt x="324" y="67"/>
                  <a:pt x="324" y="67"/>
                </a:cubicBezTo>
                <a:cubicBezTo>
                  <a:pt x="324" y="66"/>
                  <a:pt x="323" y="66"/>
                  <a:pt x="323" y="66"/>
                </a:cubicBezTo>
                <a:cubicBezTo>
                  <a:pt x="322" y="66"/>
                  <a:pt x="322" y="66"/>
                  <a:pt x="322" y="66"/>
                </a:cubicBezTo>
                <a:cubicBezTo>
                  <a:pt x="322" y="66"/>
                  <a:pt x="323" y="66"/>
                  <a:pt x="323" y="66"/>
                </a:cubicBezTo>
                <a:cubicBezTo>
                  <a:pt x="323" y="66"/>
                  <a:pt x="322" y="66"/>
                  <a:pt x="322" y="65"/>
                </a:cubicBezTo>
                <a:cubicBezTo>
                  <a:pt x="321" y="65"/>
                  <a:pt x="321" y="65"/>
                  <a:pt x="321" y="65"/>
                </a:cubicBezTo>
                <a:cubicBezTo>
                  <a:pt x="322" y="65"/>
                  <a:pt x="323" y="64"/>
                  <a:pt x="323" y="64"/>
                </a:cubicBezTo>
                <a:cubicBezTo>
                  <a:pt x="323" y="64"/>
                  <a:pt x="323" y="64"/>
                  <a:pt x="322" y="64"/>
                </a:cubicBezTo>
                <a:cubicBezTo>
                  <a:pt x="321" y="64"/>
                  <a:pt x="321" y="64"/>
                  <a:pt x="321" y="64"/>
                </a:cubicBezTo>
                <a:cubicBezTo>
                  <a:pt x="320" y="63"/>
                  <a:pt x="320" y="63"/>
                  <a:pt x="320" y="64"/>
                </a:cubicBezTo>
                <a:cubicBezTo>
                  <a:pt x="319" y="64"/>
                  <a:pt x="318" y="64"/>
                  <a:pt x="318" y="64"/>
                </a:cubicBezTo>
                <a:cubicBezTo>
                  <a:pt x="318" y="64"/>
                  <a:pt x="317" y="64"/>
                  <a:pt x="317" y="64"/>
                </a:cubicBezTo>
                <a:cubicBezTo>
                  <a:pt x="317" y="64"/>
                  <a:pt x="316" y="64"/>
                  <a:pt x="315" y="64"/>
                </a:cubicBezTo>
                <a:cubicBezTo>
                  <a:pt x="315" y="64"/>
                  <a:pt x="314" y="64"/>
                  <a:pt x="314" y="64"/>
                </a:cubicBezTo>
                <a:cubicBezTo>
                  <a:pt x="314" y="64"/>
                  <a:pt x="314" y="64"/>
                  <a:pt x="313" y="64"/>
                </a:cubicBezTo>
                <a:cubicBezTo>
                  <a:pt x="313" y="64"/>
                  <a:pt x="313" y="64"/>
                  <a:pt x="314" y="64"/>
                </a:cubicBezTo>
                <a:cubicBezTo>
                  <a:pt x="315" y="63"/>
                  <a:pt x="315" y="63"/>
                  <a:pt x="315" y="63"/>
                </a:cubicBezTo>
                <a:cubicBezTo>
                  <a:pt x="314" y="62"/>
                  <a:pt x="314" y="63"/>
                  <a:pt x="314" y="63"/>
                </a:cubicBezTo>
                <a:cubicBezTo>
                  <a:pt x="314" y="63"/>
                  <a:pt x="313" y="63"/>
                  <a:pt x="313" y="63"/>
                </a:cubicBezTo>
                <a:cubicBezTo>
                  <a:pt x="313" y="62"/>
                  <a:pt x="313" y="63"/>
                  <a:pt x="313" y="63"/>
                </a:cubicBezTo>
                <a:cubicBezTo>
                  <a:pt x="312" y="63"/>
                  <a:pt x="312" y="63"/>
                  <a:pt x="312" y="63"/>
                </a:cubicBezTo>
                <a:cubicBezTo>
                  <a:pt x="312" y="63"/>
                  <a:pt x="311" y="63"/>
                  <a:pt x="310" y="63"/>
                </a:cubicBezTo>
                <a:cubicBezTo>
                  <a:pt x="310" y="64"/>
                  <a:pt x="309" y="64"/>
                  <a:pt x="309" y="64"/>
                </a:cubicBezTo>
                <a:cubicBezTo>
                  <a:pt x="308" y="64"/>
                  <a:pt x="307" y="64"/>
                  <a:pt x="307" y="64"/>
                </a:cubicBezTo>
                <a:cubicBezTo>
                  <a:pt x="306" y="65"/>
                  <a:pt x="307" y="64"/>
                  <a:pt x="307" y="64"/>
                </a:cubicBezTo>
                <a:cubicBezTo>
                  <a:pt x="308" y="63"/>
                  <a:pt x="308" y="63"/>
                  <a:pt x="309" y="63"/>
                </a:cubicBezTo>
                <a:cubicBezTo>
                  <a:pt x="310" y="63"/>
                  <a:pt x="311" y="63"/>
                  <a:pt x="311" y="63"/>
                </a:cubicBezTo>
                <a:cubicBezTo>
                  <a:pt x="311" y="63"/>
                  <a:pt x="311" y="63"/>
                  <a:pt x="311" y="62"/>
                </a:cubicBezTo>
                <a:cubicBezTo>
                  <a:pt x="311" y="62"/>
                  <a:pt x="310" y="62"/>
                  <a:pt x="310" y="62"/>
                </a:cubicBezTo>
                <a:cubicBezTo>
                  <a:pt x="309" y="62"/>
                  <a:pt x="309" y="62"/>
                  <a:pt x="309" y="62"/>
                </a:cubicBezTo>
                <a:cubicBezTo>
                  <a:pt x="309" y="61"/>
                  <a:pt x="310" y="61"/>
                  <a:pt x="310" y="61"/>
                </a:cubicBezTo>
                <a:cubicBezTo>
                  <a:pt x="310" y="61"/>
                  <a:pt x="310" y="61"/>
                  <a:pt x="310" y="61"/>
                </a:cubicBezTo>
                <a:cubicBezTo>
                  <a:pt x="309" y="61"/>
                  <a:pt x="308" y="61"/>
                  <a:pt x="308" y="61"/>
                </a:cubicBezTo>
                <a:cubicBezTo>
                  <a:pt x="307" y="61"/>
                  <a:pt x="307" y="62"/>
                  <a:pt x="305" y="62"/>
                </a:cubicBezTo>
                <a:cubicBezTo>
                  <a:pt x="304" y="63"/>
                  <a:pt x="303" y="63"/>
                  <a:pt x="302" y="63"/>
                </a:cubicBezTo>
                <a:cubicBezTo>
                  <a:pt x="302" y="63"/>
                  <a:pt x="301" y="64"/>
                  <a:pt x="301" y="64"/>
                </a:cubicBezTo>
                <a:cubicBezTo>
                  <a:pt x="300" y="64"/>
                  <a:pt x="298" y="64"/>
                  <a:pt x="297" y="64"/>
                </a:cubicBezTo>
                <a:cubicBezTo>
                  <a:pt x="296" y="64"/>
                  <a:pt x="295" y="64"/>
                  <a:pt x="294" y="64"/>
                </a:cubicBezTo>
                <a:cubicBezTo>
                  <a:pt x="294" y="65"/>
                  <a:pt x="292" y="65"/>
                  <a:pt x="292" y="65"/>
                </a:cubicBezTo>
                <a:cubicBezTo>
                  <a:pt x="292" y="64"/>
                  <a:pt x="293" y="64"/>
                  <a:pt x="293" y="64"/>
                </a:cubicBezTo>
                <a:cubicBezTo>
                  <a:pt x="294" y="64"/>
                  <a:pt x="293" y="64"/>
                  <a:pt x="293" y="64"/>
                </a:cubicBezTo>
                <a:cubicBezTo>
                  <a:pt x="292" y="64"/>
                  <a:pt x="292" y="64"/>
                  <a:pt x="291" y="64"/>
                </a:cubicBezTo>
                <a:cubicBezTo>
                  <a:pt x="290" y="64"/>
                  <a:pt x="290" y="65"/>
                  <a:pt x="289" y="65"/>
                </a:cubicBezTo>
                <a:cubicBezTo>
                  <a:pt x="289" y="65"/>
                  <a:pt x="289" y="65"/>
                  <a:pt x="288" y="65"/>
                </a:cubicBezTo>
                <a:cubicBezTo>
                  <a:pt x="288" y="65"/>
                  <a:pt x="288" y="66"/>
                  <a:pt x="288" y="66"/>
                </a:cubicBezTo>
                <a:cubicBezTo>
                  <a:pt x="288" y="66"/>
                  <a:pt x="290" y="66"/>
                  <a:pt x="289" y="66"/>
                </a:cubicBezTo>
                <a:cubicBezTo>
                  <a:pt x="289" y="66"/>
                  <a:pt x="289" y="66"/>
                  <a:pt x="288" y="66"/>
                </a:cubicBezTo>
                <a:cubicBezTo>
                  <a:pt x="288" y="66"/>
                  <a:pt x="287" y="66"/>
                  <a:pt x="286" y="67"/>
                </a:cubicBezTo>
                <a:cubicBezTo>
                  <a:pt x="286" y="67"/>
                  <a:pt x="285" y="67"/>
                  <a:pt x="285" y="67"/>
                </a:cubicBezTo>
                <a:cubicBezTo>
                  <a:pt x="285" y="67"/>
                  <a:pt x="286" y="67"/>
                  <a:pt x="286" y="66"/>
                </a:cubicBezTo>
                <a:cubicBezTo>
                  <a:pt x="287" y="66"/>
                  <a:pt x="287" y="66"/>
                  <a:pt x="287" y="65"/>
                </a:cubicBezTo>
                <a:cubicBezTo>
                  <a:pt x="288" y="65"/>
                  <a:pt x="288" y="65"/>
                  <a:pt x="287" y="65"/>
                </a:cubicBezTo>
                <a:cubicBezTo>
                  <a:pt x="286" y="66"/>
                  <a:pt x="284" y="67"/>
                  <a:pt x="283" y="67"/>
                </a:cubicBezTo>
                <a:cubicBezTo>
                  <a:pt x="283" y="67"/>
                  <a:pt x="281" y="67"/>
                  <a:pt x="281" y="67"/>
                </a:cubicBezTo>
                <a:cubicBezTo>
                  <a:pt x="280" y="67"/>
                  <a:pt x="280" y="67"/>
                  <a:pt x="279" y="67"/>
                </a:cubicBezTo>
                <a:cubicBezTo>
                  <a:pt x="279" y="67"/>
                  <a:pt x="279" y="67"/>
                  <a:pt x="278" y="67"/>
                </a:cubicBezTo>
                <a:cubicBezTo>
                  <a:pt x="277" y="67"/>
                  <a:pt x="276" y="67"/>
                  <a:pt x="276" y="67"/>
                </a:cubicBezTo>
                <a:cubicBezTo>
                  <a:pt x="275" y="68"/>
                  <a:pt x="275" y="67"/>
                  <a:pt x="274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0" y="69"/>
                  <a:pt x="269" y="69"/>
                  <a:pt x="269" y="70"/>
                </a:cubicBezTo>
                <a:cubicBezTo>
                  <a:pt x="268" y="70"/>
                  <a:pt x="266" y="71"/>
                  <a:pt x="265" y="71"/>
                </a:cubicBezTo>
                <a:cubicBezTo>
                  <a:pt x="265" y="71"/>
                  <a:pt x="263" y="72"/>
                  <a:pt x="262" y="73"/>
                </a:cubicBezTo>
                <a:cubicBezTo>
                  <a:pt x="262" y="73"/>
                  <a:pt x="260" y="73"/>
                  <a:pt x="259" y="74"/>
                </a:cubicBezTo>
                <a:cubicBezTo>
                  <a:pt x="259" y="74"/>
                  <a:pt x="258" y="74"/>
                  <a:pt x="258" y="74"/>
                </a:cubicBezTo>
                <a:cubicBezTo>
                  <a:pt x="257" y="74"/>
                  <a:pt x="252" y="75"/>
                  <a:pt x="251" y="75"/>
                </a:cubicBezTo>
                <a:cubicBezTo>
                  <a:pt x="250" y="75"/>
                  <a:pt x="248" y="76"/>
                  <a:pt x="247" y="76"/>
                </a:cubicBezTo>
                <a:cubicBezTo>
                  <a:pt x="246" y="76"/>
                  <a:pt x="245" y="75"/>
                  <a:pt x="245" y="75"/>
                </a:cubicBezTo>
                <a:cubicBezTo>
                  <a:pt x="244" y="76"/>
                  <a:pt x="243" y="76"/>
                  <a:pt x="243" y="76"/>
                </a:cubicBezTo>
                <a:cubicBezTo>
                  <a:pt x="243" y="77"/>
                  <a:pt x="242" y="77"/>
                  <a:pt x="241" y="77"/>
                </a:cubicBezTo>
                <a:cubicBezTo>
                  <a:pt x="241" y="78"/>
                  <a:pt x="240" y="78"/>
                  <a:pt x="239" y="78"/>
                </a:cubicBezTo>
                <a:cubicBezTo>
                  <a:pt x="239" y="78"/>
                  <a:pt x="238" y="78"/>
                  <a:pt x="238" y="78"/>
                </a:cubicBezTo>
                <a:cubicBezTo>
                  <a:pt x="238" y="78"/>
                  <a:pt x="238" y="79"/>
                  <a:pt x="238" y="79"/>
                </a:cubicBezTo>
                <a:cubicBezTo>
                  <a:pt x="238" y="79"/>
                  <a:pt x="239" y="79"/>
                  <a:pt x="239" y="79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40" y="80"/>
                  <a:pt x="241" y="80"/>
                  <a:pt x="241" y="80"/>
                </a:cubicBezTo>
                <a:cubicBezTo>
                  <a:pt x="241" y="81"/>
                  <a:pt x="241" y="82"/>
                  <a:pt x="242" y="82"/>
                </a:cubicBezTo>
                <a:cubicBezTo>
                  <a:pt x="242" y="82"/>
                  <a:pt x="243" y="83"/>
                  <a:pt x="243" y="83"/>
                </a:cubicBezTo>
                <a:cubicBezTo>
                  <a:pt x="242" y="84"/>
                  <a:pt x="242" y="84"/>
                  <a:pt x="242" y="84"/>
                </a:cubicBezTo>
                <a:cubicBezTo>
                  <a:pt x="241" y="85"/>
                  <a:pt x="241" y="85"/>
                  <a:pt x="241" y="86"/>
                </a:cubicBezTo>
                <a:cubicBezTo>
                  <a:pt x="241" y="86"/>
                  <a:pt x="242" y="86"/>
                  <a:pt x="242" y="86"/>
                </a:cubicBezTo>
                <a:cubicBezTo>
                  <a:pt x="243" y="86"/>
                  <a:pt x="244" y="86"/>
                  <a:pt x="244" y="86"/>
                </a:cubicBezTo>
                <a:cubicBezTo>
                  <a:pt x="245" y="86"/>
                  <a:pt x="245" y="86"/>
                  <a:pt x="245" y="86"/>
                </a:cubicBezTo>
                <a:cubicBezTo>
                  <a:pt x="245" y="87"/>
                  <a:pt x="245" y="86"/>
                  <a:pt x="246" y="86"/>
                </a:cubicBezTo>
                <a:cubicBezTo>
                  <a:pt x="247" y="86"/>
                  <a:pt x="247" y="85"/>
                  <a:pt x="247" y="86"/>
                </a:cubicBezTo>
                <a:cubicBezTo>
                  <a:pt x="247" y="86"/>
                  <a:pt x="246" y="87"/>
                  <a:pt x="246" y="87"/>
                </a:cubicBezTo>
                <a:cubicBezTo>
                  <a:pt x="247" y="87"/>
                  <a:pt x="248" y="86"/>
                  <a:pt x="248" y="86"/>
                </a:cubicBezTo>
                <a:cubicBezTo>
                  <a:pt x="249" y="87"/>
                  <a:pt x="249" y="87"/>
                  <a:pt x="249" y="87"/>
                </a:cubicBezTo>
                <a:cubicBezTo>
                  <a:pt x="248" y="87"/>
                  <a:pt x="247" y="87"/>
                  <a:pt x="247" y="87"/>
                </a:cubicBezTo>
                <a:cubicBezTo>
                  <a:pt x="247" y="87"/>
                  <a:pt x="246" y="88"/>
                  <a:pt x="246" y="88"/>
                </a:cubicBezTo>
                <a:cubicBezTo>
                  <a:pt x="245" y="88"/>
                  <a:pt x="245" y="89"/>
                  <a:pt x="245" y="89"/>
                </a:cubicBezTo>
                <a:cubicBezTo>
                  <a:pt x="246" y="90"/>
                  <a:pt x="247" y="89"/>
                  <a:pt x="247" y="89"/>
                </a:cubicBezTo>
                <a:cubicBezTo>
                  <a:pt x="248" y="89"/>
                  <a:pt x="248" y="89"/>
                  <a:pt x="248" y="89"/>
                </a:cubicBezTo>
                <a:cubicBezTo>
                  <a:pt x="249" y="89"/>
                  <a:pt x="249" y="88"/>
                  <a:pt x="250" y="89"/>
                </a:cubicBezTo>
                <a:cubicBezTo>
                  <a:pt x="250" y="89"/>
                  <a:pt x="250" y="89"/>
                  <a:pt x="251" y="89"/>
                </a:cubicBezTo>
                <a:cubicBezTo>
                  <a:pt x="251" y="89"/>
                  <a:pt x="252" y="88"/>
                  <a:pt x="252" y="89"/>
                </a:cubicBezTo>
                <a:cubicBezTo>
                  <a:pt x="251" y="89"/>
                  <a:pt x="251" y="90"/>
                  <a:pt x="250" y="90"/>
                </a:cubicBezTo>
                <a:cubicBezTo>
                  <a:pt x="250" y="90"/>
                  <a:pt x="249" y="90"/>
                  <a:pt x="249" y="90"/>
                </a:cubicBezTo>
                <a:cubicBezTo>
                  <a:pt x="248" y="90"/>
                  <a:pt x="248" y="91"/>
                  <a:pt x="247" y="90"/>
                </a:cubicBezTo>
                <a:cubicBezTo>
                  <a:pt x="247" y="90"/>
                  <a:pt x="246" y="89"/>
                  <a:pt x="246" y="89"/>
                </a:cubicBezTo>
                <a:cubicBezTo>
                  <a:pt x="246" y="90"/>
                  <a:pt x="245" y="90"/>
                  <a:pt x="245" y="90"/>
                </a:cubicBezTo>
                <a:cubicBezTo>
                  <a:pt x="244" y="90"/>
                  <a:pt x="244" y="90"/>
                  <a:pt x="244" y="89"/>
                </a:cubicBezTo>
                <a:cubicBezTo>
                  <a:pt x="244" y="89"/>
                  <a:pt x="245" y="88"/>
                  <a:pt x="245" y="88"/>
                </a:cubicBezTo>
                <a:cubicBezTo>
                  <a:pt x="245" y="87"/>
                  <a:pt x="245" y="87"/>
                  <a:pt x="245" y="87"/>
                </a:cubicBezTo>
                <a:cubicBezTo>
                  <a:pt x="244" y="87"/>
                  <a:pt x="243" y="87"/>
                  <a:pt x="243" y="87"/>
                </a:cubicBezTo>
                <a:cubicBezTo>
                  <a:pt x="243" y="88"/>
                  <a:pt x="243" y="88"/>
                  <a:pt x="243" y="88"/>
                </a:cubicBezTo>
                <a:cubicBezTo>
                  <a:pt x="243" y="89"/>
                  <a:pt x="243" y="89"/>
                  <a:pt x="243" y="90"/>
                </a:cubicBezTo>
                <a:cubicBezTo>
                  <a:pt x="243" y="90"/>
                  <a:pt x="241" y="90"/>
                  <a:pt x="242" y="90"/>
                </a:cubicBezTo>
                <a:cubicBezTo>
                  <a:pt x="242" y="91"/>
                  <a:pt x="243" y="90"/>
                  <a:pt x="243" y="90"/>
                </a:cubicBezTo>
                <a:cubicBezTo>
                  <a:pt x="244" y="90"/>
                  <a:pt x="244" y="90"/>
                  <a:pt x="245" y="90"/>
                </a:cubicBezTo>
                <a:cubicBezTo>
                  <a:pt x="246" y="91"/>
                  <a:pt x="246" y="91"/>
                  <a:pt x="245" y="91"/>
                </a:cubicBezTo>
                <a:cubicBezTo>
                  <a:pt x="245" y="92"/>
                  <a:pt x="244" y="92"/>
                  <a:pt x="244" y="92"/>
                </a:cubicBezTo>
                <a:cubicBezTo>
                  <a:pt x="244" y="92"/>
                  <a:pt x="244" y="92"/>
                  <a:pt x="244" y="91"/>
                </a:cubicBezTo>
                <a:cubicBezTo>
                  <a:pt x="244" y="91"/>
                  <a:pt x="243" y="90"/>
                  <a:pt x="242" y="91"/>
                </a:cubicBezTo>
                <a:cubicBezTo>
                  <a:pt x="242" y="91"/>
                  <a:pt x="241" y="92"/>
                  <a:pt x="240" y="92"/>
                </a:cubicBezTo>
                <a:cubicBezTo>
                  <a:pt x="240" y="92"/>
                  <a:pt x="240" y="92"/>
                  <a:pt x="239" y="92"/>
                </a:cubicBezTo>
                <a:cubicBezTo>
                  <a:pt x="239" y="92"/>
                  <a:pt x="239" y="92"/>
                  <a:pt x="238" y="92"/>
                </a:cubicBezTo>
                <a:cubicBezTo>
                  <a:pt x="237" y="92"/>
                  <a:pt x="237" y="92"/>
                  <a:pt x="236" y="92"/>
                </a:cubicBezTo>
                <a:cubicBezTo>
                  <a:pt x="236" y="92"/>
                  <a:pt x="236" y="93"/>
                  <a:pt x="236" y="93"/>
                </a:cubicBezTo>
                <a:cubicBezTo>
                  <a:pt x="236" y="93"/>
                  <a:pt x="236" y="92"/>
                  <a:pt x="236" y="92"/>
                </a:cubicBezTo>
                <a:cubicBezTo>
                  <a:pt x="236" y="92"/>
                  <a:pt x="235" y="92"/>
                  <a:pt x="235" y="92"/>
                </a:cubicBezTo>
                <a:cubicBezTo>
                  <a:pt x="234" y="92"/>
                  <a:pt x="234" y="92"/>
                  <a:pt x="234" y="92"/>
                </a:cubicBezTo>
                <a:cubicBezTo>
                  <a:pt x="233" y="92"/>
                  <a:pt x="233" y="92"/>
                  <a:pt x="232" y="92"/>
                </a:cubicBezTo>
                <a:cubicBezTo>
                  <a:pt x="232" y="92"/>
                  <a:pt x="232" y="92"/>
                  <a:pt x="231" y="92"/>
                </a:cubicBezTo>
                <a:cubicBezTo>
                  <a:pt x="231" y="92"/>
                  <a:pt x="231" y="92"/>
                  <a:pt x="231" y="91"/>
                </a:cubicBezTo>
                <a:cubicBezTo>
                  <a:pt x="230" y="91"/>
                  <a:pt x="231" y="91"/>
                  <a:pt x="231" y="91"/>
                </a:cubicBezTo>
                <a:cubicBezTo>
                  <a:pt x="232" y="91"/>
                  <a:pt x="233" y="91"/>
                  <a:pt x="233" y="90"/>
                </a:cubicBezTo>
                <a:cubicBezTo>
                  <a:pt x="234" y="90"/>
                  <a:pt x="234" y="90"/>
                  <a:pt x="235" y="90"/>
                </a:cubicBezTo>
                <a:cubicBezTo>
                  <a:pt x="236" y="89"/>
                  <a:pt x="236" y="89"/>
                  <a:pt x="236" y="89"/>
                </a:cubicBezTo>
                <a:cubicBezTo>
                  <a:pt x="235" y="89"/>
                  <a:pt x="234" y="89"/>
                  <a:pt x="233" y="89"/>
                </a:cubicBezTo>
                <a:cubicBezTo>
                  <a:pt x="232" y="89"/>
                  <a:pt x="231" y="89"/>
                  <a:pt x="230" y="89"/>
                </a:cubicBezTo>
                <a:cubicBezTo>
                  <a:pt x="230" y="90"/>
                  <a:pt x="229" y="90"/>
                  <a:pt x="228" y="90"/>
                </a:cubicBezTo>
                <a:cubicBezTo>
                  <a:pt x="228" y="90"/>
                  <a:pt x="228" y="90"/>
                  <a:pt x="228" y="90"/>
                </a:cubicBezTo>
                <a:cubicBezTo>
                  <a:pt x="227" y="90"/>
                  <a:pt x="226" y="90"/>
                  <a:pt x="225" y="90"/>
                </a:cubicBezTo>
                <a:cubicBezTo>
                  <a:pt x="224" y="91"/>
                  <a:pt x="223" y="91"/>
                  <a:pt x="223" y="91"/>
                </a:cubicBezTo>
                <a:cubicBezTo>
                  <a:pt x="223" y="92"/>
                  <a:pt x="224" y="92"/>
                  <a:pt x="223" y="92"/>
                </a:cubicBezTo>
                <a:cubicBezTo>
                  <a:pt x="223" y="92"/>
                  <a:pt x="222" y="92"/>
                  <a:pt x="222" y="92"/>
                </a:cubicBezTo>
                <a:cubicBezTo>
                  <a:pt x="221" y="92"/>
                  <a:pt x="221" y="92"/>
                  <a:pt x="221" y="92"/>
                </a:cubicBezTo>
                <a:cubicBezTo>
                  <a:pt x="220" y="91"/>
                  <a:pt x="220" y="91"/>
                  <a:pt x="220" y="92"/>
                </a:cubicBezTo>
                <a:cubicBezTo>
                  <a:pt x="219" y="92"/>
                  <a:pt x="218" y="92"/>
                  <a:pt x="218" y="92"/>
                </a:cubicBezTo>
                <a:cubicBezTo>
                  <a:pt x="217" y="92"/>
                  <a:pt x="216" y="92"/>
                  <a:pt x="215" y="93"/>
                </a:cubicBezTo>
                <a:cubicBezTo>
                  <a:pt x="215" y="93"/>
                  <a:pt x="214" y="93"/>
                  <a:pt x="214" y="93"/>
                </a:cubicBezTo>
                <a:cubicBezTo>
                  <a:pt x="214" y="93"/>
                  <a:pt x="213" y="93"/>
                  <a:pt x="213" y="93"/>
                </a:cubicBezTo>
                <a:cubicBezTo>
                  <a:pt x="212" y="93"/>
                  <a:pt x="212" y="93"/>
                  <a:pt x="211" y="94"/>
                </a:cubicBezTo>
                <a:cubicBezTo>
                  <a:pt x="211" y="94"/>
                  <a:pt x="210" y="94"/>
                  <a:pt x="210" y="94"/>
                </a:cubicBezTo>
                <a:cubicBezTo>
                  <a:pt x="210" y="94"/>
                  <a:pt x="209" y="94"/>
                  <a:pt x="209" y="94"/>
                </a:cubicBezTo>
                <a:cubicBezTo>
                  <a:pt x="210" y="94"/>
                  <a:pt x="209" y="94"/>
                  <a:pt x="209" y="94"/>
                </a:cubicBezTo>
                <a:cubicBezTo>
                  <a:pt x="208" y="94"/>
                  <a:pt x="207" y="94"/>
                  <a:pt x="207" y="95"/>
                </a:cubicBezTo>
                <a:cubicBezTo>
                  <a:pt x="207" y="95"/>
                  <a:pt x="208" y="96"/>
                  <a:pt x="209" y="96"/>
                </a:cubicBezTo>
                <a:cubicBezTo>
                  <a:pt x="209" y="97"/>
                  <a:pt x="209" y="96"/>
                  <a:pt x="210" y="96"/>
                </a:cubicBezTo>
                <a:cubicBezTo>
                  <a:pt x="210" y="96"/>
                  <a:pt x="211" y="96"/>
                  <a:pt x="211" y="96"/>
                </a:cubicBezTo>
                <a:cubicBezTo>
                  <a:pt x="212" y="96"/>
                  <a:pt x="214" y="97"/>
                  <a:pt x="213" y="97"/>
                </a:cubicBezTo>
                <a:cubicBezTo>
                  <a:pt x="212" y="97"/>
                  <a:pt x="212" y="97"/>
                  <a:pt x="212" y="97"/>
                </a:cubicBezTo>
                <a:cubicBezTo>
                  <a:pt x="211" y="97"/>
                  <a:pt x="210" y="98"/>
                  <a:pt x="210" y="98"/>
                </a:cubicBezTo>
                <a:cubicBezTo>
                  <a:pt x="210" y="98"/>
                  <a:pt x="209" y="98"/>
                  <a:pt x="209" y="97"/>
                </a:cubicBezTo>
                <a:cubicBezTo>
                  <a:pt x="209" y="97"/>
                  <a:pt x="210" y="97"/>
                  <a:pt x="210" y="97"/>
                </a:cubicBezTo>
                <a:cubicBezTo>
                  <a:pt x="210" y="97"/>
                  <a:pt x="209" y="97"/>
                  <a:pt x="209" y="97"/>
                </a:cubicBezTo>
                <a:cubicBezTo>
                  <a:pt x="208" y="98"/>
                  <a:pt x="208" y="98"/>
                  <a:pt x="208" y="99"/>
                </a:cubicBezTo>
                <a:cubicBezTo>
                  <a:pt x="208" y="99"/>
                  <a:pt x="209" y="99"/>
                  <a:pt x="208" y="100"/>
                </a:cubicBezTo>
                <a:cubicBezTo>
                  <a:pt x="208" y="100"/>
                  <a:pt x="207" y="100"/>
                  <a:pt x="207" y="100"/>
                </a:cubicBezTo>
                <a:cubicBezTo>
                  <a:pt x="207" y="101"/>
                  <a:pt x="207" y="101"/>
                  <a:pt x="207" y="101"/>
                </a:cubicBezTo>
                <a:cubicBezTo>
                  <a:pt x="208" y="101"/>
                  <a:pt x="209" y="101"/>
                  <a:pt x="210" y="102"/>
                </a:cubicBezTo>
                <a:cubicBezTo>
                  <a:pt x="210" y="102"/>
                  <a:pt x="211" y="102"/>
                  <a:pt x="212" y="102"/>
                </a:cubicBezTo>
                <a:cubicBezTo>
                  <a:pt x="213" y="102"/>
                  <a:pt x="214" y="102"/>
                  <a:pt x="215" y="102"/>
                </a:cubicBezTo>
                <a:cubicBezTo>
                  <a:pt x="215" y="101"/>
                  <a:pt x="216" y="101"/>
                  <a:pt x="217" y="101"/>
                </a:cubicBezTo>
                <a:cubicBezTo>
                  <a:pt x="218" y="101"/>
                  <a:pt x="219" y="101"/>
                  <a:pt x="219" y="102"/>
                </a:cubicBezTo>
                <a:cubicBezTo>
                  <a:pt x="220" y="102"/>
                  <a:pt x="220" y="103"/>
                  <a:pt x="220" y="102"/>
                </a:cubicBezTo>
                <a:cubicBezTo>
                  <a:pt x="221" y="102"/>
                  <a:pt x="221" y="102"/>
                  <a:pt x="221" y="102"/>
                </a:cubicBezTo>
                <a:cubicBezTo>
                  <a:pt x="221" y="101"/>
                  <a:pt x="220" y="101"/>
                  <a:pt x="221" y="101"/>
                </a:cubicBezTo>
                <a:cubicBezTo>
                  <a:pt x="222" y="101"/>
                  <a:pt x="222" y="101"/>
                  <a:pt x="222" y="101"/>
                </a:cubicBezTo>
                <a:cubicBezTo>
                  <a:pt x="222" y="102"/>
                  <a:pt x="221" y="103"/>
                  <a:pt x="221" y="103"/>
                </a:cubicBezTo>
                <a:cubicBezTo>
                  <a:pt x="222" y="102"/>
                  <a:pt x="224" y="101"/>
                  <a:pt x="225" y="101"/>
                </a:cubicBezTo>
                <a:cubicBezTo>
                  <a:pt x="225" y="101"/>
                  <a:pt x="226" y="101"/>
                  <a:pt x="227" y="101"/>
                </a:cubicBezTo>
                <a:cubicBezTo>
                  <a:pt x="227" y="100"/>
                  <a:pt x="228" y="101"/>
                  <a:pt x="228" y="100"/>
                </a:cubicBezTo>
                <a:cubicBezTo>
                  <a:pt x="229" y="100"/>
                  <a:pt x="229" y="100"/>
                  <a:pt x="229" y="100"/>
                </a:cubicBezTo>
                <a:cubicBezTo>
                  <a:pt x="230" y="100"/>
                  <a:pt x="230" y="100"/>
                  <a:pt x="230" y="100"/>
                </a:cubicBezTo>
                <a:cubicBezTo>
                  <a:pt x="231" y="100"/>
                  <a:pt x="232" y="100"/>
                  <a:pt x="233" y="99"/>
                </a:cubicBezTo>
                <a:cubicBezTo>
                  <a:pt x="233" y="99"/>
                  <a:pt x="235" y="99"/>
                  <a:pt x="234" y="99"/>
                </a:cubicBezTo>
                <a:cubicBezTo>
                  <a:pt x="234" y="99"/>
                  <a:pt x="233" y="99"/>
                  <a:pt x="233" y="100"/>
                </a:cubicBezTo>
                <a:cubicBezTo>
                  <a:pt x="234" y="100"/>
                  <a:pt x="233" y="101"/>
                  <a:pt x="233" y="101"/>
                </a:cubicBezTo>
                <a:cubicBezTo>
                  <a:pt x="232" y="101"/>
                  <a:pt x="231" y="102"/>
                  <a:pt x="230" y="102"/>
                </a:cubicBezTo>
                <a:cubicBezTo>
                  <a:pt x="230" y="101"/>
                  <a:pt x="229" y="101"/>
                  <a:pt x="229" y="101"/>
                </a:cubicBezTo>
                <a:cubicBezTo>
                  <a:pt x="228" y="102"/>
                  <a:pt x="227" y="102"/>
                  <a:pt x="228" y="102"/>
                </a:cubicBezTo>
                <a:cubicBezTo>
                  <a:pt x="228" y="102"/>
                  <a:pt x="229" y="102"/>
                  <a:pt x="228" y="103"/>
                </a:cubicBezTo>
                <a:cubicBezTo>
                  <a:pt x="228" y="103"/>
                  <a:pt x="228" y="104"/>
                  <a:pt x="227" y="104"/>
                </a:cubicBezTo>
                <a:cubicBezTo>
                  <a:pt x="227" y="105"/>
                  <a:pt x="226" y="105"/>
                  <a:pt x="226" y="106"/>
                </a:cubicBezTo>
                <a:cubicBezTo>
                  <a:pt x="225" y="106"/>
                  <a:pt x="223" y="107"/>
                  <a:pt x="222" y="107"/>
                </a:cubicBezTo>
                <a:cubicBezTo>
                  <a:pt x="222" y="108"/>
                  <a:pt x="221" y="108"/>
                  <a:pt x="219" y="108"/>
                </a:cubicBezTo>
                <a:cubicBezTo>
                  <a:pt x="218" y="108"/>
                  <a:pt x="217" y="108"/>
                  <a:pt x="217" y="108"/>
                </a:cubicBezTo>
                <a:cubicBezTo>
                  <a:pt x="216" y="108"/>
                  <a:pt x="216" y="108"/>
                  <a:pt x="217" y="107"/>
                </a:cubicBezTo>
                <a:cubicBezTo>
                  <a:pt x="217" y="107"/>
                  <a:pt x="217" y="107"/>
                  <a:pt x="216" y="107"/>
                </a:cubicBezTo>
                <a:cubicBezTo>
                  <a:pt x="216" y="107"/>
                  <a:pt x="214" y="107"/>
                  <a:pt x="215" y="107"/>
                </a:cubicBezTo>
                <a:cubicBezTo>
                  <a:pt x="215" y="108"/>
                  <a:pt x="216" y="108"/>
                  <a:pt x="216" y="108"/>
                </a:cubicBezTo>
                <a:cubicBezTo>
                  <a:pt x="216" y="108"/>
                  <a:pt x="214" y="108"/>
                  <a:pt x="214" y="109"/>
                </a:cubicBezTo>
                <a:cubicBezTo>
                  <a:pt x="213" y="109"/>
                  <a:pt x="212" y="110"/>
                  <a:pt x="212" y="110"/>
                </a:cubicBezTo>
                <a:cubicBezTo>
                  <a:pt x="211" y="109"/>
                  <a:pt x="210" y="110"/>
                  <a:pt x="210" y="110"/>
                </a:cubicBezTo>
                <a:cubicBezTo>
                  <a:pt x="209" y="110"/>
                  <a:pt x="208" y="111"/>
                  <a:pt x="208" y="111"/>
                </a:cubicBezTo>
                <a:cubicBezTo>
                  <a:pt x="208" y="110"/>
                  <a:pt x="207" y="110"/>
                  <a:pt x="207" y="110"/>
                </a:cubicBezTo>
                <a:cubicBezTo>
                  <a:pt x="207" y="110"/>
                  <a:pt x="205" y="111"/>
                  <a:pt x="205" y="111"/>
                </a:cubicBezTo>
                <a:cubicBezTo>
                  <a:pt x="205" y="111"/>
                  <a:pt x="207" y="110"/>
                  <a:pt x="207" y="110"/>
                </a:cubicBezTo>
                <a:cubicBezTo>
                  <a:pt x="207" y="109"/>
                  <a:pt x="205" y="109"/>
                  <a:pt x="205" y="109"/>
                </a:cubicBezTo>
                <a:cubicBezTo>
                  <a:pt x="204" y="110"/>
                  <a:pt x="203" y="110"/>
                  <a:pt x="203" y="110"/>
                </a:cubicBezTo>
                <a:cubicBezTo>
                  <a:pt x="202" y="110"/>
                  <a:pt x="203" y="111"/>
                  <a:pt x="202" y="111"/>
                </a:cubicBezTo>
                <a:cubicBezTo>
                  <a:pt x="202" y="111"/>
                  <a:pt x="201" y="111"/>
                  <a:pt x="200" y="111"/>
                </a:cubicBezTo>
                <a:cubicBezTo>
                  <a:pt x="200" y="111"/>
                  <a:pt x="199" y="112"/>
                  <a:pt x="198" y="112"/>
                </a:cubicBezTo>
                <a:cubicBezTo>
                  <a:pt x="198" y="112"/>
                  <a:pt x="198" y="113"/>
                  <a:pt x="197" y="113"/>
                </a:cubicBezTo>
                <a:cubicBezTo>
                  <a:pt x="197" y="113"/>
                  <a:pt x="198" y="113"/>
                  <a:pt x="198" y="113"/>
                </a:cubicBezTo>
                <a:cubicBezTo>
                  <a:pt x="199" y="113"/>
                  <a:pt x="200" y="112"/>
                  <a:pt x="199" y="113"/>
                </a:cubicBezTo>
                <a:cubicBezTo>
                  <a:pt x="199" y="113"/>
                  <a:pt x="197" y="113"/>
                  <a:pt x="197" y="113"/>
                </a:cubicBezTo>
                <a:cubicBezTo>
                  <a:pt x="197" y="114"/>
                  <a:pt x="196" y="114"/>
                  <a:pt x="196" y="114"/>
                </a:cubicBezTo>
                <a:cubicBezTo>
                  <a:pt x="196" y="114"/>
                  <a:pt x="197" y="114"/>
                  <a:pt x="196" y="115"/>
                </a:cubicBezTo>
                <a:cubicBezTo>
                  <a:pt x="196" y="115"/>
                  <a:pt x="195" y="115"/>
                  <a:pt x="195" y="115"/>
                </a:cubicBezTo>
                <a:cubicBezTo>
                  <a:pt x="196" y="114"/>
                  <a:pt x="196" y="114"/>
                  <a:pt x="196" y="114"/>
                </a:cubicBezTo>
                <a:cubicBezTo>
                  <a:pt x="195" y="114"/>
                  <a:pt x="195" y="114"/>
                  <a:pt x="194" y="114"/>
                </a:cubicBezTo>
                <a:cubicBezTo>
                  <a:pt x="193" y="114"/>
                  <a:pt x="191" y="115"/>
                  <a:pt x="191" y="116"/>
                </a:cubicBezTo>
                <a:cubicBezTo>
                  <a:pt x="190" y="116"/>
                  <a:pt x="189" y="116"/>
                  <a:pt x="189" y="116"/>
                </a:cubicBezTo>
                <a:cubicBezTo>
                  <a:pt x="188" y="116"/>
                  <a:pt x="188" y="117"/>
                  <a:pt x="187" y="117"/>
                </a:cubicBezTo>
                <a:cubicBezTo>
                  <a:pt x="187" y="118"/>
                  <a:pt x="187" y="118"/>
                  <a:pt x="186" y="118"/>
                </a:cubicBezTo>
                <a:cubicBezTo>
                  <a:pt x="186" y="118"/>
                  <a:pt x="185" y="118"/>
                  <a:pt x="184" y="118"/>
                </a:cubicBezTo>
                <a:cubicBezTo>
                  <a:pt x="184" y="118"/>
                  <a:pt x="184" y="119"/>
                  <a:pt x="184" y="119"/>
                </a:cubicBezTo>
                <a:cubicBezTo>
                  <a:pt x="184" y="119"/>
                  <a:pt x="185" y="119"/>
                  <a:pt x="185" y="119"/>
                </a:cubicBezTo>
                <a:cubicBezTo>
                  <a:pt x="184" y="119"/>
                  <a:pt x="184" y="119"/>
                  <a:pt x="183" y="119"/>
                </a:cubicBezTo>
                <a:cubicBezTo>
                  <a:pt x="183" y="119"/>
                  <a:pt x="183" y="119"/>
                  <a:pt x="183" y="119"/>
                </a:cubicBezTo>
                <a:cubicBezTo>
                  <a:pt x="182" y="119"/>
                  <a:pt x="181" y="120"/>
                  <a:pt x="182" y="120"/>
                </a:cubicBezTo>
                <a:cubicBezTo>
                  <a:pt x="182" y="120"/>
                  <a:pt x="183" y="120"/>
                  <a:pt x="183" y="120"/>
                </a:cubicBezTo>
                <a:cubicBezTo>
                  <a:pt x="183" y="121"/>
                  <a:pt x="182" y="121"/>
                  <a:pt x="181" y="121"/>
                </a:cubicBezTo>
                <a:cubicBezTo>
                  <a:pt x="181" y="121"/>
                  <a:pt x="182" y="122"/>
                  <a:pt x="181" y="122"/>
                </a:cubicBezTo>
                <a:cubicBezTo>
                  <a:pt x="181" y="122"/>
                  <a:pt x="180" y="123"/>
                  <a:pt x="181" y="123"/>
                </a:cubicBezTo>
                <a:cubicBezTo>
                  <a:pt x="182" y="123"/>
                  <a:pt x="183" y="122"/>
                  <a:pt x="183" y="122"/>
                </a:cubicBezTo>
                <a:cubicBezTo>
                  <a:pt x="183" y="122"/>
                  <a:pt x="184" y="121"/>
                  <a:pt x="185" y="121"/>
                </a:cubicBezTo>
                <a:cubicBezTo>
                  <a:pt x="185" y="121"/>
                  <a:pt x="186" y="120"/>
                  <a:pt x="187" y="120"/>
                </a:cubicBezTo>
                <a:cubicBezTo>
                  <a:pt x="188" y="120"/>
                  <a:pt x="189" y="120"/>
                  <a:pt x="189" y="120"/>
                </a:cubicBezTo>
                <a:cubicBezTo>
                  <a:pt x="189" y="120"/>
                  <a:pt x="189" y="120"/>
                  <a:pt x="188" y="120"/>
                </a:cubicBezTo>
                <a:cubicBezTo>
                  <a:pt x="187" y="120"/>
                  <a:pt x="185" y="121"/>
                  <a:pt x="184" y="121"/>
                </a:cubicBezTo>
                <a:cubicBezTo>
                  <a:pt x="184" y="121"/>
                  <a:pt x="184" y="122"/>
                  <a:pt x="184" y="122"/>
                </a:cubicBezTo>
                <a:cubicBezTo>
                  <a:pt x="184" y="122"/>
                  <a:pt x="183" y="122"/>
                  <a:pt x="183" y="123"/>
                </a:cubicBezTo>
                <a:cubicBezTo>
                  <a:pt x="183" y="123"/>
                  <a:pt x="183" y="123"/>
                  <a:pt x="184" y="123"/>
                </a:cubicBezTo>
                <a:cubicBezTo>
                  <a:pt x="184" y="123"/>
                  <a:pt x="185" y="123"/>
                  <a:pt x="184" y="123"/>
                </a:cubicBezTo>
                <a:cubicBezTo>
                  <a:pt x="184" y="123"/>
                  <a:pt x="183" y="123"/>
                  <a:pt x="183" y="123"/>
                </a:cubicBezTo>
                <a:cubicBezTo>
                  <a:pt x="182" y="123"/>
                  <a:pt x="181" y="124"/>
                  <a:pt x="182" y="124"/>
                </a:cubicBezTo>
                <a:cubicBezTo>
                  <a:pt x="182" y="124"/>
                  <a:pt x="182" y="124"/>
                  <a:pt x="183" y="124"/>
                </a:cubicBezTo>
                <a:cubicBezTo>
                  <a:pt x="183" y="124"/>
                  <a:pt x="182" y="124"/>
                  <a:pt x="181" y="125"/>
                </a:cubicBezTo>
                <a:cubicBezTo>
                  <a:pt x="181" y="125"/>
                  <a:pt x="180" y="125"/>
                  <a:pt x="180" y="125"/>
                </a:cubicBezTo>
                <a:cubicBezTo>
                  <a:pt x="179" y="125"/>
                  <a:pt x="178" y="125"/>
                  <a:pt x="178" y="126"/>
                </a:cubicBezTo>
                <a:cubicBezTo>
                  <a:pt x="178" y="127"/>
                  <a:pt x="179" y="126"/>
                  <a:pt x="178" y="127"/>
                </a:cubicBezTo>
                <a:cubicBezTo>
                  <a:pt x="178" y="127"/>
                  <a:pt x="177" y="127"/>
                  <a:pt x="177" y="127"/>
                </a:cubicBezTo>
                <a:cubicBezTo>
                  <a:pt x="178" y="128"/>
                  <a:pt x="179" y="127"/>
                  <a:pt x="179" y="128"/>
                </a:cubicBezTo>
                <a:cubicBezTo>
                  <a:pt x="178" y="128"/>
                  <a:pt x="178" y="129"/>
                  <a:pt x="178" y="129"/>
                </a:cubicBezTo>
                <a:cubicBezTo>
                  <a:pt x="178" y="129"/>
                  <a:pt x="179" y="130"/>
                  <a:pt x="179" y="130"/>
                </a:cubicBezTo>
                <a:cubicBezTo>
                  <a:pt x="178" y="130"/>
                  <a:pt x="177" y="130"/>
                  <a:pt x="178" y="131"/>
                </a:cubicBezTo>
                <a:cubicBezTo>
                  <a:pt x="178" y="131"/>
                  <a:pt x="181" y="131"/>
                  <a:pt x="181" y="131"/>
                </a:cubicBezTo>
                <a:cubicBezTo>
                  <a:pt x="182" y="131"/>
                  <a:pt x="185" y="130"/>
                  <a:pt x="185" y="130"/>
                </a:cubicBezTo>
                <a:cubicBezTo>
                  <a:pt x="186" y="130"/>
                  <a:pt x="188" y="130"/>
                  <a:pt x="188" y="129"/>
                </a:cubicBezTo>
                <a:cubicBezTo>
                  <a:pt x="188" y="129"/>
                  <a:pt x="189" y="129"/>
                  <a:pt x="188" y="128"/>
                </a:cubicBezTo>
                <a:cubicBezTo>
                  <a:pt x="188" y="128"/>
                  <a:pt x="188" y="128"/>
                  <a:pt x="189" y="128"/>
                </a:cubicBezTo>
                <a:cubicBezTo>
                  <a:pt x="190" y="128"/>
                  <a:pt x="191" y="127"/>
                  <a:pt x="192" y="127"/>
                </a:cubicBezTo>
                <a:cubicBezTo>
                  <a:pt x="192" y="126"/>
                  <a:pt x="194" y="125"/>
                  <a:pt x="194" y="125"/>
                </a:cubicBezTo>
                <a:cubicBezTo>
                  <a:pt x="194" y="126"/>
                  <a:pt x="194" y="125"/>
                  <a:pt x="195" y="125"/>
                </a:cubicBezTo>
                <a:cubicBezTo>
                  <a:pt x="195" y="125"/>
                  <a:pt x="196" y="125"/>
                  <a:pt x="195" y="125"/>
                </a:cubicBezTo>
                <a:cubicBezTo>
                  <a:pt x="195" y="126"/>
                  <a:pt x="193" y="126"/>
                  <a:pt x="193" y="126"/>
                </a:cubicBezTo>
                <a:cubicBezTo>
                  <a:pt x="192" y="126"/>
                  <a:pt x="190" y="128"/>
                  <a:pt x="189" y="128"/>
                </a:cubicBezTo>
                <a:cubicBezTo>
                  <a:pt x="189" y="129"/>
                  <a:pt x="190" y="128"/>
                  <a:pt x="190" y="129"/>
                </a:cubicBezTo>
                <a:cubicBezTo>
                  <a:pt x="189" y="129"/>
                  <a:pt x="188" y="130"/>
                  <a:pt x="188" y="130"/>
                </a:cubicBezTo>
                <a:cubicBezTo>
                  <a:pt x="187" y="131"/>
                  <a:pt x="187" y="132"/>
                  <a:pt x="187" y="133"/>
                </a:cubicBezTo>
                <a:cubicBezTo>
                  <a:pt x="186" y="133"/>
                  <a:pt x="185" y="133"/>
                  <a:pt x="184" y="134"/>
                </a:cubicBezTo>
                <a:cubicBezTo>
                  <a:pt x="183" y="135"/>
                  <a:pt x="182" y="135"/>
                  <a:pt x="183" y="135"/>
                </a:cubicBezTo>
                <a:cubicBezTo>
                  <a:pt x="183" y="135"/>
                  <a:pt x="184" y="135"/>
                  <a:pt x="184" y="135"/>
                </a:cubicBezTo>
                <a:cubicBezTo>
                  <a:pt x="183" y="136"/>
                  <a:pt x="182" y="136"/>
                  <a:pt x="182" y="136"/>
                </a:cubicBezTo>
                <a:cubicBezTo>
                  <a:pt x="182" y="137"/>
                  <a:pt x="181" y="137"/>
                  <a:pt x="181" y="137"/>
                </a:cubicBezTo>
                <a:cubicBezTo>
                  <a:pt x="181" y="137"/>
                  <a:pt x="181" y="138"/>
                  <a:pt x="180" y="138"/>
                </a:cubicBezTo>
                <a:cubicBezTo>
                  <a:pt x="180" y="138"/>
                  <a:pt x="178" y="138"/>
                  <a:pt x="178" y="138"/>
                </a:cubicBezTo>
                <a:cubicBezTo>
                  <a:pt x="178" y="139"/>
                  <a:pt x="179" y="138"/>
                  <a:pt x="179" y="139"/>
                </a:cubicBezTo>
                <a:cubicBezTo>
                  <a:pt x="179" y="139"/>
                  <a:pt x="180" y="139"/>
                  <a:pt x="181" y="139"/>
                </a:cubicBezTo>
                <a:cubicBezTo>
                  <a:pt x="181" y="138"/>
                  <a:pt x="183" y="138"/>
                  <a:pt x="183" y="138"/>
                </a:cubicBezTo>
                <a:cubicBezTo>
                  <a:pt x="184" y="137"/>
                  <a:pt x="185" y="137"/>
                  <a:pt x="185" y="137"/>
                </a:cubicBezTo>
                <a:cubicBezTo>
                  <a:pt x="186" y="137"/>
                  <a:pt x="186" y="137"/>
                  <a:pt x="186" y="137"/>
                </a:cubicBezTo>
                <a:cubicBezTo>
                  <a:pt x="185" y="137"/>
                  <a:pt x="183" y="138"/>
                  <a:pt x="183" y="138"/>
                </a:cubicBezTo>
                <a:cubicBezTo>
                  <a:pt x="182" y="139"/>
                  <a:pt x="182" y="139"/>
                  <a:pt x="183" y="139"/>
                </a:cubicBezTo>
                <a:cubicBezTo>
                  <a:pt x="184" y="139"/>
                  <a:pt x="185" y="138"/>
                  <a:pt x="185" y="138"/>
                </a:cubicBezTo>
                <a:cubicBezTo>
                  <a:pt x="186" y="137"/>
                  <a:pt x="187" y="137"/>
                  <a:pt x="188" y="136"/>
                </a:cubicBezTo>
                <a:cubicBezTo>
                  <a:pt x="188" y="136"/>
                  <a:pt x="190" y="136"/>
                  <a:pt x="190" y="136"/>
                </a:cubicBezTo>
                <a:cubicBezTo>
                  <a:pt x="189" y="136"/>
                  <a:pt x="189" y="137"/>
                  <a:pt x="190" y="137"/>
                </a:cubicBezTo>
                <a:cubicBezTo>
                  <a:pt x="190" y="137"/>
                  <a:pt x="190" y="137"/>
                  <a:pt x="190" y="137"/>
                </a:cubicBezTo>
                <a:cubicBezTo>
                  <a:pt x="190" y="138"/>
                  <a:pt x="190" y="138"/>
                  <a:pt x="191" y="137"/>
                </a:cubicBezTo>
                <a:cubicBezTo>
                  <a:pt x="191" y="137"/>
                  <a:pt x="192" y="136"/>
                  <a:pt x="192" y="137"/>
                </a:cubicBezTo>
                <a:cubicBezTo>
                  <a:pt x="192" y="137"/>
                  <a:pt x="192" y="137"/>
                  <a:pt x="192" y="138"/>
                </a:cubicBezTo>
                <a:cubicBezTo>
                  <a:pt x="192" y="138"/>
                  <a:pt x="192" y="138"/>
                  <a:pt x="192" y="138"/>
                </a:cubicBezTo>
                <a:cubicBezTo>
                  <a:pt x="192" y="139"/>
                  <a:pt x="191" y="140"/>
                  <a:pt x="192" y="140"/>
                </a:cubicBezTo>
                <a:cubicBezTo>
                  <a:pt x="193" y="140"/>
                  <a:pt x="193" y="139"/>
                  <a:pt x="194" y="139"/>
                </a:cubicBezTo>
                <a:cubicBezTo>
                  <a:pt x="194" y="138"/>
                  <a:pt x="194" y="138"/>
                  <a:pt x="195" y="138"/>
                </a:cubicBezTo>
                <a:cubicBezTo>
                  <a:pt x="195" y="138"/>
                  <a:pt x="196" y="137"/>
                  <a:pt x="196" y="137"/>
                </a:cubicBezTo>
                <a:cubicBezTo>
                  <a:pt x="197" y="136"/>
                  <a:pt x="197" y="137"/>
                  <a:pt x="197" y="137"/>
                </a:cubicBezTo>
                <a:cubicBezTo>
                  <a:pt x="197" y="137"/>
                  <a:pt x="199" y="136"/>
                  <a:pt x="199" y="136"/>
                </a:cubicBezTo>
                <a:cubicBezTo>
                  <a:pt x="199" y="135"/>
                  <a:pt x="200" y="135"/>
                  <a:pt x="200" y="135"/>
                </a:cubicBezTo>
                <a:cubicBezTo>
                  <a:pt x="200" y="136"/>
                  <a:pt x="201" y="136"/>
                  <a:pt x="200" y="136"/>
                </a:cubicBezTo>
                <a:cubicBezTo>
                  <a:pt x="200" y="136"/>
                  <a:pt x="200" y="137"/>
                  <a:pt x="200" y="137"/>
                </a:cubicBezTo>
                <a:cubicBezTo>
                  <a:pt x="200" y="137"/>
                  <a:pt x="200" y="136"/>
                  <a:pt x="200" y="136"/>
                </a:cubicBezTo>
                <a:cubicBezTo>
                  <a:pt x="200" y="136"/>
                  <a:pt x="199" y="136"/>
                  <a:pt x="199" y="136"/>
                </a:cubicBezTo>
                <a:cubicBezTo>
                  <a:pt x="198" y="136"/>
                  <a:pt x="197" y="137"/>
                  <a:pt x="197" y="137"/>
                </a:cubicBezTo>
                <a:cubicBezTo>
                  <a:pt x="197" y="138"/>
                  <a:pt x="196" y="138"/>
                  <a:pt x="197" y="138"/>
                </a:cubicBezTo>
                <a:cubicBezTo>
                  <a:pt x="197" y="139"/>
                  <a:pt x="200" y="138"/>
                  <a:pt x="200" y="138"/>
                </a:cubicBezTo>
                <a:cubicBezTo>
                  <a:pt x="201" y="138"/>
                  <a:pt x="203" y="137"/>
                  <a:pt x="204" y="137"/>
                </a:cubicBezTo>
                <a:cubicBezTo>
                  <a:pt x="205" y="137"/>
                  <a:pt x="206" y="136"/>
                  <a:pt x="206" y="136"/>
                </a:cubicBezTo>
                <a:cubicBezTo>
                  <a:pt x="206" y="136"/>
                  <a:pt x="204" y="137"/>
                  <a:pt x="204" y="138"/>
                </a:cubicBezTo>
                <a:cubicBezTo>
                  <a:pt x="204" y="138"/>
                  <a:pt x="204" y="138"/>
                  <a:pt x="204" y="138"/>
                </a:cubicBezTo>
                <a:cubicBezTo>
                  <a:pt x="203" y="138"/>
                  <a:pt x="200" y="139"/>
                  <a:pt x="199" y="139"/>
                </a:cubicBezTo>
                <a:cubicBezTo>
                  <a:pt x="199" y="140"/>
                  <a:pt x="197" y="141"/>
                  <a:pt x="198" y="141"/>
                </a:cubicBezTo>
                <a:cubicBezTo>
                  <a:pt x="198" y="141"/>
                  <a:pt x="199" y="141"/>
                  <a:pt x="199" y="141"/>
                </a:cubicBezTo>
                <a:cubicBezTo>
                  <a:pt x="199" y="141"/>
                  <a:pt x="197" y="141"/>
                  <a:pt x="197" y="141"/>
                </a:cubicBezTo>
                <a:cubicBezTo>
                  <a:pt x="196" y="142"/>
                  <a:pt x="194" y="143"/>
                  <a:pt x="194" y="143"/>
                </a:cubicBezTo>
                <a:cubicBezTo>
                  <a:pt x="194" y="144"/>
                  <a:pt x="193" y="144"/>
                  <a:pt x="192" y="144"/>
                </a:cubicBezTo>
                <a:cubicBezTo>
                  <a:pt x="192" y="145"/>
                  <a:pt x="192" y="145"/>
                  <a:pt x="192" y="145"/>
                </a:cubicBezTo>
                <a:cubicBezTo>
                  <a:pt x="192" y="146"/>
                  <a:pt x="193" y="145"/>
                  <a:pt x="193" y="145"/>
                </a:cubicBezTo>
                <a:cubicBezTo>
                  <a:pt x="193" y="146"/>
                  <a:pt x="192" y="146"/>
                  <a:pt x="192" y="146"/>
                </a:cubicBezTo>
                <a:cubicBezTo>
                  <a:pt x="191" y="146"/>
                  <a:pt x="191" y="146"/>
                  <a:pt x="191" y="145"/>
                </a:cubicBezTo>
                <a:cubicBezTo>
                  <a:pt x="191" y="145"/>
                  <a:pt x="190" y="146"/>
                  <a:pt x="189" y="146"/>
                </a:cubicBezTo>
                <a:cubicBezTo>
                  <a:pt x="189" y="146"/>
                  <a:pt x="188" y="147"/>
                  <a:pt x="187" y="147"/>
                </a:cubicBezTo>
                <a:cubicBezTo>
                  <a:pt x="186" y="147"/>
                  <a:pt x="185" y="147"/>
                  <a:pt x="184" y="148"/>
                </a:cubicBezTo>
                <a:cubicBezTo>
                  <a:pt x="183" y="148"/>
                  <a:pt x="182" y="149"/>
                  <a:pt x="182" y="149"/>
                </a:cubicBezTo>
                <a:cubicBezTo>
                  <a:pt x="181" y="150"/>
                  <a:pt x="181" y="150"/>
                  <a:pt x="181" y="150"/>
                </a:cubicBezTo>
                <a:cubicBezTo>
                  <a:pt x="180" y="150"/>
                  <a:pt x="180" y="150"/>
                  <a:pt x="180" y="150"/>
                </a:cubicBezTo>
                <a:cubicBezTo>
                  <a:pt x="180" y="150"/>
                  <a:pt x="181" y="149"/>
                  <a:pt x="181" y="149"/>
                </a:cubicBezTo>
                <a:cubicBezTo>
                  <a:pt x="180" y="150"/>
                  <a:pt x="179" y="150"/>
                  <a:pt x="178" y="150"/>
                </a:cubicBezTo>
                <a:cubicBezTo>
                  <a:pt x="178" y="151"/>
                  <a:pt x="177" y="151"/>
                  <a:pt x="176" y="151"/>
                </a:cubicBezTo>
                <a:cubicBezTo>
                  <a:pt x="176" y="151"/>
                  <a:pt x="175" y="151"/>
                  <a:pt x="174" y="152"/>
                </a:cubicBezTo>
                <a:cubicBezTo>
                  <a:pt x="173" y="152"/>
                  <a:pt x="171" y="152"/>
                  <a:pt x="170" y="153"/>
                </a:cubicBezTo>
                <a:cubicBezTo>
                  <a:pt x="170" y="153"/>
                  <a:pt x="168" y="154"/>
                  <a:pt x="168" y="154"/>
                </a:cubicBezTo>
                <a:cubicBezTo>
                  <a:pt x="167" y="154"/>
                  <a:pt x="166" y="155"/>
                  <a:pt x="166" y="155"/>
                </a:cubicBezTo>
                <a:cubicBezTo>
                  <a:pt x="165" y="156"/>
                  <a:pt x="166" y="156"/>
                  <a:pt x="166" y="156"/>
                </a:cubicBezTo>
                <a:cubicBezTo>
                  <a:pt x="166" y="156"/>
                  <a:pt x="166" y="157"/>
                  <a:pt x="165" y="157"/>
                </a:cubicBezTo>
                <a:cubicBezTo>
                  <a:pt x="165" y="157"/>
                  <a:pt x="165" y="156"/>
                  <a:pt x="165" y="156"/>
                </a:cubicBezTo>
                <a:cubicBezTo>
                  <a:pt x="165" y="156"/>
                  <a:pt x="164" y="156"/>
                  <a:pt x="164" y="156"/>
                </a:cubicBezTo>
                <a:cubicBezTo>
                  <a:pt x="163" y="156"/>
                  <a:pt x="163" y="157"/>
                  <a:pt x="163" y="157"/>
                </a:cubicBezTo>
                <a:cubicBezTo>
                  <a:pt x="163" y="157"/>
                  <a:pt x="162" y="158"/>
                  <a:pt x="162" y="157"/>
                </a:cubicBezTo>
                <a:cubicBezTo>
                  <a:pt x="162" y="157"/>
                  <a:pt x="162" y="156"/>
                  <a:pt x="163" y="156"/>
                </a:cubicBezTo>
                <a:cubicBezTo>
                  <a:pt x="163" y="156"/>
                  <a:pt x="164" y="156"/>
                  <a:pt x="164" y="155"/>
                </a:cubicBezTo>
                <a:cubicBezTo>
                  <a:pt x="163" y="155"/>
                  <a:pt x="163" y="156"/>
                  <a:pt x="163" y="156"/>
                </a:cubicBezTo>
                <a:cubicBezTo>
                  <a:pt x="162" y="156"/>
                  <a:pt x="162" y="156"/>
                  <a:pt x="162" y="155"/>
                </a:cubicBezTo>
                <a:cubicBezTo>
                  <a:pt x="162" y="155"/>
                  <a:pt x="162" y="156"/>
                  <a:pt x="161" y="156"/>
                </a:cubicBezTo>
                <a:cubicBezTo>
                  <a:pt x="161" y="156"/>
                  <a:pt x="159" y="156"/>
                  <a:pt x="159" y="156"/>
                </a:cubicBezTo>
                <a:cubicBezTo>
                  <a:pt x="158" y="156"/>
                  <a:pt x="156" y="157"/>
                  <a:pt x="155" y="157"/>
                </a:cubicBezTo>
                <a:cubicBezTo>
                  <a:pt x="155" y="157"/>
                  <a:pt x="153" y="158"/>
                  <a:pt x="152" y="159"/>
                </a:cubicBezTo>
                <a:cubicBezTo>
                  <a:pt x="152" y="159"/>
                  <a:pt x="152" y="159"/>
                  <a:pt x="151" y="159"/>
                </a:cubicBezTo>
                <a:cubicBezTo>
                  <a:pt x="150" y="160"/>
                  <a:pt x="150" y="159"/>
                  <a:pt x="15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0" y="160"/>
                  <a:pt x="150" y="160"/>
                  <a:pt x="149" y="160"/>
                </a:cubicBezTo>
                <a:cubicBezTo>
                  <a:pt x="149" y="160"/>
                  <a:pt x="149" y="160"/>
                  <a:pt x="148" y="160"/>
                </a:cubicBezTo>
                <a:cubicBezTo>
                  <a:pt x="148" y="161"/>
                  <a:pt x="147" y="161"/>
                  <a:pt x="148" y="160"/>
                </a:cubicBezTo>
                <a:cubicBezTo>
                  <a:pt x="148" y="160"/>
                  <a:pt x="147" y="161"/>
                  <a:pt x="146" y="161"/>
                </a:cubicBezTo>
                <a:cubicBezTo>
                  <a:pt x="146" y="161"/>
                  <a:pt x="145" y="161"/>
                  <a:pt x="145" y="161"/>
                </a:cubicBezTo>
                <a:cubicBezTo>
                  <a:pt x="145" y="161"/>
                  <a:pt x="144" y="162"/>
                  <a:pt x="144" y="162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43" y="161"/>
                  <a:pt x="142" y="162"/>
                  <a:pt x="142" y="162"/>
                </a:cubicBezTo>
                <a:cubicBezTo>
                  <a:pt x="141" y="162"/>
                  <a:pt x="141" y="162"/>
                  <a:pt x="140" y="162"/>
                </a:cubicBezTo>
                <a:cubicBezTo>
                  <a:pt x="139" y="163"/>
                  <a:pt x="139" y="163"/>
                  <a:pt x="139" y="163"/>
                </a:cubicBezTo>
                <a:cubicBezTo>
                  <a:pt x="138" y="163"/>
                  <a:pt x="138" y="162"/>
                  <a:pt x="138" y="162"/>
                </a:cubicBezTo>
                <a:cubicBezTo>
                  <a:pt x="137" y="162"/>
                  <a:pt x="137" y="162"/>
                  <a:pt x="136" y="163"/>
                </a:cubicBezTo>
                <a:cubicBezTo>
                  <a:pt x="135" y="164"/>
                  <a:pt x="135" y="164"/>
                  <a:pt x="134" y="164"/>
                </a:cubicBezTo>
                <a:cubicBezTo>
                  <a:pt x="133" y="164"/>
                  <a:pt x="133" y="164"/>
                  <a:pt x="132" y="165"/>
                </a:cubicBezTo>
                <a:cubicBezTo>
                  <a:pt x="132" y="165"/>
                  <a:pt x="132" y="165"/>
                  <a:pt x="132" y="166"/>
                </a:cubicBezTo>
                <a:cubicBezTo>
                  <a:pt x="132" y="166"/>
                  <a:pt x="134" y="166"/>
                  <a:pt x="135" y="166"/>
                </a:cubicBezTo>
                <a:cubicBezTo>
                  <a:pt x="135" y="165"/>
                  <a:pt x="136" y="165"/>
                  <a:pt x="137" y="164"/>
                </a:cubicBezTo>
                <a:cubicBezTo>
                  <a:pt x="138" y="164"/>
                  <a:pt x="138" y="164"/>
                  <a:pt x="139" y="164"/>
                </a:cubicBezTo>
                <a:cubicBezTo>
                  <a:pt x="139" y="164"/>
                  <a:pt x="141" y="164"/>
                  <a:pt x="141" y="164"/>
                </a:cubicBezTo>
                <a:cubicBezTo>
                  <a:pt x="141" y="164"/>
                  <a:pt x="141" y="163"/>
                  <a:pt x="142" y="164"/>
                </a:cubicBezTo>
                <a:cubicBezTo>
                  <a:pt x="142" y="164"/>
                  <a:pt x="143" y="164"/>
                  <a:pt x="143" y="164"/>
                </a:cubicBezTo>
                <a:cubicBezTo>
                  <a:pt x="143" y="164"/>
                  <a:pt x="143" y="164"/>
                  <a:pt x="143" y="164"/>
                </a:cubicBezTo>
                <a:cubicBezTo>
                  <a:pt x="143" y="164"/>
                  <a:pt x="143" y="164"/>
                  <a:pt x="143" y="164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3" y="163"/>
                  <a:pt x="144" y="163"/>
                  <a:pt x="144" y="163"/>
                </a:cubicBezTo>
                <a:cubicBezTo>
                  <a:pt x="145" y="163"/>
                  <a:pt x="145" y="163"/>
                  <a:pt x="145" y="162"/>
                </a:cubicBezTo>
                <a:cubicBezTo>
                  <a:pt x="145" y="162"/>
                  <a:pt x="145" y="162"/>
                  <a:pt x="146" y="161"/>
                </a:cubicBezTo>
                <a:cubicBezTo>
                  <a:pt x="146" y="161"/>
                  <a:pt x="146" y="161"/>
                  <a:pt x="146" y="162"/>
                </a:cubicBezTo>
                <a:cubicBezTo>
                  <a:pt x="146" y="162"/>
                  <a:pt x="146" y="162"/>
                  <a:pt x="147" y="162"/>
                </a:cubicBezTo>
                <a:cubicBezTo>
                  <a:pt x="147" y="162"/>
                  <a:pt x="147" y="162"/>
                  <a:pt x="147" y="162"/>
                </a:cubicBezTo>
                <a:cubicBezTo>
                  <a:pt x="148" y="162"/>
                  <a:pt x="148" y="162"/>
                  <a:pt x="148" y="162"/>
                </a:cubicBezTo>
                <a:cubicBezTo>
                  <a:pt x="148" y="161"/>
                  <a:pt x="149" y="161"/>
                  <a:pt x="149" y="160"/>
                </a:cubicBezTo>
                <a:cubicBezTo>
                  <a:pt x="149" y="160"/>
                  <a:pt x="150" y="160"/>
                  <a:pt x="15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0" y="161"/>
                  <a:pt x="150" y="161"/>
                  <a:pt x="150" y="162"/>
                </a:cubicBezTo>
                <a:cubicBezTo>
                  <a:pt x="149" y="162"/>
                  <a:pt x="149" y="162"/>
                  <a:pt x="149" y="162"/>
                </a:cubicBezTo>
                <a:cubicBezTo>
                  <a:pt x="149" y="162"/>
                  <a:pt x="149" y="162"/>
                  <a:pt x="149" y="162"/>
                </a:cubicBezTo>
                <a:cubicBezTo>
                  <a:pt x="148" y="162"/>
                  <a:pt x="148" y="162"/>
                  <a:pt x="148" y="163"/>
                </a:cubicBezTo>
                <a:cubicBezTo>
                  <a:pt x="148" y="163"/>
                  <a:pt x="149" y="163"/>
                  <a:pt x="149" y="163"/>
                </a:cubicBezTo>
                <a:cubicBezTo>
                  <a:pt x="149" y="163"/>
                  <a:pt x="150" y="162"/>
                  <a:pt x="150" y="162"/>
                </a:cubicBezTo>
                <a:cubicBezTo>
                  <a:pt x="150" y="162"/>
                  <a:pt x="151" y="161"/>
                  <a:pt x="151" y="161"/>
                </a:cubicBezTo>
                <a:cubicBezTo>
                  <a:pt x="151" y="161"/>
                  <a:pt x="151" y="162"/>
                  <a:pt x="152" y="161"/>
                </a:cubicBezTo>
                <a:cubicBezTo>
                  <a:pt x="152" y="161"/>
                  <a:pt x="152" y="160"/>
                  <a:pt x="153" y="160"/>
                </a:cubicBezTo>
                <a:cubicBezTo>
                  <a:pt x="153" y="160"/>
                  <a:pt x="154" y="160"/>
                  <a:pt x="155" y="160"/>
                </a:cubicBezTo>
                <a:cubicBezTo>
                  <a:pt x="155" y="159"/>
                  <a:pt x="156" y="159"/>
                  <a:pt x="156" y="158"/>
                </a:cubicBezTo>
                <a:cubicBezTo>
                  <a:pt x="157" y="158"/>
                  <a:pt x="157" y="158"/>
                  <a:pt x="158" y="158"/>
                </a:cubicBezTo>
                <a:cubicBezTo>
                  <a:pt x="158" y="158"/>
                  <a:pt x="159" y="158"/>
                  <a:pt x="159" y="158"/>
                </a:cubicBezTo>
                <a:cubicBezTo>
                  <a:pt x="159" y="158"/>
                  <a:pt x="158" y="158"/>
                  <a:pt x="158" y="158"/>
                </a:cubicBezTo>
                <a:cubicBezTo>
                  <a:pt x="158" y="158"/>
                  <a:pt x="157" y="159"/>
                  <a:pt x="157" y="159"/>
                </a:cubicBezTo>
                <a:cubicBezTo>
                  <a:pt x="156" y="159"/>
                  <a:pt x="156" y="160"/>
                  <a:pt x="156" y="160"/>
                </a:cubicBezTo>
                <a:cubicBezTo>
                  <a:pt x="156" y="160"/>
                  <a:pt x="158" y="160"/>
                  <a:pt x="158" y="160"/>
                </a:cubicBezTo>
                <a:cubicBezTo>
                  <a:pt x="158" y="159"/>
                  <a:pt x="159" y="159"/>
                  <a:pt x="160" y="159"/>
                </a:cubicBezTo>
                <a:cubicBezTo>
                  <a:pt x="160" y="159"/>
                  <a:pt x="161" y="159"/>
                  <a:pt x="160" y="159"/>
                </a:cubicBezTo>
                <a:cubicBezTo>
                  <a:pt x="160" y="159"/>
                  <a:pt x="160" y="159"/>
                  <a:pt x="159" y="160"/>
                </a:cubicBezTo>
                <a:cubicBezTo>
                  <a:pt x="159" y="160"/>
                  <a:pt x="158" y="160"/>
                  <a:pt x="158" y="161"/>
                </a:cubicBezTo>
                <a:cubicBezTo>
                  <a:pt x="158" y="161"/>
                  <a:pt x="159" y="161"/>
                  <a:pt x="159" y="161"/>
                </a:cubicBezTo>
                <a:cubicBezTo>
                  <a:pt x="160" y="161"/>
                  <a:pt x="160" y="160"/>
                  <a:pt x="160" y="160"/>
                </a:cubicBezTo>
                <a:cubicBezTo>
                  <a:pt x="161" y="160"/>
                  <a:pt x="161" y="160"/>
                  <a:pt x="16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62" y="158"/>
                  <a:pt x="162" y="158"/>
                  <a:pt x="162" y="158"/>
                </a:cubicBezTo>
                <a:cubicBezTo>
                  <a:pt x="162" y="158"/>
                  <a:pt x="162" y="159"/>
                  <a:pt x="162" y="159"/>
                </a:cubicBezTo>
                <a:cubicBezTo>
                  <a:pt x="163" y="159"/>
                  <a:pt x="164" y="158"/>
                  <a:pt x="164" y="158"/>
                </a:cubicBezTo>
                <a:cubicBezTo>
                  <a:pt x="164" y="158"/>
                  <a:pt x="165" y="158"/>
                  <a:pt x="165" y="158"/>
                </a:cubicBezTo>
                <a:cubicBezTo>
                  <a:pt x="165" y="158"/>
                  <a:pt x="165" y="157"/>
                  <a:pt x="166" y="157"/>
                </a:cubicBezTo>
                <a:cubicBezTo>
                  <a:pt x="166" y="157"/>
                  <a:pt x="167" y="157"/>
                  <a:pt x="167" y="157"/>
                </a:cubicBezTo>
                <a:cubicBezTo>
                  <a:pt x="167" y="157"/>
                  <a:pt x="168" y="157"/>
                  <a:pt x="168" y="157"/>
                </a:cubicBezTo>
                <a:cubicBezTo>
                  <a:pt x="168" y="157"/>
                  <a:pt x="168" y="158"/>
                  <a:pt x="167" y="158"/>
                </a:cubicBezTo>
                <a:cubicBezTo>
                  <a:pt x="167" y="158"/>
                  <a:pt x="166" y="158"/>
                  <a:pt x="167" y="158"/>
                </a:cubicBezTo>
                <a:cubicBezTo>
                  <a:pt x="167" y="159"/>
                  <a:pt x="168" y="158"/>
                  <a:pt x="168" y="158"/>
                </a:cubicBezTo>
                <a:cubicBezTo>
                  <a:pt x="169" y="157"/>
                  <a:pt x="169" y="157"/>
                  <a:pt x="170" y="157"/>
                </a:cubicBezTo>
                <a:cubicBezTo>
                  <a:pt x="170" y="156"/>
                  <a:pt x="171" y="156"/>
                  <a:pt x="172" y="156"/>
                </a:cubicBezTo>
                <a:cubicBezTo>
                  <a:pt x="172" y="156"/>
                  <a:pt x="173" y="156"/>
                  <a:pt x="173" y="156"/>
                </a:cubicBezTo>
                <a:cubicBezTo>
                  <a:pt x="173" y="156"/>
                  <a:pt x="173" y="157"/>
                  <a:pt x="173" y="156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74" y="156"/>
                  <a:pt x="174" y="156"/>
                  <a:pt x="175" y="156"/>
                </a:cubicBezTo>
                <a:cubicBezTo>
                  <a:pt x="175" y="155"/>
                  <a:pt x="176" y="155"/>
                  <a:pt x="176" y="155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76" y="155"/>
                  <a:pt x="177" y="155"/>
                  <a:pt x="177" y="155"/>
                </a:cubicBezTo>
                <a:cubicBezTo>
                  <a:pt x="177" y="154"/>
                  <a:pt x="177" y="155"/>
                  <a:pt x="178" y="155"/>
                </a:cubicBezTo>
                <a:cubicBezTo>
                  <a:pt x="178" y="154"/>
                  <a:pt x="179" y="155"/>
                  <a:pt x="179" y="154"/>
                </a:cubicBezTo>
                <a:cubicBezTo>
                  <a:pt x="179" y="154"/>
                  <a:pt x="179" y="153"/>
                  <a:pt x="179" y="153"/>
                </a:cubicBezTo>
                <a:cubicBezTo>
                  <a:pt x="178" y="153"/>
                  <a:pt x="177" y="154"/>
                  <a:pt x="178" y="153"/>
                </a:cubicBezTo>
                <a:cubicBezTo>
                  <a:pt x="178" y="153"/>
                  <a:pt x="179" y="153"/>
                  <a:pt x="180" y="152"/>
                </a:cubicBezTo>
                <a:cubicBezTo>
                  <a:pt x="180" y="152"/>
                  <a:pt x="181" y="153"/>
                  <a:pt x="181" y="152"/>
                </a:cubicBezTo>
                <a:cubicBezTo>
                  <a:pt x="182" y="152"/>
                  <a:pt x="183" y="152"/>
                  <a:pt x="183" y="152"/>
                </a:cubicBezTo>
                <a:cubicBezTo>
                  <a:pt x="183" y="152"/>
                  <a:pt x="183" y="152"/>
                  <a:pt x="183" y="151"/>
                </a:cubicBezTo>
                <a:cubicBezTo>
                  <a:pt x="184" y="151"/>
                  <a:pt x="184" y="151"/>
                  <a:pt x="184" y="151"/>
                </a:cubicBezTo>
                <a:cubicBezTo>
                  <a:pt x="184" y="152"/>
                  <a:pt x="185" y="152"/>
                  <a:pt x="186" y="151"/>
                </a:cubicBezTo>
                <a:cubicBezTo>
                  <a:pt x="186" y="151"/>
                  <a:pt x="186" y="151"/>
                  <a:pt x="186" y="151"/>
                </a:cubicBezTo>
                <a:cubicBezTo>
                  <a:pt x="187" y="150"/>
                  <a:pt x="188" y="150"/>
                  <a:pt x="188" y="150"/>
                </a:cubicBezTo>
                <a:cubicBezTo>
                  <a:pt x="188" y="150"/>
                  <a:pt x="188" y="151"/>
                  <a:pt x="188" y="150"/>
                </a:cubicBezTo>
                <a:cubicBezTo>
                  <a:pt x="189" y="150"/>
                  <a:pt x="189" y="150"/>
                  <a:pt x="190" y="150"/>
                </a:cubicBezTo>
                <a:cubicBezTo>
                  <a:pt x="190" y="150"/>
                  <a:pt x="191" y="149"/>
                  <a:pt x="191" y="149"/>
                </a:cubicBezTo>
                <a:cubicBezTo>
                  <a:pt x="192" y="150"/>
                  <a:pt x="192" y="149"/>
                  <a:pt x="193" y="149"/>
                </a:cubicBezTo>
                <a:cubicBezTo>
                  <a:pt x="193" y="149"/>
                  <a:pt x="194" y="148"/>
                  <a:pt x="194" y="148"/>
                </a:cubicBezTo>
                <a:cubicBezTo>
                  <a:pt x="195" y="148"/>
                  <a:pt x="195" y="148"/>
                  <a:pt x="196" y="147"/>
                </a:cubicBezTo>
                <a:cubicBezTo>
                  <a:pt x="196" y="147"/>
                  <a:pt x="196" y="147"/>
                  <a:pt x="196" y="147"/>
                </a:cubicBezTo>
                <a:cubicBezTo>
                  <a:pt x="196" y="147"/>
                  <a:pt x="198" y="146"/>
                  <a:pt x="198" y="146"/>
                </a:cubicBezTo>
                <a:cubicBezTo>
                  <a:pt x="198" y="146"/>
                  <a:pt x="199" y="146"/>
                  <a:pt x="199" y="146"/>
                </a:cubicBezTo>
                <a:cubicBezTo>
                  <a:pt x="199" y="146"/>
                  <a:pt x="199" y="146"/>
                  <a:pt x="200" y="146"/>
                </a:cubicBezTo>
                <a:cubicBezTo>
                  <a:pt x="200" y="146"/>
                  <a:pt x="201" y="146"/>
                  <a:pt x="201" y="145"/>
                </a:cubicBezTo>
                <a:cubicBezTo>
                  <a:pt x="202" y="145"/>
                  <a:pt x="202" y="145"/>
                  <a:pt x="202" y="145"/>
                </a:cubicBezTo>
                <a:cubicBezTo>
                  <a:pt x="202" y="145"/>
                  <a:pt x="203" y="145"/>
                  <a:pt x="203" y="144"/>
                </a:cubicBezTo>
                <a:cubicBezTo>
                  <a:pt x="203" y="144"/>
                  <a:pt x="204" y="144"/>
                  <a:pt x="204" y="144"/>
                </a:cubicBezTo>
                <a:cubicBezTo>
                  <a:pt x="204" y="144"/>
                  <a:pt x="205" y="144"/>
                  <a:pt x="205" y="144"/>
                </a:cubicBezTo>
                <a:cubicBezTo>
                  <a:pt x="205" y="144"/>
                  <a:pt x="205" y="144"/>
                  <a:pt x="206" y="144"/>
                </a:cubicBezTo>
                <a:cubicBezTo>
                  <a:pt x="206" y="143"/>
                  <a:pt x="207" y="143"/>
                  <a:pt x="207" y="143"/>
                </a:cubicBezTo>
                <a:cubicBezTo>
                  <a:pt x="208" y="143"/>
                  <a:pt x="208" y="142"/>
                  <a:pt x="209" y="142"/>
                </a:cubicBezTo>
                <a:cubicBezTo>
                  <a:pt x="209" y="142"/>
                  <a:pt x="209" y="143"/>
                  <a:pt x="210" y="142"/>
                </a:cubicBezTo>
                <a:cubicBezTo>
                  <a:pt x="210" y="142"/>
                  <a:pt x="210" y="142"/>
                  <a:pt x="210" y="142"/>
                </a:cubicBezTo>
                <a:cubicBezTo>
                  <a:pt x="211" y="143"/>
                  <a:pt x="211" y="142"/>
                  <a:pt x="211" y="142"/>
                </a:cubicBezTo>
                <a:cubicBezTo>
                  <a:pt x="212" y="142"/>
                  <a:pt x="211" y="142"/>
                  <a:pt x="212" y="142"/>
                </a:cubicBezTo>
                <a:cubicBezTo>
                  <a:pt x="212" y="142"/>
                  <a:pt x="212" y="141"/>
                  <a:pt x="212" y="141"/>
                </a:cubicBezTo>
                <a:cubicBezTo>
                  <a:pt x="213" y="142"/>
                  <a:pt x="212" y="142"/>
                  <a:pt x="213" y="142"/>
                </a:cubicBezTo>
                <a:cubicBezTo>
                  <a:pt x="213" y="142"/>
                  <a:pt x="214" y="141"/>
                  <a:pt x="214" y="141"/>
                </a:cubicBezTo>
                <a:cubicBezTo>
                  <a:pt x="215" y="140"/>
                  <a:pt x="215" y="140"/>
                  <a:pt x="216" y="140"/>
                </a:cubicBezTo>
                <a:cubicBezTo>
                  <a:pt x="216" y="140"/>
                  <a:pt x="216" y="140"/>
                  <a:pt x="217" y="139"/>
                </a:cubicBezTo>
                <a:cubicBezTo>
                  <a:pt x="217" y="139"/>
                  <a:pt x="218" y="139"/>
                  <a:pt x="218" y="139"/>
                </a:cubicBezTo>
                <a:cubicBezTo>
                  <a:pt x="219" y="139"/>
                  <a:pt x="219" y="139"/>
                  <a:pt x="219" y="139"/>
                </a:cubicBezTo>
                <a:cubicBezTo>
                  <a:pt x="220" y="139"/>
                  <a:pt x="221" y="138"/>
                  <a:pt x="222" y="138"/>
                </a:cubicBezTo>
                <a:cubicBezTo>
                  <a:pt x="222" y="138"/>
                  <a:pt x="223" y="137"/>
                  <a:pt x="223" y="137"/>
                </a:cubicBezTo>
                <a:cubicBezTo>
                  <a:pt x="223" y="136"/>
                  <a:pt x="223" y="136"/>
                  <a:pt x="223" y="136"/>
                </a:cubicBezTo>
                <a:cubicBezTo>
                  <a:pt x="222" y="136"/>
                  <a:pt x="222" y="136"/>
                  <a:pt x="221" y="136"/>
                </a:cubicBezTo>
                <a:cubicBezTo>
                  <a:pt x="221" y="136"/>
                  <a:pt x="220" y="136"/>
                  <a:pt x="220" y="135"/>
                </a:cubicBezTo>
                <a:cubicBezTo>
                  <a:pt x="221" y="135"/>
                  <a:pt x="222" y="134"/>
                  <a:pt x="223" y="134"/>
                </a:cubicBezTo>
                <a:cubicBezTo>
                  <a:pt x="223" y="134"/>
                  <a:pt x="224" y="134"/>
                  <a:pt x="225" y="133"/>
                </a:cubicBezTo>
                <a:cubicBezTo>
                  <a:pt x="225" y="133"/>
                  <a:pt x="225" y="133"/>
                  <a:pt x="226" y="133"/>
                </a:cubicBezTo>
                <a:cubicBezTo>
                  <a:pt x="226" y="133"/>
                  <a:pt x="227" y="133"/>
                  <a:pt x="227" y="132"/>
                </a:cubicBezTo>
                <a:cubicBezTo>
                  <a:pt x="227" y="132"/>
                  <a:pt x="227" y="132"/>
                  <a:pt x="228" y="132"/>
                </a:cubicBezTo>
                <a:cubicBezTo>
                  <a:pt x="228" y="132"/>
                  <a:pt x="229" y="131"/>
                  <a:pt x="229" y="132"/>
                </a:cubicBezTo>
                <a:cubicBezTo>
                  <a:pt x="230" y="132"/>
                  <a:pt x="230" y="132"/>
                  <a:pt x="231" y="132"/>
                </a:cubicBezTo>
                <a:cubicBezTo>
                  <a:pt x="231" y="131"/>
                  <a:pt x="231" y="131"/>
                  <a:pt x="231" y="131"/>
                </a:cubicBezTo>
                <a:cubicBezTo>
                  <a:pt x="231" y="131"/>
                  <a:pt x="231" y="131"/>
                  <a:pt x="232" y="130"/>
                </a:cubicBezTo>
                <a:cubicBezTo>
                  <a:pt x="232" y="130"/>
                  <a:pt x="233" y="131"/>
                  <a:pt x="234" y="130"/>
                </a:cubicBezTo>
                <a:cubicBezTo>
                  <a:pt x="234" y="130"/>
                  <a:pt x="235" y="130"/>
                  <a:pt x="235" y="130"/>
                </a:cubicBezTo>
                <a:cubicBezTo>
                  <a:pt x="235" y="130"/>
                  <a:pt x="235" y="129"/>
                  <a:pt x="236" y="129"/>
                </a:cubicBezTo>
                <a:cubicBezTo>
                  <a:pt x="236" y="129"/>
                  <a:pt x="236" y="129"/>
                  <a:pt x="236" y="128"/>
                </a:cubicBezTo>
                <a:cubicBezTo>
                  <a:pt x="235" y="128"/>
                  <a:pt x="235" y="128"/>
                  <a:pt x="235" y="128"/>
                </a:cubicBezTo>
                <a:cubicBezTo>
                  <a:pt x="235" y="127"/>
                  <a:pt x="236" y="127"/>
                  <a:pt x="236" y="128"/>
                </a:cubicBezTo>
                <a:cubicBezTo>
                  <a:pt x="236" y="128"/>
                  <a:pt x="236" y="128"/>
                  <a:pt x="237" y="128"/>
                </a:cubicBezTo>
                <a:cubicBezTo>
                  <a:pt x="238" y="128"/>
                  <a:pt x="239" y="127"/>
                  <a:pt x="240" y="127"/>
                </a:cubicBezTo>
                <a:cubicBezTo>
                  <a:pt x="240" y="127"/>
                  <a:pt x="240" y="126"/>
                  <a:pt x="241" y="126"/>
                </a:cubicBezTo>
                <a:cubicBezTo>
                  <a:pt x="241" y="126"/>
                  <a:pt x="243" y="126"/>
                  <a:pt x="243" y="126"/>
                </a:cubicBezTo>
                <a:cubicBezTo>
                  <a:pt x="243" y="125"/>
                  <a:pt x="244" y="125"/>
                  <a:pt x="245" y="125"/>
                </a:cubicBezTo>
                <a:cubicBezTo>
                  <a:pt x="245" y="125"/>
                  <a:pt x="246" y="124"/>
                  <a:pt x="246" y="124"/>
                </a:cubicBezTo>
                <a:cubicBezTo>
                  <a:pt x="246" y="124"/>
                  <a:pt x="247" y="123"/>
                  <a:pt x="248" y="123"/>
                </a:cubicBezTo>
                <a:cubicBezTo>
                  <a:pt x="249" y="123"/>
                  <a:pt x="249" y="123"/>
                  <a:pt x="250" y="123"/>
                </a:cubicBezTo>
                <a:cubicBezTo>
                  <a:pt x="251" y="123"/>
                  <a:pt x="252" y="122"/>
                  <a:pt x="252" y="122"/>
                </a:cubicBezTo>
                <a:cubicBezTo>
                  <a:pt x="252" y="122"/>
                  <a:pt x="253" y="122"/>
                  <a:pt x="254" y="122"/>
                </a:cubicBezTo>
                <a:cubicBezTo>
                  <a:pt x="254" y="122"/>
                  <a:pt x="255" y="121"/>
                  <a:pt x="255" y="121"/>
                </a:cubicBezTo>
                <a:cubicBezTo>
                  <a:pt x="255" y="122"/>
                  <a:pt x="255" y="122"/>
                  <a:pt x="256" y="122"/>
                </a:cubicBezTo>
                <a:cubicBezTo>
                  <a:pt x="256" y="122"/>
                  <a:pt x="256" y="122"/>
                  <a:pt x="257" y="122"/>
                </a:cubicBezTo>
                <a:cubicBezTo>
                  <a:pt x="257" y="122"/>
                  <a:pt x="258" y="121"/>
                  <a:pt x="259" y="121"/>
                </a:cubicBezTo>
                <a:cubicBezTo>
                  <a:pt x="259" y="121"/>
                  <a:pt x="260" y="120"/>
                  <a:pt x="261" y="120"/>
                </a:cubicBezTo>
                <a:cubicBezTo>
                  <a:pt x="262" y="120"/>
                  <a:pt x="262" y="120"/>
                  <a:pt x="262" y="121"/>
                </a:cubicBezTo>
                <a:cubicBezTo>
                  <a:pt x="262" y="121"/>
                  <a:pt x="260" y="121"/>
                  <a:pt x="260" y="121"/>
                </a:cubicBezTo>
                <a:cubicBezTo>
                  <a:pt x="259" y="121"/>
                  <a:pt x="258" y="122"/>
                  <a:pt x="258" y="122"/>
                </a:cubicBezTo>
                <a:cubicBezTo>
                  <a:pt x="257" y="122"/>
                  <a:pt x="256" y="122"/>
                  <a:pt x="256" y="122"/>
                </a:cubicBezTo>
                <a:cubicBezTo>
                  <a:pt x="256" y="123"/>
                  <a:pt x="257" y="123"/>
                  <a:pt x="257" y="123"/>
                </a:cubicBezTo>
                <a:cubicBezTo>
                  <a:pt x="257" y="124"/>
                  <a:pt x="258" y="123"/>
                  <a:pt x="258" y="124"/>
                </a:cubicBezTo>
                <a:cubicBezTo>
                  <a:pt x="259" y="124"/>
                  <a:pt x="259" y="124"/>
                  <a:pt x="259" y="124"/>
                </a:cubicBezTo>
                <a:cubicBezTo>
                  <a:pt x="259" y="124"/>
                  <a:pt x="257" y="124"/>
                  <a:pt x="257" y="124"/>
                </a:cubicBezTo>
                <a:cubicBezTo>
                  <a:pt x="256" y="124"/>
                  <a:pt x="256" y="124"/>
                  <a:pt x="255" y="124"/>
                </a:cubicBezTo>
                <a:cubicBezTo>
                  <a:pt x="254" y="124"/>
                  <a:pt x="254" y="124"/>
                  <a:pt x="254" y="124"/>
                </a:cubicBezTo>
                <a:cubicBezTo>
                  <a:pt x="253" y="124"/>
                  <a:pt x="254" y="123"/>
                  <a:pt x="253" y="123"/>
                </a:cubicBezTo>
                <a:cubicBezTo>
                  <a:pt x="253" y="123"/>
                  <a:pt x="252" y="124"/>
                  <a:pt x="252" y="124"/>
                </a:cubicBezTo>
                <a:cubicBezTo>
                  <a:pt x="251" y="124"/>
                  <a:pt x="250" y="124"/>
                  <a:pt x="250" y="124"/>
                </a:cubicBezTo>
                <a:cubicBezTo>
                  <a:pt x="249" y="125"/>
                  <a:pt x="249" y="125"/>
                  <a:pt x="248" y="125"/>
                </a:cubicBezTo>
                <a:cubicBezTo>
                  <a:pt x="248" y="125"/>
                  <a:pt x="246" y="125"/>
                  <a:pt x="246" y="125"/>
                </a:cubicBezTo>
                <a:cubicBezTo>
                  <a:pt x="246" y="125"/>
                  <a:pt x="246" y="126"/>
                  <a:pt x="245" y="126"/>
                </a:cubicBezTo>
                <a:cubicBezTo>
                  <a:pt x="245" y="127"/>
                  <a:pt x="244" y="127"/>
                  <a:pt x="243" y="128"/>
                </a:cubicBezTo>
                <a:cubicBezTo>
                  <a:pt x="243" y="128"/>
                  <a:pt x="242" y="129"/>
                  <a:pt x="241" y="129"/>
                </a:cubicBezTo>
                <a:cubicBezTo>
                  <a:pt x="240" y="129"/>
                  <a:pt x="239" y="130"/>
                  <a:pt x="239" y="130"/>
                </a:cubicBezTo>
                <a:cubicBezTo>
                  <a:pt x="238" y="131"/>
                  <a:pt x="237" y="131"/>
                  <a:pt x="237" y="131"/>
                </a:cubicBezTo>
                <a:cubicBezTo>
                  <a:pt x="237" y="131"/>
                  <a:pt x="237" y="132"/>
                  <a:pt x="237" y="132"/>
                </a:cubicBezTo>
                <a:cubicBezTo>
                  <a:pt x="238" y="132"/>
                  <a:pt x="238" y="132"/>
                  <a:pt x="239" y="132"/>
                </a:cubicBezTo>
                <a:cubicBezTo>
                  <a:pt x="239" y="132"/>
                  <a:pt x="241" y="131"/>
                  <a:pt x="241" y="131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39" y="132"/>
                  <a:pt x="238" y="133"/>
                  <a:pt x="238" y="133"/>
                </a:cubicBezTo>
                <a:cubicBezTo>
                  <a:pt x="237" y="133"/>
                  <a:pt x="237" y="133"/>
                  <a:pt x="237" y="133"/>
                </a:cubicBezTo>
                <a:cubicBezTo>
                  <a:pt x="236" y="133"/>
                  <a:pt x="235" y="133"/>
                  <a:pt x="235" y="133"/>
                </a:cubicBezTo>
                <a:cubicBezTo>
                  <a:pt x="235" y="133"/>
                  <a:pt x="234" y="133"/>
                  <a:pt x="234" y="134"/>
                </a:cubicBezTo>
                <a:cubicBezTo>
                  <a:pt x="234" y="134"/>
                  <a:pt x="233" y="134"/>
                  <a:pt x="233" y="134"/>
                </a:cubicBezTo>
                <a:cubicBezTo>
                  <a:pt x="233" y="134"/>
                  <a:pt x="233" y="135"/>
                  <a:pt x="233" y="135"/>
                </a:cubicBezTo>
                <a:cubicBezTo>
                  <a:pt x="234" y="135"/>
                  <a:pt x="234" y="135"/>
                  <a:pt x="235" y="135"/>
                </a:cubicBezTo>
                <a:cubicBezTo>
                  <a:pt x="235" y="134"/>
                  <a:pt x="236" y="134"/>
                  <a:pt x="236" y="135"/>
                </a:cubicBezTo>
                <a:cubicBezTo>
                  <a:pt x="236" y="135"/>
                  <a:pt x="237" y="135"/>
                  <a:pt x="237" y="135"/>
                </a:cubicBezTo>
                <a:cubicBezTo>
                  <a:pt x="237" y="134"/>
                  <a:pt x="237" y="134"/>
                  <a:pt x="237" y="134"/>
                </a:cubicBezTo>
                <a:cubicBezTo>
                  <a:pt x="237" y="134"/>
                  <a:pt x="238" y="135"/>
                  <a:pt x="238" y="134"/>
                </a:cubicBezTo>
                <a:cubicBezTo>
                  <a:pt x="238" y="134"/>
                  <a:pt x="239" y="134"/>
                  <a:pt x="239" y="134"/>
                </a:cubicBezTo>
                <a:cubicBezTo>
                  <a:pt x="240" y="134"/>
                  <a:pt x="239" y="134"/>
                  <a:pt x="240" y="134"/>
                </a:cubicBezTo>
                <a:cubicBezTo>
                  <a:pt x="240" y="134"/>
                  <a:pt x="241" y="133"/>
                  <a:pt x="241" y="132"/>
                </a:cubicBezTo>
                <a:cubicBezTo>
                  <a:pt x="242" y="132"/>
                  <a:pt x="242" y="133"/>
                  <a:pt x="242" y="133"/>
                </a:cubicBezTo>
                <a:cubicBezTo>
                  <a:pt x="241" y="133"/>
                  <a:pt x="242" y="134"/>
                  <a:pt x="242" y="133"/>
                </a:cubicBezTo>
                <a:cubicBezTo>
                  <a:pt x="243" y="133"/>
                  <a:pt x="244" y="132"/>
                  <a:pt x="244" y="132"/>
                </a:cubicBezTo>
                <a:cubicBezTo>
                  <a:pt x="244" y="132"/>
                  <a:pt x="245" y="133"/>
                  <a:pt x="245" y="132"/>
                </a:cubicBezTo>
                <a:cubicBezTo>
                  <a:pt x="246" y="132"/>
                  <a:pt x="246" y="131"/>
                  <a:pt x="246" y="131"/>
                </a:cubicBezTo>
                <a:cubicBezTo>
                  <a:pt x="247" y="131"/>
                  <a:pt x="246" y="132"/>
                  <a:pt x="247" y="132"/>
                </a:cubicBezTo>
                <a:cubicBezTo>
                  <a:pt x="247" y="132"/>
                  <a:pt x="247" y="131"/>
                  <a:pt x="248" y="131"/>
                </a:cubicBezTo>
                <a:cubicBezTo>
                  <a:pt x="248" y="131"/>
                  <a:pt x="248" y="131"/>
                  <a:pt x="248" y="131"/>
                </a:cubicBezTo>
                <a:cubicBezTo>
                  <a:pt x="249" y="131"/>
                  <a:pt x="249" y="130"/>
                  <a:pt x="250" y="130"/>
                </a:cubicBezTo>
                <a:cubicBezTo>
                  <a:pt x="250" y="130"/>
                  <a:pt x="251" y="130"/>
                  <a:pt x="251" y="130"/>
                </a:cubicBezTo>
                <a:cubicBezTo>
                  <a:pt x="251" y="131"/>
                  <a:pt x="251" y="130"/>
                  <a:pt x="252" y="130"/>
                </a:cubicBezTo>
                <a:cubicBezTo>
                  <a:pt x="252" y="130"/>
                  <a:pt x="252" y="130"/>
                  <a:pt x="253" y="130"/>
                </a:cubicBezTo>
                <a:cubicBezTo>
                  <a:pt x="253" y="130"/>
                  <a:pt x="253" y="130"/>
                  <a:pt x="254" y="130"/>
                </a:cubicBezTo>
                <a:cubicBezTo>
                  <a:pt x="255" y="130"/>
                  <a:pt x="255" y="130"/>
                  <a:pt x="255" y="130"/>
                </a:cubicBezTo>
                <a:cubicBezTo>
                  <a:pt x="256" y="129"/>
                  <a:pt x="256" y="129"/>
                  <a:pt x="256" y="130"/>
                </a:cubicBezTo>
                <a:cubicBezTo>
                  <a:pt x="256" y="130"/>
                  <a:pt x="256" y="130"/>
                  <a:pt x="256" y="130"/>
                </a:cubicBezTo>
                <a:cubicBezTo>
                  <a:pt x="257" y="130"/>
                  <a:pt x="257" y="130"/>
                  <a:pt x="258" y="130"/>
                </a:cubicBezTo>
                <a:cubicBezTo>
                  <a:pt x="258" y="130"/>
                  <a:pt x="258" y="130"/>
                  <a:pt x="258" y="130"/>
                </a:cubicBezTo>
                <a:cubicBezTo>
                  <a:pt x="258" y="130"/>
                  <a:pt x="257" y="130"/>
                  <a:pt x="257" y="131"/>
                </a:cubicBezTo>
                <a:cubicBezTo>
                  <a:pt x="257" y="131"/>
                  <a:pt x="258" y="131"/>
                  <a:pt x="258" y="131"/>
                </a:cubicBezTo>
                <a:cubicBezTo>
                  <a:pt x="259" y="131"/>
                  <a:pt x="260" y="130"/>
                  <a:pt x="260" y="130"/>
                </a:cubicBezTo>
                <a:cubicBezTo>
                  <a:pt x="261" y="130"/>
                  <a:pt x="261" y="129"/>
                  <a:pt x="262" y="129"/>
                </a:cubicBezTo>
                <a:cubicBezTo>
                  <a:pt x="263" y="129"/>
                  <a:pt x="263" y="129"/>
                  <a:pt x="264" y="128"/>
                </a:cubicBezTo>
                <a:cubicBezTo>
                  <a:pt x="264" y="128"/>
                  <a:pt x="264" y="128"/>
                  <a:pt x="264" y="127"/>
                </a:cubicBezTo>
                <a:cubicBezTo>
                  <a:pt x="264" y="127"/>
                  <a:pt x="264" y="127"/>
                  <a:pt x="264" y="128"/>
                </a:cubicBezTo>
                <a:cubicBezTo>
                  <a:pt x="263" y="128"/>
                  <a:pt x="263" y="128"/>
                  <a:pt x="262" y="128"/>
                </a:cubicBezTo>
                <a:cubicBezTo>
                  <a:pt x="261" y="129"/>
                  <a:pt x="262" y="129"/>
                  <a:pt x="261" y="129"/>
                </a:cubicBezTo>
                <a:cubicBezTo>
                  <a:pt x="260" y="129"/>
                  <a:pt x="260" y="130"/>
                  <a:pt x="260" y="130"/>
                </a:cubicBezTo>
                <a:cubicBezTo>
                  <a:pt x="259" y="130"/>
                  <a:pt x="259" y="130"/>
                  <a:pt x="259" y="129"/>
                </a:cubicBezTo>
                <a:cubicBezTo>
                  <a:pt x="259" y="129"/>
                  <a:pt x="259" y="128"/>
                  <a:pt x="258" y="128"/>
                </a:cubicBezTo>
                <a:cubicBezTo>
                  <a:pt x="258" y="128"/>
                  <a:pt x="258" y="128"/>
                  <a:pt x="259" y="128"/>
                </a:cubicBezTo>
                <a:cubicBezTo>
                  <a:pt x="259" y="127"/>
                  <a:pt x="259" y="128"/>
                  <a:pt x="259" y="128"/>
                </a:cubicBezTo>
                <a:cubicBezTo>
                  <a:pt x="260" y="128"/>
                  <a:pt x="260" y="128"/>
                  <a:pt x="260" y="127"/>
                </a:cubicBezTo>
                <a:cubicBezTo>
                  <a:pt x="261" y="127"/>
                  <a:pt x="261" y="127"/>
                  <a:pt x="261" y="127"/>
                </a:cubicBezTo>
                <a:cubicBezTo>
                  <a:pt x="261" y="126"/>
                  <a:pt x="261" y="126"/>
                  <a:pt x="261" y="126"/>
                </a:cubicBezTo>
                <a:cubicBezTo>
                  <a:pt x="261" y="126"/>
                  <a:pt x="260" y="127"/>
                  <a:pt x="260" y="127"/>
                </a:cubicBezTo>
                <a:cubicBezTo>
                  <a:pt x="259" y="127"/>
                  <a:pt x="259" y="126"/>
                  <a:pt x="259" y="127"/>
                </a:cubicBezTo>
                <a:cubicBezTo>
                  <a:pt x="258" y="127"/>
                  <a:pt x="258" y="127"/>
                  <a:pt x="258" y="127"/>
                </a:cubicBezTo>
                <a:cubicBezTo>
                  <a:pt x="258" y="127"/>
                  <a:pt x="258" y="126"/>
                  <a:pt x="259" y="126"/>
                </a:cubicBezTo>
                <a:cubicBezTo>
                  <a:pt x="260" y="126"/>
                  <a:pt x="260" y="126"/>
                  <a:pt x="261" y="126"/>
                </a:cubicBezTo>
                <a:cubicBezTo>
                  <a:pt x="261" y="126"/>
                  <a:pt x="261" y="126"/>
                  <a:pt x="261" y="126"/>
                </a:cubicBezTo>
                <a:cubicBezTo>
                  <a:pt x="261" y="125"/>
                  <a:pt x="261" y="125"/>
                  <a:pt x="262" y="125"/>
                </a:cubicBezTo>
                <a:cubicBezTo>
                  <a:pt x="262" y="125"/>
                  <a:pt x="262" y="125"/>
                  <a:pt x="262" y="125"/>
                </a:cubicBezTo>
                <a:cubicBezTo>
                  <a:pt x="262" y="125"/>
                  <a:pt x="261" y="125"/>
                  <a:pt x="261" y="125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1" y="125"/>
                  <a:pt x="260" y="125"/>
                  <a:pt x="260" y="125"/>
                </a:cubicBezTo>
                <a:cubicBezTo>
                  <a:pt x="260" y="125"/>
                  <a:pt x="259" y="125"/>
                  <a:pt x="259" y="125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61" y="125"/>
                  <a:pt x="261" y="124"/>
                  <a:pt x="261" y="124"/>
                </a:cubicBezTo>
                <a:cubicBezTo>
                  <a:pt x="261" y="125"/>
                  <a:pt x="262" y="124"/>
                  <a:pt x="262" y="124"/>
                </a:cubicBezTo>
                <a:cubicBezTo>
                  <a:pt x="263" y="124"/>
                  <a:pt x="263" y="124"/>
                  <a:pt x="263" y="124"/>
                </a:cubicBezTo>
                <a:cubicBezTo>
                  <a:pt x="264" y="124"/>
                  <a:pt x="263" y="123"/>
                  <a:pt x="263" y="123"/>
                </a:cubicBezTo>
                <a:cubicBezTo>
                  <a:pt x="263" y="123"/>
                  <a:pt x="263" y="123"/>
                  <a:pt x="264" y="123"/>
                </a:cubicBezTo>
                <a:cubicBezTo>
                  <a:pt x="264" y="123"/>
                  <a:pt x="265" y="123"/>
                  <a:pt x="265" y="123"/>
                </a:cubicBezTo>
                <a:cubicBezTo>
                  <a:pt x="265" y="123"/>
                  <a:pt x="266" y="123"/>
                  <a:pt x="266" y="123"/>
                </a:cubicBezTo>
                <a:cubicBezTo>
                  <a:pt x="267" y="122"/>
                  <a:pt x="269" y="121"/>
                  <a:pt x="268" y="122"/>
                </a:cubicBezTo>
                <a:cubicBezTo>
                  <a:pt x="268" y="122"/>
                  <a:pt x="267" y="122"/>
                  <a:pt x="267" y="123"/>
                </a:cubicBezTo>
                <a:cubicBezTo>
                  <a:pt x="266" y="123"/>
                  <a:pt x="265" y="124"/>
                  <a:pt x="264" y="124"/>
                </a:cubicBezTo>
                <a:cubicBezTo>
                  <a:pt x="264" y="124"/>
                  <a:pt x="263" y="124"/>
                  <a:pt x="263" y="124"/>
                </a:cubicBezTo>
                <a:cubicBezTo>
                  <a:pt x="263" y="125"/>
                  <a:pt x="263" y="125"/>
                  <a:pt x="264" y="125"/>
                </a:cubicBezTo>
                <a:cubicBezTo>
                  <a:pt x="264" y="125"/>
                  <a:pt x="264" y="124"/>
                  <a:pt x="264" y="124"/>
                </a:cubicBezTo>
                <a:cubicBezTo>
                  <a:pt x="264" y="124"/>
                  <a:pt x="265" y="124"/>
                  <a:pt x="265" y="124"/>
                </a:cubicBezTo>
                <a:cubicBezTo>
                  <a:pt x="265" y="124"/>
                  <a:pt x="264" y="125"/>
                  <a:pt x="265" y="125"/>
                </a:cubicBezTo>
                <a:cubicBezTo>
                  <a:pt x="265" y="124"/>
                  <a:pt x="266" y="124"/>
                  <a:pt x="266" y="124"/>
                </a:cubicBezTo>
                <a:cubicBezTo>
                  <a:pt x="266" y="124"/>
                  <a:pt x="266" y="124"/>
                  <a:pt x="267" y="124"/>
                </a:cubicBezTo>
                <a:cubicBezTo>
                  <a:pt x="267" y="123"/>
                  <a:pt x="268" y="123"/>
                  <a:pt x="268" y="123"/>
                </a:cubicBezTo>
                <a:cubicBezTo>
                  <a:pt x="268" y="123"/>
                  <a:pt x="268" y="123"/>
                  <a:pt x="268" y="123"/>
                </a:cubicBezTo>
                <a:cubicBezTo>
                  <a:pt x="268" y="123"/>
                  <a:pt x="267" y="124"/>
                  <a:pt x="267" y="124"/>
                </a:cubicBezTo>
                <a:cubicBezTo>
                  <a:pt x="268" y="124"/>
                  <a:pt x="268" y="124"/>
                  <a:pt x="269" y="124"/>
                </a:cubicBezTo>
                <a:cubicBezTo>
                  <a:pt x="269" y="124"/>
                  <a:pt x="269" y="123"/>
                  <a:pt x="269" y="123"/>
                </a:cubicBezTo>
                <a:cubicBezTo>
                  <a:pt x="269" y="124"/>
                  <a:pt x="269" y="124"/>
                  <a:pt x="270" y="124"/>
                </a:cubicBezTo>
                <a:cubicBezTo>
                  <a:pt x="270" y="124"/>
                  <a:pt x="270" y="124"/>
                  <a:pt x="270" y="124"/>
                </a:cubicBezTo>
                <a:cubicBezTo>
                  <a:pt x="271" y="124"/>
                  <a:pt x="272" y="123"/>
                  <a:pt x="272" y="123"/>
                </a:cubicBezTo>
                <a:cubicBezTo>
                  <a:pt x="272" y="123"/>
                  <a:pt x="273" y="122"/>
                  <a:pt x="274" y="123"/>
                </a:cubicBezTo>
                <a:cubicBezTo>
                  <a:pt x="274" y="123"/>
                  <a:pt x="274" y="123"/>
                  <a:pt x="273" y="123"/>
                </a:cubicBezTo>
                <a:cubicBezTo>
                  <a:pt x="273" y="123"/>
                  <a:pt x="272" y="123"/>
                  <a:pt x="272" y="123"/>
                </a:cubicBezTo>
                <a:cubicBezTo>
                  <a:pt x="271" y="123"/>
                  <a:pt x="271" y="124"/>
                  <a:pt x="271" y="124"/>
                </a:cubicBezTo>
                <a:cubicBezTo>
                  <a:pt x="270" y="124"/>
                  <a:pt x="270" y="124"/>
                  <a:pt x="271" y="124"/>
                </a:cubicBezTo>
                <a:cubicBezTo>
                  <a:pt x="271" y="124"/>
                  <a:pt x="272" y="124"/>
                  <a:pt x="272" y="124"/>
                </a:cubicBezTo>
                <a:cubicBezTo>
                  <a:pt x="272" y="124"/>
                  <a:pt x="273" y="124"/>
                  <a:pt x="273" y="124"/>
                </a:cubicBezTo>
                <a:cubicBezTo>
                  <a:pt x="273" y="125"/>
                  <a:pt x="272" y="125"/>
                  <a:pt x="272" y="125"/>
                </a:cubicBezTo>
                <a:cubicBezTo>
                  <a:pt x="271" y="125"/>
                  <a:pt x="271" y="125"/>
                  <a:pt x="270" y="125"/>
                </a:cubicBezTo>
                <a:cubicBezTo>
                  <a:pt x="269" y="125"/>
                  <a:pt x="269" y="125"/>
                  <a:pt x="270" y="125"/>
                </a:cubicBezTo>
                <a:cubicBezTo>
                  <a:pt x="270" y="125"/>
                  <a:pt x="271" y="125"/>
                  <a:pt x="271" y="125"/>
                </a:cubicBezTo>
                <a:cubicBezTo>
                  <a:pt x="272" y="125"/>
                  <a:pt x="271" y="125"/>
                  <a:pt x="271" y="126"/>
                </a:cubicBezTo>
                <a:cubicBezTo>
                  <a:pt x="271" y="126"/>
                  <a:pt x="271" y="126"/>
                  <a:pt x="271" y="126"/>
                </a:cubicBezTo>
                <a:cubicBezTo>
                  <a:pt x="272" y="126"/>
                  <a:pt x="272" y="125"/>
                  <a:pt x="272" y="126"/>
                </a:cubicBezTo>
                <a:cubicBezTo>
                  <a:pt x="273" y="126"/>
                  <a:pt x="273" y="126"/>
                  <a:pt x="272" y="126"/>
                </a:cubicBezTo>
                <a:cubicBezTo>
                  <a:pt x="272" y="126"/>
                  <a:pt x="271" y="126"/>
                  <a:pt x="270" y="126"/>
                </a:cubicBezTo>
                <a:cubicBezTo>
                  <a:pt x="270" y="126"/>
                  <a:pt x="270" y="127"/>
                  <a:pt x="269" y="127"/>
                </a:cubicBezTo>
                <a:cubicBezTo>
                  <a:pt x="269" y="127"/>
                  <a:pt x="269" y="127"/>
                  <a:pt x="268" y="127"/>
                </a:cubicBezTo>
                <a:cubicBezTo>
                  <a:pt x="268" y="127"/>
                  <a:pt x="267" y="127"/>
                  <a:pt x="267" y="127"/>
                </a:cubicBezTo>
                <a:cubicBezTo>
                  <a:pt x="267" y="127"/>
                  <a:pt x="266" y="128"/>
                  <a:pt x="266" y="128"/>
                </a:cubicBezTo>
                <a:cubicBezTo>
                  <a:pt x="266" y="128"/>
                  <a:pt x="266" y="128"/>
                  <a:pt x="267" y="128"/>
                </a:cubicBezTo>
                <a:cubicBezTo>
                  <a:pt x="267" y="128"/>
                  <a:pt x="268" y="128"/>
                  <a:pt x="268" y="128"/>
                </a:cubicBezTo>
                <a:cubicBezTo>
                  <a:pt x="269" y="128"/>
                  <a:pt x="269" y="128"/>
                  <a:pt x="270" y="127"/>
                </a:cubicBezTo>
                <a:cubicBezTo>
                  <a:pt x="270" y="127"/>
                  <a:pt x="270" y="127"/>
                  <a:pt x="271" y="127"/>
                </a:cubicBezTo>
                <a:cubicBezTo>
                  <a:pt x="271" y="127"/>
                  <a:pt x="272" y="126"/>
                  <a:pt x="272" y="127"/>
                </a:cubicBezTo>
                <a:cubicBezTo>
                  <a:pt x="272" y="127"/>
                  <a:pt x="273" y="128"/>
                  <a:pt x="273" y="128"/>
                </a:cubicBezTo>
                <a:cubicBezTo>
                  <a:pt x="274" y="128"/>
                  <a:pt x="274" y="127"/>
                  <a:pt x="275" y="127"/>
                </a:cubicBezTo>
                <a:cubicBezTo>
                  <a:pt x="276" y="126"/>
                  <a:pt x="277" y="126"/>
                  <a:pt x="278" y="126"/>
                </a:cubicBezTo>
                <a:cubicBezTo>
                  <a:pt x="279" y="125"/>
                  <a:pt x="279" y="125"/>
                  <a:pt x="279" y="125"/>
                </a:cubicBezTo>
                <a:cubicBezTo>
                  <a:pt x="279" y="125"/>
                  <a:pt x="277" y="126"/>
                  <a:pt x="277" y="127"/>
                </a:cubicBezTo>
                <a:cubicBezTo>
                  <a:pt x="276" y="127"/>
                  <a:pt x="275" y="127"/>
                  <a:pt x="275" y="128"/>
                </a:cubicBezTo>
                <a:cubicBezTo>
                  <a:pt x="275" y="128"/>
                  <a:pt x="276" y="128"/>
                  <a:pt x="276" y="128"/>
                </a:cubicBezTo>
                <a:cubicBezTo>
                  <a:pt x="276" y="129"/>
                  <a:pt x="277" y="129"/>
                  <a:pt x="277" y="129"/>
                </a:cubicBezTo>
                <a:cubicBezTo>
                  <a:pt x="277" y="129"/>
                  <a:pt x="277" y="129"/>
                  <a:pt x="277" y="129"/>
                </a:cubicBezTo>
                <a:cubicBezTo>
                  <a:pt x="277" y="129"/>
                  <a:pt x="275" y="130"/>
                  <a:pt x="275" y="130"/>
                </a:cubicBezTo>
                <a:cubicBezTo>
                  <a:pt x="274" y="130"/>
                  <a:pt x="273" y="130"/>
                  <a:pt x="273" y="131"/>
                </a:cubicBezTo>
                <a:cubicBezTo>
                  <a:pt x="273" y="131"/>
                  <a:pt x="274" y="131"/>
                  <a:pt x="274" y="130"/>
                </a:cubicBezTo>
                <a:cubicBezTo>
                  <a:pt x="275" y="130"/>
                  <a:pt x="276" y="130"/>
                  <a:pt x="277" y="130"/>
                </a:cubicBezTo>
                <a:cubicBezTo>
                  <a:pt x="279" y="129"/>
                  <a:pt x="280" y="129"/>
                  <a:pt x="281" y="129"/>
                </a:cubicBezTo>
                <a:cubicBezTo>
                  <a:pt x="281" y="129"/>
                  <a:pt x="283" y="129"/>
                  <a:pt x="284" y="129"/>
                </a:cubicBezTo>
                <a:cubicBezTo>
                  <a:pt x="284" y="129"/>
                  <a:pt x="287" y="129"/>
                  <a:pt x="287" y="130"/>
                </a:cubicBezTo>
                <a:cubicBezTo>
                  <a:pt x="287" y="130"/>
                  <a:pt x="288" y="130"/>
                  <a:pt x="289" y="130"/>
                </a:cubicBezTo>
                <a:cubicBezTo>
                  <a:pt x="289" y="130"/>
                  <a:pt x="290" y="129"/>
                  <a:pt x="290" y="129"/>
                </a:cubicBezTo>
                <a:cubicBezTo>
                  <a:pt x="291" y="129"/>
                  <a:pt x="291" y="129"/>
                  <a:pt x="291" y="130"/>
                </a:cubicBezTo>
                <a:cubicBezTo>
                  <a:pt x="290" y="130"/>
                  <a:pt x="289" y="130"/>
                  <a:pt x="289" y="131"/>
                </a:cubicBezTo>
                <a:cubicBezTo>
                  <a:pt x="290" y="131"/>
                  <a:pt x="290" y="131"/>
                  <a:pt x="291" y="132"/>
                </a:cubicBezTo>
                <a:cubicBezTo>
                  <a:pt x="292" y="132"/>
                  <a:pt x="293" y="132"/>
                  <a:pt x="294" y="131"/>
                </a:cubicBezTo>
                <a:cubicBezTo>
                  <a:pt x="295" y="131"/>
                  <a:pt x="296" y="131"/>
                  <a:pt x="297" y="131"/>
                </a:cubicBezTo>
                <a:cubicBezTo>
                  <a:pt x="297" y="130"/>
                  <a:pt x="298" y="130"/>
                  <a:pt x="298" y="130"/>
                </a:cubicBezTo>
                <a:cubicBezTo>
                  <a:pt x="299" y="129"/>
                  <a:pt x="299" y="129"/>
                  <a:pt x="299" y="130"/>
                </a:cubicBezTo>
                <a:cubicBezTo>
                  <a:pt x="300" y="130"/>
                  <a:pt x="300" y="131"/>
                  <a:pt x="300" y="131"/>
                </a:cubicBezTo>
                <a:cubicBezTo>
                  <a:pt x="301" y="131"/>
                  <a:pt x="301" y="131"/>
                  <a:pt x="301" y="131"/>
                </a:cubicBezTo>
                <a:cubicBezTo>
                  <a:pt x="300" y="131"/>
                  <a:pt x="299" y="131"/>
                  <a:pt x="299" y="131"/>
                </a:cubicBezTo>
                <a:cubicBezTo>
                  <a:pt x="299" y="131"/>
                  <a:pt x="298" y="133"/>
                  <a:pt x="298" y="132"/>
                </a:cubicBezTo>
                <a:cubicBezTo>
                  <a:pt x="298" y="132"/>
                  <a:pt x="298" y="132"/>
                  <a:pt x="298" y="131"/>
                </a:cubicBezTo>
                <a:cubicBezTo>
                  <a:pt x="299" y="131"/>
                  <a:pt x="299" y="130"/>
                  <a:pt x="299" y="130"/>
                </a:cubicBezTo>
                <a:cubicBezTo>
                  <a:pt x="299" y="130"/>
                  <a:pt x="298" y="130"/>
                  <a:pt x="298" y="131"/>
                </a:cubicBezTo>
                <a:cubicBezTo>
                  <a:pt x="297" y="131"/>
                  <a:pt x="297" y="131"/>
                  <a:pt x="296" y="132"/>
                </a:cubicBezTo>
                <a:cubicBezTo>
                  <a:pt x="296" y="132"/>
                  <a:pt x="294" y="132"/>
                  <a:pt x="294" y="133"/>
                </a:cubicBezTo>
                <a:cubicBezTo>
                  <a:pt x="295" y="134"/>
                  <a:pt x="295" y="134"/>
                  <a:pt x="295" y="134"/>
                </a:cubicBezTo>
                <a:cubicBezTo>
                  <a:pt x="296" y="134"/>
                  <a:pt x="296" y="134"/>
                  <a:pt x="296" y="134"/>
                </a:cubicBezTo>
                <a:cubicBezTo>
                  <a:pt x="296" y="135"/>
                  <a:pt x="297" y="135"/>
                  <a:pt x="297" y="135"/>
                </a:cubicBezTo>
                <a:cubicBezTo>
                  <a:pt x="298" y="135"/>
                  <a:pt x="299" y="135"/>
                  <a:pt x="299" y="135"/>
                </a:cubicBezTo>
                <a:cubicBezTo>
                  <a:pt x="298" y="136"/>
                  <a:pt x="298" y="135"/>
                  <a:pt x="298" y="136"/>
                </a:cubicBezTo>
                <a:cubicBezTo>
                  <a:pt x="299" y="136"/>
                  <a:pt x="299" y="136"/>
                  <a:pt x="299" y="137"/>
                </a:cubicBezTo>
                <a:cubicBezTo>
                  <a:pt x="299" y="137"/>
                  <a:pt x="299" y="138"/>
                  <a:pt x="299" y="138"/>
                </a:cubicBezTo>
                <a:cubicBezTo>
                  <a:pt x="299" y="139"/>
                  <a:pt x="300" y="138"/>
                  <a:pt x="299" y="138"/>
                </a:cubicBezTo>
                <a:cubicBezTo>
                  <a:pt x="299" y="139"/>
                  <a:pt x="299" y="139"/>
                  <a:pt x="299" y="139"/>
                </a:cubicBezTo>
                <a:cubicBezTo>
                  <a:pt x="299" y="140"/>
                  <a:pt x="300" y="140"/>
                  <a:pt x="300" y="140"/>
                </a:cubicBezTo>
                <a:cubicBezTo>
                  <a:pt x="301" y="141"/>
                  <a:pt x="301" y="141"/>
                  <a:pt x="301" y="141"/>
                </a:cubicBezTo>
                <a:cubicBezTo>
                  <a:pt x="301" y="141"/>
                  <a:pt x="302" y="141"/>
                  <a:pt x="302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3" y="141"/>
                  <a:pt x="303" y="140"/>
                  <a:pt x="303" y="140"/>
                </a:cubicBezTo>
                <a:cubicBezTo>
                  <a:pt x="304" y="140"/>
                  <a:pt x="304" y="140"/>
                  <a:pt x="304" y="141"/>
                </a:cubicBezTo>
                <a:cubicBezTo>
                  <a:pt x="304" y="141"/>
                  <a:pt x="305" y="140"/>
                  <a:pt x="305" y="140"/>
                </a:cubicBezTo>
                <a:cubicBezTo>
                  <a:pt x="305" y="140"/>
                  <a:pt x="305" y="139"/>
                  <a:pt x="305" y="139"/>
                </a:cubicBezTo>
                <a:cubicBezTo>
                  <a:pt x="306" y="139"/>
                  <a:pt x="306" y="139"/>
                  <a:pt x="306" y="138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305" y="138"/>
                  <a:pt x="304" y="138"/>
                  <a:pt x="304" y="138"/>
                </a:cubicBezTo>
                <a:cubicBezTo>
                  <a:pt x="304" y="138"/>
                  <a:pt x="305" y="138"/>
                  <a:pt x="305" y="138"/>
                </a:cubicBezTo>
                <a:cubicBezTo>
                  <a:pt x="305" y="137"/>
                  <a:pt x="305" y="137"/>
                  <a:pt x="305" y="137"/>
                </a:cubicBezTo>
                <a:cubicBezTo>
                  <a:pt x="304" y="137"/>
                  <a:pt x="304" y="137"/>
                  <a:pt x="304" y="137"/>
                </a:cubicBezTo>
                <a:cubicBezTo>
                  <a:pt x="304" y="137"/>
                  <a:pt x="302" y="137"/>
                  <a:pt x="303" y="137"/>
                </a:cubicBezTo>
                <a:cubicBezTo>
                  <a:pt x="303" y="137"/>
                  <a:pt x="304" y="137"/>
                  <a:pt x="304" y="136"/>
                </a:cubicBezTo>
                <a:cubicBezTo>
                  <a:pt x="305" y="136"/>
                  <a:pt x="304" y="136"/>
                  <a:pt x="305" y="136"/>
                </a:cubicBezTo>
                <a:cubicBezTo>
                  <a:pt x="305" y="136"/>
                  <a:pt x="305" y="136"/>
                  <a:pt x="305" y="136"/>
                </a:cubicBezTo>
                <a:cubicBezTo>
                  <a:pt x="305" y="137"/>
                  <a:pt x="305" y="137"/>
                  <a:pt x="306" y="137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06" y="136"/>
                  <a:pt x="306" y="137"/>
                  <a:pt x="306" y="137"/>
                </a:cubicBezTo>
                <a:cubicBezTo>
                  <a:pt x="306" y="137"/>
                  <a:pt x="306" y="137"/>
                  <a:pt x="307" y="138"/>
                </a:cubicBezTo>
                <a:cubicBezTo>
                  <a:pt x="307" y="138"/>
                  <a:pt x="307" y="138"/>
                  <a:pt x="307" y="137"/>
                </a:cubicBezTo>
                <a:cubicBezTo>
                  <a:pt x="308" y="137"/>
                  <a:pt x="308" y="137"/>
                  <a:pt x="308" y="136"/>
                </a:cubicBezTo>
                <a:cubicBezTo>
                  <a:pt x="309" y="136"/>
                  <a:pt x="308" y="137"/>
                  <a:pt x="309" y="137"/>
                </a:cubicBezTo>
                <a:cubicBezTo>
                  <a:pt x="309" y="137"/>
                  <a:pt x="310" y="137"/>
                  <a:pt x="310" y="137"/>
                </a:cubicBezTo>
                <a:cubicBezTo>
                  <a:pt x="309" y="137"/>
                  <a:pt x="309" y="137"/>
                  <a:pt x="308" y="137"/>
                </a:cubicBezTo>
                <a:cubicBezTo>
                  <a:pt x="308" y="137"/>
                  <a:pt x="308" y="137"/>
                  <a:pt x="308" y="138"/>
                </a:cubicBezTo>
                <a:cubicBezTo>
                  <a:pt x="307" y="138"/>
                  <a:pt x="307" y="139"/>
                  <a:pt x="307" y="139"/>
                </a:cubicBezTo>
                <a:cubicBezTo>
                  <a:pt x="306" y="139"/>
                  <a:pt x="306" y="140"/>
                  <a:pt x="306" y="140"/>
                </a:cubicBezTo>
                <a:cubicBezTo>
                  <a:pt x="306" y="140"/>
                  <a:pt x="307" y="140"/>
                  <a:pt x="307" y="140"/>
                </a:cubicBezTo>
                <a:cubicBezTo>
                  <a:pt x="308" y="140"/>
                  <a:pt x="308" y="140"/>
                  <a:pt x="308" y="140"/>
                </a:cubicBezTo>
                <a:cubicBezTo>
                  <a:pt x="308" y="140"/>
                  <a:pt x="309" y="140"/>
                  <a:pt x="308" y="140"/>
                </a:cubicBezTo>
                <a:cubicBezTo>
                  <a:pt x="308" y="140"/>
                  <a:pt x="308" y="141"/>
                  <a:pt x="308" y="141"/>
                </a:cubicBezTo>
                <a:cubicBezTo>
                  <a:pt x="309" y="141"/>
                  <a:pt x="309" y="141"/>
                  <a:pt x="310" y="141"/>
                </a:cubicBezTo>
                <a:cubicBezTo>
                  <a:pt x="310" y="140"/>
                  <a:pt x="310" y="139"/>
                  <a:pt x="311" y="138"/>
                </a:cubicBezTo>
                <a:cubicBezTo>
                  <a:pt x="311" y="138"/>
                  <a:pt x="312" y="137"/>
                  <a:pt x="312" y="137"/>
                </a:cubicBezTo>
                <a:cubicBezTo>
                  <a:pt x="312" y="136"/>
                  <a:pt x="313" y="136"/>
                  <a:pt x="313" y="135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4" y="135"/>
                  <a:pt x="314" y="135"/>
                  <a:pt x="314" y="134"/>
                </a:cubicBezTo>
                <a:cubicBezTo>
                  <a:pt x="314" y="134"/>
                  <a:pt x="314" y="134"/>
                  <a:pt x="315" y="134"/>
                </a:cubicBezTo>
                <a:cubicBezTo>
                  <a:pt x="315" y="134"/>
                  <a:pt x="316" y="133"/>
                  <a:pt x="316" y="133"/>
                </a:cubicBezTo>
                <a:cubicBezTo>
                  <a:pt x="316" y="133"/>
                  <a:pt x="315" y="134"/>
                  <a:pt x="315" y="134"/>
                </a:cubicBezTo>
                <a:cubicBezTo>
                  <a:pt x="314" y="135"/>
                  <a:pt x="314" y="135"/>
                  <a:pt x="314" y="136"/>
                </a:cubicBezTo>
                <a:cubicBezTo>
                  <a:pt x="313" y="136"/>
                  <a:pt x="313" y="137"/>
                  <a:pt x="313" y="137"/>
                </a:cubicBezTo>
                <a:cubicBezTo>
                  <a:pt x="312" y="137"/>
                  <a:pt x="313" y="137"/>
                  <a:pt x="313" y="138"/>
                </a:cubicBezTo>
                <a:cubicBezTo>
                  <a:pt x="313" y="138"/>
                  <a:pt x="313" y="138"/>
                  <a:pt x="312" y="139"/>
                </a:cubicBezTo>
                <a:cubicBezTo>
                  <a:pt x="312" y="139"/>
                  <a:pt x="312" y="139"/>
                  <a:pt x="312" y="140"/>
                </a:cubicBezTo>
                <a:cubicBezTo>
                  <a:pt x="312" y="140"/>
                  <a:pt x="312" y="140"/>
                  <a:pt x="312" y="140"/>
                </a:cubicBezTo>
                <a:cubicBezTo>
                  <a:pt x="312" y="140"/>
                  <a:pt x="313" y="141"/>
                  <a:pt x="313" y="141"/>
                </a:cubicBezTo>
                <a:cubicBezTo>
                  <a:pt x="313" y="141"/>
                  <a:pt x="315" y="140"/>
                  <a:pt x="315" y="140"/>
                </a:cubicBezTo>
                <a:cubicBezTo>
                  <a:pt x="316" y="139"/>
                  <a:pt x="316" y="139"/>
                  <a:pt x="317" y="139"/>
                </a:cubicBezTo>
                <a:cubicBezTo>
                  <a:pt x="317" y="139"/>
                  <a:pt x="317" y="139"/>
                  <a:pt x="317" y="139"/>
                </a:cubicBezTo>
                <a:cubicBezTo>
                  <a:pt x="317" y="139"/>
                  <a:pt x="315" y="140"/>
                  <a:pt x="315" y="140"/>
                </a:cubicBezTo>
                <a:cubicBezTo>
                  <a:pt x="315" y="140"/>
                  <a:pt x="313" y="142"/>
                  <a:pt x="313" y="142"/>
                </a:cubicBezTo>
                <a:cubicBezTo>
                  <a:pt x="313" y="142"/>
                  <a:pt x="313" y="143"/>
                  <a:pt x="313" y="143"/>
                </a:cubicBezTo>
                <a:cubicBezTo>
                  <a:pt x="314" y="142"/>
                  <a:pt x="315" y="141"/>
                  <a:pt x="315" y="142"/>
                </a:cubicBezTo>
                <a:cubicBezTo>
                  <a:pt x="315" y="142"/>
                  <a:pt x="314" y="143"/>
                  <a:pt x="314" y="143"/>
                </a:cubicBezTo>
                <a:cubicBezTo>
                  <a:pt x="313" y="143"/>
                  <a:pt x="313" y="143"/>
                  <a:pt x="313" y="143"/>
                </a:cubicBezTo>
                <a:cubicBezTo>
                  <a:pt x="313" y="144"/>
                  <a:pt x="313" y="144"/>
                  <a:pt x="314" y="144"/>
                </a:cubicBezTo>
                <a:cubicBezTo>
                  <a:pt x="314" y="143"/>
                  <a:pt x="314" y="143"/>
                  <a:pt x="315" y="143"/>
                </a:cubicBezTo>
                <a:cubicBezTo>
                  <a:pt x="315" y="143"/>
                  <a:pt x="316" y="143"/>
                  <a:pt x="316" y="143"/>
                </a:cubicBezTo>
                <a:cubicBezTo>
                  <a:pt x="316" y="143"/>
                  <a:pt x="315" y="143"/>
                  <a:pt x="314" y="143"/>
                </a:cubicBezTo>
                <a:cubicBezTo>
                  <a:pt x="314" y="144"/>
                  <a:pt x="313" y="144"/>
                  <a:pt x="314" y="144"/>
                </a:cubicBezTo>
                <a:cubicBezTo>
                  <a:pt x="314" y="145"/>
                  <a:pt x="314" y="145"/>
                  <a:pt x="314" y="145"/>
                </a:cubicBezTo>
                <a:cubicBezTo>
                  <a:pt x="314" y="145"/>
                  <a:pt x="314" y="145"/>
                  <a:pt x="314" y="145"/>
                </a:cubicBezTo>
                <a:cubicBezTo>
                  <a:pt x="313" y="145"/>
                  <a:pt x="313" y="144"/>
                  <a:pt x="313" y="144"/>
                </a:cubicBezTo>
                <a:cubicBezTo>
                  <a:pt x="312" y="145"/>
                  <a:pt x="312" y="145"/>
                  <a:pt x="312" y="145"/>
                </a:cubicBezTo>
                <a:cubicBezTo>
                  <a:pt x="313" y="145"/>
                  <a:pt x="313" y="145"/>
                  <a:pt x="313" y="145"/>
                </a:cubicBezTo>
                <a:cubicBezTo>
                  <a:pt x="313" y="145"/>
                  <a:pt x="312" y="145"/>
                  <a:pt x="312" y="146"/>
                </a:cubicBezTo>
                <a:cubicBezTo>
                  <a:pt x="312" y="146"/>
                  <a:pt x="312" y="146"/>
                  <a:pt x="312" y="146"/>
                </a:cubicBezTo>
                <a:cubicBezTo>
                  <a:pt x="312" y="147"/>
                  <a:pt x="311" y="146"/>
                  <a:pt x="312" y="147"/>
                </a:cubicBezTo>
                <a:cubicBezTo>
                  <a:pt x="312" y="147"/>
                  <a:pt x="312" y="147"/>
                  <a:pt x="313" y="147"/>
                </a:cubicBezTo>
                <a:cubicBezTo>
                  <a:pt x="313" y="147"/>
                  <a:pt x="313" y="147"/>
                  <a:pt x="313" y="147"/>
                </a:cubicBezTo>
                <a:cubicBezTo>
                  <a:pt x="313" y="147"/>
                  <a:pt x="312" y="147"/>
                  <a:pt x="311" y="147"/>
                </a:cubicBezTo>
                <a:cubicBezTo>
                  <a:pt x="311" y="147"/>
                  <a:pt x="310" y="147"/>
                  <a:pt x="310" y="148"/>
                </a:cubicBezTo>
                <a:cubicBezTo>
                  <a:pt x="310" y="148"/>
                  <a:pt x="310" y="149"/>
                  <a:pt x="311" y="148"/>
                </a:cubicBezTo>
                <a:cubicBezTo>
                  <a:pt x="311" y="148"/>
                  <a:pt x="311" y="148"/>
                  <a:pt x="311" y="148"/>
                </a:cubicBezTo>
                <a:cubicBezTo>
                  <a:pt x="311" y="148"/>
                  <a:pt x="311" y="149"/>
                  <a:pt x="312" y="149"/>
                </a:cubicBezTo>
                <a:cubicBezTo>
                  <a:pt x="312" y="149"/>
                  <a:pt x="313" y="148"/>
                  <a:pt x="313" y="149"/>
                </a:cubicBezTo>
                <a:cubicBezTo>
                  <a:pt x="312" y="149"/>
                  <a:pt x="312" y="149"/>
                  <a:pt x="312" y="149"/>
                </a:cubicBezTo>
                <a:cubicBezTo>
                  <a:pt x="311" y="150"/>
                  <a:pt x="312" y="151"/>
                  <a:pt x="312" y="151"/>
                </a:cubicBezTo>
                <a:cubicBezTo>
                  <a:pt x="313" y="151"/>
                  <a:pt x="313" y="150"/>
                  <a:pt x="313" y="150"/>
                </a:cubicBezTo>
                <a:cubicBezTo>
                  <a:pt x="313" y="151"/>
                  <a:pt x="312" y="151"/>
                  <a:pt x="312" y="151"/>
                </a:cubicBezTo>
                <a:cubicBezTo>
                  <a:pt x="311" y="151"/>
                  <a:pt x="311" y="152"/>
                  <a:pt x="312" y="152"/>
                </a:cubicBezTo>
                <a:cubicBezTo>
                  <a:pt x="312" y="152"/>
                  <a:pt x="312" y="152"/>
                  <a:pt x="312" y="152"/>
                </a:cubicBezTo>
                <a:cubicBezTo>
                  <a:pt x="312" y="152"/>
                  <a:pt x="312" y="152"/>
                  <a:pt x="312" y="152"/>
                </a:cubicBezTo>
                <a:cubicBezTo>
                  <a:pt x="312" y="152"/>
                  <a:pt x="312" y="152"/>
                  <a:pt x="312" y="152"/>
                </a:cubicBezTo>
                <a:cubicBezTo>
                  <a:pt x="312" y="152"/>
                  <a:pt x="311" y="152"/>
                  <a:pt x="311" y="152"/>
                </a:cubicBezTo>
                <a:cubicBezTo>
                  <a:pt x="311" y="153"/>
                  <a:pt x="311" y="153"/>
                  <a:pt x="310" y="153"/>
                </a:cubicBezTo>
                <a:cubicBezTo>
                  <a:pt x="310" y="154"/>
                  <a:pt x="310" y="154"/>
                  <a:pt x="310" y="154"/>
                </a:cubicBezTo>
                <a:cubicBezTo>
                  <a:pt x="310" y="155"/>
                  <a:pt x="311" y="155"/>
                  <a:pt x="311" y="154"/>
                </a:cubicBezTo>
                <a:cubicBezTo>
                  <a:pt x="311" y="154"/>
                  <a:pt x="312" y="154"/>
                  <a:pt x="312" y="153"/>
                </a:cubicBezTo>
                <a:cubicBezTo>
                  <a:pt x="312" y="154"/>
                  <a:pt x="312" y="154"/>
                  <a:pt x="313" y="154"/>
                </a:cubicBezTo>
                <a:cubicBezTo>
                  <a:pt x="313" y="154"/>
                  <a:pt x="314" y="154"/>
                  <a:pt x="314" y="154"/>
                </a:cubicBezTo>
                <a:cubicBezTo>
                  <a:pt x="313" y="154"/>
                  <a:pt x="313" y="154"/>
                  <a:pt x="312" y="154"/>
                </a:cubicBezTo>
                <a:cubicBezTo>
                  <a:pt x="312" y="154"/>
                  <a:pt x="311" y="154"/>
                  <a:pt x="311" y="154"/>
                </a:cubicBezTo>
                <a:cubicBezTo>
                  <a:pt x="311" y="155"/>
                  <a:pt x="311" y="155"/>
                  <a:pt x="311" y="155"/>
                </a:cubicBezTo>
                <a:cubicBezTo>
                  <a:pt x="310" y="155"/>
                  <a:pt x="310" y="156"/>
                  <a:pt x="310" y="156"/>
                </a:cubicBezTo>
                <a:cubicBezTo>
                  <a:pt x="309" y="156"/>
                  <a:pt x="308" y="157"/>
                  <a:pt x="308" y="157"/>
                </a:cubicBezTo>
                <a:cubicBezTo>
                  <a:pt x="308" y="157"/>
                  <a:pt x="307" y="157"/>
                  <a:pt x="307" y="158"/>
                </a:cubicBezTo>
                <a:cubicBezTo>
                  <a:pt x="307" y="158"/>
                  <a:pt x="307" y="159"/>
                  <a:pt x="307" y="159"/>
                </a:cubicBezTo>
                <a:cubicBezTo>
                  <a:pt x="308" y="159"/>
                  <a:pt x="308" y="158"/>
                  <a:pt x="308" y="158"/>
                </a:cubicBezTo>
                <a:cubicBezTo>
                  <a:pt x="308" y="158"/>
                  <a:pt x="308" y="158"/>
                  <a:pt x="309" y="158"/>
                </a:cubicBezTo>
                <a:cubicBezTo>
                  <a:pt x="309" y="158"/>
                  <a:pt x="310" y="157"/>
                  <a:pt x="310" y="157"/>
                </a:cubicBezTo>
                <a:cubicBezTo>
                  <a:pt x="310" y="157"/>
                  <a:pt x="310" y="156"/>
                  <a:pt x="310" y="156"/>
                </a:cubicBezTo>
                <a:cubicBezTo>
                  <a:pt x="311" y="156"/>
                  <a:pt x="311" y="156"/>
                  <a:pt x="311" y="156"/>
                </a:cubicBezTo>
                <a:cubicBezTo>
                  <a:pt x="312" y="156"/>
                  <a:pt x="312" y="156"/>
                  <a:pt x="313" y="155"/>
                </a:cubicBezTo>
                <a:cubicBezTo>
                  <a:pt x="313" y="155"/>
                  <a:pt x="314" y="155"/>
                  <a:pt x="314" y="155"/>
                </a:cubicBezTo>
                <a:cubicBezTo>
                  <a:pt x="315" y="155"/>
                  <a:pt x="316" y="155"/>
                  <a:pt x="316" y="155"/>
                </a:cubicBezTo>
                <a:cubicBezTo>
                  <a:pt x="315" y="155"/>
                  <a:pt x="314" y="155"/>
                  <a:pt x="314" y="156"/>
                </a:cubicBezTo>
                <a:cubicBezTo>
                  <a:pt x="314" y="156"/>
                  <a:pt x="314" y="157"/>
                  <a:pt x="314" y="157"/>
                </a:cubicBezTo>
                <a:cubicBezTo>
                  <a:pt x="314" y="157"/>
                  <a:pt x="314" y="158"/>
                  <a:pt x="313" y="158"/>
                </a:cubicBezTo>
                <a:cubicBezTo>
                  <a:pt x="313" y="159"/>
                  <a:pt x="312" y="159"/>
                  <a:pt x="312" y="160"/>
                </a:cubicBezTo>
                <a:cubicBezTo>
                  <a:pt x="312" y="160"/>
                  <a:pt x="312" y="160"/>
                  <a:pt x="312" y="160"/>
                </a:cubicBezTo>
                <a:cubicBezTo>
                  <a:pt x="313" y="160"/>
                  <a:pt x="314" y="160"/>
                  <a:pt x="314" y="160"/>
                </a:cubicBezTo>
                <a:cubicBezTo>
                  <a:pt x="314" y="160"/>
                  <a:pt x="313" y="160"/>
                  <a:pt x="312" y="161"/>
                </a:cubicBezTo>
                <a:cubicBezTo>
                  <a:pt x="312" y="161"/>
                  <a:pt x="311" y="161"/>
                  <a:pt x="311" y="161"/>
                </a:cubicBezTo>
                <a:cubicBezTo>
                  <a:pt x="311" y="161"/>
                  <a:pt x="310" y="161"/>
                  <a:pt x="310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3"/>
                  <a:pt x="308" y="163"/>
                  <a:pt x="308" y="163"/>
                </a:cubicBezTo>
                <a:cubicBezTo>
                  <a:pt x="308" y="164"/>
                  <a:pt x="309" y="163"/>
                  <a:pt x="309" y="163"/>
                </a:cubicBezTo>
                <a:cubicBezTo>
                  <a:pt x="310" y="163"/>
                  <a:pt x="310" y="162"/>
                  <a:pt x="310" y="162"/>
                </a:cubicBezTo>
                <a:cubicBezTo>
                  <a:pt x="310" y="163"/>
                  <a:pt x="310" y="163"/>
                  <a:pt x="310" y="163"/>
                </a:cubicBezTo>
                <a:cubicBezTo>
                  <a:pt x="310" y="163"/>
                  <a:pt x="311" y="163"/>
                  <a:pt x="311" y="163"/>
                </a:cubicBezTo>
                <a:cubicBezTo>
                  <a:pt x="311" y="163"/>
                  <a:pt x="311" y="163"/>
                  <a:pt x="311" y="163"/>
                </a:cubicBezTo>
                <a:cubicBezTo>
                  <a:pt x="311" y="163"/>
                  <a:pt x="311" y="163"/>
                  <a:pt x="312" y="163"/>
                </a:cubicBezTo>
                <a:cubicBezTo>
                  <a:pt x="313" y="162"/>
                  <a:pt x="315" y="161"/>
                  <a:pt x="316" y="160"/>
                </a:cubicBezTo>
                <a:cubicBezTo>
                  <a:pt x="317" y="160"/>
                  <a:pt x="318" y="159"/>
                  <a:pt x="318" y="159"/>
                </a:cubicBezTo>
                <a:cubicBezTo>
                  <a:pt x="318" y="158"/>
                  <a:pt x="319" y="157"/>
                  <a:pt x="319" y="158"/>
                </a:cubicBezTo>
                <a:cubicBezTo>
                  <a:pt x="319" y="159"/>
                  <a:pt x="318" y="159"/>
                  <a:pt x="319" y="159"/>
                </a:cubicBezTo>
                <a:cubicBezTo>
                  <a:pt x="319" y="159"/>
                  <a:pt x="320" y="159"/>
                  <a:pt x="319" y="159"/>
                </a:cubicBezTo>
                <a:cubicBezTo>
                  <a:pt x="319" y="159"/>
                  <a:pt x="318" y="160"/>
                  <a:pt x="317" y="160"/>
                </a:cubicBezTo>
                <a:cubicBezTo>
                  <a:pt x="317" y="160"/>
                  <a:pt x="316" y="161"/>
                  <a:pt x="315" y="161"/>
                </a:cubicBezTo>
                <a:cubicBezTo>
                  <a:pt x="315" y="162"/>
                  <a:pt x="314" y="162"/>
                  <a:pt x="315" y="162"/>
                </a:cubicBezTo>
                <a:cubicBezTo>
                  <a:pt x="315" y="162"/>
                  <a:pt x="316" y="162"/>
                  <a:pt x="316" y="162"/>
                </a:cubicBezTo>
                <a:cubicBezTo>
                  <a:pt x="316" y="162"/>
                  <a:pt x="316" y="162"/>
                  <a:pt x="315" y="162"/>
                </a:cubicBezTo>
                <a:cubicBezTo>
                  <a:pt x="315" y="162"/>
                  <a:pt x="314" y="162"/>
                  <a:pt x="313" y="162"/>
                </a:cubicBezTo>
                <a:cubicBezTo>
                  <a:pt x="313" y="163"/>
                  <a:pt x="312" y="164"/>
                  <a:pt x="312" y="164"/>
                </a:cubicBezTo>
                <a:cubicBezTo>
                  <a:pt x="312" y="164"/>
                  <a:pt x="312" y="164"/>
                  <a:pt x="312" y="164"/>
                </a:cubicBezTo>
                <a:cubicBezTo>
                  <a:pt x="312" y="164"/>
                  <a:pt x="313" y="164"/>
                  <a:pt x="313" y="165"/>
                </a:cubicBezTo>
                <a:cubicBezTo>
                  <a:pt x="312" y="165"/>
                  <a:pt x="312" y="165"/>
                  <a:pt x="312" y="164"/>
                </a:cubicBezTo>
                <a:cubicBezTo>
                  <a:pt x="312" y="164"/>
                  <a:pt x="311" y="164"/>
                  <a:pt x="311" y="164"/>
                </a:cubicBezTo>
                <a:cubicBezTo>
                  <a:pt x="311" y="164"/>
                  <a:pt x="310" y="164"/>
                  <a:pt x="310" y="164"/>
                </a:cubicBezTo>
                <a:cubicBezTo>
                  <a:pt x="310" y="165"/>
                  <a:pt x="310" y="165"/>
                  <a:pt x="311" y="165"/>
                </a:cubicBezTo>
                <a:cubicBezTo>
                  <a:pt x="311" y="165"/>
                  <a:pt x="311" y="165"/>
                  <a:pt x="311" y="165"/>
                </a:cubicBezTo>
                <a:cubicBezTo>
                  <a:pt x="311" y="165"/>
                  <a:pt x="311" y="165"/>
                  <a:pt x="311" y="166"/>
                </a:cubicBezTo>
                <a:cubicBezTo>
                  <a:pt x="310" y="166"/>
                  <a:pt x="311" y="166"/>
                  <a:pt x="310" y="166"/>
                </a:cubicBezTo>
                <a:cubicBezTo>
                  <a:pt x="310" y="166"/>
                  <a:pt x="310" y="166"/>
                  <a:pt x="310" y="166"/>
                </a:cubicBezTo>
                <a:cubicBezTo>
                  <a:pt x="310" y="165"/>
                  <a:pt x="310" y="165"/>
                  <a:pt x="310" y="165"/>
                </a:cubicBezTo>
                <a:cubicBezTo>
                  <a:pt x="310" y="165"/>
                  <a:pt x="309" y="165"/>
                  <a:pt x="309" y="165"/>
                </a:cubicBezTo>
                <a:cubicBezTo>
                  <a:pt x="309" y="165"/>
                  <a:pt x="308" y="165"/>
                  <a:pt x="308" y="166"/>
                </a:cubicBezTo>
                <a:cubicBezTo>
                  <a:pt x="309" y="166"/>
                  <a:pt x="309" y="166"/>
                  <a:pt x="309" y="166"/>
                </a:cubicBezTo>
                <a:cubicBezTo>
                  <a:pt x="309" y="167"/>
                  <a:pt x="308" y="167"/>
                  <a:pt x="308" y="167"/>
                </a:cubicBezTo>
                <a:cubicBezTo>
                  <a:pt x="308" y="167"/>
                  <a:pt x="308" y="168"/>
                  <a:pt x="309" y="168"/>
                </a:cubicBezTo>
                <a:cubicBezTo>
                  <a:pt x="309" y="168"/>
                  <a:pt x="310" y="167"/>
                  <a:pt x="310" y="167"/>
                </a:cubicBezTo>
                <a:cubicBezTo>
                  <a:pt x="311" y="167"/>
                  <a:pt x="312" y="167"/>
                  <a:pt x="312" y="167"/>
                </a:cubicBezTo>
                <a:cubicBezTo>
                  <a:pt x="312" y="167"/>
                  <a:pt x="313" y="167"/>
                  <a:pt x="312" y="167"/>
                </a:cubicBezTo>
                <a:cubicBezTo>
                  <a:pt x="312" y="167"/>
                  <a:pt x="311" y="168"/>
                  <a:pt x="311" y="167"/>
                </a:cubicBezTo>
                <a:cubicBezTo>
                  <a:pt x="310" y="167"/>
                  <a:pt x="310" y="167"/>
                  <a:pt x="310" y="167"/>
                </a:cubicBezTo>
                <a:cubicBezTo>
                  <a:pt x="310" y="168"/>
                  <a:pt x="310" y="168"/>
                  <a:pt x="310" y="168"/>
                </a:cubicBezTo>
                <a:cubicBezTo>
                  <a:pt x="310" y="169"/>
                  <a:pt x="309" y="168"/>
                  <a:pt x="309" y="168"/>
                </a:cubicBezTo>
                <a:cubicBezTo>
                  <a:pt x="309" y="167"/>
                  <a:pt x="309" y="167"/>
                  <a:pt x="308" y="168"/>
                </a:cubicBezTo>
                <a:cubicBezTo>
                  <a:pt x="308" y="168"/>
                  <a:pt x="308" y="169"/>
                  <a:pt x="308" y="169"/>
                </a:cubicBezTo>
                <a:cubicBezTo>
                  <a:pt x="308" y="169"/>
                  <a:pt x="308" y="170"/>
                  <a:pt x="308" y="170"/>
                </a:cubicBezTo>
                <a:cubicBezTo>
                  <a:pt x="308" y="171"/>
                  <a:pt x="308" y="172"/>
                  <a:pt x="308" y="172"/>
                </a:cubicBezTo>
                <a:cubicBezTo>
                  <a:pt x="308" y="172"/>
                  <a:pt x="308" y="173"/>
                  <a:pt x="309" y="172"/>
                </a:cubicBezTo>
                <a:cubicBezTo>
                  <a:pt x="309" y="172"/>
                  <a:pt x="310" y="171"/>
                  <a:pt x="310" y="171"/>
                </a:cubicBezTo>
                <a:cubicBezTo>
                  <a:pt x="311" y="171"/>
                  <a:pt x="312" y="170"/>
                  <a:pt x="312" y="170"/>
                </a:cubicBezTo>
                <a:cubicBezTo>
                  <a:pt x="312" y="170"/>
                  <a:pt x="313" y="170"/>
                  <a:pt x="314" y="169"/>
                </a:cubicBezTo>
                <a:cubicBezTo>
                  <a:pt x="314" y="169"/>
                  <a:pt x="315" y="168"/>
                  <a:pt x="315" y="169"/>
                </a:cubicBezTo>
                <a:cubicBezTo>
                  <a:pt x="315" y="169"/>
                  <a:pt x="315" y="169"/>
                  <a:pt x="315" y="169"/>
                </a:cubicBezTo>
                <a:cubicBezTo>
                  <a:pt x="315" y="169"/>
                  <a:pt x="315" y="169"/>
                  <a:pt x="315" y="170"/>
                </a:cubicBezTo>
                <a:cubicBezTo>
                  <a:pt x="315" y="170"/>
                  <a:pt x="314" y="170"/>
                  <a:pt x="313" y="170"/>
                </a:cubicBezTo>
                <a:cubicBezTo>
                  <a:pt x="313" y="170"/>
                  <a:pt x="313" y="171"/>
                  <a:pt x="313" y="171"/>
                </a:cubicBezTo>
                <a:cubicBezTo>
                  <a:pt x="313" y="171"/>
                  <a:pt x="312" y="171"/>
                  <a:pt x="312" y="172"/>
                </a:cubicBezTo>
                <a:cubicBezTo>
                  <a:pt x="312" y="172"/>
                  <a:pt x="314" y="172"/>
                  <a:pt x="314" y="172"/>
                </a:cubicBezTo>
                <a:cubicBezTo>
                  <a:pt x="315" y="172"/>
                  <a:pt x="315" y="172"/>
                  <a:pt x="315" y="172"/>
                </a:cubicBezTo>
                <a:cubicBezTo>
                  <a:pt x="315" y="173"/>
                  <a:pt x="315" y="174"/>
                  <a:pt x="315" y="173"/>
                </a:cubicBezTo>
                <a:cubicBezTo>
                  <a:pt x="315" y="173"/>
                  <a:pt x="315" y="173"/>
                  <a:pt x="314" y="172"/>
                </a:cubicBezTo>
                <a:cubicBezTo>
                  <a:pt x="314" y="172"/>
                  <a:pt x="314" y="172"/>
                  <a:pt x="313" y="172"/>
                </a:cubicBezTo>
                <a:cubicBezTo>
                  <a:pt x="313" y="172"/>
                  <a:pt x="313" y="173"/>
                  <a:pt x="312" y="173"/>
                </a:cubicBezTo>
                <a:cubicBezTo>
                  <a:pt x="312" y="173"/>
                  <a:pt x="312" y="172"/>
                  <a:pt x="312" y="172"/>
                </a:cubicBezTo>
                <a:cubicBezTo>
                  <a:pt x="312" y="171"/>
                  <a:pt x="311" y="171"/>
                  <a:pt x="311" y="172"/>
                </a:cubicBezTo>
                <a:cubicBezTo>
                  <a:pt x="311" y="172"/>
                  <a:pt x="311" y="173"/>
                  <a:pt x="311" y="173"/>
                </a:cubicBezTo>
                <a:cubicBezTo>
                  <a:pt x="310" y="173"/>
                  <a:pt x="310" y="173"/>
                  <a:pt x="310" y="174"/>
                </a:cubicBezTo>
                <a:cubicBezTo>
                  <a:pt x="311" y="174"/>
                  <a:pt x="311" y="173"/>
                  <a:pt x="311" y="174"/>
                </a:cubicBezTo>
                <a:cubicBezTo>
                  <a:pt x="311" y="174"/>
                  <a:pt x="311" y="174"/>
                  <a:pt x="311" y="175"/>
                </a:cubicBezTo>
                <a:cubicBezTo>
                  <a:pt x="310" y="175"/>
                  <a:pt x="310" y="176"/>
                  <a:pt x="310" y="176"/>
                </a:cubicBezTo>
                <a:cubicBezTo>
                  <a:pt x="310" y="176"/>
                  <a:pt x="310" y="176"/>
                  <a:pt x="311" y="176"/>
                </a:cubicBezTo>
                <a:cubicBezTo>
                  <a:pt x="311" y="176"/>
                  <a:pt x="312" y="175"/>
                  <a:pt x="312" y="176"/>
                </a:cubicBezTo>
                <a:cubicBezTo>
                  <a:pt x="312" y="176"/>
                  <a:pt x="311" y="176"/>
                  <a:pt x="311" y="177"/>
                </a:cubicBezTo>
                <a:cubicBezTo>
                  <a:pt x="310" y="177"/>
                  <a:pt x="309" y="178"/>
                  <a:pt x="309" y="178"/>
                </a:cubicBezTo>
                <a:cubicBezTo>
                  <a:pt x="309" y="178"/>
                  <a:pt x="307" y="180"/>
                  <a:pt x="307" y="180"/>
                </a:cubicBezTo>
                <a:cubicBezTo>
                  <a:pt x="308" y="179"/>
                  <a:pt x="309" y="179"/>
                  <a:pt x="310" y="178"/>
                </a:cubicBezTo>
                <a:cubicBezTo>
                  <a:pt x="311" y="178"/>
                  <a:pt x="311" y="178"/>
                  <a:pt x="311" y="178"/>
                </a:cubicBezTo>
                <a:cubicBezTo>
                  <a:pt x="311" y="178"/>
                  <a:pt x="310" y="179"/>
                  <a:pt x="310" y="180"/>
                </a:cubicBezTo>
                <a:cubicBezTo>
                  <a:pt x="310" y="180"/>
                  <a:pt x="309" y="181"/>
                  <a:pt x="309" y="181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308" y="181"/>
                  <a:pt x="307" y="181"/>
                  <a:pt x="308" y="181"/>
                </a:cubicBezTo>
                <a:cubicBezTo>
                  <a:pt x="308" y="180"/>
                  <a:pt x="307" y="180"/>
                  <a:pt x="307" y="180"/>
                </a:cubicBezTo>
                <a:cubicBezTo>
                  <a:pt x="307" y="180"/>
                  <a:pt x="306" y="181"/>
                  <a:pt x="306" y="181"/>
                </a:cubicBezTo>
                <a:cubicBezTo>
                  <a:pt x="306" y="182"/>
                  <a:pt x="307" y="181"/>
                  <a:pt x="306" y="182"/>
                </a:cubicBezTo>
                <a:cubicBezTo>
                  <a:pt x="306" y="182"/>
                  <a:pt x="306" y="182"/>
                  <a:pt x="306" y="183"/>
                </a:cubicBezTo>
                <a:cubicBezTo>
                  <a:pt x="306" y="183"/>
                  <a:pt x="306" y="183"/>
                  <a:pt x="306" y="183"/>
                </a:cubicBezTo>
                <a:cubicBezTo>
                  <a:pt x="305" y="184"/>
                  <a:pt x="305" y="183"/>
                  <a:pt x="305" y="184"/>
                </a:cubicBezTo>
                <a:cubicBezTo>
                  <a:pt x="304" y="184"/>
                  <a:pt x="304" y="184"/>
                  <a:pt x="304" y="185"/>
                </a:cubicBezTo>
                <a:cubicBezTo>
                  <a:pt x="304" y="185"/>
                  <a:pt x="305" y="185"/>
                  <a:pt x="305" y="185"/>
                </a:cubicBezTo>
                <a:cubicBezTo>
                  <a:pt x="305" y="185"/>
                  <a:pt x="306" y="184"/>
                  <a:pt x="306" y="184"/>
                </a:cubicBezTo>
                <a:cubicBezTo>
                  <a:pt x="306" y="184"/>
                  <a:pt x="306" y="183"/>
                  <a:pt x="306" y="183"/>
                </a:cubicBezTo>
                <a:cubicBezTo>
                  <a:pt x="307" y="183"/>
                  <a:pt x="307" y="182"/>
                  <a:pt x="307" y="182"/>
                </a:cubicBezTo>
                <a:cubicBezTo>
                  <a:pt x="308" y="182"/>
                  <a:pt x="308" y="182"/>
                  <a:pt x="308" y="181"/>
                </a:cubicBezTo>
                <a:cubicBezTo>
                  <a:pt x="309" y="181"/>
                  <a:pt x="308" y="182"/>
                  <a:pt x="308" y="182"/>
                </a:cubicBezTo>
                <a:cubicBezTo>
                  <a:pt x="309" y="182"/>
                  <a:pt x="309" y="181"/>
                  <a:pt x="310" y="181"/>
                </a:cubicBezTo>
                <a:cubicBezTo>
                  <a:pt x="311" y="180"/>
                  <a:pt x="311" y="180"/>
                  <a:pt x="312" y="180"/>
                </a:cubicBezTo>
                <a:cubicBezTo>
                  <a:pt x="312" y="180"/>
                  <a:pt x="313" y="179"/>
                  <a:pt x="313" y="179"/>
                </a:cubicBezTo>
                <a:cubicBezTo>
                  <a:pt x="313" y="179"/>
                  <a:pt x="312" y="179"/>
                  <a:pt x="312" y="180"/>
                </a:cubicBezTo>
                <a:cubicBezTo>
                  <a:pt x="311" y="180"/>
                  <a:pt x="312" y="180"/>
                  <a:pt x="311" y="180"/>
                </a:cubicBezTo>
                <a:cubicBezTo>
                  <a:pt x="311" y="180"/>
                  <a:pt x="309" y="181"/>
                  <a:pt x="309" y="181"/>
                </a:cubicBezTo>
                <a:cubicBezTo>
                  <a:pt x="309" y="181"/>
                  <a:pt x="309" y="181"/>
                  <a:pt x="309" y="180"/>
                </a:cubicBezTo>
                <a:cubicBezTo>
                  <a:pt x="310" y="180"/>
                  <a:pt x="311" y="180"/>
                  <a:pt x="312" y="180"/>
                </a:cubicBezTo>
                <a:cubicBezTo>
                  <a:pt x="313" y="179"/>
                  <a:pt x="313" y="179"/>
                  <a:pt x="314" y="178"/>
                </a:cubicBezTo>
                <a:cubicBezTo>
                  <a:pt x="315" y="178"/>
                  <a:pt x="316" y="178"/>
                  <a:pt x="316" y="177"/>
                </a:cubicBezTo>
                <a:cubicBezTo>
                  <a:pt x="317" y="177"/>
                  <a:pt x="317" y="176"/>
                  <a:pt x="317" y="176"/>
                </a:cubicBezTo>
                <a:cubicBezTo>
                  <a:pt x="317" y="176"/>
                  <a:pt x="317" y="177"/>
                  <a:pt x="316" y="177"/>
                </a:cubicBezTo>
                <a:cubicBezTo>
                  <a:pt x="316" y="178"/>
                  <a:pt x="315" y="178"/>
                  <a:pt x="314" y="178"/>
                </a:cubicBezTo>
                <a:cubicBezTo>
                  <a:pt x="314" y="179"/>
                  <a:pt x="314" y="179"/>
                  <a:pt x="314" y="179"/>
                </a:cubicBezTo>
                <a:cubicBezTo>
                  <a:pt x="315" y="179"/>
                  <a:pt x="316" y="179"/>
                  <a:pt x="316" y="179"/>
                </a:cubicBezTo>
                <a:cubicBezTo>
                  <a:pt x="316" y="179"/>
                  <a:pt x="315" y="179"/>
                  <a:pt x="315" y="179"/>
                </a:cubicBezTo>
                <a:cubicBezTo>
                  <a:pt x="315" y="180"/>
                  <a:pt x="314" y="180"/>
                  <a:pt x="315" y="180"/>
                </a:cubicBezTo>
                <a:cubicBezTo>
                  <a:pt x="315" y="181"/>
                  <a:pt x="315" y="182"/>
                  <a:pt x="314" y="181"/>
                </a:cubicBezTo>
                <a:cubicBezTo>
                  <a:pt x="314" y="181"/>
                  <a:pt x="314" y="180"/>
                  <a:pt x="314" y="180"/>
                </a:cubicBezTo>
                <a:cubicBezTo>
                  <a:pt x="314" y="179"/>
                  <a:pt x="314" y="179"/>
                  <a:pt x="313" y="179"/>
                </a:cubicBezTo>
                <a:cubicBezTo>
                  <a:pt x="313" y="180"/>
                  <a:pt x="312" y="180"/>
                  <a:pt x="311" y="180"/>
                </a:cubicBezTo>
                <a:cubicBezTo>
                  <a:pt x="311" y="181"/>
                  <a:pt x="311" y="181"/>
                  <a:pt x="311" y="181"/>
                </a:cubicBezTo>
                <a:cubicBezTo>
                  <a:pt x="310" y="181"/>
                  <a:pt x="310" y="181"/>
                  <a:pt x="309" y="181"/>
                </a:cubicBezTo>
                <a:cubicBezTo>
                  <a:pt x="309" y="182"/>
                  <a:pt x="309" y="182"/>
                  <a:pt x="309" y="182"/>
                </a:cubicBezTo>
                <a:cubicBezTo>
                  <a:pt x="308" y="182"/>
                  <a:pt x="308" y="182"/>
                  <a:pt x="307" y="183"/>
                </a:cubicBezTo>
                <a:cubicBezTo>
                  <a:pt x="307" y="183"/>
                  <a:pt x="306" y="184"/>
                  <a:pt x="306" y="185"/>
                </a:cubicBezTo>
                <a:cubicBezTo>
                  <a:pt x="306" y="185"/>
                  <a:pt x="306" y="185"/>
                  <a:pt x="307" y="185"/>
                </a:cubicBezTo>
                <a:cubicBezTo>
                  <a:pt x="307" y="185"/>
                  <a:pt x="308" y="184"/>
                  <a:pt x="308" y="184"/>
                </a:cubicBezTo>
                <a:cubicBezTo>
                  <a:pt x="308" y="183"/>
                  <a:pt x="309" y="184"/>
                  <a:pt x="309" y="183"/>
                </a:cubicBezTo>
                <a:cubicBezTo>
                  <a:pt x="309" y="183"/>
                  <a:pt x="310" y="183"/>
                  <a:pt x="310" y="183"/>
                </a:cubicBezTo>
                <a:cubicBezTo>
                  <a:pt x="309" y="183"/>
                  <a:pt x="309" y="184"/>
                  <a:pt x="309" y="184"/>
                </a:cubicBezTo>
                <a:cubicBezTo>
                  <a:pt x="310" y="184"/>
                  <a:pt x="311" y="184"/>
                  <a:pt x="312" y="184"/>
                </a:cubicBezTo>
                <a:cubicBezTo>
                  <a:pt x="313" y="184"/>
                  <a:pt x="313" y="183"/>
                  <a:pt x="313" y="183"/>
                </a:cubicBezTo>
                <a:cubicBezTo>
                  <a:pt x="313" y="184"/>
                  <a:pt x="313" y="184"/>
                  <a:pt x="313" y="184"/>
                </a:cubicBezTo>
                <a:cubicBezTo>
                  <a:pt x="312" y="184"/>
                  <a:pt x="309" y="184"/>
                  <a:pt x="309" y="184"/>
                </a:cubicBezTo>
                <a:cubicBezTo>
                  <a:pt x="308" y="184"/>
                  <a:pt x="308" y="184"/>
                  <a:pt x="307" y="185"/>
                </a:cubicBezTo>
                <a:cubicBezTo>
                  <a:pt x="307" y="186"/>
                  <a:pt x="305" y="186"/>
                  <a:pt x="306" y="186"/>
                </a:cubicBezTo>
                <a:cubicBezTo>
                  <a:pt x="306" y="186"/>
                  <a:pt x="307" y="187"/>
                  <a:pt x="308" y="186"/>
                </a:cubicBezTo>
                <a:cubicBezTo>
                  <a:pt x="308" y="186"/>
                  <a:pt x="309" y="186"/>
                  <a:pt x="308" y="186"/>
                </a:cubicBezTo>
                <a:cubicBezTo>
                  <a:pt x="308" y="187"/>
                  <a:pt x="307" y="187"/>
                  <a:pt x="306" y="186"/>
                </a:cubicBezTo>
                <a:cubicBezTo>
                  <a:pt x="305" y="186"/>
                  <a:pt x="304" y="187"/>
                  <a:pt x="304" y="187"/>
                </a:cubicBezTo>
                <a:cubicBezTo>
                  <a:pt x="304" y="187"/>
                  <a:pt x="304" y="187"/>
                  <a:pt x="304" y="188"/>
                </a:cubicBezTo>
                <a:cubicBezTo>
                  <a:pt x="305" y="188"/>
                  <a:pt x="305" y="188"/>
                  <a:pt x="306" y="188"/>
                </a:cubicBezTo>
                <a:cubicBezTo>
                  <a:pt x="306" y="188"/>
                  <a:pt x="307" y="188"/>
                  <a:pt x="308" y="188"/>
                </a:cubicBezTo>
                <a:cubicBezTo>
                  <a:pt x="309" y="188"/>
                  <a:pt x="310" y="187"/>
                  <a:pt x="310" y="187"/>
                </a:cubicBezTo>
                <a:cubicBezTo>
                  <a:pt x="309" y="188"/>
                  <a:pt x="309" y="188"/>
                  <a:pt x="308" y="188"/>
                </a:cubicBezTo>
                <a:cubicBezTo>
                  <a:pt x="308" y="188"/>
                  <a:pt x="306" y="188"/>
                  <a:pt x="305" y="188"/>
                </a:cubicBezTo>
                <a:cubicBezTo>
                  <a:pt x="304" y="188"/>
                  <a:pt x="304" y="188"/>
                  <a:pt x="305" y="189"/>
                </a:cubicBezTo>
                <a:cubicBezTo>
                  <a:pt x="305" y="189"/>
                  <a:pt x="306" y="189"/>
                  <a:pt x="306" y="189"/>
                </a:cubicBezTo>
                <a:cubicBezTo>
                  <a:pt x="306" y="190"/>
                  <a:pt x="307" y="189"/>
                  <a:pt x="307" y="189"/>
                </a:cubicBezTo>
                <a:cubicBezTo>
                  <a:pt x="308" y="189"/>
                  <a:pt x="308" y="189"/>
                  <a:pt x="308" y="189"/>
                </a:cubicBezTo>
                <a:cubicBezTo>
                  <a:pt x="308" y="189"/>
                  <a:pt x="307" y="189"/>
                  <a:pt x="307" y="190"/>
                </a:cubicBezTo>
                <a:cubicBezTo>
                  <a:pt x="307" y="190"/>
                  <a:pt x="308" y="190"/>
                  <a:pt x="309" y="189"/>
                </a:cubicBezTo>
                <a:cubicBezTo>
                  <a:pt x="309" y="189"/>
                  <a:pt x="310" y="188"/>
                  <a:pt x="310" y="188"/>
                </a:cubicBezTo>
                <a:cubicBezTo>
                  <a:pt x="310" y="188"/>
                  <a:pt x="309" y="189"/>
                  <a:pt x="310" y="189"/>
                </a:cubicBezTo>
                <a:cubicBezTo>
                  <a:pt x="310" y="189"/>
                  <a:pt x="311" y="189"/>
                  <a:pt x="311" y="189"/>
                </a:cubicBezTo>
                <a:cubicBezTo>
                  <a:pt x="311" y="189"/>
                  <a:pt x="311" y="189"/>
                  <a:pt x="311" y="190"/>
                </a:cubicBezTo>
                <a:cubicBezTo>
                  <a:pt x="311" y="190"/>
                  <a:pt x="311" y="190"/>
                  <a:pt x="311" y="190"/>
                </a:cubicBezTo>
                <a:cubicBezTo>
                  <a:pt x="310" y="190"/>
                  <a:pt x="311" y="190"/>
                  <a:pt x="311" y="190"/>
                </a:cubicBezTo>
                <a:cubicBezTo>
                  <a:pt x="312" y="190"/>
                  <a:pt x="313" y="190"/>
                  <a:pt x="313" y="190"/>
                </a:cubicBezTo>
                <a:cubicBezTo>
                  <a:pt x="313" y="189"/>
                  <a:pt x="314" y="189"/>
                  <a:pt x="314" y="189"/>
                </a:cubicBezTo>
                <a:cubicBezTo>
                  <a:pt x="314" y="189"/>
                  <a:pt x="315" y="188"/>
                  <a:pt x="315" y="188"/>
                </a:cubicBezTo>
                <a:cubicBezTo>
                  <a:pt x="315" y="188"/>
                  <a:pt x="315" y="189"/>
                  <a:pt x="315" y="189"/>
                </a:cubicBezTo>
                <a:cubicBezTo>
                  <a:pt x="314" y="189"/>
                  <a:pt x="313" y="190"/>
                  <a:pt x="313" y="190"/>
                </a:cubicBezTo>
                <a:cubicBezTo>
                  <a:pt x="313" y="190"/>
                  <a:pt x="312" y="191"/>
                  <a:pt x="312" y="191"/>
                </a:cubicBezTo>
                <a:cubicBezTo>
                  <a:pt x="312" y="191"/>
                  <a:pt x="311" y="191"/>
                  <a:pt x="311" y="191"/>
                </a:cubicBezTo>
                <a:cubicBezTo>
                  <a:pt x="310" y="191"/>
                  <a:pt x="310" y="191"/>
                  <a:pt x="310" y="191"/>
                </a:cubicBezTo>
                <a:cubicBezTo>
                  <a:pt x="309" y="191"/>
                  <a:pt x="309" y="191"/>
                  <a:pt x="309" y="192"/>
                </a:cubicBezTo>
                <a:cubicBezTo>
                  <a:pt x="309" y="192"/>
                  <a:pt x="310" y="192"/>
                  <a:pt x="310" y="192"/>
                </a:cubicBezTo>
                <a:cubicBezTo>
                  <a:pt x="311" y="192"/>
                  <a:pt x="311" y="191"/>
                  <a:pt x="311" y="192"/>
                </a:cubicBezTo>
                <a:cubicBezTo>
                  <a:pt x="311" y="192"/>
                  <a:pt x="311" y="192"/>
                  <a:pt x="312" y="192"/>
                </a:cubicBezTo>
                <a:cubicBezTo>
                  <a:pt x="312" y="191"/>
                  <a:pt x="313" y="190"/>
                  <a:pt x="313" y="190"/>
                </a:cubicBezTo>
                <a:cubicBezTo>
                  <a:pt x="314" y="190"/>
                  <a:pt x="313" y="191"/>
                  <a:pt x="313" y="191"/>
                </a:cubicBezTo>
                <a:cubicBezTo>
                  <a:pt x="313" y="192"/>
                  <a:pt x="312" y="192"/>
                  <a:pt x="312" y="192"/>
                </a:cubicBezTo>
                <a:cubicBezTo>
                  <a:pt x="313" y="192"/>
                  <a:pt x="314" y="192"/>
                  <a:pt x="314" y="192"/>
                </a:cubicBezTo>
                <a:cubicBezTo>
                  <a:pt x="314" y="192"/>
                  <a:pt x="315" y="191"/>
                  <a:pt x="316" y="191"/>
                </a:cubicBezTo>
                <a:cubicBezTo>
                  <a:pt x="316" y="191"/>
                  <a:pt x="317" y="190"/>
                  <a:pt x="317" y="190"/>
                </a:cubicBezTo>
                <a:cubicBezTo>
                  <a:pt x="317" y="190"/>
                  <a:pt x="317" y="189"/>
                  <a:pt x="317" y="189"/>
                </a:cubicBezTo>
                <a:cubicBezTo>
                  <a:pt x="318" y="189"/>
                  <a:pt x="319" y="189"/>
                  <a:pt x="319" y="189"/>
                </a:cubicBezTo>
                <a:cubicBezTo>
                  <a:pt x="318" y="189"/>
                  <a:pt x="317" y="190"/>
                  <a:pt x="317" y="190"/>
                </a:cubicBezTo>
                <a:cubicBezTo>
                  <a:pt x="317" y="191"/>
                  <a:pt x="316" y="191"/>
                  <a:pt x="316" y="191"/>
                </a:cubicBezTo>
                <a:cubicBezTo>
                  <a:pt x="315" y="191"/>
                  <a:pt x="315" y="192"/>
                  <a:pt x="315" y="192"/>
                </a:cubicBezTo>
                <a:cubicBezTo>
                  <a:pt x="314" y="193"/>
                  <a:pt x="315" y="193"/>
                  <a:pt x="315" y="193"/>
                </a:cubicBezTo>
                <a:cubicBezTo>
                  <a:pt x="315" y="193"/>
                  <a:pt x="315" y="193"/>
                  <a:pt x="315" y="193"/>
                </a:cubicBezTo>
                <a:cubicBezTo>
                  <a:pt x="314" y="193"/>
                  <a:pt x="314" y="194"/>
                  <a:pt x="314" y="193"/>
                </a:cubicBezTo>
                <a:cubicBezTo>
                  <a:pt x="314" y="193"/>
                  <a:pt x="314" y="193"/>
                  <a:pt x="314" y="193"/>
                </a:cubicBezTo>
                <a:cubicBezTo>
                  <a:pt x="314" y="192"/>
                  <a:pt x="314" y="192"/>
                  <a:pt x="313" y="192"/>
                </a:cubicBezTo>
                <a:cubicBezTo>
                  <a:pt x="313" y="192"/>
                  <a:pt x="313" y="193"/>
                  <a:pt x="313" y="193"/>
                </a:cubicBezTo>
                <a:cubicBezTo>
                  <a:pt x="313" y="193"/>
                  <a:pt x="313" y="193"/>
                  <a:pt x="313" y="194"/>
                </a:cubicBezTo>
                <a:cubicBezTo>
                  <a:pt x="313" y="194"/>
                  <a:pt x="313" y="194"/>
                  <a:pt x="313" y="194"/>
                </a:cubicBezTo>
                <a:cubicBezTo>
                  <a:pt x="313" y="195"/>
                  <a:pt x="314" y="194"/>
                  <a:pt x="314" y="194"/>
                </a:cubicBezTo>
                <a:cubicBezTo>
                  <a:pt x="314" y="194"/>
                  <a:pt x="314" y="193"/>
                  <a:pt x="314" y="194"/>
                </a:cubicBezTo>
                <a:cubicBezTo>
                  <a:pt x="315" y="194"/>
                  <a:pt x="314" y="194"/>
                  <a:pt x="314" y="194"/>
                </a:cubicBezTo>
                <a:cubicBezTo>
                  <a:pt x="315" y="194"/>
                  <a:pt x="315" y="193"/>
                  <a:pt x="315" y="193"/>
                </a:cubicBezTo>
                <a:cubicBezTo>
                  <a:pt x="315" y="193"/>
                  <a:pt x="315" y="193"/>
                  <a:pt x="315" y="193"/>
                </a:cubicBezTo>
                <a:cubicBezTo>
                  <a:pt x="315" y="193"/>
                  <a:pt x="316" y="193"/>
                  <a:pt x="316" y="192"/>
                </a:cubicBezTo>
                <a:cubicBezTo>
                  <a:pt x="316" y="192"/>
                  <a:pt x="317" y="192"/>
                  <a:pt x="317" y="192"/>
                </a:cubicBezTo>
                <a:cubicBezTo>
                  <a:pt x="318" y="192"/>
                  <a:pt x="318" y="192"/>
                  <a:pt x="318" y="192"/>
                </a:cubicBezTo>
                <a:cubicBezTo>
                  <a:pt x="318" y="192"/>
                  <a:pt x="317" y="192"/>
                  <a:pt x="317" y="193"/>
                </a:cubicBezTo>
                <a:cubicBezTo>
                  <a:pt x="316" y="193"/>
                  <a:pt x="316" y="193"/>
                  <a:pt x="316" y="193"/>
                </a:cubicBezTo>
                <a:cubicBezTo>
                  <a:pt x="316" y="193"/>
                  <a:pt x="316" y="194"/>
                  <a:pt x="315" y="194"/>
                </a:cubicBezTo>
                <a:cubicBezTo>
                  <a:pt x="315" y="194"/>
                  <a:pt x="315" y="194"/>
                  <a:pt x="314" y="195"/>
                </a:cubicBezTo>
                <a:cubicBezTo>
                  <a:pt x="314" y="195"/>
                  <a:pt x="314" y="195"/>
                  <a:pt x="314" y="195"/>
                </a:cubicBezTo>
                <a:cubicBezTo>
                  <a:pt x="314" y="195"/>
                  <a:pt x="314" y="196"/>
                  <a:pt x="314" y="196"/>
                </a:cubicBezTo>
                <a:cubicBezTo>
                  <a:pt x="314" y="197"/>
                  <a:pt x="315" y="197"/>
                  <a:pt x="315" y="197"/>
                </a:cubicBezTo>
                <a:cubicBezTo>
                  <a:pt x="316" y="197"/>
                  <a:pt x="317" y="197"/>
                  <a:pt x="317" y="196"/>
                </a:cubicBezTo>
                <a:cubicBezTo>
                  <a:pt x="317" y="196"/>
                  <a:pt x="317" y="195"/>
                  <a:pt x="318" y="195"/>
                </a:cubicBezTo>
                <a:cubicBezTo>
                  <a:pt x="319" y="195"/>
                  <a:pt x="320" y="194"/>
                  <a:pt x="319" y="194"/>
                </a:cubicBezTo>
                <a:cubicBezTo>
                  <a:pt x="319" y="194"/>
                  <a:pt x="319" y="194"/>
                  <a:pt x="319" y="194"/>
                </a:cubicBezTo>
                <a:cubicBezTo>
                  <a:pt x="320" y="194"/>
                  <a:pt x="320" y="194"/>
                  <a:pt x="320" y="194"/>
                </a:cubicBezTo>
                <a:cubicBezTo>
                  <a:pt x="319" y="195"/>
                  <a:pt x="318" y="195"/>
                  <a:pt x="318" y="195"/>
                </a:cubicBezTo>
                <a:cubicBezTo>
                  <a:pt x="318" y="196"/>
                  <a:pt x="318" y="196"/>
                  <a:pt x="318" y="197"/>
                </a:cubicBezTo>
                <a:cubicBezTo>
                  <a:pt x="317" y="197"/>
                  <a:pt x="317" y="197"/>
                  <a:pt x="318" y="197"/>
                </a:cubicBezTo>
                <a:cubicBezTo>
                  <a:pt x="318" y="197"/>
                  <a:pt x="319" y="197"/>
                  <a:pt x="319" y="197"/>
                </a:cubicBezTo>
                <a:cubicBezTo>
                  <a:pt x="319" y="197"/>
                  <a:pt x="318" y="197"/>
                  <a:pt x="317" y="198"/>
                </a:cubicBezTo>
                <a:cubicBezTo>
                  <a:pt x="317" y="198"/>
                  <a:pt x="316" y="199"/>
                  <a:pt x="317" y="198"/>
                </a:cubicBezTo>
                <a:cubicBezTo>
                  <a:pt x="317" y="198"/>
                  <a:pt x="317" y="198"/>
                  <a:pt x="317" y="197"/>
                </a:cubicBezTo>
                <a:cubicBezTo>
                  <a:pt x="317" y="196"/>
                  <a:pt x="316" y="197"/>
                  <a:pt x="316" y="197"/>
                </a:cubicBezTo>
                <a:cubicBezTo>
                  <a:pt x="316" y="197"/>
                  <a:pt x="316" y="198"/>
                  <a:pt x="316" y="198"/>
                </a:cubicBezTo>
                <a:cubicBezTo>
                  <a:pt x="316" y="199"/>
                  <a:pt x="317" y="199"/>
                  <a:pt x="317" y="199"/>
                </a:cubicBezTo>
                <a:cubicBezTo>
                  <a:pt x="318" y="199"/>
                  <a:pt x="318" y="198"/>
                  <a:pt x="319" y="198"/>
                </a:cubicBezTo>
                <a:cubicBezTo>
                  <a:pt x="319" y="198"/>
                  <a:pt x="320" y="198"/>
                  <a:pt x="320" y="198"/>
                </a:cubicBezTo>
                <a:cubicBezTo>
                  <a:pt x="321" y="197"/>
                  <a:pt x="320" y="198"/>
                  <a:pt x="320" y="198"/>
                </a:cubicBezTo>
                <a:cubicBezTo>
                  <a:pt x="319" y="199"/>
                  <a:pt x="319" y="199"/>
                  <a:pt x="319" y="199"/>
                </a:cubicBezTo>
                <a:cubicBezTo>
                  <a:pt x="319" y="200"/>
                  <a:pt x="320" y="200"/>
                  <a:pt x="320" y="200"/>
                </a:cubicBezTo>
                <a:cubicBezTo>
                  <a:pt x="321" y="199"/>
                  <a:pt x="321" y="199"/>
                  <a:pt x="321" y="199"/>
                </a:cubicBezTo>
                <a:cubicBezTo>
                  <a:pt x="321" y="200"/>
                  <a:pt x="320" y="200"/>
                  <a:pt x="320" y="200"/>
                </a:cubicBezTo>
                <a:cubicBezTo>
                  <a:pt x="319" y="200"/>
                  <a:pt x="318" y="200"/>
                  <a:pt x="318" y="200"/>
                </a:cubicBezTo>
                <a:cubicBezTo>
                  <a:pt x="318" y="201"/>
                  <a:pt x="318" y="201"/>
                  <a:pt x="318" y="201"/>
                </a:cubicBezTo>
                <a:cubicBezTo>
                  <a:pt x="318" y="201"/>
                  <a:pt x="318" y="202"/>
                  <a:pt x="318" y="202"/>
                </a:cubicBezTo>
                <a:cubicBezTo>
                  <a:pt x="318" y="202"/>
                  <a:pt x="319" y="201"/>
                  <a:pt x="320" y="201"/>
                </a:cubicBezTo>
                <a:cubicBezTo>
                  <a:pt x="320" y="202"/>
                  <a:pt x="320" y="202"/>
                  <a:pt x="320" y="202"/>
                </a:cubicBezTo>
                <a:cubicBezTo>
                  <a:pt x="320" y="202"/>
                  <a:pt x="319" y="202"/>
                  <a:pt x="319" y="203"/>
                </a:cubicBezTo>
                <a:cubicBezTo>
                  <a:pt x="319" y="203"/>
                  <a:pt x="319" y="203"/>
                  <a:pt x="320" y="203"/>
                </a:cubicBezTo>
                <a:cubicBezTo>
                  <a:pt x="320" y="203"/>
                  <a:pt x="320" y="204"/>
                  <a:pt x="320" y="204"/>
                </a:cubicBezTo>
                <a:cubicBezTo>
                  <a:pt x="320" y="204"/>
                  <a:pt x="319" y="205"/>
                  <a:pt x="319" y="205"/>
                </a:cubicBezTo>
                <a:cubicBezTo>
                  <a:pt x="319" y="205"/>
                  <a:pt x="318" y="205"/>
                  <a:pt x="318" y="205"/>
                </a:cubicBezTo>
                <a:cubicBezTo>
                  <a:pt x="317" y="206"/>
                  <a:pt x="318" y="206"/>
                  <a:pt x="318" y="206"/>
                </a:cubicBezTo>
                <a:cubicBezTo>
                  <a:pt x="318" y="206"/>
                  <a:pt x="319" y="206"/>
                  <a:pt x="318" y="207"/>
                </a:cubicBezTo>
                <a:cubicBezTo>
                  <a:pt x="318" y="207"/>
                  <a:pt x="318" y="207"/>
                  <a:pt x="318" y="207"/>
                </a:cubicBezTo>
                <a:cubicBezTo>
                  <a:pt x="318" y="208"/>
                  <a:pt x="318" y="208"/>
                  <a:pt x="318" y="208"/>
                </a:cubicBezTo>
                <a:cubicBezTo>
                  <a:pt x="318" y="209"/>
                  <a:pt x="318" y="208"/>
                  <a:pt x="317" y="209"/>
                </a:cubicBezTo>
                <a:cubicBezTo>
                  <a:pt x="317" y="209"/>
                  <a:pt x="316" y="209"/>
                  <a:pt x="316" y="210"/>
                </a:cubicBezTo>
                <a:cubicBezTo>
                  <a:pt x="316" y="210"/>
                  <a:pt x="315" y="211"/>
                  <a:pt x="315" y="212"/>
                </a:cubicBezTo>
                <a:cubicBezTo>
                  <a:pt x="315" y="212"/>
                  <a:pt x="315" y="212"/>
                  <a:pt x="315" y="213"/>
                </a:cubicBezTo>
                <a:cubicBezTo>
                  <a:pt x="314" y="213"/>
                  <a:pt x="315" y="213"/>
                  <a:pt x="314" y="213"/>
                </a:cubicBezTo>
                <a:cubicBezTo>
                  <a:pt x="313" y="213"/>
                  <a:pt x="313" y="213"/>
                  <a:pt x="313" y="214"/>
                </a:cubicBezTo>
                <a:cubicBezTo>
                  <a:pt x="312" y="214"/>
                  <a:pt x="312" y="215"/>
                  <a:pt x="312" y="214"/>
                </a:cubicBezTo>
                <a:cubicBezTo>
                  <a:pt x="311" y="214"/>
                  <a:pt x="311" y="214"/>
                  <a:pt x="311" y="214"/>
                </a:cubicBezTo>
                <a:cubicBezTo>
                  <a:pt x="310" y="214"/>
                  <a:pt x="310" y="215"/>
                  <a:pt x="310" y="215"/>
                </a:cubicBezTo>
                <a:cubicBezTo>
                  <a:pt x="310" y="214"/>
                  <a:pt x="310" y="214"/>
                  <a:pt x="310" y="214"/>
                </a:cubicBezTo>
                <a:cubicBezTo>
                  <a:pt x="311" y="213"/>
                  <a:pt x="312" y="212"/>
                  <a:pt x="312" y="213"/>
                </a:cubicBezTo>
                <a:cubicBezTo>
                  <a:pt x="312" y="214"/>
                  <a:pt x="311" y="214"/>
                  <a:pt x="312" y="214"/>
                </a:cubicBezTo>
                <a:cubicBezTo>
                  <a:pt x="312" y="213"/>
                  <a:pt x="313" y="213"/>
                  <a:pt x="313" y="213"/>
                </a:cubicBezTo>
                <a:cubicBezTo>
                  <a:pt x="313" y="213"/>
                  <a:pt x="313" y="213"/>
                  <a:pt x="314" y="213"/>
                </a:cubicBezTo>
                <a:cubicBezTo>
                  <a:pt x="314" y="212"/>
                  <a:pt x="315" y="212"/>
                  <a:pt x="314" y="211"/>
                </a:cubicBezTo>
                <a:cubicBezTo>
                  <a:pt x="314" y="211"/>
                  <a:pt x="313" y="212"/>
                  <a:pt x="313" y="211"/>
                </a:cubicBezTo>
                <a:cubicBezTo>
                  <a:pt x="314" y="211"/>
                  <a:pt x="314" y="211"/>
                  <a:pt x="315" y="211"/>
                </a:cubicBezTo>
                <a:cubicBezTo>
                  <a:pt x="315" y="210"/>
                  <a:pt x="315" y="210"/>
                  <a:pt x="316" y="210"/>
                </a:cubicBezTo>
                <a:cubicBezTo>
                  <a:pt x="316" y="209"/>
                  <a:pt x="316" y="209"/>
                  <a:pt x="316" y="209"/>
                </a:cubicBezTo>
                <a:cubicBezTo>
                  <a:pt x="315" y="209"/>
                  <a:pt x="315" y="209"/>
                  <a:pt x="315" y="208"/>
                </a:cubicBezTo>
                <a:cubicBezTo>
                  <a:pt x="316" y="208"/>
                  <a:pt x="316" y="207"/>
                  <a:pt x="315" y="207"/>
                </a:cubicBezTo>
                <a:cubicBezTo>
                  <a:pt x="315" y="208"/>
                  <a:pt x="315" y="209"/>
                  <a:pt x="315" y="208"/>
                </a:cubicBezTo>
                <a:cubicBezTo>
                  <a:pt x="314" y="208"/>
                  <a:pt x="315" y="208"/>
                  <a:pt x="314" y="208"/>
                </a:cubicBezTo>
                <a:cubicBezTo>
                  <a:pt x="314" y="208"/>
                  <a:pt x="314" y="208"/>
                  <a:pt x="314" y="208"/>
                </a:cubicBezTo>
                <a:cubicBezTo>
                  <a:pt x="314" y="208"/>
                  <a:pt x="314" y="207"/>
                  <a:pt x="313" y="208"/>
                </a:cubicBezTo>
                <a:cubicBezTo>
                  <a:pt x="313" y="208"/>
                  <a:pt x="312" y="208"/>
                  <a:pt x="312" y="208"/>
                </a:cubicBezTo>
                <a:cubicBezTo>
                  <a:pt x="312" y="207"/>
                  <a:pt x="312" y="207"/>
                  <a:pt x="311" y="208"/>
                </a:cubicBezTo>
                <a:cubicBezTo>
                  <a:pt x="310" y="208"/>
                  <a:pt x="310" y="207"/>
                  <a:pt x="309" y="207"/>
                </a:cubicBezTo>
                <a:cubicBezTo>
                  <a:pt x="309" y="207"/>
                  <a:pt x="308" y="207"/>
                  <a:pt x="308" y="206"/>
                </a:cubicBezTo>
                <a:cubicBezTo>
                  <a:pt x="307" y="206"/>
                  <a:pt x="307" y="206"/>
                  <a:pt x="307" y="206"/>
                </a:cubicBezTo>
                <a:cubicBezTo>
                  <a:pt x="306" y="206"/>
                  <a:pt x="306" y="207"/>
                  <a:pt x="306" y="207"/>
                </a:cubicBezTo>
                <a:cubicBezTo>
                  <a:pt x="306" y="207"/>
                  <a:pt x="305" y="208"/>
                  <a:pt x="305" y="208"/>
                </a:cubicBezTo>
                <a:cubicBezTo>
                  <a:pt x="305" y="209"/>
                  <a:pt x="305" y="210"/>
                  <a:pt x="305" y="210"/>
                </a:cubicBezTo>
                <a:cubicBezTo>
                  <a:pt x="305" y="211"/>
                  <a:pt x="304" y="212"/>
                  <a:pt x="304" y="212"/>
                </a:cubicBezTo>
                <a:cubicBezTo>
                  <a:pt x="304" y="213"/>
                  <a:pt x="304" y="213"/>
                  <a:pt x="304" y="214"/>
                </a:cubicBezTo>
                <a:cubicBezTo>
                  <a:pt x="303" y="214"/>
                  <a:pt x="304" y="214"/>
                  <a:pt x="303" y="215"/>
                </a:cubicBezTo>
                <a:cubicBezTo>
                  <a:pt x="303" y="215"/>
                  <a:pt x="303" y="214"/>
                  <a:pt x="304" y="215"/>
                </a:cubicBezTo>
                <a:cubicBezTo>
                  <a:pt x="304" y="215"/>
                  <a:pt x="304" y="215"/>
                  <a:pt x="305" y="215"/>
                </a:cubicBezTo>
                <a:cubicBezTo>
                  <a:pt x="305" y="215"/>
                  <a:pt x="305" y="215"/>
                  <a:pt x="304" y="216"/>
                </a:cubicBezTo>
                <a:cubicBezTo>
                  <a:pt x="304" y="216"/>
                  <a:pt x="304" y="216"/>
                  <a:pt x="303" y="216"/>
                </a:cubicBezTo>
                <a:cubicBezTo>
                  <a:pt x="303" y="216"/>
                  <a:pt x="303" y="215"/>
                  <a:pt x="302" y="216"/>
                </a:cubicBezTo>
                <a:cubicBezTo>
                  <a:pt x="302" y="216"/>
                  <a:pt x="302" y="217"/>
                  <a:pt x="302" y="217"/>
                </a:cubicBezTo>
                <a:cubicBezTo>
                  <a:pt x="303" y="217"/>
                  <a:pt x="303" y="217"/>
                  <a:pt x="303" y="217"/>
                </a:cubicBezTo>
                <a:cubicBezTo>
                  <a:pt x="303" y="217"/>
                  <a:pt x="303" y="218"/>
                  <a:pt x="302" y="218"/>
                </a:cubicBezTo>
                <a:cubicBezTo>
                  <a:pt x="302" y="218"/>
                  <a:pt x="302" y="219"/>
                  <a:pt x="301" y="219"/>
                </a:cubicBezTo>
                <a:cubicBezTo>
                  <a:pt x="301" y="219"/>
                  <a:pt x="301" y="219"/>
                  <a:pt x="301" y="218"/>
                </a:cubicBezTo>
                <a:cubicBezTo>
                  <a:pt x="302" y="218"/>
                  <a:pt x="301" y="218"/>
                  <a:pt x="301" y="218"/>
                </a:cubicBezTo>
                <a:cubicBezTo>
                  <a:pt x="301" y="218"/>
                  <a:pt x="301" y="219"/>
                  <a:pt x="301" y="220"/>
                </a:cubicBezTo>
                <a:cubicBezTo>
                  <a:pt x="300" y="220"/>
                  <a:pt x="301" y="220"/>
                  <a:pt x="301" y="220"/>
                </a:cubicBezTo>
                <a:cubicBezTo>
                  <a:pt x="302" y="220"/>
                  <a:pt x="302" y="220"/>
                  <a:pt x="303" y="220"/>
                </a:cubicBezTo>
                <a:cubicBezTo>
                  <a:pt x="303" y="220"/>
                  <a:pt x="304" y="220"/>
                  <a:pt x="304" y="220"/>
                </a:cubicBezTo>
                <a:cubicBezTo>
                  <a:pt x="304" y="221"/>
                  <a:pt x="305" y="220"/>
                  <a:pt x="305" y="221"/>
                </a:cubicBezTo>
                <a:cubicBezTo>
                  <a:pt x="305" y="221"/>
                  <a:pt x="304" y="221"/>
                  <a:pt x="304" y="221"/>
                </a:cubicBezTo>
                <a:cubicBezTo>
                  <a:pt x="303" y="221"/>
                  <a:pt x="303" y="221"/>
                  <a:pt x="303" y="221"/>
                </a:cubicBezTo>
                <a:cubicBezTo>
                  <a:pt x="302" y="220"/>
                  <a:pt x="302" y="220"/>
                  <a:pt x="302" y="220"/>
                </a:cubicBezTo>
                <a:cubicBezTo>
                  <a:pt x="301" y="221"/>
                  <a:pt x="301" y="220"/>
                  <a:pt x="301" y="221"/>
                </a:cubicBezTo>
                <a:cubicBezTo>
                  <a:pt x="301" y="221"/>
                  <a:pt x="301" y="221"/>
                  <a:pt x="301" y="221"/>
                </a:cubicBezTo>
                <a:cubicBezTo>
                  <a:pt x="300" y="221"/>
                  <a:pt x="300" y="221"/>
                  <a:pt x="300" y="222"/>
                </a:cubicBezTo>
                <a:cubicBezTo>
                  <a:pt x="300" y="222"/>
                  <a:pt x="299" y="222"/>
                  <a:pt x="299" y="223"/>
                </a:cubicBezTo>
                <a:cubicBezTo>
                  <a:pt x="299" y="223"/>
                  <a:pt x="298" y="224"/>
                  <a:pt x="298" y="224"/>
                </a:cubicBezTo>
                <a:cubicBezTo>
                  <a:pt x="298" y="224"/>
                  <a:pt x="298" y="224"/>
                  <a:pt x="298" y="225"/>
                </a:cubicBezTo>
                <a:cubicBezTo>
                  <a:pt x="298" y="225"/>
                  <a:pt x="298" y="226"/>
                  <a:pt x="298" y="226"/>
                </a:cubicBezTo>
                <a:cubicBezTo>
                  <a:pt x="297" y="225"/>
                  <a:pt x="297" y="225"/>
                  <a:pt x="297" y="226"/>
                </a:cubicBezTo>
                <a:cubicBezTo>
                  <a:pt x="296" y="227"/>
                  <a:pt x="296" y="228"/>
                  <a:pt x="295" y="229"/>
                </a:cubicBezTo>
                <a:cubicBezTo>
                  <a:pt x="294" y="230"/>
                  <a:pt x="294" y="230"/>
                  <a:pt x="293" y="230"/>
                </a:cubicBezTo>
                <a:cubicBezTo>
                  <a:pt x="293" y="231"/>
                  <a:pt x="293" y="231"/>
                  <a:pt x="293" y="231"/>
                </a:cubicBezTo>
                <a:cubicBezTo>
                  <a:pt x="293" y="231"/>
                  <a:pt x="293" y="231"/>
                  <a:pt x="292" y="232"/>
                </a:cubicBezTo>
                <a:cubicBezTo>
                  <a:pt x="292" y="232"/>
                  <a:pt x="292" y="233"/>
                  <a:pt x="291" y="234"/>
                </a:cubicBezTo>
                <a:cubicBezTo>
                  <a:pt x="290" y="234"/>
                  <a:pt x="290" y="235"/>
                  <a:pt x="289" y="236"/>
                </a:cubicBezTo>
                <a:cubicBezTo>
                  <a:pt x="289" y="237"/>
                  <a:pt x="289" y="237"/>
                  <a:pt x="289" y="237"/>
                </a:cubicBezTo>
                <a:cubicBezTo>
                  <a:pt x="289" y="237"/>
                  <a:pt x="289" y="237"/>
                  <a:pt x="289" y="237"/>
                </a:cubicBezTo>
                <a:cubicBezTo>
                  <a:pt x="289" y="238"/>
                  <a:pt x="289" y="238"/>
                  <a:pt x="288" y="238"/>
                </a:cubicBezTo>
                <a:cubicBezTo>
                  <a:pt x="288" y="238"/>
                  <a:pt x="288" y="238"/>
                  <a:pt x="287" y="238"/>
                </a:cubicBezTo>
                <a:cubicBezTo>
                  <a:pt x="287" y="239"/>
                  <a:pt x="287" y="239"/>
                  <a:pt x="286" y="239"/>
                </a:cubicBezTo>
                <a:cubicBezTo>
                  <a:pt x="286" y="240"/>
                  <a:pt x="287" y="240"/>
                  <a:pt x="287" y="240"/>
                </a:cubicBezTo>
                <a:cubicBezTo>
                  <a:pt x="286" y="240"/>
                  <a:pt x="286" y="240"/>
                  <a:pt x="285" y="240"/>
                </a:cubicBezTo>
                <a:cubicBezTo>
                  <a:pt x="285" y="241"/>
                  <a:pt x="285" y="240"/>
                  <a:pt x="284" y="241"/>
                </a:cubicBezTo>
                <a:cubicBezTo>
                  <a:pt x="283" y="242"/>
                  <a:pt x="284" y="242"/>
                  <a:pt x="283" y="243"/>
                </a:cubicBezTo>
                <a:cubicBezTo>
                  <a:pt x="282" y="244"/>
                  <a:pt x="282" y="244"/>
                  <a:pt x="282" y="244"/>
                </a:cubicBezTo>
                <a:cubicBezTo>
                  <a:pt x="282" y="245"/>
                  <a:pt x="282" y="245"/>
                  <a:pt x="282" y="246"/>
                </a:cubicBezTo>
                <a:cubicBezTo>
                  <a:pt x="281" y="247"/>
                  <a:pt x="281" y="247"/>
                  <a:pt x="281" y="247"/>
                </a:cubicBezTo>
                <a:cubicBezTo>
                  <a:pt x="280" y="248"/>
                  <a:pt x="281" y="249"/>
                  <a:pt x="281" y="249"/>
                </a:cubicBezTo>
                <a:cubicBezTo>
                  <a:pt x="281" y="250"/>
                  <a:pt x="281" y="250"/>
                  <a:pt x="280" y="250"/>
                </a:cubicBezTo>
                <a:cubicBezTo>
                  <a:pt x="280" y="251"/>
                  <a:pt x="280" y="251"/>
                  <a:pt x="280" y="252"/>
                </a:cubicBezTo>
                <a:cubicBezTo>
                  <a:pt x="280" y="252"/>
                  <a:pt x="279" y="254"/>
                  <a:pt x="279" y="254"/>
                </a:cubicBezTo>
                <a:cubicBezTo>
                  <a:pt x="279" y="254"/>
                  <a:pt x="278" y="255"/>
                  <a:pt x="278" y="255"/>
                </a:cubicBezTo>
                <a:cubicBezTo>
                  <a:pt x="277" y="256"/>
                  <a:pt x="277" y="257"/>
                  <a:pt x="276" y="257"/>
                </a:cubicBezTo>
                <a:cubicBezTo>
                  <a:pt x="275" y="258"/>
                  <a:pt x="274" y="259"/>
                  <a:pt x="274" y="260"/>
                </a:cubicBezTo>
                <a:cubicBezTo>
                  <a:pt x="274" y="260"/>
                  <a:pt x="273" y="261"/>
                  <a:pt x="273" y="261"/>
                </a:cubicBezTo>
                <a:cubicBezTo>
                  <a:pt x="273" y="262"/>
                  <a:pt x="274" y="262"/>
                  <a:pt x="274" y="263"/>
                </a:cubicBezTo>
                <a:cubicBezTo>
                  <a:pt x="274" y="263"/>
                  <a:pt x="274" y="264"/>
                  <a:pt x="274" y="265"/>
                </a:cubicBezTo>
                <a:cubicBezTo>
                  <a:pt x="274" y="265"/>
                  <a:pt x="274" y="266"/>
                  <a:pt x="273" y="266"/>
                </a:cubicBezTo>
                <a:cubicBezTo>
                  <a:pt x="273" y="267"/>
                  <a:pt x="273" y="267"/>
                  <a:pt x="273" y="268"/>
                </a:cubicBezTo>
                <a:cubicBezTo>
                  <a:pt x="273" y="268"/>
                  <a:pt x="273" y="269"/>
                  <a:pt x="272" y="269"/>
                </a:cubicBezTo>
                <a:cubicBezTo>
                  <a:pt x="272" y="270"/>
                  <a:pt x="272" y="270"/>
                  <a:pt x="272" y="271"/>
                </a:cubicBezTo>
                <a:cubicBezTo>
                  <a:pt x="272" y="271"/>
                  <a:pt x="272" y="271"/>
                  <a:pt x="272" y="272"/>
                </a:cubicBezTo>
                <a:cubicBezTo>
                  <a:pt x="273" y="272"/>
                  <a:pt x="273" y="273"/>
                  <a:pt x="273" y="273"/>
                </a:cubicBezTo>
                <a:cubicBezTo>
                  <a:pt x="273" y="274"/>
                  <a:pt x="273" y="274"/>
                  <a:pt x="273" y="274"/>
                </a:cubicBezTo>
                <a:cubicBezTo>
                  <a:pt x="273" y="275"/>
                  <a:pt x="274" y="275"/>
                  <a:pt x="274" y="276"/>
                </a:cubicBezTo>
                <a:cubicBezTo>
                  <a:pt x="274" y="276"/>
                  <a:pt x="273" y="276"/>
                  <a:pt x="273" y="276"/>
                </a:cubicBezTo>
                <a:cubicBezTo>
                  <a:pt x="272" y="276"/>
                  <a:pt x="272" y="277"/>
                  <a:pt x="273" y="277"/>
                </a:cubicBezTo>
                <a:cubicBezTo>
                  <a:pt x="273" y="277"/>
                  <a:pt x="273" y="276"/>
                  <a:pt x="274" y="277"/>
                </a:cubicBezTo>
                <a:cubicBezTo>
                  <a:pt x="274" y="277"/>
                  <a:pt x="274" y="278"/>
                  <a:pt x="275" y="278"/>
                </a:cubicBezTo>
                <a:cubicBezTo>
                  <a:pt x="275" y="278"/>
                  <a:pt x="275" y="277"/>
                  <a:pt x="276" y="276"/>
                </a:cubicBezTo>
                <a:cubicBezTo>
                  <a:pt x="276" y="276"/>
                  <a:pt x="276" y="276"/>
                  <a:pt x="277" y="276"/>
                </a:cubicBezTo>
                <a:cubicBezTo>
                  <a:pt x="277" y="276"/>
                  <a:pt x="277" y="276"/>
                  <a:pt x="278" y="276"/>
                </a:cubicBezTo>
                <a:cubicBezTo>
                  <a:pt x="278" y="276"/>
                  <a:pt x="278" y="276"/>
                  <a:pt x="278" y="276"/>
                </a:cubicBezTo>
                <a:cubicBezTo>
                  <a:pt x="278" y="276"/>
                  <a:pt x="278" y="276"/>
                  <a:pt x="278" y="276"/>
                </a:cubicBezTo>
                <a:cubicBezTo>
                  <a:pt x="279" y="276"/>
                  <a:pt x="279" y="276"/>
                  <a:pt x="280" y="276"/>
                </a:cubicBezTo>
                <a:cubicBezTo>
                  <a:pt x="280" y="276"/>
                  <a:pt x="280" y="276"/>
                  <a:pt x="280" y="276"/>
                </a:cubicBezTo>
                <a:cubicBezTo>
                  <a:pt x="280" y="276"/>
                  <a:pt x="280" y="276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1" y="277"/>
                  <a:pt x="282" y="277"/>
                  <a:pt x="281" y="277"/>
                </a:cubicBezTo>
                <a:cubicBezTo>
                  <a:pt x="281" y="277"/>
                  <a:pt x="281" y="277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1" y="276"/>
                  <a:pt x="281" y="276"/>
                  <a:pt x="281" y="276"/>
                </a:cubicBezTo>
                <a:cubicBezTo>
                  <a:pt x="280" y="276"/>
                  <a:pt x="280" y="276"/>
                  <a:pt x="280" y="276"/>
                </a:cubicBezTo>
                <a:cubicBezTo>
                  <a:pt x="280" y="276"/>
                  <a:pt x="280" y="276"/>
                  <a:pt x="280" y="276"/>
                </a:cubicBezTo>
                <a:cubicBezTo>
                  <a:pt x="279" y="276"/>
                  <a:pt x="279" y="276"/>
                  <a:pt x="279" y="276"/>
                </a:cubicBezTo>
                <a:cubicBezTo>
                  <a:pt x="279" y="276"/>
                  <a:pt x="279" y="276"/>
                  <a:pt x="278" y="276"/>
                </a:cubicBezTo>
                <a:cubicBezTo>
                  <a:pt x="278" y="276"/>
                  <a:pt x="277" y="276"/>
                  <a:pt x="277" y="277"/>
                </a:cubicBezTo>
                <a:cubicBezTo>
                  <a:pt x="276" y="277"/>
                  <a:pt x="276" y="276"/>
                  <a:pt x="276" y="277"/>
                </a:cubicBezTo>
                <a:cubicBezTo>
                  <a:pt x="276" y="278"/>
                  <a:pt x="276" y="280"/>
                  <a:pt x="276" y="280"/>
                </a:cubicBezTo>
                <a:cubicBezTo>
                  <a:pt x="275" y="281"/>
                  <a:pt x="275" y="280"/>
                  <a:pt x="275" y="280"/>
                </a:cubicBezTo>
                <a:cubicBezTo>
                  <a:pt x="275" y="279"/>
                  <a:pt x="275" y="279"/>
                  <a:pt x="275" y="278"/>
                </a:cubicBezTo>
                <a:cubicBezTo>
                  <a:pt x="275" y="278"/>
                  <a:pt x="275" y="278"/>
                  <a:pt x="274" y="278"/>
                </a:cubicBezTo>
                <a:cubicBezTo>
                  <a:pt x="274" y="279"/>
                  <a:pt x="274" y="280"/>
                  <a:pt x="274" y="280"/>
                </a:cubicBezTo>
                <a:cubicBezTo>
                  <a:pt x="273" y="281"/>
                  <a:pt x="274" y="281"/>
                  <a:pt x="274" y="281"/>
                </a:cubicBezTo>
                <a:cubicBezTo>
                  <a:pt x="273" y="282"/>
                  <a:pt x="273" y="282"/>
                  <a:pt x="273" y="283"/>
                </a:cubicBezTo>
                <a:cubicBezTo>
                  <a:pt x="273" y="283"/>
                  <a:pt x="274" y="283"/>
                  <a:pt x="274" y="284"/>
                </a:cubicBezTo>
                <a:cubicBezTo>
                  <a:pt x="274" y="284"/>
                  <a:pt x="275" y="284"/>
                  <a:pt x="275" y="284"/>
                </a:cubicBezTo>
                <a:cubicBezTo>
                  <a:pt x="275" y="285"/>
                  <a:pt x="275" y="285"/>
                  <a:pt x="275" y="286"/>
                </a:cubicBezTo>
                <a:cubicBezTo>
                  <a:pt x="275" y="286"/>
                  <a:pt x="274" y="286"/>
                  <a:pt x="274" y="287"/>
                </a:cubicBezTo>
                <a:cubicBezTo>
                  <a:pt x="273" y="287"/>
                  <a:pt x="273" y="287"/>
                  <a:pt x="273" y="288"/>
                </a:cubicBezTo>
                <a:cubicBezTo>
                  <a:pt x="273" y="288"/>
                  <a:pt x="273" y="289"/>
                  <a:pt x="274" y="289"/>
                </a:cubicBezTo>
                <a:cubicBezTo>
                  <a:pt x="274" y="289"/>
                  <a:pt x="274" y="289"/>
                  <a:pt x="274" y="290"/>
                </a:cubicBezTo>
                <a:cubicBezTo>
                  <a:pt x="274" y="291"/>
                  <a:pt x="274" y="291"/>
                  <a:pt x="274" y="292"/>
                </a:cubicBezTo>
                <a:cubicBezTo>
                  <a:pt x="274" y="293"/>
                  <a:pt x="274" y="293"/>
                  <a:pt x="275" y="293"/>
                </a:cubicBezTo>
                <a:cubicBezTo>
                  <a:pt x="275" y="293"/>
                  <a:pt x="275" y="293"/>
                  <a:pt x="275" y="293"/>
                </a:cubicBezTo>
                <a:cubicBezTo>
                  <a:pt x="275" y="294"/>
                  <a:pt x="275" y="295"/>
                  <a:pt x="276" y="294"/>
                </a:cubicBezTo>
                <a:cubicBezTo>
                  <a:pt x="276" y="294"/>
                  <a:pt x="276" y="294"/>
                  <a:pt x="276" y="295"/>
                </a:cubicBezTo>
                <a:cubicBezTo>
                  <a:pt x="276" y="295"/>
                  <a:pt x="275" y="295"/>
                  <a:pt x="276" y="296"/>
                </a:cubicBezTo>
                <a:cubicBezTo>
                  <a:pt x="276" y="296"/>
                  <a:pt x="276" y="296"/>
                  <a:pt x="276" y="297"/>
                </a:cubicBezTo>
                <a:cubicBezTo>
                  <a:pt x="276" y="297"/>
                  <a:pt x="276" y="297"/>
                  <a:pt x="276" y="298"/>
                </a:cubicBezTo>
                <a:cubicBezTo>
                  <a:pt x="276" y="299"/>
                  <a:pt x="276" y="299"/>
                  <a:pt x="275" y="299"/>
                </a:cubicBezTo>
                <a:cubicBezTo>
                  <a:pt x="275" y="300"/>
                  <a:pt x="275" y="300"/>
                  <a:pt x="275" y="300"/>
                </a:cubicBezTo>
                <a:cubicBezTo>
                  <a:pt x="275" y="301"/>
                  <a:pt x="276" y="302"/>
                  <a:pt x="276" y="301"/>
                </a:cubicBezTo>
                <a:cubicBezTo>
                  <a:pt x="276" y="301"/>
                  <a:pt x="277" y="301"/>
                  <a:pt x="278" y="301"/>
                </a:cubicBezTo>
                <a:cubicBezTo>
                  <a:pt x="278" y="301"/>
                  <a:pt x="279" y="302"/>
                  <a:pt x="279" y="302"/>
                </a:cubicBezTo>
                <a:cubicBezTo>
                  <a:pt x="280" y="302"/>
                  <a:pt x="281" y="302"/>
                  <a:pt x="281" y="302"/>
                </a:cubicBezTo>
                <a:cubicBezTo>
                  <a:pt x="282" y="303"/>
                  <a:pt x="282" y="303"/>
                  <a:pt x="282" y="304"/>
                </a:cubicBezTo>
                <a:cubicBezTo>
                  <a:pt x="283" y="304"/>
                  <a:pt x="283" y="304"/>
                  <a:pt x="284" y="304"/>
                </a:cubicBezTo>
                <a:cubicBezTo>
                  <a:pt x="284" y="304"/>
                  <a:pt x="285" y="304"/>
                  <a:pt x="285" y="304"/>
                </a:cubicBezTo>
                <a:cubicBezTo>
                  <a:pt x="285" y="305"/>
                  <a:pt x="286" y="305"/>
                  <a:pt x="285" y="306"/>
                </a:cubicBezTo>
                <a:cubicBezTo>
                  <a:pt x="285" y="306"/>
                  <a:pt x="285" y="306"/>
                  <a:pt x="286" y="306"/>
                </a:cubicBezTo>
                <a:cubicBezTo>
                  <a:pt x="286" y="306"/>
                  <a:pt x="287" y="306"/>
                  <a:pt x="287" y="306"/>
                </a:cubicBezTo>
                <a:cubicBezTo>
                  <a:pt x="288" y="307"/>
                  <a:pt x="288" y="308"/>
                  <a:pt x="289" y="309"/>
                </a:cubicBezTo>
                <a:cubicBezTo>
                  <a:pt x="290" y="309"/>
                  <a:pt x="290" y="309"/>
                  <a:pt x="290" y="310"/>
                </a:cubicBezTo>
                <a:cubicBezTo>
                  <a:pt x="290" y="311"/>
                  <a:pt x="290" y="311"/>
                  <a:pt x="290" y="312"/>
                </a:cubicBezTo>
                <a:cubicBezTo>
                  <a:pt x="289" y="312"/>
                  <a:pt x="289" y="312"/>
                  <a:pt x="289" y="313"/>
                </a:cubicBezTo>
                <a:cubicBezTo>
                  <a:pt x="289" y="313"/>
                  <a:pt x="289" y="313"/>
                  <a:pt x="289" y="314"/>
                </a:cubicBezTo>
                <a:cubicBezTo>
                  <a:pt x="289" y="314"/>
                  <a:pt x="289" y="314"/>
                  <a:pt x="289" y="315"/>
                </a:cubicBezTo>
                <a:cubicBezTo>
                  <a:pt x="289" y="315"/>
                  <a:pt x="289" y="315"/>
                  <a:pt x="289" y="316"/>
                </a:cubicBezTo>
                <a:cubicBezTo>
                  <a:pt x="289" y="316"/>
                  <a:pt x="290" y="317"/>
                  <a:pt x="290" y="317"/>
                </a:cubicBezTo>
                <a:cubicBezTo>
                  <a:pt x="290" y="318"/>
                  <a:pt x="289" y="318"/>
                  <a:pt x="290" y="318"/>
                </a:cubicBezTo>
                <a:cubicBezTo>
                  <a:pt x="290" y="319"/>
                  <a:pt x="290" y="319"/>
                  <a:pt x="290" y="320"/>
                </a:cubicBezTo>
                <a:cubicBezTo>
                  <a:pt x="290" y="320"/>
                  <a:pt x="290" y="320"/>
                  <a:pt x="290" y="321"/>
                </a:cubicBezTo>
                <a:cubicBezTo>
                  <a:pt x="290" y="322"/>
                  <a:pt x="290" y="322"/>
                  <a:pt x="290" y="322"/>
                </a:cubicBezTo>
                <a:cubicBezTo>
                  <a:pt x="290" y="323"/>
                  <a:pt x="290" y="324"/>
                  <a:pt x="290" y="324"/>
                </a:cubicBezTo>
                <a:cubicBezTo>
                  <a:pt x="290" y="324"/>
                  <a:pt x="291" y="324"/>
                  <a:pt x="290" y="324"/>
                </a:cubicBezTo>
                <a:cubicBezTo>
                  <a:pt x="290" y="325"/>
                  <a:pt x="290" y="325"/>
                  <a:pt x="290" y="326"/>
                </a:cubicBezTo>
                <a:cubicBezTo>
                  <a:pt x="290" y="326"/>
                  <a:pt x="291" y="326"/>
                  <a:pt x="291" y="327"/>
                </a:cubicBezTo>
                <a:cubicBezTo>
                  <a:pt x="291" y="327"/>
                  <a:pt x="291" y="327"/>
                  <a:pt x="291" y="328"/>
                </a:cubicBezTo>
                <a:cubicBezTo>
                  <a:pt x="291" y="328"/>
                  <a:pt x="290" y="329"/>
                  <a:pt x="290" y="329"/>
                </a:cubicBezTo>
                <a:cubicBezTo>
                  <a:pt x="290" y="330"/>
                  <a:pt x="290" y="329"/>
                  <a:pt x="291" y="329"/>
                </a:cubicBezTo>
                <a:cubicBezTo>
                  <a:pt x="291" y="330"/>
                  <a:pt x="291" y="330"/>
                  <a:pt x="291" y="330"/>
                </a:cubicBezTo>
                <a:cubicBezTo>
                  <a:pt x="291" y="331"/>
                  <a:pt x="291" y="331"/>
                  <a:pt x="291" y="332"/>
                </a:cubicBezTo>
                <a:cubicBezTo>
                  <a:pt x="291" y="332"/>
                  <a:pt x="291" y="333"/>
                  <a:pt x="291" y="333"/>
                </a:cubicBezTo>
                <a:cubicBezTo>
                  <a:pt x="291" y="333"/>
                  <a:pt x="291" y="334"/>
                  <a:pt x="291" y="335"/>
                </a:cubicBezTo>
                <a:cubicBezTo>
                  <a:pt x="292" y="335"/>
                  <a:pt x="293" y="335"/>
                  <a:pt x="293" y="336"/>
                </a:cubicBezTo>
                <a:cubicBezTo>
                  <a:pt x="293" y="336"/>
                  <a:pt x="293" y="336"/>
                  <a:pt x="293" y="336"/>
                </a:cubicBezTo>
                <a:cubicBezTo>
                  <a:pt x="294" y="336"/>
                  <a:pt x="294" y="336"/>
                  <a:pt x="294" y="337"/>
                </a:cubicBezTo>
                <a:cubicBezTo>
                  <a:pt x="295" y="337"/>
                  <a:pt x="295" y="338"/>
                  <a:pt x="295" y="338"/>
                </a:cubicBezTo>
                <a:cubicBezTo>
                  <a:pt x="295" y="338"/>
                  <a:pt x="296" y="338"/>
                  <a:pt x="296" y="339"/>
                </a:cubicBezTo>
                <a:cubicBezTo>
                  <a:pt x="296" y="339"/>
                  <a:pt x="296" y="340"/>
                  <a:pt x="296" y="340"/>
                </a:cubicBezTo>
                <a:cubicBezTo>
                  <a:pt x="296" y="340"/>
                  <a:pt x="297" y="341"/>
                  <a:pt x="297" y="341"/>
                </a:cubicBezTo>
                <a:cubicBezTo>
                  <a:pt x="297" y="342"/>
                  <a:pt x="297" y="341"/>
                  <a:pt x="297" y="342"/>
                </a:cubicBezTo>
                <a:cubicBezTo>
                  <a:pt x="297" y="342"/>
                  <a:pt x="298" y="343"/>
                  <a:pt x="297" y="343"/>
                </a:cubicBezTo>
                <a:cubicBezTo>
                  <a:pt x="297" y="344"/>
                  <a:pt x="297" y="344"/>
                  <a:pt x="297" y="344"/>
                </a:cubicBezTo>
                <a:cubicBezTo>
                  <a:pt x="297" y="345"/>
                  <a:pt x="296" y="345"/>
                  <a:pt x="296" y="345"/>
                </a:cubicBezTo>
                <a:cubicBezTo>
                  <a:pt x="296" y="346"/>
                  <a:pt x="295" y="346"/>
                  <a:pt x="295" y="346"/>
                </a:cubicBezTo>
                <a:cubicBezTo>
                  <a:pt x="295" y="346"/>
                  <a:pt x="295" y="347"/>
                  <a:pt x="296" y="347"/>
                </a:cubicBezTo>
                <a:cubicBezTo>
                  <a:pt x="296" y="346"/>
                  <a:pt x="296" y="347"/>
                  <a:pt x="296" y="348"/>
                </a:cubicBezTo>
                <a:cubicBezTo>
                  <a:pt x="296" y="348"/>
                  <a:pt x="296" y="348"/>
                  <a:pt x="296" y="348"/>
                </a:cubicBezTo>
                <a:cubicBezTo>
                  <a:pt x="297" y="347"/>
                  <a:pt x="296" y="346"/>
                  <a:pt x="297" y="347"/>
                </a:cubicBezTo>
                <a:cubicBezTo>
                  <a:pt x="297" y="347"/>
                  <a:pt x="297" y="347"/>
                  <a:pt x="297" y="348"/>
                </a:cubicBezTo>
                <a:cubicBezTo>
                  <a:pt x="297" y="348"/>
                  <a:pt x="297" y="349"/>
                  <a:pt x="297" y="349"/>
                </a:cubicBezTo>
                <a:cubicBezTo>
                  <a:pt x="297" y="349"/>
                  <a:pt x="296" y="349"/>
                  <a:pt x="296" y="349"/>
                </a:cubicBezTo>
                <a:cubicBezTo>
                  <a:pt x="296" y="348"/>
                  <a:pt x="296" y="348"/>
                  <a:pt x="296" y="348"/>
                </a:cubicBezTo>
                <a:cubicBezTo>
                  <a:pt x="295" y="348"/>
                  <a:pt x="295" y="349"/>
                  <a:pt x="295" y="348"/>
                </a:cubicBezTo>
                <a:cubicBezTo>
                  <a:pt x="295" y="347"/>
                  <a:pt x="295" y="347"/>
                  <a:pt x="294" y="347"/>
                </a:cubicBezTo>
                <a:cubicBezTo>
                  <a:pt x="294" y="347"/>
                  <a:pt x="294" y="347"/>
                  <a:pt x="294" y="347"/>
                </a:cubicBezTo>
                <a:cubicBezTo>
                  <a:pt x="293" y="347"/>
                  <a:pt x="292" y="347"/>
                  <a:pt x="292" y="347"/>
                </a:cubicBezTo>
                <a:cubicBezTo>
                  <a:pt x="291" y="347"/>
                  <a:pt x="291" y="347"/>
                  <a:pt x="290" y="347"/>
                </a:cubicBezTo>
                <a:cubicBezTo>
                  <a:pt x="290" y="347"/>
                  <a:pt x="290" y="348"/>
                  <a:pt x="291" y="348"/>
                </a:cubicBezTo>
                <a:cubicBezTo>
                  <a:pt x="291" y="348"/>
                  <a:pt x="291" y="348"/>
                  <a:pt x="292" y="349"/>
                </a:cubicBezTo>
                <a:cubicBezTo>
                  <a:pt x="292" y="349"/>
                  <a:pt x="292" y="349"/>
                  <a:pt x="292" y="350"/>
                </a:cubicBezTo>
                <a:cubicBezTo>
                  <a:pt x="293" y="350"/>
                  <a:pt x="293" y="350"/>
                  <a:pt x="293" y="350"/>
                </a:cubicBezTo>
                <a:cubicBezTo>
                  <a:pt x="293" y="351"/>
                  <a:pt x="292" y="351"/>
                  <a:pt x="293" y="352"/>
                </a:cubicBezTo>
                <a:cubicBezTo>
                  <a:pt x="293" y="352"/>
                  <a:pt x="294" y="352"/>
                  <a:pt x="294" y="352"/>
                </a:cubicBezTo>
                <a:cubicBezTo>
                  <a:pt x="295" y="352"/>
                  <a:pt x="295" y="353"/>
                  <a:pt x="295" y="353"/>
                </a:cubicBezTo>
                <a:cubicBezTo>
                  <a:pt x="295" y="353"/>
                  <a:pt x="296" y="353"/>
                  <a:pt x="296" y="354"/>
                </a:cubicBezTo>
                <a:cubicBezTo>
                  <a:pt x="296" y="354"/>
                  <a:pt x="297" y="355"/>
                  <a:pt x="297" y="355"/>
                </a:cubicBezTo>
                <a:cubicBezTo>
                  <a:pt x="297" y="355"/>
                  <a:pt x="298" y="354"/>
                  <a:pt x="298" y="354"/>
                </a:cubicBezTo>
                <a:cubicBezTo>
                  <a:pt x="299" y="354"/>
                  <a:pt x="299" y="354"/>
                  <a:pt x="300" y="354"/>
                </a:cubicBezTo>
                <a:cubicBezTo>
                  <a:pt x="300" y="353"/>
                  <a:pt x="300" y="353"/>
                  <a:pt x="300" y="353"/>
                </a:cubicBezTo>
                <a:cubicBezTo>
                  <a:pt x="300" y="354"/>
                  <a:pt x="299" y="354"/>
                  <a:pt x="300" y="355"/>
                </a:cubicBezTo>
                <a:cubicBezTo>
                  <a:pt x="300" y="356"/>
                  <a:pt x="300" y="356"/>
                  <a:pt x="300" y="356"/>
                </a:cubicBezTo>
                <a:cubicBezTo>
                  <a:pt x="300" y="357"/>
                  <a:pt x="301" y="357"/>
                  <a:pt x="302" y="358"/>
                </a:cubicBezTo>
                <a:cubicBezTo>
                  <a:pt x="302" y="358"/>
                  <a:pt x="303" y="358"/>
                  <a:pt x="303" y="358"/>
                </a:cubicBezTo>
                <a:cubicBezTo>
                  <a:pt x="303" y="359"/>
                  <a:pt x="304" y="360"/>
                  <a:pt x="304" y="361"/>
                </a:cubicBezTo>
                <a:cubicBezTo>
                  <a:pt x="304" y="362"/>
                  <a:pt x="304" y="363"/>
                  <a:pt x="304" y="364"/>
                </a:cubicBezTo>
                <a:cubicBezTo>
                  <a:pt x="303" y="364"/>
                  <a:pt x="303" y="365"/>
                  <a:pt x="302" y="366"/>
                </a:cubicBezTo>
                <a:cubicBezTo>
                  <a:pt x="302" y="367"/>
                  <a:pt x="302" y="367"/>
                  <a:pt x="302" y="368"/>
                </a:cubicBezTo>
                <a:cubicBezTo>
                  <a:pt x="302" y="368"/>
                  <a:pt x="302" y="368"/>
                  <a:pt x="303" y="369"/>
                </a:cubicBezTo>
                <a:cubicBezTo>
                  <a:pt x="303" y="369"/>
                  <a:pt x="304" y="369"/>
                  <a:pt x="304" y="370"/>
                </a:cubicBezTo>
                <a:cubicBezTo>
                  <a:pt x="304" y="370"/>
                  <a:pt x="304" y="370"/>
                  <a:pt x="305" y="371"/>
                </a:cubicBezTo>
                <a:cubicBezTo>
                  <a:pt x="306" y="371"/>
                  <a:pt x="306" y="372"/>
                  <a:pt x="307" y="372"/>
                </a:cubicBezTo>
                <a:cubicBezTo>
                  <a:pt x="307" y="372"/>
                  <a:pt x="308" y="373"/>
                  <a:pt x="308" y="374"/>
                </a:cubicBezTo>
                <a:cubicBezTo>
                  <a:pt x="309" y="374"/>
                  <a:pt x="309" y="375"/>
                  <a:pt x="310" y="376"/>
                </a:cubicBezTo>
                <a:cubicBezTo>
                  <a:pt x="310" y="376"/>
                  <a:pt x="311" y="376"/>
                  <a:pt x="311" y="377"/>
                </a:cubicBezTo>
                <a:cubicBezTo>
                  <a:pt x="312" y="378"/>
                  <a:pt x="312" y="378"/>
                  <a:pt x="312" y="379"/>
                </a:cubicBezTo>
                <a:cubicBezTo>
                  <a:pt x="312" y="380"/>
                  <a:pt x="312" y="381"/>
                  <a:pt x="313" y="381"/>
                </a:cubicBezTo>
                <a:cubicBezTo>
                  <a:pt x="313" y="381"/>
                  <a:pt x="314" y="381"/>
                  <a:pt x="314" y="380"/>
                </a:cubicBezTo>
                <a:cubicBezTo>
                  <a:pt x="315" y="380"/>
                  <a:pt x="316" y="379"/>
                  <a:pt x="316" y="379"/>
                </a:cubicBezTo>
                <a:cubicBezTo>
                  <a:pt x="316" y="379"/>
                  <a:pt x="316" y="378"/>
                  <a:pt x="316" y="377"/>
                </a:cubicBezTo>
                <a:cubicBezTo>
                  <a:pt x="316" y="376"/>
                  <a:pt x="315" y="376"/>
                  <a:pt x="315" y="375"/>
                </a:cubicBezTo>
                <a:cubicBezTo>
                  <a:pt x="315" y="375"/>
                  <a:pt x="315" y="375"/>
                  <a:pt x="315" y="374"/>
                </a:cubicBezTo>
                <a:cubicBezTo>
                  <a:pt x="315" y="374"/>
                  <a:pt x="315" y="373"/>
                  <a:pt x="315" y="373"/>
                </a:cubicBezTo>
                <a:cubicBezTo>
                  <a:pt x="314" y="373"/>
                  <a:pt x="314" y="373"/>
                  <a:pt x="314" y="373"/>
                </a:cubicBezTo>
                <a:cubicBezTo>
                  <a:pt x="314" y="372"/>
                  <a:pt x="313" y="372"/>
                  <a:pt x="313" y="372"/>
                </a:cubicBezTo>
                <a:cubicBezTo>
                  <a:pt x="313" y="371"/>
                  <a:pt x="313" y="371"/>
                  <a:pt x="313" y="371"/>
                </a:cubicBezTo>
                <a:cubicBezTo>
                  <a:pt x="312" y="371"/>
                  <a:pt x="312" y="372"/>
                  <a:pt x="312" y="372"/>
                </a:cubicBezTo>
                <a:cubicBezTo>
                  <a:pt x="312" y="372"/>
                  <a:pt x="312" y="373"/>
                  <a:pt x="311" y="372"/>
                </a:cubicBezTo>
                <a:cubicBezTo>
                  <a:pt x="311" y="372"/>
                  <a:pt x="311" y="372"/>
                  <a:pt x="310" y="371"/>
                </a:cubicBezTo>
                <a:cubicBezTo>
                  <a:pt x="310" y="371"/>
                  <a:pt x="310" y="370"/>
                  <a:pt x="310" y="369"/>
                </a:cubicBezTo>
                <a:cubicBezTo>
                  <a:pt x="310" y="369"/>
                  <a:pt x="311" y="368"/>
                  <a:pt x="311" y="368"/>
                </a:cubicBezTo>
                <a:cubicBezTo>
                  <a:pt x="311" y="367"/>
                  <a:pt x="310" y="367"/>
                  <a:pt x="310" y="366"/>
                </a:cubicBezTo>
                <a:cubicBezTo>
                  <a:pt x="310" y="366"/>
                  <a:pt x="310" y="365"/>
                  <a:pt x="310" y="365"/>
                </a:cubicBezTo>
                <a:cubicBezTo>
                  <a:pt x="310" y="364"/>
                  <a:pt x="310" y="363"/>
                  <a:pt x="310" y="363"/>
                </a:cubicBezTo>
                <a:cubicBezTo>
                  <a:pt x="309" y="363"/>
                  <a:pt x="309" y="361"/>
                  <a:pt x="309" y="361"/>
                </a:cubicBezTo>
                <a:cubicBezTo>
                  <a:pt x="309" y="360"/>
                  <a:pt x="309" y="359"/>
                  <a:pt x="309" y="359"/>
                </a:cubicBezTo>
                <a:cubicBezTo>
                  <a:pt x="309" y="358"/>
                  <a:pt x="309" y="356"/>
                  <a:pt x="309" y="356"/>
                </a:cubicBezTo>
                <a:cubicBezTo>
                  <a:pt x="309" y="356"/>
                  <a:pt x="309" y="355"/>
                  <a:pt x="309" y="355"/>
                </a:cubicBezTo>
                <a:cubicBezTo>
                  <a:pt x="308" y="354"/>
                  <a:pt x="308" y="355"/>
                  <a:pt x="308" y="354"/>
                </a:cubicBezTo>
                <a:cubicBezTo>
                  <a:pt x="308" y="353"/>
                  <a:pt x="308" y="354"/>
                  <a:pt x="307" y="354"/>
                </a:cubicBezTo>
                <a:cubicBezTo>
                  <a:pt x="307" y="354"/>
                  <a:pt x="307" y="355"/>
                  <a:pt x="307" y="355"/>
                </a:cubicBezTo>
                <a:cubicBezTo>
                  <a:pt x="307" y="356"/>
                  <a:pt x="307" y="356"/>
                  <a:pt x="307" y="356"/>
                </a:cubicBezTo>
                <a:cubicBezTo>
                  <a:pt x="307" y="356"/>
                  <a:pt x="307" y="356"/>
                  <a:pt x="307" y="355"/>
                </a:cubicBezTo>
                <a:cubicBezTo>
                  <a:pt x="307" y="355"/>
                  <a:pt x="307" y="354"/>
                  <a:pt x="307" y="354"/>
                </a:cubicBezTo>
                <a:cubicBezTo>
                  <a:pt x="307" y="353"/>
                  <a:pt x="307" y="353"/>
                  <a:pt x="307" y="353"/>
                </a:cubicBezTo>
                <a:cubicBezTo>
                  <a:pt x="307" y="353"/>
                  <a:pt x="307" y="352"/>
                  <a:pt x="307" y="352"/>
                </a:cubicBezTo>
                <a:cubicBezTo>
                  <a:pt x="307" y="352"/>
                  <a:pt x="306" y="352"/>
                  <a:pt x="306" y="351"/>
                </a:cubicBezTo>
                <a:cubicBezTo>
                  <a:pt x="306" y="350"/>
                  <a:pt x="306" y="350"/>
                  <a:pt x="306" y="349"/>
                </a:cubicBezTo>
                <a:cubicBezTo>
                  <a:pt x="305" y="348"/>
                  <a:pt x="304" y="348"/>
                  <a:pt x="304" y="347"/>
                </a:cubicBezTo>
                <a:cubicBezTo>
                  <a:pt x="304" y="347"/>
                  <a:pt x="304" y="345"/>
                  <a:pt x="304" y="345"/>
                </a:cubicBezTo>
                <a:cubicBezTo>
                  <a:pt x="304" y="344"/>
                  <a:pt x="305" y="343"/>
                  <a:pt x="305" y="343"/>
                </a:cubicBezTo>
                <a:cubicBezTo>
                  <a:pt x="304" y="343"/>
                  <a:pt x="304" y="343"/>
                  <a:pt x="304" y="343"/>
                </a:cubicBezTo>
                <a:cubicBezTo>
                  <a:pt x="303" y="342"/>
                  <a:pt x="303" y="341"/>
                  <a:pt x="303" y="341"/>
                </a:cubicBezTo>
                <a:cubicBezTo>
                  <a:pt x="303" y="340"/>
                  <a:pt x="302" y="340"/>
                  <a:pt x="302" y="339"/>
                </a:cubicBezTo>
                <a:cubicBezTo>
                  <a:pt x="302" y="339"/>
                  <a:pt x="302" y="339"/>
                  <a:pt x="302" y="339"/>
                </a:cubicBezTo>
                <a:cubicBezTo>
                  <a:pt x="302" y="339"/>
                  <a:pt x="302" y="339"/>
                  <a:pt x="302" y="338"/>
                </a:cubicBezTo>
                <a:cubicBezTo>
                  <a:pt x="302" y="338"/>
                  <a:pt x="301" y="338"/>
                  <a:pt x="302" y="337"/>
                </a:cubicBezTo>
                <a:cubicBezTo>
                  <a:pt x="302" y="337"/>
                  <a:pt x="301" y="336"/>
                  <a:pt x="301" y="336"/>
                </a:cubicBezTo>
                <a:cubicBezTo>
                  <a:pt x="300" y="335"/>
                  <a:pt x="300" y="334"/>
                  <a:pt x="299" y="334"/>
                </a:cubicBezTo>
                <a:cubicBezTo>
                  <a:pt x="299" y="333"/>
                  <a:pt x="298" y="333"/>
                  <a:pt x="298" y="333"/>
                </a:cubicBezTo>
                <a:cubicBezTo>
                  <a:pt x="298" y="332"/>
                  <a:pt x="298" y="332"/>
                  <a:pt x="298" y="332"/>
                </a:cubicBezTo>
                <a:cubicBezTo>
                  <a:pt x="298" y="331"/>
                  <a:pt x="298" y="330"/>
                  <a:pt x="298" y="330"/>
                </a:cubicBezTo>
                <a:cubicBezTo>
                  <a:pt x="298" y="330"/>
                  <a:pt x="298" y="329"/>
                  <a:pt x="299" y="329"/>
                </a:cubicBezTo>
                <a:cubicBezTo>
                  <a:pt x="299" y="328"/>
                  <a:pt x="299" y="327"/>
                  <a:pt x="299" y="326"/>
                </a:cubicBezTo>
                <a:cubicBezTo>
                  <a:pt x="299" y="326"/>
                  <a:pt x="299" y="325"/>
                  <a:pt x="299" y="324"/>
                </a:cubicBezTo>
                <a:cubicBezTo>
                  <a:pt x="299" y="324"/>
                  <a:pt x="299" y="323"/>
                  <a:pt x="299" y="323"/>
                </a:cubicBezTo>
                <a:cubicBezTo>
                  <a:pt x="300" y="322"/>
                  <a:pt x="300" y="321"/>
                  <a:pt x="300" y="321"/>
                </a:cubicBezTo>
                <a:cubicBezTo>
                  <a:pt x="301" y="321"/>
                  <a:pt x="301" y="321"/>
                  <a:pt x="301" y="320"/>
                </a:cubicBezTo>
                <a:cubicBezTo>
                  <a:pt x="301" y="320"/>
                  <a:pt x="300" y="319"/>
                  <a:pt x="301" y="319"/>
                </a:cubicBezTo>
                <a:cubicBezTo>
                  <a:pt x="301" y="320"/>
                  <a:pt x="301" y="320"/>
                  <a:pt x="301" y="320"/>
                </a:cubicBezTo>
                <a:cubicBezTo>
                  <a:pt x="302" y="320"/>
                  <a:pt x="302" y="320"/>
                  <a:pt x="302" y="320"/>
                </a:cubicBezTo>
                <a:cubicBezTo>
                  <a:pt x="302" y="320"/>
                  <a:pt x="303" y="320"/>
                  <a:pt x="303" y="321"/>
                </a:cubicBezTo>
                <a:cubicBezTo>
                  <a:pt x="303" y="321"/>
                  <a:pt x="304" y="322"/>
                  <a:pt x="305" y="322"/>
                </a:cubicBezTo>
                <a:cubicBezTo>
                  <a:pt x="305" y="322"/>
                  <a:pt x="305" y="321"/>
                  <a:pt x="306" y="321"/>
                </a:cubicBezTo>
                <a:cubicBezTo>
                  <a:pt x="306" y="321"/>
                  <a:pt x="307" y="322"/>
                  <a:pt x="307" y="322"/>
                </a:cubicBezTo>
                <a:cubicBezTo>
                  <a:pt x="307" y="322"/>
                  <a:pt x="306" y="323"/>
                  <a:pt x="307" y="323"/>
                </a:cubicBezTo>
                <a:cubicBezTo>
                  <a:pt x="307" y="323"/>
                  <a:pt x="308" y="323"/>
                  <a:pt x="309" y="324"/>
                </a:cubicBezTo>
                <a:cubicBezTo>
                  <a:pt x="309" y="324"/>
                  <a:pt x="310" y="324"/>
                  <a:pt x="309" y="324"/>
                </a:cubicBezTo>
                <a:cubicBezTo>
                  <a:pt x="309" y="325"/>
                  <a:pt x="309" y="325"/>
                  <a:pt x="309" y="326"/>
                </a:cubicBezTo>
                <a:cubicBezTo>
                  <a:pt x="308" y="326"/>
                  <a:pt x="308" y="327"/>
                  <a:pt x="308" y="327"/>
                </a:cubicBezTo>
                <a:cubicBezTo>
                  <a:pt x="308" y="327"/>
                  <a:pt x="309" y="329"/>
                  <a:pt x="309" y="330"/>
                </a:cubicBezTo>
                <a:cubicBezTo>
                  <a:pt x="309" y="331"/>
                  <a:pt x="309" y="332"/>
                  <a:pt x="309" y="333"/>
                </a:cubicBezTo>
                <a:cubicBezTo>
                  <a:pt x="309" y="334"/>
                  <a:pt x="309" y="334"/>
                  <a:pt x="309" y="335"/>
                </a:cubicBezTo>
                <a:cubicBezTo>
                  <a:pt x="309" y="336"/>
                  <a:pt x="309" y="336"/>
                  <a:pt x="309" y="337"/>
                </a:cubicBezTo>
                <a:cubicBezTo>
                  <a:pt x="310" y="337"/>
                  <a:pt x="310" y="337"/>
                  <a:pt x="310" y="337"/>
                </a:cubicBezTo>
                <a:cubicBezTo>
                  <a:pt x="310" y="337"/>
                  <a:pt x="310" y="338"/>
                  <a:pt x="310" y="338"/>
                </a:cubicBezTo>
                <a:cubicBezTo>
                  <a:pt x="310" y="339"/>
                  <a:pt x="310" y="339"/>
                  <a:pt x="310" y="340"/>
                </a:cubicBezTo>
                <a:cubicBezTo>
                  <a:pt x="310" y="340"/>
                  <a:pt x="311" y="340"/>
                  <a:pt x="311" y="340"/>
                </a:cubicBezTo>
                <a:cubicBezTo>
                  <a:pt x="311" y="341"/>
                  <a:pt x="311" y="341"/>
                  <a:pt x="311" y="341"/>
                </a:cubicBezTo>
                <a:cubicBezTo>
                  <a:pt x="311" y="342"/>
                  <a:pt x="311" y="343"/>
                  <a:pt x="311" y="343"/>
                </a:cubicBezTo>
                <a:cubicBezTo>
                  <a:pt x="312" y="343"/>
                  <a:pt x="312" y="343"/>
                  <a:pt x="313" y="344"/>
                </a:cubicBezTo>
                <a:cubicBezTo>
                  <a:pt x="313" y="345"/>
                  <a:pt x="313" y="346"/>
                  <a:pt x="314" y="346"/>
                </a:cubicBezTo>
                <a:cubicBezTo>
                  <a:pt x="314" y="346"/>
                  <a:pt x="315" y="347"/>
                  <a:pt x="316" y="347"/>
                </a:cubicBezTo>
                <a:cubicBezTo>
                  <a:pt x="316" y="346"/>
                  <a:pt x="316" y="347"/>
                  <a:pt x="317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8"/>
                  <a:pt x="317" y="348"/>
                  <a:pt x="316" y="348"/>
                </a:cubicBezTo>
                <a:cubicBezTo>
                  <a:pt x="316" y="349"/>
                  <a:pt x="316" y="349"/>
                  <a:pt x="316" y="349"/>
                </a:cubicBezTo>
                <a:cubicBezTo>
                  <a:pt x="316" y="350"/>
                  <a:pt x="316" y="350"/>
                  <a:pt x="316" y="350"/>
                </a:cubicBezTo>
                <a:cubicBezTo>
                  <a:pt x="316" y="350"/>
                  <a:pt x="316" y="350"/>
                  <a:pt x="316" y="351"/>
                </a:cubicBezTo>
                <a:cubicBezTo>
                  <a:pt x="317" y="351"/>
                  <a:pt x="317" y="352"/>
                  <a:pt x="318" y="352"/>
                </a:cubicBezTo>
                <a:cubicBezTo>
                  <a:pt x="318" y="352"/>
                  <a:pt x="319" y="352"/>
                  <a:pt x="319" y="352"/>
                </a:cubicBezTo>
                <a:cubicBezTo>
                  <a:pt x="319" y="353"/>
                  <a:pt x="319" y="353"/>
                  <a:pt x="319" y="354"/>
                </a:cubicBezTo>
                <a:cubicBezTo>
                  <a:pt x="319" y="354"/>
                  <a:pt x="319" y="355"/>
                  <a:pt x="320" y="355"/>
                </a:cubicBezTo>
                <a:cubicBezTo>
                  <a:pt x="321" y="355"/>
                  <a:pt x="321" y="355"/>
                  <a:pt x="322" y="355"/>
                </a:cubicBezTo>
                <a:cubicBezTo>
                  <a:pt x="322" y="356"/>
                  <a:pt x="322" y="356"/>
                  <a:pt x="322" y="357"/>
                </a:cubicBezTo>
                <a:cubicBezTo>
                  <a:pt x="322" y="357"/>
                  <a:pt x="322" y="357"/>
                  <a:pt x="322" y="357"/>
                </a:cubicBezTo>
                <a:cubicBezTo>
                  <a:pt x="322" y="357"/>
                  <a:pt x="323" y="357"/>
                  <a:pt x="323" y="358"/>
                </a:cubicBezTo>
                <a:cubicBezTo>
                  <a:pt x="322" y="358"/>
                  <a:pt x="322" y="358"/>
                  <a:pt x="322" y="358"/>
                </a:cubicBezTo>
                <a:cubicBezTo>
                  <a:pt x="321" y="359"/>
                  <a:pt x="321" y="359"/>
                  <a:pt x="321" y="359"/>
                </a:cubicBezTo>
                <a:cubicBezTo>
                  <a:pt x="320" y="359"/>
                  <a:pt x="320" y="359"/>
                  <a:pt x="320" y="360"/>
                </a:cubicBezTo>
                <a:cubicBezTo>
                  <a:pt x="320" y="360"/>
                  <a:pt x="320" y="361"/>
                  <a:pt x="320" y="361"/>
                </a:cubicBezTo>
                <a:cubicBezTo>
                  <a:pt x="320" y="361"/>
                  <a:pt x="320" y="362"/>
                  <a:pt x="320" y="362"/>
                </a:cubicBezTo>
                <a:cubicBezTo>
                  <a:pt x="320" y="362"/>
                  <a:pt x="321" y="362"/>
                  <a:pt x="321" y="362"/>
                </a:cubicBezTo>
                <a:cubicBezTo>
                  <a:pt x="321" y="362"/>
                  <a:pt x="321" y="362"/>
                  <a:pt x="321" y="362"/>
                </a:cubicBezTo>
                <a:cubicBezTo>
                  <a:pt x="322" y="363"/>
                  <a:pt x="322" y="362"/>
                  <a:pt x="322" y="362"/>
                </a:cubicBezTo>
                <a:cubicBezTo>
                  <a:pt x="322" y="362"/>
                  <a:pt x="322" y="362"/>
                  <a:pt x="322" y="363"/>
                </a:cubicBezTo>
                <a:cubicBezTo>
                  <a:pt x="322" y="363"/>
                  <a:pt x="321" y="363"/>
                  <a:pt x="322" y="364"/>
                </a:cubicBezTo>
                <a:cubicBezTo>
                  <a:pt x="322" y="364"/>
                  <a:pt x="322" y="364"/>
                  <a:pt x="322" y="363"/>
                </a:cubicBezTo>
                <a:cubicBezTo>
                  <a:pt x="323" y="363"/>
                  <a:pt x="323" y="363"/>
                  <a:pt x="323" y="363"/>
                </a:cubicBezTo>
                <a:cubicBezTo>
                  <a:pt x="323" y="363"/>
                  <a:pt x="323" y="364"/>
                  <a:pt x="324" y="364"/>
                </a:cubicBezTo>
                <a:cubicBezTo>
                  <a:pt x="324" y="364"/>
                  <a:pt x="324" y="364"/>
                  <a:pt x="324" y="365"/>
                </a:cubicBezTo>
                <a:cubicBezTo>
                  <a:pt x="325" y="365"/>
                  <a:pt x="325" y="365"/>
                  <a:pt x="325" y="365"/>
                </a:cubicBezTo>
                <a:cubicBezTo>
                  <a:pt x="326" y="365"/>
                  <a:pt x="326" y="365"/>
                  <a:pt x="326" y="365"/>
                </a:cubicBezTo>
                <a:cubicBezTo>
                  <a:pt x="326" y="366"/>
                  <a:pt x="327" y="366"/>
                  <a:pt x="327" y="366"/>
                </a:cubicBezTo>
                <a:cubicBezTo>
                  <a:pt x="327" y="367"/>
                  <a:pt x="327" y="367"/>
                  <a:pt x="327" y="367"/>
                </a:cubicBezTo>
                <a:cubicBezTo>
                  <a:pt x="327" y="367"/>
                  <a:pt x="327" y="367"/>
                  <a:pt x="326" y="367"/>
                </a:cubicBezTo>
                <a:cubicBezTo>
                  <a:pt x="326" y="366"/>
                  <a:pt x="325" y="366"/>
                  <a:pt x="326" y="366"/>
                </a:cubicBezTo>
                <a:cubicBezTo>
                  <a:pt x="326" y="367"/>
                  <a:pt x="326" y="367"/>
                  <a:pt x="326" y="367"/>
                </a:cubicBezTo>
                <a:cubicBezTo>
                  <a:pt x="326" y="368"/>
                  <a:pt x="326" y="368"/>
                  <a:pt x="326" y="368"/>
                </a:cubicBezTo>
                <a:cubicBezTo>
                  <a:pt x="327" y="367"/>
                  <a:pt x="327" y="367"/>
                  <a:pt x="327" y="367"/>
                </a:cubicBezTo>
                <a:cubicBezTo>
                  <a:pt x="327" y="368"/>
                  <a:pt x="327" y="367"/>
                  <a:pt x="327" y="368"/>
                </a:cubicBezTo>
                <a:cubicBezTo>
                  <a:pt x="327" y="368"/>
                  <a:pt x="327" y="368"/>
                  <a:pt x="327" y="369"/>
                </a:cubicBezTo>
                <a:cubicBezTo>
                  <a:pt x="327" y="369"/>
                  <a:pt x="327" y="370"/>
                  <a:pt x="327" y="370"/>
                </a:cubicBezTo>
                <a:cubicBezTo>
                  <a:pt x="328" y="370"/>
                  <a:pt x="328" y="370"/>
                  <a:pt x="329" y="370"/>
                </a:cubicBezTo>
                <a:cubicBezTo>
                  <a:pt x="329" y="370"/>
                  <a:pt x="329" y="370"/>
                  <a:pt x="329" y="371"/>
                </a:cubicBezTo>
                <a:cubicBezTo>
                  <a:pt x="329" y="371"/>
                  <a:pt x="329" y="371"/>
                  <a:pt x="329" y="372"/>
                </a:cubicBezTo>
                <a:cubicBezTo>
                  <a:pt x="330" y="372"/>
                  <a:pt x="330" y="372"/>
                  <a:pt x="331" y="373"/>
                </a:cubicBezTo>
                <a:cubicBezTo>
                  <a:pt x="331" y="374"/>
                  <a:pt x="332" y="374"/>
                  <a:pt x="332" y="375"/>
                </a:cubicBezTo>
                <a:cubicBezTo>
                  <a:pt x="333" y="377"/>
                  <a:pt x="334" y="378"/>
                  <a:pt x="334" y="379"/>
                </a:cubicBezTo>
                <a:cubicBezTo>
                  <a:pt x="334" y="379"/>
                  <a:pt x="336" y="381"/>
                  <a:pt x="336" y="382"/>
                </a:cubicBezTo>
                <a:cubicBezTo>
                  <a:pt x="336" y="382"/>
                  <a:pt x="337" y="383"/>
                  <a:pt x="337" y="383"/>
                </a:cubicBezTo>
                <a:cubicBezTo>
                  <a:pt x="337" y="384"/>
                  <a:pt x="338" y="385"/>
                  <a:pt x="338" y="386"/>
                </a:cubicBezTo>
                <a:cubicBezTo>
                  <a:pt x="337" y="386"/>
                  <a:pt x="337" y="387"/>
                  <a:pt x="337" y="388"/>
                </a:cubicBezTo>
                <a:cubicBezTo>
                  <a:pt x="337" y="388"/>
                  <a:pt x="338" y="389"/>
                  <a:pt x="338" y="390"/>
                </a:cubicBezTo>
                <a:cubicBezTo>
                  <a:pt x="338" y="390"/>
                  <a:pt x="338" y="390"/>
                  <a:pt x="339" y="391"/>
                </a:cubicBezTo>
                <a:cubicBezTo>
                  <a:pt x="339" y="391"/>
                  <a:pt x="339" y="391"/>
                  <a:pt x="339" y="392"/>
                </a:cubicBezTo>
                <a:cubicBezTo>
                  <a:pt x="338" y="393"/>
                  <a:pt x="339" y="393"/>
                  <a:pt x="338" y="394"/>
                </a:cubicBezTo>
                <a:cubicBezTo>
                  <a:pt x="337" y="395"/>
                  <a:pt x="337" y="395"/>
                  <a:pt x="336" y="396"/>
                </a:cubicBezTo>
                <a:cubicBezTo>
                  <a:pt x="336" y="396"/>
                  <a:pt x="337" y="396"/>
                  <a:pt x="337" y="396"/>
                </a:cubicBezTo>
                <a:cubicBezTo>
                  <a:pt x="338" y="396"/>
                  <a:pt x="338" y="397"/>
                  <a:pt x="338" y="397"/>
                </a:cubicBezTo>
                <a:cubicBezTo>
                  <a:pt x="337" y="397"/>
                  <a:pt x="337" y="398"/>
                  <a:pt x="336" y="398"/>
                </a:cubicBezTo>
                <a:cubicBezTo>
                  <a:pt x="336" y="398"/>
                  <a:pt x="335" y="398"/>
                  <a:pt x="335" y="399"/>
                </a:cubicBezTo>
                <a:cubicBezTo>
                  <a:pt x="335" y="400"/>
                  <a:pt x="335" y="400"/>
                  <a:pt x="335" y="401"/>
                </a:cubicBezTo>
                <a:cubicBezTo>
                  <a:pt x="336" y="402"/>
                  <a:pt x="336" y="403"/>
                  <a:pt x="336" y="403"/>
                </a:cubicBezTo>
                <a:cubicBezTo>
                  <a:pt x="337" y="404"/>
                  <a:pt x="337" y="404"/>
                  <a:pt x="337" y="405"/>
                </a:cubicBezTo>
                <a:cubicBezTo>
                  <a:pt x="337" y="406"/>
                  <a:pt x="337" y="406"/>
                  <a:pt x="338" y="407"/>
                </a:cubicBezTo>
                <a:cubicBezTo>
                  <a:pt x="339" y="407"/>
                  <a:pt x="341" y="407"/>
                  <a:pt x="341" y="408"/>
                </a:cubicBezTo>
                <a:cubicBezTo>
                  <a:pt x="342" y="408"/>
                  <a:pt x="341" y="408"/>
                  <a:pt x="342" y="409"/>
                </a:cubicBezTo>
                <a:cubicBezTo>
                  <a:pt x="343" y="409"/>
                  <a:pt x="344" y="409"/>
                  <a:pt x="344" y="410"/>
                </a:cubicBezTo>
                <a:cubicBezTo>
                  <a:pt x="345" y="411"/>
                  <a:pt x="345" y="411"/>
                  <a:pt x="345" y="412"/>
                </a:cubicBezTo>
                <a:cubicBezTo>
                  <a:pt x="346" y="413"/>
                  <a:pt x="346" y="413"/>
                  <a:pt x="346" y="413"/>
                </a:cubicBezTo>
                <a:cubicBezTo>
                  <a:pt x="347" y="414"/>
                  <a:pt x="348" y="414"/>
                  <a:pt x="349" y="414"/>
                </a:cubicBezTo>
                <a:cubicBezTo>
                  <a:pt x="350" y="415"/>
                  <a:pt x="352" y="416"/>
                  <a:pt x="353" y="416"/>
                </a:cubicBezTo>
                <a:cubicBezTo>
                  <a:pt x="353" y="416"/>
                  <a:pt x="354" y="415"/>
                  <a:pt x="354" y="415"/>
                </a:cubicBezTo>
                <a:cubicBezTo>
                  <a:pt x="355" y="416"/>
                  <a:pt x="356" y="417"/>
                  <a:pt x="356" y="417"/>
                </a:cubicBezTo>
                <a:cubicBezTo>
                  <a:pt x="356" y="418"/>
                  <a:pt x="357" y="418"/>
                  <a:pt x="357" y="418"/>
                </a:cubicBezTo>
                <a:cubicBezTo>
                  <a:pt x="357" y="418"/>
                  <a:pt x="357" y="419"/>
                  <a:pt x="358" y="419"/>
                </a:cubicBezTo>
                <a:cubicBezTo>
                  <a:pt x="359" y="419"/>
                  <a:pt x="359" y="420"/>
                  <a:pt x="360" y="421"/>
                </a:cubicBezTo>
                <a:cubicBezTo>
                  <a:pt x="361" y="421"/>
                  <a:pt x="363" y="422"/>
                  <a:pt x="364" y="422"/>
                </a:cubicBezTo>
                <a:cubicBezTo>
                  <a:pt x="364" y="423"/>
                  <a:pt x="365" y="423"/>
                  <a:pt x="366" y="423"/>
                </a:cubicBezTo>
                <a:cubicBezTo>
                  <a:pt x="366" y="424"/>
                  <a:pt x="368" y="424"/>
                  <a:pt x="369" y="425"/>
                </a:cubicBezTo>
                <a:cubicBezTo>
                  <a:pt x="370" y="425"/>
                  <a:pt x="372" y="425"/>
                  <a:pt x="372" y="426"/>
                </a:cubicBezTo>
                <a:cubicBezTo>
                  <a:pt x="372" y="426"/>
                  <a:pt x="373" y="427"/>
                  <a:pt x="374" y="427"/>
                </a:cubicBezTo>
                <a:cubicBezTo>
                  <a:pt x="374" y="427"/>
                  <a:pt x="375" y="427"/>
                  <a:pt x="376" y="428"/>
                </a:cubicBezTo>
                <a:cubicBezTo>
                  <a:pt x="377" y="429"/>
                  <a:pt x="376" y="429"/>
                  <a:pt x="378" y="429"/>
                </a:cubicBezTo>
                <a:cubicBezTo>
                  <a:pt x="379" y="429"/>
                  <a:pt x="380" y="430"/>
                  <a:pt x="381" y="430"/>
                </a:cubicBezTo>
                <a:cubicBezTo>
                  <a:pt x="382" y="430"/>
                  <a:pt x="382" y="430"/>
                  <a:pt x="382" y="430"/>
                </a:cubicBezTo>
                <a:cubicBezTo>
                  <a:pt x="383" y="431"/>
                  <a:pt x="384" y="431"/>
                  <a:pt x="384" y="431"/>
                </a:cubicBezTo>
                <a:cubicBezTo>
                  <a:pt x="385" y="432"/>
                  <a:pt x="386" y="431"/>
                  <a:pt x="386" y="431"/>
                </a:cubicBezTo>
                <a:cubicBezTo>
                  <a:pt x="387" y="431"/>
                  <a:pt x="389" y="430"/>
                  <a:pt x="390" y="430"/>
                </a:cubicBezTo>
                <a:cubicBezTo>
                  <a:pt x="391" y="430"/>
                  <a:pt x="392" y="430"/>
                  <a:pt x="392" y="429"/>
                </a:cubicBezTo>
                <a:cubicBezTo>
                  <a:pt x="393" y="429"/>
                  <a:pt x="394" y="428"/>
                  <a:pt x="394" y="428"/>
                </a:cubicBezTo>
                <a:cubicBezTo>
                  <a:pt x="395" y="428"/>
                  <a:pt x="396" y="428"/>
                  <a:pt x="395" y="427"/>
                </a:cubicBezTo>
                <a:cubicBezTo>
                  <a:pt x="395" y="427"/>
                  <a:pt x="394" y="427"/>
                  <a:pt x="395" y="426"/>
                </a:cubicBezTo>
                <a:cubicBezTo>
                  <a:pt x="395" y="426"/>
                  <a:pt x="396" y="426"/>
                  <a:pt x="396" y="426"/>
                </a:cubicBezTo>
                <a:cubicBezTo>
                  <a:pt x="396" y="426"/>
                  <a:pt x="396" y="427"/>
                  <a:pt x="396" y="427"/>
                </a:cubicBezTo>
                <a:cubicBezTo>
                  <a:pt x="397" y="427"/>
                  <a:pt x="397" y="427"/>
                  <a:pt x="397" y="427"/>
                </a:cubicBezTo>
                <a:cubicBezTo>
                  <a:pt x="397" y="427"/>
                  <a:pt x="396" y="427"/>
                  <a:pt x="397" y="428"/>
                </a:cubicBezTo>
                <a:cubicBezTo>
                  <a:pt x="398" y="428"/>
                  <a:pt x="398" y="427"/>
                  <a:pt x="398" y="428"/>
                </a:cubicBezTo>
                <a:cubicBezTo>
                  <a:pt x="399" y="428"/>
                  <a:pt x="400" y="429"/>
                  <a:pt x="400" y="429"/>
                </a:cubicBezTo>
                <a:cubicBezTo>
                  <a:pt x="400" y="428"/>
                  <a:pt x="398" y="428"/>
                  <a:pt x="398" y="427"/>
                </a:cubicBezTo>
                <a:cubicBezTo>
                  <a:pt x="398" y="427"/>
                  <a:pt x="398" y="427"/>
                  <a:pt x="399" y="427"/>
                </a:cubicBezTo>
                <a:cubicBezTo>
                  <a:pt x="399" y="428"/>
                  <a:pt x="400" y="428"/>
                  <a:pt x="400" y="428"/>
                </a:cubicBezTo>
                <a:cubicBezTo>
                  <a:pt x="400" y="428"/>
                  <a:pt x="400" y="428"/>
                  <a:pt x="401" y="428"/>
                </a:cubicBezTo>
                <a:cubicBezTo>
                  <a:pt x="401" y="429"/>
                  <a:pt x="401" y="429"/>
                  <a:pt x="401" y="429"/>
                </a:cubicBezTo>
                <a:cubicBezTo>
                  <a:pt x="402" y="430"/>
                  <a:pt x="402" y="431"/>
                  <a:pt x="403" y="431"/>
                </a:cubicBezTo>
                <a:cubicBezTo>
                  <a:pt x="404" y="432"/>
                  <a:pt x="405" y="434"/>
                  <a:pt x="406" y="434"/>
                </a:cubicBezTo>
                <a:cubicBezTo>
                  <a:pt x="407" y="435"/>
                  <a:pt x="407" y="435"/>
                  <a:pt x="407" y="435"/>
                </a:cubicBezTo>
                <a:cubicBezTo>
                  <a:pt x="407" y="436"/>
                  <a:pt x="408" y="437"/>
                  <a:pt x="409" y="438"/>
                </a:cubicBezTo>
                <a:cubicBezTo>
                  <a:pt x="410" y="439"/>
                  <a:pt x="410" y="439"/>
                  <a:pt x="410" y="439"/>
                </a:cubicBezTo>
                <a:cubicBezTo>
                  <a:pt x="410" y="439"/>
                  <a:pt x="410" y="439"/>
                  <a:pt x="410" y="439"/>
                </a:cubicBezTo>
                <a:cubicBezTo>
                  <a:pt x="410" y="439"/>
                  <a:pt x="411" y="440"/>
                  <a:pt x="412" y="441"/>
                </a:cubicBezTo>
                <a:cubicBezTo>
                  <a:pt x="412" y="441"/>
                  <a:pt x="414" y="443"/>
                  <a:pt x="415" y="443"/>
                </a:cubicBezTo>
                <a:cubicBezTo>
                  <a:pt x="415" y="443"/>
                  <a:pt x="417" y="444"/>
                  <a:pt x="418" y="443"/>
                </a:cubicBezTo>
                <a:cubicBezTo>
                  <a:pt x="419" y="443"/>
                  <a:pt x="421" y="444"/>
                  <a:pt x="421" y="444"/>
                </a:cubicBezTo>
                <a:cubicBezTo>
                  <a:pt x="422" y="444"/>
                  <a:pt x="422" y="445"/>
                  <a:pt x="422" y="445"/>
                </a:cubicBezTo>
                <a:cubicBezTo>
                  <a:pt x="422" y="445"/>
                  <a:pt x="422" y="444"/>
                  <a:pt x="422" y="444"/>
                </a:cubicBezTo>
                <a:cubicBezTo>
                  <a:pt x="422" y="444"/>
                  <a:pt x="422" y="444"/>
                  <a:pt x="422" y="445"/>
                </a:cubicBezTo>
                <a:cubicBezTo>
                  <a:pt x="422" y="445"/>
                  <a:pt x="423" y="445"/>
                  <a:pt x="423" y="445"/>
                </a:cubicBezTo>
                <a:cubicBezTo>
                  <a:pt x="424" y="446"/>
                  <a:pt x="424" y="446"/>
                  <a:pt x="425" y="446"/>
                </a:cubicBezTo>
                <a:cubicBezTo>
                  <a:pt x="425" y="446"/>
                  <a:pt x="426" y="446"/>
                  <a:pt x="427" y="446"/>
                </a:cubicBezTo>
                <a:cubicBezTo>
                  <a:pt x="427" y="446"/>
                  <a:pt x="428" y="447"/>
                  <a:pt x="428" y="447"/>
                </a:cubicBezTo>
                <a:cubicBezTo>
                  <a:pt x="429" y="448"/>
                  <a:pt x="429" y="448"/>
                  <a:pt x="430" y="448"/>
                </a:cubicBezTo>
                <a:cubicBezTo>
                  <a:pt x="430" y="448"/>
                  <a:pt x="431" y="448"/>
                  <a:pt x="431" y="448"/>
                </a:cubicBezTo>
                <a:cubicBezTo>
                  <a:pt x="431" y="448"/>
                  <a:pt x="431" y="448"/>
                  <a:pt x="432" y="448"/>
                </a:cubicBezTo>
                <a:cubicBezTo>
                  <a:pt x="432" y="448"/>
                  <a:pt x="433" y="449"/>
                  <a:pt x="433" y="449"/>
                </a:cubicBezTo>
                <a:cubicBezTo>
                  <a:pt x="433" y="449"/>
                  <a:pt x="434" y="449"/>
                  <a:pt x="435" y="449"/>
                </a:cubicBezTo>
                <a:cubicBezTo>
                  <a:pt x="435" y="449"/>
                  <a:pt x="436" y="448"/>
                  <a:pt x="436" y="448"/>
                </a:cubicBezTo>
                <a:cubicBezTo>
                  <a:pt x="435" y="447"/>
                  <a:pt x="435" y="447"/>
                  <a:pt x="436" y="447"/>
                </a:cubicBezTo>
                <a:cubicBezTo>
                  <a:pt x="436" y="447"/>
                  <a:pt x="436" y="447"/>
                  <a:pt x="436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7"/>
                  <a:pt x="437" y="447"/>
                  <a:pt x="437" y="447"/>
                </a:cubicBezTo>
                <a:cubicBezTo>
                  <a:pt x="437" y="448"/>
                  <a:pt x="437" y="447"/>
                  <a:pt x="438" y="447"/>
                </a:cubicBezTo>
                <a:cubicBezTo>
                  <a:pt x="438" y="447"/>
                  <a:pt x="438" y="447"/>
                  <a:pt x="438" y="447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9"/>
                  <a:pt x="438" y="449"/>
                  <a:pt x="438" y="449"/>
                </a:cubicBezTo>
                <a:cubicBezTo>
                  <a:pt x="439" y="449"/>
                  <a:pt x="439" y="450"/>
                  <a:pt x="439" y="450"/>
                </a:cubicBezTo>
                <a:cubicBezTo>
                  <a:pt x="439" y="450"/>
                  <a:pt x="439" y="450"/>
                  <a:pt x="439" y="450"/>
                </a:cubicBezTo>
                <a:cubicBezTo>
                  <a:pt x="438" y="451"/>
                  <a:pt x="438" y="451"/>
                  <a:pt x="438" y="450"/>
                </a:cubicBezTo>
                <a:cubicBezTo>
                  <a:pt x="438" y="450"/>
                  <a:pt x="438" y="450"/>
                  <a:pt x="437" y="449"/>
                </a:cubicBezTo>
                <a:cubicBezTo>
                  <a:pt x="437" y="449"/>
                  <a:pt x="437" y="450"/>
                  <a:pt x="436" y="450"/>
                </a:cubicBezTo>
                <a:cubicBezTo>
                  <a:pt x="436" y="450"/>
                  <a:pt x="437" y="451"/>
                  <a:pt x="437" y="451"/>
                </a:cubicBezTo>
                <a:cubicBezTo>
                  <a:pt x="438" y="452"/>
                  <a:pt x="438" y="452"/>
                  <a:pt x="438" y="453"/>
                </a:cubicBezTo>
                <a:cubicBezTo>
                  <a:pt x="439" y="453"/>
                  <a:pt x="439" y="454"/>
                  <a:pt x="440" y="454"/>
                </a:cubicBezTo>
                <a:cubicBezTo>
                  <a:pt x="440" y="454"/>
                  <a:pt x="441" y="455"/>
                  <a:pt x="441" y="455"/>
                </a:cubicBezTo>
                <a:cubicBezTo>
                  <a:pt x="441" y="456"/>
                  <a:pt x="441" y="456"/>
                  <a:pt x="442" y="456"/>
                </a:cubicBezTo>
                <a:cubicBezTo>
                  <a:pt x="442" y="457"/>
                  <a:pt x="442" y="459"/>
                  <a:pt x="443" y="459"/>
                </a:cubicBezTo>
                <a:cubicBezTo>
                  <a:pt x="444" y="460"/>
                  <a:pt x="445" y="460"/>
                  <a:pt x="445" y="461"/>
                </a:cubicBezTo>
                <a:cubicBezTo>
                  <a:pt x="446" y="461"/>
                  <a:pt x="446" y="462"/>
                  <a:pt x="447" y="463"/>
                </a:cubicBezTo>
                <a:cubicBezTo>
                  <a:pt x="447" y="463"/>
                  <a:pt x="447" y="464"/>
                  <a:pt x="447" y="464"/>
                </a:cubicBezTo>
                <a:cubicBezTo>
                  <a:pt x="447" y="464"/>
                  <a:pt x="447" y="464"/>
                  <a:pt x="447" y="464"/>
                </a:cubicBezTo>
                <a:cubicBezTo>
                  <a:pt x="447" y="464"/>
                  <a:pt x="447" y="464"/>
                  <a:pt x="447" y="464"/>
                </a:cubicBezTo>
                <a:cubicBezTo>
                  <a:pt x="447" y="464"/>
                  <a:pt x="447" y="464"/>
                  <a:pt x="447" y="464"/>
                </a:cubicBezTo>
                <a:cubicBezTo>
                  <a:pt x="446" y="464"/>
                  <a:pt x="446" y="464"/>
                  <a:pt x="446" y="464"/>
                </a:cubicBezTo>
                <a:cubicBezTo>
                  <a:pt x="446" y="465"/>
                  <a:pt x="446" y="465"/>
                  <a:pt x="447" y="465"/>
                </a:cubicBezTo>
                <a:cubicBezTo>
                  <a:pt x="447" y="466"/>
                  <a:pt x="447" y="466"/>
                  <a:pt x="447" y="466"/>
                </a:cubicBezTo>
                <a:cubicBezTo>
                  <a:pt x="447" y="467"/>
                  <a:pt x="447" y="467"/>
                  <a:pt x="447" y="467"/>
                </a:cubicBezTo>
                <a:cubicBezTo>
                  <a:pt x="446" y="467"/>
                  <a:pt x="446" y="467"/>
                  <a:pt x="446" y="467"/>
                </a:cubicBezTo>
                <a:cubicBezTo>
                  <a:pt x="446" y="468"/>
                  <a:pt x="446" y="468"/>
                  <a:pt x="446" y="468"/>
                </a:cubicBezTo>
                <a:cubicBezTo>
                  <a:pt x="446" y="469"/>
                  <a:pt x="446" y="469"/>
                  <a:pt x="446" y="469"/>
                </a:cubicBezTo>
                <a:cubicBezTo>
                  <a:pt x="446" y="470"/>
                  <a:pt x="446" y="470"/>
                  <a:pt x="447" y="471"/>
                </a:cubicBezTo>
                <a:cubicBezTo>
                  <a:pt x="447" y="471"/>
                  <a:pt x="447" y="471"/>
                  <a:pt x="447" y="471"/>
                </a:cubicBezTo>
                <a:cubicBezTo>
                  <a:pt x="448" y="471"/>
                  <a:pt x="449" y="471"/>
                  <a:pt x="449" y="472"/>
                </a:cubicBezTo>
                <a:cubicBezTo>
                  <a:pt x="449" y="473"/>
                  <a:pt x="450" y="473"/>
                  <a:pt x="450" y="473"/>
                </a:cubicBezTo>
                <a:cubicBezTo>
                  <a:pt x="451" y="473"/>
                  <a:pt x="451" y="472"/>
                  <a:pt x="451" y="472"/>
                </a:cubicBezTo>
                <a:cubicBezTo>
                  <a:pt x="451" y="472"/>
                  <a:pt x="451" y="471"/>
                  <a:pt x="451" y="471"/>
                </a:cubicBezTo>
                <a:cubicBezTo>
                  <a:pt x="451" y="471"/>
                  <a:pt x="450" y="471"/>
                  <a:pt x="450" y="470"/>
                </a:cubicBezTo>
                <a:cubicBezTo>
                  <a:pt x="450" y="470"/>
                  <a:pt x="449" y="470"/>
                  <a:pt x="449" y="469"/>
                </a:cubicBezTo>
                <a:cubicBezTo>
                  <a:pt x="449" y="469"/>
                  <a:pt x="449" y="468"/>
                  <a:pt x="450" y="469"/>
                </a:cubicBezTo>
                <a:cubicBezTo>
                  <a:pt x="450" y="469"/>
                  <a:pt x="450" y="469"/>
                  <a:pt x="450" y="470"/>
                </a:cubicBezTo>
                <a:cubicBezTo>
                  <a:pt x="451" y="470"/>
                  <a:pt x="451" y="469"/>
                  <a:pt x="451" y="470"/>
                </a:cubicBezTo>
                <a:cubicBezTo>
                  <a:pt x="451" y="470"/>
                  <a:pt x="451" y="471"/>
                  <a:pt x="452" y="471"/>
                </a:cubicBezTo>
                <a:cubicBezTo>
                  <a:pt x="452" y="471"/>
                  <a:pt x="453" y="471"/>
                  <a:pt x="453" y="471"/>
                </a:cubicBezTo>
                <a:cubicBezTo>
                  <a:pt x="453" y="472"/>
                  <a:pt x="453" y="472"/>
                  <a:pt x="453" y="472"/>
                </a:cubicBezTo>
                <a:cubicBezTo>
                  <a:pt x="453" y="473"/>
                  <a:pt x="452" y="473"/>
                  <a:pt x="453" y="473"/>
                </a:cubicBezTo>
                <a:cubicBezTo>
                  <a:pt x="453" y="474"/>
                  <a:pt x="454" y="474"/>
                  <a:pt x="454" y="474"/>
                </a:cubicBezTo>
                <a:cubicBezTo>
                  <a:pt x="455" y="474"/>
                  <a:pt x="456" y="475"/>
                  <a:pt x="456" y="475"/>
                </a:cubicBezTo>
                <a:cubicBezTo>
                  <a:pt x="457" y="476"/>
                  <a:pt x="458" y="476"/>
                  <a:pt x="458" y="477"/>
                </a:cubicBezTo>
                <a:cubicBezTo>
                  <a:pt x="459" y="477"/>
                  <a:pt x="459" y="478"/>
                  <a:pt x="459" y="478"/>
                </a:cubicBezTo>
                <a:cubicBezTo>
                  <a:pt x="459" y="478"/>
                  <a:pt x="459" y="479"/>
                  <a:pt x="458" y="479"/>
                </a:cubicBezTo>
                <a:cubicBezTo>
                  <a:pt x="458" y="480"/>
                  <a:pt x="458" y="480"/>
                  <a:pt x="458" y="480"/>
                </a:cubicBezTo>
                <a:cubicBezTo>
                  <a:pt x="458" y="481"/>
                  <a:pt x="458" y="481"/>
                  <a:pt x="459" y="481"/>
                </a:cubicBezTo>
                <a:cubicBezTo>
                  <a:pt x="459" y="482"/>
                  <a:pt x="460" y="482"/>
                  <a:pt x="460" y="482"/>
                </a:cubicBezTo>
                <a:cubicBezTo>
                  <a:pt x="461" y="482"/>
                  <a:pt x="461" y="481"/>
                  <a:pt x="461" y="481"/>
                </a:cubicBezTo>
                <a:cubicBezTo>
                  <a:pt x="460" y="480"/>
                  <a:pt x="460" y="480"/>
                  <a:pt x="460" y="480"/>
                </a:cubicBezTo>
                <a:cubicBezTo>
                  <a:pt x="460" y="479"/>
                  <a:pt x="460" y="479"/>
                  <a:pt x="460" y="479"/>
                </a:cubicBezTo>
                <a:cubicBezTo>
                  <a:pt x="461" y="480"/>
                  <a:pt x="461" y="480"/>
                  <a:pt x="461" y="480"/>
                </a:cubicBezTo>
                <a:cubicBezTo>
                  <a:pt x="462" y="481"/>
                  <a:pt x="462" y="481"/>
                  <a:pt x="462" y="482"/>
                </a:cubicBezTo>
                <a:cubicBezTo>
                  <a:pt x="462" y="482"/>
                  <a:pt x="461" y="482"/>
                  <a:pt x="462" y="482"/>
                </a:cubicBezTo>
                <a:cubicBezTo>
                  <a:pt x="462" y="483"/>
                  <a:pt x="462" y="483"/>
                  <a:pt x="462" y="483"/>
                </a:cubicBezTo>
                <a:cubicBezTo>
                  <a:pt x="462" y="483"/>
                  <a:pt x="463" y="483"/>
                  <a:pt x="463" y="483"/>
                </a:cubicBezTo>
                <a:cubicBezTo>
                  <a:pt x="463" y="484"/>
                  <a:pt x="463" y="485"/>
                  <a:pt x="463" y="484"/>
                </a:cubicBezTo>
                <a:cubicBezTo>
                  <a:pt x="463" y="484"/>
                  <a:pt x="463" y="484"/>
                  <a:pt x="463" y="483"/>
                </a:cubicBezTo>
                <a:cubicBezTo>
                  <a:pt x="463" y="482"/>
                  <a:pt x="463" y="482"/>
                  <a:pt x="464" y="482"/>
                </a:cubicBezTo>
                <a:cubicBezTo>
                  <a:pt x="464" y="482"/>
                  <a:pt x="465" y="482"/>
                  <a:pt x="465" y="482"/>
                </a:cubicBezTo>
                <a:cubicBezTo>
                  <a:pt x="465" y="482"/>
                  <a:pt x="466" y="482"/>
                  <a:pt x="466" y="482"/>
                </a:cubicBezTo>
                <a:cubicBezTo>
                  <a:pt x="466" y="482"/>
                  <a:pt x="466" y="483"/>
                  <a:pt x="466" y="483"/>
                </a:cubicBezTo>
                <a:cubicBezTo>
                  <a:pt x="466" y="483"/>
                  <a:pt x="466" y="483"/>
                  <a:pt x="466" y="483"/>
                </a:cubicBezTo>
                <a:cubicBezTo>
                  <a:pt x="466" y="482"/>
                  <a:pt x="466" y="482"/>
                  <a:pt x="467" y="482"/>
                </a:cubicBezTo>
                <a:cubicBezTo>
                  <a:pt x="467" y="482"/>
                  <a:pt x="467" y="483"/>
                  <a:pt x="467" y="483"/>
                </a:cubicBezTo>
                <a:cubicBezTo>
                  <a:pt x="467" y="483"/>
                  <a:pt x="468" y="483"/>
                  <a:pt x="468" y="483"/>
                </a:cubicBezTo>
                <a:cubicBezTo>
                  <a:pt x="469" y="483"/>
                  <a:pt x="469" y="483"/>
                  <a:pt x="469" y="483"/>
                </a:cubicBezTo>
                <a:cubicBezTo>
                  <a:pt x="470" y="484"/>
                  <a:pt x="471" y="484"/>
                  <a:pt x="471" y="484"/>
                </a:cubicBezTo>
                <a:cubicBezTo>
                  <a:pt x="471" y="485"/>
                  <a:pt x="471" y="486"/>
                  <a:pt x="471" y="486"/>
                </a:cubicBezTo>
                <a:cubicBezTo>
                  <a:pt x="471" y="486"/>
                  <a:pt x="471" y="486"/>
                  <a:pt x="472" y="487"/>
                </a:cubicBezTo>
                <a:cubicBezTo>
                  <a:pt x="472" y="487"/>
                  <a:pt x="472" y="487"/>
                  <a:pt x="473" y="487"/>
                </a:cubicBezTo>
                <a:cubicBezTo>
                  <a:pt x="473" y="487"/>
                  <a:pt x="473" y="487"/>
                  <a:pt x="473" y="486"/>
                </a:cubicBezTo>
                <a:cubicBezTo>
                  <a:pt x="473" y="486"/>
                  <a:pt x="473" y="485"/>
                  <a:pt x="474" y="485"/>
                </a:cubicBezTo>
                <a:cubicBezTo>
                  <a:pt x="474" y="485"/>
                  <a:pt x="475" y="485"/>
                  <a:pt x="475" y="485"/>
                </a:cubicBezTo>
                <a:cubicBezTo>
                  <a:pt x="474" y="486"/>
                  <a:pt x="474" y="486"/>
                  <a:pt x="474" y="487"/>
                </a:cubicBezTo>
                <a:cubicBezTo>
                  <a:pt x="474" y="487"/>
                  <a:pt x="475" y="488"/>
                  <a:pt x="475" y="488"/>
                </a:cubicBezTo>
                <a:cubicBezTo>
                  <a:pt x="475" y="489"/>
                  <a:pt x="475" y="489"/>
                  <a:pt x="475" y="489"/>
                </a:cubicBezTo>
                <a:cubicBezTo>
                  <a:pt x="475" y="490"/>
                  <a:pt x="475" y="490"/>
                  <a:pt x="476" y="490"/>
                </a:cubicBezTo>
                <a:cubicBezTo>
                  <a:pt x="476" y="490"/>
                  <a:pt x="477" y="490"/>
                  <a:pt x="478" y="490"/>
                </a:cubicBezTo>
                <a:cubicBezTo>
                  <a:pt x="478" y="489"/>
                  <a:pt x="478" y="488"/>
                  <a:pt x="479" y="488"/>
                </a:cubicBezTo>
                <a:cubicBezTo>
                  <a:pt x="479" y="488"/>
                  <a:pt x="480" y="488"/>
                  <a:pt x="480" y="488"/>
                </a:cubicBezTo>
                <a:cubicBezTo>
                  <a:pt x="480" y="488"/>
                  <a:pt x="480" y="487"/>
                  <a:pt x="479" y="486"/>
                </a:cubicBezTo>
                <a:cubicBezTo>
                  <a:pt x="479" y="486"/>
                  <a:pt x="479" y="485"/>
                  <a:pt x="478" y="485"/>
                </a:cubicBezTo>
                <a:cubicBezTo>
                  <a:pt x="478" y="484"/>
                  <a:pt x="478" y="483"/>
                  <a:pt x="478" y="483"/>
                </a:cubicBezTo>
                <a:cubicBezTo>
                  <a:pt x="478" y="482"/>
                  <a:pt x="478" y="482"/>
                  <a:pt x="479" y="482"/>
                </a:cubicBezTo>
                <a:cubicBezTo>
                  <a:pt x="480" y="482"/>
                  <a:pt x="480" y="482"/>
                  <a:pt x="481" y="481"/>
                </a:cubicBezTo>
                <a:cubicBezTo>
                  <a:pt x="481" y="481"/>
                  <a:pt x="482" y="481"/>
                  <a:pt x="482" y="480"/>
                </a:cubicBezTo>
                <a:cubicBezTo>
                  <a:pt x="482" y="480"/>
                  <a:pt x="482" y="479"/>
                  <a:pt x="482" y="479"/>
                </a:cubicBezTo>
                <a:cubicBezTo>
                  <a:pt x="483" y="478"/>
                  <a:pt x="483" y="478"/>
                  <a:pt x="484" y="478"/>
                </a:cubicBezTo>
                <a:cubicBezTo>
                  <a:pt x="484" y="478"/>
                  <a:pt x="485" y="477"/>
                  <a:pt x="485" y="477"/>
                </a:cubicBezTo>
                <a:cubicBezTo>
                  <a:pt x="486" y="477"/>
                  <a:pt x="486" y="478"/>
                  <a:pt x="486" y="477"/>
                </a:cubicBezTo>
                <a:cubicBezTo>
                  <a:pt x="486" y="477"/>
                  <a:pt x="487" y="476"/>
                  <a:pt x="487" y="477"/>
                </a:cubicBezTo>
                <a:cubicBezTo>
                  <a:pt x="487" y="477"/>
                  <a:pt x="486" y="477"/>
                  <a:pt x="486" y="477"/>
                </a:cubicBezTo>
                <a:cubicBezTo>
                  <a:pt x="487" y="478"/>
                  <a:pt x="487" y="478"/>
                  <a:pt x="488" y="478"/>
                </a:cubicBezTo>
                <a:cubicBezTo>
                  <a:pt x="488" y="478"/>
                  <a:pt x="489" y="479"/>
                  <a:pt x="489" y="479"/>
                </a:cubicBezTo>
                <a:cubicBezTo>
                  <a:pt x="489" y="479"/>
                  <a:pt x="489" y="479"/>
                  <a:pt x="489" y="479"/>
                </a:cubicBezTo>
                <a:cubicBezTo>
                  <a:pt x="489" y="480"/>
                  <a:pt x="489" y="480"/>
                  <a:pt x="490" y="480"/>
                </a:cubicBezTo>
                <a:cubicBezTo>
                  <a:pt x="490" y="480"/>
                  <a:pt x="490" y="481"/>
                  <a:pt x="490" y="481"/>
                </a:cubicBezTo>
                <a:cubicBezTo>
                  <a:pt x="490" y="482"/>
                  <a:pt x="491" y="482"/>
                  <a:pt x="491" y="482"/>
                </a:cubicBezTo>
                <a:cubicBezTo>
                  <a:pt x="491" y="481"/>
                  <a:pt x="490" y="481"/>
                  <a:pt x="491" y="481"/>
                </a:cubicBezTo>
                <a:cubicBezTo>
                  <a:pt x="491" y="481"/>
                  <a:pt x="491" y="482"/>
                  <a:pt x="491" y="481"/>
                </a:cubicBezTo>
                <a:cubicBezTo>
                  <a:pt x="491" y="481"/>
                  <a:pt x="492" y="482"/>
                  <a:pt x="492" y="481"/>
                </a:cubicBezTo>
                <a:cubicBezTo>
                  <a:pt x="492" y="481"/>
                  <a:pt x="492" y="481"/>
                  <a:pt x="492" y="481"/>
                </a:cubicBezTo>
                <a:cubicBezTo>
                  <a:pt x="492" y="481"/>
                  <a:pt x="492" y="481"/>
                  <a:pt x="492" y="482"/>
                </a:cubicBezTo>
                <a:cubicBezTo>
                  <a:pt x="492" y="482"/>
                  <a:pt x="493" y="482"/>
                  <a:pt x="493" y="482"/>
                </a:cubicBezTo>
                <a:cubicBezTo>
                  <a:pt x="493" y="483"/>
                  <a:pt x="494" y="484"/>
                  <a:pt x="494" y="483"/>
                </a:cubicBezTo>
                <a:cubicBezTo>
                  <a:pt x="494" y="483"/>
                  <a:pt x="494" y="483"/>
                  <a:pt x="493" y="483"/>
                </a:cubicBezTo>
                <a:cubicBezTo>
                  <a:pt x="493" y="482"/>
                  <a:pt x="492" y="482"/>
                  <a:pt x="492" y="482"/>
                </a:cubicBezTo>
                <a:cubicBezTo>
                  <a:pt x="492" y="482"/>
                  <a:pt x="491" y="482"/>
                  <a:pt x="491" y="483"/>
                </a:cubicBezTo>
                <a:cubicBezTo>
                  <a:pt x="491" y="483"/>
                  <a:pt x="491" y="484"/>
                  <a:pt x="491" y="484"/>
                </a:cubicBezTo>
                <a:cubicBezTo>
                  <a:pt x="491" y="484"/>
                  <a:pt x="490" y="484"/>
                  <a:pt x="490" y="484"/>
                </a:cubicBezTo>
                <a:cubicBezTo>
                  <a:pt x="490" y="485"/>
                  <a:pt x="491" y="487"/>
                  <a:pt x="491" y="487"/>
                </a:cubicBezTo>
                <a:cubicBezTo>
                  <a:pt x="492" y="488"/>
                  <a:pt x="493" y="489"/>
                  <a:pt x="493" y="490"/>
                </a:cubicBezTo>
                <a:cubicBezTo>
                  <a:pt x="493" y="490"/>
                  <a:pt x="493" y="490"/>
                  <a:pt x="493" y="490"/>
                </a:cubicBezTo>
                <a:cubicBezTo>
                  <a:pt x="493" y="490"/>
                  <a:pt x="494" y="491"/>
                  <a:pt x="494" y="491"/>
                </a:cubicBezTo>
                <a:cubicBezTo>
                  <a:pt x="494" y="491"/>
                  <a:pt x="494" y="492"/>
                  <a:pt x="494" y="492"/>
                </a:cubicBezTo>
                <a:cubicBezTo>
                  <a:pt x="495" y="493"/>
                  <a:pt x="495" y="493"/>
                  <a:pt x="496" y="494"/>
                </a:cubicBezTo>
                <a:cubicBezTo>
                  <a:pt x="496" y="494"/>
                  <a:pt x="496" y="495"/>
                  <a:pt x="496" y="495"/>
                </a:cubicBezTo>
                <a:cubicBezTo>
                  <a:pt x="496" y="495"/>
                  <a:pt x="496" y="496"/>
                  <a:pt x="496" y="496"/>
                </a:cubicBezTo>
                <a:cubicBezTo>
                  <a:pt x="495" y="497"/>
                  <a:pt x="495" y="497"/>
                  <a:pt x="496" y="498"/>
                </a:cubicBezTo>
                <a:cubicBezTo>
                  <a:pt x="496" y="498"/>
                  <a:pt x="496" y="499"/>
                  <a:pt x="496" y="500"/>
                </a:cubicBezTo>
                <a:cubicBezTo>
                  <a:pt x="497" y="500"/>
                  <a:pt x="496" y="500"/>
                  <a:pt x="496" y="501"/>
                </a:cubicBezTo>
                <a:cubicBezTo>
                  <a:pt x="495" y="501"/>
                  <a:pt x="495" y="501"/>
                  <a:pt x="495" y="501"/>
                </a:cubicBezTo>
                <a:cubicBezTo>
                  <a:pt x="495" y="502"/>
                  <a:pt x="495" y="502"/>
                  <a:pt x="496" y="503"/>
                </a:cubicBezTo>
                <a:cubicBezTo>
                  <a:pt x="496" y="503"/>
                  <a:pt x="496" y="505"/>
                  <a:pt x="496" y="505"/>
                </a:cubicBezTo>
                <a:cubicBezTo>
                  <a:pt x="496" y="506"/>
                  <a:pt x="496" y="507"/>
                  <a:pt x="496" y="507"/>
                </a:cubicBezTo>
                <a:cubicBezTo>
                  <a:pt x="496" y="508"/>
                  <a:pt x="496" y="509"/>
                  <a:pt x="496" y="509"/>
                </a:cubicBezTo>
                <a:cubicBezTo>
                  <a:pt x="495" y="510"/>
                  <a:pt x="495" y="510"/>
                  <a:pt x="495" y="510"/>
                </a:cubicBezTo>
                <a:cubicBezTo>
                  <a:pt x="495" y="511"/>
                  <a:pt x="496" y="510"/>
                  <a:pt x="496" y="510"/>
                </a:cubicBezTo>
                <a:cubicBezTo>
                  <a:pt x="496" y="511"/>
                  <a:pt x="495" y="511"/>
                  <a:pt x="495" y="511"/>
                </a:cubicBezTo>
                <a:cubicBezTo>
                  <a:pt x="495" y="511"/>
                  <a:pt x="495" y="512"/>
                  <a:pt x="495" y="512"/>
                </a:cubicBezTo>
                <a:cubicBezTo>
                  <a:pt x="495" y="512"/>
                  <a:pt x="495" y="512"/>
                  <a:pt x="496" y="512"/>
                </a:cubicBezTo>
                <a:cubicBezTo>
                  <a:pt x="496" y="512"/>
                  <a:pt x="496" y="512"/>
                  <a:pt x="496" y="512"/>
                </a:cubicBezTo>
                <a:cubicBezTo>
                  <a:pt x="496" y="512"/>
                  <a:pt x="496" y="512"/>
                  <a:pt x="496" y="513"/>
                </a:cubicBezTo>
                <a:cubicBezTo>
                  <a:pt x="496" y="513"/>
                  <a:pt x="496" y="513"/>
                  <a:pt x="496" y="513"/>
                </a:cubicBezTo>
                <a:cubicBezTo>
                  <a:pt x="496" y="513"/>
                  <a:pt x="497" y="513"/>
                  <a:pt x="497" y="513"/>
                </a:cubicBezTo>
                <a:cubicBezTo>
                  <a:pt x="497" y="513"/>
                  <a:pt x="497" y="513"/>
                  <a:pt x="497" y="514"/>
                </a:cubicBezTo>
                <a:cubicBezTo>
                  <a:pt x="496" y="514"/>
                  <a:pt x="496" y="514"/>
                  <a:pt x="497" y="514"/>
                </a:cubicBezTo>
                <a:cubicBezTo>
                  <a:pt x="497" y="514"/>
                  <a:pt x="496" y="515"/>
                  <a:pt x="496" y="515"/>
                </a:cubicBezTo>
                <a:cubicBezTo>
                  <a:pt x="496" y="515"/>
                  <a:pt x="496" y="515"/>
                  <a:pt x="495" y="515"/>
                </a:cubicBezTo>
                <a:cubicBezTo>
                  <a:pt x="495" y="516"/>
                  <a:pt x="495" y="517"/>
                  <a:pt x="495" y="517"/>
                </a:cubicBezTo>
                <a:cubicBezTo>
                  <a:pt x="495" y="517"/>
                  <a:pt x="494" y="518"/>
                  <a:pt x="494" y="518"/>
                </a:cubicBezTo>
                <a:cubicBezTo>
                  <a:pt x="494" y="518"/>
                  <a:pt x="494" y="519"/>
                  <a:pt x="493" y="519"/>
                </a:cubicBezTo>
                <a:cubicBezTo>
                  <a:pt x="493" y="519"/>
                  <a:pt x="493" y="519"/>
                  <a:pt x="493" y="519"/>
                </a:cubicBezTo>
                <a:cubicBezTo>
                  <a:pt x="494" y="520"/>
                  <a:pt x="493" y="520"/>
                  <a:pt x="493" y="520"/>
                </a:cubicBezTo>
                <a:cubicBezTo>
                  <a:pt x="493" y="520"/>
                  <a:pt x="493" y="521"/>
                  <a:pt x="493" y="521"/>
                </a:cubicBezTo>
                <a:cubicBezTo>
                  <a:pt x="493" y="521"/>
                  <a:pt x="493" y="522"/>
                  <a:pt x="492" y="522"/>
                </a:cubicBezTo>
                <a:cubicBezTo>
                  <a:pt x="492" y="522"/>
                  <a:pt x="492" y="522"/>
                  <a:pt x="492" y="522"/>
                </a:cubicBezTo>
                <a:cubicBezTo>
                  <a:pt x="492" y="521"/>
                  <a:pt x="492" y="521"/>
                  <a:pt x="492" y="522"/>
                </a:cubicBezTo>
                <a:cubicBezTo>
                  <a:pt x="491" y="522"/>
                  <a:pt x="491" y="522"/>
                  <a:pt x="491" y="522"/>
                </a:cubicBezTo>
                <a:cubicBezTo>
                  <a:pt x="491" y="523"/>
                  <a:pt x="491" y="522"/>
                  <a:pt x="490" y="522"/>
                </a:cubicBezTo>
                <a:cubicBezTo>
                  <a:pt x="490" y="522"/>
                  <a:pt x="490" y="522"/>
                  <a:pt x="490" y="522"/>
                </a:cubicBezTo>
                <a:cubicBezTo>
                  <a:pt x="489" y="523"/>
                  <a:pt x="489" y="523"/>
                  <a:pt x="488" y="523"/>
                </a:cubicBezTo>
                <a:cubicBezTo>
                  <a:pt x="488" y="523"/>
                  <a:pt x="487" y="524"/>
                  <a:pt x="487" y="524"/>
                </a:cubicBezTo>
                <a:cubicBezTo>
                  <a:pt x="487" y="525"/>
                  <a:pt x="487" y="526"/>
                  <a:pt x="487" y="526"/>
                </a:cubicBezTo>
                <a:cubicBezTo>
                  <a:pt x="488" y="527"/>
                  <a:pt x="488" y="527"/>
                  <a:pt x="488" y="527"/>
                </a:cubicBezTo>
                <a:cubicBezTo>
                  <a:pt x="487" y="528"/>
                  <a:pt x="487" y="527"/>
                  <a:pt x="486" y="527"/>
                </a:cubicBezTo>
                <a:cubicBezTo>
                  <a:pt x="486" y="527"/>
                  <a:pt x="486" y="527"/>
                  <a:pt x="485" y="527"/>
                </a:cubicBezTo>
                <a:cubicBezTo>
                  <a:pt x="485" y="528"/>
                  <a:pt x="485" y="528"/>
                  <a:pt x="485" y="529"/>
                </a:cubicBezTo>
                <a:cubicBezTo>
                  <a:pt x="485" y="529"/>
                  <a:pt x="485" y="529"/>
                  <a:pt x="485" y="529"/>
                </a:cubicBezTo>
                <a:cubicBezTo>
                  <a:pt x="486" y="529"/>
                  <a:pt x="486" y="530"/>
                  <a:pt x="486" y="530"/>
                </a:cubicBezTo>
                <a:cubicBezTo>
                  <a:pt x="486" y="530"/>
                  <a:pt x="486" y="530"/>
                  <a:pt x="486" y="529"/>
                </a:cubicBezTo>
                <a:cubicBezTo>
                  <a:pt x="486" y="529"/>
                  <a:pt x="486" y="530"/>
                  <a:pt x="486" y="531"/>
                </a:cubicBezTo>
                <a:cubicBezTo>
                  <a:pt x="486" y="531"/>
                  <a:pt x="485" y="531"/>
                  <a:pt x="485" y="531"/>
                </a:cubicBezTo>
                <a:cubicBezTo>
                  <a:pt x="485" y="531"/>
                  <a:pt x="485" y="531"/>
                  <a:pt x="485" y="531"/>
                </a:cubicBezTo>
                <a:cubicBezTo>
                  <a:pt x="485" y="531"/>
                  <a:pt x="485" y="531"/>
                  <a:pt x="485" y="532"/>
                </a:cubicBezTo>
                <a:cubicBezTo>
                  <a:pt x="485" y="532"/>
                  <a:pt x="485" y="532"/>
                  <a:pt x="485" y="532"/>
                </a:cubicBezTo>
                <a:cubicBezTo>
                  <a:pt x="485" y="532"/>
                  <a:pt x="485" y="531"/>
                  <a:pt x="485" y="531"/>
                </a:cubicBezTo>
                <a:cubicBezTo>
                  <a:pt x="484" y="532"/>
                  <a:pt x="484" y="532"/>
                  <a:pt x="484" y="532"/>
                </a:cubicBezTo>
                <a:cubicBezTo>
                  <a:pt x="483" y="532"/>
                  <a:pt x="483" y="532"/>
                  <a:pt x="482" y="532"/>
                </a:cubicBezTo>
                <a:cubicBezTo>
                  <a:pt x="482" y="533"/>
                  <a:pt x="482" y="533"/>
                  <a:pt x="481" y="533"/>
                </a:cubicBezTo>
                <a:cubicBezTo>
                  <a:pt x="481" y="533"/>
                  <a:pt x="481" y="534"/>
                  <a:pt x="481" y="534"/>
                </a:cubicBezTo>
                <a:cubicBezTo>
                  <a:pt x="481" y="533"/>
                  <a:pt x="481" y="533"/>
                  <a:pt x="481" y="533"/>
                </a:cubicBezTo>
                <a:cubicBezTo>
                  <a:pt x="480" y="533"/>
                  <a:pt x="480" y="533"/>
                  <a:pt x="480" y="533"/>
                </a:cubicBezTo>
                <a:cubicBezTo>
                  <a:pt x="480" y="534"/>
                  <a:pt x="479" y="534"/>
                  <a:pt x="479" y="534"/>
                </a:cubicBezTo>
                <a:cubicBezTo>
                  <a:pt x="479" y="534"/>
                  <a:pt x="478" y="534"/>
                  <a:pt x="478" y="534"/>
                </a:cubicBezTo>
                <a:cubicBezTo>
                  <a:pt x="478" y="535"/>
                  <a:pt x="478" y="535"/>
                  <a:pt x="478" y="535"/>
                </a:cubicBezTo>
                <a:cubicBezTo>
                  <a:pt x="478" y="536"/>
                  <a:pt x="479" y="536"/>
                  <a:pt x="479" y="536"/>
                </a:cubicBezTo>
                <a:cubicBezTo>
                  <a:pt x="479" y="536"/>
                  <a:pt x="478" y="537"/>
                  <a:pt x="479" y="537"/>
                </a:cubicBezTo>
                <a:cubicBezTo>
                  <a:pt x="479" y="537"/>
                  <a:pt x="479" y="538"/>
                  <a:pt x="478" y="538"/>
                </a:cubicBezTo>
                <a:cubicBezTo>
                  <a:pt x="478" y="539"/>
                  <a:pt x="478" y="539"/>
                  <a:pt x="478" y="539"/>
                </a:cubicBezTo>
                <a:cubicBezTo>
                  <a:pt x="478" y="540"/>
                  <a:pt x="477" y="541"/>
                  <a:pt x="476" y="542"/>
                </a:cubicBezTo>
                <a:cubicBezTo>
                  <a:pt x="476" y="542"/>
                  <a:pt x="476" y="542"/>
                  <a:pt x="476" y="543"/>
                </a:cubicBezTo>
                <a:cubicBezTo>
                  <a:pt x="476" y="543"/>
                  <a:pt x="476" y="544"/>
                  <a:pt x="476" y="544"/>
                </a:cubicBezTo>
                <a:cubicBezTo>
                  <a:pt x="477" y="544"/>
                  <a:pt x="477" y="544"/>
                  <a:pt x="477" y="544"/>
                </a:cubicBezTo>
                <a:cubicBezTo>
                  <a:pt x="477" y="544"/>
                  <a:pt x="476" y="544"/>
                  <a:pt x="476" y="544"/>
                </a:cubicBezTo>
                <a:cubicBezTo>
                  <a:pt x="476" y="545"/>
                  <a:pt x="476" y="545"/>
                  <a:pt x="475" y="545"/>
                </a:cubicBezTo>
                <a:cubicBezTo>
                  <a:pt x="475" y="546"/>
                  <a:pt x="476" y="546"/>
                  <a:pt x="475" y="546"/>
                </a:cubicBezTo>
                <a:cubicBezTo>
                  <a:pt x="475" y="546"/>
                  <a:pt x="474" y="546"/>
                  <a:pt x="474" y="546"/>
                </a:cubicBezTo>
                <a:cubicBezTo>
                  <a:pt x="473" y="547"/>
                  <a:pt x="473" y="547"/>
                  <a:pt x="473" y="547"/>
                </a:cubicBezTo>
                <a:cubicBezTo>
                  <a:pt x="473" y="548"/>
                  <a:pt x="474" y="549"/>
                  <a:pt x="474" y="549"/>
                </a:cubicBezTo>
                <a:cubicBezTo>
                  <a:pt x="474" y="549"/>
                  <a:pt x="474" y="550"/>
                  <a:pt x="474" y="550"/>
                </a:cubicBezTo>
                <a:cubicBezTo>
                  <a:pt x="474" y="551"/>
                  <a:pt x="474" y="551"/>
                  <a:pt x="474" y="552"/>
                </a:cubicBezTo>
                <a:cubicBezTo>
                  <a:pt x="474" y="552"/>
                  <a:pt x="474" y="553"/>
                  <a:pt x="474" y="553"/>
                </a:cubicBezTo>
                <a:cubicBezTo>
                  <a:pt x="474" y="554"/>
                  <a:pt x="474" y="555"/>
                  <a:pt x="474" y="555"/>
                </a:cubicBezTo>
                <a:cubicBezTo>
                  <a:pt x="473" y="555"/>
                  <a:pt x="473" y="555"/>
                  <a:pt x="473" y="555"/>
                </a:cubicBezTo>
                <a:cubicBezTo>
                  <a:pt x="473" y="556"/>
                  <a:pt x="474" y="556"/>
                  <a:pt x="475" y="556"/>
                </a:cubicBezTo>
                <a:cubicBezTo>
                  <a:pt x="475" y="557"/>
                  <a:pt x="475" y="557"/>
                  <a:pt x="476" y="557"/>
                </a:cubicBezTo>
                <a:cubicBezTo>
                  <a:pt x="476" y="558"/>
                  <a:pt x="476" y="558"/>
                  <a:pt x="477" y="558"/>
                </a:cubicBezTo>
                <a:cubicBezTo>
                  <a:pt x="477" y="558"/>
                  <a:pt x="478" y="558"/>
                  <a:pt x="478" y="557"/>
                </a:cubicBezTo>
                <a:cubicBezTo>
                  <a:pt x="478" y="557"/>
                  <a:pt x="479" y="555"/>
                  <a:pt x="479" y="556"/>
                </a:cubicBezTo>
                <a:cubicBezTo>
                  <a:pt x="479" y="556"/>
                  <a:pt x="479" y="557"/>
                  <a:pt x="479" y="557"/>
                </a:cubicBezTo>
                <a:cubicBezTo>
                  <a:pt x="479" y="557"/>
                  <a:pt x="480" y="557"/>
                  <a:pt x="479" y="557"/>
                </a:cubicBezTo>
                <a:cubicBezTo>
                  <a:pt x="479" y="557"/>
                  <a:pt x="478" y="557"/>
                  <a:pt x="479" y="558"/>
                </a:cubicBezTo>
                <a:cubicBezTo>
                  <a:pt x="479" y="558"/>
                  <a:pt x="479" y="558"/>
                  <a:pt x="479" y="558"/>
                </a:cubicBezTo>
                <a:cubicBezTo>
                  <a:pt x="480" y="557"/>
                  <a:pt x="480" y="557"/>
                  <a:pt x="480" y="557"/>
                </a:cubicBezTo>
                <a:cubicBezTo>
                  <a:pt x="479" y="557"/>
                  <a:pt x="480" y="556"/>
                  <a:pt x="480" y="556"/>
                </a:cubicBezTo>
                <a:cubicBezTo>
                  <a:pt x="480" y="555"/>
                  <a:pt x="480" y="553"/>
                  <a:pt x="480" y="554"/>
                </a:cubicBezTo>
                <a:cubicBezTo>
                  <a:pt x="480" y="554"/>
                  <a:pt x="480" y="556"/>
                  <a:pt x="480" y="557"/>
                </a:cubicBezTo>
                <a:cubicBezTo>
                  <a:pt x="480" y="557"/>
                  <a:pt x="481" y="557"/>
                  <a:pt x="481" y="558"/>
                </a:cubicBezTo>
                <a:cubicBezTo>
                  <a:pt x="480" y="558"/>
                  <a:pt x="480" y="559"/>
                  <a:pt x="480" y="559"/>
                </a:cubicBezTo>
                <a:cubicBezTo>
                  <a:pt x="480" y="560"/>
                  <a:pt x="479" y="562"/>
                  <a:pt x="479" y="562"/>
                </a:cubicBezTo>
                <a:cubicBezTo>
                  <a:pt x="479" y="562"/>
                  <a:pt x="478" y="563"/>
                  <a:pt x="478" y="563"/>
                </a:cubicBezTo>
                <a:cubicBezTo>
                  <a:pt x="478" y="563"/>
                  <a:pt x="477" y="563"/>
                  <a:pt x="477" y="563"/>
                </a:cubicBezTo>
                <a:cubicBezTo>
                  <a:pt x="477" y="563"/>
                  <a:pt x="477" y="563"/>
                  <a:pt x="477" y="563"/>
                </a:cubicBezTo>
                <a:cubicBezTo>
                  <a:pt x="477" y="564"/>
                  <a:pt x="477" y="564"/>
                  <a:pt x="477" y="564"/>
                </a:cubicBezTo>
                <a:cubicBezTo>
                  <a:pt x="476" y="564"/>
                  <a:pt x="476" y="564"/>
                  <a:pt x="475" y="565"/>
                </a:cubicBezTo>
                <a:cubicBezTo>
                  <a:pt x="475" y="565"/>
                  <a:pt x="474" y="566"/>
                  <a:pt x="474" y="566"/>
                </a:cubicBezTo>
                <a:cubicBezTo>
                  <a:pt x="474" y="566"/>
                  <a:pt x="474" y="567"/>
                  <a:pt x="473" y="567"/>
                </a:cubicBezTo>
                <a:cubicBezTo>
                  <a:pt x="473" y="567"/>
                  <a:pt x="473" y="567"/>
                  <a:pt x="473" y="568"/>
                </a:cubicBezTo>
                <a:cubicBezTo>
                  <a:pt x="473" y="568"/>
                  <a:pt x="472" y="569"/>
                  <a:pt x="472" y="569"/>
                </a:cubicBezTo>
                <a:cubicBezTo>
                  <a:pt x="472" y="569"/>
                  <a:pt x="471" y="569"/>
                  <a:pt x="471" y="570"/>
                </a:cubicBezTo>
                <a:cubicBezTo>
                  <a:pt x="471" y="570"/>
                  <a:pt x="471" y="570"/>
                  <a:pt x="471" y="571"/>
                </a:cubicBezTo>
                <a:cubicBezTo>
                  <a:pt x="471" y="571"/>
                  <a:pt x="471" y="572"/>
                  <a:pt x="471" y="572"/>
                </a:cubicBezTo>
                <a:cubicBezTo>
                  <a:pt x="471" y="573"/>
                  <a:pt x="471" y="573"/>
                  <a:pt x="472" y="573"/>
                </a:cubicBezTo>
                <a:cubicBezTo>
                  <a:pt x="472" y="573"/>
                  <a:pt x="473" y="574"/>
                  <a:pt x="473" y="574"/>
                </a:cubicBezTo>
                <a:cubicBezTo>
                  <a:pt x="473" y="575"/>
                  <a:pt x="472" y="575"/>
                  <a:pt x="472" y="575"/>
                </a:cubicBezTo>
                <a:cubicBezTo>
                  <a:pt x="472" y="576"/>
                  <a:pt x="472" y="576"/>
                  <a:pt x="472" y="576"/>
                </a:cubicBezTo>
                <a:cubicBezTo>
                  <a:pt x="473" y="576"/>
                  <a:pt x="474" y="578"/>
                  <a:pt x="474" y="579"/>
                </a:cubicBezTo>
                <a:cubicBezTo>
                  <a:pt x="474" y="579"/>
                  <a:pt x="475" y="580"/>
                  <a:pt x="474" y="580"/>
                </a:cubicBezTo>
                <a:cubicBezTo>
                  <a:pt x="474" y="580"/>
                  <a:pt x="473" y="580"/>
                  <a:pt x="473" y="580"/>
                </a:cubicBezTo>
                <a:cubicBezTo>
                  <a:pt x="473" y="581"/>
                  <a:pt x="473" y="581"/>
                  <a:pt x="473" y="582"/>
                </a:cubicBezTo>
                <a:cubicBezTo>
                  <a:pt x="473" y="582"/>
                  <a:pt x="473" y="582"/>
                  <a:pt x="474" y="583"/>
                </a:cubicBezTo>
                <a:cubicBezTo>
                  <a:pt x="475" y="583"/>
                  <a:pt x="476" y="583"/>
                  <a:pt x="476" y="584"/>
                </a:cubicBezTo>
                <a:cubicBezTo>
                  <a:pt x="477" y="584"/>
                  <a:pt x="478" y="585"/>
                  <a:pt x="479" y="586"/>
                </a:cubicBezTo>
                <a:cubicBezTo>
                  <a:pt x="479" y="586"/>
                  <a:pt x="479" y="586"/>
                  <a:pt x="480" y="586"/>
                </a:cubicBezTo>
                <a:cubicBezTo>
                  <a:pt x="480" y="587"/>
                  <a:pt x="480" y="587"/>
                  <a:pt x="481" y="588"/>
                </a:cubicBezTo>
                <a:cubicBezTo>
                  <a:pt x="481" y="588"/>
                  <a:pt x="482" y="589"/>
                  <a:pt x="482" y="589"/>
                </a:cubicBezTo>
                <a:cubicBezTo>
                  <a:pt x="482" y="590"/>
                  <a:pt x="483" y="591"/>
                  <a:pt x="483" y="591"/>
                </a:cubicBezTo>
                <a:cubicBezTo>
                  <a:pt x="483" y="592"/>
                  <a:pt x="483" y="592"/>
                  <a:pt x="483" y="592"/>
                </a:cubicBezTo>
                <a:cubicBezTo>
                  <a:pt x="484" y="593"/>
                  <a:pt x="484" y="594"/>
                  <a:pt x="484" y="594"/>
                </a:cubicBezTo>
                <a:cubicBezTo>
                  <a:pt x="485" y="595"/>
                  <a:pt x="485" y="595"/>
                  <a:pt x="486" y="596"/>
                </a:cubicBezTo>
                <a:cubicBezTo>
                  <a:pt x="486" y="596"/>
                  <a:pt x="487" y="597"/>
                  <a:pt x="487" y="597"/>
                </a:cubicBezTo>
                <a:cubicBezTo>
                  <a:pt x="487" y="598"/>
                  <a:pt x="487" y="598"/>
                  <a:pt x="487" y="598"/>
                </a:cubicBezTo>
                <a:cubicBezTo>
                  <a:pt x="487" y="599"/>
                  <a:pt x="488" y="599"/>
                  <a:pt x="488" y="599"/>
                </a:cubicBezTo>
                <a:cubicBezTo>
                  <a:pt x="488" y="599"/>
                  <a:pt x="488" y="599"/>
                  <a:pt x="488" y="600"/>
                </a:cubicBezTo>
                <a:cubicBezTo>
                  <a:pt x="488" y="601"/>
                  <a:pt x="488" y="601"/>
                  <a:pt x="489" y="601"/>
                </a:cubicBezTo>
                <a:cubicBezTo>
                  <a:pt x="489" y="602"/>
                  <a:pt x="489" y="603"/>
                  <a:pt x="489" y="603"/>
                </a:cubicBezTo>
                <a:cubicBezTo>
                  <a:pt x="489" y="604"/>
                  <a:pt x="490" y="603"/>
                  <a:pt x="490" y="604"/>
                </a:cubicBezTo>
                <a:cubicBezTo>
                  <a:pt x="490" y="604"/>
                  <a:pt x="490" y="604"/>
                  <a:pt x="491" y="605"/>
                </a:cubicBezTo>
                <a:cubicBezTo>
                  <a:pt x="491" y="605"/>
                  <a:pt x="491" y="606"/>
                  <a:pt x="491" y="607"/>
                </a:cubicBezTo>
                <a:cubicBezTo>
                  <a:pt x="492" y="607"/>
                  <a:pt x="492" y="608"/>
                  <a:pt x="492" y="609"/>
                </a:cubicBezTo>
                <a:cubicBezTo>
                  <a:pt x="492" y="610"/>
                  <a:pt x="493" y="610"/>
                  <a:pt x="493" y="611"/>
                </a:cubicBezTo>
                <a:cubicBezTo>
                  <a:pt x="493" y="611"/>
                  <a:pt x="494" y="613"/>
                  <a:pt x="495" y="614"/>
                </a:cubicBezTo>
                <a:cubicBezTo>
                  <a:pt x="495" y="614"/>
                  <a:pt x="496" y="616"/>
                  <a:pt x="496" y="616"/>
                </a:cubicBezTo>
                <a:cubicBezTo>
                  <a:pt x="496" y="617"/>
                  <a:pt x="496" y="617"/>
                  <a:pt x="496" y="617"/>
                </a:cubicBezTo>
                <a:cubicBezTo>
                  <a:pt x="496" y="618"/>
                  <a:pt x="496" y="618"/>
                  <a:pt x="496" y="618"/>
                </a:cubicBezTo>
                <a:cubicBezTo>
                  <a:pt x="497" y="618"/>
                  <a:pt x="498" y="619"/>
                  <a:pt x="498" y="619"/>
                </a:cubicBezTo>
                <a:cubicBezTo>
                  <a:pt x="499" y="620"/>
                  <a:pt x="499" y="620"/>
                  <a:pt x="499" y="621"/>
                </a:cubicBezTo>
                <a:cubicBezTo>
                  <a:pt x="499" y="622"/>
                  <a:pt x="500" y="622"/>
                  <a:pt x="500" y="623"/>
                </a:cubicBezTo>
                <a:cubicBezTo>
                  <a:pt x="500" y="623"/>
                  <a:pt x="501" y="624"/>
                  <a:pt x="501" y="625"/>
                </a:cubicBezTo>
                <a:cubicBezTo>
                  <a:pt x="501" y="625"/>
                  <a:pt x="502" y="625"/>
                  <a:pt x="502" y="626"/>
                </a:cubicBezTo>
                <a:cubicBezTo>
                  <a:pt x="502" y="626"/>
                  <a:pt x="502" y="626"/>
                  <a:pt x="502" y="626"/>
                </a:cubicBezTo>
                <a:cubicBezTo>
                  <a:pt x="502" y="627"/>
                  <a:pt x="503" y="627"/>
                  <a:pt x="503" y="627"/>
                </a:cubicBezTo>
                <a:cubicBezTo>
                  <a:pt x="503" y="627"/>
                  <a:pt x="503" y="628"/>
                  <a:pt x="503" y="628"/>
                </a:cubicBezTo>
                <a:cubicBezTo>
                  <a:pt x="504" y="629"/>
                  <a:pt x="504" y="629"/>
                  <a:pt x="504" y="630"/>
                </a:cubicBezTo>
                <a:cubicBezTo>
                  <a:pt x="504" y="630"/>
                  <a:pt x="505" y="631"/>
                  <a:pt x="506" y="631"/>
                </a:cubicBezTo>
                <a:cubicBezTo>
                  <a:pt x="506" y="632"/>
                  <a:pt x="506" y="633"/>
                  <a:pt x="506" y="633"/>
                </a:cubicBezTo>
                <a:cubicBezTo>
                  <a:pt x="506" y="634"/>
                  <a:pt x="506" y="634"/>
                  <a:pt x="506" y="635"/>
                </a:cubicBezTo>
                <a:cubicBezTo>
                  <a:pt x="506" y="635"/>
                  <a:pt x="506" y="636"/>
                  <a:pt x="506" y="635"/>
                </a:cubicBezTo>
                <a:cubicBezTo>
                  <a:pt x="506" y="635"/>
                  <a:pt x="505" y="636"/>
                  <a:pt x="505" y="636"/>
                </a:cubicBezTo>
                <a:cubicBezTo>
                  <a:pt x="505" y="636"/>
                  <a:pt x="506" y="636"/>
                  <a:pt x="506" y="636"/>
                </a:cubicBezTo>
                <a:cubicBezTo>
                  <a:pt x="506" y="636"/>
                  <a:pt x="506" y="637"/>
                  <a:pt x="506" y="637"/>
                </a:cubicBezTo>
                <a:cubicBezTo>
                  <a:pt x="506" y="638"/>
                  <a:pt x="506" y="638"/>
                  <a:pt x="506" y="638"/>
                </a:cubicBezTo>
                <a:cubicBezTo>
                  <a:pt x="507" y="638"/>
                  <a:pt x="507" y="638"/>
                  <a:pt x="507" y="639"/>
                </a:cubicBezTo>
                <a:cubicBezTo>
                  <a:pt x="507" y="639"/>
                  <a:pt x="507" y="639"/>
                  <a:pt x="508" y="640"/>
                </a:cubicBezTo>
                <a:cubicBezTo>
                  <a:pt x="508" y="640"/>
                  <a:pt x="508" y="641"/>
                  <a:pt x="509" y="641"/>
                </a:cubicBezTo>
                <a:cubicBezTo>
                  <a:pt x="509" y="642"/>
                  <a:pt x="509" y="642"/>
                  <a:pt x="510" y="642"/>
                </a:cubicBezTo>
                <a:cubicBezTo>
                  <a:pt x="511" y="643"/>
                  <a:pt x="511" y="643"/>
                  <a:pt x="512" y="644"/>
                </a:cubicBezTo>
                <a:cubicBezTo>
                  <a:pt x="512" y="644"/>
                  <a:pt x="513" y="645"/>
                  <a:pt x="513" y="645"/>
                </a:cubicBezTo>
                <a:cubicBezTo>
                  <a:pt x="513" y="645"/>
                  <a:pt x="514" y="646"/>
                  <a:pt x="514" y="646"/>
                </a:cubicBezTo>
                <a:cubicBezTo>
                  <a:pt x="514" y="646"/>
                  <a:pt x="514" y="647"/>
                  <a:pt x="515" y="647"/>
                </a:cubicBezTo>
                <a:cubicBezTo>
                  <a:pt x="515" y="647"/>
                  <a:pt x="516" y="647"/>
                  <a:pt x="517" y="648"/>
                </a:cubicBezTo>
                <a:cubicBezTo>
                  <a:pt x="518" y="649"/>
                  <a:pt x="518" y="649"/>
                  <a:pt x="519" y="649"/>
                </a:cubicBezTo>
                <a:cubicBezTo>
                  <a:pt x="519" y="650"/>
                  <a:pt x="520" y="650"/>
                  <a:pt x="520" y="650"/>
                </a:cubicBezTo>
                <a:cubicBezTo>
                  <a:pt x="520" y="650"/>
                  <a:pt x="522" y="651"/>
                  <a:pt x="522" y="651"/>
                </a:cubicBezTo>
                <a:cubicBezTo>
                  <a:pt x="522" y="652"/>
                  <a:pt x="523" y="652"/>
                  <a:pt x="524" y="652"/>
                </a:cubicBezTo>
                <a:cubicBezTo>
                  <a:pt x="525" y="652"/>
                  <a:pt x="526" y="653"/>
                  <a:pt x="527" y="654"/>
                </a:cubicBezTo>
                <a:cubicBezTo>
                  <a:pt x="528" y="654"/>
                  <a:pt x="529" y="655"/>
                  <a:pt x="529" y="655"/>
                </a:cubicBezTo>
                <a:cubicBezTo>
                  <a:pt x="530" y="655"/>
                  <a:pt x="531" y="655"/>
                  <a:pt x="531" y="655"/>
                </a:cubicBezTo>
                <a:cubicBezTo>
                  <a:pt x="532" y="656"/>
                  <a:pt x="533" y="657"/>
                  <a:pt x="533" y="657"/>
                </a:cubicBezTo>
                <a:cubicBezTo>
                  <a:pt x="533" y="658"/>
                  <a:pt x="533" y="658"/>
                  <a:pt x="534" y="658"/>
                </a:cubicBezTo>
                <a:cubicBezTo>
                  <a:pt x="534" y="658"/>
                  <a:pt x="534" y="658"/>
                  <a:pt x="535" y="658"/>
                </a:cubicBezTo>
                <a:cubicBezTo>
                  <a:pt x="535" y="659"/>
                  <a:pt x="535" y="659"/>
                  <a:pt x="536" y="659"/>
                </a:cubicBezTo>
                <a:cubicBezTo>
                  <a:pt x="536" y="659"/>
                  <a:pt x="537" y="659"/>
                  <a:pt x="537" y="660"/>
                </a:cubicBezTo>
                <a:cubicBezTo>
                  <a:pt x="538" y="660"/>
                  <a:pt x="538" y="660"/>
                  <a:pt x="538" y="661"/>
                </a:cubicBezTo>
                <a:cubicBezTo>
                  <a:pt x="538" y="662"/>
                  <a:pt x="539" y="662"/>
                  <a:pt x="539" y="663"/>
                </a:cubicBezTo>
                <a:cubicBezTo>
                  <a:pt x="540" y="663"/>
                  <a:pt x="541" y="664"/>
                  <a:pt x="541" y="664"/>
                </a:cubicBezTo>
                <a:cubicBezTo>
                  <a:pt x="542" y="665"/>
                  <a:pt x="542" y="665"/>
                  <a:pt x="543" y="666"/>
                </a:cubicBezTo>
                <a:cubicBezTo>
                  <a:pt x="543" y="666"/>
                  <a:pt x="544" y="666"/>
                  <a:pt x="544" y="666"/>
                </a:cubicBezTo>
                <a:cubicBezTo>
                  <a:pt x="544" y="666"/>
                  <a:pt x="545" y="667"/>
                  <a:pt x="545" y="667"/>
                </a:cubicBezTo>
                <a:cubicBezTo>
                  <a:pt x="545" y="667"/>
                  <a:pt x="547" y="666"/>
                  <a:pt x="547" y="666"/>
                </a:cubicBezTo>
                <a:cubicBezTo>
                  <a:pt x="548" y="666"/>
                  <a:pt x="548" y="665"/>
                  <a:pt x="548" y="665"/>
                </a:cubicBezTo>
                <a:cubicBezTo>
                  <a:pt x="548" y="665"/>
                  <a:pt x="548" y="666"/>
                  <a:pt x="547" y="666"/>
                </a:cubicBezTo>
                <a:cubicBezTo>
                  <a:pt x="547" y="666"/>
                  <a:pt x="545" y="667"/>
                  <a:pt x="545" y="667"/>
                </a:cubicBezTo>
                <a:cubicBezTo>
                  <a:pt x="545" y="667"/>
                  <a:pt x="546" y="667"/>
                  <a:pt x="546" y="668"/>
                </a:cubicBezTo>
                <a:cubicBezTo>
                  <a:pt x="546" y="668"/>
                  <a:pt x="546" y="669"/>
                  <a:pt x="546" y="670"/>
                </a:cubicBezTo>
                <a:cubicBezTo>
                  <a:pt x="546" y="671"/>
                  <a:pt x="546" y="672"/>
                  <a:pt x="546" y="672"/>
                </a:cubicBezTo>
                <a:cubicBezTo>
                  <a:pt x="546" y="673"/>
                  <a:pt x="546" y="674"/>
                  <a:pt x="547" y="674"/>
                </a:cubicBezTo>
                <a:cubicBezTo>
                  <a:pt x="547" y="675"/>
                  <a:pt x="547" y="677"/>
                  <a:pt x="548" y="677"/>
                </a:cubicBezTo>
                <a:cubicBezTo>
                  <a:pt x="548" y="677"/>
                  <a:pt x="548" y="678"/>
                  <a:pt x="548" y="678"/>
                </a:cubicBezTo>
                <a:cubicBezTo>
                  <a:pt x="548" y="679"/>
                  <a:pt x="548" y="682"/>
                  <a:pt x="548" y="682"/>
                </a:cubicBezTo>
                <a:cubicBezTo>
                  <a:pt x="548" y="683"/>
                  <a:pt x="548" y="684"/>
                  <a:pt x="548" y="684"/>
                </a:cubicBezTo>
                <a:cubicBezTo>
                  <a:pt x="548" y="684"/>
                  <a:pt x="549" y="684"/>
                  <a:pt x="549" y="685"/>
                </a:cubicBezTo>
                <a:cubicBezTo>
                  <a:pt x="549" y="685"/>
                  <a:pt x="549" y="686"/>
                  <a:pt x="549" y="686"/>
                </a:cubicBezTo>
                <a:cubicBezTo>
                  <a:pt x="549" y="687"/>
                  <a:pt x="549" y="687"/>
                  <a:pt x="549" y="688"/>
                </a:cubicBezTo>
                <a:cubicBezTo>
                  <a:pt x="549" y="689"/>
                  <a:pt x="549" y="689"/>
                  <a:pt x="549" y="689"/>
                </a:cubicBezTo>
                <a:cubicBezTo>
                  <a:pt x="549" y="690"/>
                  <a:pt x="549" y="690"/>
                  <a:pt x="549" y="691"/>
                </a:cubicBezTo>
                <a:cubicBezTo>
                  <a:pt x="549" y="692"/>
                  <a:pt x="549" y="694"/>
                  <a:pt x="549" y="695"/>
                </a:cubicBezTo>
                <a:cubicBezTo>
                  <a:pt x="549" y="695"/>
                  <a:pt x="549" y="696"/>
                  <a:pt x="549" y="697"/>
                </a:cubicBezTo>
                <a:cubicBezTo>
                  <a:pt x="549" y="697"/>
                  <a:pt x="549" y="698"/>
                  <a:pt x="549" y="698"/>
                </a:cubicBezTo>
                <a:cubicBezTo>
                  <a:pt x="549" y="699"/>
                  <a:pt x="549" y="699"/>
                  <a:pt x="548" y="699"/>
                </a:cubicBezTo>
                <a:cubicBezTo>
                  <a:pt x="548" y="699"/>
                  <a:pt x="548" y="699"/>
                  <a:pt x="548" y="700"/>
                </a:cubicBezTo>
                <a:cubicBezTo>
                  <a:pt x="548" y="700"/>
                  <a:pt x="548" y="701"/>
                  <a:pt x="548" y="701"/>
                </a:cubicBezTo>
                <a:cubicBezTo>
                  <a:pt x="548" y="701"/>
                  <a:pt x="548" y="702"/>
                  <a:pt x="548" y="702"/>
                </a:cubicBezTo>
                <a:cubicBezTo>
                  <a:pt x="549" y="702"/>
                  <a:pt x="549" y="702"/>
                  <a:pt x="549" y="703"/>
                </a:cubicBezTo>
                <a:cubicBezTo>
                  <a:pt x="549" y="703"/>
                  <a:pt x="549" y="704"/>
                  <a:pt x="549" y="705"/>
                </a:cubicBezTo>
                <a:cubicBezTo>
                  <a:pt x="549" y="705"/>
                  <a:pt x="549" y="706"/>
                  <a:pt x="549" y="707"/>
                </a:cubicBezTo>
                <a:cubicBezTo>
                  <a:pt x="549" y="707"/>
                  <a:pt x="549" y="709"/>
                  <a:pt x="549" y="710"/>
                </a:cubicBezTo>
                <a:cubicBezTo>
                  <a:pt x="549" y="711"/>
                  <a:pt x="550" y="712"/>
                  <a:pt x="550" y="713"/>
                </a:cubicBezTo>
                <a:cubicBezTo>
                  <a:pt x="551" y="714"/>
                  <a:pt x="551" y="715"/>
                  <a:pt x="551" y="715"/>
                </a:cubicBezTo>
                <a:cubicBezTo>
                  <a:pt x="551" y="716"/>
                  <a:pt x="550" y="716"/>
                  <a:pt x="550" y="717"/>
                </a:cubicBezTo>
                <a:cubicBezTo>
                  <a:pt x="550" y="717"/>
                  <a:pt x="550" y="717"/>
                  <a:pt x="550" y="718"/>
                </a:cubicBezTo>
                <a:cubicBezTo>
                  <a:pt x="550" y="718"/>
                  <a:pt x="550" y="718"/>
                  <a:pt x="550" y="719"/>
                </a:cubicBezTo>
                <a:cubicBezTo>
                  <a:pt x="550" y="719"/>
                  <a:pt x="550" y="719"/>
                  <a:pt x="550" y="720"/>
                </a:cubicBezTo>
                <a:cubicBezTo>
                  <a:pt x="550" y="720"/>
                  <a:pt x="550" y="721"/>
                  <a:pt x="550" y="721"/>
                </a:cubicBezTo>
                <a:cubicBezTo>
                  <a:pt x="551" y="722"/>
                  <a:pt x="551" y="722"/>
                  <a:pt x="551" y="722"/>
                </a:cubicBezTo>
                <a:cubicBezTo>
                  <a:pt x="551" y="723"/>
                  <a:pt x="551" y="723"/>
                  <a:pt x="551" y="723"/>
                </a:cubicBezTo>
                <a:cubicBezTo>
                  <a:pt x="551" y="724"/>
                  <a:pt x="551" y="724"/>
                  <a:pt x="551" y="724"/>
                </a:cubicBezTo>
                <a:cubicBezTo>
                  <a:pt x="551" y="725"/>
                  <a:pt x="550" y="725"/>
                  <a:pt x="550" y="726"/>
                </a:cubicBezTo>
                <a:cubicBezTo>
                  <a:pt x="550" y="726"/>
                  <a:pt x="551" y="726"/>
                  <a:pt x="551" y="727"/>
                </a:cubicBezTo>
                <a:cubicBezTo>
                  <a:pt x="550" y="727"/>
                  <a:pt x="550" y="728"/>
                  <a:pt x="550" y="728"/>
                </a:cubicBezTo>
                <a:cubicBezTo>
                  <a:pt x="550" y="729"/>
                  <a:pt x="550" y="729"/>
                  <a:pt x="550" y="729"/>
                </a:cubicBezTo>
                <a:cubicBezTo>
                  <a:pt x="551" y="730"/>
                  <a:pt x="551" y="730"/>
                  <a:pt x="551" y="731"/>
                </a:cubicBezTo>
                <a:cubicBezTo>
                  <a:pt x="551" y="731"/>
                  <a:pt x="550" y="731"/>
                  <a:pt x="550" y="732"/>
                </a:cubicBezTo>
                <a:cubicBezTo>
                  <a:pt x="550" y="732"/>
                  <a:pt x="550" y="733"/>
                  <a:pt x="550" y="733"/>
                </a:cubicBezTo>
                <a:cubicBezTo>
                  <a:pt x="550" y="734"/>
                  <a:pt x="550" y="735"/>
                  <a:pt x="550" y="736"/>
                </a:cubicBezTo>
                <a:cubicBezTo>
                  <a:pt x="550" y="736"/>
                  <a:pt x="550" y="737"/>
                  <a:pt x="550" y="738"/>
                </a:cubicBezTo>
                <a:cubicBezTo>
                  <a:pt x="550" y="738"/>
                  <a:pt x="550" y="739"/>
                  <a:pt x="550" y="739"/>
                </a:cubicBezTo>
                <a:cubicBezTo>
                  <a:pt x="549" y="740"/>
                  <a:pt x="549" y="740"/>
                  <a:pt x="549" y="740"/>
                </a:cubicBezTo>
                <a:cubicBezTo>
                  <a:pt x="549" y="741"/>
                  <a:pt x="549" y="741"/>
                  <a:pt x="549" y="742"/>
                </a:cubicBezTo>
                <a:cubicBezTo>
                  <a:pt x="549" y="742"/>
                  <a:pt x="550" y="742"/>
                  <a:pt x="550" y="743"/>
                </a:cubicBezTo>
                <a:cubicBezTo>
                  <a:pt x="551" y="743"/>
                  <a:pt x="551" y="744"/>
                  <a:pt x="551" y="744"/>
                </a:cubicBezTo>
                <a:cubicBezTo>
                  <a:pt x="551" y="745"/>
                  <a:pt x="551" y="745"/>
                  <a:pt x="551" y="746"/>
                </a:cubicBezTo>
                <a:cubicBezTo>
                  <a:pt x="552" y="746"/>
                  <a:pt x="552" y="746"/>
                  <a:pt x="552" y="747"/>
                </a:cubicBezTo>
                <a:cubicBezTo>
                  <a:pt x="551" y="747"/>
                  <a:pt x="551" y="747"/>
                  <a:pt x="551" y="747"/>
                </a:cubicBezTo>
                <a:cubicBezTo>
                  <a:pt x="551" y="748"/>
                  <a:pt x="552" y="748"/>
                  <a:pt x="551" y="749"/>
                </a:cubicBezTo>
                <a:cubicBezTo>
                  <a:pt x="551" y="749"/>
                  <a:pt x="550" y="749"/>
                  <a:pt x="550" y="750"/>
                </a:cubicBezTo>
                <a:cubicBezTo>
                  <a:pt x="550" y="750"/>
                  <a:pt x="550" y="751"/>
                  <a:pt x="550" y="751"/>
                </a:cubicBezTo>
                <a:cubicBezTo>
                  <a:pt x="550" y="752"/>
                  <a:pt x="551" y="754"/>
                  <a:pt x="551" y="754"/>
                </a:cubicBezTo>
                <a:cubicBezTo>
                  <a:pt x="551" y="755"/>
                  <a:pt x="552" y="756"/>
                  <a:pt x="552" y="757"/>
                </a:cubicBezTo>
                <a:cubicBezTo>
                  <a:pt x="552" y="757"/>
                  <a:pt x="552" y="758"/>
                  <a:pt x="553" y="758"/>
                </a:cubicBezTo>
                <a:cubicBezTo>
                  <a:pt x="553" y="759"/>
                  <a:pt x="554" y="760"/>
                  <a:pt x="554" y="761"/>
                </a:cubicBezTo>
                <a:cubicBezTo>
                  <a:pt x="554" y="761"/>
                  <a:pt x="554" y="762"/>
                  <a:pt x="554" y="763"/>
                </a:cubicBezTo>
                <a:cubicBezTo>
                  <a:pt x="554" y="763"/>
                  <a:pt x="555" y="763"/>
                  <a:pt x="555" y="764"/>
                </a:cubicBezTo>
                <a:cubicBezTo>
                  <a:pt x="555" y="764"/>
                  <a:pt x="555" y="765"/>
                  <a:pt x="555" y="765"/>
                </a:cubicBezTo>
                <a:cubicBezTo>
                  <a:pt x="555" y="765"/>
                  <a:pt x="555" y="766"/>
                  <a:pt x="555" y="766"/>
                </a:cubicBezTo>
                <a:cubicBezTo>
                  <a:pt x="555" y="766"/>
                  <a:pt x="555" y="767"/>
                  <a:pt x="555" y="767"/>
                </a:cubicBezTo>
                <a:cubicBezTo>
                  <a:pt x="555" y="767"/>
                  <a:pt x="555" y="767"/>
                  <a:pt x="555" y="768"/>
                </a:cubicBezTo>
                <a:cubicBezTo>
                  <a:pt x="555" y="768"/>
                  <a:pt x="555" y="768"/>
                  <a:pt x="555" y="769"/>
                </a:cubicBezTo>
                <a:cubicBezTo>
                  <a:pt x="555" y="769"/>
                  <a:pt x="555" y="769"/>
                  <a:pt x="555" y="770"/>
                </a:cubicBezTo>
                <a:cubicBezTo>
                  <a:pt x="555" y="770"/>
                  <a:pt x="555" y="770"/>
                  <a:pt x="555" y="771"/>
                </a:cubicBezTo>
                <a:cubicBezTo>
                  <a:pt x="555" y="772"/>
                  <a:pt x="556" y="772"/>
                  <a:pt x="556" y="772"/>
                </a:cubicBezTo>
                <a:cubicBezTo>
                  <a:pt x="556" y="772"/>
                  <a:pt x="556" y="773"/>
                  <a:pt x="555" y="774"/>
                </a:cubicBezTo>
                <a:cubicBezTo>
                  <a:pt x="555" y="774"/>
                  <a:pt x="555" y="775"/>
                  <a:pt x="555" y="776"/>
                </a:cubicBezTo>
                <a:cubicBezTo>
                  <a:pt x="555" y="776"/>
                  <a:pt x="555" y="778"/>
                  <a:pt x="555" y="779"/>
                </a:cubicBezTo>
                <a:cubicBezTo>
                  <a:pt x="555" y="779"/>
                  <a:pt x="555" y="780"/>
                  <a:pt x="555" y="781"/>
                </a:cubicBezTo>
                <a:cubicBezTo>
                  <a:pt x="555" y="782"/>
                  <a:pt x="555" y="782"/>
                  <a:pt x="555" y="782"/>
                </a:cubicBezTo>
                <a:cubicBezTo>
                  <a:pt x="555" y="783"/>
                  <a:pt x="555" y="783"/>
                  <a:pt x="555" y="783"/>
                </a:cubicBezTo>
                <a:cubicBezTo>
                  <a:pt x="555" y="783"/>
                  <a:pt x="555" y="783"/>
                  <a:pt x="555" y="784"/>
                </a:cubicBezTo>
                <a:cubicBezTo>
                  <a:pt x="555" y="785"/>
                  <a:pt x="554" y="785"/>
                  <a:pt x="554" y="786"/>
                </a:cubicBezTo>
                <a:cubicBezTo>
                  <a:pt x="554" y="786"/>
                  <a:pt x="554" y="786"/>
                  <a:pt x="554" y="786"/>
                </a:cubicBezTo>
                <a:cubicBezTo>
                  <a:pt x="554" y="787"/>
                  <a:pt x="555" y="787"/>
                  <a:pt x="555" y="787"/>
                </a:cubicBezTo>
                <a:cubicBezTo>
                  <a:pt x="554" y="787"/>
                  <a:pt x="554" y="788"/>
                  <a:pt x="554" y="789"/>
                </a:cubicBezTo>
                <a:cubicBezTo>
                  <a:pt x="554" y="789"/>
                  <a:pt x="554" y="791"/>
                  <a:pt x="554" y="791"/>
                </a:cubicBezTo>
                <a:cubicBezTo>
                  <a:pt x="554" y="792"/>
                  <a:pt x="554" y="792"/>
                  <a:pt x="554" y="793"/>
                </a:cubicBezTo>
                <a:cubicBezTo>
                  <a:pt x="554" y="793"/>
                  <a:pt x="554" y="794"/>
                  <a:pt x="554" y="794"/>
                </a:cubicBezTo>
                <a:cubicBezTo>
                  <a:pt x="554" y="794"/>
                  <a:pt x="554" y="793"/>
                  <a:pt x="553" y="794"/>
                </a:cubicBezTo>
                <a:cubicBezTo>
                  <a:pt x="553" y="794"/>
                  <a:pt x="554" y="794"/>
                  <a:pt x="554" y="795"/>
                </a:cubicBezTo>
                <a:cubicBezTo>
                  <a:pt x="554" y="795"/>
                  <a:pt x="554" y="795"/>
                  <a:pt x="554" y="796"/>
                </a:cubicBezTo>
                <a:cubicBezTo>
                  <a:pt x="554" y="797"/>
                  <a:pt x="553" y="797"/>
                  <a:pt x="553" y="797"/>
                </a:cubicBezTo>
                <a:cubicBezTo>
                  <a:pt x="553" y="797"/>
                  <a:pt x="552" y="797"/>
                  <a:pt x="552" y="797"/>
                </a:cubicBezTo>
                <a:cubicBezTo>
                  <a:pt x="551" y="797"/>
                  <a:pt x="552" y="798"/>
                  <a:pt x="552" y="798"/>
                </a:cubicBezTo>
                <a:cubicBezTo>
                  <a:pt x="552" y="799"/>
                  <a:pt x="552" y="799"/>
                  <a:pt x="552" y="799"/>
                </a:cubicBezTo>
                <a:cubicBezTo>
                  <a:pt x="552" y="800"/>
                  <a:pt x="552" y="800"/>
                  <a:pt x="552" y="800"/>
                </a:cubicBezTo>
                <a:cubicBezTo>
                  <a:pt x="553" y="801"/>
                  <a:pt x="554" y="802"/>
                  <a:pt x="554" y="803"/>
                </a:cubicBezTo>
                <a:cubicBezTo>
                  <a:pt x="554" y="803"/>
                  <a:pt x="554" y="804"/>
                  <a:pt x="555" y="805"/>
                </a:cubicBezTo>
                <a:cubicBezTo>
                  <a:pt x="555" y="805"/>
                  <a:pt x="555" y="806"/>
                  <a:pt x="555" y="806"/>
                </a:cubicBezTo>
                <a:cubicBezTo>
                  <a:pt x="555" y="807"/>
                  <a:pt x="556" y="808"/>
                  <a:pt x="557" y="810"/>
                </a:cubicBezTo>
                <a:cubicBezTo>
                  <a:pt x="558" y="811"/>
                  <a:pt x="559" y="812"/>
                  <a:pt x="559" y="813"/>
                </a:cubicBezTo>
                <a:cubicBezTo>
                  <a:pt x="559" y="813"/>
                  <a:pt x="559" y="814"/>
                  <a:pt x="559" y="815"/>
                </a:cubicBezTo>
                <a:cubicBezTo>
                  <a:pt x="559" y="815"/>
                  <a:pt x="559" y="815"/>
                  <a:pt x="559" y="815"/>
                </a:cubicBezTo>
                <a:cubicBezTo>
                  <a:pt x="558" y="816"/>
                  <a:pt x="558" y="816"/>
                  <a:pt x="558" y="816"/>
                </a:cubicBezTo>
                <a:cubicBezTo>
                  <a:pt x="557" y="817"/>
                  <a:pt x="557" y="817"/>
                  <a:pt x="558" y="817"/>
                </a:cubicBezTo>
                <a:cubicBezTo>
                  <a:pt x="558" y="817"/>
                  <a:pt x="558" y="818"/>
                  <a:pt x="558" y="819"/>
                </a:cubicBezTo>
                <a:cubicBezTo>
                  <a:pt x="558" y="820"/>
                  <a:pt x="558" y="820"/>
                  <a:pt x="558" y="821"/>
                </a:cubicBezTo>
                <a:cubicBezTo>
                  <a:pt x="558" y="821"/>
                  <a:pt x="558" y="820"/>
                  <a:pt x="558" y="821"/>
                </a:cubicBezTo>
                <a:cubicBezTo>
                  <a:pt x="558" y="822"/>
                  <a:pt x="559" y="823"/>
                  <a:pt x="559" y="823"/>
                </a:cubicBezTo>
                <a:cubicBezTo>
                  <a:pt x="558" y="824"/>
                  <a:pt x="558" y="824"/>
                  <a:pt x="558" y="824"/>
                </a:cubicBezTo>
                <a:cubicBezTo>
                  <a:pt x="559" y="825"/>
                  <a:pt x="559" y="825"/>
                  <a:pt x="559" y="825"/>
                </a:cubicBezTo>
                <a:cubicBezTo>
                  <a:pt x="560" y="826"/>
                  <a:pt x="560" y="826"/>
                  <a:pt x="560" y="826"/>
                </a:cubicBezTo>
                <a:cubicBezTo>
                  <a:pt x="561" y="827"/>
                  <a:pt x="561" y="827"/>
                  <a:pt x="562" y="827"/>
                </a:cubicBezTo>
                <a:cubicBezTo>
                  <a:pt x="562" y="827"/>
                  <a:pt x="562" y="827"/>
                  <a:pt x="562" y="828"/>
                </a:cubicBezTo>
                <a:cubicBezTo>
                  <a:pt x="562" y="828"/>
                  <a:pt x="561" y="828"/>
                  <a:pt x="561" y="828"/>
                </a:cubicBezTo>
                <a:cubicBezTo>
                  <a:pt x="562" y="828"/>
                  <a:pt x="562" y="828"/>
                  <a:pt x="562" y="829"/>
                </a:cubicBezTo>
                <a:cubicBezTo>
                  <a:pt x="563" y="829"/>
                  <a:pt x="562" y="829"/>
                  <a:pt x="562" y="829"/>
                </a:cubicBezTo>
                <a:cubicBezTo>
                  <a:pt x="562" y="829"/>
                  <a:pt x="562" y="829"/>
                  <a:pt x="562" y="829"/>
                </a:cubicBezTo>
                <a:cubicBezTo>
                  <a:pt x="562" y="829"/>
                  <a:pt x="562" y="830"/>
                  <a:pt x="561" y="829"/>
                </a:cubicBezTo>
                <a:cubicBezTo>
                  <a:pt x="561" y="829"/>
                  <a:pt x="561" y="829"/>
                  <a:pt x="561" y="829"/>
                </a:cubicBezTo>
                <a:cubicBezTo>
                  <a:pt x="560" y="829"/>
                  <a:pt x="560" y="829"/>
                  <a:pt x="560" y="829"/>
                </a:cubicBezTo>
                <a:cubicBezTo>
                  <a:pt x="560" y="829"/>
                  <a:pt x="560" y="829"/>
                  <a:pt x="560" y="830"/>
                </a:cubicBezTo>
                <a:cubicBezTo>
                  <a:pt x="560" y="830"/>
                  <a:pt x="560" y="830"/>
                  <a:pt x="560" y="830"/>
                </a:cubicBezTo>
                <a:cubicBezTo>
                  <a:pt x="561" y="830"/>
                  <a:pt x="561" y="831"/>
                  <a:pt x="561" y="831"/>
                </a:cubicBezTo>
                <a:cubicBezTo>
                  <a:pt x="561" y="831"/>
                  <a:pt x="560" y="831"/>
                  <a:pt x="560" y="832"/>
                </a:cubicBezTo>
                <a:cubicBezTo>
                  <a:pt x="560" y="832"/>
                  <a:pt x="561" y="832"/>
                  <a:pt x="561" y="833"/>
                </a:cubicBezTo>
                <a:cubicBezTo>
                  <a:pt x="561" y="833"/>
                  <a:pt x="561" y="834"/>
                  <a:pt x="561" y="834"/>
                </a:cubicBezTo>
                <a:cubicBezTo>
                  <a:pt x="561" y="834"/>
                  <a:pt x="562" y="835"/>
                  <a:pt x="562" y="835"/>
                </a:cubicBezTo>
                <a:cubicBezTo>
                  <a:pt x="562" y="835"/>
                  <a:pt x="562" y="836"/>
                  <a:pt x="562" y="836"/>
                </a:cubicBezTo>
                <a:cubicBezTo>
                  <a:pt x="562" y="837"/>
                  <a:pt x="562" y="837"/>
                  <a:pt x="562" y="837"/>
                </a:cubicBezTo>
                <a:cubicBezTo>
                  <a:pt x="562" y="837"/>
                  <a:pt x="562" y="838"/>
                  <a:pt x="562" y="838"/>
                </a:cubicBezTo>
                <a:cubicBezTo>
                  <a:pt x="562" y="838"/>
                  <a:pt x="562" y="839"/>
                  <a:pt x="563" y="839"/>
                </a:cubicBezTo>
                <a:cubicBezTo>
                  <a:pt x="563" y="840"/>
                  <a:pt x="564" y="839"/>
                  <a:pt x="564" y="840"/>
                </a:cubicBezTo>
                <a:cubicBezTo>
                  <a:pt x="565" y="840"/>
                  <a:pt x="565" y="840"/>
                  <a:pt x="565" y="840"/>
                </a:cubicBezTo>
                <a:cubicBezTo>
                  <a:pt x="566" y="839"/>
                  <a:pt x="566" y="839"/>
                  <a:pt x="566" y="839"/>
                </a:cubicBezTo>
                <a:cubicBezTo>
                  <a:pt x="565" y="839"/>
                  <a:pt x="565" y="838"/>
                  <a:pt x="565" y="838"/>
                </a:cubicBezTo>
                <a:cubicBezTo>
                  <a:pt x="566" y="838"/>
                  <a:pt x="566" y="838"/>
                  <a:pt x="566" y="838"/>
                </a:cubicBezTo>
                <a:cubicBezTo>
                  <a:pt x="566" y="837"/>
                  <a:pt x="566" y="837"/>
                  <a:pt x="566" y="837"/>
                </a:cubicBezTo>
                <a:cubicBezTo>
                  <a:pt x="566" y="837"/>
                  <a:pt x="567" y="837"/>
                  <a:pt x="567" y="837"/>
                </a:cubicBezTo>
                <a:cubicBezTo>
                  <a:pt x="566" y="836"/>
                  <a:pt x="566" y="837"/>
                  <a:pt x="565" y="837"/>
                </a:cubicBezTo>
                <a:cubicBezTo>
                  <a:pt x="565" y="837"/>
                  <a:pt x="565" y="836"/>
                  <a:pt x="565" y="836"/>
                </a:cubicBezTo>
                <a:cubicBezTo>
                  <a:pt x="565" y="836"/>
                  <a:pt x="566" y="836"/>
                  <a:pt x="566" y="836"/>
                </a:cubicBezTo>
                <a:cubicBezTo>
                  <a:pt x="566" y="836"/>
                  <a:pt x="565" y="835"/>
                  <a:pt x="565" y="835"/>
                </a:cubicBezTo>
                <a:cubicBezTo>
                  <a:pt x="564" y="835"/>
                  <a:pt x="564" y="835"/>
                  <a:pt x="565" y="835"/>
                </a:cubicBezTo>
                <a:cubicBezTo>
                  <a:pt x="565" y="834"/>
                  <a:pt x="565" y="834"/>
                  <a:pt x="564" y="834"/>
                </a:cubicBezTo>
                <a:cubicBezTo>
                  <a:pt x="564" y="834"/>
                  <a:pt x="564" y="835"/>
                  <a:pt x="564" y="835"/>
                </a:cubicBezTo>
                <a:cubicBezTo>
                  <a:pt x="564" y="834"/>
                  <a:pt x="564" y="834"/>
                  <a:pt x="564" y="834"/>
                </a:cubicBezTo>
                <a:cubicBezTo>
                  <a:pt x="564" y="834"/>
                  <a:pt x="565" y="833"/>
                  <a:pt x="565" y="834"/>
                </a:cubicBezTo>
                <a:cubicBezTo>
                  <a:pt x="565" y="834"/>
                  <a:pt x="565" y="834"/>
                  <a:pt x="565" y="834"/>
                </a:cubicBezTo>
                <a:cubicBezTo>
                  <a:pt x="565" y="834"/>
                  <a:pt x="565" y="833"/>
                  <a:pt x="565" y="833"/>
                </a:cubicBezTo>
                <a:cubicBezTo>
                  <a:pt x="564" y="833"/>
                  <a:pt x="564" y="833"/>
                  <a:pt x="564" y="833"/>
                </a:cubicBezTo>
                <a:cubicBezTo>
                  <a:pt x="564" y="833"/>
                  <a:pt x="563" y="833"/>
                  <a:pt x="564" y="833"/>
                </a:cubicBezTo>
                <a:cubicBezTo>
                  <a:pt x="564" y="832"/>
                  <a:pt x="565" y="832"/>
                  <a:pt x="565" y="832"/>
                </a:cubicBezTo>
                <a:cubicBezTo>
                  <a:pt x="565" y="832"/>
                  <a:pt x="564" y="831"/>
                  <a:pt x="564" y="831"/>
                </a:cubicBezTo>
                <a:cubicBezTo>
                  <a:pt x="563" y="830"/>
                  <a:pt x="563" y="830"/>
                  <a:pt x="563" y="829"/>
                </a:cubicBezTo>
                <a:cubicBezTo>
                  <a:pt x="563" y="829"/>
                  <a:pt x="562" y="829"/>
                  <a:pt x="563" y="829"/>
                </a:cubicBezTo>
                <a:cubicBezTo>
                  <a:pt x="563" y="829"/>
                  <a:pt x="564" y="829"/>
                  <a:pt x="565" y="829"/>
                </a:cubicBezTo>
                <a:cubicBezTo>
                  <a:pt x="565" y="829"/>
                  <a:pt x="565" y="829"/>
                  <a:pt x="565" y="828"/>
                </a:cubicBezTo>
                <a:cubicBezTo>
                  <a:pt x="565" y="828"/>
                  <a:pt x="565" y="827"/>
                  <a:pt x="565" y="827"/>
                </a:cubicBezTo>
                <a:cubicBezTo>
                  <a:pt x="565" y="827"/>
                  <a:pt x="565" y="827"/>
                  <a:pt x="566" y="827"/>
                </a:cubicBezTo>
                <a:cubicBezTo>
                  <a:pt x="566" y="827"/>
                  <a:pt x="567" y="827"/>
                  <a:pt x="567" y="828"/>
                </a:cubicBezTo>
                <a:cubicBezTo>
                  <a:pt x="567" y="828"/>
                  <a:pt x="568" y="828"/>
                  <a:pt x="568" y="828"/>
                </a:cubicBezTo>
                <a:cubicBezTo>
                  <a:pt x="569" y="828"/>
                  <a:pt x="569" y="828"/>
                  <a:pt x="569" y="827"/>
                </a:cubicBezTo>
                <a:cubicBezTo>
                  <a:pt x="569" y="827"/>
                  <a:pt x="568" y="826"/>
                  <a:pt x="569" y="826"/>
                </a:cubicBezTo>
                <a:cubicBezTo>
                  <a:pt x="569" y="826"/>
                  <a:pt x="569" y="827"/>
                  <a:pt x="569" y="828"/>
                </a:cubicBezTo>
                <a:cubicBezTo>
                  <a:pt x="569" y="828"/>
                  <a:pt x="569" y="828"/>
                  <a:pt x="568" y="828"/>
                </a:cubicBezTo>
                <a:cubicBezTo>
                  <a:pt x="567" y="828"/>
                  <a:pt x="567" y="829"/>
                  <a:pt x="567" y="829"/>
                </a:cubicBezTo>
                <a:cubicBezTo>
                  <a:pt x="567" y="830"/>
                  <a:pt x="567" y="830"/>
                  <a:pt x="567" y="830"/>
                </a:cubicBezTo>
                <a:cubicBezTo>
                  <a:pt x="567" y="830"/>
                  <a:pt x="568" y="831"/>
                  <a:pt x="568" y="830"/>
                </a:cubicBezTo>
                <a:cubicBezTo>
                  <a:pt x="568" y="830"/>
                  <a:pt x="569" y="830"/>
                  <a:pt x="569" y="830"/>
                </a:cubicBezTo>
                <a:cubicBezTo>
                  <a:pt x="569" y="830"/>
                  <a:pt x="569" y="830"/>
                  <a:pt x="569" y="831"/>
                </a:cubicBezTo>
                <a:cubicBezTo>
                  <a:pt x="569" y="831"/>
                  <a:pt x="569" y="831"/>
                  <a:pt x="569" y="831"/>
                </a:cubicBezTo>
                <a:cubicBezTo>
                  <a:pt x="569" y="831"/>
                  <a:pt x="569" y="831"/>
                  <a:pt x="570" y="831"/>
                </a:cubicBezTo>
                <a:cubicBezTo>
                  <a:pt x="570" y="832"/>
                  <a:pt x="570" y="832"/>
                  <a:pt x="570" y="832"/>
                </a:cubicBezTo>
                <a:cubicBezTo>
                  <a:pt x="570" y="833"/>
                  <a:pt x="571" y="834"/>
                  <a:pt x="571" y="833"/>
                </a:cubicBezTo>
                <a:cubicBezTo>
                  <a:pt x="570" y="833"/>
                  <a:pt x="570" y="833"/>
                  <a:pt x="570" y="832"/>
                </a:cubicBezTo>
                <a:cubicBezTo>
                  <a:pt x="570" y="832"/>
                  <a:pt x="569" y="831"/>
                  <a:pt x="569" y="831"/>
                </a:cubicBezTo>
                <a:cubicBezTo>
                  <a:pt x="569" y="832"/>
                  <a:pt x="568" y="832"/>
                  <a:pt x="568" y="832"/>
                </a:cubicBezTo>
                <a:cubicBezTo>
                  <a:pt x="568" y="832"/>
                  <a:pt x="568" y="832"/>
                  <a:pt x="568" y="833"/>
                </a:cubicBezTo>
                <a:cubicBezTo>
                  <a:pt x="569" y="833"/>
                  <a:pt x="569" y="833"/>
                  <a:pt x="570" y="834"/>
                </a:cubicBezTo>
                <a:cubicBezTo>
                  <a:pt x="570" y="834"/>
                  <a:pt x="570" y="834"/>
                  <a:pt x="570" y="834"/>
                </a:cubicBezTo>
                <a:cubicBezTo>
                  <a:pt x="570" y="834"/>
                  <a:pt x="569" y="834"/>
                  <a:pt x="569" y="834"/>
                </a:cubicBezTo>
                <a:cubicBezTo>
                  <a:pt x="569" y="834"/>
                  <a:pt x="569" y="834"/>
                  <a:pt x="568" y="834"/>
                </a:cubicBezTo>
                <a:cubicBezTo>
                  <a:pt x="568" y="834"/>
                  <a:pt x="569" y="835"/>
                  <a:pt x="569" y="835"/>
                </a:cubicBezTo>
                <a:cubicBezTo>
                  <a:pt x="569" y="835"/>
                  <a:pt x="569" y="835"/>
                  <a:pt x="569" y="835"/>
                </a:cubicBezTo>
                <a:cubicBezTo>
                  <a:pt x="569" y="835"/>
                  <a:pt x="569" y="835"/>
                  <a:pt x="569" y="836"/>
                </a:cubicBezTo>
                <a:cubicBezTo>
                  <a:pt x="569" y="836"/>
                  <a:pt x="570" y="836"/>
                  <a:pt x="570" y="836"/>
                </a:cubicBezTo>
                <a:cubicBezTo>
                  <a:pt x="570" y="837"/>
                  <a:pt x="570" y="837"/>
                  <a:pt x="570" y="837"/>
                </a:cubicBezTo>
                <a:cubicBezTo>
                  <a:pt x="570" y="837"/>
                  <a:pt x="570" y="837"/>
                  <a:pt x="570" y="838"/>
                </a:cubicBezTo>
                <a:cubicBezTo>
                  <a:pt x="570" y="838"/>
                  <a:pt x="570" y="838"/>
                  <a:pt x="570" y="838"/>
                </a:cubicBezTo>
                <a:cubicBezTo>
                  <a:pt x="570" y="839"/>
                  <a:pt x="569" y="839"/>
                  <a:pt x="569" y="839"/>
                </a:cubicBezTo>
                <a:cubicBezTo>
                  <a:pt x="569" y="840"/>
                  <a:pt x="569" y="840"/>
                  <a:pt x="570" y="841"/>
                </a:cubicBezTo>
                <a:cubicBezTo>
                  <a:pt x="570" y="841"/>
                  <a:pt x="571" y="841"/>
                  <a:pt x="571" y="841"/>
                </a:cubicBezTo>
                <a:cubicBezTo>
                  <a:pt x="571" y="842"/>
                  <a:pt x="570" y="842"/>
                  <a:pt x="571" y="842"/>
                </a:cubicBezTo>
                <a:cubicBezTo>
                  <a:pt x="571" y="842"/>
                  <a:pt x="571" y="842"/>
                  <a:pt x="572" y="842"/>
                </a:cubicBezTo>
                <a:cubicBezTo>
                  <a:pt x="572" y="842"/>
                  <a:pt x="572" y="842"/>
                  <a:pt x="572" y="842"/>
                </a:cubicBezTo>
                <a:cubicBezTo>
                  <a:pt x="571" y="843"/>
                  <a:pt x="571" y="842"/>
                  <a:pt x="571" y="843"/>
                </a:cubicBezTo>
                <a:cubicBezTo>
                  <a:pt x="571" y="843"/>
                  <a:pt x="571" y="844"/>
                  <a:pt x="571" y="844"/>
                </a:cubicBezTo>
                <a:cubicBezTo>
                  <a:pt x="571" y="843"/>
                  <a:pt x="571" y="843"/>
                  <a:pt x="570" y="843"/>
                </a:cubicBezTo>
                <a:cubicBezTo>
                  <a:pt x="570" y="843"/>
                  <a:pt x="570" y="843"/>
                  <a:pt x="570" y="844"/>
                </a:cubicBezTo>
                <a:cubicBezTo>
                  <a:pt x="570" y="844"/>
                  <a:pt x="570" y="844"/>
                  <a:pt x="570" y="844"/>
                </a:cubicBezTo>
                <a:cubicBezTo>
                  <a:pt x="571" y="844"/>
                  <a:pt x="571" y="844"/>
                  <a:pt x="571" y="844"/>
                </a:cubicBezTo>
                <a:cubicBezTo>
                  <a:pt x="570" y="845"/>
                  <a:pt x="570" y="844"/>
                  <a:pt x="570" y="845"/>
                </a:cubicBezTo>
                <a:cubicBezTo>
                  <a:pt x="571" y="846"/>
                  <a:pt x="571" y="846"/>
                  <a:pt x="571" y="846"/>
                </a:cubicBezTo>
                <a:cubicBezTo>
                  <a:pt x="572" y="846"/>
                  <a:pt x="572" y="846"/>
                  <a:pt x="573" y="846"/>
                </a:cubicBezTo>
                <a:cubicBezTo>
                  <a:pt x="573" y="847"/>
                  <a:pt x="573" y="847"/>
                  <a:pt x="574" y="847"/>
                </a:cubicBezTo>
                <a:cubicBezTo>
                  <a:pt x="574" y="847"/>
                  <a:pt x="574" y="846"/>
                  <a:pt x="575" y="846"/>
                </a:cubicBezTo>
                <a:cubicBezTo>
                  <a:pt x="575" y="847"/>
                  <a:pt x="575" y="847"/>
                  <a:pt x="575" y="848"/>
                </a:cubicBezTo>
                <a:cubicBezTo>
                  <a:pt x="575" y="848"/>
                  <a:pt x="575" y="848"/>
                  <a:pt x="575" y="849"/>
                </a:cubicBezTo>
                <a:cubicBezTo>
                  <a:pt x="575" y="849"/>
                  <a:pt x="575" y="849"/>
                  <a:pt x="574" y="849"/>
                </a:cubicBezTo>
                <a:cubicBezTo>
                  <a:pt x="574" y="850"/>
                  <a:pt x="574" y="850"/>
                  <a:pt x="574" y="850"/>
                </a:cubicBezTo>
                <a:cubicBezTo>
                  <a:pt x="573" y="851"/>
                  <a:pt x="573" y="851"/>
                  <a:pt x="573" y="851"/>
                </a:cubicBezTo>
                <a:cubicBezTo>
                  <a:pt x="572" y="851"/>
                  <a:pt x="572" y="851"/>
                  <a:pt x="572" y="851"/>
                </a:cubicBezTo>
                <a:cubicBezTo>
                  <a:pt x="573" y="851"/>
                  <a:pt x="573" y="852"/>
                  <a:pt x="573" y="852"/>
                </a:cubicBezTo>
                <a:cubicBezTo>
                  <a:pt x="573" y="852"/>
                  <a:pt x="572" y="852"/>
                  <a:pt x="573" y="853"/>
                </a:cubicBezTo>
                <a:cubicBezTo>
                  <a:pt x="573" y="853"/>
                  <a:pt x="573" y="853"/>
                  <a:pt x="574" y="853"/>
                </a:cubicBezTo>
                <a:cubicBezTo>
                  <a:pt x="574" y="853"/>
                  <a:pt x="575" y="853"/>
                  <a:pt x="575" y="853"/>
                </a:cubicBezTo>
                <a:cubicBezTo>
                  <a:pt x="575" y="853"/>
                  <a:pt x="576" y="853"/>
                  <a:pt x="576" y="854"/>
                </a:cubicBezTo>
                <a:cubicBezTo>
                  <a:pt x="576" y="854"/>
                  <a:pt x="576" y="854"/>
                  <a:pt x="576" y="854"/>
                </a:cubicBezTo>
                <a:cubicBezTo>
                  <a:pt x="575" y="854"/>
                  <a:pt x="575" y="853"/>
                  <a:pt x="575" y="853"/>
                </a:cubicBezTo>
                <a:cubicBezTo>
                  <a:pt x="574" y="853"/>
                  <a:pt x="574" y="853"/>
                  <a:pt x="574" y="853"/>
                </a:cubicBezTo>
                <a:cubicBezTo>
                  <a:pt x="573" y="853"/>
                  <a:pt x="573" y="853"/>
                  <a:pt x="573" y="854"/>
                </a:cubicBezTo>
                <a:cubicBezTo>
                  <a:pt x="573" y="854"/>
                  <a:pt x="573" y="855"/>
                  <a:pt x="573" y="855"/>
                </a:cubicBezTo>
                <a:cubicBezTo>
                  <a:pt x="573" y="856"/>
                  <a:pt x="573" y="856"/>
                  <a:pt x="573" y="856"/>
                </a:cubicBezTo>
                <a:cubicBezTo>
                  <a:pt x="574" y="855"/>
                  <a:pt x="574" y="855"/>
                  <a:pt x="575" y="855"/>
                </a:cubicBezTo>
                <a:cubicBezTo>
                  <a:pt x="575" y="855"/>
                  <a:pt x="576" y="855"/>
                  <a:pt x="575" y="855"/>
                </a:cubicBezTo>
                <a:cubicBezTo>
                  <a:pt x="575" y="856"/>
                  <a:pt x="574" y="856"/>
                  <a:pt x="574" y="856"/>
                </a:cubicBezTo>
                <a:cubicBezTo>
                  <a:pt x="574" y="857"/>
                  <a:pt x="574" y="857"/>
                  <a:pt x="574" y="858"/>
                </a:cubicBezTo>
                <a:cubicBezTo>
                  <a:pt x="574" y="858"/>
                  <a:pt x="574" y="858"/>
                  <a:pt x="574" y="858"/>
                </a:cubicBezTo>
                <a:cubicBezTo>
                  <a:pt x="574" y="859"/>
                  <a:pt x="574" y="860"/>
                  <a:pt x="574" y="859"/>
                </a:cubicBezTo>
                <a:cubicBezTo>
                  <a:pt x="574" y="859"/>
                  <a:pt x="575" y="859"/>
                  <a:pt x="575" y="858"/>
                </a:cubicBezTo>
                <a:cubicBezTo>
                  <a:pt x="575" y="858"/>
                  <a:pt x="575" y="858"/>
                  <a:pt x="575" y="858"/>
                </a:cubicBezTo>
                <a:cubicBezTo>
                  <a:pt x="575" y="858"/>
                  <a:pt x="575" y="859"/>
                  <a:pt x="575" y="859"/>
                </a:cubicBezTo>
                <a:cubicBezTo>
                  <a:pt x="575" y="859"/>
                  <a:pt x="575" y="860"/>
                  <a:pt x="575" y="860"/>
                </a:cubicBezTo>
                <a:cubicBezTo>
                  <a:pt x="574" y="860"/>
                  <a:pt x="574" y="860"/>
                  <a:pt x="574" y="861"/>
                </a:cubicBezTo>
                <a:cubicBezTo>
                  <a:pt x="574" y="861"/>
                  <a:pt x="574" y="862"/>
                  <a:pt x="574" y="862"/>
                </a:cubicBezTo>
                <a:cubicBezTo>
                  <a:pt x="574" y="861"/>
                  <a:pt x="573" y="861"/>
                  <a:pt x="574" y="860"/>
                </a:cubicBezTo>
                <a:cubicBezTo>
                  <a:pt x="574" y="860"/>
                  <a:pt x="574" y="859"/>
                  <a:pt x="573" y="859"/>
                </a:cubicBezTo>
                <a:cubicBezTo>
                  <a:pt x="573" y="859"/>
                  <a:pt x="573" y="859"/>
                  <a:pt x="573" y="859"/>
                </a:cubicBezTo>
                <a:cubicBezTo>
                  <a:pt x="573" y="859"/>
                  <a:pt x="573" y="859"/>
                  <a:pt x="573" y="859"/>
                </a:cubicBezTo>
                <a:cubicBezTo>
                  <a:pt x="572" y="859"/>
                  <a:pt x="572" y="859"/>
                  <a:pt x="571" y="859"/>
                </a:cubicBezTo>
                <a:cubicBezTo>
                  <a:pt x="571" y="859"/>
                  <a:pt x="570" y="859"/>
                  <a:pt x="570" y="859"/>
                </a:cubicBezTo>
                <a:cubicBezTo>
                  <a:pt x="570" y="859"/>
                  <a:pt x="570" y="859"/>
                  <a:pt x="570" y="859"/>
                </a:cubicBezTo>
                <a:cubicBezTo>
                  <a:pt x="570" y="859"/>
                  <a:pt x="571" y="859"/>
                  <a:pt x="571" y="859"/>
                </a:cubicBezTo>
                <a:cubicBezTo>
                  <a:pt x="572" y="859"/>
                  <a:pt x="572" y="858"/>
                  <a:pt x="572" y="858"/>
                </a:cubicBezTo>
                <a:cubicBezTo>
                  <a:pt x="571" y="858"/>
                  <a:pt x="571" y="858"/>
                  <a:pt x="571" y="857"/>
                </a:cubicBezTo>
                <a:cubicBezTo>
                  <a:pt x="570" y="856"/>
                  <a:pt x="570" y="856"/>
                  <a:pt x="570" y="856"/>
                </a:cubicBezTo>
                <a:cubicBezTo>
                  <a:pt x="569" y="856"/>
                  <a:pt x="569" y="856"/>
                  <a:pt x="569" y="856"/>
                </a:cubicBezTo>
                <a:cubicBezTo>
                  <a:pt x="569" y="857"/>
                  <a:pt x="569" y="857"/>
                  <a:pt x="569" y="857"/>
                </a:cubicBezTo>
                <a:cubicBezTo>
                  <a:pt x="569" y="857"/>
                  <a:pt x="568" y="857"/>
                  <a:pt x="568" y="856"/>
                </a:cubicBezTo>
                <a:cubicBezTo>
                  <a:pt x="567" y="856"/>
                  <a:pt x="567" y="856"/>
                  <a:pt x="567" y="856"/>
                </a:cubicBezTo>
                <a:cubicBezTo>
                  <a:pt x="566" y="856"/>
                  <a:pt x="566" y="857"/>
                  <a:pt x="566" y="857"/>
                </a:cubicBezTo>
                <a:cubicBezTo>
                  <a:pt x="566" y="857"/>
                  <a:pt x="565" y="857"/>
                  <a:pt x="565" y="857"/>
                </a:cubicBezTo>
                <a:cubicBezTo>
                  <a:pt x="565" y="857"/>
                  <a:pt x="566" y="857"/>
                  <a:pt x="566" y="857"/>
                </a:cubicBezTo>
                <a:cubicBezTo>
                  <a:pt x="566" y="858"/>
                  <a:pt x="566" y="858"/>
                  <a:pt x="566" y="858"/>
                </a:cubicBezTo>
                <a:cubicBezTo>
                  <a:pt x="567" y="858"/>
                  <a:pt x="567" y="858"/>
                  <a:pt x="567" y="858"/>
                </a:cubicBezTo>
                <a:cubicBezTo>
                  <a:pt x="567" y="857"/>
                  <a:pt x="567" y="857"/>
                  <a:pt x="568" y="857"/>
                </a:cubicBezTo>
                <a:cubicBezTo>
                  <a:pt x="568" y="857"/>
                  <a:pt x="568" y="858"/>
                  <a:pt x="568" y="858"/>
                </a:cubicBezTo>
                <a:cubicBezTo>
                  <a:pt x="568" y="859"/>
                  <a:pt x="567" y="859"/>
                  <a:pt x="567" y="859"/>
                </a:cubicBezTo>
                <a:cubicBezTo>
                  <a:pt x="567" y="859"/>
                  <a:pt x="567" y="859"/>
                  <a:pt x="567" y="859"/>
                </a:cubicBezTo>
                <a:cubicBezTo>
                  <a:pt x="566" y="859"/>
                  <a:pt x="566" y="859"/>
                  <a:pt x="566" y="860"/>
                </a:cubicBezTo>
                <a:cubicBezTo>
                  <a:pt x="566" y="860"/>
                  <a:pt x="567" y="860"/>
                  <a:pt x="567" y="860"/>
                </a:cubicBezTo>
                <a:cubicBezTo>
                  <a:pt x="566" y="860"/>
                  <a:pt x="566" y="860"/>
                  <a:pt x="566" y="860"/>
                </a:cubicBezTo>
                <a:cubicBezTo>
                  <a:pt x="565" y="860"/>
                  <a:pt x="565" y="861"/>
                  <a:pt x="565" y="861"/>
                </a:cubicBezTo>
                <a:cubicBezTo>
                  <a:pt x="564" y="861"/>
                  <a:pt x="564" y="862"/>
                  <a:pt x="564" y="862"/>
                </a:cubicBezTo>
                <a:cubicBezTo>
                  <a:pt x="564" y="863"/>
                  <a:pt x="565" y="863"/>
                  <a:pt x="565" y="863"/>
                </a:cubicBezTo>
                <a:cubicBezTo>
                  <a:pt x="565" y="863"/>
                  <a:pt x="565" y="862"/>
                  <a:pt x="565" y="862"/>
                </a:cubicBezTo>
                <a:cubicBezTo>
                  <a:pt x="565" y="863"/>
                  <a:pt x="565" y="863"/>
                  <a:pt x="565" y="863"/>
                </a:cubicBezTo>
                <a:cubicBezTo>
                  <a:pt x="565" y="864"/>
                  <a:pt x="566" y="864"/>
                  <a:pt x="566" y="864"/>
                </a:cubicBezTo>
                <a:cubicBezTo>
                  <a:pt x="567" y="864"/>
                  <a:pt x="566" y="863"/>
                  <a:pt x="566" y="863"/>
                </a:cubicBezTo>
                <a:cubicBezTo>
                  <a:pt x="566" y="862"/>
                  <a:pt x="565" y="862"/>
                  <a:pt x="565" y="862"/>
                </a:cubicBezTo>
                <a:cubicBezTo>
                  <a:pt x="566" y="862"/>
                  <a:pt x="566" y="862"/>
                  <a:pt x="566" y="862"/>
                </a:cubicBezTo>
                <a:cubicBezTo>
                  <a:pt x="567" y="862"/>
                  <a:pt x="568" y="860"/>
                  <a:pt x="568" y="861"/>
                </a:cubicBezTo>
                <a:cubicBezTo>
                  <a:pt x="568" y="861"/>
                  <a:pt x="568" y="861"/>
                  <a:pt x="568" y="861"/>
                </a:cubicBezTo>
                <a:cubicBezTo>
                  <a:pt x="567" y="862"/>
                  <a:pt x="568" y="862"/>
                  <a:pt x="568" y="862"/>
                </a:cubicBezTo>
                <a:cubicBezTo>
                  <a:pt x="569" y="863"/>
                  <a:pt x="570" y="863"/>
                  <a:pt x="570" y="863"/>
                </a:cubicBezTo>
                <a:cubicBezTo>
                  <a:pt x="571" y="864"/>
                  <a:pt x="571" y="864"/>
                  <a:pt x="571" y="863"/>
                </a:cubicBezTo>
                <a:cubicBezTo>
                  <a:pt x="571" y="863"/>
                  <a:pt x="571" y="863"/>
                  <a:pt x="571" y="863"/>
                </a:cubicBezTo>
                <a:cubicBezTo>
                  <a:pt x="572" y="863"/>
                  <a:pt x="573" y="863"/>
                  <a:pt x="573" y="863"/>
                </a:cubicBezTo>
                <a:cubicBezTo>
                  <a:pt x="573" y="864"/>
                  <a:pt x="573" y="864"/>
                  <a:pt x="574" y="864"/>
                </a:cubicBezTo>
                <a:cubicBezTo>
                  <a:pt x="575" y="864"/>
                  <a:pt x="575" y="865"/>
                  <a:pt x="575" y="865"/>
                </a:cubicBezTo>
                <a:cubicBezTo>
                  <a:pt x="575" y="865"/>
                  <a:pt x="575" y="866"/>
                  <a:pt x="575" y="866"/>
                </a:cubicBezTo>
                <a:cubicBezTo>
                  <a:pt x="575" y="866"/>
                  <a:pt x="575" y="866"/>
                  <a:pt x="574" y="866"/>
                </a:cubicBezTo>
                <a:cubicBezTo>
                  <a:pt x="574" y="866"/>
                  <a:pt x="574" y="866"/>
                  <a:pt x="574" y="866"/>
                </a:cubicBezTo>
                <a:cubicBezTo>
                  <a:pt x="573" y="866"/>
                  <a:pt x="573" y="867"/>
                  <a:pt x="573" y="867"/>
                </a:cubicBezTo>
                <a:cubicBezTo>
                  <a:pt x="573" y="867"/>
                  <a:pt x="573" y="867"/>
                  <a:pt x="574" y="868"/>
                </a:cubicBezTo>
                <a:cubicBezTo>
                  <a:pt x="574" y="868"/>
                  <a:pt x="574" y="868"/>
                  <a:pt x="575" y="868"/>
                </a:cubicBezTo>
                <a:cubicBezTo>
                  <a:pt x="575" y="868"/>
                  <a:pt x="576" y="868"/>
                  <a:pt x="576" y="868"/>
                </a:cubicBezTo>
                <a:cubicBezTo>
                  <a:pt x="576" y="869"/>
                  <a:pt x="575" y="869"/>
                  <a:pt x="575" y="869"/>
                </a:cubicBezTo>
                <a:cubicBezTo>
                  <a:pt x="575" y="869"/>
                  <a:pt x="576" y="869"/>
                  <a:pt x="576" y="870"/>
                </a:cubicBezTo>
                <a:cubicBezTo>
                  <a:pt x="577" y="870"/>
                  <a:pt x="577" y="870"/>
                  <a:pt x="577" y="870"/>
                </a:cubicBezTo>
                <a:cubicBezTo>
                  <a:pt x="578" y="870"/>
                  <a:pt x="578" y="869"/>
                  <a:pt x="578" y="869"/>
                </a:cubicBezTo>
                <a:cubicBezTo>
                  <a:pt x="578" y="869"/>
                  <a:pt x="577" y="868"/>
                  <a:pt x="578" y="868"/>
                </a:cubicBezTo>
                <a:cubicBezTo>
                  <a:pt x="578" y="868"/>
                  <a:pt x="578" y="870"/>
                  <a:pt x="579" y="870"/>
                </a:cubicBezTo>
                <a:cubicBezTo>
                  <a:pt x="579" y="870"/>
                  <a:pt x="579" y="870"/>
                  <a:pt x="580" y="870"/>
                </a:cubicBezTo>
                <a:cubicBezTo>
                  <a:pt x="580" y="870"/>
                  <a:pt x="582" y="871"/>
                  <a:pt x="581" y="871"/>
                </a:cubicBezTo>
                <a:cubicBezTo>
                  <a:pt x="581" y="871"/>
                  <a:pt x="579" y="870"/>
                  <a:pt x="579" y="871"/>
                </a:cubicBezTo>
                <a:cubicBezTo>
                  <a:pt x="580" y="871"/>
                  <a:pt x="580" y="872"/>
                  <a:pt x="580" y="872"/>
                </a:cubicBezTo>
                <a:cubicBezTo>
                  <a:pt x="581" y="872"/>
                  <a:pt x="581" y="872"/>
                  <a:pt x="581" y="872"/>
                </a:cubicBezTo>
                <a:cubicBezTo>
                  <a:pt x="582" y="872"/>
                  <a:pt x="582" y="872"/>
                  <a:pt x="582" y="872"/>
                </a:cubicBezTo>
                <a:cubicBezTo>
                  <a:pt x="581" y="873"/>
                  <a:pt x="581" y="873"/>
                  <a:pt x="581" y="872"/>
                </a:cubicBezTo>
                <a:cubicBezTo>
                  <a:pt x="581" y="872"/>
                  <a:pt x="581" y="872"/>
                  <a:pt x="580" y="872"/>
                </a:cubicBezTo>
                <a:cubicBezTo>
                  <a:pt x="580" y="873"/>
                  <a:pt x="580" y="873"/>
                  <a:pt x="580" y="872"/>
                </a:cubicBezTo>
                <a:cubicBezTo>
                  <a:pt x="580" y="871"/>
                  <a:pt x="579" y="872"/>
                  <a:pt x="579" y="872"/>
                </a:cubicBezTo>
                <a:cubicBezTo>
                  <a:pt x="579" y="872"/>
                  <a:pt x="578" y="872"/>
                  <a:pt x="578" y="871"/>
                </a:cubicBezTo>
                <a:cubicBezTo>
                  <a:pt x="578" y="871"/>
                  <a:pt x="578" y="871"/>
                  <a:pt x="577" y="871"/>
                </a:cubicBezTo>
                <a:cubicBezTo>
                  <a:pt x="577" y="871"/>
                  <a:pt x="576" y="871"/>
                  <a:pt x="576" y="871"/>
                </a:cubicBezTo>
                <a:cubicBezTo>
                  <a:pt x="576" y="871"/>
                  <a:pt x="576" y="871"/>
                  <a:pt x="576" y="871"/>
                </a:cubicBezTo>
                <a:cubicBezTo>
                  <a:pt x="576" y="872"/>
                  <a:pt x="577" y="872"/>
                  <a:pt x="577" y="872"/>
                </a:cubicBezTo>
                <a:cubicBezTo>
                  <a:pt x="577" y="872"/>
                  <a:pt x="576" y="872"/>
                  <a:pt x="576" y="872"/>
                </a:cubicBezTo>
                <a:cubicBezTo>
                  <a:pt x="576" y="872"/>
                  <a:pt x="576" y="871"/>
                  <a:pt x="575" y="871"/>
                </a:cubicBezTo>
                <a:cubicBezTo>
                  <a:pt x="575" y="871"/>
                  <a:pt x="575" y="871"/>
                  <a:pt x="575" y="871"/>
                </a:cubicBezTo>
                <a:cubicBezTo>
                  <a:pt x="574" y="871"/>
                  <a:pt x="574" y="871"/>
                  <a:pt x="574" y="871"/>
                </a:cubicBezTo>
                <a:cubicBezTo>
                  <a:pt x="574" y="871"/>
                  <a:pt x="574" y="872"/>
                  <a:pt x="575" y="872"/>
                </a:cubicBezTo>
                <a:cubicBezTo>
                  <a:pt x="575" y="872"/>
                  <a:pt x="575" y="872"/>
                  <a:pt x="575" y="872"/>
                </a:cubicBezTo>
                <a:cubicBezTo>
                  <a:pt x="575" y="872"/>
                  <a:pt x="575" y="872"/>
                  <a:pt x="575" y="872"/>
                </a:cubicBezTo>
                <a:cubicBezTo>
                  <a:pt x="575" y="873"/>
                  <a:pt x="575" y="873"/>
                  <a:pt x="575" y="873"/>
                </a:cubicBezTo>
                <a:cubicBezTo>
                  <a:pt x="575" y="873"/>
                  <a:pt x="576" y="873"/>
                  <a:pt x="576" y="873"/>
                </a:cubicBezTo>
                <a:cubicBezTo>
                  <a:pt x="576" y="873"/>
                  <a:pt x="576" y="873"/>
                  <a:pt x="576" y="873"/>
                </a:cubicBezTo>
                <a:cubicBezTo>
                  <a:pt x="576" y="873"/>
                  <a:pt x="576" y="873"/>
                  <a:pt x="577" y="873"/>
                </a:cubicBezTo>
                <a:cubicBezTo>
                  <a:pt x="577" y="873"/>
                  <a:pt x="577" y="873"/>
                  <a:pt x="577" y="873"/>
                </a:cubicBezTo>
                <a:cubicBezTo>
                  <a:pt x="577" y="873"/>
                  <a:pt x="578" y="873"/>
                  <a:pt x="578" y="873"/>
                </a:cubicBezTo>
                <a:cubicBezTo>
                  <a:pt x="578" y="874"/>
                  <a:pt x="578" y="874"/>
                  <a:pt x="578" y="874"/>
                </a:cubicBezTo>
                <a:cubicBezTo>
                  <a:pt x="579" y="874"/>
                  <a:pt x="579" y="874"/>
                  <a:pt x="579" y="874"/>
                </a:cubicBezTo>
                <a:cubicBezTo>
                  <a:pt x="579" y="874"/>
                  <a:pt x="579" y="875"/>
                  <a:pt x="579" y="875"/>
                </a:cubicBezTo>
                <a:cubicBezTo>
                  <a:pt x="579" y="875"/>
                  <a:pt x="578" y="875"/>
                  <a:pt x="578" y="875"/>
                </a:cubicBezTo>
                <a:cubicBezTo>
                  <a:pt x="578" y="874"/>
                  <a:pt x="578" y="874"/>
                  <a:pt x="577" y="874"/>
                </a:cubicBezTo>
                <a:cubicBezTo>
                  <a:pt x="577" y="875"/>
                  <a:pt x="577" y="875"/>
                  <a:pt x="577" y="875"/>
                </a:cubicBezTo>
                <a:cubicBezTo>
                  <a:pt x="577" y="876"/>
                  <a:pt x="577" y="876"/>
                  <a:pt x="578" y="876"/>
                </a:cubicBezTo>
                <a:cubicBezTo>
                  <a:pt x="578" y="876"/>
                  <a:pt x="579" y="876"/>
                  <a:pt x="579" y="876"/>
                </a:cubicBezTo>
                <a:cubicBezTo>
                  <a:pt x="579" y="876"/>
                  <a:pt x="578" y="876"/>
                  <a:pt x="578" y="876"/>
                </a:cubicBezTo>
                <a:cubicBezTo>
                  <a:pt x="578" y="876"/>
                  <a:pt x="577" y="876"/>
                  <a:pt x="578" y="877"/>
                </a:cubicBezTo>
                <a:cubicBezTo>
                  <a:pt x="578" y="877"/>
                  <a:pt x="578" y="877"/>
                  <a:pt x="578" y="878"/>
                </a:cubicBezTo>
                <a:cubicBezTo>
                  <a:pt x="578" y="878"/>
                  <a:pt x="578" y="878"/>
                  <a:pt x="578" y="878"/>
                </a:cubicBezTo>
                <a:cubicBezTo>
                  <a:pt x="579" y="879"/>
                  <a:pt x="579" y="879"/>
                  <a:pt x="579" y="879"/>
                </a:cubicBezTo>
                <a:cubicBezTo>
                  <a:pt x="579" y="880"/>
                  <a:pt x="579" y="880"/>
                  <a:pt x="580" y="881"/>
                </a:cubicBezTo>
                <a:cubicBezTo>
                  <a:pt x="580" y="881"/>
                  <a:pt x="580" y="881"/>
                  <a:pt x="580" y="881"/>
                </a:cubicBezTo>
                <a:cubicBezTo>
                  <a:pt x="581" y="880"/>
                  <a:pt x="581" y="880"/>
                  <a:pt x="580" y="880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81" y="878"/>
                  <a:pt x="582" y="878"/>
                  <a:pt x="581" y="878"/>
                </a:cubicBezTo>
                <a:cubicBezTo>
                  <a:pt x="581" y="878"/>
                  <a:pt x="581" y="878"/>
                  <a:pt x="581" y="878"/>
                </a:cubicBezTo>
                <a:cubicBezTo>
                  <a:pt x="581" y="879"/>
                  <a:pt x="582" y="879"/>
                  <a:pt x="582" y="880"/>
                </a:cubicBezTo>
                <a:cubicBezTo>
                  <a:pt x="582" y="880"/>
                  <a:pt x="581" y="880"/>
                  <a:pt x="581" y="880"/>
                </a:cubicBezTo>
                <a:cubicBezTo>
                  <a:pt x="581" y="881"/>
                  <a:pt x="581" y="881"/>
                  <a:pt x="581" y="881"/>
                </a:cubicBezTo>
                <a:cubicBezTo>
                  <a:pt x="582" y="881"/>
                  <a:pt x="582" y="881"/>
                  <a:pt x="583" y="882"/>
                </a:cubicBezTo>
                <a:cubicBezTo>
                  <a:pt x="583" y="882"/>
                  <a:pt x="584" y="882"/>
                  <a:pt x="584" y="883"/>
                </a:cubicBezTo>
                <a:cubicBezTo>
                  <a:pt x="584" y="883"/>
                  <a:pt x="584" y="883"/>
                  <a:pt x="583" y="882"/>
                </a:cubicBezTo>
                <a:cubicBezTo>
                  <a:pt x="583" y="882"/>
                  <a:pt x="583" y="881"/>
                  <a:pt x="582" y="881"/>
                </a:cubicBezTo>
                <a:cubicBezTo>
                  <a:pt x="582" y="881"/>
                  <a:pt x="581" y="881"/>
                  <a:pt x="581" y="882"/>
                </a:cubicBezTo>
                <a:cubicBezTo>
                  <a:pt x="581" y="882"/>
                  <a:pt x="580" y="882"/>
                  <a:pt x="581" y="882"/>
                </a:cubicBezTo>
                <a:cubicBezTo>
                  <a:pt x="581" y="883"/>
                  <a:pt x="582" y="882"/>
                  <a:pt x="582" y="883"/>
                </a:cubicBezTo>
                <a:cubicBezTo>
                  <a:pt x="581" y="883"/>
                  <a:pt x="581" y="883"/>
                  <a:pt x="581" y="883"/>
                </a:cubicBezTo>
                <a:cubicBezTo>
                  <a:pt x="581" y="884"/>
                  <a:pt x="582" y="884"/>
                  <a:pt x="582" y="884"/>
                </a:cubicBezTo>
                <a:cubicBezTo>
                  <a:pt x="582" y="884"/>
                  <a:pt x="583" y="884"/>
                  <a:pt x="583" y="884"/>
                </a:cubicBezTo>
                <a:cubicBezTo>
                  <a:pt x="583" y="884"/>
                  <a:pt x="583" y="884"/>
                  <a:pt x="583" y="884"/>
                </a:cubicBezTo>
                <a:cubicBezTo>
                  <a:pt x="583" y="884"/>
                  <a:pt x="583" y="884"/>
                  <a:pt x="583" y="885"/>
                </a:cubicBezTo>
                <a:cubicBezTo>
                  <a:pt x="584" y="885"/>
                  <a:pt x="584" y="885"/>
                  <a:pt x="583" y="885"/>
                </a:cubicBezTo>
                <a:cubicBezTo>
                  <a:pt x="583" y="885"/>
                  <a:pt x="583" y="885"/>
                  <a:pt x="583" y="884"/>
                </a:cubicBezTo>
                <a:cubicBezTo>
                  <a:pt x="582" y="884"/>
                  <a:pt x="582" y="884"/>
                  <a:pt x="581" y="884"/>
                </a:cubicBezTo>
                <a:cubicBezTo>
                  <a:pt x="581" y="884"/>
                  <a:pt x="582" y="884"/>
                  <a:pt x="582" y="885"/>
                </a:cubicBezTo>
                <a:cubicBezTo>
                  <a:pt x="582" y="885"/>
                  <a:pt x="583" y="885"/>
                  <a:pt x="583" y="886"/>
                </a:cubicBezTo>
                <a:cubicBezTo>
                  <a:pt x="583" y="886"/>
                  <a:pt x="583" y="886"/>
                  <a:pt x="583" y="886"/>
                </a:cubicBezTo>
                <a:cubicBezTo>
                  <a:pt x="583" y="886"/>
                  <a:pt x="583" y="886"/>
                  <a:pt x="583" y="886"/>
                </a:cubicBezTo>
                <a:cubicBezTo>
                  <a:pt x="583" y="885"/>
                  <a:pt x="582" y="885"/>
                  <a:pt x="581" y="885"/>
                </a:cubicBezTo>
                <a:cubicBezTo>
                  <a:pt x="581" y="885"/>
                  <a:pt x="580" y="885"/>
                  <a:pt x="581" y="886"/>
                </a:cubicBezTo>
                <a:cubicBezTo>
                  <a:pt x="581" y="886"/>
                  <a:pt x="582" y="886"/>
                  <a:pt x="582" y="886"/>
                </a:cubicBezTo>
                <a:cubicBezTo>
                  <a:pt x="582" y="887"/>
                  <a:pt x="583" y="887"/>
                  <a:pt x="583" y="887"/>
                </a:cubicBezTo>
                <a:cubicBezTo>
                  <a:pt x="583" y="886"/>
                  <a:pt x="583" y="887"/>
                  <a:pt x="583" y="887"/>
                </a:cubicBezTo>
                <a:cubicBezTo>
                  <a:pt x="584" y="887"/>
                  <a:pt x="584" y="887"/>
                  <a:pt x="584" y="887"/>
                </a:cubicBezTo>
                <a:cubicBezTo>
                  <a:pt x="585" y="887"/>
                  <a:pt x="585" y="888"/>
                  <a:pt x="585" y="888"/>
                </a:cubicBezTo>
                <a:cubicBezTo>
                  <a:pt x="585" y="888"/>
                  <a:pt x="583" y="888"/>
                  <a:pt x="584" y="888"/>
                </a:cubicBezTo>
                <a:cubicBezTo>
                  <a:pt x="584" y="888"/>
                  <a:pt x="584" y="889"/>
                  <a:pt x="585" y="889"/>
                </a:cubicBezTo>
                <a:cubicBezTo>
                  <a:pt x="585" y="890"/>
                  <a:pt x="586" y="890"/>
                  <a:pt x="586" y="890"/>
                </a:cubicBezTo>
                <a:cubicBezTo>
                  <a:pt x="586" y="890"/>
                  <a:pt x="586" y="890"/>
                  <a:pt x="586" y="889"/>
                </a:cubicBezTo>
                <a:cubicBezTo>
                  <a:pt x="586" y="889"/>
                  <a:pt x="586" y="888"/>
                  <a:pt x="586" y="888"/>
                </a:cubicBezTo>
                <a:cubicBezTo>
                  <a:pt x="587" y="888"/>
                  <a:pt x="587" y="887"/>
                  <a:pt x="587" y="887"/>
                </a:cubicBezTo>
                <a:cubicBezTo>
                  <a:pt x="587" y="888"/>
                  <a:pt x="586" y="888"/>
                  <a:pt x="587" y="888"/>
                </a:cubicBezTo>
                <a:cubicBezTo>
                  <a:pt x="587" y="888"/>
                  <a:pt x="587" y="889"/>
                  <a:pt x="587" y="889"/>
                </a:cubicBezTo>
                <a:cubicBezTo>
                  <a:pt x="587" y="889"/>
                  <a:pt x="587" y="889"/>
                  <a:pt x="587" y="889"/>
                </a:cubicBezTo>
                <a:cubicBezTo>
                  <a:pt x="587" y="890"/>
                  <a:pt x="587" y="890"/>
                  <a:pt x="587" y="890"/>
                </a:cubicBezTo>
                <a:cubicBezTo>
                  <a:pt x="586" y="890"/>
                  <a:pt x="585" y="890"/>
                  <a:pt x="585" y="890"/>
                </a:cubicBezTo>
                <a:cubicBezTo>
                  <a:pt x="585" y="891"/>
                  <a:pt x="585" y="891"/>
                  <a:pt x="586" y="891"/>
                </a:cubicBezTo>
                <a:cubicBezTo>
                  <a:pt x="586" y="891"/>
                  <a:pt x="586" y="892"/>
                  <a:pt x="586" y="892"/>
                </a:cubicBezTo>
                <a:cubicBezTo>
                  <a:pt x="586" y="892"/>
                  <a:pt x="587" y="892"/>
                  <a:pt x="587" y="892"/>
                </a:cubicBezTo>
                <a:cubicBezTo>
                  <a:pt x="588" y="892"/>
                  <a:pt x="588" y="893"/>
                  <a:pt x="588" y="893"/>
                </a:cubicBezTo>
                <a:cubicBezTo>
                  <a:pt x="588" y="892"/>
                  <a:pt x="588" y="892"/>
                  <a:pt x="588" y="892"/>
                </a:cubicBezTo>
                <a:cubicBezTo>
                  <a:pt x="589" y="892"/>
                  <a:pt x="589" y="892"/>
                  <a:pt x="589" y="893"/>
                </a:cubicBezTo>
                <a:cubicBezTo>
                  <a:pt x="589" y="893"/>
                  <a:pt x="589" y="893"/>
                  <a:pt x="589" y="894"/>
                </a:cubicBezTo>
                <a:cubicBezTo>
                  <a:pt x="590" y="894"/>
                  <a:pt x="591" y="895"/>
                  <a:pt x="590" y="895"/>
                </a:cubicBezTo>
                <a:cubicBezTo>
                  <a:pt x="590" y="895"/>
                  <a:pt x="589" y="894"/>
                  <a:pt x="589" y="894"/>
                </a:cubicBezTo>
                <a:cubicBezTo>
                  <a:pt x="589" y="894"/>
                  <a:pt x="588" y="894"/>
                  <a:pt x="589" y="894"/>
                </a:cubicBezTo>
                <a:cubicBezTo>
                  <a:pt x="589" y="895"/>
                  <a:pt x="589" y="896"/>
                  <a:pt x="590" y="896"/>
                </a:cubicBezTo>
                <a:cubicBezTo>
                  <a:pt x="590" y="896"/>
                  <a:pt x="590" y="896"/>
                  <a:pt x="590" y="896"/>
                </a:cubicBezTo>
                <a:cubicBezTo>
                  <a:pt x="590" y="896"/>
                  <a:pt x="591" y="896"/>
                  <a:pt x="591" y="896"/>
                </a:cubicBezTo>
                <a:cubicBezTo>
                  <a:pt x="591" y="896"/>
                  <a:pt x="591" y="897"/>
                  <a:pt x="591" y="897"/>
                </a:cubicBezTo>
                <a:cubicBezTo>
                  <a:pt x="592" y="898"/>
                  <a:pt x="593" y="898"/>
                  <a:pt x="593" y="898"/>
                </a:cubicBezTo>
                <a:cubicBezTo>
                  <a:pt x="593" y="898"/>
                  <a:pt x="594" y="899"/>
                  <a:pt x="594" y="898"/>
                </a:cubicBezTo>
                <a:cubicBezTo>
                  <a:pt x="594" y="898"/>
                  <a:pt x="593" y="897"/>
                  <a:pt x="593" y="897"/>
                </a:cubicBezTo>
                <a:cubicBezTo>
                  <a:pt x="592" y="896"/>
                  <a:pt x="592" y="896"/>
                  <a:pt x="593" y="896"/>
                </a:cubicBezTo>
                <a:cubicBezTo>
                  <a:pt x="593" y="897"/>
                  <a:pt x="594" y="898"/>
                  <a:pt x="594" y="898"/>
                </a:cubicBezTo>
                <a:cubicBezTo>
                  <a:pt x="595" y="898"/>
                  <a:pt x="595" y="897"/>
                  <a:pt x="594" y="897"/>
                </a:cubicBezTo>
                <a:cubicBezTo>
                  <a:pt x="594" y="897"/>
                  <a:pt x="593" y="896"/>
                  <a:pt x="593" y="896"/>
                </a:cubicBezTo>
                <a:cubicBezTo>
                  <a:pt x="592" y="896"/>
                  <a:pt x="592" y="895"/>
                  <a:pt x="592" y="895"/>
                </a:cubicBezTo>
                <a:cubicBezTo>
                  <a:pt x="593" y="895"/>
                  <a:pt x="594" y="896"/>
                  <a:pt x="595" y="896"/>
                </a:cubicBezTo>
                <a:cubicBezTo>
                  <a:pt x="595" y="897"/>
                  <a:pt x="596" y="897"/>
                  <a:pt x="596" y="897"/>
                </a:cubicBezTo>
                <a:cubicBezTo>
                  <a:pt x="596" y="896"/>
                  <a:pt x="596" y="896"/>
                  <a:pt x="595" y="896"/>
                </a:cubicBezTo>
                <a:cubicBezTo>
                  <a:pt x="595" y="895"/>
                  <a:pt x="593" y="895"/>
                  <a:pt x="593" y="895"/>
                </a:cubicBezTo>
                <a:cubicBezTo>
                  <a:pt x="593" y="895"/>
                  <a:pt x="592" y="894"/>
                  <a:pt x="592" y="894"/>
                </a:cubicBezTo>
                <a:cubicBezTo>
                  <a:pt x="593" y="894"/>
                  <a:pt x="593" y="894"/>
                  <a:pt x="593" y="894"/>
                </a:cubicBezTo>
                <a:cubicBezTo>
                  <a:pt x="593" y="894"/>
                  <a:pt x="594" y="894"/>
                  <a:pt x="594" y="895"/>
                </a:cubicBezTo>
                <a:cubicBezTo>
                  <a:pt x="595" y="895"/>
                  <a:pt x="596" y="895"/>
                  <a:pt x="596" y="895"/>
                </a:cubicBezTo>
                <a:cubicBezTo>
                  <a:pt x="596" y="896"/>
                  <a:pt x="597" y="896"/>
                  <a:pt x="597" y="897"/>
                </a:cubicBezTo>
                <a:cubicBezTo>
                  <a:pt x="597" y="897"/>
                  <a:pt x="598" y="897"/>
                  <a:pt x="598" y="897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8" y="898"/>
                  <a:pt x="598" y="899"/>
                  <a:pt x="598" y="899"/>
                </a:cubicBezTo>
                <a:cubicBezTo>
                  <a:pt x="599" y="900"/>
                  <a:pt x="599" y="900"/>
                  <a:pt x="599" y="900"/>
                </a:cubicBezTo>
                <a:cubicBezTo>
                  <a:pt x="599" y="901"/>
                  <a:pt x="599" y="901"/>
                  <a:pt x="599" y="901"/>
                </a:cubicBezTo>
                <a:cubicBezTo>
                  <a:pt x="598" y="901"/>
                  <a:pt x="598" y="901"/>
                  <a:pt x="597" y="901"/>
                </a:cubicBezTo>
                <a:cubicBezTo>
                  <a:pt x="597" y="901"/>
                  <a:pt x="598" y="900"/>
                  <a:pt x="598" y="900"/>
                </a:cubicBezTo>
                <a:cubicBezTo>
                  <a:pt x="598" y="899"/>
                  <a:pt x="598" y="899"/>
                  <a:pt x="598" y="899"/>
                </a:cubicBezTo>
                <a:cubicBezTo>
                  <a:pt x="597" y="899"/>
                  <a:pt x="597" y="898"/>
                  <a:pt x="597" y="898"/>
                </a:cubicBezTo>
                <a:cubicBezTo>
                  <a:pt x="596" y="897"/>
                  <a:pt x="596" y="897"/>
                  <a:pt x="596" y="897"/>
                </a:cubicBezTo>
                <a:cubicBezTo>
                  <a:pt x="596" y="897"/>
                  <a:pt x="595" y="898"/>
                  <a:pt x="596" y="898"/>
                </a:cubicBezTo>
                <a:cubicBezTo>
                  <a:pt x="596" y="898"/>
                  <a:pt x="596" y="899"/>
                  <a:pt x="596" y="899"/>
                </a:cubicBezTo>
                <a:cubicBezTo>
                  <a:pt x="596" y="899"/>
                  <a:pt x="596" y="899"/>
                  <a:pt x="596" y="899"/>
                </a:cubicBezTo>
                <a:cubicBezTo>
                  <a:pt x="596" y="899"/>
                  <a:pt x="596" y="900"/>
                  <a:pt x="595" y="899"/>
                </a:cubicBezTo>
                <a:cubicBezTo>
                  <a:pt x="595" y="899"/>
                  <a:pt x="595" y="899"/>
                  <a:pt x="595" y="899"/>
                </a:cubicBezTo>
                <a:cubicBezTo>
                  <a:pt x="595" y="899"/>
                  <a:pt x="595" y="899"/>
                  <a:pt x="594" y="899"/>
                </a:cubicBezTo>
                <a:cubicBezTo>
                  <a:pt x="594" y="899"/>
                  <a:pt x="594" y="899"/>
                  <a:pt x="594" y="899"/>
                </a:cubicBezTo>
                <a:cubicBezTo>
                  <a:pt x="593" y="899"/>
                  <a:pt x="593" y="899"/>
                  <a:pt x="593" y="899"/>
                </a:cubicBezTo>
                <a:cubicBezTo>
                  <a:pt x="592" y="899"/>
                  <a:pt x="593" y="899"/>
                  <a:pt x="593" y="900"/>
                </a:cubicBezTo>
                <a:cubicBezTo>
                  <a:pt x="593" y="900"/>
                  <a:pt x="594" y="900"/>
                  <a:pt x="594" y="901"/>
                </a:cubicBezTo>
                <a:cubicBezTo>
                  <a:pt x="594" y="901"/>
                  <a:pt x="594" y="902"/>
                  <a:pt x="594" y="902"/>
                </a:cubicBezTo>
                <a:cubicBezTo>
                  <a:pt x="594" y="902"/>
                  <a:pt x="594" y="902"/>
                  <a:pt x="594" y="902"/>
                </a:cubicBezTo>
                <a:cubicBezTo>
                  <a:pt x="594" y="902"/>
                  <a:pt x="594" y="903"/>
                  <a:pt x="594" y="903"/>
                </a:cubicBezTo>
                <a:cubicBezTo>
                  <a:pt x="595" y="903"/>
                  <a:pt x="595" y="902"/>
                  <a:pt x="595" y="902"/>
                </a:cubicBezTo>
                <a:cubicBezTo>
                  <a:pt x="595" y="902"/>
                  <a:pt x="595" y="901"/>
                  <a:pt x="595" y="902"/>
                </a:cubicBezTo>
                <a:cubicBezTo>
                  <a:pt x="596" y="902"/>
                  <a:pt x="596" y="902"/>
                  <a:pt x="596" y="902"/>
                </a:cubicBezTo>
                <a:cubicBezTo>
                  <a:pt x="596" y="902"/>
                  <a:pt x="596" y="901"/>
                  <a:pt x="596" y="901"/>
                </a:cubicBezTo>
                <a:cubicBezTo>
                  <a:pt x="596" y="901"/>
                  <a:pt x="596" y="901"/>
                  <a:pt x="597" y="901"/>
                </a:cubicBezTo>
                <a:cubicBezTo>
                  <a:pt x="597" y="901"/>
                  <a:pt x="596" y="902"/>
                  <a:pt x="596" y="902"/>
                </a:cubicBezTo>
                <a:cubicBezTo>
                  <a:pt x="596" y="902"/>
                  <a:pt x="596" y="903"/>
                  <a:pt x="596" y="903"/>
                </a:cubicBezTo>
                <a:cubicBezTo>
                  <a:pt x="596" y="903"/>
                  <a:pt x="596" y="903"/>
                  <a:pt x="596" y="904"/>
                </a:cubicBezTo>
                <a:cubicBezTo>
                  <a:pt x="595" y="904"/>
                  <a:pt x="594" y="904"/>
                  <a:pt x="595" y="904"/>
                </a:cubicBezTo>
                <a:cubicBezTo>
                  <a:pt x="595" y="904"/>
                  <a:pt x="596" y="904"/>
                  <a:pt x="597" y="904"/>
                </a:cubicBezTo>
                <a:cubicBezTo>
                  <a:pt x="597" y="904"/>
                  <a:pt x="596" y="904"/>
                  <a:pt x="597" y="905"/>
                </a:cubicBezTo>
                <a:cubicBezTo>
                  <a:pt x="597" y="905"/>
                  <a:pt x="597" y="905"/>
                  <a:pt x="598" y="905"/>
                </a:cubicBezTo>
                <a:cubicBezTo>
                  <a:pt x="598" y="905"/>
                  <a:pt x="599" y="905"/>
                  <a:pt x="599" y="904"/>
                </a:cubicBezTo>
                <a:cubicBezTo>
                  <a:pt x="598" y="904"/>
                  <a:pt x="597" y="904"/>
                  <a:pt x="598" y="903"/>
                </a:cubicBezTo>
                <a:cubicBezTo>
                  <a:pt x="598" y="903"/>
                  <a:pt x="599" y="903"/>
                  <a:pt x="599" y="903"/>
                </a:cubicBezTo>
                <a:cubicBezTo>
                  <a:pt x="599" y="902"/>
                  <a:pt x="599" y="902"/>
                  <a:pt x="598" y="902"/>
                </a:cubicBezTo>
                <a:cubicBezTo>
                  <a:pt x="598" y="902"/>
                  <a:pt x="597" y="902"/>
                  <a:pt x="598" y="902"/>
                </a:cubicBezTo>
                <a:cubicBezTo>
                  <a:pt x="598" y="902"/>
                  <a:pt x="598" y="902"/>
                  <a:pt x="598" y="901"/>
                </a:cubicBezTo>
                <a:cubicBezTo>
                  <a:pt x="599" y="901"/>
                  <a:pt x="599" y="901"/>
                  <a:pt x="599" y="901"/>
                </a:cubicBezTo>
                <a:cubicBezTo>
                  <a:pt x="600" y="902"/>
                  <a:pt x="600" y="902"/>
                  <a:pt x="600" y="902"/>
                </a:cubicBezTo>
                <a:cubicBezTo>
                  <a:pt x="600" y="902"/>
                  <a:pt x="600" y="902"/>
                  <a:pt x="601" y="901"/>
                </a:cubicBezTo>
                <a:cubicBezTo>
                  <a:pt x="601" y="901"/>
                  <a:pt x="602" y="901"/>
                  <a:pt x="602" y="901"/>
                </a:cubicBezTo>
                <a:cubicBezTo>
                  <a:pt x="603" y="901"/>
                  <a:pt x="603" y="901"/>
                  <a:pt x="604" y="901"/>
                </a:cubicBezTo>
                <a:cubicBezTo>
                  <a:pt x="604" y="901"/>
                  <a:pt x="605" y="902"/>
                  <a:pt x="605" y="902"/>
                </a:cubicBezTo>
                <a:cubicBezTo>
                  <a:pt x="605" y="902"/>
                  <a:pt x="604" y="902"/>
                  <a:pt x="603" y="902"/>
                </a:cubicBezTo>
                <a:cubicBezTo>
                  <a:pt x="603" y="902"/>
                  <a:pt x="603" y="902"/>
                  <a:pt x="602" y="902"/>
                </a:cubicBezTo>
                <a:cubicBezTo>
                  <a:pt x="602" y="902"/>
                  <a:pt x="601" y="902"/>
                  <a:pt x="601" y="902"/>
                </a:cubicBezTo>
                <a:cubicBezTo>
                  <a:pt x="601" y="903"/>
                  <a:pt x="601" y="903"/>
                  <a:pt x="600" y="903"/>
                </a:cubicBezTo>
                <a:cubicBezTo>
                  <a:pt x="600" y="903"/>
                  <a:pt x="600" y="903"/>
                  <a:pt x="600" y="903"/>
                </a:cubicBezTo>
                <a:cubicBezTo>
                  <a:pt x="600" y="902"/>
                  <a:pt x="599" y="903"/>
                  <a:pt x="599" y="903"/>
                </a:cubicBezTo>
                <a:cubicBezTo>
                  <a:pt x="599" y="903"/>
                  <a:pt x="598" y="903"/>
                  <a:pt x="598" y="904"/>
                </a:cubicBezTo>
                <a:cubicBezTo>
                  <a:pt x="599" y="904"/>
                  <a:pt x="599" y="905"/>
                  <a:pt x="599" y="905"/>
                </a:cubicBezTo>
                <a:cubicBezTo>
                  <a:pt x="600" y="905"/>
                  <a:pt x="600" y="905"/>
                  <a:pt x="600" y="905"/>
                </a:cubicBezTo>
                <a:cubicBezTo>
                  <a:pt x="601" y="905"/>
                  <a:pt x="601" y="906"/>
                  <a:pt x="600" y="906"/>
                </a:cubicBezTo>
                <a:cubicBezTo>
                  <a:pt x="600" y="906"/>
                  <a:pt x="600" y="906"/>
                  <a:pt x="599" y="906"/>
                </a:cubicBezTo>
                <a:cubicBezTo>
                  <a:pt x="599" y="906"/>
                  <a:pt x="598" y="905"/>
                  <a:pt x="598" y="906"/>
                </a:cubicBezTo>
                <a:cubicBezTo>
                  <a:pt x="599" y="906"/>
                  <a:pt x="598" y="906"/>
                  <a:pt x="598" y="906"/>
                </a:cubicBezTo>
                <a:cubicBezTo>
                  <a:pt x="597" y="906"/>
                  <a:pt x="597" y="906"/>
                  <a:pt x="596" y="906"/>
                </a:cubicBezTo>
                <a:cubicBezTo>
                  <a:pt x="596" y="906"/>
                  <a:pt x="596" y="906"/>
                  <a:pt x="595" y="905"/>
                </a:cubicBezTo>
                <a:cubicBezTo>
                  <a:pt x="595" y="905"/>
                  <a:pt x="595" y="905"/>
                  <a:pt x="594" y="905"/>
                </a:cubicBezTo>
                <a:cubicBezTo>
                  <a:pt x="594" y="904"/>
                  <a:pt x="594" y="904"/>
                  <a:pt x="593" y="904"/>
                </a:cubicBezTo>
                <a:cubicBezTo>
                  <a:pt x="593" y="904"/>
                  <a:pt x="593" y="904"/>
                  <a:pt x="592" y="904"/>
                </a:cubicBezTo>
                <a:cubicBezTo>
                  <a:pt x="592" y="904"/>
                  <a:pt x="592" y="904"/>
                  <a:pt x="591" y="904"/>
                </a:cubicBezTo>
                <a:cubicBezTo>
                  <a:pt x="591" y="904"/>
                  <a:pt x="591" y="904"/>
                  <a:pt x="590" y="903"/>
                </a:cubicBezTo>
                <a:cubicBezTo>
                  <a:pt x="590" y="903"/>
                  <a:pt x="590" y="903"/>
                  <a:pt x="589" y="903"/>
                </a:cubicBezTo>
                <a:cubicBezTo>
                  <a:pt x="589" y="903"/>
                  <a:pt x="588" y="903"/>
                  <a:pt x="589" y="903"/>
                </a:cubicBezTo>
                <a:cubicBezTo>
                  <a:pt x="589" y="903"/>
                  <a:pt x="590" y="904"/>
                  <a:pt x="590" y="904"/>
                </a:cubicBezTo>
                <a:cubicBezTo>
                  <a:pt x="591" y="904"/>
                  <a:pt x="591" y="904"/>
                  <a:pt x="591" y="905"/>
                </a:cubicBezTo>
                <a:cubicBezTo>
                  <a:pt x="592" y="905"/>
                  <a:pt x="592" y="905"/>
                  <a:pt x="593" y="905"/>
                </a:cubicBezTo>
                <a:cubicBezTo>
                  <a:pt x="593" y="905"/>
                  <a:pt x="594" y="905"/>
                  <a:pt x="594" y="905"/>
                </a:cubicBezTo>
                <a:cubicBezTo>
                  <a:pt x="594" y="906"/>
                  <a:pt x="595" y="906"/>
                  <a:pt x="596" y="906"/>
                </a:cubicBezTo>
                <a:cubicBezTo>
                  <a:pt x="596" y="906"/>
                  <a:pt x="596" y="906"/>
                  <a:pt x="597" y="906"/>
                </a:cubicBezTo>
                <a:cubicBezTo>
                  <a:pt x="597" y="907"/>
                  <a:pt x="598" y="906"/>
                  <a:pt x="599" y="906"/>
                </a:cubicBezTo>
                <a:cubicBezTo>
                  <a:pt x="599" y="906"/>
                  <a:pt x="600" y="906"/>
                  <a:pt x="600" y="907"/>
                </a:cubicBezTo>
                <a:cubicBezTo>
                  <a:pt x="601" y="907"/>
                  <a:pt x="601" y="907"/>
                  <a:pt x="601" y="907"/>
                </a:cubicBezTo>
                <a:cubicBezTo>
                  <a:pt x="602" y="907"/>
                  <a:pt x="602" y="908"/>
                  <a:pt x="602" y="907"/>
                </a:cubicBezTo>
                <a:cubicBezTo>
                  <a:pt x="602" y="907"/>
                  <a:pt x="602" y="907"/>
                  <a:pt x="602" y="907"/>
                </a:cubicBezTo>
                <a:cubicBezTo>
                  <a:pt x="602" y="906"/>
                  <a:pt x="602" y="906"/>
                  <a:pt x="602" y="906"/>
                </a:cubicBezTo>
                <a:cubicBezTo>
                  <a:pt x="603" y="906"/>
                  <a:pt x="603" y="906"/>
                  <a:pt x="602" y="905"/>
                </a:cubicBezTo>
                <a:cubicBezTo>
                  <a:pt x="602" y="905"/>
                  <a:pt x="601" y="905"/>
                  <a:pt x="602" y="905"/>
                </a:cubicBezTo>
                <a:cubicBezTo>
                  <a:pt x="602" y="905"/>
                  <a:pt x="603" y="905"/>
                  <a:pt x="603" y="905"/>
                </a:cubicBezTo>
                <a:cubicBezTo>
                  <a:pt x="604" y="905"/>
                  <a:pt x="604" y="905"/>
                  <a:pt x="604" y="905"/>
                </a:cubicBezTo>
                <a:cubicBezTo>
                  <a:pt x="604" y="904"/>
                  <a:pt x="605" y="904"/>
                  <a:pt x="606" y="903"/>
                </a:cubicBezTo>
                <a:cubicBezTo>
                  <a:pt x="606" y="903"/>
                  <a:pt x="606" y="902"/>
                  <a:pt x="606" y="903"/>
                </a:cubicBezTo>
                <a:cubicBezTo>
                  <a:pt x="606" y="903"/>
                  <a:pt x="606" y="903"/>
                  <a:pt x="607" y="903"/>
                </a:cubicBezTo>
                <a:cubicBezTo>
                  <a:pt x="607" y="903"/>
                  <a:pt x="608" y="903"/>
                  <a:pt x="608" y="904"/>
                </a:cubicBezTo>
                <a:cubicBezTo>
                  <a:pt x="608" y="904"/>
                  <a:pt x="608" y="905"/>
                  <a:pt x="607" y="905"/>
                </a:cubicBezTo>
                <a:cubicBezTo>
                  <a:pt x="607" y="905"/>
                  <a:pt x="607" y="905"/>
                  <a:pt x="607" y="905"/>
                </a:cubicBezTo>
                <a:cubicBezTo>
                  <a:pt x="606" y="905"/>
                  <a:pt x="606" y="906"/>
                  <a:pt x="606" y="906"/>
                </a:cubicBezTo>
                <a:cubicBezTo>
                  <a:pt x="606" y="906"/>
                  <a:pt x="606" y="907"/>
                  <a:pt x="606" y="907"/>
                </a:cubicBezTo>
                <a:cubicBezTo>
                  <a:pt x="606" y="907"/>
                  <a:pt x="606" y="907"/>
                  <a:pt x="606" y="908"/>
                </a:cubicBezTo>
                <a:cubicBezTo>
                  <a:pt x="606" y="908"/>
                  <a:pt x="606" y="908"/>
                  <a:pt x="606" y="907"/>
                </a:cubicBezTo>
                <a:cubicBezTo>
                  <a:pt x="606" y="907"/>
                  <a:pt x="605" y="907"/>
                  <a:pt x="605" y="906"/>
                </a:cubicBezTo>
                <a:cubicBezTo>
                  <a:pt x="605" y="906"/>
                  <a:pt x="605" y="905"/>
                  <a:pt x="605" y="906"/>
                </a:cubicBezTo>
                <a:cubicBezTo>
                  <a:pt x="605" y="907"/>
                  <a:pt x="605" y="907"/>
                  <a:pt x="605" y="907"/>
                </a:cubicBezTo>
                <a:cubicBezTo>
                  <a:pt x="604" y="908"/>
                  <a:pt x="604" y="908"/>
                  <a:pt x="604" y="908"/>
                </a:cubicBezTo>
                <a:cubicBezTo>
                  <a:pt x="604" y="907"/>
                  <a:pt x="604" y="907"/>
                  <a:pt x="604" y="907"/>
                </a:cubicBezTo>
                <a:cubicBezTo>
                  <a:pt x="604" y="906"/>
                  <a:pt x="604" y="906"/>
                  <a:pt x="603" y="906"/>
                </a:cubicBezTo>
                <a:cubicBezTo>
                  <a:pt x="603" y="906"/>
                  <a:pt x="603" y="906"/>
                  <a:pt x="603" y="906"/>
                </a:cubicBezTo>
                <a:cubicBezTo>
                  <a:pt x="603" y="907"/>
                  <a:pt x="603" y="907"/>
                  <a:pt x="603" y="908"/>
                </a:cubicBezTo>
                <a:cubicBezTo>
                  <a:pt x="603" y="908"/>
                  <a:pt x="603" y="908"/>
                  <a:pt x="603" y="908"/>
                </a:cubicBezTo>
                <a:cubicBezTo>
                  <a:pt x="602" y="908"/>
                  <a:pt x="602" y="909"/>
                  <a:pt x="602" y="908"/>
                </a:cubicBezTo>
                <a:cubicBezTo>
                  <a:pt x="602" y="908"/>
                  <a:pt x="602" y="908"/>
                  <a:pt x="601" y="908"/>
                </a:cubicBezTo>
                <a:cubicBezTo>
                  <a:pt x="601" y="908"/>
                  <a:pt x="601" y="909"/>
                  <a:pt x="601" y="908"/>
                </a:cubicBezTo>
                <a:cubicBezTo>
                  <a:pt x="601" y="908"/>
                  <a:pt x="600" y="908"/>
                  <a:pt x="600" y="907"/>
                </a:cubicBezTo>
                <a:cubicBezTo>
                  <a:pt x="600" y="907"/>
                  <a:pt x="599" y="907"/>
                  <a:pt x="599" y="907"/>
                </a:cubicBezTo>
                <a:cubicBezTo>
                  <a:pt x="599" y="907"/>
                  <a:pt x="599" y="908"/>
                  <a:pt x="599" y="908"/>
                </a:cubicBezTo>
                <a:cubicBezTo>
                  <a:pt x="599" y="908"/>
                  <a:pt x="599" y="908"/>
                  <a:pt x="599" y="908"/>
                </a:cubicBezTo>
                <a:cubicBezTo>
                  <a:pt x="598" y="908"/>
                  <a:pt x="598" y="908"/>
                  <a:pt x="598" y="909"/>
                </a:cubicBezTo>
                <a:cubicBezTo>
                  <a:pt x="597" y="909"/>
                  <a:pt x="598" y="909"/>
                  <a:pt x="598" y="909"/>
                </a:cubicBezTo>
                <a:cubicBezTo>
                  <a:pt x="598" y="909"/>
                  <a:pt x="598" y="910"/>
                  <a:pt x="598" y="910"/>
                </a:cubicBezTo>
                <a:cubicBezTo>
                  <a:pt x="599" y="909"/>
                  <a:pt x="599" y="909"/>
                  <a:pt x="599" y="909"/>
                </a:cubicBezTo>
                <a:cubicBezTo>
                  <a:pt x="600" y="910"/>
                  <a:pt x="600" y="910"/>
                  <a:pt x="600" y="910"/>
                </a:cubicBezTo>
                <a:cubicBezTo>
                  <a:pt x="600" y="911"/>
                  <a:pt x="600" y="911"/>
                  <a:pt x="600" y="911"/>
                </a:cubicBezTo>
                <a:cubicBezTo>
                  <a:pt x="600" y="912"/>
                  <a:pt x="600" y="911"/>
                  <a:pt x="601" y="912"/>
                </a:cubicBezTo>
                <a:cubicBezTo>
                  <a:pt x="601" y="912"/>
                  <a:pt x="601" y="912"/>
                  <a:pt x="601" y="911"/>
                </a:cubicBezTo>
                <a:cubicBezTo>
                  <a:pt x="601" y="911"/>
                  <a:pt x="601" y="911"/>
                  <a:pt x="601" y="911"/>
                </a:cubicBezTo>
                <a:cubicBezTo>
                  <a:pt x="602" y="911"/>
                  <a:pt x="601" y="910"/>
                  <a:pt x="602" y="910"/>
                </a:cubicBezTo>
                <a:cubicBezTo>
                  <a:pt x="602" y="910"/>
                  <a:pt x="603" y="910"/>
                  <a:pt x="603" y="910"/>
                </a:cubicBezTo>
                <a:cubicBezTo>
                  <a:pt x="603" y="910"/>
                  <a:pt x="603" y="910"/>
                  <a:pt x="603" y="911"/>
                </a:cubicBezTo>
                <a:cubicBezTo>
                  <a:pt x="602" y="911"/>
                  <a:pt x="603" y="911"/>
                  <a:pt x="603" y="911"/>
                </a:cubicBezTo>
                <a:cubicBezTo>
                  <a:pt x="603" y="912"/>
                  <a:pt x="602" y="912"/>
                  <a:pt x="602" y="912"/>
                </a:cubicBezTo>
                <a:cubicBezTo>
                  <a:pt x="602" y="912"/>
                  <a:pt x="603" y="912"/>
                  <a:pt x="603" y="912"/>
                </a:cubicBezTo>
                <a:cubicBezTo>
                  <a:pt x="604" y="912"/>
                  <a:pt x="605" y="911"/>
                  <a:pt x="605" y="911"/>
                </a:cubicBezTo>
                <a:cubicBezTo>
                  <a:pt x="605" y="911"/>
                  <a:pt x="604" y="911"/>
                  <a:pt x="605" y="910"/>
                </a:cubicBezTo>
                <a:cubicBezTo>
                  <a:pt x="605" y="910"/>
                  <a:pt x="605" y="910"/>
                  <a:pt x="605" y="910"/>
                </a:cubicBezTo>
                <a:cubicBezTo>
                  <a:pt x="605" y="909"/>
                  <a:pt x="605" y="909"/>
                  <a:pt x="604" y="909"/>
                </a:cubicBezTo>
                <a:cubicBezTo>
                  <a:pt x="604" y="909"/>
                  <a:pt x="603" y="909"/>
                  <a:pt x="603" y="909"/>
                </a:cubicBezTo>
                <a:cubicBezTo>
                  <a:pt x="604" y="908"/>
                  <a:pt x="603" y="908"/>
                  <a:pt x="604" y="908"/>
                </a:cubicBezTo>
                <a:cubicBezTo>
                  <a:pt x="604" y="908"/>
                  <a:pt x="605" y="909"/>
                  <a:pt x="605" y="909"/>
                </a:cubicBezTo>
                <a:cubicBezTo>
                  <a:pt x="606" y="909"/>
                  <a:pt x="608" y="910"/>
                  <a:pt x="608" y="910"/>
                </a:cubicBezTo>
                <a:cubicBezTo>
                  <a:pt x="609" y="910"/>
                  <a:pt x="610" y="910"/>
                  <a:pt x="610" y="910"/>
                </a:cubicBezTo>
                <a:cubicBezTo>
                  <a:pt x="611" y="910"/>
                  <a:pt x="611" y="910"/>
                  <a:pt x="611" y="910"/>
                </a:cubicBezTo>
                <a:cubicBezTo>
                  <a:pt x="611" y="909"/>
                  <a:pt x="611" y="908"/>
                  <a:pt x="611" y="908"/>
                </a:cubicBezTo>
                <a:cubicBezTo>
                  <a:pt x="610" y="908"/>
                  <a:pt x="610" y="907"/>
                  <a:pt x="610" y="907"/>
                </a:cubicBezTo>
                <a:cubicBezTo>
                  <a:pt x="610" y="906"/>
                  <a:pt x="610" y="905"/>
                  <a:pt x="610" y="905"/>
                </a:cubicBezTo>
                <a:cubicBezTo>
                  <a:pt x="610" y="904"/>
                  <a:pt x="610" y="904"/>
                  <a:pt x="609" y="904"/>
                </a:cubicBezTo>
                <a:cubicBezTo>
                  <a:pt x="609" y="903"/>
                  <a:pt x="608" y="903"/>
                  <a:pt x="609" y="902"/>
                </a:cubicBezTo>
                <a:cubicBezTo>
                  <a:pt x="609" y="902"/>
                  <a:pt x="610" y="903"/>
                  <a:pt x="611" y="902"/>
                </a:cubicBezTo>
                <a:cubicBezTo>
                  <a:pt x="611" y="902"/>
                  <a:pt x="611" y="902"/>
                  <a:pt x="612" y="902"/>
                </a:cubicBezTo>
                <a:cubicBezTo>
                  <a:pt x="612" y="902"/>
                  <a:pt x="612" y="901"/>
                  <a:pt x="613" y="901"/>
                </a:cubicBezTo>
                <a:cubicBezTo>
                  <a:pt x="613" y="901"/>
                  <a:pt x="614" y="901"/>
                  <a:pt x="614" y="901"/>
                </a:cubicBezTo>
                <a:cubicBezTo>
                  <a:pt x="614" y="901"/>
                  <a:pt x="614" y="901"/>
                  <a:pt x="614" y="900"/>
                </a:cubicBezTo>
                <a:cubicBezTo>
                  <a:pt x="614" y="900"/>
                  <a:pt x="615" y="899"/>
                  <a:pt x="616" y="899"/>
                </a:cubicBezTo>
                <a:cubicBezTo>
                  <a:pt x="616" y="899"/>
                  <a:pt x="616" y="899"/>
                  <a:pt x="616" y="899"/>
                </a:cubicBezTo>
                <a:cubicBezTo>
                  <a:pt x="616" y="899"/>
                  <a:pt x="617" y="899"/>
                  <a:pt x="618" y="900"/>
                </a:cubicBezTo>
                <a:cubicBezTo>
                  <a:pt x="619" y="900"/>
                  <a:pt x="620" y="901"/>
                  <a:pt x="620" y="900"/>
                </a:cubicBezTo>
                <a:cubicBezTo>
                  <a:pt x="620" y="900"/>
                  <a:pt x="619" y="899"/>
                  <a:pt x="618" y="898"/>
                </a:cubicBezTo>
                <a:cubicBezTo>
                  <a:pt x="618" y="898"/>
                  <a:pt x="616" y="897"/>
                  <a:pt x="616" y="896"/>
                </a:cubicBezTo>
                <a:cubicBezTo>
                  <a:pt x="616" y="896"/>
                  <a:pt x="615" y="895"/>
                  <a:pt x="615" y="895"/>
                </a:cubicBezTo>
                <a:cubicBezTo>
                  <a:pt x="614" y="895"/>
                  <a:pt x="614" y="896"/>
                  <a:pt x="614" y="896"/>
                </a:cubicBezTo>
                <a:cubicBezTo>
                  <a:pt x="614" y="895"/>
                  <a:pt x="614" y="895"/>
                  <a:pt x="613" y="895"/>
                </a:cubicBezTo>
                <a:cubicBezTo>
                  <a:pt x="613" y="895"/>
                  <a:pt x="612" y="895"/>
                  <a:pt x="612" y="895"/>
                </a:cubicBezTo>
                <a:cubicBezTo>
                  <a:pt x="612" y="895"/>
                  <a:pt x="613" y="895"/>
                  <a:pt x="613" y="895"/>
                </a:cubicBezTo>
                <a:cubicBezTo>
                  <a:pt x="613" y="895"/>
                  <a:pt x="613" y="895"/>
                  <a:pt x="614" y="895"/>
                </a:cubicBezTo>
                <a:cubicBezTo>
                  <a:pt x="615" y="895"/>
                  <a:pt x="615" y="895"/>
                  <a:pt x="615" y="894"/>
                </a:cubicBezTo>
                <a:cubicBezTo>
                  <a:pt x="614" y="894"/>
                  <a:pt x="613" y="893"/>
                  <a:pt x="613" y="892"/>
                </a:cubicBezTo>
                <a:cubicBezTo>
                  <a:pt x="612" y="892"/>
                  <a:pt x="612" y="891"/>
                  <a:pt x="612" y="891"/>
                </a:cubicBezTo>
                <a:cubicBezTo>
                  <a:pt x="611" y="891"/>
                  <a:pt x="611" y="892"/>
                  <a:pt x="611" y="892"/>
                </a:cubicBezTo>
                <a:cubicBezTo>
                  <a:pt x="611" y="891"/>
                  <a:pt x="612" y="891"/>
                  <a:pt x="612" y="891"/>
                </a:cubicBezTo>
                <a:cubicBezTo>
                  <a:pt x="612" y="890"/>
                  <a:pt x="611" y="890"/>
                  <a:pt x="611" y="889"/>
                </a:cubicBezTo>
                <a:cubicBezTo>
                  <a:pt x="611" y="888"/>
                  <a:pt x="611" y="887"/>
                  <a:pt x="612" y="887"/>
                </a:cubicBezTo>
                <a:cubicBezTo>
                  <a:pt x="612" y="886"/>
                  <a:pt x="613" y="887"/>
                  <a:pt x="613" y="886"/>
                </a:cubicBezTo>
                <a:cubicBezTo>
                  <a:pt x="613" y="886"/>
                  <a:pt x="613" y="885"/>
                  <a:pt x="612" y="885"/>
                </a:cubicBezTo>
                <a:cubicBezTo>
                  <a:pt x="612" y="884"/>
                  <a:pt x="611" y="885"/>
                  <a:pt x="611" y="885"/>
                </a:cubicBezTo>
                <a:cubicBezTo>
                  <a:pt x="610" y="885"/>
                  <a:pt x="609" y="885"/>
                  <a:pt x="610" y="884"/>
                </a:cubicBezTo>
                <a:cubicBezTo>
                  <a:pt x="610" y="884"/>
                  <a:pt x="611" y="884"/>
                  <a:pt x="612" y="884"/>
                </a:cubicBezTo>
                <a:cubicBezTo>
                  <a:pt x="612" y="884"/>
                  <a:pt x="611" y="883"/>
                  <a:pt x="611" y="883"/>
                </a:cubicBezTo>
                <a:cubicBezTo>
                  <a:pt x="610" y="883"/>
                  <a:pt x="611" y="882"/>
                  <a:pt x="611" y="883"/>
                </a:cubicBezTo>
                <a:cubicBezTo>
                  <a:pt x="611" y="884"/>
                  <a:pt x="612" y="884"/>
                  <a:pt x="613" y="885"/>
                </a:cubicBezTo>
                <a:cubicBezTo>
                  <a:pt x="614" y="885"/>
                  <a:pt x="614" y="886"/>
                  <a:pt x="615" y="885"/>
                </a:cubicBezTo>
                <a:cubicBezTo>
                  <a:pt x="616" y="885"/>
                  <a:pt x="616" y="884"/>
                  <a:pt x="616" y="884"/>
                </a:cubicBezTo>
                <a:cubicBezTo>
                  <a:pt x="616" y="883"/>
                  <a:pt x="615" y="882"/>
                  <a:pt x="616" y="881"/>
                </a:cubicBezTo>
                <a:cubicBezTo>
                  <a:pt x="616" y="881"/>
                  <a:pt x="615" y="880"/>
                  <a:pt x="615" y="880"/>
                </a:cubicBezTo>
                <a:cubicBezTo>
                  <a:pt x="615" y="880"/>
                  <a:pt x="615" y="880"/>
                  <a:pt x="615" y="880"/>
                </a:cubicBezTo>
                <a:cubicBezTo>
                  <a:pt x="614" y="880"/>
                  <a:pt x="615" y="880"/>
                  <a:pt x="615" y="879"/>
                </a:cubicBezTo>
                <a:cubicBezTo>
                  <a:pt x="615" y="879"/>
                  <a:pt x="615" y="879"/>
                  <a:pt x="615" y="878"/>
                </a:cubicBezTo>
                <a:cubicBezTo>
                  <a:pt x="615" y="877"/>
                  <a:pt x="615" y="877"/>
                  <a:pt x="616" y="877"/>
                </a:cubicBezTo>
                <a:cubicBezTo>
                  <a:pt x="616" y="876"/>
                  <a:pt x="616" y="876"/>
                  <a:pt x="617" y="875"/>
                </a:cubicBezTo>
                <a:cubicBezTo>
                  <a:pt x="617" y="875"/>
                  <a:pt x="617" y="875"/>
                  <a:pt x="618" y="874"/>
                </a:cubicBezTo>
                <a:cubicBezTo>
                  <a:pt x="619" y="874"/>
                  <a:pt x="619" y="873"/>
                  <a:pt x="620" y="872"/>
                </a:cubicBezTo>
                <a:cubicBezTo>
                  <a:pt x="620" y="872"/>
                  <a:pt x="620" y="872"/>
                  <a:pt x="621" y="872"/>
                </a:cubicBezTo>
                <a:cubicBezTo>
                  <a:pt x="621" y="872"/>
                  <a:pt x="621" y="871"/>
                  <a:pt x="621" y="871"/>
                </a:cubicBezTo>
                <a:cubicBezTo>
                  <a:pt x="621" y="871"/>
                  <a:pt x="621" y="871"/>
                  <a:pt x="621" y="870"/>
                </a:cubicBezTo>
                <a:cubicBezTo>
                  <a:pt x="620" y="870"/>
                  <a:pt x="620" y="869"/>
                  <a:pt x="620" y="870"/>
                </a:cubicBezTo>
                <a:cubicBezTo>
                  <a:pt x="619" y="870"/>
                  <a:pt x="618" y="870"/>
                  <a:pt x="618" y="870"/>
                </a:cubicBezTo>
                <a:cubicBezTo>
                  <a:pt x="618" y="870"/>
                  <a:pt x="619" y="870"/>
                  <a:pt x="620" y="870"/>
                </a:cubicBezTo>
                <a:cubicBezTo>
                  <a:pt x="621" y="869"/>
                  <a:pt x="620" y="868"/>
                  <a:pt x="620" y="868"/>
                </a:cubicBezTo>
                <a:cubicBezTo>
                  <a:pt x="620" y="867"/>
                  <a:pt x="620" y="866"/>
                  <a:pt x="619" y="866"/>
                </a:cubicBezTo>
                <a:cubicBezTo>
                  <a:pt x="619" y="865"/>
                  <a:pt x="619" y="865"/>
                  <a:pt x="618" y="865"/>
                </a:cubicBezTo>
                <a:cubicBezTo>
                  <a:pt x="617" y="865"/>
                  <a:pt x="616" y="865"/>
                  <a:pt x="615" y="865"/>
                </a:cubicBezTo>
                <a:cubicBezTo>
                  <a:pt x="615" y="865"/>
                  <a:pt x="614" y="865"/>
                  <a:pt x="614" y="864"/>
                </a:cubicBezTo>
                <a:cubicBezTo>
                  <a:pt x="613" y="864"/>
                  <a:pt x="612" y="863"/>
                  <a:pt x="611" y="863"/>
                </a:cubicBezTo>
                <a:cubicBezTo>
                  <a:pt x="610" y="863"/>
                  <a:pt x="610" y="862"/>
                  <a:pt x="609" y="861"/>
                </a:cubicBezTo>
                <a:cubicBezTo>
                  <a:pt x="608" y="861"/>
                  <a:pt x="607" y="860"/>
                  <a:pt x="607" y="859"/>
                </a:cubicBezTo>
                <a:cubicBezTo>
                  <a:pt x="606" y="858"/>
                  <a:pt x="606" y="857"/>
                  <a:pt x="607" y="856"/>
                </a:cubicBezTo>
                <a:cubicBezTo>
                  <a:pt x="607" y="855"/>
                  <a:pt x="608" y="853"/>
                  <a:pt x="608" y="853"/>
                </a:cubicBezTo>
                <a:cubicBezTo>
                  <a:pt x="608" y="852"/>
                  <a:pt x="609" y="852"/>
                  <a:pt x="609" y="852"/>
                </a:cubicBezTo>
                <a:cubicBezTo>
                  <a:pt x="610" y="852"/>
                  <a:pt x="610" y="853"/>
                  <a:pt x="610" y="852"/>
                </a:cubicBezTo>
                <a:cubicBezTo>
                  <a:pt x="610" y="852"/>
                  <a:pt x="610" y="851"/>
                  <a:pt x="611" y="851"/>
                </a:cubicBezTo>
                <a:cubicBezTo>
                  <a:pt x="612" y="851"/>
                  <a:pt x="612" y="850"/>
                  <a:pt x="612" y="851"/>
                </a:cubicBezTo>
                <a:cubicBezTo>
                  <a:pt x="612" y="851"/>
                  <a:pt x="613" y="851"/>
                  <a:pt x="613" y="851"/>
                </a:cubicBezTo>
                <a:cubicBezTo>
                  <a:pt x="613" y="851"/>
                  <a:pt x="614" y="851"/>
                  <a:pt x="615" y="851"/>
                </a:cubicBezTo>
                <a:cubicBezTo>
                  <a:pt x="615" y="851"/>
                  <a:pt x="615" y="850"/>
                  <a:pt x="615" y="850"/>
                </a:cubicBezTo>
                <a:cubicBezTo>
                  <a:pt x="614" y="850"/>
                  <a:pt x="614" y="850"/>
                  <a:pt x="614" y="849"/>
                </a:cubicBezTo>
                <a:cubicBezTo>
                  <a:pt x="614" y="849"/>
                  <a:pt x="614" y="848"/>
                  <a:pt x="614" y="848"/>
                </a:cubicBezTo>
                <a:cubicBezTo>
                  <a:pt x="614" y="848"/>
                  <a:pt x="615" y="848"/>
                  <a:pt x="615" y="847"/>
                </a:cubicBezTo>
                <a:cubicBezTo>
                  <a:pt x="615" y="847"/>
                  <a:pt x="615" y="846"/>
                  <a:pt x="615" y="846"/>
                </a:cubicBezTo>
                <a:cubicBezTo>
                  <a:pt x="615" y="845"/>
                  <a:pt x="614" y="845"/>
                  <a:pt x="615" y="845"/>
                </a:cubicBezTo>
                <a:cubicBezTo>
                  <a:pt x="615" y="844"/>
                  <a:pt x="614" y="844"/>
                  <a:pt x="614" y="844"/>
                </a:cubicBezTo>
                <a:cubicBezTo>
                  <a:pt x="614" y="843"/>
                  <a:pt x="613" y="843"/>
                  <a:pt x="613" y="842"/>
                </a:cubicBezTo>
                <a:cubicBezTo>
                  <a:pt x="613" y="841"/>
                  <a:pt x="613" y="841"/>
                  <a:pt x="614" y="840"/>
                </a:cubicBezTo>
                <a:cubicBezTo>
                  <a:pt x="614" y="840"/>
                  <a:pt x="614" y="839"/>
                  <a:pt x="614" y="839"/>
                </a:cubicBezTo>
                <a:cubicBezTo>
                  <a:pt x="614" y="839"/>
                  <a:pt x="615" y="838"/>
                  <a:pt x="615" y="838"/>
                </a:cubicBezTo>
                <a:cubicBezTo>
                  <a:pt x="616" y="838"/>
                  <a:pt x="617" y="838"/>
                  <a:pt x="617" y="837"/>
                </a:cubicBezTo>
                <a:cubicBezTo>
                  <a:pt x="617" y="837"/>
                  <a:pt x="617" y="837"/>
                  <a:pt x="616" y="837"/>
                </a:cubicBezTo>
                <a:cubicBezTo>
                  <a:pt x="615" y="837"/>
                  <a:pt x="614" y="836"/>
                  <a:pt x="614" y="836"/>
                </a:cubicBezTo>
                <a:cubicBezTo>
                  <a:pt x="613" y="836"/>
                  <a:pt x="613" y="836"/>
                  <a:pt x="613" y="835"/>
                </a:cubicBezTo>
                <a:cubicBezTo>
                  <a:pt x="613" y="835"/>
                  <a:pt x="613" y="834"/>
                  <a:pt x="614" y="834"/>
                </a:cubicBezTo>
                <a:cubicBezTo>
                  <a:pt x="615" y="834"/>
                  <a:pt x="615" y="834"/>
                  <a:pt x="616" y="834"/>
                </a:cubicBezTo>
                <a:cubicBezTo>
                  <a:pt x="616" y="834"/>
                  <a:pt x="617" y="834"/>
                  <a:pt x="617" y="835"/>
                </a:cubicBezTo>
                <a:cubicBezTo>
                  <a:pt x="617" y="835"/>
                  <a:pt x="617" y="836"/>
                  <a:pt x="618" y="836"/>
                </a:cubicBezTo>
                <a:cubicBezTo>
                  <a:pt x="618" y="837"/>
                  <a:pt x="620" y="836"/>
                  <a:pt x="620" y="836"/>
                </a:cubicBezTo>
                <a:cubicBezTo>
                  <a:pt x="620" y="835"/>
                  <a:pt x="620" y="835"/>
                  <a:pt x="620" y="834"/>
                </a:cubicBezTo>
                <a:cubicBezTo>
                  <a:pt x="620" y="833"/>
                  <a:pt x="620" y="833"/>
                  <a:pt x="619" y="832"/>
                </a:cubicBezTo>
                <a:cubicBezTo>
                  <a:pt x="619" y="831"/>
                  <a:pt x="619" y="831"/>
                  <a:pt x="618" y="831"/>
                </a:cubicBezTo>
                <a:cubicBezTo>
                  <a:pt x="617" y="831"/>
                  <a:pt x="617" y="832"/>
                  <a:pt x="616" y="832"/>
                </a:cubicBezTo>
                <a:cubicBezTo>
                  <a:pt x="616" y="832"/>
                  <a:pt x="615" y="832"/>
                  <a:pt x="615" y="832"/>
                </a:cubicBezTo>
                <a:cubicBezTo>
                  <a:pt x="616" y="832"/>
                  <a:pt x="617" y="832"/>
                  <a:pt x="617" y="832"/>
                </a:cubicBezTo>
                <a:cubicBezTo>
                  <a:pt x="617" y="833"/>
                  <a:pt x="617" y="833"/>
                  <a:pt x="617" y="833"/>
                </a:cubicBezTo>
                <a:cubicBezTo>
                  <a:pt x="616" y="833"/>
                  <a:pt x="615" y="833"/>
                  <a:pt x="615" y="833"/>
                </a:cubicBezTo>
                <a:cubicBezTo>
                  <a:pt x="614" y="833"/>
                  <a:pt x="614" y="833"/>
                  <a:pt x="614" y="832"/>
                </a:cubicBezTo>
                <a:cubicBezTo>
                  <a:pt x="614" y="832"/>
                  <a:pt x="613" y="832"/>
                  <a:pt x="613" y="832"/>
                </a:cubicBezTo>
                <a:cubicBezTo>
                  <a:pt x="612" y="832"/>
                  <a:pt x="611" y="831"/>
                  <a:pt x="611" y="831"/>
                </a:cubicBezTo>
                <a:cubicBezTo>
                  <a:pt x="610" y="830"/>
                  <a:pt x="610" y="830"/>
                  <a:pt x="610" y="829"/>
                </a:cubicBezTo>
                <a:cubicBezTo>
                  <a:pt x="610" y="828"/>
                  <a:pt x="610" y="827"/>
                  <a:pt x="610" y="827"/>
                </a:cubicBezTo>
                <a:cubicBezTo>
                  <a:pt x="609" y="826"/>
                  <a:pt x="609" y="826"/>
                  <a:pt x="609" y="826"/>
                </a:cubicBezTo>
                <a:cubicBezTo>
                  <a:pt x="609" y="826"/>
                  <a:pt x="608" y="825"/>
                  <a:pt x="608" y="824"/>
                </a:cubicBezTo>
                <a:cubicBezTo>
                  <a:pt x="608" y="824"/>
                  <a:pt x="608" y="823"/>
                  <a:pt x="608" y="823"/>
                </a:cubicBezTo>
                <a:cubicBezTo>
                  <a:pt x="608" y="822"/>
                  <a:pt x="608" y="822"/>
                  <a:pt x="608" y="822"/>
                </a:cubicBezTo>
                <a:cubicBezTo>
                  <a:pt x="609" y="821"/>
                  <a:pt x="609" y="821"/>
                  <a:pt x="609" y="822"/>
                </a:cubicBezTo>
                <a:cubicBezTo>
                  <a:pt x="609" y="822"/>
                  <a:pt x="609" y="822"/>
                  <a:pt x="610" y="822"/>
                </a:cubicBezTo>
                <a:cubicBezTo>
                  <a:pt x="611" y="822"/>
                  <a:pt x="612" y="823"/>
                  <a:pt x="613" y="823"/>
                </a:cubicBezTo>
                <a:cubicBezTo>
                  <a:pt x="613" y="823"/>
                  <a:pt x="614" y="823"/>
                  <a:pt x="615" y="824"/>
                </a:cubicBezTo>
                <a:cubicBezTo>
                  <a:pt x="615" y="824"/>
                  <a:pt x="616" y="825"/>
                  <a:pt x="618" y="825"/>
                </a:cubicBezTo>
                <a:cubicBezTo>
                  <a:pt x="619" y="824"/>
                  <a:pt x="620" y="824"/>
                  <a:pt x="620" y="824"/>
                </a:cubicBezTo>
                <a:cubicBezTo>
                  <a:pt x="621" y="824"/>
                  <a:pt x="623" y="823"/>
                  <a:pt x="623" y="822"/>
                </a:cubicBezTo>
                <a:cubicBezTo>
                  <a:pt x="624" y="822"/>
                  <a:pt x="624" y="821"/>
                  <a:pt x="623" y="821"/>
                </a:cubicBezTo>
                <a:cubicBezTo>
                  <a:pt x="623" y="821"/>
                  <a:pt x="623" y="821"/>
                  <a:pt x="623" y="820"/>
                </a:cubicBezTo>
                <a:cubicBezTo>
                  <a:pt x="622" y="820"/>
                  <a:pt x="622" y="820"/>
                  <a:pt x="622" y="819"/>
                </a:cubicBezTo>
                <a:cubicBezTo>
                  <a:pt x="621" y="819"/>
                  <a:pt x="621" y="818"/>
                  <a:pt x="622" y="818"/>
                </a:cubicBezTo>
                <a:cubicBezTo>
                  <a:pt x="622" y="818"/>
                  <a:pt x="621" y="817"/>
                  <a:pt x="621" y="817"/>
                </a:cubicBezTo>
                <a:cubicBezTo>
                  <a:pt x="621" y="816"/>
                  <a:pt x="621" y="815"/>
                  <a:pt x="622" y="815"/>
                </a:cubicBezTo>
                <a:cubicBezTo>
                  <a:pt x="622" y="815"/>
                  <a:pt x="622" y="816"/>
                  <a:pt x="622" y="815"/>
                </a:cubicBezTo>
                <a:cubicBezTo>
                  <a:pt x="622" y="814"/>
                  <a:pt x="622" y="813"/>
                  <a:pt x="622" y="813"/>
                </a:cubicBezTo>
                <a:cubicBezTo>
                  <a:pt x="622" y="813"/>
                  <a:pt x="621" y="813"/>
                  <a:pt x="621" y="812"/>
                </a:cubicBezTo>
                <a:cubicBezTo>
                  <a:pt x="621" y="812"/>
                  <a:pt x="621" y="812"/>
                  <a:pt x="621" y="812"/>
                </a:cubicBezTo>
                <a:cubicBezTo>
                  <a:pt x="621" y="811"/>
                  <a:pt x="620" y="812"/>
                  <a:pt x="620" y="811"/>
                </a:cubicBezTo>
                <a:cubicBezTo>
                  <a:pt x="620" y="810"/>
                  <a:pt x="620" y="810"/>
                  <a:pt x="620" y="809"/>
                </a:cubicBezTo>
                <a:cubicBezTo>
                  <a:pt x="619" y="809"/>
                  <a:pt x="619" y="809"/>
                  <a:pt x="619" y="808"/>
                </a:cubicBezTo>
                <a:cubicBezTo>
                  <a:pt x="619" y="808"/>
                  <a:pt x="620" y="809"/>
                  <a:pt x="621" y="809"/>
                </a:cubicBezTo>
                <a:cubicBezTo>
                  <a:pt x="622" y="809"/>
                  <a:pt x="624" y="810"/>
                  <a:pt x="624" y="810"/>
                </a:cubicBezTo>
                <a:cubicBezTo>
                  <a:pt x="625" y="810"/>
                  <a:pt x="628" y="809"/>
                  <a:pt x="630" y="809"/>
                </a:cubicBezTo>
                <a:cubicBezTo>
                  <a:pt x="631" y="809"/>
                  <a:pt x="637" y="808"/>
                  <a:pt x="639" y="807"/>
                </a:cubicBezTo>
                <a:cubicBezTo>
                  <a:pt x="641" y="807"/>
                  <a:pt x="642" y="806"/>
                  <a:pt x="643" y="805"/>
                </a:cubicBezTo>
                <a:cubicBezTo>
                  <a:pt x="644" y="805"/>
                  <a:pt x="645" y="804"/>
                  <a:pt x="645" y="804"/>
                </a:cubicBezTo>
                <a:cubicBezTo>
                  <a:pt x="645" y="803"/>
                  <a:pt x="644" y="803"/>
                  <a:pt x="645" y="802"/>
                </a:cubicBezTo>
                <a:cubicBezTo>
                  <a:pt x="645" y="801"/>
                  <a:pt x="646" y="800"/>
                  <a:pt x="647" y="799"/>
                </a:cubicBezTo>
                <a:cubicBezTo>
                  <a:pt x="647" y="798"/>
                  <a:pt x="648" y="796"/>
                  <a:pt x="648" y="795"/>
                </a:cubicBezTo>
                <a:cubicBezTo>
                  <a:pt x="648" y="794"/>
                  <a:pt x="647" y="793"/>
                  <a:pt x="647" y="792"/>
                </a:cubicBezTo>
                <a:cubicBezTo>
                  <a:pt x="647" y="791"/>
                  <a:pt x="646" y="791"/>
                  <a:pt x="646" y="791"/>
                </a:cubicBezTo>
                <a:cubicBezTo>
                  <a:pt x="646" y="791"/>
                  <a:pt x="645" y="792"/>
                  <a:pt x="644" y="791"/>
                </a:cubicBezTo>
                <a:cubicBezTo>
                  <a:pt x="643" y="789"/>
                  <a:pt x="642" y="790"/>
                  <a:pt x="642" y="788"/>
                </a:cubicBezTo>
                <a:cubicBezTo>
                  <a:pt x="642" y="787"/>
                  <a:pt x="642" y="787"/>
                  <a:pt x="642" y="786"/>
                </a:cubicBezTo>
                <a:cubicBezTo>
                  <a:pt x="643" y="785"/>
                  <a:pt x="643" y="785"/>
                  <a:pt x="642" y="784"/>
                </a:cubicBezTo>
                <a:cubicBezTo>
                  <a:pt x="640" y="782"/>
                  <a:pt x="638" y="781"/>
                  <a:pt x="637" y="781"/>
                </a:cubicBezTo>
                <a:cubicBezTo>
                  <a:pt x="636" y="780"/>
                  <a:pt x="635" y="780"/>
                  <a:pt x="634" y="779"/>
                </a:cubicBezTo>
                <a:cubicBezTo>
                  <a:pt x="634" y="779"/>
                  <a:pt x="633" y="778"/>
                  <a:pt x="633" y="778"/>
                </a:cubicBezTo>
                <a:cubicBezTo>
                  <a:pt x="633" y="777"/>
                  <a:pt x="633" y="777"/>
                  <a:pt x="633" y="777"/>
                </a:cubicBezTo>
                <a:cubicBezTo>
                  <a:pt x="633" y="776"/>
                  <a:pt x="633" y="775"/>
                  <a:pt x="633" y="775"/>
                </a:cubicBezTo>
                <a:cubicBezTo>
                  <a:pt x="633" y="775"/>
                  <a:pt x="635" y="776"/>
                  <a:pt x="635" y="776"/>
                </a:cubicBezTo>
                <a:cubicBezTo>
                  <a:pt x="636" y="777"/>
                  <a:pt x="637" y="778"/>
                  <a:pt x="637" y="778"/>
                </a:cubicBezTo>
                <a:cubicBezTo>
                  <a:pt x="638" y="778"/>
                  <a:pt x="641" y="778"/>
                  <a:pt x="642" y="779"/>
                </a:cubicBezTo>
                <a:cubicBezTo>
                  <a:pt x="643" y="779"/>
                  <a:pt x="644" y="780"/>
                  <a:pt x="645" y="780"/>
                </a:cubicBezTo>
                <a:cubicBezTo>
                  <a:pt x="646" y="781"/>
                  <a:pt x="647" y="782"/>
                  <a:pt x="648" y="781"/>
                </a:cubicBezTo>
                <a:cubicBezTo>
                  <a:pt x="649" y="781"/>
                  <a:pt x="650" y="780"/>
                  <a:pt x="651" y="781"/>
                </a:cubicBezTo>
                <a:cubicBezTo>
                  <a:pt x="652" y="781"/>
                  <a:pt x="653" y="781"/>
                  <a:pt x="654" y="781"/>
                </a:cubicBezTo>
                <a:cubicBezTo>
                  <a:pt x="655" y="781"/>
                  <a:pt x="655" y="781"/>
                  <a:pt x="656" y="781"/>
                </a:cubicBezTo>
                <a:cubicBezTo>
                  <a:pt x="657" y="780"/>
                  <a:pt x="658" y="779"/>
                  <a:pt x="658" y="779"/>
                </a:cubicBezTo>
                <a:cubicBezTo>
                  <a:pt x="659" y="780"/>
                  <a:pt x="659" y="779"/>
                  <a:pt x="660" y="779"/>
                </a:cubicBezTo>
                <a:cubicBezTo>
                  <a:pt x="660" y="778"/>
                  <a:pt x="661" y="778"/>
                  <a:pt x="661" y="777"/>
                </a:cubicBezTo>
                <a:cubicBezTo>
                  <a:pt x="661" y="776"/>
                  <a:pt x="661" y="775"/>
                  <a:pt x="662" y="775"/>
                </a:cubicBezTo>
                <a:cubicBezTo>
                  <a:pt x="662" y="774"/>
                  <a:pt x="662" y="773"/>
                  <a:pt x="662" y="773"/>
                </a:cubicBezTo>
                <a:cubicBezTo>
                  <a:pt x="662" y="773"/>
                  <a:pt x="664" y="771"/>
                  <a:pt x="665" y="770"/>
                </a:cubicBezTo>
                <a:cubicBezTo>
                  <a:pt x="666" y="769"/>
                  <a:pt x="666" y="768"/>
                  <a:pt x="666" y="767"/>
                </a:cubicBezTo>
                <a:cubicBezTo>
                  <a:pt x="666" y="766"/>
                  <a:pt x="666" y="765"/>
                  <a:pt x="666" y="765"/>
                </a:cubicBezTo>
                <a:cubicBezTo>
                  <a:pt x="666" y="764"/>
                  <a:pt x="667" y="763"/>
                  <a:pt x="667" y="762"/>
                </a:cubicBezTo>
                <a:cubicBezTo>
                  <a:pt x="668" y="761"/>
                  <a:pt x="668" y="761"/>
                  <a:pt x="669" y="760"/>
                </a:cubicBezTo>
                <a:cubicBezTo>
                  <a:pt x="669" y="760"/>
                  <a:pt x="671" y="759"/>
                  <a:pt x="671" y="758"/>
                </a:cubicBezTo>
                <a:cubicBezTo>
                  <a:pt x="672" y="758"/>
                  <a:pt x="673" y="756"/>
                  <a:pt x="673" y="756"/>
                </a:cubicBezTo>
                <a:cubicBezTo>
                  <a:pt x="674" y="755"/>
                  <a:pt x="674" y="754"/>
                  <a:pt x="674" y="753"/>
                </a:cubicBezTo>
                <a:cubicBezTo>
                  <a:pt x="675" y="752"/>
                  <a:pt x="676" y="750"/>
                  <a:pt x="676" y="749"/>
                </a:cubicBezTo>
                <a:cubicBezTo>
                  <a:pt x="676" y="748"/>
                  <a:pt x="676" y="746"/>
                  <a:pt x="677" y="745"/>
                </a:cubicBezTo>
                <a:cubicBezTo>
                  <a:pt x="677" y="744"/>
                  <a:pt x="678" y="742"/>
                  <a:pt x="679" y="741"/>
                </a:cubicBezTo>
                <a:cubicBezTo>
                  <a:pt x="679" y="741"/>
                  <a:pt x="680" y="740"/>
                  <a:pt x="681" y="739"/>
                </a:cubicBezTo>
                <a:cubicBezTo>
                  <a:pt x="682" y="738"/>
                  <a:pt x="682" y="738"/>
                  <a:pt x="683" y="738"/>
                </a:cubicBezTo>
                <a:cubicBezTo>
                  <a:pt x="683" y="737"/>
                  <a:pt x="683" y="737"/>
                  <a:pt x="682" y="737"/>
                </a:cubicBezTo>
                <a:cubicBezTo>
                  <a:pt x="682" y="737"/>
                  <a:pt x="682" y="736"/>
                  <a:pt x="682" y="736"/>
                </a:cubicBezTo>
                <a:cubicBezTo>
                  <a:pt x="682" y="737"/>
                  <a:pt x="683" y="737"/>
                  <a:pt x="683" y="736"/>
                </a:cubicBezTo>
                <a:cubicBezTo>
                  <a:pt x="683" y="736"/>
                  <a:pt x="683" y="735"/>
                  <a:pt x="683" y="734"/>
                </a:cubicBezTo>
                <a:cubicBezTo>
                  <a:pt x="683" y="733"/>
                  <a:pt x="683" y="733"/>
                  <a:pt x="683" y="732"/>
                </a:cubicBezTo>
                <a:cubicBezTo>
                  <a:pt x="684" y="731"/>
                  <a:pt x="684" y="731"/>
                  <a:pt x="684" y="730"/>
                </a:cubicBezTo>
                <a:cubicBezTo>
                  <a:pt x="684" y="729"/>
                  <a:pt x="684" y="729"/>
                  <a:pt x="683" y="729"/>
                </a:cubicBezTo>
                <a:cubicBezTo>
                  <a:pt x="683" y="730"/>
                  <a:pt x="683" y="730"/>
                  <a:pt x="683" y="731"/>
                </a:cubicBezTo>
                <a:cubicBezTo>
                  <a:pt x="683" y="731"/>
                  <a:pt x="683" y="732"/>
                  <a:pt x="683" y="732"/>
                </a:cubicBezTo>
                <a:cubicBezTo>
                  <a:pt x="683" y="732"/>
                  <a:pt x="682" y="731"/>
                  <a:pt x="682" y="731"/>
                </a:cubicBezTo>
                <a:cubicBezTo>
                  <a:pt x="682" y="730"/>
                  <a:pt x="683" y="730"/>
                  <a:pt x="683" y="729"/>
                </a:cubicBezTo>
                <a:cubicBezTo>
                  <a:pt x="683" y="729"/>
                  <a:pt x="683" y="729"/>
                  <a:pt x="682" y="729"/>
                </a:cubicBezTo>
                <a:cubicBezTo>
                  <a:pt x="682" y="729"/>
                  <a:pt x="683" y="728"/>
                  <a:pt x="683" y="728"/>
                </a:cubicBezTo>
                <a:cubicBezTo>
                  <a:pt x="683" y="728"/>
                  <a:pt x="683" y="728"/>
                  <a:pt x="683" y="727"/>
                </a:cubicBezTo>
                <a:cubicBezTo>
                  <a:pt x="682" y="727"/>
                  <a:pt x="682" y="727"/>
                  <a:pt x="682" y="727"/>
                </a:cubicBezTo>
                <a:cubicBezTo>
                  <a:pt x="682" y="726"/>
                  <a:pt x="682" y="726"/>
                  <a:pt x="682" y="725"/>
                </a:cubicBezTo>
                <a:cubicBezTo>
                  <a:pt x="682" y="725"/>
                  <a:pt x="682" y="725"/>
                  <a:pt x="681" y="725"/>
                </a:cubicBezTo>
                <a:cubicBezTo>
                  <a:pt x="681" y="724"/>
                  <a:pt x="681" y="724"/>
                  <a:pt x="681" y="723"/>
                </a:cubicBezTo>
                <a:cubicBezTo>
                  <a:pt x="681" y="722"/>
                  <a:pt x="681" y="722"/>
                  <a:pt x="681" y="722"/>
                </a:cubicBezTo>
                <a:cubicBezTo>
                  <a:pt x="680" y="721"/>
                  <a:pt x="680" y="721"/>
                  <a:pt x="680" y="721"/>
                </a:cubicBezTo>
                <a:cubicBezTo>
                  <a:pt x="680" y="721"/>
                  <a:pt x="680" y="721"/>
                  <a:pt x="681" y="721"/>
                </a:cubicBezTo>
                <a:cubicBezTo>
                  <a:pt x="681" y="721"/>
                  <a:pt x="681" y="721"/>
                  <a:pt x="681" y="721"/>
                </a:cubicBezTo>
                <a:cubicBezTo>
                  <a:pt x="681" y="720"/>
                  <a:pt x="681" y="720"/>
                  <a:pt x="681" y="719"/>
                </a:cubicBezTo>
                <a:cubicBezTo>
                  <a:pt x="681" y="719"/>
                  <a:pt x="681" y="719"/>
                  <a:pt x="681" y="719"/>
                </a:cubicBezTo>
                <a:cubicBezTo>
                  <a:pt x="681" y="719"/>
                  <a:pt x="682" y="719"/>
                  <a:pt x="682" y="718"/>
                </a:cubicBezTo>
                <a:cubicBezTo>
                  <a:pt x="682" y="718"/>
                  <a:pt x="682" y="717"/>
                  <a:pt x="682" y="717"/>
                </a:cubicBezTo>
                <a:cubicBezTo>
                  <a:pt x="682" y="717"/>
                  <a:pt x="682" y="717"/>
                  <a:pt x="682" y="717"/>
                </a:cubicBezTo>
                <a:cubicBezTo>
                  <a:pt x="682" y="716"/>
                  <a:pt x="681" y="717"/>
                  <a:pt x="681" y="717"/>
                </a:cubicBezTo>
                <a:cubicBezTo>
                  <a:pt x="680" y="717"/>
                  <a:pt x="680" y="716"/>
                  <a:pt x="680" y="716"/>
                </a:cubicBezTo>
                <a:cubicBezTo>
                  <a:pt x="680" y="715"/>
                  <a:pt x="680" y="715"/>
                  <a:pt x="680" y="716"/>
                </a:cubicBezTo>
                <a:cubicBezTo>
                  <a:pt x="681" y="716"/>
                  <a:pt x="681" y="716"/>
                  <a:pt x="681" y="716"/>
                </a:cubicBezTo>
                <a:cubicBezTo>
                  <a:pt x="682" y="716"/>
                  <a:pt x="682" y="715"/>
                  <a:pt x="682" y="715"/>
                </a:cubicBezTo>
                <a:cubicBezTo>
                  <a:pt x="682" y="714"/>
                  <a:pt x="682" y="715"/>
                  <a:pt x="682" y="715"/>
                </a:cubicBezTo>
                <a:cubicBezTo>
                  <a:pt x="682" y="715"/>
                  <a:pt x="683" y="715"/>
                  <a:pt x="683" y="715"/>
                </a:cubicBezTo>
                <a:cubicBezTo>
                  <a:pt x="683" y="715"/>
                  <a:pt x="683" y="715"/>
                  <a:pt x="683" y="716"/>
                </a:cubicBezTo>
                <a:cubicBezTo>
                  <a:pt x="683" y="716"/>
                  <a:pt x="683" y="716"/>
                  <a:pt x="684" y="715"/>
                </a:cubicBezTo>
                <a:cubicBezTo>
                  <a:pt x="684" y="715"/>
                  <a:pt x="684" y="715"/>
                  <a:pt x="684" y="715"/>
                </a:cubicBezTo>
                <a:cubicBezTo>
                  <a:pt x="685" y="714"/>
                  <a:pt x="685" y="714"/>
                  <a:pt x="685" y="714"/>
                </a:cubicBezTo>
                <a:cubicBezTo>
                  <a:pt x="684" y="713"/>
                  <a:pt x="684" y="713"/>
                  <a:pt x="684" y="713"/>
                </a:cubicBezTo>
                <a:cubicBezTo>
                  <a:pt x="685" y="713"/>
                  <a:pt x="685" y="712"/>
                  <a:pt x="686" y="711"/>
                </a:cubicBezTo>
                <a:cubicBezTo>
                  <a:pt x="686" y="711"/>
                  <a:pt x="687" y="710"/>
                  <a:pt x="688" y="710"/>
                </a:cubicBezTo>
                <a:cubicBezTo>
                  <a:pt x="689" y="710"/>
                  <a:pt x="689" y="709"/>
                  <a:pt x="689" y="709"/>
                </a:cubicBezTo>
                <a:cubicBezTo>
                  <a:pt x="690" y="708"/>
                  <a:pt x="690" y="708"/>
                  <a:pt x="691" y="708"/>
                </a:cubicBezTo>
                <a:cubicBezTo>
                  <a:pt x="691" y="707"/>
                  <a:pt x="692" y="706"/>
                  <a:pt x="692" y="706"/>
                </a:cubicBezTo>
                <a:cubicBezTo>
                  <a:pt x="693" y="706"/>
                  <a:pt x="692" y="706"/>
                  <a:pt x="692" y="706"/>
                </a:cubicBezTo>
                <a:cubicBezTo>
                  <a:pt x="693" y="705"/>
                  <a:pt x="693" y="705"/>
                  <a:pt x="693" y="705"/>
                </a:cubicBezTo>
                <a:cubicBezTo>
                  <a:pt x="693" y="706"/>
                  <a:pt x="693" y="706"/>
                  <a:pt x="694" y="706"/>
                </a:cubicBezTo>
                <a:cubicBezTo>
                  <a:pt x="694" y="706"/>
                  <a:pt x="694" y="705"/>
                  <a:pt x="695" y="705"/>
                </a:cubicBezTo>
                <a:cubicBezTo>
                  <a:pt x="695" y="704"/>
                  <a:pt x="696" y="704"/>
                  <a:pt x="696" y="704"/>
                </a:cubicBezTo>
                <a:cubicBezTo>
                  <a:pt x="696" y="704"/>
                  <a:pt x="697" y="704"/>
                  <a:pt x="698" y="704"/>
                </a:cubicBezTo>
                <a:cubicBezTo>
                  <a:pt x="698" y="705"/>
                  <a:pt x="698" y="705"/>
                  <a:pt x="699" y="704"/>
                </a:cubicBezTo>
                <a:cubicBezTo>
                  <a:pt x="699" y="704"/>
                  <a:pt x="699" y="705"/>
                  <a:pt x="699" y="705"/>
                </a:cubicBezTo>
                <a:cubicBezTo>
                  <a:pt x="698" y="705"/>
                  <a:pt x="699" y="706"/>
                  <a:pt x="699" y="706"/>
                </a:cubicBezTo>
                <a:cubicBezTo>
                  <a:pt x="699" y="706"/>
                  <a:pt x="700" y="706"/>
                  <a:pt x="700" y="705"/>
                </a:cubicBezTo>
                <a:cubicBezTo>
                  <a:pt x="700" y="705"/>
                  <a:pt x="700" y="705"/>
                  <a:pt x="700" y="704"/>
                </a:cubicBezTo>
                <a:cubicBezTo>
                  <a:pt x="699" y="704"/>
                  <a:pt x="699" y="704"/>
                  <a:pt x="699" y="704"/>
                </a:cubicBezTo>
                <a:cubicBezTo>
                  <a:pt x="698" y="704"/>
                  <a:pt x="698" y="703"/>
                  <a:pt x="699" y="703"/>
                </a:cubicBezTo>
                <a:cubicBezTo>
                  <a:pt x="699" y="703"/>
                  <a:pt x="699" y="703"/>
                  <a:pt x="700" y="703"/>
                </a:cubicBezTo>
                <a:cubicBezTo>
                  <a:pt x="700" y="703"/>
                  <a:pt x="700" y="702"/>
                  <a:pt x="700" y="702"/>
                </a:cubicBezTo>
                <a:cubicBezTo>
                  <a:pt x="701" y="702"/>
                  <a:pt x="701" y="701"/>
                  <a:pt x="701" y="701"/>
                </a:cubicBezTo>
                <a:cubicBezTo>
                  <a:pt x="702" y="701"/>
                  <a:pt x="702" y="701"/>
                  <a:pt x="702" y="701"/>
                </a:cubicBezTo>
                <a:cubicBezTo>
                  <a:pt x="703" y="701"/>
                  <a:pt x="703" y="701"/>
                  <a:pt x="703" y="701"/>
                </a:cubicBezTo>
                <a:cubicBezTo>
                  <a:pt x="704" y="701"/>
                  <a:pt x="703" y="701"/>
                  <a:pt x="703" y="701"/>
                </a:cubicBezTo>
                <a:cubicBezTo>
                  <a:pt x="702" y="701"/>
                  <a:pt x="703" y="700"/>
                  <a:pt x="703" y="700"/>
                </a:cubicBezTo>
                <a:cubicBezTo>
                  <a:pt x="703" y="699"/>
                  <a:pt x="703" y="699"/>
                  <a:pt x="703" y="699"/>
                </a:cubicBezTo>
                <a:cubicBezTo>
                  <a:pt x="704" y="699"/>
                  <a:pt x="704" y="699"/>
                  <a:pt x="704" y="699"/>
                </a:cubicBezTo>
                <a:cubicBezTo>
                  <a:pt x="705" y="698"/>
                  <a:pt x="705" y="699"/>
                  <a:pt x="705" y="699"/>
                </a:cubicBezTo>
                <a:cubicBezTo>
                  <a:pt x="705" y="699"/>
                  <a:pt x="705" y="699"/>
                  <a:pt x="706" y="699"/>
                </a:cubicBezTo>
                <a:cubicBezTo>
                  <a:pt x="706" y="699"/>
                  <a:pt x="706" y="698"/>
                  <a:pt x="707" y="698"/>
                </a:cubicBezTo>
                <a:cubicBezTo>
                  <a:pt x="708" y="698"/>
                  <a:pt x="708" y="698"/>
                  <a:pt x="709" y="699"/>
                </a:cubicBezTo>
                <a:cubicBezTo>
                  <a:pt x="709" y="699"/>
                  <a:pt x="707" y="699"/>
                  <a:pt x="707" y="699"/>
                </a:cubicBezTo>
                <a:cubicBezTo>
                  <a:pt x="707" y="699"/>
                  <a:pt x="707" y="700"/>
                  <a:pt x="707" y="699"/>
                </a:cubicBezTo>
                <a:cubicBezTo>
                  <a:pt x="708" y="699"/>
                  <a:pt x="709" y="699"/>
                  <a:pt x="710" y="699"/>
                </a:cubicBezTo>
                <a:cubicBezTo>
                  <a:pt x="710" y="699"/>
                  <a:pt x="711" y="699"/>
                  <a:pt x="711" y="698"/>
                </a:cubicBezTo>
                <a:cubicBezTo>
                  <a:pt x="711" y="698"/>
                  <a:pt x="711" y="698"/>
                  <a:pt x="711" y="697"/>
                </a:cubicBezTo>
                <a:cubicBezTo>
                  <a:pt x="711" y="697"/>
                  <a:pt x="711" y="697"/>
                  <a:pt x="712" y="697"/>
                </a:cubicBezTo>
                <a:cubicBezTo>
                  <a:pt x="712" y="697"/>
                  <a:pt x="712" y="697"/>
                  <a:pt x="712" y="698"/>
                </a:cubicBezTo>
                <a:cubicBezTo>
                  <a:pt x="711" y="698"/>
                  <a:pt x="712" y="698"/>
                  <a:pt x="712" y="699"/>
                </a:cubicBezTo>
                <a:cubicBezTo>
                  <a:pt x="712" y="699"/>
                  <a:pt x="713" y="699"/>
                  <a:pt x="714" y="699"/>
                </a:cubicBezTo>
                <a:cubicBezTo>
                  <a:pt x="714" y="699"/>
                  <a:pt x="715" y="699"/>
                  <a:pt x="715" y="699"/>
                </a:cubicBezTo>
                <a:cubicBezTo>
                  <a:pt x="716" y="698"/>
                  <a:pt x="716" y="699"/>
                  <a:pt x="717" y="699"/>
                </a:cubicBezTo>
                <a:cubicBezTo>
                  <a:pt x="718" y="699"/>
                  <a:pt x="718" y="699"/>
                  <a:pt x="718" y="698"/>
                </a:cubicBezTo>
                <a:cubicBezTo>
                  <a:pt x="718" y="698"/>
                  <a:pt x="719" y="698"/>
                  <a:pt x="719" y="697"/>
                </a:cubicBezTo>
                <a:cubicBezTo>
                  <a:pt x="719" y="697"/>
                  <a:pt x="718" y="696"/>
                  <a:pt x="718" y="696"/>
                </a:cubicBezTo>
                <a:cubicBezTo>
                  <a:pt x="718" y="695"/>
                  <a:pt x="719" y="696"/>
                  <a:pt x="719" y="695"/>
                </a:cubicBezTo>
                <a:cubicBezTo>
                  <a:pt x="719" y="695"/>
                  <a:pt x="720" y="695"/>
                  <a:pt x="720" y="694"/>
                </a:cubicBezTo>
                <a:cubicBezTo>
                  <a:pt x="720" y="694"/>
                  <a:pt x="722" y="693"/>
                  <a:pt x="722" y="693"/>
                </a:cubicBezTo>
                <a:cubicBezTo>
                  <a:pt x="723" y="693"/>
                  <a:pt x="724" y="692"/>
                  <a:pt x="724" y="692"/>
                </a:cubicBezTo>
                <a:cubicBezTo>
                  <a:pt x="724" y="692"/>
                  <a:pt x="724" y="692"/>
                  <a:pt x="724" y="691"/>
                </a:cubicBezTo>
                <a:cubicBezTo>
                  <a:pt x="724" y="691"/>
                  <a:pt x="724" y="690"/>
                  <a:pt x="724" y="690"/>
                </a:cubicBezTo>
                <a:cubicBezTo>
                  <a:pt x="724" y="690"/>
                  <a:pt x="724" y="690"/>
                  <a:pt x="723" y="689"/>
                </a:cubicBezTo>
                <a:cubicBezTo>
                  <a:pt x="723" y="688"/>
                  <a:pt x="723" y="688"/>
                  <a:pt x="723" y="688"/>
                </a:cubicBezTo>
                <a:cubicBezTo>
                  <a:pt x="724" y="688"/>
                  <a:pt x="724" y="688"/>
                  <a:pt x="724" y="687"/>
                </a:cubicBezTo>
                <a:cubicBezTo>
                  <a:pt x="724" y="686"/>
                  <a:pt x="724" y="686"/>
                  <a:pt x="724" y="685"/>
                </a:cubicBezTo>
                <a:cubicBezTo>
                  <a:pt x="725" y="684"/>
                  <a:pt x="724" y="685"/>
                  <a:pt x="725" y="684"/>
                </a:cubicBezTo>
                <a:cubicBezTo>
                  <a:pt x="725" y="684"/>
                  <a:pt x="725" y="684"/>
                  <a:pt x="726" y="684"/>
                </a:cubicBezTo>
                <a:cubicBezTo>
                  <a:pt x="726" y="683"/>
                  <a:pt x="726" y="683"/>
                  <a:pt x="727" y="682"/>
                </a:cubicBezTo>
                <a:cubicBezTo>
                  <a:pt x="727" y="682"/>
                  <a:pt x="727" y="681"/>
                  <a:pt x="727" y="681"/>
                </a:cubicBezTo>
                <a:cubicBezTo>
                  <a:pt x="727" y="680"/>
                  <a:pt x="727" y="680"/>
                  <a:pt x="728" y="680"/>
                </a:cubicBezTo>
                <a:cubicBezTo>
                  <a:pt x="728" y="680"/>
                  <a:pt x="728" y="679"/>
                  <a:pt x="728" y="678"/>
                </a:cubicBezTo>
                <a:cubicBezTo>
                  <a:pt x="728" y="677"/>
                  <a:pt x="728" y="677"/>
                  <a:pt x="729" y="676"/>
                </a:cubicBezTo>
                <a:cubicBezTo>
                  <a:pt x="729" y="676"/>
                  <a:pt x="730" y="676"/>
                  <a:pt x="730" y="675"/>
                </a:cubicBezTo>
                <a:cubicBezTo>
                  <a:pt x="730" y="675"/>
                  <a:pt x="730" y="674"/>
                  <a:pt x="730" y="673"/>
                </a:cubicBezTo>
                <a:cubicBezTo>
                  <a:pt x="730" y="673"/>
                  <a:pt x="730" y="672"/>
                  <a:pt x="730" y="670"/>
                </a:cubicBezTo>
                <a:cubicBezTo>
                  <a:pt x="729" y="669"/>
                  <a:pt x="730" y="668"/>
                  <a:pt x="730" y="667"/>
                </a:cubicBezTo>
                <a:cubicBezTo>
                  <a:pt x="730" y="665"/>
                  <a:pt x="731" y="665"/>
                  <a:pt x="731" y="664"/>
                </a:cubicBezTo>
                <a:cubicBezTo>
                  <a:pt x="731" y="663"/>
                  <a:pt x="732" y="664"/>
                  <a:pt x="732" y="663"/>
                </a:cubicBezTo>
                <a:cubicBezTo>
                  <a:pt x="733" y="662"/>
                  <a:pt x="733" y="662"/>
                  <a:pt x="733" y="661"/>
                </a:cubicBezTo>
                <a:cubicBezTo>
                  <a:pt x="732" y="661"/>
                  <a:pt x="732" y="659"/>
                  <a:pt x="732" y="658"/>
                </a:cubicBezTo>
                <a:cubicBezTo>
                  <a:pt x="732" y="658"/>
                  <a:pt x="732" y="656"/>
                  <a:pt x="733" y="655"/>
                </a:cubicBezTo>
                <a:cubicBezTo>
                  <a:pt x="733" y="654"/>
                  <a:pt x="733" y="654"/>
                  <a:pt x="733" y="653"/>
                </a:cubicBezTo>
                <a:cubicBezTo>
                  <a:pt x="733" y="651"/>
                  <a:pt x="734" y="650"/>
                  <a:pt x="734" y="650"/>
                </a:cubicBezTo>
                <a:cubicBezTo>
                  <a:pt x="734" y="649"/>
                  <a:pt x="733" y="648"/>
                  <a:pt x="733" y="647"/>
                </a:cubicBezTo>
                <a:cubicBezTo>
                  <a:pt x="733" y="645"/>
                  <a:pt x="733" y="644"/>
                  <a:pt x="733" y="644"/>
                </a:cubicBezTo>
                <a:cubicBezTo>
                  <a:pt x="733" y="643"/>
                  <a:pt x="732" y="642"/>
                  <a:pt x="732" y="642"/>
                </a:cubicBezTo>
                <a:cubicBezTo>
                  <a:pt x="732" y="641"/>
                  <a:pt x="732" y="641"/>
                  <a:pt x="732" y="640"/>
                </a:cubicBezTo>
                <a:cubicBezTo>
                  <a:pt x="732" y="639"/>
                  <a:pt x="732" y="639"/>
                  <a:pt x="732" y="638"/>
                </a:cubicBezTo>
                <a:cubicBezTo>
                  <a:pt x="732" y="637"/>
                  <a:pt x="732" y="637"/>
                  <a:pt x="732" y="636"/>
                </a:cubicBezTo>
                <a:cubicBezTo>
                  <a:pt x="732" y="636"/>
                  <a:pt x="732" y="637"/>
                  <a:pt x="732" y="637"/>
                </a:cubicBezTo>
                <a:cubicBezTo>
                  <a:pt x="732" y="637"/>
                  <a:pt x="732" y="636"/>
                  <a:pt x="732" y="636"/>
                </a:cubicBezTo>
                <a:cubicBezTo>
                  <a:pt x="732" y="635"/>
                  <a:pt x="731" y="635"/>
                  <a:pt x="732" y="635"/>
                </a:cubicBezTo>
                <a:cubicBezTo>
                  <a:pt x="732" y="635"/>
                  <a:pt x="732" y="635"/>
                  <a:pt x="732" y="635"/>
                </a:cubicBezTo>
                <a:cubicBezTo>
                  <a:pt x="732" y="635"/>
                  <a:pt x="732" y="634"/>
                  <a:pt x="732" y="634"/>
                </a:cubicBezTo>
                <a:cubicBezTo>
                  <a:pt x="732" y="634"/>
                  <a:pt x="732" y="633"/>
                  <a:pt x="731" y="634"/>
                </a:cubicBezTo>
                <a:cubicBezTo>
                  <a:pt x="731" y="634"/>
                  <a:pt x="731" y="633"/>
                  <a:pt x="731" y="633"/>
                </a:cubicBezTo>
                <a:cubicBezTo>
                  <a:pt x="732" y="633"/>
                  <a:pt x="732" y="633"/>
                  <a:pt x="732" y="632"/>
                </a:cubicBezTo>
                <a:cubicBezTo>
                  <a:pt x="732" y="632"/>
                  <a:pt x="732" y="632"/>
                  <a:pt x="732" y="632"/>
                </a:cubicBezTo>
                <a:cubicBezTo>
                  <a:pt x="732" y="632"/>
                  <a:pt x="732" y="631"/>
                  <a:pt x="732" y="631"/>
                </a:cubicBezTo>
                <a:cubicBezTo>
                  <a:pt x="732" y="631"/>
                  <a:pt x="732" y="630"/>
                  <a:pt x="733" y="630"/>
                </a:cubicBezTo>
                <a:cubicBezTo>
                  <a:pt x="733" y="630"/>
                  <a:pt x="733" y="630"/>
                  <a:pt x="733" y="631"/>
                </a:cubicBezTo>
                <a:cubicBezTo>
                  <a:pt x="733" y="631"/>
                  <a:pt x="734" y="630"/>
                  <a:pt x="734" y="630"/>
                </a:cubicBezTo>
                <a:cubicBezTo>
                  <a:pt x="734" y="629"/>
                  <a:pt x="734" y="630"/>
                  <a:pt x="733" y="630"/>
                </a:cubicBezTo>
                <a:cubicBezTo>
                  <a:pt x="733" y="630"/>
                  <a:pt x="733" y="629"/>
                  <a:pt x="733" y="629"/>
                </a:cubicBezTo>
                <a:cubicBezTo>
                  <a:pt x="733" y="629"/>
                  <a:pt x="732" y="628"/>
                  <a:pt x="732" y="628"/>
                </a:cubicBezTo>
                <a:cubicBezTo>
                  <a:pt x="732" y="628"/>
                  <a:pt x="732" y="628"/>
                  <a:pt x="733" y="628"/>
                </a:cubicBezTo>
                <a:cubicBezTo>
                  <a:pt x="733" y="629"/>
                  <a:pt x="733" y="628"/>
                  <a:pt x="733" y="628"/>
                </a:cubicBezTo>
                <a:cubicBezTo>
                  <a:pt x="733" y="628"/>
                  <a:pt x="733" y="627"/>
                  <a:pt x="733" y="627"/>
                </a:cubicBezTo>
                <a:cubicBezTo>
                  <a:pt x="733" y="627"/>
                  <a:pt x="734" y="627"/>
                  <a:pt x="734" y="627"/>
                </a:cubicBezTo>
                <a:cubicBezTo>
                  <a:pt x="734" y="628"/>
                  <a:pt x="735" y="628"/>
                  <a:pt x="735" y="628"/>
                </a:cubicBezTo>
                <a:cubicBezTo>
                  <a:pt x="735" y="629"/>
                  <a:pt x="735" y="629"/>
                  <a:pt x="735" y="630"/>
                </a:cubicBezTo>
                <a:cubicBezTo>
                  <a:pt x="736" y="630"/>
                  <a:pt x="737" y="628"/>
                  <a:pt x="737" y="628"/>
                </a:cubicBezTo>
                <a:cubicBezTo>
                  <a:pt x="737" y="628"/>
                  <a:pt x="737" y="628"/>
                  <a:pt x="738" y="627"/>
                </a:cubicBezTo>
                <a:cubicBezTo>
                  <a:pt x="738" y="626"/>
                  <a:pt x="738" y="625"/>
                  <a:pt x="739" y="624"/>
                </a:cubicBezTo>
                <a:cubicBezTo>
                  <a:pt x="740" y="623"/>
                  <a:pt x="740" y="622"/>
                  <a:pt x="740" y="621"/>
                </a:cubicBezTo>
                <a:cubicBezTo>
                  <a:pt x="741" y="621"/>
                  <a:pt x="741" y="620"/>
                  <a:pt x="741" y="620"/>
                </a:cubicBezTo>
                <a:cubicBezTo>
                  <a:pt x="741" y="620"/>
                  <a:pt x="741" y="620"/>
                  <a:pt x="741" y="619"/>
                </a:cubicBezTo>
                <a:cubicBezTo>
                  <a:pt x="741" y="619"/>
                  <a:pt x="741" y="618"/>
                  <a:pt x="741" y="618"/>
                </a:cubicBezTo>
                <a:cubicBezTo>
                  <a:pt x="741" y="618"/>
                  <a:pt x="741" y="618"/>
                  <a:pt x="741" y="618"/>
                </a:cubicBezTo>
                <a:cubicBezTo>
                  <a:pt x="742" y="618"/>
                  <a:pt x="742" y="618"/>
                  <a:pt x="742" y="617"/>
                </a:cubicBezTo>
                <a:cubicBezTo>
                  <a:pt x="742" y="617"/>
                  <a:pt x="742" y="616"/>
                  <a:pt x="742" y="616"/>
                </a:cubicBezTo>
                <a:cubicBezTo>
                  <a:pt x="742" y="616"/>
                  <a:pt x="742" y="616"/>
                  <a:pt x="742" y="616"/>
                </a:cubicBezTo>
                <a:cubicBezTo>
                  <a:pt x="743" y="617"/>
                  <a:pt x="743" y="616"/>
                  <a:pt x="743" y="615"/>
                </a:cubicBezTo>
                <a:cubicBezTo>
                  <a:pt x="743" y="615"/>
                  <a:pt x="743" y="615"/>
                  <a:pt x="743" y="615"/>
                </a:cubicBezTo>
                <a:cubicBezTo>
                  <a:pt x="742" y="615"/>
                  <a:pt x="742" y="614"/>
                  <a:pt x="742" y="614"/>
                </a:cubicBezTo>
                <a:cubicBezTo>
                  <a:pt x="743" y="614"/>
                  <a:pt x="743" y="615"/>
                  <a:pt x="743" y="615"/>
                </a:cubicBezTo>
                <a:cubicBezTo>
                  <a:pt x="743" y="615"/>
                  <a:pt x="743" y="615"/>
                  <a:pt x="744" y="614"/>
                </a:cubicBezTo>
                <a:cubicBezTo>
                  <a:pt x="744" y="614"/>
                  <a:pt x="745" y="614"/>
                  <a:pt x="745" y="613"/>
                </a:cubicBezTo>
                <a:cubicBezTo>
                  <a:pt x="745" y="613"/>
                  <a:pt x="745" y="613"/>
                  <a:pt x="746" y="613"/>
                </a:cubicBezTo>
                <a:cubicBezTo>
                  <a:pt x="747" y="612"/>
                  <a:pt x="747" y="612"/>
                  <a:pt x="747" y="612"/>
                </a:cubicBezTo>
                <a:cubicBezTo>
                  <a:pt x="748" y="611"/>
                  <a:pt x="747" y="611"/>
                  <a:pt x="748" y="611"/>
                </a:cubicBezTo>
                <a:cubicBezTo>
                  <a:pt x="748" y="610"/>
                  <a:pt x="749" y="609"/>
                  <a:pt x="749" y="609"/>
                </a:cubicBezTo>
                <a:cubicBezTo>
                  <a:pt x="750" y="608"/>
                  <a:pt x="750" y="608"/>
                  <a:pt x="750" y="607"/>
                </a:cubicBezTo>
                <a:cubicBezTo>
                  <a:pt x="750" y="607"/>
                  <a:pt x="750" y="606"/>
                  <a:pt x="750" y="607"/>
                </a:cubicBezTo>
                <a:cubicBezTo>
                  <a:pt x="751" y="607"/>
                  <a:pt x="751" y="606"/>
                  <a:pt x="752" y="605"/>
                </a:cubicBezTo>
                <a:cubicBezTo>
                  <a:pt x="753" y="604"/>
                  <a:pt x="753" y="604"/>
                  <a:pt x="753" y="603"/>
                </a:cubicBezTo>
                <a:cubicBezTo>
                  <a:pt x="754" y="602"/>
                  <a:pt x="754" y="601"/>
                  <a:pt x="755" y="600"/>
                </a:cubicBezTo>
                <a:cubicBezTo>
                  <a:pt x="755" y="599"/>
                  <a:pt x="755" y="599"/>
                  <a:pt x="755" y="599"/>
                </a:cubicBezTo>
                <a:cubicBezTo>
                  <a:pt x="755" y="598"/>
                  <a:pt x="755" y="598"/>
                  <a:pt x="755" y="598"/>
                </a:cubicBezTo>
                <a:cubicBezTo>
                  <a:pt x="755" y="597"/>
                  <a:pt x="755" y="597"/>
                  <a:pt x="755" y="597"/>
                </a:cubicBezTo>
                <a:cubicBezTo>
                  <a:pt x="755" y="596"/>
                  <a:pt x="756" y="596"/>
                  <a:pt x="756" y="595"/>
                </a:cubicBezTo>
                <a:cubicBezTo>
                  <a:pt x="756" y="594"/>
                  <a:pt x="756" y="594"/>
                  <a:pt x="756" y="594"/>
                </a:cubicBezTo>
                <a:cubicBezTo>
                  <a:pt x="755" y="594"/>
                  <a:pt x="755" y="593"/>
                  <a:pt x="756" y="593"/>
                </a:cubicBezTo>
                <a:cubicBezTo>
                  <a:pt x="756" y="592"/>
                  <a:pt x="756" y="592"/>
                  <a:pt x="755" y="592"/>
                </a:cubicBezTo>
                <a:cubicBezTo>
                  <a:pt x="755" y="592"/>
                  <a:pt x="756" y="592"/>
                  <a:pt x="756" y="591"/>
                </a:cubicBezTo>
                <a:cubicBezTo>
                  <a:pt x="756" y="591"/>
                  <a:pt x="756" y="590"/>
                  <a:pt x="756" y="590"/>
                </a:cubicBezTo>
                <a:close/>
                <a:moveTo>
                  <a:pt x="433" y="416"/>
                </a:moveTo>
                <a:cubicBezTo>
                  <a:pt x="433" y="416"/>
                  <a:pt x="433" y="416"/>
                  <a:pt x="433" y="416"/>
                </a:cubicBezTo>
                <a:cubicBezTo>
                  <a:pt x="433" y="416"/>
                  <a:pt x="433" y="416"/>
                  <a:pt x="433" y="416"/>
                </a:cubicBezTo>
                <a:cubicBezTo>
                  <a:pt x="433" y="416"/>
                  <a:pt x="433" y="416"/>
                  <a:pt x="433" y="416"/>
                </a:cubicBezTo>
                <a:close/>
                <a:moveTo>
                  <a:pt x="432" y="415"/>
                </a:moveTo>
                <a:cubicBezTo>
                  <a:pt x="433" y="416"/>
                  <a:pt x="433" y="416"/>
                  <a:pt x="433" y="416"/>
                </a:cubicBezTo>
                <a:cubicBezTo>
                  <a:pt x="433" y="416"/>
                  <a:pt x="433" y="416"/>
                  <a:pt x="432" y="415"/>
                </a:cubicBezTo>
                <a:cubicBezTo>
                  <a:pt x="432" y="415"/>
                  <a:pt x="432" y="415"/>
                  <a:pt x="432" y="415"/>
                </a:cubicBezTo>
                <a:close/>
                <a:moveTo>
                  <a:pt x="606" y="225"/>
                </a:moveTo>
                <a:cubicBezTo>
                  <a:pt x="606" y="225"/>
                  <a:pt x="606" y="226"/>
                  <a:pt x="606" y="227"/>
                </a:cubicBezTo>
                <a:cubicBezTo>
                  <a:pt x="605" y="227"/>
                  <a:pt x="605" y="228"/>
                  <a:pt x="606" y="228"/>
                </a:cubicBezTo>
                <a:cubicBezTo>
                  <a:pt x="605" y="228"/>
                  <a:pt x="605" y="227"/>
                  <a:pt x="606" y="227"/>
                </a:cubicBezTo>
                <a:cubicBezTo>
                  <a:pt x="606" y="226"/>
                  <a:pt x="606" y="225"/>
                  <a:pt x="606" y="225"/>
                </a:cubicBezTo>
                <a:cubicBezTo>
                  <a:pt x="607" y="225"/>
                  <a:pt x="606" y="225"/>
                  <a:pt x="606" y="225"/>
                </a:cubicBezTo>
                <a:cubicBezTo>
                  <a:pt x="606" y="225"/>
                  <a:pt x="607" y="225"/>
                  <a:pt x="606" y="225"/>
                </a:cubicBezTo>
                <a:close/>
                <a:moveTo>
                  <a:pt x="676" y="71"/>
                </a:moveTo>
                <a:cubicBezTo>
                  <a:pt x="677" y="71"/>
                  <a:pt x="677" y="70"/>
                  <a:pt x="678" y="70"/>
                </a:cubicBezTo>
                <a:cubicBezTo>
                  <a:pt x="678" y="70"/>
                  <a:pt x="678" y="70"/>
                  <a:pt x="679" y="70"/>
                </a:cubicBezTo>
                <a:cubicBezTo>
                  <a:pt x="679" y="70"/>
                  <a:pt x="679" y="70"/>
                  <a:pt x="679" y="70"/>
                </a:cubicBezTo>
                <a:cubicBezTo>
                  <a:pt x="678" y="70"/>
                  <a:pt x="678" y="70"/>
                  <a:pt x="677" y="70"/>
                </a:cubicBezTo>
                <a:cubicBezTo>
                  <a:pt x="677" y="71"/>
                  <a:pt x="676" y="71"/>
                  <a:pt x="676" y="71"/>
                </a:cubicBezTo>
                <a:close/>
                <a:moveTo>
                  <a:pt x="656" y="57"/>
                </a:moveTo>
                <a:cubicBezTo>
                  <a:pt x="656" y="57"/>
                  <a:pt x="656" y="56"/>
                  <a:pt x="656" y="56"/>
                </a:cubicBezTo>
                <a:cubicBezTo>
                  <a:pt x="656" y="57"/>
                  <a:pt x="656" y="57"/>
                  <a:pt x="656" y="57"/>
                </a:cubicBezTo>
                <a:close/>
                <a:moveTo>
                  <a:pt x="627" y="68"/>
                </a:moveTo>
                <a:cubicBezTo>
                  <a:pt x="628" y="68"/>
                  <a:pt x="629" y="69"/>
                  <a:pt x="629" y="69"/>
                </a:cubicBezTo>
                <a:cubicBezTo>
                  <a:pt x="629" y="69"/>
                  <a:pt x="630" y="69"/>
                  <a:pt x="631" y="69"/>
                </a:cubicBezTo>
                <a:cubicBezTo>
                  <a:pt x="632" y="69"/>
                  <a:pt x="633" y="69"/>
                  <a:pt x="634" y="69"/>
                </a:cubicBezTo>
                <a:cubicBezTo>
                  <a:pt x="634" y="70"/>
                  <a:pt x="634" y="70"/>
                  <a:pt x="634" y="70"/>
                </a:cubicBezTo>
                <a:cubicBezTo>
                  <a:pt x="634" y="70"/>
                  <a:pt x="633" y="70"/>
                  <a:pt x="633" y="70"/>
                </a:cubicBezTo>
                <a:cubicBezTo>
                  <a:pt x="632" y="70"/>
                  <a:pt x="632" y="71"/>
                  <a:pt x="631" y="70"/>
                </a:cubicBezTo>
                <a:cubicBezTo>
                  <a:pt x="631" y="70"/>
                  <a:pt x="631" y="70"/>
                  <a:pt x="631" y="70"/>
                </a:cubicBezTo>
                <a:cubicBezTo>
                  <a:pt x="630" y="70"/>
                  <a:pt x="630" y="70"/>
                  <a:pt x="630" y="70"/>
                </a:cubicBezTo>
                <a:cubicBezTo>
                  <a:pt x="630" y="71"/>
                  <a:pt x="630" y="71"/>
                  <a:pt x="630" y="71"/>
                </a:cubicBezTo>
                <a:cubicBezTo>
                  <a:pt x="630" y="70"/>
                  <a:pt x="629" y="70"/>
                  <a:pt x="629" y="70"/>
                </a:cubicBezTo>
                <a:cubicBezTo>
                  <a:pt x="629" y="70"/>
                  <a:pt x="629" y="70"/>
                  <a:pt x="629" y="70"/>
                </a:cubicBezTo>
                <a:cubicBezTo>
                  <a:pt x="629" y="69"/>
                  <a:pt x="628" y="69"/>
                  <a:pt x="628" y="69"/>
                </a:cubicBezTo>
                <a:cubicBezTo>
                  <a:pt x="628" y="69"/>
                  <a:pt x="628" y="69"/>
                  <a:pt x="627" y="69"/>
                </a:cubicBezTo>
                <a:cubicBezTo>
                  <a:pt x="627" y="69"/>
                  <a:pt x="627" y="68"/>
                  <a:pt x="627" y="68"/>
                </a:cubicBezTo>
                <a:close/>
                <a:moveTo>
                  <a:pt x="406" y="72"/>
                </a:moveTo>
                <a:cubicBezTo>
                  <a:pt x="406" y="72"/>
                  <a:pt x="405" y="72"/>
                  <a:pt x="405" y="72"/>
                </a:cubicBezTo>
                <a:cubicBezTo>
                  <a:pt x="406" y="72"/>
                  <a:pt x="406" y="72"/>
                  <a:pt x="406" y="72"/>
                </a:cubicBezTo>
                <a:close/>
                <a:moveTo>
                  <a:pt x="189" y="124"/>
                </a:moveTo>
                <a:cubicBezTo>
                  <a:pt x="189" y="124"/>
                  <a:pt x="187" y="124"/>
                  <a:pt x="187" y="124"/>
                </a:cubicBezTo>
                <a:cubicBezTo>
                  <a:pt x="188" y="125"/>
                  <a:pt x="189" y="125"/>
                  <a:pt x="188" y="125"/>
                </a:cubicBezTo>
                <a:cubicBezTo>
                  <a:pt x="187" y="126"/>
                  <a:pt x="186" y="126"/>
                  <a:pt x="186" y="126"/>
                </a:cubicBezTo>
                <a:cubicBezTo>
                  <a:pt x="185" y="126"/>
                  <a:pt x="185" y="126"/>
                  <a:pt x="186" y="125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5" y="125"/>
                  <a:pt x="184" y="125"/>
                  <a:pt x="184" y="125"/>
                </a:cubicBezTo>
                <a:cubicBezTo>
                  <a:pt x="183" y="126"/>
                  <a:pt x="181" y="126"/>
                  <a:pt x="182" y="126"/>
                </a:cubicBezTo>
                <a:cubicBezTo>
                  <a:pt x="183" y="126"/>
                  <a:pt x="184" y="125"/>
                  <a:pt x="184" y="125"/>
                </a:cubicBezTo>
                <a:cubicBezTo>
                  <a:pt x="184" y="124"/>
                  <a:pt x="183" y="125"/>
                  <a:pt x="183" y="125"/>
                </a:cubicBezTo>
                <a:cubicBezTo>
                  <a:pt x="183" y="124"/>
                  <a:pt x="183" y="124"/>
                  <a:pt x="183" y="124"/>
                </a:cubicBezTo>
                <a:cubicBezTo>
                  <a:pt x="183" y="124"/>
                  <a:pt x="184" y="124"/>
                  <a:pt x="184" y="124"/>
                </a:cubicBezTo>
                <a:cubicBezTo>
                  <a:pt x="184" y="124"/>
                  <a:pt x="185" y="124"/>
                  <a:pt x="185" y="124"/>
                </a:cubicBezTo>
                <a:cubicBezTo>
                  <a:pt x="186" y="124"/>
                  <a:pt x="187" y="124"/>
                  <a:pt x="188" y="124"/>
                </a:cubicBezTo>
                <a:cubicBezTo>
                  <a:pt x="189" y="123"/>
                  <a:pt x="189" y="123"/>
                  <a:pt x="189" y="124"/>
                </a:cubicBezTo>
                <a:close/>
                <a:moveTo>
                  <a:pt x="207" y="136"/>
                </a:moveTo>
                <a:cubicBezTo>
                  <a:pt x="207" y="135"/>
                  <a:pt x="208" y="135"/>
                  <a:pt x="208" y="135"/>
                </a:cubicBezTo>
                <a:cubicBezTo>
                  <a:pt x="208" y="135"/>
                  <a:pt x="207" y="136"/>
                  <a:pt x="207" y="136"/>
                </a:cubicBezTo>
                <a:close/>
                <a:moveTo>
                  <a:pt x="294" y="128"/>
                </a:moveTo>
                <a:cubicBezTo>
                  <a:pt x="294" y="128"/>
                  <a:pt x="294" y="128"/>
                  <a:pt x="294" y="128"/>
                </a:cubicBezTo>
                <a:cubicBezTo>
                  <a:pt x="294" y="128"/>
                  <a:pt x="294" y="128"/>
                  <a:pt x="295" y="128"/>
                </a:cubicBezTo>
                <a:cubicBezTo>
                  <a:pt x="294" y="128"/>
                  <a:pt x="294" y="128"/>
                  <a:pt x="294" y="128"/>
                </a:cubicBezTo>
                <a:close/>
                <a:moveTo>
                  <a:pt x="295" y="127"/>
                </a:moveTo>
                <a:cubicBezTo>
                  <a:pt x="295" y="127"/>
                  <a:pt x="295" y="127"/>
                  <a:pt x="295" y="127"/>
                </a:cubicBezTo>
                <a:cubicBezTo>
                  <a:pt x="295" y="127"/>
                  <a:pt x="295" y="126"/>
                  <a:pt x="295" y="126"/>
                </a:cubicBezTo>
                <a:cubicBezTo>
                  <a:pt x="295" y="126"/>
                  <a:pt x="295" y="127"/>
                  <a:pt x="295" y="127"/>
                </a:cubicBezTo>
                <a:close/>
                <a:moveTo>
                  <a:pt x="295" y="129"/>
                </a:moveTo>
                <a:cubicBezTo>
                  <a:pt x="295" y="129"/>
                  <a:pt x="295" y="129"/>
                  <a:pt x="295" y="129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295" y="129"/>
                  <a:pt x="295" y="129"/>
                  <a:pt x="295" y="129"/>
                </a:cubicBezTo>
                <a:close/>
                <a:moveTo>
                  <a:pt x="296" y="129"/>
                </a:moveTo>
                <a:cubicBezTo>
                  <a:pt x="296" y="128"/>
                  <a:pt x="296" y="128"/>
                  <a:pt x="297" y="128"/>
                </a:cubicBezTo>
                <a:cubicBezTo>
                  <a:pt x="296" y="128"/>
                  <a:pt x="296" y="128"/>
                  <a:pt x="296" y="129"/>
                </a:cubicBezTo>
                <a:close/>
                <a:moveTo>
                  <a:pt x="297" y="128"/>
                </a:moveTo>
                <a:cubicBezTo>
                  <a:pt x="297" y="128"/>
                  <a:pt x="297" y="128"/>
                  <a:pt x="297" y="128"/>
                </a:cubicBezTo>
                <a:cubicBezTo>
                  <a:pt x="297" y="128"/>
                  <a:pt x="297" y="128"/>
                  <a:pt x="297" y="128"/>
                </a:cubicBezTo>
                <a:cubicBezTo>
                  <a:pt x="297" y="128"/>
                  <a:pt x="297" y="128"/>
                  <a:pt x="297" y="128"/>
                </a:cubicBezTo>
                <a:close/>
                <a:moveTo>
                  <a:pt x="298" y="129"/>
                </a:moveTo>
                <a:cubicBezTo>
                  <a:pt x="298" y="129"/>
                  <a:pt x="298" y="129"/>
                  <a:pt x="298" y="129"/>
                </a:cubicBezTo>
                <a:cubicBezTo>
                  <a:pt x="298" y="129"/>
                  <a:pt x="298" y="129"/>
                  <a:pt x="298" y="129"/>
                </a:cubicBezTo>
                <a:cubicBezTo>
                  <a:pt x="298" y="129"/>
                  <a:pt x="298" y="129"/>
                  <a:pt x="298" y="129"/>
                </a:cubicBezTo>
                <a:close/>
                <a:moveTo>
                  <a:pt x="302" y="128"/>
                </a:moveTo>
                <a:cubicBezTo>
                  <a:pt x="302" y="128"/>
                  <a:pt x="302" y="129"/>
                  <a:pt x="302" y="129"/>
                </a:cubicBezTo>
                <a:cubicBezTo>
                  <a:pt x="302" y="128"/>
                  <a:pt x="302" y="128"/>
                  <a:pt x="302" y="128"/>
                </a:cubicBezTo>
                <a:close/>
                <a:moveTo>
                  <a:pt x="301" y="129"/>
                </a:moveTo>
                <a:cubicBezTo>
                  <a:pt x="301" y="129"/>
                  <a:pt x="301" y="129"/>
                  <a:pt x="301" y="129"/>
                </a:cubicBezTo>
                <a:cubicBezTo>
                  <a:pt x="301" y="129"/>
                  <a:pt x="301" y="129"/>
                  <a:pt x="301" y="129"/>
                </a:cubicBezTo>
                <a:cubicBezTo>
                  <a:pt x="301" y="129"/>
                  <a:pt x="301" y="129"/>
                  <a:pt x="301" y="129"/>
                </a:cubicBezTo>
                <a:close/>
                <a:moveTo>
                  <a:pt x="301" y="130"/>
                </a:moveTo>
                <a:cubicBezTo>
                  <a:pt x="301" y="130"/>
                  <a:pt x="301" y="130"/>
                  <a:pt x="301" y="130"/>
                </a:cubicBezTo>
                <a:cubicBezTo>
                  <a:pt x="301" y="130"/>
                  <a:pt x="301" y="130"/>
                  <a:pt x="301" y="130"/>
                </a:cubicBezTo>
                <a:cubicBezTo>
                  <a:pt x="301" y="130"/>
                  <a:pt x="301" y="130"/>
                  <a:pt x="301" y="130"/>
                </a:cubicBezTo>
                <a:close/>
                <a:moveTo>
                  <a:pt x="302" y="131"/>
                </a:moveTo>
                <a:cubicBezTo>
                  <a:pt x="302" y="131"/>
                  <a:pt x="302" y="131"/>
                  <a:pt x="301" y="131"/>
                </a:cubicBezTo>
                <a:cubicBezTo>
                  <a:pt x="301" y="131"/>
                  <a:pt x="302" y="131"/>
                  <a:pt x="302" y="131"/>
                </a:cubicBezTo>
                <a:cubicBezTo>
                  <a:pt x="302" y="131"/>
                  <a:pt x="302" y="131"/>
                  <a:pt x="302" y="131"/>
                </a:cubicBezTo>
                <a:close/>
                <a:moveTo>
                  <a:pt x="302" y="137"/>
                </a:moveTo>
                <a:cubicBezTo>
                  <a:pt x="302" y="137"/>
                  <a:pt x="302" y="137"/>
                  <a:pt x="302" y="137"/>
                </a:cubicBezTo>
                <a:cubicBezTo>
                  <a:pt x="302" y="137"/>
                  <a:pt x="302" y="137"/>
                  <a:pt x="302" y="137"/>
                </a:cubicBezTo>
                <a:cubicBezTo>
                  <a:pt x="302" y="137"/>
                  <a:pt x="302" y="137"/>
                  <a:pt x="302" y="137"/>
                </a:cubicBezTo>
                <a:close/>
                <a:moveTo>
                  <a:pt x="302" y="133"/>
                </a:moveTo>
                <a:cubicBezTo>
                  <a:pt x="302" y="133"/>
                  <a:pt x="302" y="132"/>
                  <a:pt x="302" y="132"/>
                </a:cubicBezTo>
                <a:cubicBezTo>
                  <a:pt x="302" y="132"/>
                  <a:pt x="302" y="134"/>
                  <a:pt x="302" y="134"/>
                </a:cubicBezTo>
                <a:cubicBezTo>
                  <a:pt x="302" y="134"/>
                  <a:pt x="302" y="134"/>
                  <a:pt x="302" y="134"/>
                </a:cubicBezTo>
                <a:cubicBezTo>
                  <a:pt x="302" y="134"/>
                  <a:pt x="302" y="133"/>
                  <a:pt x="302" y="133"/>
                </a:cubicBezTo>
                <a:close/>
                <a:moveTo>
                  <a:pt x="306" y="136"/>
                </a:moveTo>
                <a:cubicBezTo>
                  <a:pt x="306" y="136"/>
                  <a:pt x="305" y="136"/>
                  <a:pt x="304" y="136"/>
                </a:cubicBezTo>
                <a:cubicBezTo>
                  <a:pt x="304" y="136"/>
                  <a:pt x="304" y="136"/>
                  <a:pt x="304" y="136"/>
                </a:cubicBezTo>
                <a:cubicBezTo>
                  <a:pt x="305" y="136"/>
                  <a:pt x="306" y="136"/>
                  <a:pt x="306" y="135"/>
                </a:cubicBezTo>
                <a:cubicBezTo>
                  <a:pt x="306" y="135"/>
                  <a:pt x="306" y="135"/>
                  <a:pt x="307" y="135"/>
                </a:cubicBezTo>
                <a:cubicBezTo>
                  <a:pt x="306" y="135"/>
                  <a:pt x="306" y="135"/>
                  <a:pt x="306" y="136"/>
                </a:cubicBezTo>
                <a:close/>
                <a:moveTo>
                  <a:pt x="308" y="135"/>
                </a:moveTo>
                <a:cubicBezTo>
                  <a:pt x="308" y="135"/>
                  <a:pt x="307" y="135"/>
                  <a:pt x="307" y="135"/>
                </a:cubicBezTo>
                <a:cubicBezTo>
                  <a:pt x="307" y="135"/>
                  <a:pt x="308" y="135"/>
                  <a:pt x="308" y="135"/>
                </a:cubicBezTo>
                <a:cubicBezTo>
                  <a:pt x="308" y="135"/>
                  <a:pt x="308" y="135"/>
                  <a:pt x="308" y="135"/>
                </a:cubicBezTo>
                <a:close/>
                <a:moveTo>
                  <a:pt x="312" y="133"/>
                </a:moveTo>
                <a:cubicBezTo>
                  <a:pt x="312" y="133"/>
                  <a:pt x="312" y="133"/>
                  <a:pt x="312" y="133"/>
                </a:cubicBezTo>
                <a:cubicBezTo>
                  <a:pt x="312" y="133"/>
                  <a:pt x="312" y="133"/>
                  <a:pt x="313" y="132"/>
                </a:cubicBezTo>
                <a:cubicBezTo>
                  <a:pt x="312" y="133"/>
                  <a:pt x="312" y="133"/>
                  <a:pt x="312" y="133"/>
                </a:cubicBezTo>
                <a:close/>
                <a:moveTo>
                  <a:pt x="315" y="132"/>
                </a:moveTo>
                <a:cubicBezTo>
                  <a:pt x="314" y="132"/>
                  <a:pt x="313" y="132"/>
                  <a:pt x="313" y="132"/>
                </a:cubicBezTo>
                <a:cubicBezTo>
                  <a:pt x="313" y="132"/>
                  <a:pt x="315" y="132"/>
                  <a:pt x="315" y="132"/>
                </a:cubicBezTo>
                <a:cubicBezTo>
                  <a:pt x="315" y="132"/>
                  <a:pt x="315" y="132"/>
                  <a:pt x="315" y="132"/>
                </a:cubicBezTo>
                <a:close/>
                <a:moveTo>
                  <a:pt x="313" y="162"/>
                </a:move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1"/>
                </a:cubicBezTo>
                <a:cubicBezTo>
                  <a:pt x="313" y="162"/>
                  <a:pt x="313" y="162"/>
                  <a:pt x="313" y="162"/>
                </a:cubicBezTo>
                <a:close/>
                <a:moveTo>
                  <a:pt x="318" y="138"/>
                </a:moveTo>
                <a:cubicBezTo>
                  <a:pt x="318" y="138"/>
                  <a:pt x="318" y="138"/>
                  <a:pt x="318" y="138"/>
                </a:cubicBezTo>
                <a:cubicBezTo>
                  <a:pt x="318" y="138"/>
                  <a:pt x="318" y="138"/>
                  <a:pt x="318" y="138"/>
                </a:cubicBezTo>
                <a:cubicBezTo>
                  <a:pt x="318" y="138"/>
                  <a:pt x="318" y="138"/>
                  <a:pt x="318" y="138"/>
                </a:cubicBezTo>
                <a:close/>
                <a:moveTo>
                  <a:pt x="318" y="153"/>
                </a:moveTo>
                <a:cubicBezTo>
                  <a:pt x="318" y="153"/>
                  <a:pt x="318" y="153"/>
                  <a:pt x="318" y="153"/>
                </a:cubicBezTo>
                <a:cubicBezTo>
                  <a:pt x="318" y="153"/>
                  <a:pt x="318" y="153"/>
                  <a:pt x="318" y="153"/>
                </a:cubicBezTo>
                <a:cubicBezTo>
                  <a:pt x="318" y="153"/>
                  <a:pt x="318" y="153"/>
                  <a:pt x="318" y="153"/>
                </a:cubicBezTo>
                <a:close/>
                <a:moveTo>
                  <a:pt x="318" y="140"/>
                </a:moveTo>
                <a:cubicBezTo>
                  <a:pt x="318" y="140"/>
                  <a:pt x="318" y="140"/>
                  <a:pt x="318" y="140"/>
                </a:cubicBezTo>
                <a:cubicBezTo>
                  <a:pt x="318" y="140"/>
                  <a:pt x="318" y="140"/>
                  <a:pt x="318" y="140"/>
                </a:cubicBezTo>
                <a:cubicBezTo>
                  <a:pt x="318" y="140"/>
                  <a:pt x="318" y="140"/>
                  <a:pt x="318" y="140"/>
                </a:cubicBezTo>
                <a:close/>
                <a:moveTo>
                  <a:pt x="317" y="132"/>
                </a:moveTo>
                <a:cubicBezTo>
                  <a:pt x="317" y="132"/>
                  <a:pt x="317" y="132"/>
                  <a:pt x="317" y="132"/>
                </a:cubicBezTo>
                <a:cubicBezTo>
                  <a:pt x="317" y="132"/>
                  <a:pt x="317" y="132"/>
                  <a:pt x="317" y="132"/>
                </a:cubicBezTo>
                <a:cubicBezTo>
                  <a:pt x="317" y="132"/>
                  <a:pt x="317" y="132"/>
                  <a:pt x="317" y="132"/>
                </a:cubicBezTo>
                <a:close/>
                <a:moveTo>
                  <a:pt x="316" y="132"/>
                </a:moveTo>
                <a:cubicBezTo>
                  <a:pt x="316" y="132"/>
                  <a:pt x="316" y="132"/>
                  <a:pt x="316" y="132"/>
                </a:cubicBezTo>
                <a:cubicBezTo>
                  <a:pt x="316" y="132"/>
                  <a:pt x="316" y="132"/>
                  <a:pt x="316" y="132"/>
                </a:cubicBezTo>
                <a:cubicBezTo>
                  <a:pt x="316" y="132"/>
                  <a:pt x="316" y="132"/>
                  <a:pt x="316" y="132"/>
                </a:cubicBezTo>
                <a:close/>
                <a:moveTo>
                  <a:pt x="317" y="132"/>
                </a:moveTo>
                <a:cubicBezTo>
                  <a:pt x="317" y="133"/>
                  <a:pt x="317" y="133"/>
                  <a:pt x="317" y="133"/>
                </a:cubicBezTo>
                <a:cubicBezTo>
                  <a:pt x="317" y="133"/>
                  <a:pt x="317" y="133"/>
                  <a:pt x="317" y="133"/>
                </a:cubicBezTo>
                <a:cubicBezTo>
                  <a:pt x="317" y="133"/>
                  <a:pt x="317" y="132"/>
                  <a:pt x="317" y="132"/>
                </a:cubicBezTo>
                <a:close/>
                <a:moveTo>
                  <a:pt x="317" y="136"/>
                </a:moveTo>
                <a:cubicBezTo>
                  <a:pt x="317" y="136"/>
                  <a:pt x="317" y="136"/>
                  <a:pt x="317" y="136"/>
                </a:cubicBezTo>
                <a:cubicBezTo>
                  <a:pt x="317" y="136"/>
                  <a:pt x="317" y="136"/>
                  <a:pt x="317" y="136"/>
                </a:cubicBezTo>
                <a:cubicBezTo>
                  <a:pt x="317" y="136"/>
                  <a:pt x="317" y="136"/>
                  <a:pt x="317" y="136"/>
                </a:cubicBezTo>
                <a:close/>
                <a:moveTo>
                  <a:pt x="317" y="153"/>
                </a:moveTo>
                <a:cubicBezTo>
                  <a:pt x="317" y="153"/>
                  <a:pt x="317" y="153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ubicBezTo>
                  <a:pt x="317" y="153"/>
                  <a:pt x="317" y="153"/>
                  <a:pt x="317" y="153"/>
                </a:cubicBezTo>
                <a:close/>
                <a:moveTo>
                  <a:pt x="317" y="144"/>
                </a:moveTo>
                <a:cubicBezTo>
                  <a:pt x="317" y="144"/>
                  <a:pt x="317" y="144"/>
                  <a:pt x="317" y="144"/>
                </a:cubicBezTo>
                <a:cubicBezTo>
                  <a:pt x="317" y="144"/>
                  <a:pt x="317" y="144"/>
                  <a:pt x="317" y="144"/>
                </a:cubicBezTo>
                <a:cubicBezTo>
                  <a:pt x="317" y="144"/>
                  <a:pt x="317" y="144"/>
                  <a:pt x="317" y="144"/>
                </a:cubicBezTo>
                <a:close/>
                <a:moveTo>
                  <a:pt x="316" y="147"/>
                </a:moveTo>
                <a:cubicBezTo>
                  <a:pt x="316" y="147"/>
                  <a:pt x="316" y="147"/>
                  <a:pt x="316" y="147"/>
                </a:cubicBezTo>
                <a:cubicBezTo>
                  <a:pt x="316" y="147"/>
                  <a:pt x="316" y="147"/>
                  <a:pt x="316" y="147"/>
                </a:cubicBezTo>
                <a:cubicBezTo>
                  <a:pt x="316" y="147"/>
                  <a:pt x="316" y="147"/>
                  <a:pt x="316" y="147"/>
                </a:cubicBezTo>
                <a:close/>
                <a:moveTo>
                  <a:pt x="316" y="152"/>
                </a:move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lose/>
                <a:moveTo>
                  <a:pt x="315" y="148"/>
                </a:moveTo>
                <a:cubicBezTo>
                  <a:pt x="315" y="148"/>
                  <a:pt x="315" y="148"/>
                  <a:pt x="316" y="148"/>
                </a:cubicBezTo>
                <a:cubicBezTo>
                  <a:pt x="315" y="148"/>
                  <a:pt x="315" y="148"/>
                  <a:pt x="315" y="148"/>
                </a:cubicBezTo>
                <a:cubicBezTo>
                  <a:pt x="315" y="148"/>
                  <a:pt x="315" y="148"/>
                  <a:pt x="315" y="148"/>
                </a:cubicBezTo>
                <a:close/>
                <a:moveTo>
                  <a:pt x="315" y="151"/>
                </a:moveTo>
                <a:cubicBezTo>
                  <a:pt x="315" y="151"/>
                  <a:pt x="315" y="151"/>
                  <a:pt x="315" y="151"/>
                </a:cubicBezTo>
                <a:cubicBezTo>
                  <a:pt x="315" y="151"/>
                  <a:pt x="315" y="151"/>
                  <a:pt x="315" y="151"/>
                </a:cubicBezTo>
                <a:cubicBezTo>
                  <a:pt x="315" y="151"/>
                  <a:pt x="315" y="151"/>
                  <a:pt x="315" y="151"/>
                </a:cubicBezTo>
                <a:cubicBezTo>
                  <a:pt x="315" y="151"/>
                  <a:pt x="315" y="151"/>
                  <a:pt x="315" y="151"/>
                </a:cubicBezTo>
                <a:close/>
                <a:moveTo>
                  <a:pt x="315" y="152"/>
                </a:moveTo>
                <a:cubicBezTo>
                  <a:pt x="315" y="152"/>
                  <a:pt x="315" y="152"/>
                  <a:pt x="315" y="152"/>
                </a:cubicBezTo>
                <a:cubicBezTo>
                  <a:pt x="315" y="152"/>
                  <a:pt x="315" y="152"/>
                  <a:pt x="315" y="152"/>
                </a:cubicBezTo>
                <a:cubicBezTo>
                  <a:pt x="315" y="152"/>
                  <a:pt x="315" y="152"/>
                  <a:pt x="315" y="152"/>
                </a:cubicBezTo>
                <a:close/>
                <a:moveTo>
                  <a:pt x="315" y="149"/>
                </a:moveTo>
                <a:cubicBezTo>
                  <a:pt x="315" y="149"/>
                  <a:pt x="315" y="150"/>
                  <a:pt x="315" y="150"/>
                </a:cubicBezTo>
                <a:cubicBezTo>
                  <a:pt x="315" y="150"/>
                  <a:pt x="315" y="150"/>
                  <a:pt x="315" y="150"/>
                </a:cubicBezTo>
                <a:cubicBezTo>
                  <a:pt x="315" y="149"/>
                  <a:pt x="315" y="149"/>
                  <a:pt x="315" y="149"/>
                </a:cubicBezTo>
                <a:cubicBezTo>
                  <a:pt x="315" y="149"/>
                  <a:pt x="315" y="149"/>
                  <a:pt x="315" y="149"/>
                </a:cubicBezTo>
                <a:close/>
                <a:moveTo>
                  <a:pt x="317" y="158"/>
                </a:moveTo>
                <a:cubicBezTo>
                  <a:pt x="316" y="159"/>
                  <a:pt x="316" y="160"/>
                  <a:pt x="315" y="160"/>
                </a:cubicBezTo>
                <a:cubicBezTo>
                  <a:pt x="315" y="160"/>
                  <a:pt x="315" y="160"/>
                  <a:pt x="315" y="160"/>
                </a:cubicBezTo>
                <a:cubicBezTo>
                  <a:pt x="316" y="160"/>
                  <a:pt x="316" y="159"/>
                  <a:pt x="317" y="158"/>
                </a:cubicBezTo>
                <a:cubicBezTo>
                  <a:pt x="317" y="158"/>
                  <a:pt x="317" y="158"/>
                  <a:pt x="317" y="158"/>
                </a:cubicBezTo>
                <a:cubicBezTo>
                  <a:pt x="317" y="158"/>
                  <a:pt x="317" y="158"/>
                  <a:pt x="317" y="158"/>
                </a:cubicBezTo>
                <a:close/>
                <a:moveTo>
                  <a:pt x="317" y="142"/>
                </a:moveTo>
                <a:cubicBezTo>
                  <a:pt x="317" y="142"/>
                  <a:pt x="317" y="142"/>
                  <a:pt x="317" y="142"/>
                </a:cubicBezTo>
                <a:cubicBezTo>
                  <a:pt x="317" y="142"/>
                  <a:pt x="317" y="142"/>
                  <a:pt x="317" y="142"/>
                </a:cubicBezTo>
                <a:cubicBezTo>
                  <a:pt x="317" y="142"/>
                  <a:pt x="317" y="142"/>
                  <a:pt x="317" y="142"/>
                </a:cubicBezTo>
                <a:cubicBezTo>
                  <a:pt x="317" y="142"/>
                  <a:pt x="317" y="142"/>
                  <a:pt x="317" y="142"/>
                </a:cubicBezTo>
                <a:close/>
                <a:moveTo>
                  <a:pt x="317" y="141"/>
                </a:moveTo>
                <a:cubicBezTo>
                  <a:pt x="317" y="141"/>
                  <a:pt x="317" y="141"/>
                  <a:pt x="317" y="142"/>
                </a:cubicBezTo>
                <a:cubicBezTo>
                  <a:pt x="318" y="141"/>
                  <a:pt x="317" y="141"/>
                  <a:pt x="318" y="140"/>
                </a:cubicBezTo>
                <a:cubicBezTo>
                  <a:pt x="317" y="141"/>
                  <a:pt x="317" y="141"/>
                  <a:pt x="317" y="141"/>
                </a:cubicBezTo>
                <a:close/>
                <a:moveTo>
                  <a:pt x="319" y="154"/>
                </a:moveTo>
                <a:cubicBezTo>
                  <a:pt x="319" y="154"/>
                  <a:pt x="319" y="155"/>
                  <a:pt x="319" y="15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9" y="154"/>
                  <a:pt x="319" y="154"/>
                  <a:pt x="319" y="154"/>
                </a:cubicBezTo>
                <a:close/>
                <a:moveTo>
                  <a:pt x="320" y="156"/>
                </a:moveTo>
                <a:cubicBezTo>
                  <a:pt x="320" y="156"/>
                  <a:pt x="320" y="156"/>
                  <a:pt x="320" y="156"/>
                </a:cubicBezTo>
                <a:cubicBezTo>
                  <a:pt x="320" y="156"/>
                  <a:pt x="320" y="155"/>
                  <a:pt x="320" y="155"/>
                </a:cubicBezTo>
                <a:cubicBezTo>
                  <a:pt x="320" y="155"/>
                  <a:pt x="320" y="155"/>
                  <a:pt x="320" y="156"/>
                </a:cubicBezTo>
                <a:close/>
                <a:moveTo>
                  <a:pt x="320" y="155"/>
                </a:moveTo>
                <a:cubicBezTo>
                  <a:pt x="320" y="155"/>
                  <a:pt x="320" y="155"/>
                  <a:pt x="320" y="155"/>
                </a:cubicBezTo>
                <a:cubicBezTo>
                  <a:pt x="320" y="155"/>
                  <a:pt x="320" y="155"/>
                  <a:pt x="320" y="155"/>
                </a:cubicBezTo>
                <a:cubicBezTo>
                  <a:pt x="320" y="155"/>
                  <a:pt x="320" y="155"/>
                  <a:pt x="320" y="155"/>
                </a:cubicBezTo>
                <a:close/>
                <a:moveTo>
                  <a:pt x="391" y="75"/>
                </a:moveTo>
                <a:cubicBezTo>
                  <a:pt x="392" y="75"/>
                  <a:pt x="391" y="76"/>
                  <a:pt x="392" y="76"/>
                </a:cubicBezTo>
                <a:cubicBezTo>
                  <a:pt x="393" y="76"/>
                  <a:pt x="393" y="76"/>
                  <a:pt x="393" y="76"/>
                </a:cubicBezTo>
                <a:cubicBezTo>
                  <a:pt x="394" y="76"/>
                  <a:pt x="394" y="76"/>
                  <a:pt x="394" y="76"/>
                </a:cubicBezTo>
                <a:cubicBezTo>
                  <a:pt x="395" y="76"/>
                  <a:pt x="394" y="75"/>
                  <a:pt x="394" y="75"/>
                </a:cubicBezTo>
                <a:cubicBezTo>
                  <a:pt x="394" y="75"/>
                  <a:pt x="394" y="75"/>
                  <a:pt x="394" y="74"/>
                </a:cubicBezTo>
                <a:cubicBezTo>
                  <a:pt x="395" y="74"/>
                  <a:pt x="395" y="74"/>
                  <a:pt x="396" y="74"/>
                </a:cubicBezTo>
                <a:cubicBezTo>
                  <a:pt x="397" y="74"/>
                  <a:pt x="398" y="73"/>
                  <a:pt x="399" y="73"/>
                </a:cubicBezTo>
                <a:cubicBezTo>
                  <a:pt x="400" y="73"/>
                  <a:pt x="401" y="73"/>
                  <a:pt x="402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4" y="72"/>
                  <a:pt x="404" y="72"/>
                  <a:pt x="404" y="72"/>
                </a:cubicBezTo>
                <a:cubicBezTo>
                  <a:pt x="404" y="72"/>
                  <a:pt x="405" y="72"/>
                  <a:pt x="405" y="72"/>
                </a:cubicBezTo>
                <a:cubicBezTo>
                  <a:pt x="405" y="72"/>
                  <a:pt x="405" y="72"/>
                  <a:pt x="404" y="72"/>
                </a:cubicBezTo>
                <a:cubicBezTo>
                  <a:pt x="404" y="72"/>
                  <a:pt x="404" y="72"/>
                  <a:pt x="404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3" y="72"/>
                </a:cubicBezTo>
                <a:cubicBezTo>
                  <a:pt x="403" y="72"/>
                  <a:pt x="403" y="72"/>
                  <a:pt x="402" y="72"/>
                </a:cubicBezTo>
                <a:cubicBezTo>
                  <a:pt x="402" y="72"/>
                  <a:pt x="402" y="73"/>
                  <a:pt x="401" y="73"/>
                </a:cubicBezTo>
                <a:cubicBezTo>
                  <a:pt x="401" y="73"/>
                  <a:pt x="400" y="73"/>
                  <a:pt x="400" y="73"/>
                </a:cubicBezTo>
                <a:cubicBezTo>
                  <a:pt x="399" y="73"/>
                  <a:pt x="398" y="74"/>
                  <a:pt x="397" y="74"/>
                </a:cubicBezTo>
                <a:cubicBezTo>
                  <a:pt x="397" y="74"/>
                  <a:pt x="397" y="74"/>
                  <a:pt x="396" y="74"/>
                </a:cubicBezTo>
                <a:cubicBezTo>
                  <a:pt x="396" y="74"/>
                  <a:pt x="395" y="74"/>
                  <a:pt x="395" y="74"/>
                </a:cubicBezTo>
                <a:cubicBezTo>
                  <a:pt x="394" y="74"/>
                  <a:pt x="394" y="75"/>
                  <a:pt x="394" y="75"/>
                </a:cubicBezTo>
                <a:cubicBezTo>
                  <a:pt x="394" y="75"/>
                  <a:pt x="395" y="75"/>
                  <a:pt x="395" y="76"/>
                </a:cubicBezTo>
                <a:cubicBezTo>
                  <a:pt x="394" y="76"/>
                  <a:pt x="394" y="76"/>
                  <a:pt x="393" y="76"/>
                </a:cubicBezTo>
                <a:cubicBezTo>
                  <a:pt x="393" y="76"/>
                  <a:pt x="392" y="76"/>
                  <a:pt x="392" y="76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91" y="76"/>
                  <a:pt x="391" y="77"/>
                  <a:pt x="391" y="77"/>
                </a:cubicBezTo>
                <a:cubicBezTo>
                  <a:pt x="391" y="76"/>
                  <a:pt x="390" y="76"/>
                  <a:pt x="390" y="76"/>
                </a:cubicBezTo>
                <a:cubicBezTo>
                  <a:pt x="390" y="75"/>
                  <a:pt x="391" y="75"/>
                  <a:pt x="391" y="75"/>
                </a:cubicBezTo>
                <a:close/>
                <a:moveTo>
                  <a:pt x="410" y="439"/>
                </a:moveTo>
                <a:cubicBezTo>
                  <a:pt x="410" y="439"/>
                  <a:pt x="410" y="439"/>
                  <a:pt x="410" y="439"/>
                </a:cubicBezTo>
                <a:cubicBezTo>
                  <a:pt x="410" y="439"/>
                  <a:pt x="410" y="439"/>
                  <a:pt x="410" y="438"/>
                </a:cubicBezTo>
                <a:cubicBezTo>
                  <a:pt x="410" y="438"/>
                  <a:pt x="410" y="439"/>
                  <a:pt x="410" y="439"/>
                </a:cubicBezTo>
                <a:close/>
                <a:moveTo>
                  <a:pt x="424" y="442"/>
                </a:moveTo>
                <a:cubicBezTo>
                  <a:pt x="424" y="442"/>
                  <a:pt x="424" y="442"/>
                  <a:pt x="424" y="442"/>
                </a:cubicBezTo>
                <a:cubicBezTo>
                  <a:pt x="424" y="442"/>
                  <a:pt x="424" y="442"/>
                  <a:pt x="424" y="442"/>
                </a:cubicBezTo>
                <a:cubicBezTo>
                  <a:pt x="424" y="442"/>
                  <a:pt x="424" y="443"/>
                  <a:pt x="424" y="442"/>
                </a:cubicBezTo>
                <a:close/>
                <a:moveTo>
                  <a:pt x="426" y="441"/>
                </a:move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lose/>
                <a:moveTo>
                  <a:pt x="426" y="441"/>
                </a:move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ubicBezTo>
                  <a:pt x="426" y="441"/>
                  <a:pt x="426" y="441"/>
                  <a:pt x="426" y="441"/>
                </a:cubicBezTo>
                <a:close/>
                <a:moveTo>
                  <a:pt x="427" y="440"/>
                </a:moveTo>
                <a:cubicBezTo>
                  <a:pt x="427" y="440"/>
                  <a:pt x="427" y="440"/>
                  <a:pt x="427" y="440"/>
                </a:cubicBezTo>
                <a:cubicBezTo>
                  <a:pt x="427" y="440"/>
                  <a:pt x="427" y="440"/>
                  <a:pt x="427" y="440"/>
                </a:cubicBezTo>
                <a:cubicBezTo>
                  <a:pt x="427" y="440"/>
                  <a:pt x="427" y="440"/>
                  <a:pt x="427" y="440"/>
                </a:cubicBezTo>
                <a:close/>
                <a:moveTo>
                  <a:pt x="428" y="439"/>
                </a:moveTo>
                <a:cubicBezTo>
                  <a:pt x="429" y="438"/>
                  <a:pt x="429" y="438"/>
                  <a:pt x="429" y="438"/>
                </a:cubicBezTo>
                <a:cubicBezTo>
                  <a:pt x="429" y="438"/>
                  <a:pt x="429" y="438"/>
                  <a:pt x="428" y="439"/>
                </a:cubicBezTo>
                <a:cubicBezTo>
                  <a:pt x="428" y="439"/>
                  <a:pt x="428" y="439"/>
                  <a:pt x="428" y="439"/>
                </a:cubicBezTo>
                <a:cubicBezTo>
                  <a:pt x="428" y="439"/>
                  <a:pt x="428" y="439"/>
                  <a:pt x="428" y="439"/>
                </a:cubicBezTo>
                <a:close/>
                <a:moveTo>
                  <a:pt x="428" y="440"/>
                </a:moveTo>
                <a:cubicBezTo>
                  <a:pt x="428" y="441"/>
                  <a:pt x="429" y="441"/>
                  <a:pt x="429" y="441"/>
                </a:cubicBezTo>
                <a:cubicBezTo>
                  <a:pt x="429" y="441"/>
                  <a:pt x="428" y="441"/>
                  <a:pt x="428" y="440"/>
                </a:cubicBezTo>
                <a:close/>
                <a:moveTo>
                  <a:pt x="430" y="441"/>
                </a:moveTo>
                <a:cubicBezTo>
                  <a:pt x="430" y="442"/>
                  <a:pt x="430" y="442"/>
                  <a:pt x="431" y="442"/>
                </a:cubicBezTo>
                <a:cubicBezTo>
                  <a:pt x="430" y="442"/>
                  <a:pt x="430" y="442"/>
                  <a:pt x="430" y="441"/>
                </a:cubicBezTo>
                <a:close/>
                <a:moveTo>
                  <a:pt x="432" y="443"/>
                </a:moveTo>
                <a:cubicBezTo>
                  <a:pt x="431" y="443"/>
                  <a:pt x="431" y="443"/>
                  <a:pt x="431" y="442"/>
                </a:cubicBezTo>
                <a:cubicBezTo>
                  <a:pt x="431" y="443"/>
                  <a:pt x="431" y="443"/>
                  <a:pt x="432" y="443"/>
                </a:cubicBezTo>
                <a:cubicBezTo>
                  <a:pt x="432" y="443"/>
                  <a:pt x="432" y="443"/>
                  <a:pt x="432" y="444"/>
                </a:cubicBezTo>
                <a:cubicBezTo>
                  <a:pt x="432" y="443"/>
                  <a:pt x="432" y="443"/>
                  <a:pt x="432" y="443"/>
                </a:cubicBezTo>
                <a:close/>
                <a:moveTo>
                  <a:pt x="435" y="443"/>
                </a:moveTo>
                <a:cubicBezTo>
                  <a:pt x="434" y="443"/>
                  <a:pt x="434" y="443"/>
                  <a:pt x="434" y="443"/>
                </a:cubicBezTo>
                <a:cubicBezTo>
                  <a:pt x="434" y="443"/>
                  <a:pt x="434" y="443"/>
                  <a:pt x="435" y="443"/>
                </a:cubicBezTo>
                <a:cubicBezTo>
                  <a:pt x="435" y="444"/>
                  <a:pt x="435" y="444"/>
                  <a:pt x="435" y="444"/>
                </a:cubicBezTo>
                <a:cubicBezTo>
                  <a:pt x="435" y="444"/>
                  <a:pt x="435" y="444"/>
                  <a:pt x="435" y="443"/>
                </a:cubicBezTo>
                <a:close/>
                <a:moveTo>
                  <a:pt x="440" y="450"/>
                </a:moveTo>
                <a:cubicBezTo>
                  <a:pt x="440" y="450"/>
                  <a:pt x="441" y="449"/>
                  <a:pt x="441" y="449"/>
                </a:cubicBezTo>
                <a:cubicBezTo>
                  <a:pt x="441" y="449"/>
                  <a:pt x="440" y="450"/>
                  <a:pt x="440" y="450"/>
                </a:cubicBezTo>
                <a:close/>
                <a:moveTo>
                  <a:pt x="463" y="479"/>
                </a:moveTo>
                <a:cubicBezTo>
                  <a:pt x="464" y="478"/>
                  <a:pt x="464" y="478"/>
                  <a:pt x="464" y="478"/>
                </a:cubicBezTo>
                <a:cubicBezTo>
                  <a:pt x="464" y="478"/>
                  <a:pt x="464" y="478"/>
                  <a:pt x="463" y="479"/>
                </a:cubicBezTo>
                <a:close/>
                <a:moveTo>
                  <a:pt x="494" y="487"/>
                </a:moveTo>
                <a:cubicBezTo>
                  <a:pt x="494" y="487"/>
                  <a:pt x="494" y="486"/>
                  <a:pt x="495" y="487"/>
                </a:cubicBezTo>
                <a:cubicBezTo>
                  <a:pt x="494" y="486"/>
                  <a:pt x="494" y="487"/>
                  <a:pt x="494" y="487"/>
                </a:cubicBezTo>
                <a:close/>
                <a:moveTo>
                  <a:pt x="583" y="886"/>
                </a:moveTo>
                <a:cubicBezTo>
                  <a:pt x="584" y="886"/>
                  <a:pt x="584" y="886"/>
                  <a:pt x="584" y="886"/>
                </a:cubicBezTo>
                <a:cubicBezTo>
                  <a:pt x="585" y="886"/>
                  <a:pt x="585" y="886"/>
                  <a:pt x="585" y="886"/>
                </a:cubicBezTo>
                <a:cubicBezTo>
                  <a:pt x="585" y="886"/>
                  <a:pt x="584" y="886"/>
                  <a:pt x="583" y="886"/>
                </a:cubicBezTo>
                <a:close/>
                <a:moveTo>
                  <a:pt x="619" y="500"/>
                </a:moveTo>
                <a:cubicBezTo>
                  <a:pt x="619" y="500"/>
                  <a:pt x="619" y="500"/>
                  <a:pt x="619" y="500"/>
                </a:cubicBezTo>
                <a:cubicBezTo>
                  <a:pt x="619" y="501"/>
                  <a:pt x="619" y="501"/>
                  <a:pt x="619" y="502"/>
                </a:cubicBezTo>
                <a:cubicBezTo>
                  <a:pt x="619" y="501"/>
                  <a:pt x="619" y="501"/>
                  <a:pt x="619" y="500"/>
                </a:cubicBezTo>
                <a:close/>
                <a:moveTo>
                  <a:pt x="497" y="414"/>
                </a:moveTo>
                <a:cubicBezTo>
                  <a:pt x="497" y="414"/>
                  <a:pt x="498" y="413"/>
                  <a:pt x="499" y="414"/>
                </a:cubicBezTo>
                <a:cubicBezTo>
                  <a:pt x="499" y="415"/>
                  <a:pt x="499" y="415"/>
                  <a:pt x="500" y="416"/>
                </a:cubicBezTo>
                <a:cubicBezTo>
                  <a:pt x="500" y="416"/>
                  <a:pt x="500" y="416"/>
                  <a:pt x="501" y="416"/>
                </a:cubicBezTo>
                <a:cubicBezTo>
                  <a:pt x="502" y="416"/>
                  <a:pt x="502" y="416"/>
                  <a:pt x="503" y="417"/>
                </a:cubicBezTo>
                <a:cubicBezTo>
                  <a:pt x="503" y="417"/>
                  <a:pt x="504" y="418"/>
                  <a:pt x="504" y="417"/>
                </a:cubicBezTo>
                <a:cubicBezTo>
                  <a:pt x="504" y="416"/>
                  <a:pt x="504" y="416"/>
                  <a:pt x="505" y="416"/>
                </a:cubicBezTo>
                <a:cubicBezTo>
                  <a:pt x="505" y="416"/>
                  <a:pt x="506" y="416"/>
                  <a:pt x="507" y="416"/>
                </a:cubicBezTo>
                <a:cubicBezTo>
                  <a:pt x="508" y="416"/>
                  <a:pt x="510" y="416"/>
                  <a:pt x="510" y="416"/>
                </a:cubicBezTo>
                <a:cubicBezTo>
                  <a:pt x="510" y="415"/>
                  <a:pt x="509" y="415"/>
                  <a:pt x="509" y="414"/>
                </a:cubicBezTo>
                <a:cubicBezTo>
                  <a:pt x="508" y="414"/>
                  <a:pt x="508" y="414"/>
                  <a:pt x="507" y="414"/>
                </a:cubicBezTo>
                <a:cubicBezTo>
                  <a:pt x="507" y="413"/>
                  <a:pt x="506" y="413"/>
                  <a:pt x="506" y="413"/>
                </a:cubicBezTo>
                <a:cubicBezTo>
                  <a:pt x="505" y="412"/>
                  <a:pt x="505" y="412"/>
                  <a:pt x="504" y="412"/>
                </a:cubicBezTo>
                <a:cubicBezTo>
                  <a:pt x="504" y="412"/>
                  <a:pt x="504" y="412"/>
                  <a:pt x="503" y="412"/>
                </a:cubicBezTo>
                <a:cubicBezTo>
                  <a:pt x="502" y="412"/>
                  <a:pt x="500" y="412"/>
                  <a:pt x="500" y="412"/>
                </a:cubicBezTo>
                <a:cubicBezTo>
                  <a:pt x="499" y="412"/>
                  <a:pt x="500" y="412"/>
                  <a:pt x="499" y="412"/>
                </a:cubicBezTo>
                <a:cubicBezTo>
                  <a:pt x="499" y="412"/>
                  <a:pt x="498" y="412"/>
                  <a:pt x="498" y="412"/>
                </a:cubicBezTo>
                <a:cubicBezTo>
                  <a:pt x="497" y="413"/>
                  <a:pt x="496" y="413"/>
                  <a:pt x="497" y="414"/>
                </a:cubicBezTo>
                <a:close/>
                <a:moveTo>
                  <a:pt x="919" y="98"/>
                </a:moveTo>
                <a:cubicBezTo>
                  <a:pt x="919" y="99"/>
                  <a:pt x="919" y="99"/>
                  <a:pt x="920" y="98"/>
                </a:cubicBezTo>
                <a:cubicBezTo>
                  <a:pt x="920" y="98"/>
                  <a:pt x="920" y="97"/>
                  <a:pt x="919" y="97"/>
                </a:cubicBezTo>
                <a:cubicBezTo>
                  <a:pt x="919" y="97"/>
                  <a:pt x="920" y="97"/>
                  <a:pt x="920" y="97"/>
                </a:cubicBezTo>
                <a:cubicBezTo>
                  <a:pt x="920" y="97"/>
                  <a:pt x="919" y="97"/>
                  <a:pt x="919" y="97"/>
                </a:cubicBezTo>
                <a:cubicBezTo>
                  <a:pt x="918" y="97"/>
                  <a:pt x="919" y="96"/>
                  <a:pt x="920" y="96"/>
                </a:cubicBezTo>
                <a:cubicBezTo>
                  <a:pt x="920" y="96"/>
                  <a:pt x="920" y="95"/>
                  <a:pt x="920" y="95"/>
                </a:cubicBezTo>
                <a:cubicBezTo>
                  <a:pt x="919" y="95"/>
                  <a:pt x="919" y="95"/>
                  <a:pt x="919" y="95"/>
                </a:cubicBezTo>
                <a:cubicBezTo>
                  <a:pt x="919" y="94"/>
                  <a:pt x="918" y="95"/>
                  <a:pt x="917" y="95"/>
                </a:cubicBezTo>
                <a:cubicBezTo>
                  <a:pt x="917" y="94"/>
                  <a:pt x="917" y="95"/>
                  <a:pt x="916" y="96"/>
                </a:cubicBezTo>
                <a:cubicBezTo>
                  <a:pt x="915" y="96"/>
                  <a:pt x="917" y="94"/>
                  <a:pt x="917" y="94"/>
                </a:cubicBezTo>
                <a:cubicBezTo>
                  <a:pt x="917" y="94"/>
                  <a:pt x="915" y="94"/>
                  <a:pt x="915" y="94"/>
                </a:cubicBezTo>
                <a:cubicBezTo>
                  <a:pt x="914" y="94"/>
                  <a:pt x="915" y="93"/>
                  <a:pt x="916" y="93"/>
                </a:cubicBezTo>
                <a:cubicBezTo>
                  <a:pt x="916" y="93"/>
                  <a:pt x="916" y="93"/>
                  <a:pt x="916" y="92"/>
                </a:cubicBezTo>
                <a:cubicBezTo>
                  <a:pt x="915" y="92"/>
                  <a:pt x="915" y="92"/>
                  <a:pt x="914" y="92"/>
                </a:cubicBezTo>
                <a:cubicBezTo>
                  <a:pt x="914" y="92"/>
                  <a:pt x="914" y="92"/>
                  <a:pt x="914" y="92"/>
                </a:cubicBezTo>
                <a:cubicBezTo>
                  <a:pt x="915" y="92"/>
                  <a:pt x="915" y="91"/>
                  <a:pt x="915" y="91"/>
                </a:cubicBezTo>
                <a:cubicBezTo>
                  <a:pt x="914" y="90"/>
                  <a:pt x="916" y="90"/>
                  <a:pt x="916" y="90"/>
                </a:cubicBezTo>
                <a:cubicBezTo>
                  <a:pt x="917" y="90"/>
                  <a:pt x="915" y="90"/>
                  <a:pt x="915" y="90"/>
                </a:cubicBezTo>
                <a:cubicBezTo>
                  <a:pt x="914" y="91"/>
                  <a:pt x="914" y="91"/>
                  <a:pt x="913" y="91"/>
                </a:cubicBezTo>
                <a:cubicBezTo>
                  <a:pt x="913" y="91"/>
                  <a:pt x="913" y="91"/>
                  <a:pt x="913" y="92"/>
                </a:cubicBezTo>
                <a:cubicBezTo>
                  <a:pt x="912" y="92"/>
                  <a:pt x="912" y="91"/>
                  <a:pt x="912" y="91"/>
                </a:cubicBezTo>
                <a:cubicBezTo>
                  <a:pt x="911" y="91"/>
                  <a:pt x="911" y="91"/>
                  <a:pt x="911" y="90"/>
                </a:cubicBezTo>
                <a:cubicBezTo>
                  <a:pt x="911" y="90"/>
                  <a:pt x="911" y="90"/>
                  <a:pt x="910" y="89"/>
                </a:cubicBezTo>
                <a:cubicBezTo>
                  <a:pt x="909" y="89"/>
                  <a:pt x="909" y="90"/>
                  <a:pt x="909" y="90"/>
                </a:cubicBezTo>
                <a:cubicBezTo>
                  <a:pt x="908" y="90"/>
                  <a:pt x="908" y="89"/>
                  <a:pt x="908" y="90"/>
                </a:cubicBezTo>
                <a:cubicBezTo>
                  <a:pt x="907" y="90"/>
                  <a:pt x="908" y="90"/>
                  <a:pt x="908" y="91"/>
                </a:cubicBezTo>
                <a:cubicBezTo>
                  <a:pt x="908" y="92"/>
                  <a:pt x="908" y="91"/>
                  <a:pt x="907" y="92"/>
                </a:cubicBezTo>
                <a:cubicBezTo>
                  <a:pt x="907" y="92"/>
                  <a:pt x="907" y="92"/>
                  <a:pt x="906" y="92"/>
                </a:cubicBezTo>
                <a:cubicBezTo>
                  <a:pt x="906" y="91"/>
                  <a:pt x="906" y="92"/>
                  <a:pt x="905" y="91"/>
                </a:cubicBezTo>
                <a:cubicBezTo>
                  <a:pt x="905" y="91"/>
                  <a:pt x="904" y="91"/>
                  <a:pt x="904" y="92"/>
                </a:cubicBezTo>
                <a:cubicBezTo>
                  <a:pt x="903" y="92"/>
                  <a:pt x="903" y="93"/>
                  <a:pt x="902" y="93"/>
                </a:cubicBezTo>
                <a:cubicBezTo>
                  <a:pt x="902" y="94"/>
                  <a:pt x="902" y="92"/>
                  <a:pt x="901" y="92"/>
                </a:cubicBezTo>
                <a:cubicBezTo>
                  <a:pt x="900" y="92"/>
                  <a:pt x="900" y="91"/>
                  <a:pt x="899" y="91"/>
                </a:cubicBezTo>
                <a:cubicBezTo>
                  <a:pt x="899" y="92"/>
                  <a:pt x="899" y="92"/>
                  <a:pt x="900" y="93"/>
                </a:cubicBezTo>
                <a:cubicBezTo>
                  <a:pt x="900" y="93"/>
                  <a:pt x="900" y="94"/>
                  <a:pt x="900" y="95"/>
                </a:cubicBezTo>
                <a:cubicBezTo>
                  <a:pt x="899" y="95"/>
                  <a:pt x="899" y="94"/>
                  <a:pt x="899" y="94"/>
                </a:cubicBezTo>
                <a:cubicBezTo>
                  <a:pt x="899" y="93"/>
                  <a:pt x="899" y="93"/>
                  <a:pt x="899" y="93"/>
                </a:cubicBezTo>
                <a:cubicBezTo>
                  <a:pt x="898" y="93"/>
                  <a:pt x="898" y="92"/>
                  <a:pt x="898" y="92"/>
                </a:cubicBezTo>
                <a:cubicBezTo>
                  <a:pt x="897" y="91"/>
                  <a:pt x="897" y="91"/>
                  <a:pt x="897" y="91"/>
                </a:cubicBezTo>
                <a:cubicBezTo>
                  <a:pt x="896" y="91"/>
                  <a:pt x="896" y="92"/>
                  <a:pt x="896" y="92"/>
                </a:cubicBezTo>
                <a:cubicBezTo>
                  <a:pt x="896" y="92"/>
                  <a:pt x="895" y="92"/>
                  <a:pt x="894" y="92"/>
                </a:cubicBezTo>
                <a:cubicBezTo>
                  <a:pt x="894" y="92"/>
                  <a:pt x="894" y="93"/>
                  <a:pt x="894" y="93"/>
                </a:cubicBezTo>
                <a:cubicBezTo>
                  <a:pt x="894" y="94"/>
                  <a:pt x="894" y="94"/>
                  <a:pt x="893" y="94"/>
                </a:cubicBezTo>
                <a:cubicBezTo>
                  <a:pt x="893" y="94"/>
                  <a:pt x="892" y="93"/>
                  <a:pt x="892" y="93"/>
                </a:cubicBezTo>
                <a:cubicBezTo>
                  <a:pt x="892" y="93"/>
                  <a:pt x="891" y="92"/>
                  <a:pt x="891" y="92"/>
                </a:cubicBezTo>
                <a:cubicBezTo>
                  <a:pt x="891" y="92"/>
                  <a:pt x="890" y="92"/>
                  <a:pt x="890" y="92"/>
                </a:cubicBezTo>
                <a:cubicBezTo>
                  <a:pt x="889" y="92"/>
                  <a:pt x="889" y="92"/>
                  <a:pt x="889" y="93"/>
                </a:cubicBezTo>
                <a:cubicBezTo>
                  <a:pt x="890" y="94"/>
                  <a:pt x="890" y="94"/>
                  <a:pt x="889" y="95"/>
                </a:cubicBezTo>
                <a:cubicBezTo>
                  <a:pt x="889" y="95"/>
                  <a:pt x="889" y="95"/>
                  <a:pt x="888" y="95"/>
                </a:cubicBezTo>
                <a:cubicBezTo>
                  <a:pt x="888" y="96"/>
                  <a:pt x="888" y="95"/>
                  <a:pt x="887" y="95"/>
                </a:cubicBezTo>
                <a:cubicBezTo>
                  <a:pt x="887" y="94"/>
                  <a:pt x="887" y="95"/>
                  <a:pt x="886" y="95"/>
                </a:cubicBezTo>
                <a:cubicBezTo>
                  <a:pt x="886" y="95"/>
                  <a:pt x="886" y="96"/>
                  <a:pt x="886" y="96"/>
                </a:cubicBezTo>
                <a:cubicBezTo>
                  <a:pt x="885" y="96"/>
                  <a:pt x="885" y="97"/>
                  <a:pt x="885" y="97"/>
                </a:cubicBezTo>
                <a:cubicBezTo>
                  <a:pt x="885" y="98"/>
                  <a:pt x="885" y="97"/>
                  <a:pt x="885" y="96"/>
                </a:cubicBezTo>
                <a:cubicBezTo>
                  <a:pt x="885" y="96"/>
                  <a:pt x="884" y="96"/>
                  <a:pt x="884" y="96"/>
                </a:cubicBezTo>
                <a:cubicBezTo>
                  <a:pt x="883" y="96"/>
                  <a:pt x="884" y="96"/>
                  <a:pt x="884" y="95"/>
                </a:cubicBezTo>
                <a:cubicBezTo>
                  <a:pt x="884" y="95"/>
                  <a:pt x="884" y="95"/>
                  <a:pt x="884" y="95"/>
                </a:cubicBezTo>
                <a:cubicBezTo>
                  <a:pt x="884" y="95"/>
                  <a:pt x="883" y="94"/>
                  <a:pt x="883" y="94"/>
                </a:cubicBezTo>
                <a:cubicBezTo>
                  <a:pt x="883" y="94"/>
                  <a:pt x="884" y="95"/>
                  <a:pt x="884" y="94"/>
                </a:cubicBezTo>
                <a:cubicBezTo>
                  <a:pt x="884" y="94"/>
                  <a:pt x="885" y="94"/>
                  <a:pt x="885" y="93"/>
                </a:cubicBezTo>
                <a:cubicBezTo>
                  <a:pt x="885" y="93"/>
                  <a:pt x="885" y="93"/>
                  <a:pt x="884" y="93"/>
                </a:cubicBezTo>
                <a:cubicBezTo>
                  <a:pt x="884" y="92"/>
                  <a:pt x="884" y="92"/>
                  <a:pt x="884" y="92"/>
                </a:cubicBezTo>
                <a:cubicBezTo>
                  <a:pt x="883" y="92"/>
                  <a:pt x="883" y="92"/>
                  <a:pt x="883" y="91"/>
                </a:cubicBezTo>
                <a:cubicBezTo>
                  <a:pt x="882" y="91"/>
                  <a:pt x="882" y="91"/>
                  <a:pt x="882" y="91"/>
                </a:cubicBezTo>
                <a:cubicBezTo>
                  <a:pt x="881" y="91"/>
                  <a:pt x="881" y="90"/>
                  <a:pt x="881" y="90"/>
                </a:cubicBezTo>
                <a:cubicBezTo>
                  <a:pt x="880" y="90"/>
                  <a:pt x="880" y="90"/>
                  <a:pt x="880" y="90"/>
                </a:cubicBezTo>
                <a:cubicBezTo>
                  <a:pt x="880" y="90"/>
                  <a:pt x="879" y="90"/>
                  <a:pt x="878" y="90"/>
                </a:cubicBezTo>
                <a:cubicBezTo>
                  <a:pt x="878" y="90"/>
                  <a:pt x="877" y="90"/>
                  <a:pt x="878" y="91"/>
                </a:cubicBezTo>
                <a:cubicBezTo>
                  <a:pt x="878" y="91"/>
                  <a:pt x="878" y="91"/>
                  <a:pt x="879" y="91"/>
                </a:cubicBezTo>
                <a:cubicBezTo>
                  <a:pt x="880" y="91"/>
                  <a:pt x="880" y="91"/>
                  <a:pt x="880" y="91"/>
                </a:cubicBezTo>
                <a:cubicBezTo>
                  <a:pt x="880" y="91"/>
                  <a:pt x="879" y="91"/>
                  <a:pt x="879" y="91"/>
                </a:cubicBezTo>
                <a:cubicBezTo>
                  <a:pt x="878" y="91"/>
                  <a:pt x="878" y="91"/>
                  <a:pt x="878" y="92"/>
                </a:cubicBezTo>
                <a:cubicBezTo>
                  <a:pt x="879" y="92"/>
                  <a:pt x="879" y="92"/>
                  <a:pt x="880" y="92"/>
                </a:cubicBezTo>
                <a:cubicBezTo>
                  <a:pt x="880" y="93"/>
                  <a:pt x="880" y="93"/>
                  <a:pt x="879" y="93"/>
                </a:cubicBezTo>
                <a:cubicBezTo>
                  <a:pt x="879" y="93"/>
                  <a:pt x="879" y="94"/>
                  <a:pt x="879" y="93"/>
                </a:cubicBezTo>
                <a:cubicBezTo>
                  <a:pt x="879" y="93"/>
                  <a:pt x="879" y="93"/>
                  <a:pt x="879" y="92"/>
                </a:cubicBezTo>
                <a:cubicBezTo>
                  <a:pt x="879" y="92"/>
                  <a:pt x="878" y="92"/>
                  <a:pt x="878" y="93"/>
                </a:cubicBezTo>
                <a:cubicBezTo>
                  <a:pt x="877" y="93"/>
                  <a:pt x="877" y="92"/>
                  <a:pt x="877" y="92"/>
                </a:cubicBezTo>
                <a:cubicBezTo>
                  <a:pt x="877" y="92"/>
                  <a:pt x="876" y="91"/>
                  <a:pt x="876" y="91"/>
                </a:cubicBezTo>
                <a:cubicBezTo>
                  <a:pt x="875" y="91"/>
                  <a:pt x="875" y="92"/>
                  <a:pt x="876" y="92"/>
                </a:cubicBezTo>
                <a:cubicBezTo>
                  <a:pt x="876" y="93"/>
                  <a:pt x="875" y="92"/>
                  <a:pt x="874" y="92"/>
                </a:cubicBezTo>
                <a:cubicBezTo>
                  <a:pt x="874" y="92"/>
                  <a:pt x="874" y="93"/>
                  <a:pt x="874" y="93"/>
                </a:cubicBezTo>
                <a:cubicBezTo>
                  <a:pt x="875" y="93"/>
                  <a:pt x="875" y="93"/>
                  <a:pt x="875" y="93"/>
                </a:cubicBezTo>
                <a:cubicBezTo>
                  <a:pt x="875" y="93"/>
                  <a:pt x="874" y="93"/>
                  <a:pt x="874" y="93"/>
                </a:cubicBezTo>
                <a:cubicBezTo>
                  <a:pt x="874" y="93"/>
                  <a:pt x="873" y="93"/>
                  <a:pt x="873" y="94"/>
                </a:cubicBezTo>
                <a:cubicBezTo>
                  <a:pt x="873" y="94"/>
                  <a:pt x="874" y="94"/>
                  <a:pt x="874" y="94"/>
                </a:cubicBezTo>
                <a:cubicBezTo>
                  <a:pt x="874" y="94"/>
                  <a:pt x="875" y="94"/>
                  <a:pt x="875" y="94"/>
                </a:cubicBezTo>
                <a:cubicBezTo>
                  <a:pt x="876" y="94"/>
                  <a:pt x="875" y="95"/>
                  <a:pt x="875" y="95"/>
                </a:cubicBezTo>
                <a:cubicBezTo>
                  <a:pt x="874" y="95"/>
                  <a:pt x="874" y="94"/>
                  <a:pt x="873" y="94"/>
                </a:cubicBezTo>
                <a:cubicBezTo>
                  <a:pt x="873" y="94"/>
                  <a:pt x="873" y="94"/>
                  <a:pt x="872" y="94"/>
                </a:cubicBezTo>
                <a:cubicBezTo>
                  <a:pt x="871" y="94"/>
                  <a:pt x="872" y="94"/>
                  <a:pt x="872" y="94"/>
                </a:cubicBezTo>
                <a:cubicBezTo>
                  <a:pt x="872" y="95"/>
                  <a:pt x="872" y="95"/>
                  <a:pt x="873" y="95"/>
                </a:cubicBezTo>
                <a:cubicBezTo>
                  <a:pt x="873" y="95"/>
                  <a:pt x="872" y="95"/>
                  <a:pt x="872" y="95"/>
                </a:cubicBezTo>
                <a:cubicBezTo>
                  <a:pt x="872" y="95"/>
                  <a:pt x="871" y="95"/>
                  <a:pt x="871" y="95"/>
                </a:cubicBezTo>
                <a:cubicBezTo>
                  <a:pt x="871" y="95"/>
                  <a:pt x="871" y="95"/>
                  <a:pt x="870" y="95"/>
                </a:cubicBezTo>
                <a:cubicBezTo>
                  <a:pt x="870" y="96"/>
                  <a:pt x="870" y="96"/>
                  <a:pt x="871" y="96"/>
                </a:cubicBezTo>
                <a:cubicBezTo>
                  <a:pt x="871" y="96"/>
                  <a:pt x="871" y="96"/>
                  <a:pt x="872" y="96"/>
                </a:cubicBezTo>
                <a:cubicBezTo>
                  <a:pt x="872" y="96"/>
                  <a:pt x="872" y="96"/>
                  <a:pt x="873" y="96"/>
                </a:cubicBezTo>
                <a:cubicBezTo>
                  <a:pt x="874" y="96"/>
                  <a:pt x="874" y="96"/>
                  <a:pt x="874" y="96"/>
                </a:cubicBezTo>
                <a:cubicBezTo>
                  <a:pt x="875" y="95"/>
                  <a:pt x="875" y="96"/>
                  <a:pt x="875" y="96"/>
                </a:cubicBezTo>
                <a:cubicBezTo>
                  <a:pt x="875" y="96"/>
                  <a:pt x="876" y="95"/>
                  <a:pt x="876" y="95"/>
                </a:cubicBezTo>
                <a:cubicBezTo>
                  <a:pt x="876" y="95"/>
                  <a:pt x="876" y="96"/>
                  <a:pt x="877" y="95"/>
                </a:cubicBezTo>
                <a:cubicBezTo>
                  <a:pt x="877" y="95"/>
                  <a:pt x="877" y="95"/>
                  <a:pt x="877" y="95"/>
                </a:cubicBezTo>
                <a:cubicBezTo>
                  <a:pt x="878" y="96"/>
                  <a:pt x="878" y="96"/>
                  <a:pt x="878" y="96"/>
                </a:cubicBezTo>
                <a:cubicBezTo>
                  <a:pt x="878" y="95"/>
                  <a:pt x="879" y="95"/>
                  <a:pt x="879" y="95"/>
                </a:cubicBezTo>
                <a:cubicBezTo>
                  <a:pt x="879" y="95"/>
                  <a:pt x="879" y="95"/>
                  <a:pt x="879" y="96"/>
                </a:cubicBezTo>
                <a:cubicBezTo>
                  <a:pt x="879" y="96"/>
                  <a:pt x="880" y="96"/>
                  <a:pt x="880" y="96"/>
                </a:cubicBezTo>
                <a:cubicBezTo>
                  <a:pt x="881" y="96"/>
                  <a:pt x="880" y="96"/>
                  <a:pt x="881" y="95"/>
                </a:cubicBezTo>
                <a:cubicBezTo>
                  <a:pt x="881" y="95"/>
                  <a:pt x="881" y="95"/>
                  <a:pt x="881" y="96"/>
                </a:cubicBezTo>
                <a:cubicBezTo>
                  <a:pt x="881" y="96"/>
                  <a:pt x="882" y="96"/>
                  <a:pt x="882" y="96"/>
                </a:cubicBezTo>
                <a:cubicBezTo>
                  <a:pt x="883" y="96"/>
                  <a:pt x="882" y="96"/>
                  <a:pt x="881" y="96"/>
                </a:cubicBezTo>
                <a:cubicBezTo>
                  <a:pt x="881" y="96"/>
                  <a:pt x="881" y="96"/>
                  <a:pt x="880" y="97"/>
                </a:cubicBezTo>
                <a:cubicBezTo>
                  <a:pt x="879" y="97"/>
                  <a:pt x="879" y="97"/>
                  <a:pt x="878" y="97"/>
                </a:cubicBezTo>
                <a:cubicBezTo>
                  <a:pt x="878" y="97"/>
                  <a:pt x="878" y="98"/>
                  <a:pt x="879" y="98"/>
                </a:cubicBezTo>
                <a:cubicBezTo>
                  <a:pt x="879" y="98"/>
                  <a:pt x="880" y="98"/>
                  <a:pt x="880" y="98"/>
                </a:cubicBezTo>
                <a:cubicBezTo>
                  <a:pt x="881" y="98"/>
                  <a:pt x="881" y="98"/>
                  <a:pt x="882" y="98"/>
                </a:cubicBezTo>
                <a:cubicBezTo>
                  <a:pt x="882" y="98"/>
                  <a:pt x="882" y="98"/>
                  <a:pt x="881" y="98"/>
                </a:cubicBezTo>
                <a:cubicBezTo>
                  <a:pt x="880" y="99"/>
                  <a:pt x="879" y="99"/>
                  <a:pt x="879" y="98"/>
                </a:cubicBezTo>
                <a:cubicBezTo>
                  <a:pt x="879" y="98"/>
                  <a:pt x="878" y="98"/>
                  <a:pt x="878" y="99"/>
                </a:cubicBezTo>
                <a:cubicBezTo>
                  <a:pt x="877" y="99"/>
                  <a:pt x="877" y="98"/>
                  <a:pt x="877" y="98"/>
                </a:cubicBezTo>
                <a:cubicBezTo>
                  <a:pt x="877" y="98"/>
                  <a:pt x="876" y="99"/>
                  <a:pt x="876" y="99"/>
                </a:cubicBezTo>
                <a:cubicBezTo>
                  <a:pt x="876" y="98"/>
                  <a:pt x="876" y="99"/>
                  <a:pt x="875" y="99"/>
                </a:cubicBezTo>
                <a:cubicBezTo>
                  <a:pt x="875" y="99"/>
                  <a:pt x="875" y="98"/>
                  <a:pt x="875" y="99"/>
                </a:cubicBezTo>
                <a:cubicBezTo>
                  <a:pt x="875" y="99"/>
                  <a:pt x="874" y="99"/>
                  <a:pt x="874" y="99"/>
                </a:cubicBezTo>
                <a:cubicBezTo>
                  <a:pt x="873" y="99"/>
                  <a:pt x="873" y="99"/>
                  <a:pt x="873" y="99"/>
                </a:cubicBezTo>
                <a:cubicBezTo>
                  <a:pt x="872" y="99"/>
                  <a:pt x="872" y="99"/>
                  <a:pt x="871" y="99"/>
                </a:cubicBezTo>
                <a:cubicBezTo>
                  <a:pt x="871" y="99"/>
                  <a:pt x="871" y="100"/>
                  <a:pt x="871" y="100"/>
                </a:cubicBezTo>
                <a:cubicBezTo>
                  <a:pt x="871" y="100"/>
                  <a:pt x="872" y="100"/>
                  <a:pt x="872" y="100"/>
                </a:cubicBezTo>
                <a:cubicBezTo>
                  <a:pt x="872" y="100"/>
                  <a:pt x="873" y="100"/>
                  <a:pt x="873" y="100"/>
                </a:cubicBezTo>
                <a:cubicBezTo>
                  <a:pt x="874" y="100"/>
                  <a:pt x="873" y="99"/>
                  <a:pt x="874" y="99"/>
                </a:cubicBezTo>
                <a:cubicBezTo>
                  <a:pt x="874" y="100"/>
                  <a:pt x="875" y="100"/>
                  <a:pt x="875" y="100"/>
                </a:cubicBezTo>
                <a:cubicBezTo>
                  <a:pt x="876" y="100"/>
                  <a:pt x="876" y="100"/>
                  <a:pt x="876" y="100"/>
                </a:cubicBezTo>
                <a:cubicBezTo>
                  <a:pt x="876" y="100"/>
                  <a:pt x="877" y="100"/>
                  <a:pt x="877" y="100"/>
                </a:cubicBezTo>
                <a:cubicBezTo>
                  <a:pt x="877" y="100"/>
                  <a:pt x="878" y="100"/>
                  <a:pt x="878" y="100"/>
                </a:cubicBezTo>
                <a:cubicBezTo>
                  <a:pt x="878" y="100"/>
                  <a:pt x="878" y="100"/>
                  <a:pt x="879" y="100"/>
                </a:cubicBezTo>
                <a:cubicBezTo>
                  <a:pt x="879" y="100"/>
                  <a:pt x="879" y="100"/>
                  <a:pt x="878" y="101"/>
                </a:cubicBezTo>
                <a:cubicBezTo>
                  <a:pt x="878" y="101"/>
                  <a:pt x="878" y="101"/>
                  <a:pt x="879" y="101"/>
                </a:cubicBezTo>
                <a:cubicBezTo>
                  <a:pt x="879" y="102"/>
                  <a:pt x="879" y="102"/>
                  <a:pt x="879" y="102"/>
                </a:cubicBezTo>
                <a:cubicBezTo>
                  <a:pt x="880" y="101"/>
                  <a:pt x="880" y="101"/>
                  <a:pt x="881" y="101"/>
                </a:cubicBezTo>
                <a:cubicBezTo>
                  <a:pt x="882" y="101"/>
                  <a:pt x="882" y="101"/>
                  <a:pt x="882" y="101"/>
                </a:cubicBezTo>
                <a:cubicBezTo>
                  <a:pt x="881" y="101"/>
                  <a:pt x="881" y="101"/>
                  <a:pt x="880" y="102"/>
                </a:cubicBezTo>
                <a:cubicBezTo>
                  <a:pt x="880" y="102"/>
                  <a:pt x="879" y="102"/>
                  <a:pt x="879" y="102"/>
                </a:cubicBezTo>
                <a:cubicBezTo>
                  <a:pt x="879" y="103"/>
                  <a:pt x="880" y="103"/>
                  <a:pt x="880" y="103"/>
                </a:cubicBezTo>
                <a:cubicBezTo>
                  <a:pt x="881" y="102"/>
                  <a:pt x="882" y="102"/>
                  <a:pt x="882" y="102"/>
                </a:cubicBezTo>
                <a:cubicBezTo>
                  <a:pt x="883" y="102"/>
                  <a:pt x="882" y="102"/>
                  <a:pt x="881" y="103"/>
                </a:cubicBezTo>
                <a:cubicBezTo>
                  <a:pt x="881" y="103"/>
                  <a:pt x="881" y="103"/>
                  <a:pt x="880" y="103"/>
                </a:cubicBezTo>
                <a:cubicBezTo>
                  <a:pt x="880" y="103"/>
                  <a:pt x="879" y="103"/>
                  <a:pt x="880" y="104"/>
                </a:cubicBezTo>
                <a:cubicBezTo>
                  <a:pt x="880" y="104"/>
                  <a:pt x="879" y="104"/>
                  <a:pt x="879" y="104"/>
                </a:cubicBezTo>
                <a:cubicBezTo>
                  <a:pt x="878" y="104"/>
                  <a:pt x="878" y="105"/>
                  <a:pt x="877" y="105"/>
                </a:cubicBezTo>
                <a:cubicBezTo>
                  <a:pt x="877" y="105"/>
                  <a:pt x="877" y="105"/>
                  <a:pt x="876" y="105"/>
                </a:cubicBezTo>
                <a:cubicBezTo>
                  <a:pt x="876" y="104"/>
                  <a:pt x="876" y="104"/>
                  <a:pt x="876" y="104"/>
                </a:cubicBezTo>
                <a:cubicBezTo>
                  <a:pt x="875" y="105"/>
                  <a:pt x="875" y="106"/>
                  <a:pt x="875" y="106"/>
                </a:cubicBezTo>
                <a:cubicBezTo>
                  <a:pt x="876" y="106"/>
                  <a:pt x="876" y="106"/>
                  <a:pt x="877" y="106"/>
                </a:cubicBezTo>
                <a:cubicBezTo>
                  <a:pt x="877" y="106"/>
                  <a:pt x="878" y="106"/>
                  <a:pt x="878" y="106"/>
                </a:cubicBezTo>
                <a:cubicBezTo>
                  <a:pt x="879" y="106"/>
                  <a:pt x="879" y="106"/>
                  <a:pt x="880" y="106"/>
                </a:cubicBezTo>
                <a:cubicBezTo>
                  <a:pt x="880" y="106"/>
                  <a:pt x="880" y="106"/>
                  <a:pt x="881" y="106"/>
                </a:cubicBezTo>
                <a:cubicBezTo>
                  <a:pt x="882" y="105"/>
                  <a:pt x="882" y="105"/>
                  <a:pt x="882" y="105"/>
                </a:cubicBezTo>
                <a:cubicBezTo>
                  <a:pt x="882" y="105"/>
                  <a:pt x="883" y="105"/>
                  <a:pt x="883" y="105"/>
                </a:cubicBezTo>
                <a:cubicBezTo>
                  <a:pt x="883" y="105"/>
                  <a:pt x="883" y="105"/>
                  <a:pt x="883" y="106"/>
                </a:cubicBezTo>
                <a:cubicBezTo>
                  <a:pt x="883" y="106"/>
                  <a:pt x="883" y="106"/>
                  <a:pt x="883" y="106"/>
                </a:cubicBezTo>
                <a:cubicBezTo>
                  <a:pt x="883" y="106"/>
                  <a:pt x="884" y="106"/>
                  <a:pt x="884" y="106"/>
                </a:cubicBezTo>
                <a:cubicBezTo>
                  <a:pt x="884" y="106"/>
                  <a:pt x="884" y="106"/>
                  <a:pt x="885" y="106"/>
                </a:cubicBezTo>
                <a:cubicBezTo>
                  <a:pt x="885" y="106"/>
                  <a:pt x="885" y="106"/>
                  <a:pt x="885" y="106"/>
                </a:cubicBezTo>
                <a:cubicBezTo>
                  <a:pt x="885" y="107"/>
                  <a:pt x="885" y="106"/>
                  <a:pt x="886" y="106"/>
                </a:cubicBezTo>
                <a:cubicBezTo>
                  <a:pt x="886" y="106"/>
                  <a:pt x="886" y="106"/>
                  <a:pt x="886" y="106"/>
                </a:cubicBezTo>
                <a:cubicBezTo>
                  <a:pt x="887" y="106"/>
                  <a:pt x="886" y="106"/>
                  <a:pt x="886" y="107"/>
                </a:cubicBezTo>
                <a:cubicBezTo>
                  <a:pt x="886" y="107"/>
                  <a:pt x="886" y="107"/>
                  <a:pt x="887" y="108"/>
                </a:cubicBezTo>
                <a:cubicBezTo>
                  <a:pt x="887" y="108"/>
                  <a:pt x="888" y="108"/>
                  <a:pt x="888" y="108"/>
                </a:cubicBezTo>
                <a:cubicBezTo>
                  <a:pt x="889" y="108"/>
                  <a:pt x="889" y="108"/>
                  <a:pt x="890" y="108"/>
                </a:cubicBezTo>
                <a:cubicBezTo>
                  <a:pt x="891" y="108"/>
                  <a:pt x="892" y="108"/>
                  <a:pt x="893" y="108"/>
                </a:cubicBezTo>
                <a:cubicBezTo>
                  <a:pt x="894" y="108"/>
                  <a:pt x="896" y="108"/>
                  <a:pt x="896" y="108"/>
                </a:cubicBezTo>
                <a:cubicBezTo>
                  <a:pt x="896" y="108"/>
                  <a:pt x="896" y="108"/>
                  <a:pt x="896" y="108"/>
                </a:cubicBezTo>
                <a:cubicBezTo>
                  <a:pt x="896" y="108"/>
                  <a:pt x="898" y="107"/>
                  <a:pt x="898" y="107"/>
                </a:cubicBezTo>
                <a:cubicBezTo>
                  <a:pt x="898" y="107"/>
                  <a:pt x="898" y="106"/>
                  <a:pt x="899" y="106"/>
                </a:cubicBezTo>
                <a:cubicBezTo>
                  <a:pt x="900" y="106"/>
                  <a:pt x="901" y="106"/>
                  <a:pt x="901" y="106"/>
                </a:cubicBezTo>
                <a:cubicBezTo>
                  <a:pt x="901" y="106"/>
                  <a:pt x="902" y="105"/>
                  <a:pt x="902" y="105"/>
                </a:cubicBezTo>
                <a:cubicBezTo>
                  <a:pt x="902" y="105"/>
                  <a:pt x="903" y="105"/>
                  <a:pt x="903" y="106"/>
                </a:cubicBezTo>
                <a:cubicBezTo>
                  <a:pt x="903" y="106"/>
                  <a:pt x="904" y="106"/>
                  <a:pt x="904" y="105"/>
                </a:cubicBezTo>
                <a:cubicBezTo>
                  <a:pt x="905" y="105"/>
                  <a:pt x="906" y="105"/>
                  <a:pt x="907" y="104"/>
                </a:cubicBezTo>
                <a:cubicBezTo>
                  <a:pt x="908" y="104"/>
                  <a:pt x="909" y="104"/>
                  <a:pt x="909" y="104"/>
                </a:cubicBezTo>
                <a:cubicBezTo>
                  <a:pt x="909" y="103"/>
                  <a:pt x="910" y="103"/>
                  <a:pt x="910" y="103"/>
                </a:cubicBezTo>
                <a:cubicBezTo>
                  <a:pt x="911" y="103"/>
                  <a:pt x="911" y="103"/>
                  <a:pt x="911" y="103"/>
                </a:cubicBezTo>
                <a:cubicBezTo>
                  <a:pt x="912" y="103"/>
                  <a:pt x="912" y="103"/>
                  <a:pt x="913" y="103"/>
                </a:cubicBezTo>
                <a:cubicBezTo>
                  <a:pt x="913" y="103"/>
                  <a:pt x="913" y="102"/>
                  <a:pt x="914" y="102"/>
                </a:cubicBezTo>
                <a:cubicBezTo>
                  <a:pt x="915" y="102"/>
                  <a:pt x="915" y="102"/>
                  <a:pt x="915" y="102"/>
                </a:cubicBezTo>
                <a:cubicBezTo>
                  <a:pt x="915" y="101"/>
                  <a:pt x="915" y="101"/>
                  <a:pt x="915" y="101"/>
                </a:cubicBezTo>
                <a:cubicBezTo>
                  <a:pt x="914" y="101"/>
                  <a:pt x="915" y="101"/>
                  <a:pt x="915" y="101"/>
                </a:cubicBezTo>
                <a:cubicBezTo>
                  <a:pt x="915" y="100"/>
                  <a:pt x="915" y="100"/>
                  <a:pt x="916" y="100"/>
                </a:cubicBezTo>
                <a:cubicBezTo>
                  <a:pt x="916" y="101"/>
                  <a:pt x="917" y="101"/>
                  <a:pt x="917" y="100"/>
                </a:cubicBezTo>
                <a:cubicBezTo>
                  <a:pt x="917" y="100"/>
                  <a:pt x="917" y="100"/>
                  <a:pt x="918" y="100"/>
                </a:cubicBezTo>
                <a:cubicBezTo>
                  <a:pt x="918" y="100"/>
                  <a:pt x="918" y="99"/>
                  <a:pt x="918" y="99"/>
                </a:cubicBezTo>
                <a:cubicBezTo>
                  <a:pt x="918" y="99"/>
                  <a:pt x="919" y="99"/>
                  <a:pt x="919" y="99"/>
                </a:cubicBezTo>
                <a:cubicBezTo>
                  <a:pt x="919" y="99"/>
                  <a:pt x="918" y="98"/>
                  <a:pt x="917" y="98"/>
                </a:cubicBezTo>
                <a:cubicBezTo>
                  <a:pt x="917" y="98"/>
                  <a:pt x="918" y="98"/>
                  <a:pt x="919" y="98"/>
                </a:cubicBezTo>
                <a:close/>
                <a:moveTo>
                  <a:pt x="1687" y="329"/>
                </a:moveTo>
                <a:cubicBezTo>
                  <a:pt x="1687" y="329"/>
                  <a:pt x="1687" y="329"/>
                  <a:pt x="1687" y="329"/>
                </a:cubicBezTo>
                <a:cubicBezTo>
                  <a:pt x="1688" y="329"/>
                  <a:pt x="1688" y="329"/>
                  <a:pt x="1687" y="329"/>
                </a:cubicBezTo>
                <a:close/>
                <a:moveTo>
                  <a:pt x="1687" y="330"/>
                </a:moveTo>
                <a:cubicBezTo>
                  <a:pt x="1687" y="331"/>
                  <a:pt x="1687" y="331"/>
                  <a:pt x="1687" y="330"/>
                </a:cubicBezTo>
                <a:cubicBezTo>
                  <a:pt x="1687" y="330"/>
                  <a:pt x="1687" y="330"/>
                  <a:pt x="1687" y="330"/>
                </a:cubicBezTo>
                <a:cubicBezTo>
                  <a:pt x="1686" y="330"/>
                  <a:pt x="1686" y="330"/>
                  <a:pt x="1687" y="330"/>
                </a:cubicBezTo>
                <a:close/>
                <a:moveTo>
                  <a:pt x="1686" y="332"/>
                </a:moveTo>
                <a:cubicBezTo>
                  <a:pt x="1687" y="332"/>
                  <a:pt x="1687" y="332"/>
                  <a:pt x="1688" y="332"/>
                </a:cubicBezTo>
                <a:cubicBezTo>
                  <a:pt x="1688" y="332"/>
                  <a:pt x="1689" y="332"/>
                  <a:pt x="1688" y="332"/>
                </a:cubicBezTo>
                <a:cubicBezTo>
                  <a:pt x="1688" y="332"/>
                  <a:pt x="1687" y="331"/>
                  <a:pt x="1687" y="331"/>
                </a:cubicBezTo>
                <a:cubicBezTo>
                  <a:pt x="1686" y="331"/>
                  <a:pt x="1686" y="331"/>
                  <a:pt x="1686" y="332"/>
                </a:cubicBezTo>
                <a:close/>
                <a:moveTo>
                  <a:pt x="1689" y="333"/>
                </a:moveTo>
                <a:cubicBezTo>
                  <a:pt x="1689" y="332"/>
                  <a:pt x="1688" y="333"/>
                  <a:pt x="1689" y="333"/>
                </a:cubicBezTo>
                <a:cubicBezTo>
                  <a:pt x="1689" y="333"/>
                  <a:pt x="1690" y="333"/>
                  <a:pt x="1689" y="333"/>
                </a:cubicBezTo>
                <a:close/>
                <a:moveTo>
                  <a:pt x="1687" y="334"/>
                </a:moveTo>
                <a:cubicBezTo>
                  <a:pt x="1688" y="335"/>
                  <a:pt x="1688" y="334"/>
                  <a:pt x="1688" y="334"/>
                </a:cubicBezTo>
                <a:cubicBezTo>
                  <a:pt x="1687" y="334"/>
                  <a:pt x="1687" y="334"/>
                  <a:pt x="1687" y="334"/>
                </a:cubicBezTo>
                <a:close/>
                <a:moveTo>
                  <a:pt x="1681" y="364"/>
                </a:moveTo>
                <a:cubicBezTo>
                  <a:pt x="1682" y="363"/>
                  <a:pt x="1682" y="362"/>
                  <a:pt x="1681" y="362"/>
                </a:cubicBezTo>
                <a:cubicBezTo>
                  <a:pt x="1681" y="363"/>
                  <a:pt x="1681" y="363"/>
                  <a:pt x="1681" y="363"/>
                </a:cubicBezTo>
                <a:cubicBezTo>
                  <a:pt x="1681" y="364"/>
                  <a:pt x="1681" y="364"/>
                  <a:pt x="1681" y="364"/>
                </a:cubicBezTo>
                <a:close/>
                <a:moveTo>
                  <a:pt x="1686" y="375"/>
                </a:moveTo>
                <a:cubicBezTo>
                  <a:pt x="1686" y="376"/>
                  <a:pt x="1686" y="376"/>
                  <a:pt x="1686" y="376"/>
                </a:cubicBezTo>
                <a:cubicBezTo>
                  <a:pt x="1686" y="377"/>
                  <a:pt x="1686" y="377"/>
                  <a:pt x="1686" y="378"/>
                </a:cubicBezTo>
                <a:cubicBezTo>
                  <a:pt x="1686" y="379"/>
                  <a:pt x="1686" y="379"/>
                  <a:pt x="1686" y="379"/>
                </a:cubicBezTo>
                <a:cubicBezTo>
                  <a:pt x="1686" y="380"/>
                  <a:pt x="1686" y="380"/>
                  <a:pt x="1687" y="380"/>
                </a:cubicBezTo>
                <a:cubicBezTo>
                  <a:pt x="1687" y="380"/>
                  <a:pt x="1687" y="380"/>
                  <a:pt x="1687" y="381"/>
                </a:cubicBezTo>
                <a:cubicBezTo>
                  <a:pt x="1687" y="382"/>
                  <a:pt x="1688" y="383"/>
                  <a:pt x="1688" y="383"/>
                </a:cubicBezTo>
                <a:cubicBezTo>
                  <a:pt x="1688" y="384"/>
                  <a:pt x="1689" y="384"/>
                  <a:pt x="1690" y="384"/>
                </a:cubicBezTo>
                <a:cubicBezTo>
                  <a:pt x="1690" y="385"/>
                  <a:pt x="1690" y="385"/>
                  <a:pt x="1691" y="386"/>
                </a:cubicBezTo>
                <a:cubicBezTo>
                  <a:pt x="1692" y="387"/>
                  <a:pt x="1691" y="388"/>
                  <a:pt x="1692" y="388"/>
                </a:cubicBezTo>
                <a:cubicBezTo>
                  <a:pt x="1693" y="387"/>
                  <a:pt x="1693" y="387"/>
                  <a:pt x="1692" y="386"/>
                </a:cubicBezTo>
                <a:cubicBezTo>
                  <a:pt x="1692" y="385"/>
                  <a:pt x="1692" y="383"/>
                  <a:pt x="1693" y="382"/>
                </a:cubicBezTo>
                <a:cubicBezTo>
                  <a:pt x="1694" y="381"/>
                  <a:pt x="1694" y="380"/>
                  <a:pt x="1694" y="380"/>
                </a:cubicBezTo>
                <a:cubicBezTo>
                  <a:pt x="1694" y="379"/>
                  <a:pt x="1694" y="377"/>
                  <a:pt x="1694" y="376"/>
                </a:cubicBezTo>
                <a:cubicBezTo>
                  <a:pt x="1694" y="375"/>
                  <a:pt x="1694" y="373"/>
                  <a:pt x="1695" y="372"/>
                </a:cubicBezTo>
                <a:cubicBezTo>
                  <a:pt x="1695" y="372"/>
                  <a:pt x="1695" y="371"/>
                  <a:pt x="1695" y="371"/>
                </a:cubicBezTo>
                <a:cubicBezTo>
                  <a:pt x="1695" y="370"/>
                  <a:pt x="1695" y="369"/>
                  <a:pt x="1695" y="369"/>
                </a:cubicBezTo>
                <a:cubicBezTo>
                  <a:pt x="1695" y="368"/>
                  <a:pt x="1695" y="369"/>
                  <a:pt x="1695" y="368"/>
                </a:cubicBezTo>
                <a:cubicBezTo>
                  <a:pt x="1695" y="368"/>
                  <a:pt x="1695" y="367"/>
                  <a:pt x="1695" y="367"/>
                </a:cubicBezTo>
                <a:cubicBezTo>
                  <a:pt x="1695" y="366"/>
                  <a:pt x="1694" y="366"/>
                  <a:pt x="1694" y="366"/>
                </a:cubicBezTo>
                <a:cubicBezTo>
                  <a:pt x="1693" y="366"/>
                  <a:pt x="1693" y="365"/>
                  <a:pt x="1693" y="365"/>
                </a:cubicBezTo>
                <a:cubicBezTo>
                  <a:pt x="1692" y="365"/>
                  <a:pt x="1692" y="364"/>
                  <a:pt x="1692" y="365"/>
                </a:cubicBezTo>
                <a:cubicBezTo>
                  <a:pt x="1691" y="365"/>
                  <a:pt x="1690" y="366"/>
                  <a:pt x="1690" y="366"/>
                </a:cubicBezTo>
                <a:cubicBezTo>
                  <a:pt x="1689" y="366"/>
                  <a:pt x="1689" y="367"/>
                  <a:pt x="1689" y="368"/>
                </a:cubicBezTo>
                <a:cubicBezTo>
                  <a:pt x="1689" y="368"/>
                  <a:pt x="1689" y="368"/>
                  <a:pt x="1688" y="369"/>
                </a:cubicBezTo>
                <a:cubicBezTo>
                  <a:pt x="1688" y="369"/>
                  <a:pt x="1688" y="370"/>
                  <a:pt x="1688" y="371"/>
                </a:cubicBezTo>
                <a:cubicBezTo>
                  <a:pt x="1688" y="371"/>
                  <a:pt x="1687" y="373"/>
                  <a:pt x="1687" y="373"/>
                </a:cubicBezTo>
                <a:cubicBezTo>
                  <a:pt x="1687" y="374"/>
                  <a:pt x="1686" y="374"/>
                  <a:pt x="1686" y="375"/>
                </a:cubicBezTo>
                <a:close/>
                <a:moveTo>
                  <a:pt x="1670" y="398"/>
                </a:moveTo>
                <a:cubicBezTo>
                  <a:pt x="1670" y="398"/>
                  <a:pt x="1671" y="396"/>
                  <a:pt x="1670" y="396"/>
                </a:cubicBezTo>
                <a:cubicBezTo>
                  <a:pt x="1669" y="396"/>
                  <a:pt x="1670" y="397"/>
                  <a:pt x="1670" y="397"/>
                </a:cubicBezTo>
                <a:cubicBezTo>
                  <a:pt x="1670" y="397"/>
                  <a:pt x="1669" y="398"/>
                  <a:pt x="1670" y="398"/>
                </a:cubicBezTo>
                <a:close/>
                <a:moveTo>
                  <a:pt x="1622" y="409"/>
                </a:moveTo>
                <a:cubicBezTo>
                  <a:pt x="1622" y="410"/>
                  <a:pt x="1623" y="409"/>
                  <a:pt x="1623" y="410"/>
                </a:cubicBezTo>
                <a:cubicBezTo>
                  <a:pt x="1623" y="410"/>
                  <a:pt x="1623" y="410"/>
                  <a:pt x="1623" y="411"/>
                </a:cubicBezTo>
                <a:cubicBezTo>
                  <a:pt x="1623" y="412"/>
                  <a:pt x="1623" y="412"/>
                  <a:pt x="1624" y="412"/>
                </a:cubicBezTo>
                <a:cubicBezTo>
                  <a:pt x="1624" y="412"/>
                  <a:pt x="1624" y="412"/>
                  <a:pt x="1625" y="412"/>
                </a:cubicBezTo>
                <a:cubicBezTo>
                  <a:pt x="1625" y="413"/>
                  <a:pt x="1625" y="413"/>
                  <a:pt x="1626" y="413"/>
                </a:cubicBezTo>
                <a:cubicBezTo>
                  <a:pt x="1626" y="413"/>
                  <a:pt x="1626" y="413"/>
                  <a:pt x="1627" y="413"/>
                </a:cubicBezTo>
                <a:cubicBezTo>
                  <a:pt x="1627" y="413"/>
                  <a:pt x="1627" y="413"/>
                  <a:pt x="1628" y="413"/>
                </a:cubicBezTo>
                <a:cubicBezTo>
                  <a:pt x="1628" y="413"/>
                  <a:pt x="1629" y="414"/>
                  <a:pt x="1629" y="414"/>
                </a:cubicBezTo>
                <a:cubicBezTo>
                  <a:pt x="1630" y="414"/>
                  <a:pt x="1630" y="414"/>
                  <a:pt x="1630" y="413"/>
                </a:cubicBezTo>
                <a:cubicBezTo>
                  <a:pt x="1630" y="413"/>
                  <a:pt x="1630" y="412"/>
                  <a:pt x="1630" y="412"/>
                </a:cubicBezTo>
                <a:cubicBezTo>
                  <a:pt x="1631" y="412"/>
                  <a:pt x="1631" y="413"/>
                  <a:pt x="1631" y="413"/>
                </a:cubicBezTo>
                <a:cubicBezTo>
                  <a:pt x="1632" y="413"/>
                  <a:pt x="1632" y="412"/>
                  <a:pt x="1632" y="412"/>
                </a:cubicBezTo>
                <a:cubicBezTo>
                  <a:pt x="1632" y="411"/>
                  <a:pt x="1632" y="411"/>
                  <a:pt x="1633" y="411"/>
                </a:cubicBezTo>
                <a:cubicBezTo>
                  <a:pt x="1633" y="410"/>
                  <a:pt x="1633" y="410"/>
                  <a:pt x="1634" y="410"/>
                </a:cubicBezTo>
                <a:cubicBezTo>
                  <a:pt x="1634" y="410"/>
                  <a:pt x="1634" y="409"/>
                  <a:pt x="1634" y="409"/>
                </a:cubicBezTo>
                <a:cubicBezTo>
                  <a:pt x="1634" y="408"/>
                  <a:pt x="1634" y="408"/>
                  <a:pt x="1634" y="408"/>
                </a:cubicBezTo>
                <a:cubicBezTo>
                  <a:pt x="1634" y="407"/>
                  <a:pt x="1634" y="408"/>
                  <a:pt x="1634" y="407"/>
                </a:cubicBezTo>
                <a:cubicBezTo>
                  <a:pt x="1633" y="407"/>
                  <a:pt x="1634" y="407"/>
                  <a:pt x="1634" y="407"/>
                </a:cubicBezTo>
                <a:cubicBezTo>
                  <a:pt x="1634" y="406"/>
                  <a:pt x="1634" y="406"/>
                  <a:pt x="1634" y="406"/>
                </a:cubicBezTo>
                <a:cubicBezTo>
                  <a:pt x="1634" y="405"/>
                  <a:pt x="1635" y="405"/>
                  <a:pt x="1635" y="405"/>
                </a:cubicBezTo>
                <a:cubicBezTo>
                  <a:pt x="1635" y="405"/>
                  <a:pt x="1635" y="404"/>
                  <a:pt x="1635" y="404"/>
                </a:cubicBezTo>
                <a:cubicBezTo>
                  <a:pt x="1635" y="404"/>
                  <a:pt x="1636" y="404"/>
                  <a:pt x="1636" y="404"/>
                </a:cubicBezTo>
                <a:cubicBezTo>
                  <a:pt x="1636" y="404"/>
                  <a:pt x="1636" y="403"/>
                  <a:pt x="1635" y="402"/>
                </a:cubicBezTo>
                <a:cubicBezTo>
                  <a:pt x="1635" y="401"/>
                  <a:pt x="1635" y="401"/>
                  <a:pt x="1635" y="401"/>
                </a:cubicBezTo>
                <a:cubicBezTo>
                  <a:pt x="1635" y="401"/>
                  <a:pt x="1634" y="401"/>
                  <a:pt x="1634" y="401"/>
                </a:cubicBezTo>
                <a:cubicBezTo>
                  <a:pt x="1634" y="401"/>
                  <a:pt x="1634" y="400"/>
                  <a:pt x="1633" y="401"/>
                </a:cubicBezTo>
                <a:cubicBezTo>
                  <a:pt x="1632" y="401"/>
                  <a:pt x="1633" y="401"/>
                  <a:pt x="1634" y="402"/>
                </a:cubicBezTo>
                <a:cubicBezTo>
                  <a:pt x="1634" y="402"/>
                  <a:pt x="1633" y="401"/>
                  <a:pt x="1633" y="401"/>
                </a:cubicBezTo>
                <a:cubicBezTo>
                  <a:pt x="1632" y="401"/>
                  <a:pt x="1632" y="401"/>
                  <a:pt x="1632" y="402"/>
                </a:cubicBezTo>
                <a:cubicBezTo>
                  <a:pt x="1632" y="402"/>
                  <a:pt x="1632" y="401"/>
                  <a:pt x="1631" y="401"/>
                </a:cubicBezTo>
                <a:cubicBezTo>
                  <a:pt x="1631" y="401"/>
                  <a:pt x="1630" y="401"/>
                  <a:pt x="1630" y="402"/>
                </a:cubicBezTo>
                <a:cubicBezTo>
                  <a:pt x="1629" y="402"/>
                  <a:pt x="1629" y="402"/>
                  <a:pt x="1629" y="402"/>
                </a:cubicBezTo>
                <a:cubicBezTo>
                  <a:pt x="1629" y="401"/>
                  <a:pt x="1628" y="401"/>
                  <a:pt x="1628" y="401"/>
                </a:cubicBezTo>
                <a:cubicBezTo>
                  <a:pt x="1627" y="401"/>
                  <a:pt x="1627" y="401"/>
                  <a:pt x="1627" y="402"/>
                </a:cubicBezTo>
                <a:cubicBezTo>
                  <a:pt x="1627" y="402"/>
                  <a:pt x="1627" y="402"/>
                  <a:pt x="1627" y="402"/>
                </a:cubicBezTo>
                <a:cubicBezTo>
                  <a:pt x="1626" y="403"/>
                  <a:pt x="1626" y="402"/>
                  <a:pt x="1626" y="402"/>
                </a:cubicBezTo>
                <a:cubicBezTo>
                  <a:pt x="1625" y="402"/>
                  <a:pt x="1625" y="402"/>
                  <a:pt x="1625" y="402"/>
                </a:cubicBezTo>
                <a:cubicBezTo>
                  <a:pt x="1625" y="403"/>
                  <a:pt x="1625" y="403"/>
                  <a:pt x="1625" y="403"/>
                </a:cubicBezTo>
                <a:cubicBezTo>
                  <a:pt x="1626" y="403"/>
                  <a:pt x="1625" y="404"/>
                  <a:pt x="1625" y="404"/>
                </a:cubicBezTo>
                <a:cubicBezTo>
                  <a:pt x="1625" y="404"/>
                  <a:pt x="1624" y="404"/>
                  <a:pt x="1624" y="405"/>
                </a:cubicBezTo>
                <a:cubicBezTo>
                  <a:pt x="1623" y="405"/>
                  <a:pt x="1623" y="406"/>
                  <a:pt x="1622" y="406"/>
                </a:cubicBezTo>
                <a:cubicBezTo>
                  <a:pt x="1622" y="406"/>
                  <a:pt x="1622" y="406"/>
                  <a:pt x="1622" y="407"/>
                </a:cubicBezTo>
                <a:cubicBezTo>
                  <a:pt x="1622" y="407"/>
                  <a:pt x="1622" y="407"/>
                  <a:pt x="1622" y="408"/>
                </a:cubicBezTo>
                <a:cubicBezTo>
                  <a:pt x="1622" y="408"/>
                  <a:pt x="1622" y="408"/>
                  <a:pt x="1622" y="409"/>
                </a:cubicBezTo>
                <a:close/>
                <a:moveTo>
                  <a:pt x="1631" y="394"/>
                </a:moveTo>
                <a:cubicBezTo>
                  <a:pt x="1630" y="394"/>
                  <a:pt x="1630" y="394"/>
                  <a:pt x="1630" y="394"/>
                </a:cubicBezTo>
                <a:cubicBezTo>
                  <a:pt x="1630" y="395"/>
                  <a:pt x="1630" y="395"/>
                  <a:pt x="1631" y="395"/>
                </a:cubicBezTo>
                <a:cubicBezTo>
                  <a:pt x="1631" y="395"/>
                  <a:pt x="1631" y="395"/>
                  <a:pt x="1632" y="395"/>
                </a:cubicBezTo>
                <a:cubicBezTo>
                  <a:pt x="1632" y="395"/>
                  <a:pt x="1632" y="395"/>
                  <a:pt x="1632" y="394"/>
                </a:cubicBezTo>
                <a:cubicBezTo>
                  <a:pt x="1632" y="394"/>
                  <a:pt x="1631" y="394"/>
                  <a:pt x="1631" y="394"/>
                </a:cubicBezTo>
                <a:close/>
                <a:moveTo>
                  <a:pt x="1639" y="390"/>
                </a:moveTo>
                <a:cubicBezTo>
                  <a:pt x="1639" y="391"/>
                  <a:pt x="1639" y="391"/>
                  <a:pt x="1639" y="391"/>
                </a:cubicBezTo>
                <a:cubicBezTo>
                  <a:pt x="1639" y="391"/>
                  <a:pt x="1640" y="390"/>
                  <a:pt x="1639" y="390"/>
                </a:cubicBezTo>
                <a:cubicBezTo>
                  <a:pt x="1639" y="390"/>
                  <a:pt x="1639" y="390"/>
                  <a:pt x="1639" y="390"/>
                </a:cubicBezTo>
                <a:close/>
                <a:moveTo>
                  <a:pt x="1643" y="390"/>
                </a:moveTo>
                <a:cubicBezTo>
                  <a:pt x="1643" y="390"/>
                  <a:pt x="1643" y="390"/>
                  <a:pt x="1643" y="390"/>
                </a:cubicBezTo>
                <a:cubicBezTo>
                  <a:pt x="1644" y="390"/>
                  <a:pt x="1644" y="390"/>
                  <a:pt x="1644" y="389"/>
                </a:cubicBezTo>
                <a:cubicBezTo>
                  <a:pt x="1643" y="390"/>
                  <a:pt x="1643" y="390"/>
                  <a:pt x="1643" y="390"/>
                </a:cubicBezTo>
                <a:close/>
                <a:moveTo>
                  <a:pt x="1645" y="391"/>
                </a:moveTo>
                <a:cubicBezTo>
                  <a:pt x="1645" y="390"/>
                  <a:pt x="1645" y="389"/>
                  <a:pt x="1644" y="389"/>
                </a:cubicBezTo>
                <a:cubicBezTo>
                  <a:pt x="1644" y="389"/>
                  <a:pt x="1644" y="389"/>
                  <a:pt x="1644" y="390"/>
                </a:cubicBezTo>
                <a:cubicBezTo>
                  <a:pt x="1644" y="390"/>
                  <a:pt x="1645" y="391"/>
                  <a:pt x="1645" y="391"/>
                </a:cubicBezTo>
                <a:close/>
                <a:moveTo>
                  <a:pt x="1648" y="387"/>
                </a:moveTo>
                <a:cubicBezTo>
                  <a:pt x="1648" y="387"/>
                  <a:pt x="1648" y="387"/>
                  <a:pt x="1648" y="387"/>
                </a:cubicBezTo>
                <a:cubicBezTo>
                  <a:pt x="1647" y="387"/>
                  <a:pt x="1647" y="387"/>
                  <a:pt x="1647" y="387"/>
                </a:cubicBezTo>
                <a:cubicBezTo>
                  <a:pt x="1647" y="388"/>
                  <a:pt x="1648" y="388"/>
                  <a:pt x="1648" y="387"/>
                </a:cubicBezTo>
                <a:close/>
                <a:moveTo>
                  <a:pt x="1651" y="385"/>
                </a:moveTo>
                <a:cubicBezTo>
                  <a:pt x="1651" y="385"/>
                  <a:pt x="1650" y="386"/>
                  <a:pt x="1650" y="386"/>
                </a:cubicBezTo>
                <a:cubicBezTo>
                  <a:pt x="1650" y="386"/>
                  <a:pt x="1651" y="386"/>
                  <a:pt x="1651" y="386"/>
                </a:cubicBezTo>
                <a:cubicBezTo>
                  <a:pt x="1651" y="386"/>
                  <a:pt x="1651" y="385"/>
                  <a:pt x="1651" y="385"/>
                </a:cubicBezTo>
                <a:close/>
                <a:moveTo>
                  <a:pt x="1639" y="430"/>
                </a:moveTo>
                <a:cubicBezTo>
                  <a:pt x="1640" y="430"/>
                  <a:pt x="1640" y="429"/>
                  <a:pt x="1640" y="429"/>
                </a:cubicBezTo>
                <a:cubicBezTo>
                  <a:pt x="1639" y="429"/>
                  <a:pt x="1639" y="429"/>
                  <a:pt x="1639" y="429"/>
                </a:cubicBezTo>
                <a:cubicBezTo>
                  <a:pt x="1639" y="430"/>
                  <a:pt x="1639" y="430"/>
                  <a:pt x="1639" y="430"/>
                </a:cubicBezTo>
                <a:close/>
                <a:moveTo>
                  <a:pt x="1643" y="428"/>
                </a:moveTo>
                <a:cubicBezTo>
                  <a:pt x="1643" y="428"/>
                  <a:pt x="1643" y="428"/>
                  <a:pt x="1643" y="428"/>
                </a:cubicBezTo>
                <a:cubicBezTo>
                  <a:pt x="1644" y="428"/>
                  <a:pt x="1643" y="427"/>
                  <a:pt x="1643" y="427"/>
                </a:cubicBezTo>
                <a:cubicBezTo>
                  <a:pt x="1643" y="427"/>
                  <a:pt x="1643" y="428"/>
                  <a:pt x="1643" y="428"/>
                </a:cubicBezTo>
                <a:close/>
                <a:moveTo>
                  <a:pt x="1644" y="427"/>
                </a:moveTo>
                <a:cubicBezTo>
                  <a:pt x="1644" y="427"/>
                  <a:pt x="1644" y="427"/>
                  <a:pt x="1644" y="427"/>
                </a:cubicBezTo>
                <a:cubicBezTo>
                  <a:pt x="1644" y="428"/>
                  <a:pt x="1644" y="428"/>
                  <a:pt x="1644" y="427"/>
                </a:cubicBezTo>
                <a:cubicBezTo>
                  <a:pt x="1644" y="427"/>
                  <a:pt x="1644" y="427"/>
                  <a:pt x="1644" y="427"/>
                </a:cubicBezTo>
                <a:close/>
                <a:moveTo>
                  <a:pt x="1643" y="426"/>
                </a:moveTo>
                <a:cubicBezTo>
                  <a:pt x="1643" y="426"/>
                  <a:pt x="1643" y="426"/>
                  <a:pt x="1643" y="425"/>
                </a:cubicBezTo>
                <a:cubicBezTo>
                  <a:pt x="1643" y="425"/>
                  <a:pt x="1643" y="425"/>
                  <a:pt x="1643" y="425"/>
                </a:cubicBezTo>
                <a:cubicBezTo>
                  <a:pt x="1643" y="425"/>
                  <a:pt x="1642" y="426"/>
                  <a:pt x="1643" y="426"/>
                </a:cubicBezTo>
                <a:close/>
                <a:moveTo>
                  <a:pt x="1643" y="426"/>
                </a:moveTo>
                <a:cubicBezTo>
                  <a:pt x="1644" y="426"/>
                  <a:pt x="1644" y="426"/>
                  <a:pt x="1644" y="426"/>
                </a:cubicBezTo>
                <a:cubicBezTo>
                  <a:pt x="1644" y="426"/>
                  <a:pt x="1644" y="425"/>
                  <a:pt x="1643" y="425"/>
                </a:cubicBezTo>
                <a:cubicBezTo>
                  <a:pt x="1643" y="425"/>
                  <a:pt x="1643" y="426"/>
                  <a:pt x="1643" y="426"/>
                </a:cubicBezTo>
                <a:close/>
                <a:moveTo>
                  <a:pt x="1649" y="428"/>
                </a:moveTo>
                <a:cubicBezTo>
                  <a:pt x="1648" y="428"/>
                  <a:pt x="1648" y="429"/>
                  <a:pt x="1648" y="429"/>
                </a:cubicBezTo>
                <a:cubicBezTo>
                  <a:pt x="1649" y="429"/>
                  <a:pt x="1649" y="429"/>
                  <a:pt x="1649" y="429"/>
                </a:cubicBezTo>
                <a:cubicBezTo>
                  <a:pt x="1649" y="429"/>
                  <a:pt x="1649" y="428"/>
                  <a:pt x="1649" y="428"/>
                </a:cubicBezTo>
                <a:close/>
                <a:moveTo>
                  <a:pt x="1647" y="424"/>
                </a:moveTo>
                <a:cubicBezTo>
                  <a:pt x="1647" y="424"/>
                  <a:pt x="1647" y="425"/>
                  <a:pt x="1648" y="425"/>
                </a:cubicBezTo>
                <a:cubicBezTo>
                  <a:pt x="1648" y="424"/>
                  <a:pt x="1648" y="424"/>
                  <a:pt x="1648" y="424"/>
                </a:cubicBezTo>
                <a:cubicBezTo>
                  <a:pt x="1648" y="424"/>
                  <a:pt x="1648" y="424"/>
                  <a:pt x="1648" y="424"/>
                </a:cubicBezTo>
                <a:cubicBezTo>
                  <a:pt x="1649" y="424"/>
                  <a:pt x="1648" y="423"/>
                  <a:pt x="1648" y="423"/>
                </a:cubicBezTo>
                <a:cubicBezTo>
                  <a:pt x="1648" y="422"/>
                  <a:pt x="1647" y="423"/>
                  <a:pt x="1647" y="423"/>
                </a:cubicBezTo>
                <a:cubicBezTo>
                  <a:pt x="1647" y="423"/>
                  <a:pt x="1648" y="423"/>
                  <a:pt x="1648" y="424"/>
                </a:cubicBezTo>
                <a:cubicBezTo>
                  <a:pt x="1648" y="424"/>
                  <a:pt x="1648" y="423"/>
                  <a:pt x="1647" y="423"/>
                </a:cubicBezTo>
                <a:cubicBezTo>
                  <a:pt x="1647" y="423"/>
                  <a:pt x="1647" y="424"/>
                  <a:pt x="1647" y="424"/>
                </a:cubicBezTo>
                <a:close/>
                <a:moveTo>
                  <a:pt x="1650" y="424"/>
                </a:moveTo>
                <a:cubicBezTo>
                  <a:pt x="1649" y="424"/>
                  <a:pt x="1649" y="424"/>
                  <a:pt x="1649" y="425"/>
                </a:cubicBezTo>
                <a:cubicBezTo>
                  <a:pt x="1650" y="425"/>
                  <a:pt x="1650" y="424"/>
                  <a:pt x="1650" y="424"/>
                </a:cubicBezTo>
                <a:close/>
                <a:moveTo>
                  <a:pt x="1644" y="422"/>
                </a:moveTo>
                <a:cubicBezTo>
                  <a:pt x="1645" y="422"/>
                  <a:pt x="1645" y="421"/>
                  <a:pt x="1645" y="422"/>
                </a:cubicBezTo>
                <a:cubicBezTo>
                  <a:pt x="1645" y="422"/>
                  <a:pt x="1644" y="422"/>
                  <a:pt x="1645" y="422"/>
                </a:cubicBezTo>
                <a:cubicBezTo>
                  <a:pt x="1645" y="423"/>
                  <a:pt x="1646" y="423"/>
                  <a:pt x="1646" y="422"/>
                </a:cubicBezTo>
                <a:cubicBezTo>
                  <a:pt x="1646" y="422"/>
                  <a:pt x="1646" y="422"/>
                  <a:pt x="1646" y="422"/>
                </a:cubicBezTo>
                <a:cubicBezTo>
                  <a:pt x="1646" y="423"/>
                  <a:pt x="1647" y="423"/>
                  <a:pt x="1647" y="422"/>
                </a:cubicBezTo>
                <a:cubicBezTo>
                  <a:pt x="1647" y="422"/>
                  <a:pt x="1646" y="422"/>
                  <a:pt x="1646" y="422"/>
                </a:cubicBezTo>
                <a:cubicBezTo>
                  <a:pt x="1646" y="422"/>
                  <a:pt x="1646" y="422"/>
                  <a:pt x="1646" y="422"/>
                </a:cubicBezTo>
                <a:cubicBezTo>
                  <a:pt x="1646" y="421"/>
                  <a:pt x="1645" y="422"/>
                  <a:pt x="1645" y="422"/>
                </a:cubicBezTo>
                <a:cubicBezTo>
                  <a:pt x="1645" y="421"/>
                  <a:pt x="1645" y="421"/>
                  <a:pt x="1645" y="421"/>
                </a:cubicBezTo>
                <a:cubicBezTo>
                  <a:pt x="1645" y="421"/>
                  <a:pt x="1645" y="421"/>
                  <a:pt x="1645" y="421"/>
                </a:cubicBezTo>
                <a:cubicBezTo>
                  <a:pt x="1645" y="420"/>
                  <a:pt x="1644" y="420"/>
                  <a:pt x="1644" y="421"/>
                </a:cubicBezTo>
                <a:cubicBezTo>
                  <a:pt x="1644" y="421"/>
                  <a:pt x="1644" y="422"/>
                  <a:pt x="1644" y="422"/>
                </a:cubicBezTo>
                <a:close/>
                <a:moveTo>
                  <a:pt x="1647" y="423"/>
                </a:moveTo>
                <a:cubicBezTo>
                  <a:pt x="1647" y="423"/>
                  <a:pt x="1647" y="422"/>
                  <a:pt x="1647" y="422"/>
                </a:cubicBezTo>
                <a:cubicBezTo>
                  <a:pt x="1647" y="423"/>
                  <a:pt x="1647" y="423"/>
                  <a:pt x="1647" y="423"/>
                </a:cubicBezTo>
                <a:close/>
                <a:moveTo>
                  <a:pt x="1642" y="422"/>
                </a:moveTo>
                <a:cubicBezTo>
                  <a:pt x="1642" y="421"/>
                  <a:pt x="1642" y="421"/>
                  <a:pt x="1642" y="421"/>
                </a:cubicBezTo>
                <a:cubicBezTo>
                  <a:pt x="1641" y="421"/>
                  <a:pt x="1641" y="421"/>
                  <a:pt x="1641" y="422"/>
                </a:cubicBezTo>
                <a:cubicBezTo>
                  <a:pt x="1642" y="422"/>
                  <a:pt x="1642" y="422"/>
                  <a:pt x="1642" y="422"/>
                </a:cubicBezTo>
                <a:close/>
                <a:moveTo>
                  <a:pt x="1641" y="424"/>
                </a:moveTo>
                <a:cubicBezTo>
                  <a:pt x="1641" y="424"/>
                  <a:pt x="1640" y="424"/>
                  <a:pt x="1640" y="425"/>
                </a:cubicBezTo>
                <a:cubicBezTo>
                  <a:pt x="1640" y="425"/>
                  <a:pt x="1640" y="425"/>
                  <a:pt x="1641" y="425"/>
                </a:cubicBezTo>
                <a:cubicBezTo>
                  <a:pt x="1641" y="425"/>
                  <a:pt x="1641" y="425"/>
                  <a:pt x="1641" y="425"/>
                </a:cubicBezTo>
                <a:cubicBezTo>
                  <a:pt x="1642" y="425"/>
                  <a:pt x="1641" y="425"/>
                  <a:pt x="1642" y="425"/>
                </a:cubicBezTo>
                <a:cubicBezTo>
                  <a:pt x="1642" y="424"/>
                  <a:pt x="1642" y="423"/>
                  <a:pt x="1641" y="424"/>
                </a:cubicBezTo>
                <a:cubicBezTo>
                  <a:pt x="1641" y="424"/>
                  <a:pt x="1641" y="424"/>
                  <a:pt x="1641" y="424"/>
                </a:cubicBezTo>
                <a:close/>
                <a:moveTo>
                  <a:pt x="1695" y="507"/>
                </a:moveTo>
                <a:cubicBezTo>
                  <a:pt x="1695" y="507"/>
                  <a:pt x="1695" y="507"/>
                  <a:pt x="1695" y="507"/>
                </a:cubicBezTo>
                <a:cubicBezTo>
                  <a:pt x="1695" y="507"/>
                  <a:pt x="1695" y="506"/>
                  <a:pt x="1695" y="507"/>
                </a:cubicBezTo>
                <a:close/>
                <a:moveTo>
                  <a:pt x="1695" y="508"/>
                </a:moveTo>
                <a:cubicBezTo>
                  <a:pt x="1696" y="508"/>
                  <a:pt x="1696" y="507"/>
                  <a:pt x="1695" y="507"/>
                </a:cubicBezTo>
                <a:cubicBezTo>
                  <a:pt x="1695" y="507"/>
                  <a:pt x="1695" y="508"/>
                  <a:pt x="1695" y="508"/>
                </a:cubicBezTo>
                <a:cubicBezTo>
                  <a:pt x="1695" y="508"/>
                  <a:pt x="1695" y="508"/>
                  <a:pt x="1695" y="508"/>
                </a:cubicBezTo>
                <a:close/>
                <a:moveTo>
                  <a:pt x="1648" y="478"/>
                </a:moveTo>
                <a:cubicBezTo>
                  <a:pt x="1648" y="479"/>
                  <a:pt x="1648" y="479"/>
                  <a:pt x="1648" y="479"/>
                </a:cubicBezTo>
                <a:cubicBezTo>
                  <a:pt x="1648" y="479"/>
                  <a:pt x="1649" y="480"/>
                  <a:pt x="1649" y="479"/>
                </a:cubicBezTo>
                <a:cubicBezTo>
                  <a:pt x="1649" y="479"/>
                  <a:pt x="1649" y="478"/>
                  <a:pt x="1648" y="478"/>
                </a:cubicBezTo>
                <a:close/>
                <a:moveTo>
                  <a:pt x="1652" y="478"/>
                </a:moveTo>
                <a:cubicBezTo>
                  <a:pt x="1651" y="478"/>
                  <a:pt x="1651" y="479"/>
                  <a:pt x="1652" y="479"/>
                </a:cubicBezTo>
                <a:cubicBezTo>
                  <a:pt x="1652" y="479"/>
                  <a:pt x="1652" y="478"/>
                  <a:pt x="1652" y="478"/>
                </a:cubicBezTo>
                <a:close/>
                <a:moveTo>
                  <a:pt x="1654" y="479"/>
                </a:moveTo>
                <a:cubicBezTo>
                  <a:pt x="1654" y="478"/>
                  <a:pt x="1654" y="478"/>
                  <a:pt x="1654" y="478"/>
                </a:cubicBezTo>
                <a:cubicBezTo>
                  <a:pt x="1654" y="478"/>
                  <a:pt x="1654" y="478"/>
                  <a:pt x="1654" y="479"/>
                </a:cubicBezTo>
                <a:cubicBezTo>
                  <a:pt x="1654" y="479"/>
                  <a:pt x="1654" y="479"/>
                  <a:pt x="1654" y="479"/>
                </a:cubicBezTo>
                <a:close/>
                <a:moveTo>
                  <a:pt x="1659" y="484"/>
                </a:moveTo>
                <a:cubicBezTo>
                  <a:pt x="1659" y="483"/>
                  <a:pt x="1659" y="483"/>
                  <a:pt x="1659" y="483"/>
                </a:cubicBezTo>
                <a:cubicBezTo>
                  <a:pt x="1659" y="483"/>
                  <a:pt x="1659" y="482"/>
                  <a:pt x="1659" y="482"/>
                </a:cubicBezTo>
                <a:cubicBezTo>
                  <a:pt x="1659" y="483"/>
                  <a:pt x="1659" y="483"/>
                  <a:pt x="1658" y="483"/>
                </a:cubicBezTo>
                <a:cubicBezTo>
                  <a:pt x="1658" y="483"/>
                  <a:pt x="1658" y="484"/>
                  <a:pt x="1659" y="484"/>
                </a:cubicBezTo>
                <a:close/>
                <a:moveTo>
                  <a:pt x="1663" y="479"/>
                </a:moveTo>
                <a:cubicBezTo>
                  <a:pt x="1663" y="479"/>
                  <a:pt x="1663" y="479"/>
                  <a:pt x="1663" y="479"/>
                </a:cubicBezTo>
                <a:cubicBezTo>
                  <a:pt x="1663" y="479"/>
                  <a:pt x="1663" y="478"/>
                  <a:pt x="1663" y="478"/>
                </a:cubicBezTo>
                <a:cubicBezTo>
                  <a:pt x="1662" y="478"/>
                  <a:pt x="1662" y="479"/>
                  <a:pt x="1663" y="479"/>
                </a:cubicBezTo>
                <a:close/>
                <a:moveTo>
                  <a:pt x="1664" y="479"/>
                </a:moveTo>
                <a:cubicBezTo>
                  <a:pt x="1664" y="479"/>
                  <a:pt x="1664" y="479"/>
                  <a:pt x="1664" y="479"/>
                </a:cubicBezTo>
                <a:cubicBezTo>
                  <a:pt x="1663" y="479"/>
                  <a:pt x="1663" y="479"/>
                  <a:pt x="1664" y="479"/>
                </a:cubicBezTo>
                <a:cubicBezTo>
                  <a:pt x="1664" y="480"/>
                  <a:pt x="1664" y="480"/>
                  <a:pt x="1664" y="479"/>
                </a:cubicBezTo>
                <a:close/>
                <a:moveTo>
                  <a:pt x="1660" y="476"/>
                </a:moveTo>
                <a:cubicBezTo>
                  <a:pt x="1660" y="476"/>
                  <a:pt x="1660" y="476"/>
                  <a:pt x="1660" y="476"/>
                </a:cubicBezTo>
                <a:cubicBezTo>
                  <a:pt x="1661" y="476"/>
                  <a:pt x="1661" y="476"/>
                  <a:pt x="1660" y="476"/>
                </a:cubicBezTo>
                <a:close/>
                <a:moveTo>
                  <a:pt x="1656" y="473"/>
                </a:moveTo>
                <a:cubicBezTo>
                  <a:pt x="1656" y="473"/>
                  <a:pt x="1656" y="473"/>
                  <a:pt x="1656" y="473"/>
                </a:cubicBezTo>
                <a:cubicBezTo>
                  <a:pt x="1656" y="473"/>
                  <a:pt x="1656" y="473"/>
                  <a:pt x="1656" y="473"/>
                </a:cubicBezTo>
                <a:close/>
                <a:moveTo>
                  <a:pt x="1656" y="473"/>
                </a:moveTo>
                <a:cubicBezTo>
                  <a:pt x="1655" y="473"/>
                  <a:pt x="1655" y="474"/>
                  <a:pt x="1655" y="474"/>
                </a:cubicBezTo>
                <a:cubicBezTo>
                  <a:pt x="1656" y="474"/>
                  <a:pt x="1656" y="473"/>
                  <a:pt x="1656" y="473"/>
                </a:cubicBezTo>
                <a:close/>
                <a:moveTo>
                  <a:pt x="1661" y="470"/>
                </a:moveTo>
                <a:cubicBezTo>
                  <a:pt x="1661" y="470"/>
                  <a:pt x="1661" y="470"/>
                  <a:pt x="1661" y="470"/>
                </a:cubicBezTo>
                <a:cubicBezTo>
                  <a:pt x="1661" y="470"/>
                  <a:pt x="1661" y="470"/>
                  <a:pt x="1661" y="470"/>
                </a:cubicBezTo>
                <a:cubicBezTo>
                  <a:pt x="1661" y="471"/>
                  <a:pt x="1661" y="471"/>
                  <a:pt x="1661" y="470"/>
                </a:cubicBezTo>
                <a:close/>
                <a:moveTo>
                  <a:pt x="1663" y="469"/>
                </a:moveTo>
                <a:cubicBezTo>
                  <a:pt x="1663" y="469"/>
                  <a:pt x="1663" y="469"/>
                  <a:pt x="1663" y="469"/>
                </a:cubicBezTo>
                <a:cubicBezTo>
                  <a:pt x="1664" y="470"/>
                  <a:pt x="1664" y="469"/>
                  <a:pt x="1664" y="469"/>
                </a:cubicBezTo>
                <a:cubicBezTo>
                  <a:pt x="1664" y="469"/>
                  <a:pt x="1663" y="469"/>
                  <a:pt x="1663" y="469"/>
                </a:cubicBezTo>
                <a:close/>
                <a:moveTo>
                  <a:pt x="1665" y="471"/>
                </a:moveTo>
                <a:cubicBezTo>
                  <a:pt x="1664" y="471"/>
                  <a:pt x="1664" y="471"/>
                  <a:pt x="1664" y="471"/>
                </a:cubicBezTo>
                <a:cubicBezTo>
                  <a:pt x="1665" y="471"/>
                  <a:pt x="1665" y="471"/>
                  <a:pt x="1665" y="471"/>
                </a:cubicBezTo>
                <a:cubicBezTo>
                  <a:pt x="1665" y="471"/>
                  <a:pt x="1665" y="471"/>
                  <a:pt x="1665" y="471"/>
                </a:cubicBezTo>
                <a:close/>
                <a:moveTo>
                  <a:pt x="1664" y="472"/>
                </a:moveTo>
                <a:cubicBezTo>
                  <a:pt x="1663" y="472"/>
                  <a:pt x="1664" y="473"/>
                  <a:pt x="1664" y="473"/>
                </a:cubicBezTo>
                <a:cubicBezTo>
                  <a:pt x="1664" y="472"/>
                  <a:pt x="1664" y="472"/>
                  <a:pt x="1664" y="472"/>
                </a:cubicBezTo>
                <a:close/>
                <a:moveTo>
                  <a:pt x="1666" y="471"/>
                </a:moveTo>
                <a:cubicBezTo>
                  <a:pt x="1666" y="471"/>
                  <a:pt x="1666" y="471"/>
                  <a:pt x="1666" y="471"/>
                </a:cubicBezTo>
                <a:cubicBezTo>
                  <a:pt x="1666" y="470"/>
                  <a:pt x="1666" y="470"/>
                  <a:pt x="1666" y="470"/>
                </a:cubicBezTo>
                <a:cubicBezTo>
                  <a:pt x="1666" y="470"/>
                  <a:pt x="1665" y="470"/>
                  <a:pt x="1666" y="471"/>
                </a:cubicBezTo>
                <a:close/>
                <a:moveTo>
                  <a:pt x="1665" y="471"/>
                </a:moveTo>
                <a:cubicBezTo>
                  <a:pt x="1666" y="471"/>
                  <a:pt x="1666" y="470"/>
                  <a:pt x="1665" y="471"/>
                </a:cubicBezTo>
                <a:cubicBezTo>
                  <a:pt x="1665" y="471"/>
                  <a:pt x="1665" y="471"/>
                  <a:pt x="1665" y="471"/>
                </a:cubicBezTo>
                <a:close/>
                <a:moveTo>
                  <a:pt x="1666" y="484"/>
                </a:moveTo>
                <a:cubicBezTo>
                  <a:pt x="1666" y="484"/>
                  <a:pt x="1666" y="483"/>
                  <a:pt x="1666" y="483"/>
                </a:cubicBezTo>
                <a:cubicBezTo>
                  <a:pt x="1666" y="483"/>
                  <a:pt x="1666" y="484"/>
                  <a:pt x="1666" y="484"/>
                </a:cubicBezTo>
                <a:close/>
                <a:moveTo>
                  <a:pt x="1667" y="483"/>
                </a:moveTo>
                <a:cubicBezTo>
                  <a:pt x="1667" y="483"/>
                  <a:pt x="1667" y="483"/>
                  <a:pt x="1667" y="483"/>
                </a:cubicBezTo>
                <a:cubicBezTo>
                  <a:pt x="1668" y="484"/>
                  <a:pt x="1668" y="484"/>
                  <a:pt x="1668" y="484"/>
                </a:cubicBezTo>
                <a:cubicBezTo>
                  <a:pt x="1668" y="483"/>
                  <a:pt x="1668" y="483"/>
                  <a:pt x="1667" y="483"/>
                </a:cubicBezTo>
                <a:close/>
                <a:moveTo>
                  <a:pt x="1671" y="475"/>
                </a:moveTo>
                <a:cubicBezTo>
                  <a:pt x="1671" y="475"/>
                  <a:pt x="1671" y="475"/>
                  <a:pt x="1671" y="475"/>
                </a:cubicBezTo>
                <a:cubicBezTo>
                  <a:pt x="1671" y="475"/>
                  <a:pt x="1671" y="474"/>
                  <a:pt x="1671" y="475"/>
                </a:cubicBezTo>
                <a:close/>
                <a:moveTo>
                  <a:pt x="1674" y="472"/>
                </a:moveTo>
                <a:cubicBezTo>
                  <a:pt x="1674" y="472"/>
                  <a:pt x="1674" y="472"/>
                  <a:pt x="1674" y="472"/>
                </a:cubicBezTo>
                <a:cubicBezTo>
                  <a:pt x="1673" y="472"/>
                  <a:pt x="1673" y="472"/>
                  <a:pt x="1673" y="472"/>
                </a:cubicBezTo>
                <a:cubicBezTo>
                  <a:pt x="1674" y="473"/>
                  <a:pt x="1674" y="473"/>
                  <a:pt x="1674" y="472"/>
                </a:cubicBezTo>
                <a:close/>
                <a:moveTo>
                  <a:pt x="1677" y="472"/>
                </a:moveTo>
                <a:cubicBezTo>
                  <a:pt x="1678" y="472"/>
                  <a:pt x="1677" y="472"/>
                  <a:pt x="1677" y="472"/>
                </a:cubicBezTo>
                <a:cubicBezTo>
                  <a:pt x="1677" y="472"/>
                  <a:pt x="1677" y="472"/>
                  <a:pt x="1677" y="472"/>
                </a:cubicBezTo>
                <a:cubicBezTo>
                  <a:pt x="1677" y="472"/>
                  <a:pt x="1677" y="472"/>
                  <a:pt x="1677" y="472"/>
                </a:cubicBezTo>
                <a:close/>
                <a:moveTo>
                  <a:pt x="1678" y="472"/>
                </a:moveTo>
                <a:cubicBezTo>
                  <a:pt x="1678" y="472"/>
                  <a:pt x="1678" y="472"/>
                  <a:pt x="1678" y="472"/>
                </a:cubicBezTo>
                <a:cubicBezTo>
                  <a:pt x="1678" y="472"/>
                  <a:pt x="1678" y="472"/>
                  <a:pt x="1678" y="472"/>
                </a:cubicBezTo>
                <a:close/>
                <a:moveTo>
                  <a:pt x="1679" y="477"/>
                </a:moveTo>
                <a:cubicBezTo>
                  <a:pt x="1678" y="477"/>
                  <a:pt x="1679" y="477"/>
                  <a:pt x="1679" y="477"/>
                </a:cubicBezTo>
                <a:cubicBezTo>
                  <a:pt x="1679" y="477"/>
                  <a:pt x="1679" y="477"/>
                  <a:pt x="1679" y="477"/>
                </a:cubicBezTo>
                <a:close/>
                <a:moveTo>
                  <a:pt x="1663" y="460"/>
                </a:moveTo>
                <a:cubicBezTo>
                  <a:pt x="1663" y="460"/>
                  <a:pt x="1663" y="460"/>
                  <a:pt x="1663" y="461"/>
                </a:cubicBezTo>
                <a:cubicBezTo>
                  <a:pt x="1663" y="461"/>
                  <a:pt x="1663" y="461"/>
                  <a:pt x="1663" y="461"/>
                </a:cubicBezTo>
                <a:cubicBezTo>
                  <a:pt x="1663" y="461"/>
                  <a:pt x="1664" y="461"/>
                  <a:pt x="1664" y="460"/>
                </a:cubicBezTo>
                <a:cubicBezTo>
                  <a:pt x="1664" y="460"/>
                  <a:pt x="1664" y="460"/>
                  <a:pt x="1663" y="460"/>
                </a:cubicBezTo>
                <a:close/>
                <a:moveTo>
                  <a:pt x="1662" y="463"/>
                </a:moveTo>
                <a:cubicBezTo>
                  <a:pt x="1663" y="464"/>
                  <a:pt x="1663" y="463"/>
                  <a:pt x="1663" y="463"/>
                </a:cubicBezTo>
                <a:cubicBezTo>
                  <a:pt x="1663" y="463"/>
                  <a:pt x="1663" y="464"/>
                  <a:pt x="1663" y="463"/>
                </a:cubicBezTo>
                <a:cubicBezTo>
                  <a:pt x="1663" y="463"/>
                  <a:pt x="1663" y="463"/>
                  <a:pt x="1663" y="463"/>
                </a:cubicBezTo>
                <a:cubicBezTo>
                  <a:pt x="1663" y="463"/>
                  <a:pt x="1662" y="463"/>
                  <a:pt x="1662" y="463"/>
                </a:cubicBezTo>
                <a:close/>
                <a:moveTo>
                  <a:pt x="1664" y="463"/>
                </a:moveTo>
                <a:cubicBezTo>
                  <a:pt x="1664" y="463"/>
                  <a:pt x="1663" y="463"/>
                  <a:pt x="1664" y="463"/>
                </a:cubicBezTo>
                <a:cubicBezTo>
                  <a:pt x="1664" y="463"/>
                  <a:pt x="1664" y="463"/>
                  <a:pt x="1664" y="463"/>
                </a:cubicBezTo>
                <a:close/>
                <a:moveTo>
                  <a:pt x="1668" y="463"/>
                </a:moveTo>
                <a:cubicBezTo>
                  <a:pt x="1667" y="463"/>
                  <a:pt x="1667" y="463"/>
                  <a:pt x="1668" y="463"/>
                </a:cubicBezTo>
                <a:cubicBezTo>
                  <a:pt x="1668" y="463"/>
                  <a:pt x="1668" y="463"/>
                  <a:pt x="1668" y="463"/>
                </a:cubicBezTo>
                <a:close/>
                <a:moveTo>
                  <a:pt x="1667" y="464"/>
                </a:moveTo>
                <a:cubicBezTo>
                  <a:pt x="1667" y="464"/>
                  <a:pt x="1667" y="465"/>
                  <a:pt x="1667" y="465"/>
                </a:cubicBezTo>
                <a:cubicBezTo>
                  <a:pt x="1667" y="465"/>
                  <a:pt x="1667" y="465"/>
                  <a:pt x="1667" y="464"/>
                </a:cubicBezTo>
                <a:cubicBezTo>
                  <a:pt x="1667" y="464"/>
                  <a:pt x="1667" y="464"/>
                  <a:pt x="1667" y="464"/>
                </a:cubicBezTo>
                <a:close/>
                <a:moveTo>
                  <a:pt x="1665" y="465"/>
                </a:moveTo>
                <a:cubicBezTo>
                  <a:pt x="1665" y="465"/>
                  <a:pt x="1665" y="465"/>
                  <a:pt x="1665" y="465"/>
                </a:cubicBezTo>
                <a:cubicBezTo>
                  <a:pt x="1665" y="465"/>
                  <a:pt x="1665" y="465"/>
                  <a:pt x="1665" y="465"/>
                </a:cubicBezTo>
                <a:cubicBezTo>
                  <a:pt x="1665" y="465"/>
                  <a:pt x="1665" y="465"/>
                  <a:pt x="1665" y="465"/>
                </a:cubicBezTo>
                <a:close/>
                <a:moveTo>
                  <a:pt x="1665" y="465"/>
                </a:moveTo>
                <a:cubicBezTo>
                  <a:pt x="1665" y="466"/>
                  <a:pt x="1665" y="466"/>
                  <a:pt x="1665" y="466"/>
                </a:cubicBezTo>
                <a:cubicBezTo>
                  <a:pt x="1665" y="466"/>
                  <a:pt x="1665" y="465"/>
                  <a:pt x="1665" y="465"/>
                </a:cubicBezTo>
                <a:close/>
                <a:moveTo>
                  <a:pt x="1664" y="465"/>
                </a:moveTo>
                <a:cubicBezTo>
                  <a:pt x="1663" y="466"/>
                  <a:pt x="1663" y="466"/>
                  <a:pt x="1664" y="466"/>
                </a:cubicBezTo>
                <a:cubicBezTo>
                  <a:pt x="1664" y="466"/>
                  <a:pt x="1664" y="466"/>
                  <a:pt x="1664" y="465"/>
                </a:cubicBezTo>
                <a:cubicBezTo>
                  <a:pt x="1664" y="465"/>
                  <a:pt x="1664" y="465"/>
                  <a:pt x="1664" y="465"/>
                </a:cubicBezTo>
                <a:close/>
                <a:moveTo>
                  <a:pt x="1664" y="468"/>
                </a:moveTo>
                <a:cubicBezTo>
                  <a:pt x="1664" y="468"/>
                  <a:pt x="1664" y="468"/>
                  <a:pt x="1664" y="468"/>
                </a:cubicBezTo>
                <a:cubicBezTo>
                  <a:pt x="1664" y="468"/>
                  <a:pt x="1665" y="468"/>
                  <a:pt x="1665" y="468"/>
                </a:cubicBezTo>
                <a:cubicBezTo>
                  <a:pt x="1665" y="468"/>
                  <a:pt x="1664" y="467"/>
                  <a:pt x="1664" y="468"/>
                </a:cubicBezTo>
                <a:close/>
                <a:moveTo>
                  <a:pt x="1665" y="468"/>
                </a:moveTo>
                <a:cubicBezTo>
                  <a:pt x="1666" y="468"/>
                  <a:pt x="1665" y="467"/>
                  <a:pt x="1665" y="467"/>
                </a:cubicBezTo>
                <a:cubicBezTo>
                  <a:pt x="1665" y="468"/>
                  <a:pt x="1665" y="468"/>
                  <a:pt x="1665" y="468"/>
                </a:cubicBezTo>
                <a:close/>
                <a:moveTo>
                  <a:pt x="1666" y="468"/>
                </a:moveTo>
                <a:cubicBezTo>
                  <a:pt x="1666" y="468"/>
                  <a:pt x="1666" y="469"/>
                  <a:pt x="1666" y="468"/>
                </a:cubicBezTo>
                <a:cubicBezTo>
                  <a:pt x="1666" y="468"/>
                  <a:pt x="1666" y="468"/>
                  <a:pt x="1666" y="468"/>
                </a:cubicBezTo>
                <a:cubicBezTo>
                  <a:pt x="1666" y="468"/>
                  <a:pt x="1666" y="468"/>
                  <a:pt x="1666" y="468"/>
                </a:cubicBezTo>
                <a:close/>
                <a:moveTo>
                  <a:pt x="1672" y="467"/>
                </a:moveTo>
                <a:cubicBezTo>
                  <a:pt x="1672" y="467"/>
                  <a:pt x="1673" y="468"/>
                  <a:pt x="1673" y="467"/>
                </a:cubicBezTo>
                <a:cubicBezTo>
                  <a:pt x="1673" y="467"/>
                  <a:pt x="1673" y="467"/>
                  <a:pt x="1673" y="467"/>
                </a:cubicBezTo>
                <a:cubicBezTo>
                  <a:pt x="1673" y="466"/>
                  <a:pt x="1672" y="466"/>
                  <a:pt x="1672" y="467"/>
                </a:cubicBezTo>
                <a:cubicBezTo>
                  <a:pt x="1672" y="467"/>
                  <a:pt x="1672" y="467"/>
                  <a:pt x="1672" y="467"/>
                </a:cubicBezTo>
                <a:close/>
                <a:moveTo>
                  <a:pt x="1673" y="465"/>
                </a:moveTo>
                <a:cubicBezTo>
                  <a:pt x="1672" y="465"/>
                  <a:pt x="1672" y="465"/>
                  <a:pt x="1673" y="465"/>
                </a:cubicBezTo>
                <a:cubicBezTo>
                  <a:pt x="1673" y="465"/>
                  <a:pt x="1673" y="465"/>
                  <a:pt x="1673" y="465"/>
                </a:cubicBezTo>
                <a:close/>
                <a:moveTo>
                  <a:pt x="1283" y="371"/>
                </a:moveTo>
                <a:cubicBezTo>
                  <a:pt x="1282" y="372"/>
                  <a:pt x="1283" y="372"/>
                  <a:pt x="1283" y="372"/>
                </a:cubicBezTo>
                <a:cubicBezTo>
                  <a:pt x="1283" y="371"/>
                  <a:pt x="1283" y="371"/>
                  <a:pt x="1283" y="371"/>
                </a:cubicBezTo>
                <a:close/>
                <a:moveTo>
                  <a:pt x="1263" y="350"/>
                </a:moveTo>
                <a:cubicBezTo>
                  <a:pt x="1262" y="351"/>
                  <a:pt x="1262" y="351"/>
                  <a:pt x="1263" y="351"/>
                </a:cubicBezTo>
                <a:cubicBezTo>
                  <a:pt x="1263" y="351"/>
                  <a:pt x="1264" y="351"/>
                  <a:pt x="1264" y="351"/>
                </a:cubicBezTo>
                <a:cubicBezTo>
                  <a:pt x="1264" y="350"/>
                  <a:pt x="1263" y="350"/>
                  <a:pt x="1263" y="350"/>
                </a:cubicBezTo>
                <a:close/>
                <a:moveTo>
                  <a:pt x="412" y="543"/>
                </a:moveTo>
                <a:cubicBezTo>
                  <a:pt x="412" y="543"/>
                  <a:pt x="412" y="542"/>
                  <a:pt x="411" y="542"/>
                </a:cubicBezTo>
                <a:cubicBezTo>
                  <a:pt x="411" y="541"/>
                  <a:pt x="411" y="541"/>
                  <a:pt x="410" y="541"/>
                </a:cubicBezTo>
                <a:cubicBezTo>
                  <a:pt x="410" y="541"/>
                  <a:pt x="410" y="540"/>
                  <a:pt x="410" y="540"/>
                </a:cubicBezTo>
                <a:cubicBezTo>
                  <a:pt x="410" y="539"/>
                  <a:pt x="410" y="539"/>
                  <a:pt x="409" y="539"/>
                </a:cubicBezTo>
                <a:cubicBezTo>
                  <a:pt x="409" y="539"/>
                  <a:pt x="408" y="539"/>
                  <a:pt x="408" y="540"/>
                </a:cubicBezTo>
                <a:cubicBezTo>
                  <a:pt x="409" y="540"/>
                  <a:pt x="409" y="541"/>
                  <a:pt x="409" y="541"/>
                </a:cubicBezTo>
                <a:cubicBezTo>
                  <a:pt x="409" y="542"/>
                  <a:pt x="410" y="542"/>
                  <a:pt x="410" y="543"/>
                </a:cubicBezTo>
                <a:cubicBezTo>
                  <a:pt x="410" y="543"/>
                  <a:pt x="411" y="544"/>
                  <a:pt x="410" y="544"/>
                </a:cubicBezTo>
                <a:cubicBezTo>
                  <a:pt x="410" y="545"/>
                  <a:pt x="409" y="545"/>
                  <a:pt x="409" y="545"/>
                </a:cubicBezTo>
                <a:cubicBezTo>
                  <a:pt x="408" y="546"/>
                  <a:pt x="408" y="546"/>
                  <a:pt x="409" y="547"/>
                </a:cubicBezTo>
                <a:cubicBezTo>
                  <a:pt x="410" y="547"/>
                  <a:pt x="410" y="547"/>
                  <a:pt x="411" y="547"/>
                </a:cubicBezTo>
                <a:cubicBezTo>
                  <a:pt x="411" y="547"/>
                  <a:pt x="412" y="546"/>
                  <a:pt x="413" y="546"/>
                </a:cubicBezTo>
                <a:cubicBezTo>
                  <a:pt x="413" y="545"/>
                  <a:pt x="413" y="545"/>
                  <a:pt x="413" y="544"/>
                </a:cubicBezTo>
                <a:cubicBezTo>
                  <a:pt x="412" y="544"/>
                  <a:pt x="412" y="544"/>
                  <a:pt x="412" y="543"/>
                </a:cubicBezTo>
                <a:close/>
                <a:moveTo>
                  <a:pt x="414" y="542"/>
                </a:moveTo>
                <a:cubicBezTo>
                  <a:pt x="414" y="541"/>
                  <a:pt x="413" y="541"/>
                  <a:pt x="413" y="541"/>
                </a:cubicBezTo>
                <a:cubicBezTo>
                  <a:pt x="412" y="541"/>
                  <a:pt x="412" y="541"/>
                  <a:pt x="412" y="542"/>
                </a:cubicBezTo>
                <a:cubicBezTo>
                  <a:pt x="413" y="542"/>
                  <a:pt x="414" y="542"/>
                  <a:pt x="414" y="542"/>
                </a:cubicBezTo>
                <a:cubicBezTo>
                  <a:pt x="414" y="542"/>
                  <a:pt x="414" y="542"/>
                  <a:pt x="414" y="542"/>
                </a:cubicBezTo>
                <a:close/>
                <a:moveTo>
                  <a:pt x="415" y="543"/>
                </a:moveTo>
                <a:cubicBezTo>
                  <a:pt x="415" y="543"/>
                  <a:pt x="414" y="543"/>
                  <a:pt x="414" y="544"/>
                </a:cubicBezTo>
                <a:cubicBezTo>
                  <a:pt x="414" y="545"/>
                  <a:pt x="415" y="545"/>
                  <a:pt x="415" y="545"/>
                </a:cubicBezTo>
                <a:cubicBezTo>
                  <a:pt x="416" y="545"/>
                  <a:pt x="417" y="544"/>
                  <a:pt x="417" y="544"/>
                </a:cubicBezTo>
                <a:cubicBezTo>
                  <a:pt x="417" y="543"/>
                  <a:pt x="416" y="543"/>
                  <a:pt x="415" y="543"/>
                </a:cubicBezTo>
                <a:close/>
                <a:moveTo>
                  <a:pt x="415" y="548"/>
                </a:moveTo>
                <a:cubicBezTo>
                  <a:pt x="415" y="548"/>
                  <a:pt x="414" y="549"/>
                  <a:pt x="414" y="549"/>
                </a:cubicBezTo>
                <a:cubicBezTo>
                  <a:pt x="415" y="549"/>
                  <a:pt x="416" y="549"/>
                  <a:pt x="416" y="549"/>
                </a:cubicBezTo>
                <a:cubicBezTo>
                  <a:pt x="416" y="548"/>
                  <a:pt x="415" y="548"/>
                  <a:pt x="415" y="548"/>
                </a:cubicBezTo>
                <a:close/>
                <a:moveTo>
                  <a:pt x="422" y="544"/>
                </a:moveTo>
                <a:cubicBezTo>
                  <a:pt x="421" y="545"/>
                  <a:pt x="421" y="545"/>
                  <a:pt x="421" y="545"/>
                </a:cubicBezTo>
                <a:cubicBezTo>
                  <a:pt x="420" y="546"/>
                  <a:pt x="420" y="546"/>
                  <a:pt x="421" y="546"/>
                </a:cubicBezTo>
                <a:cubicBezTo>
                  <a:pt x="421" y="546"/>
                  <a:pt x="422" y="546"/>
                  <a:pt x="422" y="545"/>
                </a:cubicBezTo>
                <a:cubicBezTo>
                  <a:pt x="422" y="545"/>
                  <a:pt x="422" y="544"/>
                  <a:pt x="422" y="544"/>
                </a:cubicBezTo>
                <a:close/>
                <a:moveTo>
                  <a:pt x="415" y="537"/>
                </a:moveTo>
                <a:cubicBezTo>
                  <a:pt x="415" y="537"/>
                  <a:pt x="415" y="537"/>
                  <a:pt x="415" y="537"/>
                </a:cubicBezTo>
                <a:cubicBezTo>
                  <a:pt x="414" y="537"/>
                  <a:pt x="414" y="538"/>
                  <a:pt x="414" y="538"/>
                </a:cubicBezTo>
                <a:cubicBezTo>
                  <a:pt x="415" y="538"/>
                  <a:pt x="415" y="538"/>
                  <a:pt x="415" y="537"/>
                </a:cubicBezTo>
                <a:close/>
                <a:moveTo>
                  <a:pt x="413" y="535"/>
                </a:moveTo>
                <a:cubicBezTo>
                  <a:pt x="413" y="535"/>
                  <a:pt x="413" y="536"/>
                  <a:pt x="413" y="536"/>
                </a:cubicBezTo>
                <a:cubicBezTo>
                  <a:pt x="413" y="536"/>
                  <a:pt x="413" y="535"/>
                  <a:pt x="413" y="535"/>
                </a:cubicBezTo>
                <a:close/>
                <a:moveTo>
                  <a:pt x="419" y="549"/>
                </a:moveTo>
                <a:cubicBezTo>
                  <a:pt x="419" y="549"/>
                  <a:pt x="419" y="549"/>
                  <a:pt x="420" y="549"/>
                </a:cubicBezTo>
                <a:cubicBezTo>
                  <a:pt x="420" y="549"/>
                  <a:pt x="420" y="549"/>
                  <a:pt x="420" y="549"/>
                </a:cubicBezTo>
                <a:cubicBezTo>
                  <a:pt x="420" y="549"/>
                  <a:pt x="419" y="549"/>
                  <a:pt x="419" y="549"/>
                </a:cubicBezTo>
                <a:close/>
                <a:moveTo>
                  <a:pt x="531" y="410"/>
                </a:moveTo>
                <a:cubicBezTo>
                  <a:pt x="531" y="410"/>
                  <a:pt x="530" y="409"/>
                  <a:pt x="529" y="408"/>
                </a:cubicBezTo>
                <a:cubicBezTo>
                  <a:pt x="528" y="408"/>
                  <a:pt x="527" y="409"/>
                  <a:pt x="528" y="409"/>
                </a:cubicBezTo>
                <a:cubicBezTo>
                  <a:pt x="529" y="410"/>
                  <a:pt x="530" y="411"/>
                  <a:pt x="531" y="410"/>
                </a:cubicBezTo>
                <a:close/>
                <a:moveTo>
                  <a:pt x="864" y="77"/>
                </a:moveTo>
                <a:cubicBezTo>
                  <a:pt x="864" y="77"/>
                  <a:pt x="864" y="77"/>
                  <a:pt x="865" y="77"/>
                </a:cubicBezTo>
                <a:cubicBezTo>
                  <a:pt x="866" y="77"/>
                  <a:pt x="867" y="77"/>
                  <a:pt x="867" y="77"/>
                </a:cubicBezTo>
                <a:cubicBezTo>
                  <a:pt x="867" y="77"/>
                  <a:pt x="867" y="76"/>
                  <a:pt x="868" y="76"/>
                </a:cubicBezTo>
                <a:cubicBezTo>
                  <a:pt x="868" y="76"/>
                  <a:pt x="869" y="76"/>
                  <a:pt x="869" y="76"/>
                </a:cubicBezTo>
                <a:cubicBezTo>
                  <a:pt x="869" y="76"/>
                  <a:pt x="869" y="76"/>
                  <a:pt x="870" y="76"/>
                </a:cubicBezTo>
                <a:cubicBezTo>
                  <a:pt x="870" y="76"/>
                  <a:pt x="870" y="75"/>
                  <a:pt x="871" y="75"/>
                </a:cubicBezTo>
                <a:cubicBezTo>
                  <a:pt x="871" y="75"/>
                  <a:pt x="871" y="75"/>
                  <a:pt x="871" y="75"/>
                </a:cubicBezTo>
                <a:cubicBezTo>
                  <a:pt x="871" y="74"/>
                  <a:pt x="872" y="74"/>
                  <a:pt x="872" y="74"/>
                </a:cubicBezTo>
                <a:cubicBezTo>
                  <a:pt x="872" y="75"/>
                  <a:pt x="872" y="75"/>
                  <a:pt x="872" y="74"/>
                </a:cubicBezTo>
                <a:cubicBezTo>
                  <a:pt x="873" y="74"/>
                  <a:pt x="873" y="74"/>
                  <a:pt x="874" y="74"/>
                </a:cubicBezTo>
                <a:cubicBezTo>
                  <a:pt x="874" y="74"/>
                  <a:pt x="874" y="74"/>
                  <a:pt x="874" y="73"/>
                </a:cubicBezTo>
                <a:cubicBezTo>
                  <a:pt x="873" y="73"/>
                  <a:pt x="874" y="73"/>
                  <a:pt x="874" y="73"/>
                </a:cubicBezTo>
                <a:cubicBezTo>
                  <a:pt x="874" y="73"/>
                  <a:pt x="875" y="73"/>
                  <a:pt x="875" y="73"/>
                </a:cubicBezTo>
                <a:cubicBezTo>
                  <a:pt x="876" y="73"/>
                  <a:pt x="876" y="73"/>
                  <a:pt x="876" y="73"/>
                </a:cubicBezTo>
                <a:cubicBezTo>
                  <a:pt x="876" y="73"/>
                  <a:pt x="876" y="72"/>
                  <a:pt x="876" y="73"/>
                </a:cubicBezTo>
                <a:cubicBezTo>
                  <a:pt x="876" y="73"/>
                  <a:pt x="876" y="73"/>
                  <a:pt x="877" y="73"/>
                </a:cubicBezTo>
                <a:cubicBezTo>
                  <a:pt x="877" y="73"/>
                  <a:pt x="877" y="72"/>
                  <a:pt x="877" y="72"/>
                </a:cubicBezTo>
                <a:cubicBezTo>
                  <a:pt x="878" y="72"/>
                  <a:pt x="878" y="72"/>
                  <a:pt x="878" y="72"/>
                </a:cubicBezTo>
                <a:cubicBezTo>
                  <a:pt x="879" y="72"/>
                  <a:pt x="878" y="72"/>
                  <a:pt x="878" y="72"/>
                </a:cubicBezTo>
                <a:cubicBezTo>
                  <a:pt x="878" y="71"/>
                  <a:pt x="878" y="71"/>
                  <a:pt x="878" y="71"/>
                </a:cubicBezTo>
                <a:cubicBezTo>
                  <a:pt x="879" y="71"/>
                  <a:pt x="879" y="71"/>
                  <a:pt x="879" y="72"/>
                </a:cubicBezTo>
                <a:cubicBezTo>
                  <a:pt x="879" y="72"/>
                  <a:pt x="880" y="72"/>
                  <a:pt x="880" y="72"/>
                </a:cubicBezTo>
                <a:cubicBezTo>
                  <a:pt x="880" y="72"/>
                  <a:pt x="881" y="72"/>
                  <a:pt x="881" y="71"/>
                </a:cubicBezTo>
                <a:cubicBezTo>
                  <a:pt x="881" y="71"/>
                  <a:pt x="881" y="71"/>
                  <a:pt x="880" y="71"/>
                </a:cubicBezTo>
                <a:cubicBezTo>
                  <a:pt x="880" y="70"/>
                  <a:pt x="880" y="71"/>
                  <a:pt x="881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2"/>
                  <a:pt x="882" y="71"/>
                  <a:pt x="882" y="71"/>
                </a:cubicBezTo>
                <a:cubicBezTo>
                  <a:pt x="883" y="71"/>
                  <a:pt x="882" y="70"/>
                  <a:pt x="882" y="70"/>
                </a:cubicBezTo>
                <a:cubicBezTo>
                  <a:pt x="882" y="70"/>
                  <a:pt x="883" y="70"/>
                  <a:pt x="883" y="70"/>
                </a:cubicBezTo>
                <a:cubicBezTo>
                  <a:pt x="883" y="70"/>
                  <a:pt x="883" y="71"/>
                  <a:pt x="884" y="70"/>
                </a:cubicBezTo>
                <a:cubicBezTo>
                  <a:pt x="884" y="70"/>
                  <a:pt x="884" y="70"/>
                  <a:pt x="884" y="70"/>
                </a:cubicBezTo>
                <a:cubicBezTo>
                  <a:pt x="883" y="70"/>
                  <a:pt x="884" y="69"/>
                  <a:pt x="884" y="69"/>
                </a:cubicBezTo>
                <a:cubicBezTo>
                  <a:pt x="884" y="69"/>
                  <a:pt x="884" y="70"/>
                  <a:pt x="885" y="70"/>
                </a:cubicBezTo>
                <a:cubicBezTo>
                  <a:pt x="885" y="70"/>
                  <a:pt x="884" y="69"/>
                  <a:pt x="885" y="69"/>
                </a:cubicBezTo>
                <a:cubicBezTo>
                  <a:pt x="885" y="69"/>
                  <a:pt x="886" y="69"/>
                  <a:pt x="886" y="69"/>
                </a:cubicBezTo>
                <a:cubicBezTo>
                  <a:pt x="886" y="69"/>
                  <a:pt x="887" y="69"/>
                  <a:pt x="887" y="69"/>
                </a:cubicBezTo>
                <a:cubicBezTo>
                  <a:pt x="888" y="69"/>
                  <a:pt x="888" y="69"/>
                  <a:pt x="887" y="68"/>
                </a:cubicBezTo>
                <a:cubicBezTo>
                  <a:pt x="887" y="68"/>
                  <a:pt x="886" y="68"/>
                  <a:pt x="885" y="68"/>
                </a:cubicBezTo>
                <a:cubicBezTo>
                  <a:pt x="884" y="68"/>
                  <a:pt x="883" y="68"/>
                  <a:pt x="882" y="68"/>
                </a:cubicBezTo>
                <a:cubicBezTo>
                  <a:pt x="881" y="68"/>
                  <a:pt x="881" y="68"/>
                  <a:pt x="880" y="68"/>
                </a:cubicBezTo>
                <a:cubicBezTo>
                  <a:pt x="880" y="68"/>
                  <a:pt x="879" y="68"/>
                  <a:pt x="878" y="68"/>
                </a:cubicBezTo>
                <a:cubicBezTo>
                  <a:pt x="877" y="67"/>
                  <a:pt x="877" y="67"/>
                  <a:pt x="876" y="67"/>
                </a:cubicBezTo>
                <a:cubicBezTo>
                  <a:pt x="875" y="67"/>
                  <a:pt x="875" y="67"/>
                  <a:pt x="875" y="68"/>
                </a:cubicBezTo>
                <a:cubicBezTo>
                  <a:pt x="874" y="68"/>
                  <a:pt x="875" y="67"/>
                  <a:pt x="875" y="67"/>
                </a:cubicBezTo>
                <a:cubicBezTo>
                  <a:pt x="875" y="67"/>
                  <a:pt x="874" y="67"/>
                  <a:pt x="873" y="67"/>
                </a:cubicBezTo>
                <a:cubicBezTo>
                  <a:pt x="872" y="67"/>
                  <a:pt x="871" y="68"/>
                  <a:pt x="870" y="68"/>
                </a:cubicBezTo>
                <a:cubicBezTo>
                  <a:pt x="870" y="68"/>
                  <a:pt x="869" y="68"/>
                  <a:pt x="869" y="67"/>
                </a:cubicBezTo>
                <a:cubicBezTo>
                  <a:pt x="868" y="67"/>
                  <a:pt x="868" y="67"/>
                  <a:pt x="867" y="68"/>
                </a:cubicBezTo>
                <a:cubicBezTo>
                  <a:pt x="866" y="68"/>
                  <a:pt x="866" y="69"/>
                  <a:pt x="865" y="69"/>
                </a:cubicBezTo>
                <a:cubicBezTo>
                  <a:pt x="865" y="69"/>
                  <a:pt x="865" y="69"/>
                  <a:pt x="864" y="69"/>
                </a:cubicBezTo>
                <a:cubicBezTo>
                  <a:pt x="864" y="68"/>
                  <a:pt x="863" y="69"/>
                  <a:pt x="863" y="69"/>
                </a:cubicBezTo>
                <a:cubicBezTo>
                  <a:pt x="862" y="69"/>
                  <a:pt x="862" y="69"/>
                  <a:pt x="862" y="69"/>
                </a:cubicBezTo>
                <a:cubicBezTo>
                  <a:pt x="862" y="68"/>
                  <a:pt x="862" y="69"/>
                  <a:pt x="861" y="69"/>
                </a:cubicBezTo>
                <a:cubicBezTo>
                  <a:pt x="860" y="69"/>
                  <a:pt x="860" y="68"/>
                  <a:pt x="861" y="68"/>
                </a:cubicBezTo>
                <a:cubicBezTo>
                  <a:pt x="861" y="68"/>
                  <a:pt x="862" y="68"/>
                  <a:pt x="862" y="68"/>
                </a:cubicBezTo>
                <a:cubicBezTo>
                  <a:pt x="862" y="68"/>
                  <a:pt x="863" y="68"/>
                  <a:pt x="864" y="68"/>
                </a:cubicBezTo>
                <a:cubicBezTo>
                  <a:pt x="864" y="68"/>
                  <a:pt x="865" y="68"/>
                  <a:pt x="865" y="68"/>
                </a:cubicBezTo>
                <a:cubicBezTo>
                  <a:pt x="866" y="67"/>
                  <a:pt x="866" y="67"/>
                  <a:pt x="867" y="67"/>
                </a:cubicBezTo>
                <a:cubicBezTo>
                  <a:pt x="867" y="67"/>
                  <a:pt x="868" y="67"/>
                  <a:pt x="869" y="67"/>
                </a:cubicBezTo>
                <a:cubicBezTo>
                  <a:pt x="869" y="67"/>
                  <a:pt x="870" y="67"/>
                  <a:pt x="870" y="67"/>
                </a:cubicBezTo>
                <a:cubicBezTo>
                  <a:pt x="870" y="66"/>
                  <a:pt x="870" y="66"/>
                  <a:pt x="869" y="66"/>
                </a:cubicBezTo>
                <a:cubicBezTo>
                  <a:pt x="868" y="66"/>
                  <a:pt x="867" y="66"/>
                  <a:pt x="866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5" y="66"/>
                  <a:pt x="864" y="66"/>
                  <a:pt x="864" y="66"/>
                </a:cubicBezTo>
                <a:cubicBezTo>
                  <a:pt x="864" y="66"/>
                  <a:pt x="865" y="66"/>
                  <a:pt x="865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6" y="66"/>
                  <a:pt x="866" y="66"/>
                  <a:pt x="866" y="66"/>
                </a:cubicBezTo>
                <a:cubicBezTo>
                  <a:pt x="867" y="66"/>
                  <a:pt x="868" y="66"/>
                  <a:pt x="868" y="66"/>
                </a:cubicBezTo>
                <a:cubicBezTo>
                  <a:pt x="869" y="66"/>
                  <a:pt x="870" y="66"/>
                  <a:pt x="870" y="66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1" y="67"/>
                  <a:pt x="872" y="66"/>
                  <a:pt x="872" y="66"/>
                </a:cubicBezTo>
                <a:cubicBezTo>
                  <a:pt x="872" y="66"/>
                  <a:pt x="873" y="66"/>
                  <a:pt x="873" y="66"/>
                </a:cubicBezTo>
                <a:cubicBezTo>
                  <a:pt x="874" y="65"/>
                  <a:pt x="875" y="65"/>
                  <a:pt x="875" y="65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5"/>
                  <a:pt x="875" y="64"/>
                  <a:pt x="875" y="64"/>
                </a:cubicBezTo>
                <a:cubicBezTo>
                  <a:pt x="876" y="64"/>
                  <a:pt x="875" y="64"/>
                  <a:pt x="875" y="63"/>
                </a:cubicBezTo>
                <a:cubicBezTo>
                  <a:pt x="874" y="63"/>
                  <a:pt x="875" y="63"/>
                  <a:pt x="874" y="63"/>
                </a:cubicBezTo>
                <a:cubicBezTo>
                  <a:pt x="874" y="63"/>
                  <a:pt x="873" y="63"/>
                  <a:pt x="872" y="63"/>
                </a:cubicBezTo>
                <a:cubicBezTo>
                  <a:pt x="872" y="63"/>
                  <a:pt x="873" y="63"/>
                  <a:pt x="873" y="63"/>
                </a:cubicBezTo>
                <a:cubicBezTo>
                  <a:pt x="873" y="63"/>
                  <a:pt x="874" y="63"/>
                  <a:pt x="874" y="62"/>
                </a:cubicBezTo>
                <a:cubicBezTo>
                  <a:pt x="874" y="62"/>
                  <a:pt x="875" y="62"/>
                  <a:pt x="875" y="62"/>
                </a:cubicBezTo>
                <a:cubicBezTo>
                  <a:pt x="875" y="62"/>
                  <a:pt x="876" y="62"/>
                  <a:pt x="876" y="62"/>
                </a:cubicBezTo>
                <a:cubicBezTo>
                  <a:pt x="876" y="61"/>
                  <a:pt x="876" y="61"/>
                  <a:pt x="875" y="61"/>
                </a:cubicBezTo>
                <a:cubicBezTo>
                  <a:pt x="874" y="60"/>
                  <a:pt x="873" y="60"/>
                  <a:pt x="872" y="60"/>
                </a:cubicBezTo>
                <a:cubicBezTo>
                  <a:pt x="871" y="61"/>
                  <a:pt x="870" y="60"/>
                  <a:pt x="869" y="60"/>
                </a:cubicBezTo>
                <a:cubicBezTo>
                  <a:pt x="868" y="60"/>
                  <a:pt x="869" y="60"/>
                  <a:pt x="868" y="60"/>
                </a:cubicBezTo>
                <a:cubicBezTo>
                  <a:pt x="868" y="60"/>
                  <a:pt x="868" y="60"/>
                  <a:pt x="867" y="60"/>
                </a:cubicBezTo>
                <a:cubicBezTo>
                  <a:pt x="868" y="59"/>
                  <a:pt x="868" y="59"/>
                  <a:pt x="868" y="59"/>
                </a:cubicBezTo>
                <a:cubicBezTo>
                  <a:pt x="869" y="59"/>
                  <a:pt x="868" y="59"/>
                  <a:pt x="868" y="59"/>
                </a:cubicBezTo>
                <a:cubicBezTo>
                  <a:pt x="867" y="59"/>
                  <a:pt x="867" y="59"/>
                  <a:pt x="866" y="58"/>
                </a:cubicBezTo>
                <a:cubicBezTo>
                  <a:pt x="866" y="58"/>
                  <a:pt x="866" y="58"/>
                  <a:pt x="865" y="58"/>
                </a:cubicBezTo>
                <a:cubicBezTo>
                  <a:pt x="864" y="58"/>
                  <a:pt x="864" y="58"/>
                  <a:pt x="864" y="58"/>
                </a:cubicBezTo>
                <a:cubicBezTo>
                  <a:pt x="864" y="58"/>
                  <a:pt x="865" y="58"/>
                  <a:pt x="865" y="57"/>
                </a:cubicBezTo>
                <a:cubicBezTo>
                  <a:pt x="865" y="57"/>
                  <a:pt x="864" y="57"/>
                  <a:pt x="864" y="57"/>
                </a:cubicBezTo>
                <a:cubicBezTo>
                  <a:pt x="864" y="56"/>
                  <a:pt x="865" y="57"/>
                  <a:pt x="865" y="57"/>
                </a:cubicBezTo>
                <a:cubicBezTo>
                  <a:pt x="865" y="57"/>
                  <a:pt x="865" y="57"/>
                  <a:pt x="866" y="58"/>
                </a:cubicBezTo>
                <a:cubicBezTo>
                  <a:pt x="867" y="58"/>
                  <a:pt x="866" y="58"/>
                  <a:pt x="867" y="58"/>
                </a:cubicBezTo>
                <a:cubicBezTo>
                  <a:pt x="867" y="58"/>
                  <a:pt x="868" y="59"/>
                  <a:pt x="868" y="59"/>
                </a:cubicBezTo>
                <a:cubicBezTo>
                  <a:pt x="869" y="59"/>
                  <a:pt x="869" y="59"/>
                  <a:pt x="870" y="60"/>
                </a:cubicBezTo>
                <a:cubicBezTo>
                  <a:pt x="870" y="60"/>
                  <a:pt x="871" y="60"/>
                  <a:pt x="871" y="60"/>
                </a:cubicBezTo>
                <a:cubicBezTo>
                  <a:pt x="872" y="60"/>
                  <a:pt x="872" y="60"/>
                  <a:pt x="872" y="60"/>
                </a:cubicBezTo>
                <a:cubicBezTo>
                  <a:pt x="872" y="60"/>
                  <a:pt x="872" y="60"/>
                  <a:pt x="873" y="60"/>
                </a:cubicBezTo>
                <a:cubicBezTo>
                  <a:pt x="873" y="60"/>
                  <a:pt x="874" y="60"/>
                  <a:pt x="875" y="60"/>
                </a:cubicBezTo>
                <a:cubicBezTo>
                  <a:pt x="876" y="60"/>
                  <a:pt x="877" y="61"/>
                  <a:pt x="877" y="61"/>
                </a:cubicBezTo>
                <a:cubicBezTo>
                  <a:pt x="877" y="61"/>
                  <a:pt x="878" y="62"/>
                  <a:pt x="878" y="62"/>
                </a:cubicBezTo>
                <a:cubicBezTo>
                  <a:pt x="879" y="61"/>
                  <a:pt x="879" y="61"/>
                  <a:pt x="879" y="61"/>
                </a:cubicBezTo>
                <a:cubicBezTo>
                  <a:pt x="879" y="62"/>
                  <a:pt x="880" y="62"/>
                  <a:pt x="880" y="62"/>
                </a:cubicBezTo>
                <a:cubicBezTo>
                  <a:pt x="880" y="63"/>
                  <a:pt x="880" y="63"/>
                  <a:pt x="880" y="64"/>
                </a:cubicBezTo>
                <a:cubicBezTo>
                  <a:pt x="880" y="65"/>
                  <a:pt x="880" y="65"/>
                  <a:pt x="881" y="65"/>
                </a:cubicBezTo>
                <a:cubicBezTo>
                  <a:pt x="881" y="66"/>
                  <a:pt x="882" y="66"/>
                  <a:pt x="882" y="66"/>
                </a:cubicBezTo>
                <a:cubicBezTo>
                  <a:pt x="882" y="66"/>
                  <a:pt x="883" y="67"/>
                  <a:pt x="884" y="66"/>
                </a:cubicBezTo>
                <a:cubicBezTo>
                  <a:pt x="884" y="66"/>
                  <a:pt x="886" y="67"/>
                  <a:pt x="886" y="66"/>
                </a:cubicBezTo>
                <a:cubicBezTo>
                  <a:pt x="887" y="66"/>
                  <a:pt x="887" y="66"/>
                  <a:pt x="887" y="65"/>
                </a:cubicBezTo>
                <a:cubicBezTo>
                  <a:pt x="887" y="64"/>
                  <a:pt x="887" y="64"/>
                  <a:pt x="888" y="64"/>
                </a:cubicBezTo>
                <a:cubicBezTo>
                  <a:pt x="888" y="64"/>
                  <a:pt x="888" y="65"/>
                  <a:pt x="887" y="65"/>
                </a:cubicBezTo>
                <a:cubicBezTo>
                  <a:pt x="887" y="66"/>
                  <a:pt x="888" y="66"/>
                  <a:pt x="888" y="66"/>
                </a:cubicBezTo>
                <a:cubicBezTo>
                  <a:pt x="889" y="66"/>
                  <a:pt x="889" y="66"/>
                  <a:pt x="889" y="66"/>
                </a:cubicBezTo>
                <a:cubicBezTo>
                  <a:pt x="889" y="66"/>
                  <a:pt x="889" y="66"/>
                  <a:pt x="890" y="67"/>
                </a:cubicBezTo>
                <a:cubicBezTo>
                  <a:pt x="890" y="67"/>
                  <a:pt x="890" y="67"/>
                  <a:pt x="890" y="67"/>
                </a:cubicBezTo>
                <a:cubicBezTo>
                  <a:pt x="890" y="66"/>
                  <a:pt x="891" y="66"/>
                  <a:pt x="891" y="66"/>
                </a:cubicBezTo>
                <a:cubicBezTo>
                  <a:pt x="891" y="66"/>
                  <a:pt x="891" y="66"/>
                  <a:pt x="891" y="65"/>
                </a:cubicBezTo>
                <a:cubicBezTo>
                  <a:pt x="891" y="65"/>
                  <a:pt x="891" y="65"/>
                  <a:pt x="892" y="65"/>
                </a:cubicBezTo>
                <a:cubicBezTo>
                  <a:pt x="892" y="65"/>
                  <a:pt x="892" y="65"/>
                  <a:pt x="891" y="64"/>
                </a:cubicBezTo>
                <a:cubicBezTo>
                  <a:pt x="891" y="64"/>
                  <a:pt x="891" y="64"/>
                  <a:pt x="892" y="64"/>
                </a:cubicBezTo>
                <a:cubicBezTo>
                  <a:pt x="892" y="64"/>
                  <a:pt x="892" y="63"/>
                  <a:pt x="892" y="63"/>
                </a:cubicBezTo>
                <a:cubicBezTo>
                  <a:pt x="892" y="63"/>
                  <a:pt x="891" y="63"/>
                  <a:pt x="891" y="63"/>
                </a:cubicBezTo>
                <a:cubicBezTo>
                  <a:pt x="891" y="63"/>
                  <a:pt x="891" y="63"/>
                  <a:pt x="891" y="63"/>
                </a:cubicBezTo>
                <a:cubicBezTo>
                  <a:pt x="891" y="62"/>
                  <a:pt x="891" y="62"/>
                  <a:pt x="892" y="62"/>
                </a:cubicBezTo>
                <a:cubicBezTo>
                  <a:pt x="892" y="62"/>
                  <a:pt x="892" y="62"/>
                  <a:pt x="892" y="62"/>
                </a:cubicBezTo>
                <a:cubicBezTo>
                  <a:pt x="891" y="62"/>
                  <a:pt x="892" y="62"/>
                  <a:pt x="892" y="61"/>
                </a:cubicBezTo>
                <a:cubicBezTo>
                  <a:pt x="892" y="61"/>
                  <a:pt x="892" y="61"/>
                  <a:pt x="892" y="61"/>
                </a:cubicBezTo>
                <a:cubicBezTo>
                  <a:pt x="892" y="61"/>
                  <a:pt x="891" y="60"/>
                  <a:pt x="891" y="60"/>
                </a:cubicBezTo>
                <a:cubicBezTo>
                  <a:pt x="890" y="60"/>
                  <a:pt x="889" y="61"/>
                  <a:pt x="889" y="61"/>
                </a:cubicBezTo>
                <a:cubicBezTo>
                  <a:pt x="888" y="62"/>
                  <a:pt x="889" y="61"/>
                  <a:pt x="889" y="60"/>
                </a:cubicBezTo>
                <a:cubicBezTo>
                  <a:pt x="889" y="60"/>
                  <a:pt x="890" y="60"/>
                  <a:pt x="890" y="60"/>
                </a:cubicBezTo>
                <a:cubicBezTo>
                  <a:pt x="891" y="60"/>
                  <a:pt x="891" y="59"/>
                  <a:pt x="892" y="59"/>
                </a:cubicBezTo>
                <a:cubicBezTo>
                  <a:pt x="892" y="59"/>
                  <a:pt x="891" y="59"/>
                  <a:pt x="891" y="59"/>
                </a:cubicBezTo>
                <a:cubicBezTo>
                  <a:pt x="890" y="59"/>
                  <a:pt x="890" y="59"/>
                  <a:pt x="890" y="60"/>
                </a:cubicBezTo>
                <a:cubicBezTo>
                  <a:pt x="889" y="60"/>
                  <a:pt x="889" y="59"/>
                  <a:pt x="889" y="59"/>
                </a:cubicBezTo>
                <a:cubicBezTo>
                  <a:pt x="889" y="59"/>
                  <a:pt x="888" y="59"/>
                  <a:pt x="887" y="59"/>
                </a:cubicBezTo>
                <a:cubicBezTo>
                  <a:pt x="886" y="60"/>
                  <a:pt x="887" y="59"/>
                  <a:pt x="888" y="59"/>
                </a:cubicBezTo>
                <a:cubicBezTo>
                  <a:pt x="888" y="59"/>
                  <a:pt x="889" y="58"/>
                  <a:pt x="889" y="58"/>
                </a:cubicBezTo>
                <a:cubicBezTo>
                  <a:pt x="890" y="58"/>
                  <a:pt x="888" y="57"/>
                  <a:pt x="888" y="57"/>
                </a:cubicBezTo>
                <a:cubicBezTo>
                  <a:pt x="887" y="58"/>
                  <a:pt x="887" y="57"/>
                  <a:pt x="886" y="57"/>
                </a:cubicBezTo>
                <a:cubicBezTo>
                  <a:pt x="886" y="57"/>
                  <a:pt x="885" y="57"/>
                  <a:pt x="885" y="56"/>
                </a:cubicBezTo>
                <a:cubicBezTo>
                  <a:pt x="885" y="56"/>
                  <a:pt x="884" y="56"/>
                  <a:pt x="883" y="56"/>
                </a:cubicBezTo>
                <a:cubicBezTo>
                  <a:pt x="883" y="56"/>
                  <a:pt x="883" y="56"/>
                  <a:pt x="882" y="55"/>
                </a:cubicBezTo>
                <a:cubicBezTo>
                  <a:pt x="881" y="55"/>
                  <a:pt x="881" y="55"/>
                  <a:pt x="880" y="55"/>
                </a:cubicBezTo>
                <a:cubicBezTo>
                  <a:pt x="879" y="55"/>
                  <a:pt x="878" y="56"/>
                  <a:pt x="878" y="56"/>
                </a:cubicBezTo>
                <a:cubicBezTo>
                  <a:pt x="877" y="57"/>
                  <a:pt x="878" y="56"/>
                  <a:pt x="878" y="55"/>
                </a:cubicBezTo>
                <a:cubicBezTo>
                  <a:pt x="878" y="55"/>
                  <a:pt x="877" y="55"/>
                  <a:pt x="877" y="55"/>
                </a:cubicBezTo>
                <a:cubicBezTo>
                  <a:pt x="876" y="55"/>
                  <a:pt x="879" y="55"/>
                  <a:pt x="879" y="55"/>
                </a:cubicBezTo>
                <a:cubicBezTo>
                  <a:pt x="880" y="55"/>
                  <a:pt x="881" y="55"/>
                  <a:pt x="882" y="55"/>
                </a:cubicBezTo>
                <a:cubicBezTo>
                  <a:pt x="882" y="54"/>
                  <a:pt x="882" y="53"/>
                  <a:pt x="881" y="53"/>
                </a:cubicBezTo>
                <a:cubicBezTo>
                  <a:pt x="880" y="54"/>
                  <a:pt x="880" y="53"/>
                  <a:pt x="879" y="53"/>
                </a:cubicBezTo>
                <a:cubicBezTo>
                  <a:pt x="879" y="53"/>
                  <a:pt x="878" y="53"/>
                  <a:pt x="877" y="53"/>
                </a:cubicBezTo>
                <a:cubicBezTo>
                  <a:pt x="877" y="54"/>
                  <a:pt x="875" y="54"/>
                  <a:pt x="875" y="54"/>
                </a:cubicBezTo>
                <a:cubicBezTo>
                  <a:pt x="874" y="54"/>
                  <a:pt x="875" y="54"/>
                  <a:pt x="875" y="54"/>
                </a:cubicBezTo>
                <a:cubicBezTo>
                  <a:pt x="875" y="53"/>
                  <a:pt x="875" y="53"/>
                  <a:pt x="874" y="53"/>
                </a:cubicBezTo>
                <a:cubicBezTo>
                  <a:pt x="873" y="54"/>
                  <a:pt x="874" y="53"/>
                  <a:pt x="874" y="53"/>
                </a:cubicBezTo>
                <a:cubicBezTo>
                  <a:pt x="874" y="53"/>
                  <a:pt x="874" y="53"/>
                  <a:pt x="874" y="53"/>
                </a:cubicBezTo>
                <a:cubicBezTo>
                  <a:pt x="874" y="53"/>
                  <a:pt x="874" y="52"/>
                  <a:pt x="873" y="53"/>
                </a:cubicBezTo>
                <a:cubicBezTo>
                  <a:pt x="873" y="53"/>
                  <a:pt x="873" y="53"/>
                  <a:pt x="873" y="53"/>
                </a:cubicBezTo>
                <a:cubicBezTo>
                  <a:pt x="872" y="53"/>
                  <a:pt x="872" y="53"/>
                  <a:pt x="871" y="53"/>
                </a:cubicBezTo>
                <a:cubicBezTo>
                  <a:pt x="871" y="53"/>
                  <a:pt x="871" y="53"/>
                  <a:pt x="871" y="53"/>
                </a:cubicBezTo>
                <a:cubicBezTo>
                  <a:pt x="871" y="53"/>
                  <a:pt x="871" y="53"/>
                  <a:pt x="871" y="53"/>
                </a:cubicBezTo>
                <a:cubicBezTo>
                  <a:pt x="872" y="53"/>
                  <a:pt x="873" y="53"/>
                  <a:pt x="873" y="53"/>
                </a:cubicBezTo>
                <a:cubicBezTo>
                  <a:pt x="873" y="53"/>
                  <a:pt x="873" y="53"/>
                  <a:pt x="873" y="53"/>
                </a:cubicBezTo>
                <a:cubicBezTo>
                  <a:pt x="874" y="52"/>
                  <a:pt x="874" y="53"/>
                  <a:pt x="874" y="53"/>
                </a:cubicBezTo>
                <a:cubicBezTo>
                  <a:pt x="874" y="53"/>
                  <a:pt x="874" y="53"/>
                  <a:pt x="874" y="53"/>
                </a:cubicBezTo>
                <a:cubicBezTo>
                  <a:pt x="875" y="53"/>
                  <a:pt x="875" y="53"/>
                  <a:pt x="876" y="53"/>
                </a:cubicBezTo>
                <a:cubicBezTo>
                  <a:pt x="876" y="53"/>
                  <a:pt x="877" y="53"/>
                  <a:pt x="878" y="53"/>
                </a:cubicBezTo>
                <a:cubicBezTo>
                  <a:pt x="878" y="52"/>
                  <a:pt x="879" y="53"/>
                  <a:pt x="879" y="52"/>
                </a:cubicBezTo>
                <a:cubicBezTo>
                  <a:pt x="879" y="52"/>
                  <a:pt x="880" y="53"/>
                  <a:pt x="880" y="53"/>
                </a:cubicBezTo>
                <a:cubicBezTo>
                  <a:pt x="881" y="53"/>
                  <a:pt x="881" y="53"/>
                  <a:pt x="882" y="53"/>
                </a:cubicBezTo>
                <a:cubicBezTo>
                  <a:pt x="882" y="52"/>
                  <a:pt x="881" y="52"/>
                  <a:pt x="881" y="52"/>
                </a:cubicBezTo>
                <a:cubicBezTo>
                  <a:pt x="880" y="53"/>
                  <a:pt x="881" y="52"/>
                  <a:pt x="881" y="52"/>
                </a:cubicBezTo>
                <a:cubicBezTo>
                  <a:pt x="881" y="52"/>
                  <a:pt x="881" y="51"/>
                  <a:pt x="880" y="51"/>
                </a:cubicBezTo>
                <a:cubicBezTo>
                  <a:pt x="879" y="51"/>
                  <a:pt x="878" y="51"/>
                  <a:pt x="878" y="51"/>
                </a:cubicBezTo>
                <a:cubicBezTo>
                  <a:pt x="878" y="51"/>
                  <a:pt x="877" y="51"/>
                  <a:pt x="876" y="51"/>
                </a:cubicBezTo>
                <a:cubicBezTo>
                  <a:pt x="876" y="51"/>
                  <a:pt x="875" y="51"/>
                  <a:pt x="874" y="51"/>
                </a:cubicBezTo>
                <a:cubicBezTo>
                  <a:pt x="874" y="52"/>
                  <a:pt x="873" y="51"/>
                  <a:pt x="872" y="51"/>
                </a:cubicBezTo>
                <a:cubicBezTo>
                  <a:pt x="872" y="51"/>
                  <a:pt x="871" y="52"/>
                  <a:pt x="871" y="52"/>
                </a:cubicBezTo>
                <a:cubicBezTo>
                  <a:pt x="871" y="52"/>
                  <a:pt x="871" y="52"/>
                  <a:pt x="871" y="51"/>
                </a:cubicBezTo>
                <a:cubicBezTo>
                  <a:pt x="871" y="51"/>
                  <a:pt x="870" y="51"/>
                  <a:pt x="871" y="51"/>
                </a:cubicBezTo>
                <a:cubicBezTo>
                  <a:pt x="871" y="51"/>
                  <a:pt x="872" y="51"/>
                  <a:pt x="872" y="51"/>
                </a:cubicBezTo>
                <a:cubicBezTo>
                  <a:pt x="873" y="51"/>
                  <a:pt x="874" y="51"/>
                  <a:pt x="874" y="51"/>
                </a:cubicBezTo>
                <a:cubicBezTo>
                  <a:pt x="874" y="51"/>
                  <a:pt x="875" y="51"/>
                  <a:pt x="875" y="50"/>
                </a:cubicBezTo>
                <a:cubicBezTo>
                  <a:pt x="875" y="50"/>
                  <a:pt x="875" y="50"/>
                  <a:pt x="875" y="50"/>
                </a:cubicBezTo>
                <a:cubicBezTo>
                  <a:pt x="875" y="50"/>
                  <a:pt x="875" y="50"/>
                  <a:pt x="875" y="50"/>
                </a:cubicBezTo>
                <a:cubicBezTo>
                  <a:pt x="876" y="50"/>
                  <a:pt x="876" y="50"/>
                  <a:pt x="876" y="50"/>
                </a:cubicBezTo>
                <a:cubicBezTo>
                  <a:pt x="876" y="51"/>
                  <a:pt x="878" y="51"/>
                  <a:pt x="878" y="51"/>
                </a:cubicBezTo>
                <a:cubicBezTo>
                  <a:pt x="878" y="50"/>
                  <a:pt x="879" y="50"/>
                  <a:pt x="880" y="50"/>
                </a:cubicBezTo>
                <a:cubicBezTo>
                  <a:pt x="881" y="49"/>
                  <a:pt x="881" y="49"/>
                  <a:pt x="881" y="50"/>
                </a:cubicBezTo>
                <a:cubicBezTo>
                  <a:pt x="881" y="50"/>
                  <a:pt x="881" y="50"/>
                  <a:pt x="881" y="50"/>
                </a:cubicBezTo>
                <a:cubicBezTo>
                  <a:pt x="880" y="51"/>
                  <a:pt x="881" y="50"/>
                  <a:pt x="882" y="50"/>
                </a:cubicBezTo>
                <a:cubicBezTo>
                  <a:pt x="882" y="50"/>
                  <a:pt x="883" y="50"/>
                  <a:pt x="884" y="50"/>
                </a:cubicBezTo>
                <a:cubicBezTo>
                  <a:pt x="885" y="50"/>
                  <a:pt x="885" y="51"/>
                  <a:pt x="886" y="51"/>
                </a:cubicBezTo>
                <a:cubicBezTo>
                  <a:pt x="887" y="51"/>
                  <a:pt x="888" y="51"/>
                  <a:pt x="889" y="51"/>
                </a:cubicBezTo>
                <a:cubicBezTo>
                  <a:pt x="889" y="50"/>
                  <a:pt x="889" y="50"/>
                  <a:pt x="888" y="50"/>
                </a:cubicBezTo>
                <a:cubicBezTo>
                  <a:pt x="887" y="50"/>
                  <a:pt x="886" y="50"/>
                  <a:pt x="885" y="50"/>
                </a:cubicBezTo>
                <a:cubicBezTo>
                  <a:pt x="885" y="50"/>
                  <a:pt x="883" y="50"/>
                  <a:pt x="882" y="50"/>
                </a:cubicBezTo>
                <a:cubicBezTo>
                  <a:pt x="882" y="50"/>
                  <a:pt x="883" y="49"/>
                  <a:pt x="883" y="49"/>
                </a:cubicBezTo>
                <a:cubicBezTo>
                  <a:pt x="883" y="49"/>
                  <a:pt x="883" y="49"/>
                  <a:pt x="883" y="49"/>
                </a:cubicBezTo>
                <a:cubicBezTo>
                  <a:pt x="883" y="49"/>
                  <a:pt x="882" y="48"/>
                  <a:pt x="882" y="48"/>
                </a:cubicBezTo>
                <a:cubicBezTo>
                  <a:pt x="881" y="48"/>
                  <a:pt x="880" y="47"/>
                  <a:pt x="880" y="47"/>
                </a:cubicBezTo>
                <a:cubicBezTo>
                  <a:pt x="880" y="47"/>
                  <a:pt x="881" y="47"/>
                  <a:pt x="881" y="47"/>
                </a:cubicBezTo>
                <a:cubicBezTo>
                  <a:pt x="881" y="48"/>
                  <a:pt x="882" y="48"/>
                  <a:pt x="882" y="48"/>
                </a:cubicBezTo>
                <a:cubicBezTo>
                  <a:pt x="882" y="48"/>
                  <a:pt x="883" y="48"/>
                  <a:pt x="883" y="49"/>
                </a:cubicBezTo>
                <a:cubicBezTo>
                  <a:pt x="883" y="49"/>
                  <a:pt x="884" y="49"/>
                  <a:pt x="884" y="49"/>
                </a:cubicBezTo>
                <a:cubicBezTo>
                  <a:pt x="884" y="49"/>
                  <a:pt x="885" y="48"/>
                  <a:pt x="885" y="48"/>
                </a:cubicBezTo>
                <a:cubicBezTo>
                  <a:pt x="886" y="47"/>
                  <a:pt x="886" y="48"/>
                  <a:pt x="887" y="48"/>
                </a:cubicBezTo>
                <a:cubicBezTo>
                  <a:pt x="887" y="48"/>
                  <a:pt x="889" y="48"/>
                  <a:pt x="889" y="48"/>
                </a:cubicBezTo>
                <a:cubicBezTo>
                  <a:pt x="890" y="48"/>
                  <a:pt x="892" y="49"/>
                  <a:pt x="892" y="49"/>
                </a:cubicBezTo>
                <a:cubicBezTo>
                  <a:pt x="892" y="49"/>
                  <a:pt x="894" y="48"/>
                  <a:pt x="894" y="48"/>
                </a:cubicBezTo>
                <a:cubicBezTo>
                  <a:pt x="894" y="48"/>
                  <a:pt x="893" y="49"/>
                  <a:pt x="893" y="49"/>
                </a:cubicBezTo>
                <a:cubicBezTo>
                  <a:pt x="892" y="49"/>
                  <a:pt x="891" y="49"/>
                  <a:pt x="891" y="49"/>
                </a:cubicBezTo>
                <a:cubicBezTo>
                  <a:pt x="890" y="49"/>
                  <a:pt x="889" y="48"/>
                  <a:pt x="889" y="48"/>
                </a:cubicBezTo>
                <a:cubicBezTo>
                  <a:pt x="888" y="48"/>
                  <a:pt x="887" y="48"/>
                  <a:pt x="887" y="48"/>
                </a:cubicBezTo>
                <a:cubicBezTo>
                  <a:pt x="887" y="48"/>
                  <a:pt x="886" y="49"/>
                  <a:pt x="887" y="49"/>
                </a:cubicBezTo>
                <a:cubicBezTo>
                  <a:pt x="887" y="49"/>
                  <a:pt x="888" y="49"/>
                  <a:pt x="889" y="50"/>
                </a:cubicBezTo>
                <a:cubicBezTo>
                  <a:pt x="890" y="50"/>
                  <a:pt x="891" y="50"/>
                  <a:pt x="892" y="50"/>
                </a:cubicBezTo>
                <a:cubicBezTo>
                  <a:pt x="893" y="51"/>
                  <a:pt x="894" y="51"/>
                  <a:pt x="894" y="50"/>
                </a:cubicBezTo>
                <a:cubicBezTo>
                  <a:pt x="894" y="50"/>
                  <a:pt x="895" y="50"/>
                  <a:pt x="895" y="50"/>
                </a:cubicBezTo>
                <a:cubicBezTo>
                  <a:pt x="896" y="50"/>
                  <a:pt x="896" y="50"/>
                  <a:pt x="897" y="49"/>
                </a:cubicBezTo>
                <a:cubicBezTo>
                  <a:pt x="897" y="49"/>
                  <a:pt x="898" y="49"/>
                  <a:pt x="898" y="49"/>
                </a:cubicBezTo>
                <a:cubicBezTo>
                  <a:pt x="899" y="50"/>
                  <a:pt x="900" y="50"/>
                  <a:pt x="901" y="50"/>
                </a:cubicBezTo>
                <a:cubicBezTo>
                  <a:pt x="901" y="49"/>
                  <a:pt x="901" y="49"/>
                  <a:pt x="901" y="49"/>
                </a:cubicBezTo>
                <a:cubicBezTo>
                  <a:pt x="901" y="48"/>
                  <a:pt x="902" y="48"/>
                  <a:pt x="902" y="47"/>
                </a:cubicBezTo>
                <a:cubicBezTo>
                  <a:pt x="903" y="47"/>
                  <a:pt x="902" y="47"/>
                  <a:pt x="902" y="47"/>
                </a:cubicBezTo>
                <a:cubicBezTo>
                  <a:pt x="901" y="47"/>
                  <a:pt x="900" y="47"/>
                  <a:pt x="900" y="47"/>
                </a:cubicBezTo>
                <a:cubicBezTo>
                  <a:pt x="899" y="47"/>
                  <a:pt x="898" y="46"/>
                  <a:pt x="897" y="46"/>
                </a:cubicBezTo>
                <a:cubicBezTo>
                  <a:pt x="897" y="46"/>
                  <a:pt x="896" y="46"/>
                  <a:pt x="896" y="46"/>
                </a:cubicBezTo>
                <a:cubicBezTo>
                  <a:pt x="896" y="46"/>
                  <a:pt x="896" y="47"/>
                  <a:pt x="896" y="47"/>
                </a:cubicBezTo>
                <a:cubicBezTo>
                  <a:pt x="896" y="48"/>
                  <a:pt x="896" y="48"/>
                  <a:pt x="896" y="48"/>
                </a:cubicBezTo>
                <a:cubicBezTo>
                  <a:pt x="896" y="48"/>
                  <a:pt x="896" y="47"/>
                  <a:pt x="896" y="47"/>
                </a:cubicBezTo>
                <a:cubicBezTo>
                  <a:pt x="896" y="46"/>
                  <a:pt x="895" y="46"/>
                  <a:pt x="895" y="46"/>
                </a:cubicBezTo>
                <a:cubicBezTo>
                  <a:pt x="895" y="46"/>
                  <a:pt x="895" y="46"/>
                  <a:pt x="894" y="46"/>
                </a:cubicBezTo>
                <a:cubicBezTo>
                  <a:pt x="893" y="46"/>
                  <a:pt x="895" y="46"/>
                  <a:pt x="895" y="45"/>
                </a:cubicBezTo>
                <a:cubicBezTo>
                  <a:pt x="896" y="45"/>
                  <a:pt x="895" y="45"/>
                  <a:pt x="894" y="45"/>
                </a:cubicBezTo>
                <a:cubicBezTo>
                  <a:pt x="894" y="45"/>
                  <a:pt x="895" y="45"/>
                  <a:pt x="895" y="45"/>
                </a:cubicBezTo>
                <a:cubicBezTo>
                  <a:pt x="896" y="45"/>
                  <a:pt x="897" y="45"/>
                  <a:pt x="897" y="44"/>
                </a:cubicBezTo>
                <a:cubicBezTo>
                  <a:pt x="898" y="44"/>
                  <a:pt x="897" y="44"/>
                  <a:pt x="897" y="44"/>
                </a:cubicBezTo>
                <a:cubicBezTo>
                  <a:pt x="896" y="43"/>
                  <a:pt x="896" y="43"/>
                  <a:pt x="897" y="43"/>
                </a:cubicBezTo>
                <a:cubicBezTo>
                  <a:pt x="897" y="43"/>
                  <a:pt x="897" y="44"/>
                  <a:pt x="898" y="44"/>
                </a:cubicBezTo>
                <a:cubicBezTo>
                  <a:pt x="899" y="44"/>
                  <a:pt x="901" y="44"/>
                  <a:pt x="901" y="44"/>
                </a:cubicBezTo>
                <a:cubicBezTo>
                  <a:pt x="901" y="44"/>
                  <a:pt x="898" y="44"/>
                  <a:pt x="897" y="44"/>
                </a:cubicBezTo>
                <a:cubicBezTo>
                  <a:pt x="896" y="45"/>
                  <a:pt x="896" y="45"/>
                  <a:pt x="897" y="45"/>
                </a:cubicBezTo>
                <a:cubicBezTo>
                  <a:pt x="897" y="46"/>
                  <a:pt x="898" y="46"/>
                  <a:pt x="898" y="46"/>
                </a:cubicBezTo>
                <a:cubicBezTo>
                  <a:pt x="899" y="46"/>
                  <a:pt x="900" y="46"/>
                  <a:pt x="900" y="46"/>
                </a:cubicBezTo>
                <a:cubicBezTo>
                  <a:pt x="901" y="46"/>
                  <a:pt x="902" y="46"/>
                  <a:pt x="903" y="46"/>
                </a:cubicBezTo>
                <a:cubicBezTo>
                  <a:pt x="903" y="46"/>
                  <a:pt x="904" y="45"/>
                  <a:pt x="903" y="45"/>
                </a:cubicBezTo>
                <a:cubicBezTo>
                  <a:pt x="903" y="45"/>
                  <a:pt x="902" y="44"/>
                  <a:pt x="901" y="44"/>
                </a:cubicBezTo>
                <a:cubicBezTo>
                  <a:pt x="901" y="44"/>
                  <a:pt x="902" y="44"/>
                  <a:pt x="903" y="44"/>
                </a:cubicBezTo>
                <a:cubicBezTo>
                  <a:pt x="903" y="44"/>
                  <a:pt x="904" y="44"/>
                  <a:pt x="904" y="45"/>
                </a:cubicBezTo>
                <a:cubicBezTo>
                  <a:pt x="904" y="45"/>
                  <a:pt x="905" y="45"/>
                  <a:pt x="905" y="45"/>
                </a:cubicBezTo>
                <a:cubicBezTo>
                  <a:pt x="905" y="45"/>
                  <a:pt x="905" y="45"/>
                  <a:pt x="905" y="45"/>
                </a:cubicBezTo>
                <a:cubicBezTo>
                  <a:pt x="906" y="45"/>
                  <a:pt x="907" y="45"/>
                  <a:pt x="908" y="45"/>
                </a:cubicBezTo>
                <a:cubicBezTo>
                  <a:pt x="908" y="45"/>
                  <a:pt x="909" y="44"/>
                  <a:pt x="909" y="44"/>
                </a:cubicBezTo>
                <a:cubicBezTo>
                  <a:pt x="910" y="43"/>
                  <a:pt x="910" y="44"/>
                  <a:pt x="910" y="43"/>
                </a:cubicBezTo>
                <a:cubicBezTo>
                  <a:pt x="911" y="43"/>
                  <a:pt x="910" y="43"/>
                  <a:pt x="909" y="43"/>
                </a:cubicBezTo>
                <a:cubicBezTo>
                  <a:pt x="909" y="43"/>
                  <a:pt x="909" y="43"/>
                  <a:pt x="909" y="43"/>
                </a:cubicBezTo>
                <a:cubicBezTo>
                  <a:pt x="908" y="44"/>
                  <a:pt x="908" y="43"/>
                  <a:pt x="908" y="43"/>
                </a:cubicBezTo>
                <a:cubicBezTo>
                  <a:pt x="908" y="42"/>
                  <a:pt x="907" y="43"/>
                  <a:pt x="907" y="43"/>
                </a:cubicBezTo>
                <a:cubicBezTo>
                  <a:pt x="906" y="43"/>
                  <a:pt x="906" y="43"/>
                  <a:pt x="905" y="43"/>
                </a:cubicBezTo>
                <a:cubicBezTo>
                  <a:pt x="905" y="43"/>
                  <a:pt x="902" y="43"/>
                  <a:pt x="901" y="43"/>
                </a:cubicBezTo>
                <a:cubicBezTo>
                  <a:pt x="900" y="43"/>
                  <a:pt x="904" y="43"/>
                  <a:pt x="904" y="43"/>
                </a:cubicBezTo>
                <a:cubicBezTo>
                  <a:pt x="905" y="43"/>
                  <a:pt x="906" y="42"/>
                  <a:pt x="906" y="42"/>
                </a:cubicBezTo>
                <a:cubicBezTo>
                  <a:pt x="907" y="42"/>
                  <a:pt x="907" y="42"/>
                  <a:pt x="906" y="42"/>
                </a:cubicBezTo>
                <a:cubicBezTo>
                  <a:pt x="905" y="42"/>
                  <a:pt x="905" y="41"/>
                  <a:pt x="906" y="41"/>
                </a:cubicBezTo>
                <a:cubicBezTo>
                  <a:pt x="906" y="41"/>
                  <a:pt x="906" y="41"/>
                  <a:pt x="905" y="41"/>
                </a:cubicBezTo>
                <a:cubicBezTo>
                  <a:pt x="904" y="41"/>
                  <a:pt x="904" y="41"/>
                  <a:pt x="903" y="41"/>
                </a:cubicBezTo>
                <a:cubicBezTo>
                  <a:pt x="903" y="42"/>
                  <a:pt x="903" y="42"/>
                  <a:pt x="903" y="42"/>
                </a:cubicBezTo>
                <a:cubicBezTo>
                  <a:pt x="902" y="42"/>
                  <a:pt x="902" y="41"/>
                  <a:pt x="903" y="41"/>
                </a:cubicBezTo>
                <a:cubicBezTo>
                  <a:pt x="903" y="41"/>
                  <a:pt x="903" y="41"/>
                  <a:pt x="903" y="41"/>
                </a:cubicBezTo>
                <a:cubicBezTo>
                  <a:pt x="902" y="40"/>
                  <a:pt x="901" y="40"/>
                  <a:pt x="900" y="41"/>
                </a:cubicBezTo>
                <a:cubicBezTo>
                  <a:pt x="900" y="41"/>
                  <a:pt x="900" y="41"/>
                  <a:pt x="900" y="41"/>
                </a:cubicBezTo>
                <a:cubicBezTo>
                  <a:pt x="900" y="41"/>
                  <a:pt x="901" y="41"/>
                  <a:pt x="901" y="40"/>
                </a:cubicBezTo>
                <a:cubicBezTo>
                  <a:pt x="902" y="40"/>
                  <a:pt x="903" y="40"/>
                  <a:pt x="904" y="40"/>
                </a:cubicBezTo>
                <a:cubicBezTo>
                  <a:pt x="904" y="40"/>
                  <a:pt x="904" y="40"/>
                  <a:pt x="903" y="40"/>
                </a:cubicBezTo>
                <a:cubicBezTo>
                  <a:pt x="902" y="40"/>
                  <a:pt x="902" y="39"/>
                  <a:pt x="900" y="39"/>
                </a:cubicBezTo>
                <a:cubicBezTo>
                  <a:pt x="899" y="39"/>
                  <a:pt x="898" y="38"/>
                  <a:pt x="898" y="38"/>
                </a:cubicBezTo>
                <a:cubicBezTo>
                  <a:pt x="897" y="38"/>
                  <a:pt x="897" y="38"/>
                  <a:pt x="897" y="38"/>
                </a:cubicBezTo>
                <a:cubicBezTo>
                  <a:pt x="897" y="38"/>
                  <a:pt x="897" y="38"/>
                  <a:pt x="898" y="38"/>
                </a:cubicBezTo>
                <a:cubicBezTo>
                  <a:pt x="899" y="38"/>
                  <a:pt x="900" y="38"/>
                  <a:pt x="900" y="38"/>
                </a:cubicBezTo>
                <a:cubicBezTo>
                  <a:pt x="900" y="38"/>
                  <a:pt x="899" y="38"/>
                  <a:pt x="898" y="38"/>
                </a:cubicBezTo>
                <a:cubicBezTo>
                  <a:pt x="897" y="38"/>
                  <a:pt x="899" y="38"/>
                  <a:pt x="900" y="38"/>
                </a:cubicBezTo>
                <a:cubicBezTo>
                  <a:pt x="900" y="38"/>
                  <a:pt x="901" y="38"/>
                  <a:pt x="901" y="39"/>
                </a:cubicBezTo>
                <a:cubicBezTo>
                  <a:pt x="902" y="39"/>
                  <a:pt x="903" y="39"/>
                  <a:pt x="903" y="39"/>
                </a:cubicBezTo>
                <a:cubicBezTo>
                  <a:pt x="903" y="39"/>
                  <a:pt x="904" y="39"/>
                  <a:pt x="905" y="39"/>
                </a:cubicBezTo>
                <a:cubicBezTo>
                  <a:pt x="905" y="39"/>
                  <a:pt x="906" y="39"/>
                  <a:pt x="906" y="39"/>
                </a:cubicBezTo>
                <a:cubicBezTo>
                  <a:pt x="906" y="40"/>
                  <a:pt x="906" y="40"/>
                  <a:pt x="906" y="40"/>
                </a:cubicBezTo>
                <a:cubicBezTo>
                  <a:pt x="907" y="40"/>
                  <a:pt x="907" y="40"/>
                  <a:pt x="908" y="40"/>
                </a:cubicBezTo>
                <a:cubicBezTo>
                  <a:pt x="909" y="40"/>
                  <a:pt x="909" y="39"/>
                  <a:pt x="909" y="39"/>
                </a:cubicBezTo>
                <a:cubicBezTo>
                  <a:pt x="909" y="38"/>
                  <a:pt x="909" y="38"/>
                  <a:pt x="909" y="38"/>
                </a:cubicBezTo>
                <a:cubicBezTo>
                  <a:pt x="908" y="37"/>
                  <a:pt x="909" y="37"/>
                  <a:pt x="909" y="37"/>
                </a:cubicBezTo>
                <a:cubicBezTo>
                  <a:pt x="910" y="37"/>
                  <a:pt x="909" y="36"/>
                  <a:pt x="908" y="36"/>
                </a:cubicBezTo>
                <a:cubicBezTo>
                  <a:pt x="908" y="36"/>
                  <a:pt x="908" y="36"/>
                  <a:pt x="907" y="36"/>
                </a:cubicBezTo>
                <a:cubicBezTo>
                  <a:pt x="906" y="36"/>
                  <a:pt x="901" y="36"/>
                  <a:pt x="900" y="36"/>
                </a:cubicBezTo>
                <a:cubicBezTo>
                  <a:pt x="900" y="36"/>
                  <a:pt x="901" y="36"/>
                  <a:pt x="903" y="36"/>
                </a:cubicBezTo>
                <a:cubicBezTo>
                  <a:pt x="904" y="36"/>
                  <a:pt x="907" y="36"/>
                  <a:pt x="907" y="36"/>
                </a:cubicBezTo>
                <a:cubicBezTo>
                  <a:pt x="908" y="36"/>
                  <a:pt x="909" y="35"/>
                  <a:pt x="909" y="35"/>
                </a:cubicBezTo>
                <a:cubicBezTo>
                  <a:pt x="909" y="35"/>
                  <a:pt x="909" y="34"/>
                  <a:pt x="908" y="34"/>
                </a:cubicBezTo>
                <a:cubicBezTo>
                  <a:pt x="908" y="34"/>
                  <a:pt x="907" y="34"/>
                  <a:pt x="907" y="34"/>
                </a:cubicBezTo>
                <a:cubicBezTo>
                  <a:pt x="906" y="34"/>
                  <a:pt x="905" y="34"/>
                  <a:pt x="905" y="34"/>
                </a:cubicBezTo>
                <a:cubicBezTo>
                  <a:pt x="905" y="34"/>
                  <a:pt x="904" y="34"/>
                  <a:pt x="904" y="34"/>
                </a:cubicBezTo>
                <a:cubicBezTo>
                  <a:pt x="903" y="34"/>
                  <a:pt x="902" y="34"/>
                  <a:pt x="902" y="34"/>
                </a:cubicBezTo>
                <a:cubicBezTo>
                  <a:pt x="902" y="35"/>
                  <a:pt x="901" y="34"/>
                  <a:pt x="902" y="34"/>
                </a:cubicBezTo>
                <a:cubicBezTo>
                  <a:pt x="902" y="34"/>
                  <a:pt x="902" y="34"/>
                  <a:pt x="901" y="34"/>
                </a:cubicBezTo>
                <a:cubicBezTo>
                  <a:pt x="901" y="34"/>
                  <a:pt x="901" y="33"/>
                  <a:pt x="902" y="33"/>
                </a:cubicBezTo>
                <a:cubicBezTo>
                  <a:pt x="902" y="33"/>
                  <a:pt x="901" y="33"/>
                  <a:pt x="901" y="33"/>
                </a:cubicBezTo>
                <a:cubicBezTo>
                  <a:pt x="900" y="32"/>
                  <a:pt x="900" y="32"/>
                  <a:pt x="899" y="33"/>
                </a:cubicBezTo>
                <a:cubicBezTo>
                  <a:pt x="899" y="33"/>
                  <a:pt x="899" y="33"/>
                  <a:pt x="899" y="32"/>
                </a:cubicBezTo>
                <a:cubicBezTo>
                  <a:pt x="898" y="32"/>
                  <a:pt x="898" y="32"/>
                  <a:pt x="899" y="32"/>
                </a:cubicBezTo>
                <a:cubicBezTo>
                  <a:pt x="899" y="32"/>
                  <a:pt x="899" y="32"/>
                  <a:pt x="900" y="31"/>
                </a:cubicBezTo>
                <a:cubicBezTo>
                  <a:pt x="900" y="31"/>
                  <a:pt x="900" y="31"/>
                  <a:pt x="900" y="31"/>
                </a:cubicBezTo>
                <a:cubicBezTo>
                  <a:pt x="901" y="31"/>
                  <a:pt x="901" y="32"/>
                  <a:pt x="901" y="32"/>
                </a:cubicBezTo>
                <a:cubicBezTo>
                  <a:pt x="902" y="32"/>
                  <a:pt x="902" y="32"/>
                  <a:pt x="902" y="32"/>
                </a:cubicBezTo>
                <a:cubicBezTo>
                  <a:pt x="902" y="32"/>
                  <a:pt x="902" y="33"/>
                  <a:pt x="903" y="33"/>
                </a:cubicBezTo>
                <a:cubicBezTo>
                  <a:pt x="903" y="33"/>
                  <a:pt x="904" y="33"/>
                  <a:pt x="904" y="33"/>
                </a:cubicBezTo>
                <a:cubicBezTo>
                  <a:pt x="904" y="32"/>
                  <a:pt x="904" y="32"/>
                  <a:pt x="904" y="32"/>
                </a:cubicBezTo>
                <a:cubicBezTo>
                  <a:pt x="904" y="32"/>
                  <a:pt x="904" y="32"/>
                  <a:pt x="904" y="32"/>
                </a:cubicBezTo>
                <a:cubicBezTo>
                  <a:pt x="904" y="32"/>
                  <a:pt x="905" y="32"/>
                  <a:pt x="906" y="31"/>
                </a:cubicBezTo>
                <a:cubicBezTo>
                  <a:pt x="906" y="31"/>
                  <a:pt x="904" y="31"/>
                  <a:pt x="904" y="31"/>
                </a:cubicBezTo>
                <a:cubicBezTo>
                  <a:pt x="903" y="31"/>
                  <a:pt x="905" y="31"/>
                  <a:pt x="906" y="31"/>
                </a:cubicBezTo>
                <a:cubicBezTo>
                  <a:pt x="906" y="30"/>
                  <a:pt x="907" y="31"/>
                  <a:pt x="908" y="31"/>
                </a:cubicBezTo>
                <a:cubicBezTo>
                  <a:pt x="909" y="31"/>
                  <a:pt x="910" y="31"/>
                  <a:pt x="911" y="31"/>
                </a:cubicBezTo>
                <a:cubicBezTo>
                  <a:pt x="912" y="31"/>
                  <a:pt x="912" y="31"/>
                  <a:pt x="912" y="31"/>
                </a:cubicBezTo>
                <a:cubicBezTo>
                  <a:pt x="913" y="31"/>
                  <a:pt x="914" y="31"/>
                  <a:pt x="914" y="31"/>
                </a:cubicBezTo>
                <a:cubicBezTo>
                  <a:pt x="915" y="31"/>
                  <a:pt x="916" y="31"/>
                  <a:pt x="917" y="31"/>
                </a:cubicBezTo>
                <a:cubicBezTo>
                  <a:pt x="917" y="30"/>
                  <a:pt x="917" y="29"/>
                  <a:pt x="916" y="29"/>
                </a:cubicBezTo>
                <a:cubicBezTo>
                  <a:pt x="916" y="28"/>
                  <a:pt x="915" y="28"/>
                  <a:pt x="914" y="28"/>
                </a:cubicBezTo>
                <a:cubicBezTo>
                  <a:pt x="914" y="28"/>
                  <a:pt x="913" y="29"/>
                  <a:pt x="913" y="29"/>
                </a:cubicBezTo>
                <a:cubicBezTo>
                  <a:pt x="912" y="29"/>
                  <a:pt x="912" y="29"/>
                  <a:pt x="912" y="29"/>
                </a:cubicBezTo>
                <a:cubicBezTo>
                  <a:pt x="912" y="28"/>
                  <a:pt x="911" y="28"/>
                  <a:pt x="910" y="28"/>
                </a:cubicBezTo>
                <a:cubicBezTo>
                  <a:pt x="909" y="28"/>
                  <a:pt x="908" y="28"/>
                  <a:pt x="907" y="28"/>
                </a:cubicBezTo>
                <a:cubicBezTo>
                  <a:pt x="907" y="28"/>
                  <a:pt x="908" y="28"/>
                  <a:pt x="909" y="28"/>
                </a:cubicBezTo>
                <a:cubicBezTo>
                  <a:pt x="909" y="28"/>
                  <a:pt x="909" y="28"/>
                  <a:pt x="909" y="27"/>
                </a:cubicBezTo>
                <a:cubicBezTo>
                  <a:pt x="908" y="27"/>
                  <a:pt x="908" y="27"/>
                  <a:pt x="909" y="27"/>
                </a:cubicBezTo>
                <a:cubicBezTo>
                  <a:pt x="909" y="27"/>
                  <a:pt x="910" y="27"/>
                  <a:pt x="910" y="27"/>
                </a:cubicBezTo>
                <a:cubicBezTo>
                  <a:pt x="911" y="27"/>
                  <a:pt x="912" y="27"/>
                  <a:pt x="912" y="27"/>
                </a:cubicBezTo>
                <a:cubicBezTo>
                  <a:pt x="912" y="28"/>
                  <a:pt x="914" y="28"/>
                  <a:pt x="914" y="28"/>
                </a:cubicBezTo>
                <a:cubicBezTo>
                  <a:pt x="915" y="27"/>
                  <a:pt x="914" y="27"/>
                  <a:pt x="914" y="26"/>
                </a:cubicBezTo>
                <a:cubicBezTo>
                  <a:pt x="913" y="26"/>
                  <a:pt x="912" y="26"/>
                  <a:pt x="911" y="26"/>
                </a:cubicBezTo>
                <a:cubicBezTo>
                  <a:pt x="911" y="25"/>
                  <a:pt x="910" y="25"/>
                  <a:pt x="910" y="26"/>
                </a:cubicBezTo>
                <a:cubicBezTo>
                  <a:pt x="909" y="26"/>
                  <a:pt x="909" y="26"/>
                  <a:pt x="908" y="25"/>
                </a:cubicBezTo>
                <a:cubicBezTo>
                  <a:pt x="908" y="25"/>
                  <a:pt x="907" y="25"/>
                  <a:pt x="906" y="26"/>
                </a:cubicBezTo>
                <a:cubicBezTo>
                  <a:pt x="905" y="26"/>
                  <a:pt x="905" y="27"/>
                  <a:pt x="905" y="27"/>
                </a:cubicBezTo>
                <a:cubicBezTo>
                  <a:pt x="904" y="28"/>
                  <a:pt x="904" y="27"/>
                  <a:pt x="904" y="27"/>
                </a:cubicBezTo>
                <a:cubicBezTo>
                  <a:pt x="904" y="27"/>
                  <a:pt x="903" y="27"/>
                  <a:pt x="903" y="27"/>
                </a:cubicBezTo>
                <a:cubicBezTo>
                  <a:pt x="902" y="27"/>
                  <a:pt x="904" y="26"/>
                  <a:pt x="904" y="26"/>
                </a:cubicBezTo>
                <a:cubicBezTo>
                  <a:pt x="904" y="26"/>
                  <a:pt x="905" y="25"/>
                  <a:pt x="905" y="25"/>
                </a:cubicBezTo>
                <a:cubicBezTo>
                  <a:pt x="906" y="25"/>
                  <a:pt x="905" y="25"/>
                  <a:pt x="905" y="25"/>
                </a:cubicBezTo>
                <a:cubicBezTo>
                  <a:pt x="905" y="24"/>
                  <a:pt x="906" y="25"/>
                  <a:pt x="906" y="25"/>
                </a:cubicBezTo>
                <a:cubicBezTo>
                  <a:pt x="907" y="24"/>
                  <a:pt x="907" y="24"/>
                  <a:pt x="907" y="24"/>
                </a:cubicBezTo>
                <a:cubicBezTo>
                  <a:pt x="907" y="23"/>
                  <a:pt x="908" y="23"/>
                  <a:pt x="908" y="23"/>
                </a:cubicBezTo>
                <a:cubicBezTo>
                  <a:pt x="908" y="22"/>
                  <a:pt x="907" y="22"/>
                  <a:pt x="907" y="22"/>
                </a:cubicBezTo>
                <a:cubicBezTo>
                  <a:pt x="908" y="22"/>
                  <a:pt x="908" y="22"/>
                  <a:pt x="908" y="22"/>
                </a:cubicBezTo>
                <a:cubicBezTo>
                  <a:pt x="908" y="21"/>
                  <a:pt x="908" y="21"/>
                  <a:pt x="909" y="21"/>
                </a:cubicBezTo>
                <a:cubicBezTo>
                  <a:pt x="909" y="21"/>
                  <a:pt x="910" y="21"/>
                  <a:pt x="910" y="21"/>
                </a:cubicBezTo>
                <a:cubicBezTo>
                  <a:pt x="911" y="21"/>
                  <a:pt x="911" y="21"/>
                  <a:pt x="912" y="21"/>
                </a:cubicBezTo>
                <a:cubicBezTo>
                  <a:pt x="912" y="21"/>
                  <a:pt x="912" y="21"/>
                  <a:pt x="913" y="21"/>
                </a:cubicBezTo>
                <a:cubicBezTo>
                  <a:pt x="913" y="21"/>
                  <a:pt x="913" y="20"/>
                  <a:pt x="914" y="20"/>
                </a:cubicBezTo>
                <a:cubicBezTo>
                  <a:pt x="914" y="20"/>
                  <a:pt x="915" y="20"/>
                  <a:pt x="915" y="20"/>
                </a:cubicBezTo>
                <a:cubicBezTo>
                  <a:pt x="915" y="20"/>
                  <a:pt x="916" y="19"/>
                  <a:pt x="916" y="19"/>
                </a:cubicBezTo>
                <a:cubicBezTo>
                  <a:pt x="917" y="19"/>
                  <a:pt x="917" y="19"/>
                  <a:pt x="917" y="19"/>
                </a:cubicBezTo>
                <a:cubicBezTo>
                  <a:pt x="917" y="18"/>
                  <a:pt x="916" y="19"/>
                  <a:pt x="915" y="19"/>
                </a:cubicBezTo>
                <a:cubicBezTo>
                  <a:pt x="915" y="18"/>
                  <a:pt x="915" y="18"/>
                  <a:pt x="916" y="17"/>
                </a:cubicBezTo>
                <a:cubicBezTo>
                  <a:pt x="917" y="17"/>
                  <a:pt x="918" y="16"/>
                  <a:pt x="919" y="17"/>
                </a:cubicBezTo>
                <a:cubicBezTo>
                  <a:pt x="919" y="17"/>
                  <a:pt x="921" y="17"/>
                  <a:pt x="922" y="17"/>
                </a:cubicBezTo>
                <a:cubicBezTo>
                  <a:pt x="922" y="17"/>
                  <a:pt x="924" y="16"/>
                  <a:pt x="925" y="16"/>
                </a:cubicBezTo>
                <a:cubicBezTo>
                  <a:pt x="925" y="15"/>
                  <a:pt x="925" y="15"/>
                  <a:pt x="924" y="15"/>
                </a:cubicBezTo>
                <a:cubicBezTo>
                  <a:pt x="923" y="15"/>
                  <a:pt x="921" y="15"/>
                  <a:pt x="920" y="15"/>
                </a:cubicBezTo>
                <a:cubicBezTo>
                  <a:pt x="918" y="15"/>
                  <a:pt x="916" y="15"/>
                  <a:pt x="916" y="15"/>
                </a:cubicBezTo>
                <a:cubicBezTo>
                  <a:pt x="915" y="15"/>
                  <a:pt x="915" y="16"/>
                  <a:pt x="914" y="16"/>
                </a:cubicBezTo>
                <a:cubicBezTo>
                  <a:pt x="914" y="17"/>
                  <a:pt x="913" y="17"/>
                  <a:pt x="913" y="16"/>
                </a:cubicBezTo>
                <a:cubicBezTo>
                  <a:pt x="913" y="16"/>
                  <a:pt x="912" y="16"/>
                  <a:pt x="913" y="16"/>
                </a:cubicBezTo>
                <a:cubicBezTo>
                  <a:pt x="913" y="15"/>
                  <a:pt x="914" y="15"/>
                  <a:pt x="914" y="15"/>
                </a:cubicBezTo>
                <a:cubicBezTo>
                  <a:pt x="915" y="15"/>
                  <a:pt x="916" y="14"/>
                  <a:pt x="916" y="14"/>
                </a:cubicBezTo>
                <a:cubicBezTo>
                  <a:pt x="917" y="14"/>
                  <a:pt x="917" y="14"/>
                  <a:pt x="917" y="14"/>
                </a:cubicBezTo>
                <a:cubicBezTo>
                  <a:pt x="917" y="14"/>
                  <a:pt x="916" y="14"/>
                  <a:pt x="916" y="15"/>
                </a:cubicBezTo>
                <a:cubicBezTo>
                  <a:pt x="916" y="15"/>
                  <a:pt x="916" y="15"/>
                  <a:pt x="917" y="15"/>
                </a:cubicBezTo>
                <a:cubicBezTo>
                  <a:pt x="918" y="15"/>
                  <a:pt x="919" y="15"/>
                  <a:pt x="919" y="15"/>
                </a:cubicBezTo>
                <a:cubicBezTo>
                  <a:pt x="919" y="14"/>
                  <a:pt x="918" y="14"/>
                  <a:pt x="918" y="14"/>
                </a:cubicBezTo>
                <a:cubicBezTo>
                  <a:pt x="918" y="14"/>
                  <a:pt x="919" y="14"/>
                  <a:pt x="920" y="14"/>
                </a:cubicBezTo>
                <a:cubicBezTo>
                  <a:pt x="921" y="14"/>
                  <a:pt x="922" y="14"/>
                  <a:pt x="923" y="14"/>
                </a:cubicBezTo>
                <a:cubicBezTo>
                  <a:pt x="923" y="14"/>
                  <a:pt x="925" y="14"/>
                  <a:pt x="926" y="14"/>
                </a:cubicBezTo>
                <a:cubicBezTo>
                  <a:pt x="927" y="14"/>
                  <a:pt x="927" y="14"/>
                  <a:pt x="928" y="14"/>
                </a:cubicBezTo>
                <a:cubicBezTo>
                  <a:pt x="929" y="13"/>
                  <a:pt x="929" y="13"/>
                  <a:pt x="929" y="14"/>
                </a:cubicBezTo>
                <a:cubicBezTo>
                  <a:pt x="929" y="14"/>
                  <a:pt x="930" y="14"/>
                  <a:pt x="930" y="13"/>
                </a:cubicBezTo>
                <a:cubicBezTo>
                  <a:pt x="931" y="13"/>
                  <a:pt x="931" y="13"/>
                  <a:pt x="931" y="13"/>
                </a:cubicBezTo>
                <a:cubicBezTo>
                  <a:pt x="930" y="13"/>
                  <a:pt x="928" y="13"/>
                  <a:pt x="927" y="13"/>
                </a:cubicBezTo>
                <a:cubicBezTo>
                  <a:pt x="926" y="13"/>
                  <a:pt x="925" y="13"/>
                  <a:pt x="924" y="13"/>
                </a:cubicBezTo>
                <a:cubicBezTo>
                  <a:pt x="923" y="13"/>
                  <a:pt x="921" y="13"/>
                  <a:pt x="919" y="13"/>
                </a:cubicBezTo>
                <a:cubicBezTo>
                  <a:pt x="918" y="12"/>
                  <a:pt x="917" y="12"/>
                  <a:pt x="916" y="13"/>
                </a:cubicBezTo>
                <a:cubicBezTo>
                  <a:pt x="914" y="13"/>
                  <a:pt x="913" y="13"/>
                  <a:pt x="912" y="13"/>
                </a:cubicBezTo>
                <a:cubicBezTo>
                  <a:pt x="912" y="13"/>
                  <a:pt x="913" y="13"/>
                  <a:pt x="914" y="13"/>
                </a:cubicBezTo>
                <a:cubicBezTo>
                  <a:pt x="914" y="13"/>
                  <a:pt x="916" y="13"/>
                  <a:pt x="917" y="12"/>
                </a:cubicBezTo>
                <a:cubicBezTo>
                  <a:pt x="918" y="12"/>
                  <a:pt x="918" y="12"/>
                  <a:pt x="919" y="12"/>
                </a:cubicBezTo>
                <a:cubicBezTo>
                  <a:pt x="920" y="12"/>
                  <a:pt x="921" y="13"/>
                  <a:pt x="922" y="13"/>
                </a:cubicBezTo>
                <a:cubicBezTo>
                  <a:pt x="922" y="13"/>
                  <a:pt x="924" y="12"/>
                  <a:pt x="924" y="12"/>
                </a:cubicBezTo>
                <a:cubicBezTo>
                  <a:pt x="924" y="12"/>
                  <a:pt x="925" y="12"/>
                  <a:pt x="925" y="12"/>
                </a:cubicBezTo>
                <a:cubicBezTo>
                  <a:pt x="925" y="12"/>
                  <a:pt x="926" y="12"/>
                  <a:pt x="927" y="12"/>
                </a:cubicBezTo>
                <a:cubicBezTo>
                  <a:pt x="928" y="12"/>
                  <a:pt x="930" y="12"/>
                  <a:pt x="931" y="12"/>
                </a:cubicBezTo>
                <a:cubicBezTo>
                  <a:pt x="932" y="12"/>
                  <a:pt x="932" y="12"/>
                  <a:pt x="932" y="12"/>
                </a:cubicBezTo>
                <a:cubicBezTo>
                  <a:pt x="933" y="11"/>
                  <a:pt x="935" y="12"/>
                  <a:pt x="936" y="12"/>
                </a:cubicBezTo>
                <a:cubicBezTo>
                  <a:pt x="937" y="12"/>
                  <a:pt x="937" y="11"/>
                  <a:pt x="937" y="11"/>
                </a:cubicBezTo>
                <a:cubicBezTo>
                  <a:pt x="936" y="11"/>
                  <a:pt x="936" y="11"/>
                  <a:pt x="936" y="10"/>
                </a:cubicBezTo>
                <a:cubicBezTo>
                  <a:pt x="936" y="10"/>
                  <a:pt x="937" y="10"/>
                  <a:pt x="938" y="10"/>
                </a:cubicBezTo>
                <a:cubicBezTo>
                  <a:pt x="939" y="10"/>
                  <a:pt x="940" y="10"/>
                  <a:pt x="941" y="10"/>
                </a:cubicBezTo>
                <a:cubicBezTo>
                  <a:pt x="942" y="10"/>
                  <a:pt x="942" y="10"/>
                  <a:pt x="943" y="9"/>
                </a:cubicBezTo>
                <a:cubicBezTo>
                  <a:pt x="944" y="9"/>
                  <a:pt x="944" y="9"/>
                  <a:pt x="945" y="9"/>
                </a:cubicBezTo>
                <a:cubicBezTo>
                  <a:pt x="946" y="9"/>
                  <a:pt x="948" y="9"/>
                  <a:pt x="948" y="8"/>
                </a:cubicBezTo>
                <a:cubicBezTo>
                  <a:pt x="949" y="8"/>
                  <a:pt x="947" y="8"/>
                  <a:pt x="946" y="8"/>
                </a:cubicBezTo>
                <a:cubicBezTo>
                  <a:pt x="946" y="8"/>
                  <a:pt x="946" y="8"/>
                  <a:pt x="945" y="8"/>
                </a:cubicBezTo>
                <a:cubicBezTo>
                  <a:pt x="944" y="7"/>
                  <a:pt x="942" y="7"/>
                  <a:pt x="942" y="7"/>
                </a:cubicBezTo>
                <a:cubicBezTo>
                  <a:pt x="942" y="7"/>
                  <a:pt x="940" y="7"/>
                  <a:pt x="938" y="7"/>
                </a:cubicBezTo>
                <a:cubicBezTo>
                  <a:pt x="937" y="7"/>
                  <a:pt x="934" y="7"/>
                  <a:pt x="933" y="7"/>
                </a:cubicBezTo>
                <a:cubicBezTo>
                  <a:pt x="932" y="7"/>
                  <a:pt x="929" y="7"/>
                  <a:pt x="928" y="7"/>
                </a:cubicBezTo>
                <a:cubicBezTo>
                  <a:pt x="928" y="7"/>
                  <a:pt x="927" y="7"/>
                  <a:pt x="927" y="8"/>
                </a:cubicBezTo>
                <a:cubicBezTo>
                  <a:pt x="927" y="8"/>
                  <a:pt x="927" y="9"/>
                  <a:pt x="926" y="8"/>
                </a:cubicBezTo>
                <a:cubicBezTo>
                  <a:pt x="926" y="8"/>
                  <a:pt x="925" y="9"/>
                  <a:pt x="925" y="9"/>
                </a:cubicBezTo>
                <a:cubicBezTo>
                  <a:pt x="924" y="9"/>
                  <a:pt x="924" y="9"/>
                  <a:pt x="923" y="9"/>
                </a:cubicBezTo>
                <a:cubicBezTo>
                  <a:pt x="923" y="8"/>
                  <a:pt x="922" y="9"/>
                  <a:pt x="922" y="8"/>
                </a:cubicBezTo>
                <a:cubicBezTo>
                  <a:pt x="921" y="8"/>
                  <a:pt x="920" y="8"/>
                  <a:pt x="920" y="8"/>
                </a:cubicBezTo>
                <a:cubicBezTo>
                  <a:pt x="919" y="8"/>
                  <a:pt x="918" y="9"/>
                  <a:pt x="917" y="9"/>
                </a:cubicBezTo>
                <a:cubicBezTo>
                  <a:pt x="916" y="9"/>
                  <a:pt x="918" y="8"/>
                  <a:pt x="918" y="8"/>
                </a:cubicBezTo>
                <a:cubicBezTo>
                  <a:pt x="919" y="8"/>
                  <a:pt x="917" y="8"/>
                  <a:pt x="916" y="8"/>
                </a:cubicBezTo>
                <a:cubicBezTo>
                  <a:pt x="915" y="8"/>
                  <a:pt x="916" y="8"/>
                  <a:pt x="915" y="8"/>
                </a:cubicBezTo>
                <a:cubicBezTo>
                  <a:pt x="914" y="9"/>
                  <a:pt x="913" y="9"/>
                  <a:pt x="912" y="9"/>
                </a:cubicBezTo>
                <a:cubicBezTo>
                  <a:pt x="912" y="10"/>
                  <a:pt x="910" y="10"/>
                  <a:pt x="909" y="10"/>
                </a:cubicBezTo>
                <a:cubicBezTo>
                  <a:pt x="908" y="10"/>
                  <a:pt x="907" y="11"/>
                  <a:pt x="906" y="11"/>
                </a:cubicBezTo>
                <a:cubicBezTo>
                  <a:pt x="905" y="11"/>
                  <a:pt x="904" y="11"/>
                  <a:pt x="903" y="12"/>
                </a:cubicBezTo>
                <a:cubicBezTo>
                  <a:pt x="903" y="12"/>
                  <a:pt x="901" y="13"/>
                  <a:pt x="900" y="13"/>
                </a:cubicBezTo>
                <a:cubicBezTo>
                  <a:pt x="900" y="13"/>
                  <a:pt x="900" y="13"/>
                  <a:pt x="900" y="12"/>
                </a:cubicBezTo>
                <a:cubicBezTo>
                  <a:pt x="901" y="12"/>
                  <a:pt x="902" y="12"/>
                  <a:pt x="902" y="12"/>
                </a:cubicBezTo>
                <a:cubicBezTo>
                  <a:pt x="902" y="12"/>
                  <a:pt x="903" y="11"/>
                  <a:pt x="904" y="11"/>
                </a:cubicBezTo>
                <a:cubicBezTo>
                  <a:pt x="905" y="11"/>
                  <a:pt x="906" y="10"/>
                  <a:pt x="907" y="10"/>
                </a:cubicBezTo>
                <a:cubicBezTo>
                  <a:pt x="907" y="10"/>
                  <a:pt x="910" y="9"/>
                  <a:pt x="910" y="9"/>
                </a:cubicBezTo>
                <a:cubicBezTo>
                  <a:pt x="911" y="8"/>
                  <a:pt x="911" y="8"/>
                  <a:pt x="911" y="7"/>
                </a:cubicBezTo>
                <a:cubicBezTo>
                  <a:pt x="911" y="6"/>
                  <a:pt x="911" y="6"/>
                  <a:pt x="910" y="6"/>
                </a:cubicBezTo>
                <a:cubicBezTo>
                  <a:pt x="909" y="6"/>
                  <a:pt x="907" y="6"/>
                  <a:pt x="906" y="6"/>
                </a:cubicBezTo>
                <a:cubicBezTo>
                  <a:pt x="905" y="6"/>
                  <a:pt x="904" y="7"/>
                  <a:pt x="903" y="7"/>
                </a:cubicBezTo>
                <a:cubicBezTo>
                  <a:pt x="903" y="8"/>
                  <a:pt x="902" y="8"/>
                  <a:pt x="902" y="8"/>
                </a:cubicBezTo>
                <a:cubicBezTo>
                  <a:pt x="901" y="8"/>
                  <a:pt x="900" y="8"/>
                  <a:pt x="899" y="8"/>
                </a:cubicBezTo>
                <a:cubicBezTo>
                  <a:pt x="898" y="8"/>
                  <a:pt x="896" y="9"/>
                  <a:pt x="894" y="9"/>
                </a:cubicBezTo>
                <a:cubicBezTo>
                  <a:pt x="893" y="9"/>
                  <a:pt x="891" y="9"/>
                  <a:pt x="890" y="9"/>
                </a:cubicBezTo>
                <a:cubicBezTo>
                  <a:pt x="890" y="9"/>
                  <a:pt x="890" y="9"/>
                  <a:pt x="890" y="9"/>
                </a:cubicBezTo>
                <a:cubicBezTo>
                  <a:pt x="890" y="8"/>
                  <a:pt x="894" y="8"/>
                  <a:pt x="895" y="8"/>
                </a:cubicBezTo>
                <a:cubicBezTo>
                  <a:pt x="896" y="8"/>
                  <a:pt x="898" y="8"/>
                  <a:pt x="898" y="8"/>
                </a:cubicBezTo>
                <a:cubicBezTo>
                  <a:pt x="899" y="8"/>
                  <a:pt x="900" y="7"/>
                  <a:pt x="899" y="7"/>
                </a:cubicBezTo>
                <a:cubicBezTo>
                  <a:pt x="899" y="6"/>
                  <a:pt x="896" y="7"/>
                  <a:pt x="894" y="7"/>
                </a:cubicBezTo>
                <a:cubicBezTo>
                  <a:pt x="891" y="6"/>
                  <a:pt x="885" y="7"/>
                  <a:pt x="884" y="7"/>
                </a:cubicBezTo>
                <a:cubicBezTo>
                  <a:pt x="883" y="7"/>
                  <a:pt x="883" y="7"/>
                  <a:pt x="883" y="7"/>
                </a:cubicBezTo>
                <a:cubicBezTo>
                  <a:pt x="882" y="7"/>
                  <a:pt x="878" y="7"/>
                  <a:pt x="876" y="7"/>
                </a:cubicBezTo>
                <a:cubicBezTo>
                  <a:pt x="873" y="8"/>
                  <a:pt x="871" y="8"/>
                  <a:pt x="870" y="8"/>
                </a:cubicBezTo>
                <a:cubicBezTo>
                  <a:pt x="869" y="8"/>
                  <a:pt x="871" y="7"/>
                  <a:pt x="873" y="7"/>
                </a:cubicBezTo>
                <a:cubicBezTo>
                  <a:pt x="874" y="7"/>
                  <a:pt x="881" y="7"/>
                  <a:pt x="882" y="6"/>
                </a:cubicBezTo>
                <a:cubicBezTo>
                  <a:pt x="883" y="6"/>
                  <a:pt x="878" y="6"/>
                  <a:pt x="877" y="6"/>
                </a:cubicBezTo>
                <a:cubicBezTo>
                  <a:pt x="876" y="6"/>
                  <a:pt x="880" y="6"/>
                  <a:pt x="881" y="6"/>
                </a:cubicBezTo>
                <a:cubicBezTo>
                  <a:pt x="882" y="6"/>
                  <a:pt x="885" y="6"/>
                  <a:pt x="887" y="6"/>
                </a:cubicBezTo>
                <a:cubicBezTo>
                  <a:pt x="888" y="6"/>
                  <a:pt x="897" y="6"/>
                  <a:pt x="898" y="6"/>
                </a:cubicBezTo>
                <a:cubicBezTo>
                  <a:pt x="899" y="6"/>
                  <a:pt x="903" y="6"/>
                  <a:pt x="904" y="5"/>
                </a:cubicBezTo>
                <a:cubicBezTo>
                  <a:pt x="905" y="5"/>
                  <a:pt x="907" y="5"/>
                  <a:pt x="909" y="5"/>
                </a:cubicBezTo>
                <a:cubicBezTo>
                  <a:pt x="910" y="5"/>
                  <a:pt x="911" y="5"/>
                  <a:pt x="912" y="5"/>
                </a:cubicBezTo>
                <a:cubicBezTo>
                  <a:pt x="912" y="5"/>
                  <a:pt x="913" y="5"/>
                  <a:pt x="914" y="5"/>
                </a:cubicBezTo>
                <a:cubicBezTo>
                  <a:pt x="915" y="5"/>
                  <a:pt x="915" y="4"/>
                  <a:pt x="915" y="4"/>
                </a:cubicBezTo>
                <a:cubicBezTo>
                  <a:pt x="915" y="4"/>
                  <a:pt x="914" y="4"/>
                  <a:pt x="913" y="4"/>
                </a:cubicBezTo>
                <a:cubicBezTo>
                  <a:pt x="913" y="3"/>
                  <a:pt x="912" y="3"/>
                  <a:pt x="912" y="3"/>
                </a:cubicBezTo>
                <a:cubicBezTo>
                  <a:pt x="911" y="3"/>
                  <a:pt x="910" y="3"/>
                  <a:pt x="909" y="3"/>
                </a:cubicBezTo>
                <a:cubicBezTo>
                  <a:pt x="909" y="4"/>
                  <a:pt x="908" y="3"/>
                  <a:pt x="908" y="3"/>
                </a:cubicBezTo>
                <a:cubicBezTo>
                  <a:pt x="907" y="3"/>
                  <a:pt x="906" y="3"/>
                  <a:pt x="906" y="4"/>
                </a:cubicBezTo>
                <a:cubicBezTo>
                  <a:pt x="905" y="4"/>
                  <a:pt x="906" y="3"/>
                  <a:pt x="906" y="3"/>
                </a:cubicBezTo>
                <a:cubicBezTo>
                  <a:pt x="907" y="3"/>
                  <a:pt x="905" y="3"/>
                  <a:pt x="904" y="3"/>
                </a:cubicBezTo>
                <a:cubicBezTo>
                  <a:pt x="902" y="3"/>
                  <a:pt x="899" y="3"/>
                  <a:pt x="900" y="3"/>
                </a:cubicBezTo>
                <a:cubicBezTo>
                  <a:pt x="901" y="3"/>
                  <a:pt x="903" y="3"/>
                  <a:pt x="903" y="3"/>
                </a:cubicBezTo>
                <a:cubicBezTo>
                  <a:pt x="904" y="3"/>
                  <a:pt x="903" y="2"/>
                  <a:pt x="903" y="2"/>
                </a:cubicBezTo>
                <a:cubicBezTo>
                  <a:pt x="902" y="2"/>
                  <a:pt x="902" y="2"/>
                  <a:pt x="902" y="2"/>
                </a:cubicBezTo>
                <a:cubicBezTo>
                  <a:pt x="901" y="2"/>
                  <a:pt x="897" y="2"/>
                  <a:pt x="896" y="2"/>
                </a:cubicBezTo>
                <a:cubicBezTo>
                  <a:pt x="894" y="2"/>
                  <a:pt x="891" y="2"/>
                  <a:pt x="887" y="2"/>
                </a:cubicBezTo>
                <a:cubicBezTo>
                  <a:pt x="884" y="2"/>
                  <a:pt x="880" y="2"/>
                  <a:pt x="879" y="3"/>
                </a:cubicBezTo>
                <a:cubicBezTo>
                  <a:pt x="878" y="3"/>
                  <a:pt x="878" y="3"/>
                  <a:pt x="878" y="3"/>
                </a:cubicBezTo>
                <a:cubicBezTo>
                  <a:pt x="878" y="3"/>
                  <a:pt x="876" y="3"/>
                  <a:pt x="873" y="3"/>
                </a:cubicBezTo>
                <a:cubicBezTo>
                  <a:pt x="871" y="3"/>
                  <a:pt x="871" y="3"/>
                  <a:pt x="870" y="3"/>
                </a:cubicBezTo>
                <a:cubicBezTo>
                  <a:pt x="870" y="4"/>
                  <a:pt x="869" y="3"/>
                  <a:pt x="870" y="3"/>
                </a:cubicBezTo>
                <a:cubicBezTo>
                  <a:pt x="870" y="2"/>
                  <a:pt x="868" y="3"/>
                  <a:pt x="867" y="3"/>
                </a:cubicBezTo>
                <a:cubicBezTo>
                  <a:pt x="866" y="3"/>
                  <a:pt x="865" y="3"/>
                  <a:pt x="864" y="3"/>
                </a:cubicBezTo>
                <a:cubicBezTo>
                  <a:pt x="863" y="4"/>
                  <a:pt x="864" y="3"/>
                  <a:pt x="866" y="3"/>
                </a:cubicBezTo>
                <a:cubicBezTo>
                  <a:pt x="867" y="2"/>
                  <a:pt x="874" y="2"/>
                  <a:pt x="875" y="2"/>
                </a:cubicBezTo>
                <a:cubicBezTo>
                  <a:pt x="876" y="2"/>
                  <a:pt x="874" y="2"/>
                  <a:pt x="873" y="2"/>
                </a:cubicBezTo>
                <a:cubicBezTo>
                  <a:pt x="872" y="2"/>
                  <a:pt x="875" y="2"/>
                  <a:pt x="875" y="2"/>
                </a:cubicBezTo>
                <a:cubicBezTo>
                  <a:pt x="876" y="2"/>
                  <a:pt x="878" y="2"/>
                  <a:pt x="880" y="2"/>
                </a:cubicBezTo>
                <a:cubicBezTo>
                  <a:pt x="881" y="2"/>
                  <a:pt x="888" y="2"/>
                  <a:pt x="889" y="2"/>
                </a:cubicBezTo>
                <a:cubicBezTo>
                  <a:pt x="891" y="2"/>
                  <a:pt x="900" y="2"/>
                  <a:pt x="900" y="2"/>
                </a:cubicBezTo>
                <a:cubicBezTo>
                  <a:pt x="901" y="1"/>
                  <a:pt x="900" y="1"/>
                  <a:pt x="898" y="1"/>
                </a:cubicBezTo>
                <a:cubicBezTo>
                  <a:pt x="897" y="1"/>
                  <a:pt x="893" y="1"/>
                  <a:pt x="892" y="1"/>
                </a:cubicBezTo>
                <a:cubicBezTo>
                  <a:pt x="891" y="1"/>
                  <a:pt x="891" y="1"/>
                  <a:pt x="891" y="1"/>
                </a:cubicBezTo>
                <a:cubicBezTo>
                  <a:pt x="890" y="1"/>
                  <a:pt x="890" y="0"/>
                  <a:pt x="890" y="0"/>
                </a:cubicBezTo>
                <a:cubicBezTo>
                  <a:pt x="889" y="1"/>
                  <a:pt x="888" y="0"/>
                  <a:pt x="888" y="0"/>
                </a:cubicBezTo>
                <a:cubicBezTo>
                  <a:pt x="887" y="0"/>
                  <a:pt x="886" y="0"/>
                  <a:pt x="884" y="0"/>
                </a:cubicBezTo>
                <a:cubicBezTo>
                  <a:pt x="882" y="0"/>
                  <a:pt x="875" y="0"/>
                  <a:pt x="874" y="0"/>
                </a:cubicBezTo>
                <a:cubicBezTo>
                  <a:pt x="873" y="0"/>
                  <a:pt x="872" y="0"/>
                  <a:pt x="872" y="0"/>
                </a:cubicBezTo>
                <a:cubicBezTo>
                  <a:pt x="872" y="1"/>
                  <a:pt x="871" y="0"/>
                  <a:pt x="870" y="0"/>
                </a:cubicBezTo>
                <a:cubicBezTo>
                  <a:pt x="870" y="0"/>
                  <a:pt x="870" y="0"/>
                  <a:pt x="870" y="0"/>
                </a:cubicBezTo>
                <a:cubicBezTo>
                  <a:pt x="870" y="1"/>
                  <a:pt x="870" y="0"/>
                  <a:pt x="869" y="0"/>
                </a:cubicBezTo>
                <a:cubicBezTo>
                  <a:pt x="869" y="0"/>
                  <a:pt x="868" y="0"/>
                  <a:pt x="867" y="0"/>
                </a:cubicBezTo>
                <a:cubicBezTo>
                  <a:pt x="866" y="0"/>
                  <a:pt x="863" y="0"/>
                  <a:pt x="862" y="0"/>
                </a:cubicBezTo>
                <a:cubicBezTo>
                  <a:pt x="861" y="0"/>
                  <a:pt x="862" y="1"/>
                  <a:pt x="862" y="1"/>
                </a:cubicBezTo>
                <a:cubicBezTo>
                  <a:pt x="862" y="1"/>
                  <a:pt x="861" y="1"/>
                  <a:pt x="861" y="1"/>
                </a:cubicBezTo>
                <a:cubicBezTo>
                  <a:pt x="860" y="1"/>
                  <a:pt x="859" y="1"/>
                  <a:pt x="859" y="0"/>
                </a:cubicBezTo>
                <a:cubicBezTo>
                  <a:pt x="858" y="0"/>
                  <a:pt x="857" y="0"/>
                  <a:pt x="857" y="1"/>
                </a:cubicBezTo>
                <a:cubicBezTo>
                  <a:pt x="856" y="1"/>
                  <a:pt x="855" y="1"/>
                  <a:pt x="854" y="1"/>
                </a:cubicBezTo>
                <a:cubicBezTo>
                  <a:pt x="853" y="1"/>
                  <a:pt x="853" y="1"/>
                  <a:pt x="854" y="2"/>
                </a:cubicBezTo>
                <a:cubicBezTo>
                  <a:pt x="854" y="2"/>
                  <a:pt x="857" y="2"/>
                  <a:pt x="857" y="2"/>
                </a:cubicBezTo>
                <a:cubicBezTo>
                  <a:pt x="858" y="2"/>
                  <a:pt x="857" y="2"/>
                  <a:pt x="856" y="2"/>
                </a:cubicBezTo>
                <a:cubicBezTo>
                  <a:pt x="854" y="2"/>
                  <a:pt x="853" y="2"/>
                  <a:pt x="852" y="2"/>
                </a:cubicBezTo>
                <a:cubicBezTo>
                  <a:pt x="851" y="2"/>
                  <a:pt x="852" y="3"/>
                  <a:pt x="853" y="3"/>
                </a:cubicBezTo>
                <a:cubicBezTo>
                  <a:pt x="853" y="4"/>
                  <a:pt x="852" y="4"/>
                  <a:pt x="852" y="3"/>
                </a:cubicBezTo>
                <a:cubicBezTo>
                  <a:pt x="852" y="3"/>
                  <a:pt x="851" y="3"/>
                  <a:pt x="851" y="3"/>
                </a:cubicBezTo>
                <a:cubicBezTo>
                  <a:pt x="850" y="3"/>
                  <a:pt x="850" y="2"/>
                  <a:pt x="851" y="2"/>
                </a:cubicBezTo>
                <a:cubicBezTo>
                  <a:pt x="851" y="2"/>
                  <a:pt x="853" y="2"/>
                  <a:pt x="854" y="2"/>
                </a:cubicBezTo>
                <a:cubicBezTo>
                  <a:pt x="854" y="2"/>
                  <a:pt x="853" y="2"/>
                  <a:pt x="852" y="2"/>
                </a:cubicBezTo>
                <a:cubicBezTo>
                  <a:pt x="851" y="1"/>
                  <a:pt x="852" y="1"/>
                  <a:pt x="853" y="1"/>
                </a:cubicBezTo>
                <a:cubicBezTo>
                  <a:pt x="853" y="1"/>
                  <a:pt x="852" y="1"/>
                  <a:pt x="851" y="1"/>
                </a:cubicBezTo>
                <a:cubicBezTo>
                  <a:pt x="851" y="1"/>
                  <a:pt x="851" y="1"/>
                  <a:pt x="851" y="1"/>
                </a:cubicBezTo>
                <a:cubicBezTo>
                  <a:pt x="850" y="2"/>
                  <a:pt x="850" y="1"/>
                  <a:pt x="849" y="1"/>
                </a:cubicBezTo>
                <a:cubicBezTo>
                  <a:pt x="848" y="1"/>
                  <a:pt x="847" y="1"/>
                  <a:pt x="847" y="2"/>
                </a:cubicBezTo>
                <a:cubicBezTo>
                  <a:pt x="847" y="2"/>
                  <a:pt x="847" y="2"/>
                  <a:pt x="846" y="2"/>
                </a:cubicBezTo>
                <a:cubicBezTo>
                  <a:pt x="846" y="2"/>
                  <a:pt x="845" y="1"/>
                  <a:pt x="844" y="2"/>
                </a:cubicBezTo>
                <a:cubicBezTo>
                  <a:pt x="843" y="2"/>
                  <a:pt x="844" y="2"/>
                  <a:pt x="843" y="2"/>
                </a:cubicBezTo>
                <a:cubicBezTo>
                  <a:pt x="843" y="2"/>
                  <a:pt x="843" y="2"/>
                  <a:pt x="842" y="2"/>
                </a:cubicBezTo>
                <a:cubicBezTo>
                  <a:pt x="842" y="1"/>
                  <a:pt x="840" y="1"/>
                  <a:pt x="839" y="1"/>
                </a:cubicBezTo>
                <a:cubicBezTo>
                  <a:pt x="839" y="1"/>
                  <a:pt x="836" y="1"/>
                  <a:pt x="836" y="1"/>
                </a:cubicBezTo>
                <a:cubicBezTo>
                  <a:pt x="835" y="1"/>
                  <a:pt x="835" y="2"/>
                  <a:pt x="834" y="2"/>
                </a:cubicBezTo>
                <a:cubicBezTo>
                  <a:pt x="833" y="2"/>
                  <a:pt x="831" y="2"/>
                  <a:pt x="830" y="2"/>
                </a:cubicBezTo>
                <a:cubicBezTo>
                  <a:pt x="829" y="2"/>
                  <a:pt x="829" y="2"/>
                  <a:pt x="829" y="2"/>
                </a:cubicBezTo>
                <a:cubicBezTo>
                  <a:pt x="830" y="3"/>
                  <a:pt x="828" y="2"/>
                  <a:pt x="827" y="2"/>
                </a:cubicBezTo>
                <a:cubicBezTo>
                  <a:pt x="827" y="2"/>
                  <a:pt x="825" y="2"/>
                  <a:pt x="824" y="2"/>
                </a:cubicBezTo>
                <a:cubicBezTo>
                  <a:pt x="823" y="3"/>
                  <a:pt x="823" y="3"/>
                  <a:pt x="822" y="3"/>
                </a:cubicBezTo>
                <a:cubicBezTo>
                  <a:pt x="822" y="3"/>
                  <a:pt x="822" y="3"/>
                  <a:pt x="822" y="3"/>
                </a:cubicBezTo>
                <a:cubicBezTo>
                  <a:pt x="823" y="3"/>
                  <a:pt x="825" y="3"/>
                  <a:pt x="826" y="3"/>
                </a:cubicBezTo>
                <a:cubicBezTo>
                  <a:pt x="828" y="3"/>
                  <a:pt x="841" y="3"/>
                  <a:pt x="842" y="3"/>
                </a:cubicBezTo>
                <a:cubicBezTo>
                  <a:pt x="843" y="3"/>
                  <a:pt x="844" y="3"/>
                  <a:pt x="845" y="4"/>
                </a:cubicBezTo>
                <a:cubicBezTo>
                  <a:pt x="845" y="4"/>
                  <a:pt x="847" y="3"/>
                  <a:pt x="847" y="4"/>
                </a:cubicBezTo>
                <a:cubicBezTo>
                  <a:pt x="847" y="4"/>
                  <a:pt x="848" y="5"/>
                  <a:pt x="847" y="5"/>
                </a:cubicBezTo>
                <a:cubicBezTo>
                  <a:pt x="847" y="5"/>
                  <a:pt x="847" y="5"/>
                  <a:pt x="846" y="5"/>
                </a:cubicBezTo>
                <a:cubicBezTo>
                  <a:pt x="846" y="4"/>
                  <a:pt x="845" y="4"/>
                  <a:pt x="844" y="4"/>
                </a:cubicBezTo>
                <a:cubicBezTo>
                  <a:pt x="843" y="4"/>
                  <a:pt x="842" y="4"/>
                  <a:pt x="842" y="4"/>
                </a:cubicBezTo>
                <a:cubicBezTo>
                  <a:pt x="841" y="4"/>
                  <a:pt x="841" y="4"/>
                  <a:pt x="841" y="4"/>
                </a:cubicBezTo>
                <a:cubicBezTo>
                  <a:pt x="841" y="4"/>
                  <a:pt x="841" y="5"/>
                  <a:pt x="840" y="5"/>
                </a:cubicBezTo>
                <a:cubicBezTo>
                  <a:pt x="840" y="5"/>
                  <a:pt x="840" y="4"/>
                  <a:pt x="840" y="4"/>
                </a:cubicBezTo>
                <a:cubicBezTo>
                  <a:pt x="839" y="3"/>
                  <a:pt x="834" y="3"/>
                  <a:pt x="833" y="3"/>
                </a:cubicBezTo>
                <a:cubicBezTo>
                  <a:pt x="832" y="3"/>
                  <a:pt x="828" y="3"/>
                  <a:pt x="828" y="3"/>
                </a:cubicBezTo>
                <a:cubicBezTo>
                  <a:pt x="827" y="3"/>
                  <a:pt x="827" y="4"/>
                  <a:pt x="828" y="4"/>
                </a:cubicBezTo>
                <a:cubicBezTo>
                  <a:pt x="828" y="4"/>
                  <a:pt x="829" y="4"/>
                  <a:pt x="830" y="4"/>
                </a:cubicBezTo>
                <a:cubicBezTo>
                  <a:pt x="830" y="5"/>
                  <a:pt x="831" y="5"/>
                  <a:pt x="832" y="5"/>
                </a:cubicBezTo>
                <a:cubicBezTo>
                  <a:pt x="833" y="5"/>
                  <a:pt x="832" y="5"/>
                  <a:pt x="833" y="5"/>
                </a:cubicBezTo>
                <a:cubicBezTo>
                  <a:pt x="833" y="5"/>
                  <a:pt x="834" y="5"/>
                  <a:pt x="835" y="5"/>
                </a:cubicBezTo>
                <a:cubicBezTo>
                  <a:pt x="836" y="5"/>
                  <a:pt x="837" y="6"/>
                  <a:pt x="837" y="6"/>
                </a:cubicBezTo>
                <a:cubicBezTo>
                  <a:pt x="836" y="6"/>
                  <a:pt x="833" y="5"/>
                  <a:pt x="833" y="5"/>
                </a:cubicBezTo>
                <a:cubicBezTo>
                  <a:pt x="832" y="5"/>
                  <a:pt x="831" y="5"/>
                  <a:pt x="830" y="5"/>
                </a:cubicBezTo>
                <a:cubicBezTo>
                  <a:pt x="830" y="5"/>
                  <a:pt x="829" y="5"/>
                  <a:pt x="829" y="6"/>
                </a:cubicBezTo>
                <a:cubicBezTo>
                  <a:pt x="829" y="6"/>
                  <a:pt x="829" y="6"/>
                  <a:pt x="828" y="6"/>
                </a:cubicBezTo>
                <a:cubicBezTo>
                  <a:pt x="828" y="6"/>
                  <a:pt x="828" y="6"/>
                  <a:pt x="828" y="6"/>
                </a:cubicBezTo>
                <a:cubicBezTo>
                  <a:pt x="829" y="5"/>
                  <a:pt x="829" y="5"/>
                  <a:pt x="829" y="5"/>
                </a:cubicBezTo>
                <a:cubicBezTo>
                  <a:pt x="830" y="5"/>
                  <a:pt x="827" y="4"/>
                  <a:pt x="827" y="4"/>
                </a:cubicBezTo>
                <a:cubicBezTo>
                  <a:pt x="826" y="4"/>
                  <a:pt x="825" y="4"/>
                  <a:pt x="824" y="4"/>
                </a:cubicBezTo>
                <a:cubicBezTo>
                  <a:pt x="823" y="4"/>
                  <a:pt x="822" y="4"/>
                  <a:pt x="821" y="4"/>
                </a:cubicBezTo>
                <a:cubicBezTo>
                  <a:pt x="820" y="4"/>
                  <a:pt x="819" y="4"/>
                  <a:pt x="820" y="4"/>
                </a:cubicBezTo>
                <a:cubicBezTo>
                  <a:pt x="820" y="4"/>
                  <a:pt x="821" y="5"/>
                  <a:pt x="821" y="5"/>
                </a:cubicBezTo>
                <a:cubicBezTo>
                  <a:pt x="821" y="5"/>
                  <a:pt x="822" y="5"/>
                  <a:pt x="823" y="5"/>
                </a:cubicBezTo>
                <a:cubicBezTo>
                  <a:pt x="824" y="5"/>
                  <a:pt x="825" y="6"/>
                  <a:pt x="825" y="6"/>
                </a:cubicBezTo>
                <a:cubicBezTo>
                  <a:pt x="826" y="6"/>
                  <a:pt x="826" y="6"/>
                  <a:pt x="827" y="6"/>
                </a:cubicBezTo>
                <a:cubicBezTo>
                  <a:pt x="827" y="6"/>
                  <a:pt x="828" y="6"/>
                  <a:pt x="828" y="7"/>
                </a:cubicBezTo>
                <a:cubicBezTo>
                  <a:pt x="828" y="7"/>
                  <a:pt x="828" y="7"/>
                  <a:pt x="828" y="7"/>
                </a:cubicBezTo>
                <a:cubicBezTo>
                  <a:pt x="828" y="7"/>
                  <a:pt x="827" y="8"/>
                  <a:pt x="826" y="8"/>
                </a:cubicBezTo>
                <a:cubicBezTo>
                  <a:pt x="826" y="8"/>
                  <a:pt x="824" y="7"/>
                  <a:pt x="824" y="7"/>
                </a:cubicBezTo>
                <a:cubicBezTo>
                  <a:pt x="823" y="7"/>
                  <a:pt x="823" y="6"/>
                  <a:pt x="822" y="6"/>
                </a:cubicBezTo>
                <a:cubicBezTo>
                  <a:pt x="822" y="6"/>
                  <a:pt x="820" y="6"/>
                  <a:pt x="820" y="6"/>
                </a:cubicBezTo>
                <a:cubicBezTo>
                  <a:pt x="819" y="6"/>
                  <a:pt x="818" y="5"/>
                  <a:pt x="817" y="5"/>
                </a:cubicBezTo>
                <a:cubicBezTo>
                  <a:pt x="816" y="5"/>
                  <a:pt x="815" y="5"/>
                  <a:pt x="814" y="5"/>
                </a:cubicBezTo>
                <a:cubicBezTo>
                  <a:pt x="814" y="4"/>
                  <a:pt x="813" y="4"/>
                  <a:pt x="812" y="4"/>
                </a:cubicBezTo>
                <a:cubicBezTo>
                  <a:pt x="811" y="4"/>
                  <a:pt x="811" y="4"/>
                  <a:pt x="809" y="4"/>
                </a:cubicBezTo>
                <a:cubicBezTo>
                  <a:pt x="808" y="4"/>
                  <a:pt x="807" y="4"/>
                  <a:pt x="807" y="4"/>
                </a:cubicBezTo>
                <a:cubicBezTo>
                  <a:pt x="806" y="4"/>
                  <a:pt x="806" y="5"/>
                  <a:pt x="807" y="5"/>
                </a:cubicBezTo>
                <a:cubicBezTo>
                  <a:pt x="807" y="5"/>
                  <a:pt x="806" y="5"/>
                  <a:pt x="807" y="6"/>
                </a:cubicBezTo>
                <a:cubicBezTo>
                  <a:pt x="807" y="6"/>
                  <a:pt x="808" y="6"/>
                  <a:pt x="809" y="7"/>
                </a:cubicBezTo>
                <a:cubicBezTo>
                  <a:pt x="809" y="7"/>
                  <a:pt x="810" y="7"/>
                  <a:pt x="810" y="7"/>
                </a:cubicBezTo>
                <a:cubicBezTo>
                  <a:pt x="809" y="7"/>
                  <a:pt x="808" y="7"/>
                  <a:pt x="807" y="7"/>
                </a:cubicBezTo>
                <a:cubicBezTo>
                  <a:pt x="807" y="7"/>
                  <a:pt x="805" y="7"/>
                  <a:pt x="805" y="7"/>
                </a:cubicBezTo>
                <a:cubicBezTo>
                  <a:pt x="805" y="7"/>
                  <a:pt x="806" y="7"/>
                  <a:pt x="806" y="7"/>
                </a:cubicBezTo>
                <a:cubicBezTo>
                  <a:pt x="806" y="8"/>
                  <a:pt x="808" y="8"/>
                  <a:pt x="808" y="8"/>
                </a:cubicBezTo>
                <a:cubicBezTo>
                  <a:pt x="808" y="8"/>
                  <a:pt x="808" y="8"/>
                  <a:pt x="807" y="8"/>
                </a:cubicBezTo>
                <a:cubicBezTo>
                  <a:pt x="806" y="8"/>
                  <a:pt x="806" y="8"/>
                  <a:pt x="805" y="7"/>
                </a:cubicBezTo>
                <a:cubicBezTo>
                  <a:pt x="804" y="7"/>
                  <a:pt x="804" y="7"/>
                  <a:pt x="803" y="7"/>
                </a:cubicBezTo>
                <a:cubicBezTo>
                  <a:pt x="802" y="7"/>
                  <a:pt x="801" y="7"/>
                  <a:pt x="802" y="7"/>
                </a:cubicBezTo>
                <a:cubicBezTo>
                  <a:pt x="803" y="7"/>
                  <a:pt x="804" y="7"/>
                  <a:pt x="804" y="6"/>
                </a:cubicBezTo>
                <a:cubicBezTo>
                  <a:pt x="804" y="6"/>
                  <a:pt x="803" y="6"/>
                  <a:pt x="803" y="6"/>
                </a:cubicBezTo>
                <a:cubicBezTo>
                  <a:pt x="802" y="6"/>
                  <a:pt x="802" y="6"/>
                  <a:pt x="803" y="5"/>
                </a:cubicBezTo>
                <a:cubicBezTo>
                  <a:pt x="803" y="5"/>
                  <a:pt x="802" y="5"/>
                  <a:pt x="801" y="6"/>
                </a:cubicBezTo>
                <a:cubicBezTo>
                  <a:pt x="801" y="6"/>
                  <a:pt x="801" y="6"/>
                  <a:pt x="800" y="5"/>
                </a:cubicBezTo>
                <a:cubicBezTo>
                  <a:pt x="799" y="5"/>
                  <a:pt x="798" y="5"/>
                  <a:pt x="798" y="5"/>
                </a:cubicBezTo>
                <a:cubicBezTo>
                  <a:pt x="797" y="5"/>
                  <a:pt x="797" y="6"/>
                  <a:pt x="797" y="6"/>
                </a:cubicBezTo>
                <a:cubicBezTo>
                  <a:pt x="798" y="6"/>
                  <a:pt x="798" y="6"/>
                  <a:pt x="799" y="7"/>
                </a:cubicBezTo>
                <a:cubicBezTo>
                  <a:pt x="800" y="7"/>
                  <a:pt x="801" y="7"/>
                  <a:pt x="801" y="7"/>
                </a:cubicBezTo>
                <a:cubicBezTo>
                  <a:pt x="801" y="7"/>
                  <a:pt x="798" y="6"/>
                  <a:pt x="798" y="6"/>
                </a:cubicBezTo>
                <a:cubicBezTo>
                  <a:pt x="797" y="7"/>
                  <a:pt x="797" y="7"/>
                  <a:pt x="797" y="7"/>
                </a:cubicBezTo>
                <a:cubicBezTo>
                  <a:pt x="796" y="8"/>
                  <a:pt x="796" y="7"/>
                  <a:pt x="795" y="7"/>
                </a:cubicBezTo>
                <a:cubicBezTo>
                  <a:pt x="795" y="8"/>
                  <a:pt x="794" y="8"/>
                  <a:pt x="794" y="8"/>
                </a:cubicBezTo>
                <a:cubicBezTo>
                  <a:pt x="793" y="9"/>
                  <a:pt x="793" y="9"/>
                  <a:pt x="793" y="8"/>
                </a:cubicBezTo>
                <a:cubicBezTo>
                  <a:pt x="793" y="8"/>
                  <a:pt x="794" y="8"/>
                  <a:pt x="795" y="7"/>
                </a:cubicBezTo>
                <a:cubicBezTo>
                  <a:pt x="795" y="7"/>
                  <a:pt x="795" y="7"/>
                  <a:pt x="795" y="7"/>
                </a:cubicBezTo>
                <a:cubicBezTo>
                  <a:pt x="795" y="6"/>
                  <a:pt x="795" y="6"/>
                  <a:pt x="795" y="5"/>
                </a:cubicBezTo>
                <a:cubicBezTo>
                  <a:pt x="794" y="5"/>
                  <a:pt x="793" y="5"/>
                  <a:pt x="792" y="5"/>
                </a:cubicBezTo>
                <a:cubicBezTo>
                  <a:pt x="791" y="5"/>
                  <a:pt x="790" y="5"/>
                  <a:pt x="789" y="6"/>
                </a:cubicBezTo>
                <a:cubicBezTo>
                  <a:pt x="789" y="6"/>
                  <a:pt x="788" y="5"/>
                  <a:pt x="787" y="5"/>
                </a:cubicBezTo>
                <a:cubicBezTo>
                  <a:pt x="787" y="6"/>
                  <a:pt x="786" y="6"/>
                  <a:pt x="786" y="6"/>
                </a:cubicBezTo>
                <a:cubicBezTo>
                  <a:pt x="786" y="5"/>
                  <a:pt x="785" y="6"/>
                  <a:pt x="784" y="6"/>
                </a:cubicBezTo>
                <a:cubicBezTo>
                  <a:pt x="783" y="6"/>
                  <a:pt x="782" y="6"/>
                  <a:pt x="781" y="6"/>
                </a:cubicBezTo>
                <a:cubicBezTo>
                  <a:pt x="780" y="6"/>
                  <a:pt x="777" y="6"/>
                  <a:pt x="775" y="6"/>
                </a:cubicBezTo>
                <a:cubicBezTo>
                  <a:pt x="774" y="7"/>
                  <a:pt x="774" y="7"/>
                  <a:pt x="775" y="7"/>
                </a:cubicBezTo>
                <a:cubicBezTo>
                  <a:pt x="775" y="7"/>
                  <a:pt x="776" y="7"/>
                  <a:pt x="776" y="7"/>
                </a:cubicBezTo>
                <a:cubicBezTo>
                  <a:pt x="776" y="7"/>
                  <a:pt x="777" y="8"/>
                  <a:pt x="777" y="8"/>
                </a:cubicBezTo>
                <a:cubicBezTo>
                  <a:pt x="778" y="8"/>
                  <a:pt x="778" y="8"/>
                  <a:pt x="779" y="8"/>
                </a:cubicBezTo>
                <a:cubicBezTo>
                  <a:pt x="780" y="8"/>
                  <a:pt x="780" y="9"/>
                  <a:pt x="780" y="9"/>
                </a:cubicBezTo>
                <a:cubicBezTo>
                  <a:pt x="780" y="9"/>
                  <a:pt x="782" y="9"/>
                  <a:pt x="781" y="9"/>
                </a:cubicBezTo>
                <a:cubicBezTo>
                  <a:pt x="780" y="9"/>
                  <a:pt x="780" y="9"/>
                  <a:pt x="780" y="9"/>
                </a:cubicBezTo>
                <a:cubicBezTo>
                  <a:pt x="779" y="8"/>
                  <a:pt x="778" y="8"/>
                  <a:pt x="778" y="8"/>
                </a:cubicBezTo>
                <a:cubicBezTo>
                  <a:pt x="777" y="8"/>
                  <a:pt x="776" y="8"/>
                  <a:pt x="776" y="8"/>
                </a:cubicBezTo>
                <a:cubicBezTo>
                  <a:pt x="776" y="8"/>
                  <a:pt x="775" y="7"/>
                  <a:pt x="775" y="7"/>
                </a:cubicBezTo>
                <a:cubicBezTo>
                  <a:pt x="775" y="7"/>
                  <a:pt x="774" y="7"/>
                  <a:pt x="773" y="7"/>
                </a:cubicBezTo>
                <a:cubicBezTo>
                  <a:pt x="773" y="7"/>
                  <a:pt x="772" y="7"/>
                  <a:pt x="771" y="7"/>
                </a:cubicBezTo>
                <a:cubicBezTo>
                  <a:pt x="770" y="7"/>
                  <a:pt x="769" y="7"/>
                  <a:pt x="768" y="7"/>
                </a:cubicBezTo>
                <a:cubicBezTo>
                  <a:pt x="767" y="7"/>
                  <a:pt x="767" y="7"/>
                  <a:pt x="767" y="7"/>
                </a:cubicBezTo>
                <a:cubicBezTo>
                  <a:pt x="766" y="7"/>
                  <a:pt x="766" y="8"/>
                  <a:pt x="766" y="8"/>
                </a:cubicBezTo>
                <a:cubicBezTo>
                  <a:pt x="766" y="9"/>
                  <a:pt x="766" y="9"/>
                  <a:pt x="767" y="9"/>
                </a:cubicBezTo>
                <a:cubicBezTo>
                  <a:pt x="767" y="9"/>
                  <a:pt x="766" y="9"/>
                  <a:pt x="765" y="9"/>
                </a:cubicBezTo>
                <a:cubicBezTo>
                  <a:pt x="764" y="9"/>
                  <a:pt x="764" y="9"/>
                  <a:pt x="764" y="10"/>
                </a:cubicBezTo>
                <a:cubicBezTo>
                  <a:pt x="765" y="10"/>
                  <a:pt x="765" y="10"/>
                  <a:pt x="764" y="10"/>
                </a:cubicBezTo>
                <a:cubicBezTo>
                  <a:pt x="764" y="10"/>
                  <a:pt x="762" y="10"/>
                  <a:pt x="762" y="11"/>
                </a:cubicBezTo>
                <a:cubicBezTo>
                  <a:pt x="762" y="11"/>
                  <a:pt x="761" y="10"/>
                  <a:pt x="760" y="10"/>
                </a:cubicBezTo>
                <a:cubicBezTo>
                  <a:pt x="760" y="10"/>
                  <a:pt x="759" y="10"/>
                  <a:pt x="758" y="10"/>
                </a:cubicBezTo>
                <a:cubicBezTo>
                  <a:pt x="757" y="10"/>
                  <a:pt x="756" y="10"/>
                  <a:pt x="756" y="10"/>
                </a:cubicBezTo>
                <a:cubicBezTo>
                  <a:pt x="755" y="10"/>
                  <a:pt x="755" y="11"/>
                  <a:pt x="756" y="11"/>
                </a:cubicBezTo>
                <a:cubicBezTo>
                  <a:pt x="756" y="11"/>
                  <a:pt x="756" y="12"/>
                  <a:pt x="756" y="12"/>
                </a:cubicBezTo>
                <a:cubicBezTo>
                  <a:pt x="756" y="12"/>
                  <a:pt x="755" y="11"/>
                  <a:pt x="755" y="11"/>
                </a:cubicBezTo>
                <a:cubicBezTo>
                  <a:pt x="755" y="10"/>
                  <a:pt x="755" y="10"/>
                  <a:pt x="754" y="10"/>
                </a:cubicBezTo>
                <a:cubicBezTo>
                  <a:pt x="754" y="10"/>
                  <a:pt x="752" y="11"/>
                  <a:pt x="751" y="11"/>
                </a:cubicBezTo>
                <a:cubicBezTo>
                  <a:pt x="750" y="11"/>
                  <a:pt x="750" y="11"/>
                  <a:pt x="749" y="11"/>
                </a:cubicBezTo>
                <a:cubicBezTo>
                  <a:pt x="749" y="11"/>
                  <a:pt x="748" y="11"/>
                  <a:pt x="748" y="12"/>
                </a:cubicBezTo>
                <a:cubicBezTo>
                  <a:pt x="747" y="12"/>
                  <a:pt x="748" y="12"/>
                  <a:pt x="747" y="12"/>
                </a:cubicBezTo>
                <a:cubicBezTo>
                  <a:pt x="746" y="12"/>
                  <a:pt x="744" y="13"/>
                  <a:pt x="743" y="13"/>
                </a:cubicBezTo>
                <a:cubicBezTo>
                  <a:pt x="742" y="13"/>
                  <a:pt x="741" y="13"/>
                  <a:pt x="740" y="13"/>
                </a:cubicBezTo>
                <a:cubicBezTo>
                  <a:pt x="739" y="13"/>
                  <a:pt x="738" y="13"/>
                  <a:pt x="737" y="14"/>
                </a:cubicBezTo>
                <a:cubicBezTo>
                  <a:pt x="736" y="14"/>
                  <a:pt x="736" y="14"/>
                  <a:pt x="736" y="15"/>
                </a:cubicBezTo>
                <a:cubicBezTo>
                  <a:pt x="736" y="15"/>
                  <a:pt x="737" y="15"/>
                  <a:pt x="737" y="15"/>
                </a:cubicBezTo>
                <a:cubicBezTo>
                  <a:pt x="738" y="15"/>
                  <a:pt x="739" y="15"/>
                  <a:pt x="739" y="15"/>
                </a:cubicBezTo>
                <a:cubicBezTo>
                  <a:pt x="740" y="15"/>
                  <a:pt x="740" y="16"/>
                  <a:pt x="741" y="15"/>
                </a:cubicBezTo>
                <a:cubicBezTo>
                  <a:pt x="742" y="15"/>
                  <a:pt x="743" y="15"/>
                  <a:pt x="744" y="15"/>
                </a:cubicBezTo>
                <a:cubicBezTo>
                  <a:pt x="745" y="15"/>
                  <a:pt x="746" y="15"/>
                  <a:pt x="747" y="15"/>
                </a:cubicBezTo>
                <a:cubicBezTo>
                  <a:pt x="748" y="14"/>
                  <a:pt x="749" y="15"/>
                  <a:pt x="749" y="15"/>
                </a:cubicBezTo>
                <a:cubicBezTo>
                  <a:pt x="748" y="15"/>
                  <a:pt x="748" y="15"/>
                  <a:pt x="747" y="15"/>
                </a:cubicBezTo>
                <a:cubicBezTo>
                  <a:pt x="747" y="15"/>
                  <a:pt x="747" y="15"/>
                  <a:pt x="746" y="15"/>
                </a:cubicBezTo>
                <a:cubicBezTo>
                  <a:pt x="745" y="15"/>
                  <a:pt x="745" y="15"/>
                  <a:pt x="744" y="15"/>
                </a:cubicBezTo>
                <a:cubicBezTo>
                  <a:pt x="744" y="15"/>
                  <a:pt x="743" y="16"/>
                  <a:pt x="743" y="16"/>
                </a:cubicBezTo>
                <a:cubicBezTo>
                  <a:pt x="743" y="17"/>
                  <a:pt x="743" y="18"/>
                  <a:pt x="741" y="18"/>
                </a:cubicBezTo>
                <a:cubicBezTo>
                  <a:pt x="740" y="18"/>
                  <a:pt x="739" y="19"/>
                  <a:pt x="738" y="19"/>
                </a:cubicBezTo>
                <a:cubicBezTo>
                  <a:pt x="737" y="19"/>
                  <a:pt x="736" y="20"/>
                  <a:pt x="735" y="20"/>
                </a:cubicBezTo>
                <a:cubicBezTo>
                  <a:pt x="734" y="20"/>
                  <a:pt x="733" y="20"/>
                  <a:pt x="732" y="20"/>
                </a:cubicBezTo>
                <a:cubicBezTo>
                  <a:pt x="731" y="20"/>
                  <a:pt x="728" y="20"/>
                  <a:pt x="727" y="20"/>
                </a:cubicBezTo>
                <a:cubicBezTo>
                  <a:pt x="725" y="20"/>
                  <a:pt x="724" y="20"/>
                  <a:pt x="723" y="20"/>
                </a:cubicBezTo>
                <a:cubicBezTo>
                  <a:pt x="722" y="21"/>
                  <a:pt x="721" y="21"/>
                  <a:pt x="720" y="21"/>
                </a:cubicBezTo>
                <a:cubicBezTo>
                  <a:pt x="719" y="21"/>
                  <a:pt x="718" y="22"/>
                  <a:pt x="717" y="22"/>
                </a:cubicBezTo>
                <a:cubicBezTo>
                  <a:pt x="716" y="22"/>
                  <a:pt x="715" y="22"/>
                  <a:pt x="715" y="22"/>
                </a:cubicBezTo>
                <a:cubicBezTo>
                  <a:pt x="715" y="22"/>
                  <a:pt x="714" y="22"/>
                  <a:pt x="714" y="22"/>
                </a:cubicBezTo>
                <a:cubicBezTo>
                  <a:pt x="713" y="22"/>
                  <a:pt x="712" y="22"/>
                  <a:pt x="711" y="22"/>
                </a:cubicBezTo>
                <a:cubicBezTo>
                  <a:pt x="710" y="22"/>
                  <a:pt x="708" y="23"/>
                  <a:pt x="708" y="23"/>
                </a:cubicBezTo>
                <a:cubicBezTo>
                  <a:pt x="707" y="23"/>
                  <a:pt x="707" y="23"/>
                  <a:pt x="706" y="23"/>
                </a:cubicBezTo>
                <a:cubicBezTo>
                  <a:pt x="705" y="24"/>
                  <a:pt x="706" y="24"/>
                  <a:pt x="705" y="24"/>
                </a:cubicBezTo>
                <a:cubicBezTo>
                  <a:pt x="704" y="24"/>
                  <a:pt x="704" y="24"/>
                  <a:pt x="704" y="25"/>
                </a:cubicBezTo>
                <a:cubicBezTo>
                  <a:pt x="704" y="25"/>
                  <a:pt x="704" y="25"/>
                  <a:pt x="705" y="25"/>
                </a:cubicBezTo>
                <a:cubicBezTo>
                  <a:pt x="706" y="25"/>
                  <a:pt x="705" y="25"/>
                  <a:pt x="705" y="26"/>
                </a:cubicBezTo>
                <a:cubicBezTo>
                  <a:pt x="706" y="26"/>
                  <a:pt x="707" y="26"/>
                  <a:pt x="707" y="26"/>
                </a:cubicBezTo>
                <a:cubicBezTo>
                  <a:pt x="708" y="26"/>
                  <a:pt x="708" y="26"/>
                  <a:pt x="709" y="26"/>
                </a:cubicBezTo>
                <a:cubicBezTo>
                  <a:pt x="709" y="26"/>
                  <a:pt x="708" y="26"/>
                  <a:pt x="708" y="27"/>
                </a:cubicBezTo>
                <a:cubicBezTo>
                  <a:pt x="708" y="27"/>
                  <a:pt x="710" y="26"/>
                  <a:pt x="710" y="26"/>
                </a:cubicBezTo>
                <a:cubicBezTo>
                  <a:pt x="711" y="26"/>
                  <a:pt x="712" y="26"/>
                  <a:pt x="713" y="26"/>
                </a:cubicBezTo>
                <a:cubicBezTo>
                  <a:pt x="713" y="26"/>
                  <a:pt x="714" y="26"/>
                  <a:pt x="713" y="26"/>
                </a:cubicBezTo>
                <a:cubicBezTo>
                  <a:pt x="712" y="26"/>
                  <a:pt x="712" y="27"/>
                  <a:pt x="711" y="27"/>
                </a:cubicBezTo>
                <a:cubicBezTo>
                  <a:pt x="711" y="27"/>
                  <a:pt x="711" y="27"/>
                  <a:pt x="712" y="27"/>
                </a:cubicBezTo>
                <a:cubicBezTo>
                  <a:pt x="712" y="27"/>
                  <a:pt x="714" y="27"/>
                  <a:pt x="715" y="27"/>
                </a:cubicBezTo>
                <a:cubicBezTo>
                  <a:pt x="715" y="27"/>
                  <a:pt x="713" y="27"/>
                  <a:pt x="713" y="27"/>
                </a:cubicBezTo>
                <a:cubicBezTo>
                  <a:pt x="712" y="27"/>
                  <a:pt x="711" y="28"/>
                  <a:pt x="712" y="28"/>
                </a:cubicBezTo>
                <a:cubicBezTo>
                  <a:pt x="712" y="28"/>
                  <a:pt x="713" y="28"/>
                  <a:pt x="714" y="28"/>
                </a:cubicBezTo>
                <a:cubicBezTo>
                  <a:pt x="715" y="28"/>
                  <a:pt x="717" y="28"/>
                  <a:pt x="717" y="28"/>
                </a:cubicBezTo>
                <a:cubicBezTo>
                  <a:pt x="718" y="28"/>
                  <a:pt x="717" y="27"/>
                  <a:pt x="718" y="27"/>
                </a:cubicBezTo>
                <a:cubicBezTo>
                  <a:pt x="718" y="27"/>
                  <a:pt x="718" y="27"/>
                  <a:pt x="719" y="28"/>
                </a:cubicBezTo>
                <a:cubicBezTo>
                  <a:pt x="719" y="28"/>
                  <a:pt x="720" y="28"/>
                  <a:pt x="721" y="28"/>
                </a:cubicBezTo>
                <a:cubicBezTo>
                  <a:pt x="721" y="28"/>
                  <a:pt x="723" y="28"/>
                  <a:pt x="724" y="27"/>
                </a:cubicBezTo>
                <a:cubicBezTo>
                  <a:pt x="724" y="27"/>
                  <a:pt x="725" y="27"/>
                  <a:pt x="725" y="27"/>
                </a:cubicBezTo>
                <a:cubicBezTo>
                  <a:pt x="726" y="27"/>
                  <a:pt x="726" y="27"/>
                  <a:pt x="726" y="27"/>
                </a:cubicBezTo>
                <a:cubicBezTo>
                  <a:pt x="727" y="27"/>
                  <a:pt x="728" y="28"/>
                  <a:pt x="727" y="28"/>
                </a:cubicBezTo>
                <a:cubicBezTo>
                  <a:pt x="727" y="28"/>
                  <a:pt x="726" y="28"/>
                  <a:pt x="726" y="28"/>
                </a:cubicBezTo>
                <a:cubicBezTo>
                  <a:pt x="725" y="28"/>
                  <a:pt x="725" y="29"/>
                  <a:pt x="725" y="29"/>
                </a:cubicBezTo>
                <a:cubicBezTo>
                  <a:pt x="726" y="29"/>
                  <a:pt x="726" y="29"/>
                  <a:pt x="725" y="30"/>
                </a:cubicBezTo>
                <a:cubicBezTo>
                  <a:pt x="726" y="29"/>
                  <a:pt x="725" y="29"/>
                  <a:pt x="724" y="29"/>
                </a:cubicBezTo>
                <a:cubicBezTo>
                  <a:pt x="724" y="28"/>
                  <a:pt x="722" y="28"/>
                  <a:pt x="721" y="28"/>
                </a:cubicBezTo>
                <a:cubicBezTo>
                  <a:pt x="720" y="29"/>
                  <a:pt x="719" y="28"/>
                  <a:pt x="718" y="28"/>
                </a:cubicBezTo>
                <a:cubicBezTo>
                  <a:pt x="717" y="29"/>
                  <a:pt x="715" y="29"/>
                  <a:pt x="715" y="29"/>
                </a:cubicBezTo>
                <a:cubicBezTo>
                  <a:pt x="715" y="29"/>
                  <a:pt x="715" y="29"/>
                  <a:pt x="716" y="29"/>
                </a:cubicBezTo>
                <a:cubicBezTo>
                  <a:pt x="716" y="29"/>
                  <a:pt x="716" y="29"/>
                  <a:pt x="716" y="29"/>
                </a:cubicBezTo>
                <a:cubicBezTo>
                  <a:pt x="716" y="29"/>
                  <a:pt x="716" y="29"/>
                  <a:pt x="716" y="29"/>
                </a:cubicBezTo>
                <a:cubicBezTo>
                  <a:pt x="715" y="29"/>
                  <a:pt x="714" y="30"/>
                  <a:pt x="712" y="29"/>
                </a:cubicBezTo>
                <a:cubicBezTo>
                  <a:pt x="710" y="29"/>
                  <a:pt x="708" y="29"/>
                  <a:pt x="708" y="29"/>
                </a:cubicBezTo>
                <a:cubicBezTo>
                  <a:pt x="707" y="29"/>
                  <a:pt x="706" y="30"/>
                  <a:pt x="705" y="30"/>
                </a:cubicBezTo>
                <a:cubicBezTo>
                  <a:pt x="705" y="30"/>
                  <a:pt x="704" y="30"/>
                  <a:pt x="705" y="31"/>
                </a:cubicBezTo>
                <a:cubicBezTo>
                  <a:pt x="705" y="31"/>
                  <a:pt x="706" y="31"/>
                  <a:pt x="706" y="31"/>
                </a:cubicBezTo>
                <a:cubicBezTo>
                  <a:pt x="706" y="31"/>
                  <a:pt x="705" y="31"/>
                  <a:pt x="706" y="31"/>
                </a:cubicBezTo>
                <a:cubicBezTo>
                  <a:pt x="706" y="32"/>
                  <a:pt x="707" y="32"/>
                  <a:pt x="708" y="32"/>
                </a:cubicBezTo>
                <a:cubicBezTo>
                  <a:pt x="708" y="31"/>
                  <a:pt x="709" y="31"/>
                  <a:pt x="710" y="31"/>
                </a:cubicBezTo>
                <a:cubicBezTo>
                  <a:pt x="711" y="30"/>
                  <a:pt x="711" y="30"/>
                  <a:pt x="711" y="30"/>
                </a:cubicBezTo>
                <a:cubicBezTo>
                  <a:pt x="711" y="31"/>
                  <a:pt x="711" y="31"/>
                  <a:pt x="710" y="31"/>
                </a:cubicBezTo>
                <a:cubicBezTo>
                  <a:pt x="710" y="31"/>
                  <a:pt x="709" y="31"/>
                  <a:pt x="709" y="32"/>
                </a:cubicBezTo>
                <a:cubicBezTo>
                  <a:pt x="709" y="32"/>
                  <a:pt x="710" y="32"/>
                  <a:pt x="711" y="32"/>
                </a:cubicBezTo>
                <a:cubicBezTo>
                  <a:pt x="712" y="32"/>
                  <a:pt x="714" y="32"/>
                  <a:pt x="715" y="32"/>
                </a:cubicBezTo>
                <a:cubicBezTo>
                  <a:pt x="715" y="32"/>
                  <a:pt x="716" y="32"/>
                  <a:pt x="715" y="33"/>
                </a:cubicBezTo>
                <a:cubicBezTo>
                  <a:pt x="715" y="33"/>
                  <a:pt x="713" y="33"/>
                  <a:pt x="713" y="33"/>
                </a:cubicBezTo>
                <a:cubicBezTo>
                  <a:pt x="712" y="33"/>
                  <a:pt x="711" y="33"/>
                  <a:pt x="710" y="33"/>
                </a:cubicBezTo>
                <a:cubicBezTo>
                  <a:pt x="710" y="33"/>
                  <a:pt x="709" y="33"/>
                  <a:pt x="708" y="34"/>
                </a:cubicBezTo>
                <a:cubicBezTo>
                  <a:pt x="708" y="34"/>
                  <a:pt x="708" y="34"/>
                  <a:pt x="709" y="34"/>
                </a:cubicBezTo>
                <a:cubicBezTo>
                  <a:pt x="710" y="34"/>
                  <a:pt x="710" y="34"/>
                  <a:pt x="711" y="35"/>
                </a:cubicBezTo>
                <a:cubicBezTo>
                  <a:pt x="711" y="35"/>
                  <a:pt x="711" y="35"/>
                  <a:pt x="712" y="35"/>
                </a:cubicBezTo>
                <a:cubicBezTo>
                  <a:pt x="713" y="35"/>
                  <a:pt x="714" y="35"/>
                  <a:pt x="715" y="35"/>
                </a:cubicBezTo>
                <a:cubicBezTo>
                  <a:pt x="716" y="36"/>
                  <a:pt x="717" y="36"/>
                  <a:pt x="717" y="36"/>
                </a:cubicBezTo>
                <a:cubicBezTo>
                  <a:pt x="718" y="36"/>
                  <a:pt x="718" y="36"/>
                  <a:pt x="718" y="36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7" y="34"/>
                  <a:pt x="718" y="34"/>
                  <a:pt x="718" y="34"/>
                </a:cubicBezTo>
                <a:cubicBezTo>
                  <a:pt x="719" y="34"/>
                  <a:pt x="719" y="35"/>
                  <a:pt x="720" y="35"/>
                </a:cubicBezTo>
                <a:cubicBezTo>
                  <a:pt x="720" y="35"/>
                  <a:pt x="721" y="34"/>
                  <a:pt x="721" y="34"/>
                </a:cubicBezTo>
                <a:cubicBezTo>
                  <a:pt x="722" y="34"/>
                  <a:pt x="722" y="34"/>
                  <a:pt x="723" y="34"/>
                </a:cubicBezTo>
                <a:cubicBezTo>
                  <a:pt x="723" y="34"/>
                  <a:pt x="722" y="35"/>
                  <a:pt x="722" y="35"/>
                </a:cubicBezTo>
                <a:cubicBezTo>
                  <a:pt x="722" y="35"/>
                  <a:pt x="722" y="36"/>
                  <a:pt x="723" y="36"/>
                </a:cubicBezTo>
                <a:cubicBezTo>
                  <a:pt x="724" y="36"/>
                  <a:pt x="724" y="35"/>
                  <a:pt x="724" y="35"/>
                </a:cubicBezTo>
                <a:cubicBezTo>
                  <a:pt x="724" y="35"/>
                  <a:pt x="725" y="35"/>
                  <a:pt x="725" y="35"/>
                </a:cubicBezTo>
                <a:cubicBezTo>
                  <a:pt x="725" y="35"/>
                  <a:pt x="725" y="35"/>
                  <a:pt x="726" y="35"/>
                </a:cubicBezTo>
                <a:cubicBezTo>
                  <a:pt x="726" y="35"/>
                  <a:pt x="727" y="35"/>
                  <a:pt x="727" y="35"/>
                </a:cubicBezTo>
                <a:cubicBezTo>
                  <a:pt x="727" y="35"/>
                  <a:pt x="727" y="35"/>
                  <a:pt x="727" y="34"/>
                </a:cubicBezTo>
                <a:cubicBezTo>
                  <a:pt x="728" y="34"/>
                  <a:pt x="728" y="34"/>
                  <a:pt x="729" y="34"/>
                </a:cubicBezTo>
                <a:cubicBezTo>
                  <a:pt x="729" y="34"/>
                  <a:pt x="729" y="35"/>
                  <a:pt x="729" y="35"/>
                </a:cubicBezTo>
                <a:cubicBezTo>
                  <a:pt x="730" y="35"/>
                  <a:pt x="730" y="35"/>
                  <a:pt x="731" y="35"/>
                </a:cubicBezTo>
                <a:cubicBezTo>
                  <a:pt x="732" y="34"/>
                  <a:pt x="733" y="34"/>
                  <a:pt x="733" y="34"/>
                </a:cubicBezTo>
                <a:cubicBezTo>
                  <a:pt x="734" y="34"/>
                  <a:pt x="734" y="34"/>
                  <a:pt x="734" y="34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5" y="35"/>
                  <a:pt x="735" y="35"/>
                  <a:pt x="735" y="34"/>
                </a:cubicBezTo>
                <a:cubicBezTo>
                  <a:pt x="735" y="34"/>
                  <a:pt x="735" y="35"/>
                  <a:pt x="736" y="35"/>
                </a:cubicBezTo>
                <a:cubicBezTo>
                  <a:pt x="737" y="35"/>
                  <a:pt x="737" y="34"/>
                  <a:pt x="738" y="34"/>
                </a:cubicBezTo>
                <a:cubicBezTo>
                  <a:pt x="738" y="35"/>
                  <a:pt x="739" y="35"/>
                  <a:pt x="739" y="35"/>
                </a:cubicBezTo>
                <a:cubicBezTo>
                  <a:pt x="740" y="35"/>
                  <a:pt x="741" y="35"/>
                  <a:pt x="742" y="35"/>
                </a:cubicBezTo>
                <a:cubicBezTo>
                  <a:pt x="743" y="35"/>
                  <a:pt x="742" y="36"/>
                  <a:pt x="742" y="36"/>
                </a:cubicBezTo>
                <a:cubicBezTo>
                  <a:pt x="742" y="36"/>
                  <a:pt x="744" y="36"/>
                  <a:pt x="744" y="36"/>
                </a:cubicBezTo>
                <a:cubicBezTo>
                  <a:pt x="745" y="35"/>
                  <a:pt x="745" y="36"/>
                  <a:pt x="745" y="36"/>
                </a:cubicBezTo>
                <a:cubicBezTo>
                  <a:pt x="745" y="36"/>
                  <a:pt x="746" y="36"/>
                  <a:pt x="746" y="36"/>
                </a:cubicBezTo>
                <a:cubicBezTo>
                  <a:pt x="745" y="36"/>
                  <a:pt x="746" y="37"/>
                  <a:pt x="746" y="37"/>
                </a:cubicBezTo>
                <a:cubicBezTo>
                  <a:pt x="747" y="37"/>
                  <a:pt x="747" y="37"/>
                  <a:pt x="747" y="37"/>
                </a:cubicBezTo>
                <a:cubicBezTo>
                  <a:pt x="748" y="37"/>
                  <a:pt x="747" y="37"/>
                  <a:pt x="748" y="37"/>
                </a:cubicBezTo>
                <a:cubicBezTo>
                  <a:pt x="748" y="38"/>
                  <a:pt x="748" y="37"/>
                  <a:pt x="749" y="37"/>
                </a:cubicBezTo>
                <a:cubicBezTo>
                  <a:pt x="750" y="37"/>
                  <a:pt x="750" y="38"/>
                  <a:pt x="750" y="38"/>
                </a:cubicBezTo>
                <a:cubicBezTo>
                  <a:pt x="750" y="38"/>
                  <a:pt x="750" y="38"/>
                  <a:pt x="749" y="39"/>
                </a:cubicBezTo>
                <a:cubicBezTo>
                  <a:pt x="749" y="39"/>
                  <a:pt x="748" y="39"/>
                  <a:pt x="748" y="39"/>
                </a:cubicBezTo>
                <a:cubicBezTo>
                  <a:pt x="748" y="39"/>
                  <a:pt x="748" y="39"/>
                  <a:pt x="749" y="39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49" y="40"/>
                  <a:pt x="749" y="40"/>
                  <a:pt x="749" y="40"/>
                </a:cubicBezTo>
                <a:cubicBezTo>
                  <a:pt x="749" y="41"/>
                  <a:pt x="749" y="40"/>
                  <a:pt x="750" y="41"/>
                </a:cubicBezTo>
                <a:cubicBezTo>
                  <a:pt x="750" y="41"/>
                  <a:pt x="751" y="41"/>
                  <a:pt x="752" y="41"/>
                </a:cubicBezTo>
                <a:cubicBezTo>
                  <a:pt x="752" y="41"/>
                  <a:pt x="753" y="41"/>
                  <a:pt x="753" y="42"/>
                </a:cubicBezTo>
                <a:cubicBezTo>
                  <a:pt x="753" y="42"/>
                  <a:pt x="753" y="42"/>
                  <a:pt x="752" y="42"/>
                </a:cubicBezTo>
                <a:cubicBezTo>
                  <a:pt x="752" y="42"/>
                  <a:pt x="752" y="43"/>
                  <a:pt x="752" y="43"/>
                </a:cubicBezTo>
                <a:cubicBezTo>
                  <a:pt x="753" y="43"/>
                  <a:pt x="753" y="43"/>
                  <a:pt x="754" y="43"/>
                </a:cubicBezTo>
                <a:cubicBezTo>
                  <a:pt x="754" y="43"/>
                  <a:pt x="754" y="44"/>
                  <a:pt x="754" y="44"/>
                </a:cubicBezTo>
                <a:cubicBezTo>
                  <a:pt x="753" y="44"/>
                  <a:pt x="753" y="43"/>
                  <a:pt x="752" y="43"/>
                </a:cubicBezTo>
                <a:cubicBezTo>
                  <a:pt x="752" y="43"/>
                  <a:pt x="752" y="43"/>
                  <a:pt x="751" y="43"/>
                </a:cubicBezTo>
                <a:cubicBezTo>
                  <a:pt x="750" y="44"/>
                  <a:pt x="749" y="44"/>
                  <a:pt x="749" y="44"/>
                </a:cubicBezTo>
                <a:cubicBezTo>
                  <a:pt x="749" y="44"/>
                  <a:pt x="751" y="44"/>
                  <a:pt x="752" y="44"/>
                </a:cubicBezTo>
                <a:cubicBezTo>
                  <a:pt x="753" y="44"/>
                  <a:pt x="752" y="44"/>
                  <a:pt x="752" y="45"/>
                </a:cubicBezTo>
                <a:cubicBezTo>
                  <a:pt x="752" y="45"/>
                  <a:pt x="751" y="45"/>
                  <a:pt x="751" y="45"/>
                </a:cubicBezTo>
                <a:cubicBezTo>
                  <a:pt x="750" y="46"/>
                  <a:pt x="749" y="46"/>
                  <a:pt x="749" y="46"/>
                </a:cubicBezTo>
                <a:cubicBezTo>
                  <a:pt x="748" y="46"/>
                  <a:pt x="749" y="46"/>
                  <a:pt x="750" y="46"/>
                </a:cubicBezTo>
                <a:cubicBezTo>
                  <a:pt x="751" y="46"/>
                  <a:pt x="752" y="45"/>
                  <a:pt x="753" y="45"/>
                </a:cubicBezTo>
                <a:cubicBezTo>
                  <a:pt x="753" y="45"/>
                  <a:pt x="753" y="46"/>
                  <a:pt x="752" y="46"/>
                </a:cubicBezTo>
                <a:cubicBezTo>
                  <a:pt x="752" y="46"/>
                  <a:pt x="753" y="46"/>
                  <a:pt x="753" y="47"/>
                </a:cubicBezTo>
                <a:cubicBezTo>
                  <a:pt x="754" y="47"/>
                  <a:pt x="754" y="47"/>
                  <a:pt x="754" y="48"/>
                </a:cubicBezTo>
                <a:cubicBezTo>
                  <a:pt x="754" y="48"/>
                  <a:pt x="753" y="48"/>
                  <a:pt x="753" y="48"/>
                </a:cubicBezTo>
                <a:cubicBezTo>
                  <a:pt x="753" y="48"/>
                  <a:pt x="752" y="48"/>
                  <a:pt x="752" y="48"/>
                </a:cubicBezTo>
                <a:cubicBezTo>
                  <a:pt x="752" y="49"/>
                  <a:pt x="753" y="49"/>
                  <a:pt x="753" y="49"/>
                </a:cubicBezTo>
                <a:cubicBezTo>
                  <a:pt x="754" y="49"/>
                  <a:pt x="754" y="50"/>
                  <a:pt x="754" y="50"/>
                </a:cubicBezTo>
                <a:cubicBezTo>
                  <a:pt x="755" y="50"/>
                  <a:pt x="754" y="50"/>
                  <a:pt x="754" y="50"/>
                </a:cubicBezTo>
                <a:cubicBezTo>
                  <a:pt x="753" y="50"/>
                  <a:pt x="753" y="51"/>
                  <a:pt x="753" y="51"/>
                </a:cubicBezTo>
                <a:cubicBezTo>
                  <a:pt x="753" y="51"/>
                  <a:pt x="753" y="51"/>
                  <a:pt x="752" y="51"/>
                </a:cubicBezTo>
                <a:cubicBezTo>
                  <a:pt x="752" y="51"/>
                  <a:pt x="752" y="51"/>
                  <a:pt x="752" y="51"/>
                </a:cubicBezTo>
                <a:cubicBezTo>
                  <a:pt x="752" y="52"/>
                  <a:pt x="752" y="52"/>
                  <a:pt x="751" y="52"/>
                </a:cubicBezTo>
                <a:cubicBezTo>
                  <a:pt x="751" y="52"/>
                  <a:pt x="751" y="52"/>
                  <a:pt x="752" y="52"/>
                </a:cubicBezTo>
                <a:cubicBezTo>
                  <a:pt x="752" y="52"/>
                  <a:pt x="752" y="53"/>
                  <a:pt x="753" y="53"/>
                </a:cubicBezTo>
                <a:cubicBezTo>
                  <a:pt x="753" y="52"/>
                  <a:pt x="753" y="52"/>
                  <a:pt x="754" y="52"/>
                </a:cubicBezTo>
                <a:cubicBezTo>
                  <a:pt x="754" y="51"/>
                  <a:pt x="755" y="52"/>
                  <a:pt x="755" y="52"/>
                </a:cubicBezTo>
                <a:cubicBezTo>
                  <a:pt x="755" y="53"/>
                  <a:pt x="755" y="53"/>
                  <a:pt x="754" y="53"/>
                </a:cubicBezTo>
                <a:cubicBezTo>
                  <a:pt x="754" y="53"/>
                  <a:pt x="754" y="53"/>
                  <a:pt x="754" y="53"/>
                </a:cubicBezTo>
                <a:cubicBezTo>
                  <a:pt x="754" y="54"/>
                  <a:pt x="754" y="54"/>
                  <a:pt x="753" y="54"/>
                </a:cubicBezTo>
                <a:cubicBezTo>
                  <a:pt x="753" y="54"/>
                  <a:pt x="753" y="54"/>
                  <a:pt x="753" y="54"/>
                </a:cubicBezTo>
                <a:cubicBezTo>
                  <a:pt x="753" y="54"/>
                  <a:pt x="753" y="53"/>
                  <a:pt x="753" y="53"/>
                </a:cubicBezTo>
                <a:cubicBezTo>
                  <a:pt x="753" y="53"/>
                  <a:pt x="752" y="53"/>
                  <a:pt x="752" y="53"/>
                </a:cubicBezTo>
                <a:cubicBezTo>
                  <a:pt x="752" y="53"/>
                  <a:pt x="752" y="53"/>
                  <a:pt x="752" y="53"/>
                </a:cubicBezTo>
                <a:cubicBezTo>
                  <a:pt x="751" y="53"/>
                  <a:pt x="752" y="53"/>
                  <a:pt x="751" y="53"/>
                </a:cubicBezTo>
                <a:cubicBezTo>
                  <a:pt x="751" y="53"/>
                  <a:pt x="750" y="53"/>
                  <a:pt x="749" y="53"/>
                </a:cubicBezTo>
                <a:cubicBezTo>
                  <a:pt x="748" y="53"/>
                  <a:pt x="748" y="53"/>
                  <a:pt x="748" y="54"/>
                </a:cubicBezTo>
                <a:cubicBezTo>
                  <a:pt x="748" y="54"/>
                  <a:pt x="749" y="54"/>
                  <a:pt x="749" y="54"/>
                </a:cubicBezTo>
                <a:cubicBezTo>
                  <a:pt x="749" y="54"/>
                  <a:pt x="749" y="54"/>
                  <a:pt x="748" y="54"/>
                </a:cubicBezTo>
                <a:cubicBezTo>
                  <a:pt x="748" y="54"/>
                  <a:pt x="748" y="54"/>
                  <a:pt x="748" y="55"/>
                </a:cubicBezTo>
                <a:cubicBezTo>
                  <a:pt x="749" y="55"/>
                  <a:pt x="749" y="54"/>
                  <a:pt x="750" y="54"/>
                </a:cubicBezTo>
                <a:cubicBezTo>
                  <a:pt x="750" y="54"/>
                  <a:pt x="750" y="54"/>
                  <a:pt x="750" y="54"/>
                </a:cubicBezTo>
                <a:cubicBezTo>
                  <a:pt x="750" y="54"/>
                  <a:pt x="750" y="54"/>
                  <a:pt x="750" y="54"/>
                </a:cubicBezTo>
                <a:cubicBezTo>
                  <a:pt x="751" y="54"/>
                  <a:pt x="751" y="54"/>
                  <a:pt x="751" y="54"/>
                </a:cubicBezTo>
                <a:cubicBezTo>
                  <a:pt x="751" y="55"/>
                  <a:pt x="751" y="55"/>
                  <a:pt x="751" y="55"/>
                </a:cubicBezTo>
                <a:cubicBezTo>
                  <a:pt x="750" y="55"/>
                  <a:pt x="750" y="55"/>
                  <a:pt x="750" y="55"/>
                </a:cubicBezTo>
                <a:cubicBezTo>
                  <a:pt x="750" y="55"/>
                  <a:pt x="750" y="56"/>
                  <a:pt x="750" y="55"/>
                </a:cubicBezTo>
                <a:cubicBezTo>
                  <a:pt x="751" y="55"/>
                  <a:pt x="751" y="55"/>
                  <a:pt x="751" y="55"/>
                </a:cubicBezTo>
                <a:cubicBezTo>
                  <a:pt x="751" y="55"/>
                  <a:pt x="751" y="56"/>
                  <a:pt x="750" y="56"/>
                </a:cubicBezTo>
                <a:cubicBezTo>
                  <a:pt x="750" y="56"/>
                  <a:pt x="749" y="56"/>
                  <a:pt x="749" y="56"/>
                </a:cubicBezTo>
                <a:cubicBezTo>
                  <a:pt x="749" y="56"/>
                  <a:pt x="749" y="57"/>
                  <a:pt x="749" y="57"/>
                </a:cubicBezTo>
                <a:cubicBezTo>
                  <a:pt x="750" y="57"/>
                  <a:pt x="751" y="56"/>
                  <a:pt x="751" y="56"/>
                </a:cubicBezTo>
                <a:cubicBezTo>
                  <a:pt x="751" y="55"/>
                  <a:pt x="752" y="55"/>
                  <a:pt x="752" y="55"/>
                </a:cubicBezTo>
                <a:cubicBezTo>
                  <a:pt x="753" y="55"/>
                  <a:pt x="753" y="55"/>
                  <a:pt x="752" y="56"/>
                </a:cubicBezTo>
                <a:cubicBezTo>
                  <a:pt x="751" y="56"/>
                  <a:pt x="751" y="56"/>
                  <a:pt x="750" y="57"/>
                </a:cubicBezTo>
                <a:cubicBezTo>
                  <a:pt x="750" y="57"/>
                  <a:pt x="749" y="57"/>
                  <a:pt x="748" y="57"/>
                </a:cubicBezTo>
                <a:cubicBezTo>
                  <a:pt x="748" y="58"/>
                  <a:pt x="748" y="58"/>
                  <a:pt x="749" y="58"/>
                </a:cubicBezTo>
                <a:cubicBezTo>
                  <a:pt x="749" y="58"/>
                  <a:pt x="750" y="58"/>
                  <a:pt x="751" y="58"/>
                </a:cubicBezTo>
                <a:cubicBezTo>
                  <a:pt x="752" y="58"/>
                  <a:pt x="753" y="57"/>
                  <a:pt x="753" y="57"/>
                </a:cubicBezTo>
                <a:cubicBezTo>
                  <a:pt x="754" y="56"/>
                  <a:pt x="753" y="57"/>
                  <a:pt x="752" y="58"/>
                </a:cubicBezTo>
                <a:cubicBezTo>
                  <a:pt x="751" y="58"/>
                  <a:pt x="751" y="58"/>
                  <a:pt x="750" y="58"/>
                </a:cubicBezTo>
                <a:cubicBezTo>
                  <a:pt x="749" y="58"/>
                  <a:pt x="749" y="58"/>
                  <a:pt x="748" y="59"/>
                </a:cubicBezTo>
                <a:cubicBezTo>
                  <a:pt x="748" y="59"/>
                  <a:pt x="747" y="59"/>
                  <a:pt x="748" y="59"/>
                </a:cubicBezTo>
                <a:cubicBezTo>
                  <a:pt x="748" y="59"/>
                  <a:pt x="748" y="58"/>
                  <a:pt x="748" y="58"/>
                </a:cubicBezTo>
                <a:cubicBezTo>
                  <a:pt x="747" y="58"/>
                  <a:pt x="747" y="58"/>
                  <a:pt x="747" y="58"/>
                </a:cubicBezTo>
                <a:cubicBezTo>
                  <a:pt x="747" y="59"/>
                  <a:pt x="747" y="59"/>
                  <a:pt x="747" y="59"/>
                </a:cubicBezTo>
                <a:cubicBezTo>
                  <a:pt x="747" y="59"/>
                  <a:pt x="746" y="59"/>
                  <a:pt x="746" y="59"/>
                </a:cubicBezTo>
                <a:cubicBezTo>
                  <a:pt x="746" y="59"/>
                  <a:pt x="746" y="59"/>
                  <a:pt x="746" y="60"/>
                </a:cubicBezTo>
                <a:cubicBezTo>
                  <a:pt x="746" y="60"/>
                  <a:pt x="746" y="61"/>
                  <a:pt x="747" y="61"/>
                </a:cubicBezTo>
                <a:cubicBezTo>
                  <a:pt x="747" y="61"/>
                  <a:pt x="748" y="61"/>
                  <a:pt x="748" y="61"/>
                </a:cubicBezTo>
                <a:cubicBezTo>
                  <a:pt x="748" y="60"/>
                  <a:pt x="747" y="61"/>
                  <a:pt x="748" y="60"/>
                </a:cubicBezTo>
                <a:cubicBezTo>
                  <a:pt x="748" y="60"/>
                  <a:pt x="749" y="61"/>
                  <a:pt x="749" y="61"/>
                </a:cubicBezTo>
                <a:cubicBezTo>
                  <a:pt x="749" y="61"/>
                  <a:pt x="750" y="61"/>
                  <a:pt x="750" y="61"/>
                </a:cubicBezTo>
                <a:cubicBezTo>
                  <a:pt x="751" y="61"/>
                  <a:pt x="753" y="61"/>
                  <a:pt x="753" y="61"/>
                </a:cubicBezTo>
                <a:cubicBezTo>
                  <a:pt x="753" y="61"/>
                  <a:pt x="754" y="60"/>
                  <a:pt x="754" y="60"/>
                </a:cubicBezTo>
                <a:cubicBezTo>
                  <a:pt x="753" y="60"/>
                  <a:pt x="753" y="60"/>
                  <a:pt x="753" y="59"/>
                </a:cubicBezTo>
                <a:cubicBezTo>
                  <a:pt x="753" y="59"/>
                  <a:pt x="754" y="59"/>
                  <a:pt x="754" y="60"/>
                </a:cubicBezTo>
                <a:cubicBezTo>
                  <a:pt x="754" y="60"/>
                  <a:pt x="754" y="60"/>
                  <a:pt x="754" y="60"/>
                </a:cubicBezTo>
                <a:cubicBezTo>
                  <a:pt x="754" y="59"/>
                  <a:pt x="755" y="59"/>
                  <a:pt x="755" y="59"/>
                </a:cubicBezTo>
                <a:cubicBezTo>
                  <a:pt x="755" y="59"/>
                  <a:pt x="756" y="59"/>
                  <a:pt x="756" y="59"/>
                </a:cubicBezTo>
                <a:cubicBezTo>
                  <a:pt x="757" y="58"/>
                  <a:pt x="757" y="58"/>
                  <a:pt x="757" y="58"/>
                </a:cubicBezTo>
                <a:cubicBezTo>
                  <a:pt x="757" y="57"/>
                  <a:pt x="756" y="57"/>
                  <a:pt x="756" y="57"/>
                </a:cubicBezTo>
                <a:cubicBezTo>
                  <a:pt x="756" y="56"/>
                  <a:pt x="756" y="56"/>
                  <a:pt x="756" y="56"/>
                </a:cubicBezTo>
                <a:cubicBezTo>
                  <a:pt x="757" y="55"/>
                  <a:pt x="757" y="55"/>
                  <a:pt x="757" y="55"/>
                </a:cubicBezTo>
                <a:cubicBezTo>
                  <a:pt x="758" y="55"/>
                  <a:pt x="757" y="56"/>
                  <a:pt x="757" y="56"/>
                </a:cubicBezTo>
                <a:cubicBezTo>
                  <a:pt x="757" y="56"/>
                  <a:pt x="757" y="56"/>
                  <a:pt x="757" y="56"/>
                </a:cubicBezTo>
                <a:cubicBezTo>
                  <a:pt x="757" y="57"/>
                  <a:pt x="757" y="57"/>
                  <a:pt x="757" y="58"/>
                </a:cubicBezTo>
                <a:cubicBezTo>
                  <a:pt x="757" y="58"/>
                  <a:pt x="757" y="58"/>
                  <a:pt x="757" y="58"/>
                </a:cubicBezTo>
                <a:cubicBezTo>
                  <a:pt x="757" y="59"/>
                  <a:pt x="757" y="59"/>
                  <a:pt x="757" y="59"/>
                </a:cubicBezTo>
                <a:cubicBezTo>
                  <a:pt x="758" y="59"/>
                  <a:pt x="759" y="58"/>
                  <a:pt x="759" y="58"/>
                </a:cubicBezTo>
                <a:cubicBezTo>
                  <a:pt x="759" y="57"/>
                  <a:pt x="759" y="58"/>
                  <a:pt x="760" y="58"/>
                </a:cubicBezTo>
                <a:cubicBezTo>
                  <a:pt x="760" y="58"/>
                  <a:pt x="760" y="58"/>
                  <a:pt x="759" y="58"/>
                </a:cubicBezTo>
                <a:cubicBezTo>
                  <a:pt x="759" y="59"/>
                  <a:pt x="758" y="59"/>
                  <a:pt x="758" y="59"/>
                </a:cubicBezTo>
                <a:cubicBezTo>
                  <a:pt x="757" y="59"/>
                  <a:pt x="757" y="59"/>
                  <a:pt x="756" y="59"/>
                </a:cubicBezTo>
                <a:cubicBezTo>
                  <a:pt x="756" y="59"/>
                  <a:pt x="755" y="60"/>
                  <a:pt x="756" y="60"/>
                </a:cubicBezTo>
                <a:cubicBezTo>
                  <a:pt x="756" y="60"/>
                  <a:pt x="756" y="60"/>
                  <a:pt x="757" y="60"/>
                </a:cubicBezTo>
                <a:cubicBezTo>
                  <a:pt x="757" y="60"/>
                  <a:pt x="757" y="61"/>
                  <a:pt x="758" y="60"/>
                </a:cubicBezTo>
                <a:cubicBezTo>
                  <a:pt x="758" y="60"/>
                  <a:pt x="757" y="60"/>
                  <a:pt x="758" y="60"/>
                </a:cubicBezTo>
                <a:cubicBezTo>
                  <a:pt x="758" y="60"/>
                  <a:pt x="758" y="59"/>
                  <a:pt x="758" y="59"/>
                </a:cubicBezTo>
                <a:cubicBezTo>
                  <a:pt x="758" y="59"/>
                  <a:pt x="759" y="60"/>
                  <a:pt x="759" y="59"/>
                </a:cubicBezTo>
                <a:cubicBezTo>
                  <a:pt x="759" y="59"/>
                  <a:pt x="760" y="59"/>
                  <a:pt x="760" y="59"/>
                </a:cubicBezTo>
                <a:cubicBezTo>
                  <a:pt x="760" y="60"/>
                  <a:pt x="760" y="60"/>
                  <a:pt x="761" y="60"/>
                </a:cubicBezTo>
                <a:cubicBezTo>
                  <a:pt x="761" y="60"/>
                  <a:pt x="763" y="59"/>
                  <a:pt x="763" y="59"/>
                </a:cubicBezTo>
                <a:cubicBezTo>
                  <a:pt x="764" y="59"/>
                  <a:pt x="762" y="60"/>
                  <a:pt x="761" y="60"/>
                </a:cubicBezTo>
                <a:cubicBezTo>
                  <a:pt x="760" y="60"/>
                  <a:pt x="760" y="60"/>
                  <a:pt x="759" y="60"/>
                </a:cubicBezTo>
                <a:cubicBezTo>
                  <a:pt x="758" y="60"/>
                  <a:pt x="758" y="61"/>
                  <a:pt x="758" y="61"/>
                </a:cubicBezTo>
                <a:cubicBezTo>
                  <a:pt x="758" y="61"/>
                  <a:pt x="758" y="61"/>
                  <a:pt x="757" y="61"/>
                </a:cubicBezTo>
                <a:cubicBezTo>
                  <a:pt x="757" y="61"/>
                  <a:pt x="756" y="61"/>
                  <a:pt x="756" y="62"/>
                </a:cubicBezTo>
                <a:cubicBezTo>
                  <a:pt x="756" y="62"/>
                  <a:pt x="757" y="62"/>
                  <a:pt x="757" y="62"/>
                </a:cubicBezTo>
                <a:cubicBezTo>
                  <a:pt x="758" y="62"/>
                  <a:pt x="759" y="62"/>
                  <a:pt x="759" y="61"/>
                </a:cubicBezTo>
                <a:cubicBezTo>
                  <a:pt x="759" y="61"/>
                  <a:pt x="760" y="61"/>
                  <a:pt x="761" y="61"/>
                </a:cubicBezTo>
                <a:cubicBezTo>
                  <a:pt x="761" y="61"/>
                  <a:pt x="763" y="60"/>
                  <a:pt x="764" y="60"/>
                </a:cubicBezTo>
                <a:cubicBezTo>
                  <a:pt x="764" y="60"/>
                  <a:pt x="764" y="60"/>
                  <a:pt x="764" y="61"/>
                </a:cubicBezTo>
                <a:cubicBezTo>
                  <a:pt x="763" y="61"/>
                  <a:pt x="762" y="61"/>
                  <a:pt x="761" y="61"/>
                </a:cubicBezTo>
                <a:cubicBezTo>
                  <a:pt x="761" y="61"/>
                  <a:pt x="760" y="61"/>
                  <a:pt x="760" y="62"/>
                </a:cubicBezTo>
                <a:cubicBezTo>
                  <a:pt x="760" y="62"/>
                  <a:pt x="758" y="62"/>
                  <a:pt x="759" y="62"/>
                </a:cubicBezTo>
                <a:cubicBezTo>
                  <a:pt x="760" y="62"/>
                  <a:pt x="762" y="61"/>
                  <a:pt x="762" y="61"/>
                </a:cubicBezTo>
                <a:cubicBezTo>
                  <a:pt x="763" y="61"/>
                  <a:pt x="763" y="62"/>
                  <a:pt x="763" y="62"/>
                </a:cubicBezTo>
                <a:cubicBezTo>
                  <a:pt x="762" y="62"/>
                  <a:pt x="760" y="62"/>
                  <a:pt x="760" y="62"/>
                </a:cubicBezTo>
                <a:cubicBezTo>
                  <a:pt x="759" y="63"/>
                  <a:pt x="761" y="62"/>
                  <a:pt x="761" y="62"/>
                </a:cubicBezTo>
                <a:cubicBezTo>
                  <a:pt x="761" y="62"/>
                  <a:pt x="763" y="62"/>
                  <a:pt x="763" y="62"/>
                </a:cubicBezTo>
                <a:cubicBezTo>
                  <a:pt x="763" y="62"/>
                  <a:pt x="763" y="62"/>
                  <a:pt x="763" y="63"/>
                </a:cubicBezTo>
                <a:cubicBezTo>
                  <a:pt x="764" y="63"/>
                  <a:pt x="764" y="63"/>
                  <a:pt x="764" y="63"/>
                </a:cubicBezTo>
                <a:cubicBezTo>
                  <a:pt x="765" y="63"/>
                  <a:pt x="764" y="63"/>
                  <a:pt x="764" y="63"/>
                </a:cubicBezTo>
                <a:cubicBezTo>
                  <a:pt x="763" y="63"/>
                  <a:pt x="763" y="63"/>
                  <a:pt x="762" y="63"/>
                </a:cubicBezTo>
                <a:cubicBezTo>
                  <a:pt x="762" y="63"/>
                  <a:pt x="761" y="63"/>
                  <a:pt x="761" y="63"/>
                </a:cubicBezTo>
                <a:cubicBezTo>
                  <a:pt x="760" y="63"/>
                  <a:pt x="761" y="63"/>
                  <a:pt x="761" y="64"/>
                </a:cubicBezTo>
                <a:cubicBezTo>
                  <a:pt x="762" y="64"/>
                  <a:pt x="763" y="64"/>
                  <a:pt x="763" y="64"/>
                </a:cubicBezTo>
                <a:cubicBezTo>
                  <a:pt x="764" y="64"/>
                  <a:pt x="764" y="64"/>
                  <a:pt x="765" y="64"/>
                </a:cubicBezTo>
                <a:cubicBezTo>
                  <a:pt x="765" y="64"/>
                  <a:pt x="765" y="65"/>
                  <a:pt x="764" y="65"/>
                </a:cubicBezTo>
                <a:cubicBezTo>
                  <a:pt x="764" y="65"/>
                  <a:pt x="764" y="64"/>
                  <a:pt x="763" y="64"/>
                </a:cubicBezTo>
                <a:cubicBezTo>
                  <a:pt x="763" y="64"/>
                  <a:pt x="762" y="64"/>
                  <a:pt x="762" y="65"/>
                </a:cubicBezTo>
                <a:cubicBezTo>
                  <a:pt x="762" y="65"/>
                  <a:pt x="762" y="65"/>
                  <a:pt x="762" y="65"/>
                </a:cubicBezTo>
                <a:cubicBezTo>
                  <a:pt x="763" y="65"/>
                  <a:pt x="763" y="65"/>
                  <a:pt x="763" y="65"/>
                </a:cubicBezTo>
                <a:cubicBezTo>
                  <a:pt x="764" y="65"/>
                  <a:pt x="765" y="65"/>
                  <a:pt x="764" y="65"/>
                </a:cubicBezTo>
                <a:cubicBezTo>
                  <a:pt x="764" y="65"/>
                  <a:pt x="764" y="65"/>
                  <a:pt x="764" y="66"/>
                </a:cubicBezTo>
                <a:cubicBezTo>
                  <a:pt x="764" y="66"/>
                  <a:pt x="763" y="66"/>
                  <a:pt x="763" y="66"/>
                </a:cubicBezTo>
                <a:cubicBezTo>
                  <a:pt x="762" y="66"/>
                  <a:pt x="762" y="65"/>
                  <a:pt x="762" y="66"/>
                </a:cubicBezTo>
                <a:cubicBezTo>
                  <a:pt x="762" y="66"/>
                  <a:pt x="762" y="66"/>
                  <a:pt x="763" y="66"/>
                </a:cubicBezTo>
                <a:cubicBezTo>
                  <a:pt x="763" y="66"/>
                  <a:pt x="763" y="66"/>
                  <a:pt x="764" y="66"/>
                </a:cubicBezTo>
                <a:cubicBezTo>
                  <a:pt x="764" y="66"/>
                  <a:pt x="764" y="66"/>
                  <a:pt x="765" y="66"/>
                </a:cubicBezTo>
                <a:cubicBezTo>
                  <a:pt x="765" y="66"/>
                  <a:pt x="765" y="66"/>
                  <a:pt x="764" y="66"/>
                </a:cubicBezTo>
                <a:cubicBezTo>
                  <a:pt x="764" y="67"/>
                  <a:pt x="764" y="67"/>
                  <a:pt x="763" y="67"/>
                </a:cubicBezTo>
                <a:cubicBezTo>
                  <a:pt x="763" y="67"/>
                  <a:pt x="762" y="67"/>
                  <a:pt x="761" y="67"/>
                </a:cubicBezTo>
                <a:cubicBezTo>
                  <a:pt x="760" y="66"/>
                  <a:pt x="759" y="66"/>
                  <a:pt x="758" y="65"/>
                </a:cubicBezTo>
                <a:cubicBezTo>
                  <a:pt x="757" y="65"/>
                  <a:pt x="756" y="64"/>
                  <a:pt x="755" y="64"/>
                </a:cubicBezTo>
                <a:cubicBezTo>
                  <a:pt x="754" y="64"/>
                  <a:pt x="752" y="64"/>
                  <a:pt x="751" y="64"/>
                </a:cubicBezTo>
                <a:cubicBezTo>
                  <a:pt x="750" y="64"/>
                  <a:pt x="750" y="64"/>
                  <a:pt x="749" y="65"/>
                </a:cubicBezTo>
                <a:cubicBezTo>
                  <a:pt x="748" y="65"/>
                  <a:pt x="747" y="65"/>
                  <a:pt x="748" y="65"/>
                </a:cubicBezTo>
                <a:cubicBezTo>
                  <a:pt x="748" y="66"/>
                  <a:pt x="749" y="66"/>
                  <a:pt x="750" y="67"/>
                </a:cubicBezTo>
                <a:cubicBezTo>
                  <a:pt x="750" y="67"/>
                  <a:pt x="751" y="67"/>
                  <a:pt x="752" y="67"/>
                </a:cubicBezTo>
                <a:cubicBezTo>
                  <a:pt x="753" y="67"/>
                  <a:pt x="754" y="67"/>
                  <a:pt x="754" y="67"/>
                </a:cubicBezTo>
                <a:cubicBezTo>
                  <a:pt x="755" y="68"/>
                  <a:pt x="755" y="69"/>
                  <a:pt x="755" y="69"/>
                </a:cubicBezTo>
                <a:cubicBezTo>
                  <a:pt x="756" y="69"/>
                  <a:pt x="756" y="69"/>
                  <a:pt x="757" y="69"/>
                </a:cubicBezTo>
                <a:cubicBezTo>
                  <a:pt x="758" y="69"/>
                  <a:pt x="759" y="69"/>
                  <a:pt x="759" y="69"/>
                </a:cubicBezTo>
                <a:cubicBezTo>
                  <a:pt x="760" y="69"/>
                  <a:pt x="760" y="69"/>
                  <a:pt x="760" y="69"/>
                </a:cubicBezTo>
                <a:cubicBezTo>
                  <a:pt x="761" y="68"/>
                  <a:pt x="761" y="69"/>
                  <a:pt x="761" y="69"/>
                </a:cubicBezTo>
                <a:cubicBezTo>
                  <a:pt x="762" y="69"/>
                  <a:pt x="763" y="69"/>
                  <a:pt x="763" y="69"/>
                </a:cubicBezTo>
                <a:cubicBezTo>
                  <a:pt x="764" y="68"/>
                  <a:pt x="764" y="69"/>
                  <a:pt x="764" y="69"/>
                </a:cubicBezTo>
                <a:cubicBezTo>
                  <a:pt x="764" y="69"/>
                  <a:pt x="764" y="69"/>
                  <a:pt x="763" y="69"/>
                </a:cubicBezTo>
                <a:cubicBezTo>
                  <a:pt x="763" y="70"/>
                  <a:pt x="763" y="70"/>
                  <a:pt x="764" y="70"/>
                </a:cubicBezTo>
                <a:cubicBezTo>
                  <a:pt x="764" y="70"/>
                  <a:pt x="763" y="70"/>
                  <a:pt x="763" y="70"/>
                </a:cubicBezTo>
                <a:cubicBezTo>
                  <a:pt x="763" y="70"/>
                  <a:pt x="762" y="70"/>
                  <a:pt x="761" y="70"/>
                </a:cubicBezTo>
                <a:cubicBezTo>
                  <a:pt x="761" y="69"/>
                  <a:pt x="761" y="69"/>
                  <a:pt x="761" y="69"/>
                </a:cubicBezTo>
                <a:cubicBezTo>
                  <a:pt x="760" y="69"/>
                  <a:pt x="760" y="70"/>
                  <a:pt x="760" y="70"/>
                </a:cubicBezTo>
                <a:cubicBezTo>
                  <a:pt x="759" y="70"/>
                  <a:pt x="758" y="71"/>
                  <a:pt x="759" y="71"/>
                </a:cubicBezTo>
                <a:cubicBezTo>
                  <a:pt x="759" y="72"/>
                  <a:pt x="759" y="72"/>
                  <a:pt x="759" y="72"/>
                </a:cubicBezTo>
                <a:cubicBezTo>
                  <a:pt x="760" y="72"/>
                  <a:pt x="760" y="71"/>
                  <a:pt x="760" y="71"/>
                </a:cubicBezTo>
                <a:cubicBezTo>
                  <a:pt x="760" y="70"/>
                  <a:pt x="761" y="70"/>
                  <a:pt x="761" y="70"/>
                </a:cubicBezTo>
                <a:cubicBezTo>
                  <a:pt x="762" y="70"/>
                  <a:pt x="762" y="71"/>
                  <a:pt x="762" y="71"/>
                </a:cubicBezTo>
                <a:cubicBezTo>
                  <a:pt x="762" y="71"/>
                  <a:pt x="762" y="72"/>
                  <a:pt x="762" y="72"/>
                </a:cubicBezTo>
                <a:cubicBezTo>
                  <a:pt x="762" y="72"/>
                  <a:pt x="761" y="72"/>
                  <a:pt x="761" y="72"/>
                </a:cubicBezTo>
                <a:cubicBezTo>
                  <a:pt x="760" y="72"/>
                  <a:pt x="760" y="72"/>
                  <a:pt x="760" y="73"/>
                </a:cubicBezTo>
                <a:cubicBezTo>
                  <a:pt x="759" y="73"/>
                  <a:pt x="758" y="73"/>
                  <a:pt x="759" y="74"/>
                </a:cubicBezTo>
                <a:cubicBezTo>
                  <a:pt x="759" y="74"/>
                  <a:pt x="759" y="74"/>
                  <a:pt x="760" y="73"/>
                </a:cubicBezTo>
                <a:cubicBezTo>
                  <a:pt x="760" y="73"/>
                  <a:pt x="761" y="73"/>
                  <a:pt x="761" y="73"/>
                </a:cubicBezTo>
                <a:cubicBezTo>
                  <a:pt x="761" y="73"/>
                  <a:pt x="762" y="74"/>
                  <a:pt x="762" y="74"/>
                </a:cubicBezTo>
                <a:cubicBezTo>
                  <a:pt x="762" y="74"/>
                  <a:pt x="761" y="74"/>
                  <a:pt x="761" y="74"/>
                </a:cubicBezTo>
                <a:cubicBezTo>
                  <a:pt x="760" y="74"/>
                  <a:pt x="761" y="74"/>
                  <a:pt x="761" y="75"/>
                </a:cubicBezTo>
                <a:cubicBezTo>
                  <a:pt x="762" y="75"/>
                  <a:pt x="761" y="75"/>
                  <a:pt x="761" y="75"/>
                </a:cubicBezTo>
                <a:cubicBezTo>
                  <a:pt x="760" y="75"/>
                  <a:pt x="760" y="75"/>
                  <a:pt x="760" y="75"/>
                </a:cubicBezTo>
                <a:cubicBezTo>
                  <a:pt x="760" y="74"/>
                  <a:pt x="759" y="74"/>
                  <a:pt x="759" y="74"/>
                </a:cubicBezTo>
                <a:cubicBezTo>
                  <a:pt x="759" y="75"/>
                  <a:pt x="759" y="74"/>
                  <a:pt x="759" y="74"/>
                </a:cubicBezTo>
                <a:cubicBezTo>
                  <a:pt x="759" y="74"/>
                  <a:pt x="758" y="74"/>
                  <a:pt x="758" y="74"/>
                </a:cubicBezTo>
                <a:cubicBezTo>
                  <a:pt x="758" y="74"/>
                  <a:pt x="758" y="75"/>
                  <a:pt x="758" y="75"/>
                </a:cubicBezTo>
                <a:cubicBezTo>
                  <a:pt x="757" y="75"/>
                  <a:pt x="757" y="75"/>
                  <a:pt x="757" y="75"/>
                </a:cubicBezTo>
                <a:cubicBezTo>
                  <a:pt x="756" y="76"/>
                  <a:pt x="756" y="76"/>
                  <a:pt x="756" y="76"/>
                </a:cubicBezTo>
                <a:cubicBezTo>
                  <a:pt x="756" y="77"/>
                  <a:pt x="757" y="76"/>
                  <a:pt x="757" y="76"/>
                </a:cubicBezTo>
                <a:cubicBezTo>
                  <a:pt x="757" y="76"/>
                  <a:pt x="757" y="77"/>
                  <a:pt x="757" y="77"/>
                </a:cubicBezTo>
                <a:cubicBezTo>
                  <a:pt x="756" y="77"/>
                  <a:pt x="755" y="77"/>
                  <a:pt x="755" y="77"/>
                </a:cubicBezTo>
                <a:cubicBezTo>
                  <a:pt x="754" y="77"/>
                  <a:pt x="753" y="77"/>
                  <a:pt x="753" y="77"/>
                </a:cubicBezTo>
                <a:cubicBezTo>
                  <a:pt x="753" y="77"/>
                  <a:pt x="753" y="77"/>
                  <a:pt x="753" y="77"/>
                </a:cubicBezTo>
                <a:cubicBezTo>
                  <a:pt x="753" y="77"/>
                  <a:pt x="753" y="77"/>
                  <a:pt x="752" y="77"/>
                </a:cubicBezTo>
                <a:cubicBezTo>
                  <a:pt x="752" y="77"/>
                  <a:pt x="752" y="77"/>
                  <a:pt x="752" y="77"/>
                </a:cubicBezTo>
                <a:cubicBezTo>
                  <a:pt x="752" y="76"/>
                  <a:pt x="751" y="76"/>
                  <a:pt x="751" y="76"/>
                </a:cubicBezTo>
                <a:cubicBezTo>
                  <a:pt x="750" y="76"/>
                  <a:pt x="750" y="76"/>
                  <a:pt x="749" y="76"/>
                </a:cubicBezTo>
                <a:cubicBezTo>
                  <a:pt x="748" y="77"/>
                  <a:pt x="747" y="77"/>
                  <a:pt x="747" y="77"/>
                </a:cubicBezTo>
                <a:cubicBezTo>
                  <a:pt x="747" y="77"/>
                  <a:pt x="748" y="77"/>
                  <a:pt x="749" y="77"/>
                </a:cubicBezTo>
                <a:cubicBezTo>
                  <a:pt x="750" y="77"/>
                  <a:pt x="750" y="77"/>
                  <a:pt x="750" y="77"/>
                </a:cubicBezTo>
                <a:cubicBezTo>
                  <a:pt x="751" y="77"/>
                  <a:pt x="750" y="77"/>
                  <a:pt x="750" y="77"/>
                </a:cubicBezTo>
                <a:cubicBezTo>
                  <a:pt x="749" y="78"/>
                  <a:pt x="749" y="78"/>
                  <a:pt x="749" y="78"/>
                </a:cubicBezTo>
                <a:cubicBezTo>
                  <a:pt x="748" y="78"/>
                  <a:pt x="748" y="78"/>
                  <a:pt x="748" y="78"/>
                </a:cubicBezTo>
                <a:cubicBezTo>
                  <a:pt x="748" y="78"/>
                  <a:pt x="747" y="78"/>
                  <a:pt x="747" y="78"/>
                </a:cubicBezTo>
                <a:cubicBezTo>
                  <a:pt x="747" y="78"/>
                  <a:pt x="746" y="78"/>
                  <a:pt x="746" y="78"/>
                </a:cubicBezTo>
                <a:cubicBezTo>
                  <a:pt x="746" y="79"/>
                  <a:pt x="746" y="79"/>
                  <a:pt x="746" y="79"/>
                </a:cubicBezTo>
                <a:cubicBezTo>
                  <a:pt x="746" y="79"/>
                  <a:pt x="746" y="79"/>
                  <a:pt x="747" y="79"/>
                </a:cubicBezTo>
                <a:cubicBezTo>
                  <a:pt x="747" y="79"/>
                  <a:pt x="747" y="79"/>
                  <a:pt x="747" y="79"/>
                </a:cubicBezTo>
                <a:cubicBezTo>
                  <a:pt x="747" y="80"/>
                  <a:pt x="748" y="79"/>
                  <a:pt x="749" y="79"/>
                </a:cubicBezTo>
                <a:cubicBezTo>
                  <a:pt x="750" y="79"/>
                  <a:pt x="752" y="79"/>
                  <a:pt x="753" y="79"/>
                </a:cubicBezTo>
                <a:cubicBezTo>
                  <a:pt x="753" y="79"/>
                  <a:pt x="754" y="79"/>
                  <a:pt x="754" y="79"/>
                </a:cubicBezTo>
                <a:cubicBezTo>
                  <a:pt x="753" y="78"/>
                  <a:pt x="753" y="78"/>
                  <a:pt x="754" y="78"/>
                </a:cubicBezTo>
                <a:cubicBezTo>
                  <a:pt x="755" y="78"/>
                  <a:pt x="755" y="78"/>
                  <a:pt x="756" y="78"/>
                </a:cubicBezTo>
                <a:cubicBezTo>
                  <a:pt x="757" y="78"/>
                  <a:pt x="757" y="78"/>
                  <a:pt x="757" y="78"/>
                </a:cubicBezTo>
                <a:cubicBezTo>
                  <a:pt x="756" y="78"/>
                  <a:pt x="755" y="78"/>
                  <a:pt x="755" y="79"/>
                </a:cubicBezTo>
                <a:cubicBezTo>
                  <a:pt x="755" y="79"/>
                  <a:pt x="755" y="79"/>
                  <a:pt x="755" y="80"/>
                </a:cubicBezTo>
                <a:cubicBezTo>
                  <a:pt x="755" y="80"/>
                  <a:pt x="756" y="80"/>
                  <a:pt x="756" y="81"/>
                </a:cubicBezTo>
                <a:cubicBezTo>
                  <a:pt x="757" y="81"/>
                  <a:pt x="759" y="81"/>
                  <a:pt x="758" y="81"/>
                </a:cubicBezTo>
                <a:cubicBezTo>
                  <a:pt x="758" y="81"/>
                  <a:pt x="756" y="81"/>
                  <a:pt x="757" y="81"/>
                </a:cubicBezTo>
                <a:cubicBezTo>
                  <a:pt x="757" y="82"/>
                  <a:pt x="758" y="82"/>
                  <a:pt x="757" y="82"/>
                </a:cubicBezTo>
                <a:cubicBezTo>
                  <a:pt x="756" y="82"/>
                  <a:pt x="756" y="82"/>
                  <a:pt x="756" y="81"/>
                </a:cubicBezTo>
                <a:cubicBezTo>
                  <a:pt x="756" y="81"/>
                  <a:pt x="755" y="80"/>
                  <a:pt x="755" y="80"/>
                </a:cubicBezTo>
                <a:cubicBezTo>
                  <a:pt x="754" y="79"/>
                  <a:pt x="754" y="79"/>
                  <a:pt x="754" y="79"/>
                </a:cubicBezTo>
                <a:cubicBezTo>
                  <a:pt x="753" y="79"/>
                  <a:pt x="752" y="79"/>
                  <a:pt x="751" y="79"/>
                </a:cubicBezTo>
                <a:cubicBezTo>
                  <a:pt x="750" y="79"/>
                  <a:pt x="748" y="80"/>
                  <a:pt x="749" y="80"/>
                </a:cubicBezTo>
                <a:cubicBezTo>
                  <a:pt x="749" y="80"/>
                  <a:pt x="751" y="80"/>
                  <a:pt x="751" y="80"/>
                </a:cubicBezTo>
                <a:cubicBezTo>
                  <a:pt x="752" y="80"/>
                  <a:pt x="753" y="80"/>
                  <a:pt x="754" y="80"/>
                </a:cubicBezTo>
                <a:cubicBezTo>
                  <a:pt x="754" y="80"/>
                  <a:pt x="755" y="80"/>
                  <a:pt x="755" y="81"/>
                </a:cubicBezTo>
                <a:cubicBezTo>
                  <a:pt x="755" y="81"/>
                  <a:pt x="755" y="80"/>
                  <a:pt x="754" y="80"/>
                </a:cubicBezTo>
                <a:cubicBezTo>
                  <a:pt x="753" y="80"/>
                  <a:pt x="752" y="80"/>
                  <a:pt x="752" y="80"/>
                </a:cubicBezTo>
                <a:cubicBezTo>
                  <a:pt x="751" y="81"/>
                  <a:pt x="750" y="81"/>
                  <a:pt x="750" y="80"/>
                </a:cubicBezTo>
                <a:cubicBezTo>
                  <a:pt x="749" y="80"/>
                  <a:pt x="748" y="80"/>
                  <a:pt x="748" y="80"/>
                </a:cubicBezTo>
                <a:cubicBezTo>
                  <a:pt x="749" y="80"/>
                  <a:pt x="749" y="80"/>
                  <a:pt x="749" y="80"/>
                </a:cubicBezTo>
                <a:cubicBezTo>
                  <a:pt x="748" y="80"/>
                  <a:pt x="748" y="80"/>
                  <a:pt x="747" y="80"/>
                </a:cubicBezTo>
                <a:cubicBezTo>
                  <a:pt x="747" y="80"/>
                  <a:pt x="746" y="80"/>
                  <a:pt x="746" y="79"/>
                </a:cubicBezTo>
                <a:cubicBezTo>
                  <a:pt x="746" y="79"/>
                  <a:pt x="745" y="79"/>
                  <a:pt x="745" y="79"/>
                </a:cubicBezTo>
                <a:cubicBezTo>
                  <a:pt x="745" y="79"/>
                  <a:pt x="745" y="80"/>
                  <a:pt x="745" y="80"/>
                </a:cubicBezTo>
                <a:cubicBezTo>
                  <a:pt x="745" y="80"/>
                  <a:pt x="746" y="80"/>
                  <a:pt x="746" y="80"/>
                </a:cubicBezTo>
                <a:cubicBezTo>
                  <a:pt x="746" y="80"/>
                  <a:pt x="746" y="80"/>
                  <a:pt x="746" y="80"/>
                </a:cubicBezTo>
                <a:cubicBezTo>
                  <a:pt x="746" y="80"/>
                  <a:pt x="747" y="80"/>
                  <a:pt x="747" y="81"/>
                </a:cubicBezTo>
                <a:cubicBezTo>
                  <a:pt x="747" y="81"/>
                  <a:pt x="749" y="81"/>
                  <a:pt x="749" y="81"/>
                </a:cubicBezTo>
                <a:cubicBezTo>
                  <a:pt x="749" y="81"/>
                  <a:pt x="749" y="81"/>
                  <a:pt x="749" y="81"/>
                </a:cubicBezTo>
                <a:cubicBezTo>
                  <a:pt x="750" y="81"/>
                  <a:pt x="751" y="81"/>
                  <a:pt x="752" y="81"/>
                </a:cubicBezTo>
                <a:cubicBezTo>
                  <a:pt x="752" y="81"/>
                  <a:pt x="751" y="81"/>
                  <a:pt x="750" y="81"/>
                </a:cubicBezTo>
                <a:cubicBezTo>
                  <a:pt x="749" y="81"/>
                  <a:pt x="750" y="81"/>
                  <a:pt x="749" y="81"/>
                </a:cubicBezTo>
                <a:cubicBezTo>
                  <a:pt x="749" y="81"/>
                  <a:pt x="748" y="81"/>
                  <a:pt x="747" y="81"/>
                </a:cubicBezTo>
                <a:cubicBezTo>
                  <a:pt x="746" y="81"/>
                  <a:pt x="746" y="80"/>
                  <a:pt x="746" y="80"/>
                </a:cubicBezTo>
                <a:cubicBezTo>
                  <a:pt x="746" y="80"/>
                  <a:pt x="745" y="80"/>
                  <a:pt x="745" y="81"/>
                </a:cubicBezTo>
                <a:cubicBezTo>
                  <a:pt x="745" y="81"/>
                  <a:pt x="744" y="81"/>
                  <a:pt x="744" y="82"/>
                </a:cubicBezTo>
                <a:cubicBezTo>
                  <a:pt x="744" y="82"/>
                  <a:pt x="743" y="82"/>
                  <a:pt x="742" y="82"/>
                </a:cubicBezTo>
                <a:cubicBezTo>
                  <a:pt x="742" y="82"/>
                  <a:pt x="742" y="82"/>
                  <a:pt x="742" y="82"/>
                </a:cubicBezTo>
                <a:cubicBezTo>
                  <a:pt x="741" y="83"/>
                  <a:pt x="741" y="83"/>
                  <a:pt x="741" y="83"/>
                </a:cubicBezTo>
                <a:cubicBezTo>
                  <a:pt x="741" y="84"/>
                  <a:pt x="744" y="82"/>
                  <a:pt x="745" y="82"/>
                </a:cubicBezTo>
                <a:cubicBezTo>
                  <a:pt x="746" y="82"/>
                  <a:pt x="747" y="82"/>
                  <a:pt x="748" y="82"/>
                </a:cubicBezTo>
                <a:cubicBezTo>
                  <a:pt x="748" y="82"/>
                  <a:pt x="749" y="82"/>
                  <a:pt x="749" y="82"/>
                </a:cubicBezTo>
                <a:cubicBezTo>
                  <a:pt x="750" y="82"/>
                  <a:pt x="751" y="82"/>
                  <a:pt x="751" y="82"/>
                </a:cubicBezTo>
                <a:cubicBezTo>
                  <a:pt x="752" y="83"/>
                  <a:pt x="753" y="83"/>
                  <a:pt x="753" y="82"/>
                </a:cubicBezTo>
                <a:cubicBezTo>
                  <a:pt x="753" y="82"/>
                  <a:pt x="755" y="82"/>
                  <a:pt x="755" y="82"/>
                </a:cubicBezTo>
                <a:cubicBezTo>
                  <a:pt x="755" y="82"/>
                  <a:pt x="756" y="82"/>
                  <a:pt x="756" y="82"/>
                </a:cubicBezTo>
                <a:cubicBezTo>
                  <a:pt x="756" y="82"/>
                  <a:pt x="756" y="82"/>
                  <a:pt x="755" y="82"/>
                </a:cubicBezTo>
                <a:cubicBezTo>
                  <a:pt x="755" y="82"/>
                  <a:pt x="755" y="82"/>
                  <a:pt x="755" y="82"/>
                </a:cubicBezTo>
                <a:cubicBezTo>
                  <a:pt x="755" y="82"/>
                  <a:pt x="755" y="82"/>
                  <a:pt x="755" y="82"/>
                </a:cubicBezTo>
                <a:cubicBezTo>
                  <a:pt x="754" y="82"/>
                  <a:pt x="753" y="82"/>
                  <a:pt x="753" y="83"/>
                </a:cubicBezTo>
                <a:cubicBezTo>
                  <a:pt x="753" y="83"/>
                  <a:pt x="754" y="83"/>
                  <a:pt x="755" y="83"/>
                </a:cubicBezTo>
                <a:cubicBezTo>
                  <a:pt x="755" y="83"/>
                  <a:pt x="757" y="82"/>
                  <a:pt x="758" y="82"/>
                </a:cubicBezTo>
                <a:cubicBezTo>
                  <a:pt x="758" y="82"/>
                  <a:pt x="759" y="83"/>
                  <a:pt x="758" y="83"/>
                </a:cubicBezTo>
                <a:cubicBezTo>
                  <a:pt x="758" y="82"/>
                  <a:pt x="757" y="82"/>
                  <a:pt x="756" y="83"/>
                </a:cubicBezTo>
                <a:cubicBezTo>
                  <a:pt x="755" y="83"/>
                  <a:pt x="754" y="83"/>
                  <a:pt x="754" y="83"/>
                </a:cubicBezTo>
                <a:cubicBezTo>
                  <a:pt x="754" y="83"/>
                  <a:pt x="755" y="84"/>
                  <a:pt x="756" y="84"/>
                </a:cubicBezTo>
                <a:cubicBezTo>
                  <a:pt x="757" y="84"/>
                  <a:pt x="757" y="84"/>
                  <a:pt x="757" y="84"/>
                </a:cubicBezTo>
                <a:cubicBezTo>
                  <a:pt x="757" y="84"/>
                  <a:pt x="755" y="84"/>
                  <a:pt x="755" y="84"/>
                </a:cubicBezTo>
                <a:cubicBezTo>
                  <a:pt x="754" y="83"/>
                  <a:pt x="753" y="83"/>
                  <a:pt x="753" y="83"/>
                </a:cubicBezTo>
                <a:cubicBezTo>
                  <a:pt x="752" y="83"/>
                  <a:pt x="751" y="83"/>
                  <a:pt x="750" y="83"/>
                </a:cubicBezTo>
                <a:cubicBezTo>
                  <a:pt x="750" y="83"/>
                  <a:pt x="749" y="83"/>
                  <a:pt x="749" y="82"/>
                </a:cubicBezTo>
                <a:cubicBezTo>
                  <a:pt x="748" y="82"/>
                  <a:pt x="747" y="82"/>
                  <a:pt x="747" y="82"/>
                </a:cubicBezTo>
                <a:cubicBezTo>
                  <a:pt x="746" y="82"/>
                  <a:pt x="745" y="82"/>
                  <a:pt x="744" y="83"/>
                </a:cubicBezTo>
                <a:cubicBezTo>
                  <a:pt x="744" y="83"/>
                  <a:pt x="742" y="83"/>
                  <a:pt x="742" y="84"/>
                </a:cubicBezTo>
                <a:cubicBezTo>
                  <a:pt x="741" y="84"/>
                  <a:pt x="740" y="84"/>
                  <a:pt x="740" y="84"/>
                </a:cubicBezTo>
                <a:cubicBezTo>
                  <a:pt x="740" y="85"/>
                  <a:pt x="740" y="85"/>
                  <a:pt x="740" y="85"/>
                </a:cubicBezTo>
                <a:cubicBezTo>
                  <a:pt x="740" y="85"/>
                  <a:pt x="742" y="85"/>
                  <a:pt x="743" y="85"/>
                </a:cubicBezTo>
                <a:cubicBezTo>
                  <a:pt x="745" y="85"/>
                  <a:pt x="749" y="84"/>
                  <a:pt x="749" y="84"/>
                </a:cubicBezTo>
                <a:cubicBezTo>
                  <a:pt x="750" y="84"/>
                  <a:pt x="750" y="84"/>
                  <a:pt x="750" y="84"/>
                </a:cubicBezTo>
                <a:cubicBezTo>
                  <a:pt x="749" y="84"/>
                  <a:pt x="748" y="85"/>
                  <a:pt x="747" y="85"/>
                </a:cubicBezTo>
                <a:cubicBezTo>
                  <a:pt x="747" y="85"/>
                  <a:pt x="744" y="85"/>
                  <a:pt x="743" y="85"/>
                </a:cubicBezTo>
                <a:cubicBezTo>
                  <a:pt x="742" y="85"/>
                  <a:pt x="741" y="85"/>
                  <a:pt x="740" y="85"/>
                </a:cubicBezTo>
                <a:cubicBezTo>
                  <a:pt x="739" y="85"/>
                  <a:pt x="738" y="86"/>
                  <a:pt x="739" y="86"/>
                </a:cubicBezTo>
                <a:cubicBezTo>
                  <a:pt x="739" y="86"/>
                  <a:pt x="741" y="86"/>
                  <a:pt x="741" y="86"/>
                </a:cubicBezTo>
                <a:cubicBezTo>
                  <a:pt x="741" y="86"/>
                  <a:pt x="739" y="86"/>
                  <a:pt x="740" y="86"/>
                </a:cubicBezTo>
                <a:cubicBezTo>
                  <a:pt x="740" y="86"/>
                  <a:pt x="741" y="86"/>
                  <a:pt x="741" y="86"/>
                </a:cubicBezTo>
                <a:cubicBezTo>
                  <a:pt x="742" y="87"/>
                  <a:pt x="740" y="86"/>
                  <a:pt x="739" y="86"/>
                </a:cubicBezTo>
                <a:cubicBezTo>
                  <a:pt x="739" y="86"/>
                  <a:pt x="738" y="87"/>
                  <a:pt x="739" y="87"/>
                </a:cubicBezTo>
                <a:cubicBezTo>
                  <a:pt x="740" y="87"/>
                  <a:pt x="740" y="87"/>
                  <a:pt x="741" y="87"/>
                </a:cubicBezTo>
                <a:cubicBezTo>
                  <a:pt x="742" y="87"/>
                  <a:pt x="742" y="87"/>
                  <a:pt x="743" y="87"/>
                </a:cubicBezTo>
                <a:cubicBezTo>
                  <a:pt x="743" y="87"/>
                  <a:pt x="744" y="87"/>
                  <a:pt x="745" y="87"/>
                </a:cubicBezTo>
                <a:cubicBezTo>
                  <a:pt x="745" y="87"/>
                  <a:pt x="745" y="87"/>
                  <a:pt x="745" y="87"/>
                </a:cubicBezTo>
                <a:cubicBezTo>
                  <a:pt x="745" y="87"/>
                  <a:pt x="745" y="87"/>
                  <a:pt x="745" y="87"/>
                </a:cubicBezTo>
                <a:cubicBezTo>
                  <a:pt x="745" y="88"/>
                  <a:pt x="744" y="87"/>
                  <a:pt x="744" y="87"/>
                </a:cubicBezTo>
                <a:cubicBezTo>
                  <a:pt x="743" y="87"/>
                  <a:pt x="743" y="87"/>
                  <a:pt x="743" y="88"/>
                </a:cubicBezTo>
                <a:cubicBezTo>
                  <a:pt x="742" y="88"/>
                  <a:pt x="742" y="88"/>
                  <a:pt x="742" y="88"/>
                </a:cubicBezTo>
                <a:cubicBezTo>
                  <a:pt x="742" y="89"/>
                  <a:pt x="741" y="89"/>
                  <a:pt x="741" y="88"/>
                </a:cubicBezTo>
                <a:cubicBezTo>
                  <a:pt x="741" y="88"/>
                  <a:pt x="740" y="88"/>
                  <a:pt x="740" y="89"/>
                </a:cubicBezTo>
                <a:cubicBezTo>
                  <a:pt x="740" y="89"/>
                  <a:pt x="741" y="89"/>
                  <a:pt x="740" y="89"/>
                </a:cubicBezTo>
                <a:cubicBezTo>
                  <a:pt x="740" y="90"/>
                  <a:pt x="739" y="89"/>
                  <a:pt x="739" y="89"/>
                </a:cubicBezTo>
                <a:cubicBezTo>
                  <a:pt x="738" y="89"/>
                  <a:pt x="738" y="90"/>
                  <a:pt x="738" y="90"/>
                </a:cubicBezTo>
                <a:cubicBezTo>
                  <a:pt x="737" y="90"/>
                  <a:pt x="737" y="91"/>
                  <a:pt x="738" y="91"/>
                </a:cubicBezTo>
                <a:cubicBezTo>
                  <a:pt x="738" y="91"/>
                  <a:pt x="738" y="91"/>
                  <a:pt x="738" y="91"/>
                </a:cubicBezTo>
                <a:cubicBezTo>
                  <a:pt x="738" y="91"/>
                  <a:pt x="738" y="91"/>
                  <a:pt x="738" y="91"/>
                </a:cubicBezTo>
                <a:cubicBezTo>
                  <a:pt x="739" y="91"/>
                  <a:pt x="739" y="91"/>
                  <a:pt x="739" y="91"/>
                </a:cubicBezTo>
                <a:cubicBezTo>
                  <a:pt x="739" y="91"/>
                  <a:pt x="739" y="91"/>
                  <a:pt x="740" y="91"/>
                </a:cubicBezTo>
                <a:cubicBezTo>
                  <a:pt x="740" y="91"/>
                  <a:pt x="739" y="91"/>
                  <a:pt x="739" y="91"/>
                </a:cubicBezTo>
                <a:cubicBezTo>
                  <a:pt x="739" y="91"/>
                  <a:pt x="738" y="91"/>
                  <a:pt x="738" y="91"/>
                </a:cubicBezTo>
                <a:cubicBezTo>
                  <a:pt x="738" y="91"/>
                  <a:pt x="737" y="92"/>
                  <a:pt x="737" y="92"/>
                </a:cubicBezTo>
                <a:cubicBezTo>
                  <a:pt x="738" y="92"/>
                  <a:pt x="739" y="92"/>
                  <a:pt x="740" y="92"/>
                </a:cubicBezTo>
                <a:cubicBezTo>
                  <a:pt x="741" y="91"/>
                  <a:pt x="742" y="91"/>
                  <a:pt x="743" y="90"/>
                </a:cubicBezTo>
                <a:cubicBezTo>
                  <a:pt x="744" y="90"/>
                  <a:pt x="744" y="90"/>
                  <a:pt x="745" y="90"/>
                </a:cubicBezTo>
                <a:cubicBezTo>
                  <a:pt x="746" y="90"/>
                  <a:pt x="746" y="89"/>
                  <a:pt x="747" y="89"/>
                </a:cubicBezTo>
                <a:cubicBezTo>
                  <a:pt x="747" y="88"/>
                  <a:pt x="748" y="88"/>
                  <a:pt x="749" y="88"/>
                </a:cubicBezTo>
                <a:cubicBezTo>
                  <a:pt x="749" y="88"/>
                  <a:pt x="749" y="87"/>
                  <a:pt x="750" y="87"/>
                </a:cubicBezTo>
                <a:cubicBezTo>
                  <a:pt x="751" y="87"/>
                  <a:pt x="752" y="87"/>
                  <a:pt x="753" y="87"/>
                </a:cubicBezTo>
                <a:cubicBezTo>
                  <a:pt x="754" y="87"/>
                  <a:pt x="756" y="87"/>
                  <a:pt x="755" y="87"/>
                </a:cubicBezTo>
                <a:cubicBezTo>
                  <a:pt x="755" y="87"/>
                  <a:pt x="754" y="87"/>
                  <a:pt x="753" y="87"/>
                </a:cubicBezTo>
                <a:cubicBezTo>
                  <a:pt x="752" y="87"/>
                  <a:pt x="751" y="87"/>
                  <a:pt x="752" y="87"/>
                </a:cubicBezTo>
                <a:cubicBezTo>
                  <a:pt x="752" y="88"/>
                  <a:pt x="753" y="87"/>
                  <a:pt x="754" y="87"/>
                </a:cubicBezTo>
                <a:cubicBezTo>
                  <a:pt x="754" y="88"/>
                  <a:pt x="754" y="88"/>
                  <a:pt x="753" y="88"/>
                </a:cubicBezTo>
                <a:cubicBezTo>
                  <a:pt x="752" y="88"/>
                  <a:pt x="751" y="87"/>
                  <a:pt x="750" y="88"/>
                </a:cubicBezTo>
                <a:cubicBezTo>
                  <a:pt x="749" y="88"/>
                  <a:pt x="749" y="88"/>
                  <a:pt x="748" y="89"/>
                </a:cubicBezTo>
                <a:cubicBezTo>
                  <a:pt x="746" y="89"/>
                  <a:pt x="746" y="89"/>
                  <a:pt x="745" y="90"/>
                </a:cubicBezTo>
                <a:cubicBezTo>
                  <a:pt x="745" y="90"/>
                  <a:pt x="744" y="90"/>
                  <a:pt x="743" y="90"/>
                </a:cubicBezTo>
                <a:cubicBezTo>
                  <a:pt x="742" y="90"/>
                  <a:pt x="741" y="91"/>
                  <a:pt x="741" y="91"/>
                </a:cubicBezTo>
                <a:cubicBezTo>
                  <a:pt x="740" y="92"/>
                  <a:pt x="739" y="92"/>
                  <a:pt x="738" y="92"/>
                </a:cubicBezTo>
                <a:cubicBezTo>
                  <a:pt x="738" y="92"/>
                  <a:pt x="738" y="92"/>
                  <a:pt x="738" y="93"/>
                </a:cubicBezTo>
                <a:cubicBezTo>
                  <a:pt x="738" y="93"/>
                  <a:pt x="738" y="93"/>
                  <a:pt x="738" y="93"/>
                </a:cubicBezTo>
                <a:cubicBezTo>
                  <a:pt x="739" y="93"/>
                  <a:pt x="739" y="93"/>
                  <a:pt x="740" y="92"/>
                </a:cubicBezTo>
                <a:cubicBezTo>
                  <a:pt x="740" y="92"/>
                  <a:pt x="741" y="92"/>
                  <a:pt x="741" y="93"/>
                </a:cubicBezTo>
                <a:cubicBezTo>
                  <a:pt x="742" y="93"/>
                  <a:pt x="742" y="93"/>
                  <a:pt x="742" y="93"/>
                </a:cubicBezTo>
                <a:cubicBezTo>
                  <a:pt x="743" y="93"/>
                  <a:pt x="744" y="92"/>
                  <a:pt x="745" y="92"/>
                </a:cubicBezTo>
                <a:cubicBezTo>
                  <a:pt x="746" y="92"/>
                  <a:pt x="745" y="92"/>
                  <a:pt x="745" y="93"/>
                </a:cubicBezTo>
                <a:cubicBezTo>
                  <a:pt x="745" y="93"/>
                  <a:pt x="744" y="93"/>
                  <a:pt x="744" y="93"/>
                </a:cubicBezTo>
                <a:cubicBezTo>
                  <a:pt x="743" y="93"/>
                  <a:pt x="743" y="93"/>
                  <a:pt x="742" y="93"/>
                </a:cubicBezTo>
                <a:cubicBezTo>
                  <a:pt x="742" y="94"/>
                  <a:pt x="741" y="93"/>
                  <a:pt x="741" y="93"/>
                </a:cubicBezTo>
                <a:cubicBezTo>
                  <a:pt x="741" y="93"/>
                  <a:pt x="740" y="93"/>
                  <a:pt x="740" y="93"/>
                </a:cubicBezTo>
                <a:cubicBezTo>
                  <a:pt x="739" y="93"/>
                  <a:pt x="739" y="93"/>
                  <a:pt x="739" y="93"/>
                </a:cubicBezTo>
                <a:cubicBezTo>
                  <a:pt x="738" y="94"/>
                  <a:pt x="738" y="94"/>
                  <a:pt x="738" y="94"/>
                </a:cubicBezTo>
                <a:cubicBezTo>
                  <a:pt x="738" y="95"/>
                  <a:pt x="737" y="95"/>
                  <a:pt x="737" y="95"/>
                </a:cubicBezTo>
                <a:cubicBezTo>
                  <a:pt x="737" y="96"/>
                  <a:pt x="738" y="95"/>
                  <a:pt x="738" y="95"/>
                </a:cubicBezTo>
                <a:cubicBezTo>
                  <a:pt x="738" y="96"/>
                  <a:pt x="738" y="96"/>
                  <a:pt x="738" y="96"/>
                </a:cubicBezTo>
                <a:cubicBezTo>
                  <a:pt x="739" y="96"/>
                  <a:pt x="738" y="96"/>
                  <a:pt x="738" y="95"/>
                </a:cubicBezTo>
                <a:cubicBezTo>
                  <a:pt x="738" y="95"/>
                  <a:pt x="739" y="95"/>
                  <a:pt x="739" y="95"/>
                </a:cubicBezTo>
                <a:cubicBezTo>
                  <a:pt x="739" y="95"/>
                  <a:pt x="740" y="94"/>
                  <a:pt x="740" y="94"/>
                </a:cubicBezTo>
                <a:cubicBezTo>
                  <a:pt x="740" y="94"/>
                  <a:pt x="740" y="95"/>
                  <a:pt x="739" y="95"/>
                </a:cubicBezTo>
                <a:cubicBezTo>
                  <a:pt x="739" y="95"/>
                  <a:pt x="739" y="95"/>
                  <a:pt x="739" y="95"/>
                </a:cubicBezTo>
                <a:cubicBezTo>
                  <a:pt x="740" y="95"/>
                  <a:pt x="740" y="95"/>
                  <a:pt x="741" y="95"/>
                </a:cubicBezTo>
                <a:cubicBezTo>
                  <a:pt x="741" y="94"/>
                  <a:pt x="741" y="94"/>
                  <a:pt x="741" y="95"/>
                </a:cubicBezTo>
                <a:cubicBezTo>
                  <a:pt x="741" y="95"/>
                  <a:pt x="740" y="96"/>
                  <a:pt x="740" y="96"/>
                </a:cubicBezTo>
                <a:cubicBezTo>
                  <a:pt x="740" y="97"/>
                  <a:pt x="741" y="96"/>
                  <a:pt x="742" y="96"/>
                </a:cubicBezTo>
                <a:cubicBezTo>
                  <a:pt x="743" y="95"/>
                  <a:pt x="744" y="95"/>
                  <a:pt x="744" y="94"/>
                </a:cubicBezTo>
                <a:cubicBezTo>
                  <a:pt x="745" y="94"/>
                  <a:pt x="748" y="94"/>
                  <a:pt x="749" y="94"/>
                </a:cubicBezTo>
                <a:cubicBezTo>
                  <a:pt x="749" y="94"/>
                  <a:pt x="750" y="95"/>
                  <a:pt x="749" y="94"/>
                </a:cubicBezTo>
                <a:cubicBezTo>
                  <a:pt x="749" y="94"/>
                  <a:pt x="748" y="94"/>
                  <a:pt x="747" y="94"/>
                </a:cubicBezTo>
                <a:cubicBezTo>
                  <a:pt x="746" y="94"/>
                  <a:pt x="746" y="94"/>
                  <a:pt x="745" y="94"/>
                </a:cubicBezTo>
                <a:cubicBezTo>
                  <a:pt x="744" y="95"/>
                  <a:pt x="744" y="95"/>
                  <a:pt x="743" y="95"/>
                </a:cubicBezTo>
                <a:cubicBezTo>
                  <a:pt x="743" y="96"/>
                  <a:pt x="742" y="96"/>
                  <a:pt x="741" y="96"/>
                </a:cubicBezTo>
                <a:cubicBezTo>
                  <a:pt x="741" y="96"/>
                  <a:pt x="741" y="96"/>
                  <a:pt x="740" y="96"/>
                </a:cubicBezTo>
                <a:cubicBezTo>
                  <a:pt x="740" y="97"/>
                  <a:pt x="739" y="98"/>
                  <a:pt x="739" y="98"/>
                </a:cubicBezTo>
                <a:cubicBezTo>
                  <a:pt x="739" y="98"/>
                  <a:pt x="740" y="97"/>
                  <a:pt x="740" y="97"/>
                </a:cubicBezTo>
                <a:cubicBezTo>
                  <a:pt x="740" y="97"/>
                  <a:pt x="741" y="97"/>
                  <a:pt x="741" y="97"/>
                </a:cubicBezTo>
                <a:cubicBezTo>
                  <a:pt x="741" y="97"/>
                  <a:pt x="741" y="97"/>
                  <a:pt x="741" y="98"/>
                </a:cubicBezTo>
                <a:cubicBezTo>
                  <a:pt x="741" y="98"/>
                  <a:pt x="741" y="99"/>
                  <a:pt x="740" y="99"/>
                </a:cubicBezTo>
                <a:cubicBezTo>
                  <a:pt x="740" y="99"/>
                  <a:pt x="740" y="99"/>
                  <a:pt x="740" y="100"/>
                </a:cubicBezTo>
                <a:cubicBezTo>
                  <a:pt x="740" y="100"/>
                  <a:pt x="742" y="99"/>
                  <a:pt x="742" y="99"/>
                </a:cubicBezTo>
                <a:cubicBezTo>
                  <a:pt x="743" y="98"/>
                  <a:pt x="743" y="98"/>
                  <a:pt x="743" y="99"/>
                </a:cubicBezTo>
                <a:cubicBezTo>
                  <a:pt x="743" y="99"/>
                  <a:pt x="743" y="99"/>
                  <a:pt x="744" y="99"/>
                </a:cubicBezTo>
                <a:cubicBezTo>
                  <a:pt x="744" y="99"/>
                  <a:pt x="743" y="99"/>
                  <a:pt x="743" y="99"/>
                </a:cubicBezTo>
                <a:cubicBezTo>
                  <a:pt x="742" y="99"/>
                  <a:pt x="741" y="100"/>
                  <a:pt x="741" y="100"/>
                </a:cubicBezTo>
                <a:cubicBezTo>
                  <a:pt x="740" y="100"/>
                  <a:pt x="740" y="100"/>
                  <a:pt x="739" y="100"/>
                </a:cubicBezTo>
                <a:cubicBezTo>
                  <a:pt x="739" y="101"/>
                  <a:pt x="739" y="101"/>
                  <a:pt x="739" y="102"/>
                </a:cubicBezTo>
                <a:cubicBezTo>
                  <a:pt x="739" y="102"/>
                  <a:pt x="739" y="102"/>
                  <a:pt x="739" y="103"/>
                </a:cubicBezTo>
                <a:cubicBezTo>
                  <a:pt x="739" y="103"/>
                  <a:pt x="738" y="104"/>
                  <a:pt x="738" y="104"/>
                </a:cubicBezTo>
                <a:cubicBezTo>
                  <a:pt x="739" y="104"/>
                  <a:pt x="739" y="104"/>
                  <a:pt x="740" y="103"/>
                </a:cubicBezTo>
                <a:cubicBezTo>
                  <a:pt x="740" y="103"/>
                  <a:pt x="741" y="102"/>
                  <a:pt x="741" y="103"/>
                </a:cubicBezTo>
                <a:cubicBezTo>
                  <a:pt x="741" y="103"/>
                  <a:pt x="742" y="103"/>
                  <a:pt x="742" y="102"/>
                </a:cubicBezTo>
                <a:cubicBezTo>
                  <a:pt x="742" y="102"/>
                  <a:pt x="742" y="101"/>
                  <a:pt x="743" y="101"/>
                </a:cubicBezTo>
                <a:cubicBezTo>
                  <a:pt x="743" y="101"/>
                  <a:pt x="743" y="100"/>
                  <a:pt x="744" y="100"/>
                </a:cubicBezTo>
                <a:cubicBezTo>
                  <a:pt x="744" y="100"/>
                  <a:pt x="744" y="101"/>
                  <a:pt x="743" y="101"/>
                </a:cubicBezTo>
                <a:cubicBezTo>
                  <a:pt x="743" y="102"/>
                  <a:pt x="743" y="102"/>
                  <a:pt x="742" y="102"/>
                </a:cubicBezTo>
                <a:cubicBezTo>
                  <a:pt x="742" y="103"/>
                  <a:pt x="743" y="103"/>
                  <a:pt x="743" y="102"/>
                </a:cubicBezTo>
                <a:cubicBezTo>
                  <a:pt x="744" y="102"/>
                  <a:pt x="745" y="102"/>
                  <a:pt x="745" y="102"/>
                </a:cubicBezTo>
                <a:cubicBezTo>
                  <a:pt x="745" y="102"/>
                  <a:pt x="745" y="101"/>
                  <a:pt x="745" y="101"/>
                </a:cubicBezTo>
                <a:cubicBezTo>
                  <a:pt x="745" y="101"/>
                  <a:pt x="744" y="101"/>
                  <a:pt x="745" y="101"/>
                </a:cubicBezTo>
                <a:cubicBezTo>
                  <a:pt x="745" y="101"/>
                  <a:pt x="746" y="101"/>
                  <a:pt x="745" y="101"/>
                </a:cubicBezTo>
                <a:cubicBezTo>
                  <a:pt x="745" y="101"/>
                  <a:pt x="746" y="100"/>
                  <a:pt x="746" y="100"/>
                </a:cubicBezTo>
                <a:cubicBezTo>
                  <a:pt x="747" y="100"/>
                  <a:pt x="747" y="100"/>
                  <a:pt x="747" y="99"/>
                </a:cubicBezTo>
                <a:cubicBezTo>
                  <a:pt x="747" y="99"/>
                  <a:pt x="747" y="99"/>
                  <a:pt x="746" y="98"/>
                </a:cubicBezTo>
                <a:cubicBezTo>
                  <a:pt x="746" y="98"/>
                  <a:pt x="746" y="97"/>
                  <a:pt x="747" y="97"/>
                </a:cubicBezTo>
                <a:cubicBezTo>
                  <a:pt x="747" y="98"/>
                  <a:pt x="747" y="98"/>
                  <a:pt x="747" y="97"/>
                </a:cubicBezTo>
                <a:cubicBezTo>
                  <a:pt x="747" y="97"/>
                  <a:pt x="748" y="97"/>
                  <a:pt x="747" y="98"/>
                </a:cubicBezTo>
                <a:cubicBezTo>
                  <a:pt x="747" y="98"/>
                  <a:pt x="747" y="98"/>
                  <a:pt x="747" y="99"/>
                </a:cubicBezTo>
                <a:cubicBezTo>
                  <a:pt x="747" y="100"/>
                  <a:pt x="747" y="100"/>
                  <a:pt x="748" y="100"/>
                </a:cubicBezTo>
                <a:cubicBezTo>
                  <a:pt x="748" y="100"/>
                  <a:pt x="749" y="100"/>
                  <a:pt x="749" y="100"/>
                </a:cubicBezTo>
                <a:cubicBezTo>
                  <a:pt x="749" y="100"/>
                  <a:pt x="749" y="99"/>
                  <a:pt x="749" y="100"/>
                </a:cubicBezTo>
                <a:cubicBezTo>
                  <a:pt x="749" y="100"/>
                  <a:pt x="749" y="100"/>
                  <a:pt x="749" y="100"/>
                </a:cubicBezTo>
                <a:cubicBezTo>
                  <a:pt x="749" y="100"/>
                  <a:pt x="749" y="100"/>
                  <a:pt x="749" y="101"/>
                </a:cubicBezTo>
                <a:cubicBezTo>
                  <a:pt x="749" y="101"/>
                  <a:pt x="749" y="101"/>
                  <a:pt x="749" y="101"/>
                </a:cubicBezTo>
                <a:cubicBezTo>
                  <a:pt x="749" y="102"/>
                  <a:pt x="749" y="102"/>
                  <a:pt x="750" y="102"/>
                </a:cubicBezTo>
                <a:cubicBezTo>
                  <a:pt x="750" y="102"/>
                  <a:pt x="750" y="102"/>
                  <a:pt x="750" y="102"/>
                </a:cubicBezTo>
                <a:cubicBezTo>
                  <a:pt x="750" y="103"/>
                  <a:pt x="750" y="103"/>
                  <a:pt x="749" y="102"/>
                </a:cubicBezTo>
                <a:cubicBezTo>
                  <a:pt x="748" y="102"/>
                  <a:pt x="748" y="102"/>
                  <a:pt x="748" y="101"/>
                </a:cubicBezTo>
                <a:cubicBezTo>
                  <a:pt x="748" y="101"/>
                  <a:pt x="748" y="100"/>
                  <a:pt x="747" y="100"/>
                </a:cubicBezTo>
                <a:cubicBezTo>
                  <a:pt x="747" y="100"/>
                  <a:pt x="746" y="101"/>
                  <a:pt x="746" y="101"/>
                </a:cubicBezTo>
                <a:cubicBezTo>
                  <a:pt x="746" y="101"/>
                  <a:pt x="746" y="101"/>
                  <a:pt x="746" y="101"/>
                </a:cubicBezTo>
                <a:cubicBezTo>
                  <a:pt x="746" y="102"/>
                  <a:pt x="746" y="102"/>
                  <a:pt x="746" y="102"/>
                </a:cubicBezTo>
                <a:cubicBezTo>
                  <a:pt x="746" y="102"/>
                  <a:pt x="745" y="102"/>
                  <a:pt x="745" y="102"/>
                </a:cubicBezTo>
                <a:cubicBezTo>
                  <a:pt x="744" y="102"/>
                  <a:pt x="743" y="103"/>
                  <a:pt x="743" y="103"/>
                </a:cubicBezTo>
                <a:cubicBezTo>
                  <a:pt x="742" y="103"/>
                  <a:pt x="741" y="104"/>
                  <a:pt x="741" y="104"/>
                </a:cubicBezTo>
                <a:cubicBezTo>
                  <a:pt x="741" y="104"/>
                  <a:pt x="740" y="105"/>
                  <a:pt x="740" y="105"/>
                </a:cubicBezTo>
                <a:cubicBezTo>
                  <a:pt x="740" y="105"/>
                  <a:pt x="740" y="106"/>
                  <a:pt x="741" y="106"/>
                </a:cubicBezTo>
                <a:cubicBezTo>
                  <a:pt x="741" y="106"/>
                  <a:pt x="742" y="105"/>
                  <a:pt x="743" y="105"/>
                </a:cubicBezTo>
                <a:cubicBezTo>
                  <a:pt x="743" y="105"/>
                  <a:pt x="743" y="105"/>
                  <a:pt x="742" y="106"/>
                </a:cubicBezTo>
                <a:cubicBezTo>
                  <a:pt x="742" y="106"/>
                  <a:pt x="741" y="106"/>
                  <a:pt x="740" y="106"/>
                </a:cubicBezTo>
                <a:cubicBezTo>
                  <a:pt x="740" y="106"/>
                  <a:pt x="739" y="106"/>
                  <a:pt x="739" y="106"/>
                </a:cubicBezTo>
                <a:cubicBezTo>
                  <a:pt x="739" y="107"/>
                  <a:pt x="739" y="107"/>
                  <a:pt x="740" y="107"/>
                </a:cubicBezTo>
                <a:cubicBezTo>
                  <a:pt x="740" y="107"/>
                  <a:pt x="740" y="108"/>
                  <a:pt x="740" y="108"/>
                </a:cubicBezTo>
                <a:cubicBezTo>
                  <a:pt x="741" y="108"/>
                  <a:pt x="742" y="108"/>
                  <a:pt x="742" y="108"/>
                </a:cubicBezTo>
                <a:cubicBezTo>
                  <a:pt x="743" y="108"/>
                  <a:pt x="742" y="108"/>
                  <a:pt x="742" y="108"/>
                </a:cubicBezTo>
                <a:cubicBezTo>
                  <a:pt x="741" y="108"/>
                  <a:pt x="740" y="108"/>
                  <a:pt x="741" y="108"/>
                </a:cubicBezTo>
                <a:cubicBezTo>
                  <a:pt x="742" y="109"/>
                  <a:pt x="743" y="109"/>
                  <a:pt x="744" y="108"/>
                </a:cubicBezTo>
                <a:cubicBezTo>
                  <a:pt x="744" y="108"/>
                  <a:pt x="744" y="108"/>
                  <a:pt x="743" y="109"/>
                </a:cubicBezTo>
                <a:cubicBezTo>
                  <a:pt x="743" y="109"/>
                  <a:pt x="741" y="109"/>
                  <a:pt x="741" y="109"/>
                </a:cubicBezTo>
                <a:cubicBezTo>
                  <a:pt x="740" y="109"/>
                  <a:pt x="740" y="109"/>
                  <a:pt x="740" y="109"/>
                </a:cubicBezTo>
                <a:cubicBezTo>
                  <a:pt x="740" y="110"/>
                  <a:pt x="741" y="110"/>
                  <a:pt x="741" y="110"/>
                </a:cubicBezTo>
                <a:cubicBezTo>
                  <a:pt x="741" y="110"/>
                  <a:pt x="741" y="110"/>
                  <a:pt x="741" y="111"/>
                </a:cubicBezTo>
                <a:cubicBezTo>
                  <a:pt x="742" y="111"/>
                  <a:pt x="742" y="110"/>
                  <a:pt x="743" y="110"/>
                </a:cubicBezTo>
                <a:cubicBezTo>
                  <a:pt x="744" y="109"/>
                  <a:pt x="744" y="109"/>
                  <a:pt x="744" y="110"/>
                </a:cubicBezTo>
                <a:cubicBezTo>
                  <a:pt x="744" y="110"/>
                  <a:pt x="743" y="110"/>
                  <a:pt x="743" y="110"/>
                </a:cubicBezTo>
                <a:cubicBezTo>
                  <a:pt x="742" y="110"/>
                  <a:pt x="742" y="111"/>
                  <a:pt x="742" y="111"/>
                </a:cubicBezTo>
                <a:cubicBezTo>
                  <a:pt x="742" y="111"/>
                  <a:pt x="742" y="111"/>
                  <a:pt x="743" y="111"/>
                </a:cubicBezTo>
                <a:cubicBezTo>
                  <a:pt x="744" y="111"/>
                  <a:pt x="745" y="111"/>
                  <a:pt x="745" y="110"/>
                </a:cubicBezTo>
                <a:cubicBezTo>
                  <a:pt x="746" y="110"/>
                  <a:pt x="745" y="111"/>
                  <a:pt x="745" y="111"/>
                </a:cubicBezTo>
                <a:cubicBezTo>
                  <a:pt x="744" y="111"/>
                  <a:pt x="743" y="112"/>
                  <a:pt x="743" y="112"/>
                </a:cubicBezTo>
                <a:cubicBezTo>
                  <a:pt x="742" y="112"/>
                  <a:pt x="742" y="113"/>
                  <a:pt x="743" y="113"/>
                </a:cubicBezTo>
                <a:cubicBezTo>
                  <a:pt x="743" y="113"/>
                  <a:pt x="744" y="112"/>
                  <a:pt x="745" y="112"/>
                </a:cubicBezTo>
                <a:cubicBezTo>
                  <a:pt x="745" y="112"/>
                  <a:pt x="744" y="112"/>
                  <a:pt x="744" y="112"/>
                </a:cubicBezTo>
                <a:cubicBezTo>
                  <a:pt x="744" y="113"/>
                  <a:pt x="743" y="113"/>
                  <a:pt x="742" y="113"/>
                </a:cubicBezTo>
                <a:cubicBezTo>
                  <a:pt x="742" y="114"/>
                  <a:pt x="741" y="114"/>
                  <a:pt x="742" y="114"/>
                </a:cubicBezTo>
                <a:cubicBezTo>
                  <a:pt x="742" y="114"/>
                  <a:pt x="742" y="115"/>
                  <a:pt x="742" y="115"/>
                </a:cubicBezTo>
                <a:cubicBezTo>
                  <a:pt x="742" y="115"/>
                  <a:pt x="743" y="115"/>
                  <a:pt x="743" y="115"/>
                </a:cubicBezTo>
                <a:cubicBezTo>
                  <a:pt x="743" y="115"/>
                  <a:pt x="743" y="115"/>
                  <a:pt x="743" y="115"/>
                </a:cubicBezTo>
                <a:cubicBezTo>
                  <a:pt x="743" y="116"/>
                  <a:pt x="743" y="115"/>
                  <a:pt x="744" y="116"/>
                </a:cubicBezTo>
                <a:cubicBezTo>
                  <a:pt x="744" y="116"/>
                  <a:pt x="744" y="116"/>
                  <a:pt x="744" y="116"/>
                </a:cubicBezTo>
                <a:cubicBezTo>
                  <a:pt x="745" y="116"/>
                  <a:pt x="744" y="116"/>
                  <a:pt x="744" y="116"/>
                </a:cubicBezTo>
                <a:cubicBezTo>
                  <a:pt x="743" y="117"/>
                  <a:pt x="743" y="117"/>
                  <a:pt x="743" y="117"/>
                </a:cubicBezTo>
                <a:cubicBezTo>
                  <a:pt x="743" y="117"/>
                  <a:pt x="744" y="117"/>
                  <a:pt x="744" y="117"/>
                </a:cubicBezTo>
                <a:cubicBezTo>
                  <a:pt x="744" y="117"/>
                  <a:pt x="746" y="117"/>
                  <a:pt x="746" y="117"/>
                </a:cubicBezTo>
                <a:cubicBezTo>
                  <a:pt x="746" y="116"/>
                  <a:pt x="746" y="116"/>
                  <a:pt x="747" y="116"/>
                </a:cubicBezTo>
                <a:cubicBezTo>
                  <a:pt x="747" y="116"/>
                  <a:pt x="747" y="116"/>
                  <a:pt x="747" y="117"/>
                </a:cubicBezTo>
                <a:cubicBezTo>
                  <a:pt x="747" y="117"/>
                  <a:pt x="746" y="117"/>
                  <a:pt x="746" y="117"/>
                </a:cubicBezTo>
                <a:cubicBezTo>
                  <a:pt x="745" y="117"/>
                  <a:pt x="745" y="118"/>
                  <a:pt x="744" y="118"/>
                </a:cubicBezTo>
                <a:cubicBezTo>
                  <a:pt x="744" y="118"/>
                  <a:pt x="744" y="118"/>
                  <a:pt x="744" y="119"/>
                </a:cubicBezTo>
                <a:cubicBezTo>
                  <a:pt x="745" y="119"/>
                  <a:pt x="746" y="118"/>
                  <a:pt x="746" y="118"/>
                </a:cubicBezTo>
                <a:cubicBezTo>
                  <a:pt x="747" y="117"/>
                  <a:pt x="747" y="118"/>
                  <a:pt x="746" y="118"/>
                </a:cubicBezTo>
                <a:cubicBezTo>
                  <a:pt x="746" y="118"/>
                  <a:pt x="744" y="119"/>
                  <a:pt x="745" y="119"/>
                </a:cubicBezTo>
                <a:cubicBezTo>
                  <a:pt x="745" y="119"/>
                  <a:pt x="746" y="119"/>
                  <a:pt x="746" y="119"/>
                </a:cubicBezTo>
                <a:cubicBezTo>
                  <a:pt x="746" y="118"/>
                  <a:pt x="746" y="119"/>
                  <a:pt x="745" y="119"/>
                </a:cubicBezTo>
                <a:cubicBezTo>
                  <a:pt x="745" y="119"/>
                  <a:pt x="745" y="119"/>
                  <a:pt x="745" y="119"/>
                </a:cubicBezTo>
                <a:cubicBezTo>
                  <a:pt x="746" y="119"/>
                  <a:pt x="747" y="119"/>
                  <a:pt x="747" y="120"/>
                </a:cubicBezTo>
                <a:cubicBezTo>
                  <a:pt x="746" y="120"/>
                  <a:pt x="746" y="120"/>
                  <a:pt x="745" y="120"/>
                </a:cubicBezTo>
                <a:cubicBezTo>
                  <a:pt x="744" y="120"/>
                  <a:pt x="744" y="120"/>
                  <a:pt x="744" y="120"/>
                </a:cubicBezTo>
                <a:cubicBezTo>
                  <a:pt x="744" y="120"/>
                  <a:pt x="745" y="121"/>
                  <a:pt x="745" y="120"/>
                </a:cubicBezTo>
                <a:cubicBezTo>
                  <a:pt x="746" y="120"/>
                  <a:pt x="748" y="120"/>
                  <a:pt x="748" y="120"/>
                </a:cubicBezTo>
                <a:cubicBezTo>
                  <a:pt x="748" y="120"/>
                  <a:pt x="748" y="120"/>
                  <a:pt x="747" y="120"/>
                </a:cubicBezTo>
                <a:cubicBezTo>
                  <a:pt x="747" y="120"/>
                  <a:pt x="746" y="120"/>
                  <a:pt x="746" y="121"/>
                </a:cubicBezTo>
                <a:cubicBezTo>
                  <a:pt x="745" y="121"/>
                  <a:pt x="745" y="121"/>
                  <a:pt x="745" y="121"/>
                </a:cubicBezTo>
                <a:cubicBezTo>
                  <a:pt x="745" y="121"/>
                  <a:pt x="745" y="121"/>
                  <a:pt x="745" y="121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1"/>
                  <a:pt x="746" y="121"/>
                  <a:pt x="745" y="122"/>
                </a:cubicBezTo>
                <a:cubicBezTo>
                  <a:pt x="745" y="122"/>
                  <a:pt x="745" y="122"/>
                  <a:pt x="746" y="122"/>
                </a:cubicBezTo>
                <a:cubicBezTo>
                  <a:pt x="746" y="122"/>
                  <a:pt x="747" y="121"/>
                  <a:pt x="747" y="121"/>
                </a:cubicBezTo>
                <a:cubicBezTo>
                  <a:pt x="747" y="121"/>
                  <a:pt x="748" y="121"/>
                  <a:pt x="747" y="122"/>
                </a:cubicBezTo>
                <a:cubicBezTo>
                  <a:pt x="747" y="122"/>
                  <a:pt x="746" y="122"/>
                  <a:pt x="746" y="122"/>
                </a:cubicBezTo>
                <a:cubicBezTo>
                  <a:pt x="747" y="123"/>
                  <a:pt x="747" y="122"/>
                  <a:pt x="748" y="122"/>
                </a:cubicBezTo>
                <a:cubicBezTo>
                  <a:pt x="748" y="122"/>
                  <a:pt x="748" y="122"/>
                  <a:pt x="749" y="122"/>
                </a:cubicBezTo>
                <a:cubicBezTo>
                  <a:pt x="749" y="121"/>
                  <a:pt x="750" y="121"/>
                  <a:pt x="749" y="121"/>
                </a:cubicBezTo>
                <a:cubicBezTo>
                  <a:pt x="749" y="122"/>
                  <a:pt x="749" y="122"/>
                  <a:pt x="749" y="122"/>
                </a:cubicBezTo>
                <a:cubicBezTo>
                  <a:pt x="748" y="122"/>
                  <a:pt x="748" y="123"/>
                  <a:pt x="747" y="124"/>
                </a:cubicBezTo>
                <a:cubicBezTo>
                  <a:pt x="747" y="124"/>
                  <a:pt x="748" y="124"/>
                  <a:pt x="748" y="123"/>
                </a:cubicBezTo>
                <a:cubicBezTo>
                  <a:pt x="749" y="123"/>
                  <a:pt x="749" y="123"/>
                  <a:pt x="749" y="123"/>
                </a:cubicBezTo>
                <a:cubicBezTo>
                  <a:pt x="750" y="123"/>
                  <a:pt x="749" y="123"/>
                  <a:pt x="749" y="123"/>
                </a:cubicBezTo>
                <a:cubicBezTo>
                  <a:pt x="749" y="124"/>
                  <a:pt x="748" y="124"/>
                  <a:pt x="748" y="124"/>
                </a:cubicBezTo>
                <a:cubicBezTo>
                  <a:pt x="747" y="125"/>
                  <a:pt x="747" y="125"/>
                  <a:pt x="747" y="125"/>
                </a:cubicBezTo>
                <a:cubicBezTo>
                  <a:pt x="747" y="126"/>
                  <a:pt x="748" y="126"/>
                  <a:pt x="749" y="126"/>
                </a:cubicBezTo>
                <a:cubicBezTo>
                  <a:pt x="749" y="125"/>
                  <a:pt x="749" y="125"/>
                  <a:pt x="749" y="125"/>
                </a:cubicBezTo>
                <a:cubicBezTo>
                  <a:pt x="750" y="124"/>
                  <a:pt x="750" y="125"/>
                  <a:pt x="751" y="124"/>
                </a:cubicBezTo>
                <a:cubicBezTo>
                  <a:pt x="751" y="124"/>
                  <a:pt x="751" y="124"/>
                  <a:pt x="751" y="124"/>
                </a:cubicBezTo>
                <a:cubicBezTo>
                  <a:pt x="752" y="124"/>
                  <a:pt x="752" y="124"/>
                  <a:pt x="752" y="124"/>
                </a:cubicBezTo>
                <a:cubicBezTo>
                  <a:pt x="752" y="124"/>
                  <a:pt x="753" y="124"/>
                  <a:pt x="753" y="124"/>
                </a:cubicBezTo>
                <a:cubicBezTo>
                  <a:pt x="753" y="124"/>
                  <a:pt x="753" y="124"/>
                  <a:pt x="753" y="124"/>
                </a:cubicBezTo>
                <a:cubicBezTo>
                  <a:pt x="753" y="125"/>
                  <a:pt x="753" y="125"/>
                  <a:pt x="754" y="124"/>
                </a:cubicBezTo>
                <a:cubicBezTo>
                  <a:pt x="754" y="124"/>
                  <a:pt x="754" y="124"/>
                  <a:pt x="754" y="124"/>
                </a:cubicBezTo>
                <a:cubicBezTo>
                  <a:pt x="755" y="124"/>
                  <a:pt x="755" y="124"/>
                  <a:pt x="756" y="123"/>
                </a:cubicBezTo>
                <a:cubicBezTo>
                  <a:pt x="756" y="123"/>
                  <a:pt x="756" y="123"/>
                  <a:pt x="757" y="123"/>
                </a:cubicBezTo>
                <a:cubicBezTo>
                  <a:pt x="757" y="123"/>
                  <a:pt x="757" y="123"/>
                  <a:pt x="757" y="124"/>
                </a:cubicBezTo>
                <a:cubicBezTo>
                  <a:pt x="756" y="124"/>
                  <a:pt x="756" y="124"/>
                  <a:pt x="755" y="124"/>
                </a:cubicBezTo>
                <a:cubicBezTo>
                  <a:pt x="754" y="125"/>
                  <a:pt x="754" y="125"/>
                  <a:pt x="755" y="125"/>
                </a:cubicBezTo>
                <a:cubicBezTo>
                  <a:pt x="755" y="125"/>
                  <a:pt x="755" y="125"/>
                  <a:pt x="756" y="124"/>
                </a:cubicBezTo>
                <a:cubicBezTo>
                  <a:pt x="756" y="124"/>
                  <a:pt x="757" y="124"/>
                  <a:pt x="757" y="124"/>
                </a:cubicBezTo>
                <a:cubicBezTo>
                  <a:pt x="757" y="124"/>
                  <a:pt x="757" y="123"/>
                  <a:pt x="758" y="123"/>
                </a:cubicBezTo>
                <a:cubicBezTo>
                  <a:pt x="758" y="123"/>
                  <a:pt x="758" y="123"/>
                  <a:pt x="759" y="123"/>
                </a:cubicBezTo>
                <a:cubicBezTo>
                  <a:pt x="759" y="123"/>
                  <a:pt x="758" y="122"/>
                  <a:pt x="759" y="122"/>
                </a:cubicBezTo>
                <a:cubicBezTo>
                  <a:pt x="759" y="122"/>
                  <a:pt x="759" y="122"/>
                  <a:pt x="760" y="121"/>
                </a:cubicBezTo>
                <a:cubicBezTo>
                  <a:pt x="760" y="121"/>
                  <a:pt x="760" y="122"/>
                  <a:pt x="760" y="122"/>
                </a:cubicBezTo>
                <a:cubicBezTo>
                  <a:pt x="760" y="122"/>
                  <a:pt x="760" y="122"/>
                  <a:pt x="760" y="123"/>
                </a:cubicBezTo>
                <a:cubicBezTo>
                  <a:pt x="760" y="123"/>
                  <a:pt x="760" y="123"/>
                  <a:pt x="759" y="123"/>
                </a:cubicBezTo>
                <a:cubicBezTo>
                  <a:pt x="759" y="123"/>
                  <a:pt x="759" y="123"/>
                  <a:pt x="758" y="124"/>
                </a:cubicBezTo>
                <a:cubicBezTo>
                  <a:pt x="758" y="124"/>
                  <a:pt x="757" y="125"/>
                  <a:pt x="757" y="125"/>
                </a:cubicBezTo>
                <a:cubicBezTo>
                  <a:pt x="756" y="126"/>
                  <a:pt x="757" y="125"/>
                  <a:pt x="757" y="125"/>
                </a:cubicBezTo>
                <a:cubicBezTo>
                  <a:pt x="758" y="125"/>
                  <a:pt x="758" y="124"/>
                  <a:pt x="758" y="124"/>
                </a:cubicBezTo>
                <a:cubicBezTo>
                  <a:pt x="759" y="124"/>
                  <a:pt x="759" y="124"/>
                  <a:pt x="760" y="124"/>
                </a:cubicBezTo>
                <a:cubicBezTo>
                  <a:pt x="760" y="123"/>
                  <a:pt x="761" y="123"/>
                  <a:pt x="761" y="122"/>
                </a:cubicBezTo>
                <a:cubicBezTo>
                  <a:pt x="762" y="122"/>
                  <a:pt x="761" y="122"/>
                  <a:pt x="761" y="123"/>
                </a:cubicBezTo>
                <a:cubicBezTo>
                  <a:pt x="761" y="123"/>
                  <a:pt x="762" y="122"/>
                  <a:pt x="763" y="122"/>
                </a:cubicBezTo>
                <a:cubicBezTo>
                  <a:pt x="763" y="122"/>
                  <a:pt x="762" y="123"/>
                  <a:pt x="761" y="123"/>
                </a:cubicBezTo>
                <a:cubicBezTo>
                  <a:pt x="761" y="123"/>
                  <a:pt x="761" y="124"/>
                  <a:pt x="761" y="124"/>
                </a:cubicBezTo>
                <a:cubicBezTo>
                  <a:pt x="761" y="124"/>
                  <a:pt x="761" y="124"/>
                  <a:pt x="760" y="124"/>
                </a:cubicBezTo>
                <a:cubicBezTo>
                  <a:pt x="760" y="125"/>
                  <a:pt x="759" y="125"/>
                  <a:pt x="759" y="125"/>
                </a:cubicBezTo>
                <a:cubicBezTo>
                  <a:pt x="759" y="126"/>
                  <a:pt x="759" y="126"/>
                  <a:pt x="759" y="127"/>
                </a:cubicBezTo>
                <a:cubicBezTo>
                  <a:pt x="759" y="127"/>
                  <a:pt x="760" y="126"/>
                  <a:pt x="761" y="126"/>
                </a:cubicBezTo>
                <a:cubicBezTo>
                  <a:pt x="761" y="126"/>
                  <a:pt x="761" y="125"/>
                  <a:pt x="761" y="126"/>
                </a:cubicBezTo>
                <a:cubicBezTo>
                  <a:pt x="761" y="126"/>
                  <a:pt x="761" y="127"/>
                  <a:pt x="760" y="127"/>
                </a:cubicBezTo>
                <a:cubicBezTo>
                  <a:pt x="760" y="127"/>
                  <a:pt x="761" y="127"/>
                  <a:pt x="762" y="127"/>
                </a:cubicBezTo>
                <a:cubicBezTo>
                  <a:pt x="762" y="127"/>
                  <a:pt x="763" y="126"/>
                  <a:pt x="763" y="125"/>
                </a:cubicBezTo>
                <a:cubicBezTo>
                  <a:pt x="764" y="125"/>
                  <a:pt x="764" y="125"/>
                  <a:pt x="763" y="126"/>
                </a:cubicBezTo>
                <a:cubicBezTo>
                  <a:pt x="763" y="126"/>
                  <a:pt x="762" y="127"/>
                  <a:pt x="762" y="127"/>
                </a:cubicBezTo>
                <a:cubicBezTo>
                  <a:pt x="761" y="128"/>
                  <a:pt x="761" y="128"/>
                  <a:pt x="760" y="129"/>
                </a:cubicBezTo>
                <a:cubicBezTo>
                  <a:pt x="760" y="129"/>
                  <a:pt x="762" y="128"/>
                  <a:pt x="763" y="128"/>
                </a:cubicBezTo>
                <a:cubicBezTo>
                  <a:pt x="763" y="127"/>
                  <a:pt x="764" y="127"/>
                  <a:pt x="764" y="127"/>
                </a:cubicBezTo>
                <a:cubicBezTo>
                  <a:pt x="764" y="126"/>
                  <a:pt x="764" y="127"/>
                  <a:pt x="763" y="128"/>
                </a:cubicBezTo>
                <a:cubicBezTo>
                  <a:pt x="763" y="128"/>
                  <a:pt x="762" y="128"/>
                  <a:pt x="761" y="128"/>
                </a:cubicBezTo>
                <a:cubicBezTo>
                  <a:pt x="761" y="129"/>
                  <a:pt x="760" y="129"/>
                  <a:pt x="760" y="129"/>
                </a:cubicBezTo>
                <a:cubicBezTo>
                  <a:pt x="761" y="130"/>
                  <a:pt x="761" y="129"/>
                  <a:pt x="761" y="129"/>
                </a:cubicBezTo>
                <a:cubicBezTo>
                  <a:pt x="762" y="129"/>
                  <a:pt x="761" y="130"/>
                  <a:pt x="762" y="130"/>
                </a:cubicBezTo>
                <a:cubicBezTo>
                  <a:pt x="762" y="130"/>
                  <a:pt x="762" y="130"/>
                  <a:pt x="762" y="129"/>
                </a:cubicBezTo>
                <a:cubicBezTo>
                  <a:pt x="762" y="129"/>
                  <a:pt x="762" y="130"/>
                  <a:pt x="762" y="130"/>
                </a:cubicBezTo>
                <a:cubicBezTo>
                  <a:pt x="762" y="130"/>
                  <a:pt x="763" y="130"/>
                  <a:pt x="763" y="130"/>
                </a:cubicBezTo>
                <a:cubicBezTo>
                  <a:pt x="763" y="129"/>
                  <a:pt x="764" y="129"/>
                  <a:pt x="764" y="129"/>
                </a:cubicBezTo>
                <a:cubicBezTo>
                  <a:pt x="764" y="128"/>
                  <a:pt x="763" y="129"/>
                  <a:pt x="763" y="130"/>
                </a:cubicBezTo>
                <a:cubicBezTo>
                  <a:pt x="763" y="130"/>
                  <a:pt x="764" y="130"/>
                  <a:pt x="764" y="130"/>
                </a:cubicBezTo>
                <a:cubicBezTo>
                  <a:pt x="764" y="131"/>
                  <a:pt x="764" y="131"/>
                  <a:pt x="764" y="130"/>
                </a:cubicBezTo>
                <a:cubicBezTo>
                  <a:pt x="765" y="130"/>
                  <a:pt x="765" y="129"/>
                  <a:pt x="765" y="129"/>
                </a:cubicBezTo>
                <a:cubicBezTo>
                  <a:pt x="765" y="129"/>
                  <a:pt x="765" y="128"/>
                  <a:pt x="765" y="128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5" y="128"/>
                  <a:pt x="766" y="127"/>
                  <a:pt x="766" y="128"/>
                </a:cubicBezTo>
                <a:cubicBezTo>
                  <a:pt x="766" y="128"/>
                  <a:pt x="765" y="129"/>
                  <a:pt x="765" y="129"/>
                </a:cubicBezTo>
                <a:cubicBezTo>
                  <a:pt x="765" y="129"/>
                  <a:pt x="765" y="130"/>
                  <a:pt x="765" y="130"/>
                </a:cubicBezTo>
                <a:cubicBezTo>
                  <a:pt x="765" y="130"/>
                  <a:pt x="764" y="131"/>
                  <a:pt x="764" y="131"/>
                </a:cubicBezTo>
                <a:cubicBezTo>
                  <a:pt x="764" y="131"/>
                  <a:pt x="765" y="131"/>
                  <a:pt x="766" y="131"/>
                </a:cubicBezTo>
                <a:cubicBezTo>
                  <a:pt x="766" y="131"/>
                  <a:pt x="767" y="131"/>
                  <a:pt x="767" y="130"/>
                </a:cubicBezTo>
                <a:cubicBezTo>
                  <a:pt x="767" y="130"/>
                  <a:pt x="767" y="130"/>
                  <a:pt x="767" y="130"/>
                </a:cubicBezTo>
                <a:cubicBezTo>
                  <a:pt x="767" y="131"/>
                  <a:pt x="768" y="130"/>
                  <a:pt x="768" y="130"/>
                </a:cubicBezTo>
                <a:cubicBezTo>
                  <a:pt x="768" y="130"/>
                  <a:pt x="768" y="130"/>
                  <a:pt x="768" y="129"/>
                </a:cubicBezTo>
                <a:cubicBezTo>
                  <a:pt x="768" y="129"/>
                  <a:pt x="766" y="129"/>
                  <a:pt x="767" y="129"/>
                </a:cubicBezTo>
                <a:cubicBezTo>
                  <a:pt x="767" y="129"/>
                  <a:pt x="767" y="129"/>
                  <a:pt x="768" y="129"/>
                </a:cubicBezTo>
                <a:cubicBezTo>
                  <a:pt x="768" y="129"/>
                  <a:pt x="769" y="129"/>
                  <a:pt x="769" y="130"/>
                </a:cubicBezTo>
                <a:cubicBezTo>
                  <a:pt x="769" y="130"/>
                  <a:pt x="770" y="129"/>
                  <a:pt x="770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8"/>
                  <a:pt x="770" y="128"/>
                  <a:pt x="770" y="128"/>
                </a:cubicBezTo>
                <a:cubicBezTo>
                  <a:pt x="770" y="128"/>
                  <a:pt x="771" y="128"/>
                  <a:pt x="770" y="128"/>
                </a:cubicBezTo>
                <a:cubicBezTo>
                  <a:pt x="770" y="128"/>
                  <a:pt x="770" y="127"/>
                  <a:pt x="770" y="127"/>
                </a:cubicBezTo>
                <a:cubicBezTo>
                  <a:pt x="769" y="128"/>
                  <a:pt x="769" y="128"/>
                  <a:pt x="769" y="127"/>
                </a:cubicBezTo>
                <a:cubicBezTo>
                  <a:pt x="769" y="127"/>
                  <a:pt x="769" y="127"/>
                  <a:pt x="769" y="127"/>
                </a:cubicBezTo>
                <a:cubicBezTo>
                  <a:pt x="769" y="127"/>
                  <a:pt x="769" y="127"/>
                  <a:pt x="768" y="127"/>
                </a:cubicBezTo>
                <a:cubicBezTo>
                  <a:pt x="768" y="127"/>
                  <a:pt x="767" y="126"/>
                  <a:pt x="767" y="126"/>
                </a:cubicBezTo>
                <a:cubicBezTo>
                  <a:pt x="767" y="126"/>
                  <a:pt x="767" y="126"/>
                  <a:pt x="768" y="126"/>
                </a:cubicBezTo>
                <a:cubicBezTo>
                  <a:pt x="768" y="126"/>
                  <a:pt x="768" y="126"/>
                  <a:pt x="769" y="126"/>
                </a:cubicBezTo>
                <a:cubicBezTo>
                  <a:pt x="769" y="126"/>
                  <a:pt x="769" y="126"/>
                  <a:pt x="769" y="126"/>
                </a:cubicBezTo>
                <a:cubicBezTo>
                  <a:pt x="770" y="127"/>
                  <a:pt x="770" y="127"/>
                  <a:pt x="770" y="126"/>
                </a:cubicBezTo>
                <a:cubicBezTo>
                  <a:pt x="770" y="126"/>
                  <a:pt x="771" y="126"/>
                  <a:pt x="771" y="126"/>
                </a:cubicBezTo>
                <a:cubicBezTo>
                  <a:pt x="771" y="126"/>
                  <a:pt x="772" y="126"/>
                  <a:pt x="771" y="126"/>
                </a:cubicBezTo>
                <a:cubicBezTo>
                  <a:pt x="771" y="126"/>
                  <a:pt x="773" y="126"/>
                  <a:pt x="773" y="125"/>
                </a:cubicBezTo>
                <a:cubicBezTo>
                  <a:pt x="773" y="125"/>
                  <a:pt x="772" y="125"/>
                  <a:pt x="771" y="125"/>
                </a:cubicBezTo>
                <a:cubicBezTo>
                  <a:pt x="770" y="125"/>
                  <a:pt x="773" y="125"/>
                  <a:pt x="773" y="125"/>
                </a:cubicBezTo>
                <a:cubicBezTo>
                  <a:pt x="774" y="124"/>
                  <a:pt x="773" y="124"/>
                  <a:pt x="773" y="124"/>
                </a:cubicBezTo>
                <a:cubicBezTo>
                  <a:pt x="772" y="124"/>
                  <a:pt x="772" y="124"/>
                  <a:pt x="771" y="124"/>
                </a:cubicBezTo>
                <a:cubicBezTo>
                  <a:pt x="770" y="124"/>
                  <a:pt x="770" y="124"/>
                  <a:pt x="771" y="124"/>
                </a:cubicBezTo>
                <a:cubicBezTo>
                  <a:pt x="771" y="124"/>
                  <a:pt x="773" y="124"/>
                  <a:pt x="774" y="124"/>
                </a:cubicBezTo>
                <a:cubicBezTo>
                  <a:pt x="774" y="124"/>
                  <a:pt x="774" y="123"/>
                  <a:pt x="774" y="123"/>
                </a:cubicBezTo>
                <a:cubicBezTo>
                  <a:pt x="774" y="123"/>
                  <a:pt x="771" y="123"/>
                  <a:pt x="771" y="123"/>
                </a:cubicBezTo>
                <a:cubicBezTo>
                  <a:pt x="770" y="123"/>
                  <a:pt x="772" y="123"/>
                  <a:pt x="772" y="123"/>
                </a:cubicBezTo>
                <a:cubicBezTo>
                  <a:pt x="773" y="123"/>
                  <a:pt x="774" y="123"/>
                  <a:pt x="774" y="122"/>
                </a:cubicBezTo>
                <a:cubicBezTo>
                  <a:pt x="774" y="122"/>
                  <a:pt x="773" y="122"/>
                  <a:pt x="773" y="122"/>
                </a:cubicBezTo>
                <a:cubicBezTo>
                  <a:pt x="772" y="122"/>
                  <a:pt x="773" y="122"/>
                  <a:pt x="773" y="122"/>
                </a:cubicBezTo>
                <a:cubicBezTo>
                  <a:pt x="774" y="122"/>
                  <a:pt x="774" y="122"/>
                  <a:pt x="775" y="122"/>
                </a:cubicBezTo>
                <a:cubicBezTo>
                  <a:pt x="775" y="121"/>
                  <a:pt x="774" y="121"/>
                  <a:pt x="773" y="121"/>
                </a:cubicBezTo>
                <a:cubicBezTo>
                  <a:pt x="773" y="121"/>
                  <a:pt x="774" y="121"/>
                  <a:pt x="775" y="121"/>
                </a:cubicBezTo>
                <a:cubicBezTo>
                  <a:pt x="775" y="121"/>
                  <a:pt x="775" y="121"/>
                  <a:pt x="776" y="121"/>
                </a:cubicBezTo>
                <a:cubicBezTo>
                  <a:pt x="776" y="121"/>
                  <a:pt x="776" y="120"/>
                  <a:pt x="776" y="120"/>
                </a:cubicBezTo>
                <a:cubicBezTo>
                  <a:pt x="777" y="120"/>
                  <a:pt x="775" y="120"/>
                  <a:pt x="774" y="120"/>
                </a:cubicBezTo>
                <a:cubicBezTo>
                  <a:pt x="774" y="120"/>
                  <a:pt x="775" y="120"/>
                  <a:pt x="776" y="120"/>
                </a:cubicBezTo>
                <a:cubicBezTo>
                  <a:pt x="776" y="120"/>
                  <a:pt x="777" y="120"/>
                  <a:pt x="777" y="120"/>
                </a:cubicBezTo>
                <a:cubicBezTo>
                  <a:pt x="777" y="119"/>
                  <a:pt x="778" y="119"/>
                  <a:pt x="778" y="119"/>
                </a:cubicBezTo>
                <a:cubicBezTo>
                  <a:pt x="777" y="119"/>
                  <a:pt x="776" y="119"/>
                  <a:pt x="776" y="119"/>
                </a:cubicBezTo>
                <a:cubicBezTo>
                  <a:pt x="775" y="119"/>
                  <a:pt x="776" y="119"/>
                  <a:pt x="776" y="119"/>
                </a:cubicBezTo>
                <a:cubicBezTo>
                  <a:pt x="777" y="119"/>
                  <a:pt x="777" y="119"/>
                  <a:pt x="778" y="119"/>
                </a:cubicBezTo>
                <a:cubicBezTo>
                  <a:pt x="778" y="119"/>
                  <a:pt x="778" y="118"/>
                  <a:pt x="778" y="118"/>
                </a:cubicBezTo>
                <a:cubicBezTo>
                  <a:pt x="779" y="118"/>
                  <a:pt x="778" y="118"/>
                  <a:pt x="779" y="118"/>
                </a:cubicBezTo>
                <a:cubicBezTo>
                  <a:pt x="779" y="118"/>
                  <a:pt x="779" y="117"/>
                  <a:pt x="779" y="117"/>
                </a:cubicBezTo>
                <a:cubicBezTo>
                  <a:pt x="779" y="117"/>
                  <a:pt x="778" y="117"/>
                  <a:pt x="778" y="117"/>
                </a:cubicBezTo>
                <a:cubicBezTo>
                  <a:pt x="777" y="118"/>
                  <a:pt x="778" y="117"/>
                  <a:pt x="778" y="117"/>
                </a:cubicBezTo>
                <a:cubicBezTo>
                  <a:pt x="779" y="116"/>
                  <a:pt x="779" y="116"/>
                  <a:pt x="779" y="116"/>
                </a:cubicBezTo>
                <a:cubicBezTo>
                  <a:pt x="780" y="115"/>
                  <a:pt x="779" y="116"/>
                  <a:pt x="779" y="115"/>
                </a:cubicBezTo>
                <a:cubicBezTo>
                  <a:pt x="779" y="115"/>
                  <a:pt x="778" y="115"/>
                  <a:pt x="778" y="115"/>
                </a:cubicBezTo>
                <a:cubicBezTo>
                  <a:pt x="777" y="115"/>
                  <a:pt x="777" y="114"/>
                  <a:pt x="777" y="114"/>
                </a:cubicBezTo>
                <a:cubicBezTo>
                  <a:pt x="776" y="114"/>
                  <a:pt x="777" y="114"/>
                  <a:pt x="778" y="114"/>
                </a:cubicBezTo>
                <a:cubicBezTo>
                  <a:pt x="778" y="114"/>
                  <a:pt x="778" y="114"/>
                  <a:pt x="779" y="115"/>
                </a:cubicBezTo>
                <a:cubicBezTo>
                  <a:pt x="779" y="115"/>
                  <a:pt x="780" y="115"/>
                  <a:pt x="780" y="115"/>
                </a:cubicBezTo>
                <a:cubicBezTo>
                  <a:pt x="781" y="115"/>
                  <a:pt x="780" y="114"/>
                  <a:pt x="780" y="114"/>
                </a:cubicBezTo>
                <a:cubicBezTo>
                  <a:pt x="779" y="114"/>
                  <a:pt x="779" y="113"/>
                  <a:pt x="779" y="113"/>
                </a:cubicBezTo>
                <a:cubicBezTo>
                  <a:pt x="779" y="113"/>
                  <a:pt x="778" y="114"/>
                  <a:pt x="778" y="113"/>
                </a:cubicBezTo>
                <a:cubicBezTo>
                  <a:pt x="778" y="113"/>
                  <a:pt x="777" y="113"/>
                  <a:pt x="777" y="113"/>
                </a:cubicBezTo>
                <a:cubicBezTo>
                  <a:pt x="776" y="112"/>
                  <a:pt x="777" y="113"/>
                  <a:pt x="778" y="113"/>
                </a:cubicBezTo>
                <a:cubicBezTo>
                  <a:pt x="778" y="113"/>
                  <a:pt x="778" y="113"/>
                  <a:pt x="779" y="113"/>
                </a:cubicBezTo>
                <a:cubicBezTo>
                  <a:pt x="779" y="113"/>
                  <a:pt x="779" y="112"/>
                  <a:pt x="779" y="112"/>
                </a:cubicBezTo>
                <a:cubicBezTo>
                  <a:pt x="779" y="112"/>
                  <a:pt x="780" y="112"/>
                  <a:pt x="780" y="112"/>
                </a:cubicBezTo>
                <a:cubicBezTo>
                  <a:pt x="780" y="112"/>
                  <a:pt x="781" y="112"/>
                  <a:pt x="780" y="112"/>
                </a:cubicBezTo>
                <a:cubicBezTo>
                  <a:pt x="780" y="112"/>
                  <a:pt x="780" y="113"/>
                  <a:pt x="780" y="113"/>
                </a:cubicBezTo>
                <a:cubicBezTo>
                  <a:pt x="780" y="113"/>
                  <a:pt x="781" y="113"/>
                  <a:pt x="781" y="112"/>
                </a:cubicBezTo>
                <a:cubicBezTo>
                  <a:pt x="782" y="112"/>
                  <a:pt x="782" y="112"/>
                  <a:pt x="782" y="112"/>
                </a:cubicBezTo>
                <a:cubicBezTo>
                  <a:pt x="782" y="112"/>
                  <a:pt x="782" y="112"/>
                  <a:pt x="782" y="112"/>
                </a:cubicBezTo>
                <a:cubicBezTo>
                  <a:pt x="783" y="112"/>
                  <a:pt x="783" y="112"/>
                  <a:pt x="783" y="112"/>
                </a:cubicBezTo>
                <a:cubicBezTo>
                  <a:pt x="783" y="111"/>
                  <a:pt x="783" y="112"/>
                  <a:pt x="784" y="111"/>
                </a:cubicBezTo>
                <a:cubicBezTo>
                  <a:pt x="784" y="111"/>
                  <a:pt x="783" y="111"/>
                  <a:pt x="783" y="111"/>
                </a:cubicBezTo>
                <a:cubicBezTo>
                  <a:pt x="783" y="111"/>
                  <a:pt x="782" y="111"/>
                  <a:pt x="782" y="110"/>
                </a:cubicBezTo>
                <a:cubicBezTo>
                  <a:pt x="782" y="110"/>
                  <a:pt x="782" y="110"/>
                  <a:pt x="782" y="110"/>
                </a:cubicBezTo>
                <a:cubicBezTo>
                  <a:pt x="782" y="111"/>
                  <a:pt x="783" y="110"/>
                  <a:pt x="783" y="111"/>
                </a:cubicBezTo>
                <a:cubicBezTo>
                  <a:pt x="784" y="111"/>
                  <a:pt x="784" y="111"/>
                  <a:pt x="784" y="111"/>
                </a:cubicBezTo>
                <a:cubicBezTo>
                  <a:pt x="785" y="111"/>
                  <a:pt x="785" y="111"/>
                  <a:pt x="784" y="110"/>
                </a:cubicBezTo>
                <a:cubicBezTo>
                  <a:pt x="784" y="110"/>
                  <a:pt x="784" y="110"/>
                  <a:pt x="784" y="110"/>
                </a:cubicBezTo>
                <a:cubicBezTo>
                  <a:pt x="784" y="110"/>
                  <a:pt x="784" y="110"/>
                  <a:pt x="785" y="110"/>
                </a:cubicBezTo>
                <a:cubicBezTo>
                  <a:pt x="785" y="111"/>
                  <a:pt x="785" y="110"/>
                  <a:pt x="786" y="110"/>
                </a:cubicBezTo>
                <a:cubicBezTo>
                  <a:pt x="786" y="110"/>
                  <a:pt x="786" y="110"/>
                  <a:pt x="786" y="110"/>
                </a:cubicBezTo>
                <a:cubicBezTo>
                  <a:pt x="786" y="109"/>
                  <a:pt x="785" y="109"/>
                  <a:pt x="785" y="109"/>
                </a:cubicBezTo>
                <a:cubicBezTo>
                  <a:pt x="784" y="109"/>
                  <a:pt x="784" y="109"/>
                  <a:pt x="784" y="109"/>
                </a:cubicBezTo>
                <a:cubicBezTo>
                  <a:pt x="784" y="108"/>
                  <a:pt x="785" y="108"/>
                  <a:pt x="785" y="109"/>
                </a:cubicBezTo>
                <a:cubicBezTo>
                  <a:pt x="785" y="109"/>
                  <a:pt x="786" y="109"/>
                  <a:pt x="786" y="110"/>
                </a:cubicBezTo>
                <a:cubicBezTo>
                  <a:pt x="786" y="110"/>
                  <a:pt x="787" y="110"/>
                  <a:pt x="787" y="110"/>
                </a:cubicBezTo>
                <a:cubicBezTo>
                  <a:pt x="787" y="110"/>
                  <a:pt x="787" y="109"/>
                  <a:pt x="787" y="109"/>
                </a:cubicBezTo>
                <a:cubicBezTo>
                  <a:pt x="786" y="108"/>
                  <a:pt x="786" y="108"/>
                  <a:pt x="787" y="108"/>
                </a:cubicBezTo>
                <a:cubicBezTo>
                  <a:pt x="787" y="108"/>
                  <a:pt x="787" y="108"/>
                  <a:pt x="787" y="108"/>
                </a:cubicBezTo>
                <a:cubicBezTo>
                  <a:pt x="788" y="108"/>
                  <a:pt x="788" y="108"/>
                  <a:pt x="788" y="108"/>
                </a:cubicBezTo>
                <a:cubicBezTo>
                  <a:pt x="788" y="108"/>
                  <a:pt x="788" y="108"/>
                  <a:pt x="789" y="108"/>
                </a:cubicBezTo>
                <a:cubicBezTo>
                  <a:pt x="789" y="108"/>
                  <a:pt x="789" y="108"/>
                  <a:pt x="789" y="108"/>
                </a:cubicBezTo>
                <a:cubicBezTo>
                  <a:pt x="789" y="108"/>
                  <a:pt x="790" y="107"/>
                  <a:pt x="790" y="107"/>
                </a:cubicBezTo>
                <a:cubicBezTo>
                  <a:pt x="790" y="107"/>
                  <a:pt x="791" y="107"/>
                  <a:pt x="790" y="107"/>
                </a:cubicBezTo>
                <a:cubicBezTo>
                  <a:pt x="789" y="107"/>
                  <a:pt x="788" y="106"/>
                  <a:pt x="787" y="106"/>
                </a:cubicBezTo>
                <a:cubicBezTo>
                  <a:pt x="786" y="106"/>
                  <a:pt x="786" y="106"/>
                  <a:pt x="787" y="106"/>
                </a:cubicBezTo>
                <a:cubicBezTo>
                  <a:pt x="787" y="106"/>
                  <a:pt x="787" y="106"/>
                  <a:pt x="788" y="106"/>
                </a:cubicBezTo>
                <a:cubicBezTo>
                  <a:pt x="789" y="106"/>
                  <a:pt x="789" y="107"/>
                  <a:pt x="790" y="107"/>
                </a:cubicBezTo>
                <a:cubicBezTo>
                  <a:pt x="790" y="107"/>
                  <a:pt x="791" y="107"/>
                  <a:pt x="791" y="106"/>
                </a:cubicBezTo>
                <a:cubicBezTo>
                  <a:pt x="791" y="106"/>
                  <a:pt x="791" y="105"/>
                  <a:pt x="791" y="105"/>
                </a:cubicBezTo>
                <a:cubicBezTo>
                  <a:pt x="791" y="105"/>
                  <a:pt x="792" y="105"/>
                  <a:pt x="792" y="105"/>
                </a:cubicBezTo>
                <a:cubicBezTo>
                  <a:pt x="792" y="105"/>
                  <a:pt x="792" y="104"/>
                  <a:pt x="792" y="104"/>
                </a:cubicBezTo>
                <a:cubicBezTo>
                  <a:pt x="792" y="104"/>
                  <a:pt x="791" y="103"/>
                  <a:pt x="791" y="103"/>
                </a:cubicBezTo>
                <a:cubicBezTo>
                  <a:pt x="790" y="103"/>
                  <a:pt x="791" y="103"/>
                  <a:pt x="790" y="104"/>
                </a:cubicBezTo>
                <a:cubicBezTo>
                  <a:pt x="789" y="104"/>
                  <a:pt x="789" y="104"/>
                  <a:pt x="788" y="104"/>
                </a:cubicBezTo>
                <a:cubicBezTo>
                  <a:pt x="788" y="103"/>
                  <a:pt x="788" y="103"/>
                  <a:pt x="788" y="103"/>
                </a:cubicBezTo>
                <a:cubicBezTo>
                  <a:pt x="789" y="103"/>
                  <a:pt x="789" y="103"/>
                  <a:pt x="790" y="103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3"/>
                  <a:pt x="791" y="103"/>
                  <a:pt x="791" y="103"/>
                </a:cubicBezTo>
                <a:cubicBezTo>
                  <a:pt x="792" y="103"/>
                  <a:pt x="792" y="103"/>
                  <a:pt x="792" y="103"/>
                </a:cubicBezTo>
                <a:cubicBezTo>
                  <a:pt x="792" y="103"/>
                  <a:pt x="791" y="103"/>
                  <a:pt x="791" y="103"/>
                </a:cubicBezTo>
                <a:cubicBezTo>
                  <a:pt x="791" y="103"/>
                  <a:pt x="791" y="102"/>
                  <a:pt x="792" y="102"/>
                </a:cubicBezTo>
                <a:cubicBezTo>
                  <a:pt x="792" y="103"/>
                  <a:pt x="793" y="103"/>
                  <a:pt x="793" y="103"/>
                </a:cubicBezTo>
                <a:cubicBezTo>
                  <a:pt x="794" y="103"/>
                  <a:pt x="794" y="102"/>
                  <a:pt x="793" y="102"/>
                </a:cubicBezTo>
                <a:cubicBezTo>
                  <a:pt x="793" y="102"/>
                  <a:pt x="793" y="102"/>
                  <a:pt x="793" y="101"/>
                </a:cubicBezTo>
                <a:cubicBezTo>
                  <a:pt x="793" y="101"/>
                  <a:pt x="793" y="102"/>
                  <a:pt x="794" y="102"/>
                </a:cubicBezTo>
                <a:cubicBezTo>
                  <a:pt x="794" y="102"/>
                  <a:pt x="794" y="102"/>
                  <a:pt x="795" y="102"/>
                </a:cubicBezTo>
                <a:cubicBezTo>
                  <a:pt x="795" y="102"/>
                  <a:pt x="794" y="101"/>
                  <a:pt x="794" y="101"/>
                </a:cubicBezTo>
                <a:cubicBezTo>
                  <a:pt x="794" y="101"/>
                  <a:pt x="794" y="101"/>
                  <a:pt x="794" y="101"/>
                </a:cubicBezTo>
                <a:cubicBezTo>
                  <a:pt x="794" y="100"/>
                  <a:pt x="794" y="99"/>
                  <a:pt x="793" y="99"/>
                </a:cubicBezTo>
                <a:cubicBezTo>
                  <a:pt x="793" y="99"/>
                  <a:pt x="793" y="99"/>
                  <a:pt x="793" y="100"/>
                </a:cubicBezTo>
                <a:cubicBezTo>
                  <a:pt x="793" y="100"/>
                  <a:pt x="793" y="101"/>
                  <a:pt x="793" y="101"/>
                </a:cubicBezTo>
                <a:cubicBezTo>
                  <a:pt x="793" y="101"/>
                  <a:pt x="793" y="101"/>
                  <a:pt x="793" y="101"/>
                </a:cubicBezTo>
                <a:cubicBezTo>
                  <a:pt x="793" y="100"/>
                  <a:pt x="793" y="100"/>
                  <a:pt x="792" y="100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2" y="99"/>
                  <a:pt x="792" y="98"/>
                  <a:pt x="792" y="98"/>
                </a:cubicBezTo>
                <a:cubicBezTo>
                  <a:pt x="793" y="98"/>
                  <a:pt x="793" y="98"/>
                  <a:pt x="793" y="98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5" y="98"/>
                  <a:pt x="795" y="98"/>
                  <a:pt x="795" y="99"/>
                </a:cubicBezTo>
                <a:cubicBezTo>
                  <a:pt x="796" y="99"/>
                  <a:pt x="796" y="98"/>
                  <a:pt x="797" y="98"/>
                </a:cubicBezTo>
                <a:cubicBezTo>
                  <a:pt x="797" y="97"/>
                  <a:pt x="798" y="97"/>
                  <a:pt x="798" y="97"/>
                </a:cubicBezTo>
                <a:cubicBezTo>
                  <a:pt x="798" y="97"/>
                  <a:pt x="799" y="97"/>
                  <a:pt x="799" y="97"/>
                </a:cubicBezTo>
                <a:cubicBezTo>
                  <a:pt x="798" y="97"/>
                  <a:pt x="798" y="97"/>
                  <a:pt x="799" y="97"/>
                </a:cubicBezTo>
                <a:cubicBezTo>
                  <a:pt x="799" y="96"/>
                  <a:pt x="799" y="96"/>
                  <a:pt x="798" y="96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797" y="96"/>
                  <a:pt x="797" y="96"/>
                  <a:pt x="798" y="95"/>
                </a:cubicBezTo>
                <a:cubicBezTo>
                  <a:pt x="798" y="95"/>
                  <a:pt x="798" y="95"/>
                  <a:pt x="799" y="95"/>
                </a:cubicBezTo>
                <a:cubicBezTo>
                  <a:pt x="799" y="96"/>
                  <a:pt x="799" y="95"/>
                  <a:pt x="799" y="95"/>
                </a:cubicBezTo>
                <a:cubicBezTo>
                  <a:pt x="800" y="95"/>
                  <a:pt x="800" y="95"/>
                  <a:pt x="800" y="95"/>
                </a:cubicBezTo>
                <a:cubicBezTo>
                  <a:pt x="800" y="95"/>
                  <a:pt x="801" y="95"/>
                  <a:pt x="801" y="95"/>
                </a:cubicBezTo>
                <a:cubicBezTo>
                  <a:pt x="801" y="96"/>
                  <a:pt x="801" y="95"/>
                  <a:pt x="802" y="95"/>
                </a:cubicBezTo>
                <a:cubicBezTo>
                  <a:pt x="802" y="95"/>
                  <a:pt x="802" y="94"/>
                  <a:pt x="802" y="94"/>
                </a:cubicBezTo>
                <a:cubicBezTo>
                  <a:pt x="802" y="94"/>
                  <a:pt x="803" y="95"/>
                  <a:pt x="803" y="95"/>
                </a:cubicBezTo>
                <a:cubicBezTo>
                  <a:pt x="803" y="95"/>
                  <a:pt x="803" y="95"/>
                  <a:pt x="804" y="95"/>
                </a:cubicBezTo>
                <a:cubicBezTo>
                  <a:pt x="804" y="95"/>
                  <a:pt x="804" y="95"/>
                  <a:pt x="804" y="95"/>
                </a:cubicBezTo>
                <a:cubicBezTo>
                  <a:pt x="805" y="95"/>
                  <a:pt x="804" y="94"/>
                  <a:pt x="804" y="94"/>
                </a:cubicBezTo>
                <a:cubicBezTo>
                  <a:pt x="805" y="95"/>
                  <a:pt x="805" y="94"/>
                  <a:pt x="805" y="94"/>
                </a:cubicBezTo>
                <a:cubicBezTo>
                  <a:pt x="805" y="95"/>
                  <a:pt x="805" y="95"/>
                  <a:pt x="805" y="95"/>
                </a:cubicBezTo>
                <a:cubicBezTo>
                  <a:pt x="806" y="95"/>
                  <a:pt x="806" y="95"/>
                  <a:pt x="806" y="95"/>
                </a:cubicBezTo>
                <a:cubicBezTo>
                  <a:pt x="807" y="95"/>
                  <a:pt x="807" y="94"/>
                  <a:pt x="807" y="94"/>
                </a:cubicBezTo>
                <a:cubicBezTo>
                  <a:pt x="807" y="94"/>
                  <a:pt x="807" y="94"/>
                  <a:pt x="807" y="93"/>
                </a:cubicBezTo>
                <a:cubicBezTo>
                  <a:pt x="806" y="93"/>
                  <a:pt x="806" y="93"/>
                  <a:pt x="806" y="93"/>
                </a:cubicBezTo>
                <a:cubicBezTo>
                  <a:pt x="806" y="93"/>
                  <a:pt x="807" y="93"/>
                  <a:pt x="807" y="93"/>
                </a:cubicBezTo>
                <a:cubicBezTo>
                  <a:pt x="807" y="93"/>
                  <a:pt x="807" y="93"/>
                  <a:pt x="808" y="93"/>
                </a:cubicBezTo>
                <a:cubicBezTo>
                  <a:pt x="808" y="93"/>
                  <a:pt x="808" y="93"/>
                  <a:pt x="808" y="93"/>
                </a:cubicBezTo>
                <a:cubicBezTo>
                  <a:pt x="808" y="92"/>
                  <a:pt x="809" y="92"/>
                  <a:pt x="809" y="92"/>
                </a:cubicBezTo>
                <a:cubicBezTo>
                  <a:pt x="809" y="92"/>
                  <a:pt x="809" y="92"/>
                  <a:pt x="809" y="91"/>
                </a:cubicBezTo>
                <a:cubicBezTo>
                  <a:pt x="809" y="91"/>
                  <a:pt x="810" y="91"/>
                  <a:pt x="810" y="91"/>
                </a:cubicBezTo>
                <a:cubicBezTo>
                  <a:pt x="810" y="91"/>
                  <a:pt x="809" y="91"/>
                  <a:pt x="809" y="90"/>
                </a:cubicBezTo>
                <a:cubicBezTo>
                  <a:pt x="809" y="90"/>
                  <a:pt x="810" y="90"/>
                  <a:pt x="810" y="90"/>
                </a:cubicBezTo>
                <a:cubicBezTo>
                  <a:pt x="811" y="91"/>
                  <a:pt x="811" y="91"/>
                  <a:pt x="812" y="90"/>
                </a:cubicBezTo>
                <a:cubicBezTo>
                  <a:pt x="812" y="90"/>
                  <a:pt x="812" y="91"/>
                  <a:pt x="813" y="91"/>
                </a:cubicBezTo>
                <a:cubicBezTo>
                  <a:pt x="813" y="91"/>
                  <a:pt x="812" y="91"/>
                  <a:pt x="812" y="91"/>
                </a:cubicBezTo>
                <a:cubicBezTo>
                  <a:pt x="811" y="91"/>
                  <a:pt x="810" y="92"/>
                  <a:pt x="810" y="93"/>
                </a:cubicBezTo>
                <a:cubicBezTo>
                  <a:pt x="809" y="93"/>
                  <a:pt x="809" y="93"/>
                  <a:pt x="809" y="93"/>
                </a:cubicBezTo>
                <a:cubicBezTo>
                  <a:pt x="809" y="93"/>
                  <a:pt x="808" y="94"/>
                  <a:pt x="808" y="94"/>
                </a:cubicBezTo>
                <a:cubicBezTo>
                  <a:pt x="808" y="94"/>
                  <a:pt x="808" y="95"/>
                  <a:pt x="808" y="95"/>
                </a:cubicBezTo>
                <a:cubicBezTo>
                  <a:pt x="809" y="95"/>
                  <a:pt x="809" y="95"/>
                  <a:pt x="809" y="95"/>
                </a:cubicBezTo>
                <a:cubicBezTo>
                  <a:pt x="809" y="95"/>
                  <a:pt x="809" y="95"/>
                  <a:pt x="810" y="95"/>
                </a:cubicBezTo>
                <a:cubicBezTo>
                  <a:pt x="810" y="95"/>
                  <a:pt x="811" y="95"/>
                  <a:pt x="811" y="94"/>
                </a:cubicBezTo>
                <a:cubicBezTo>
                  <a:pt x="811" y="94"/>
                  <a:pt x="811" y="93"/>
                  <a:pt x="810" y="93"/>
                </a:cubicBezTo>
                <a:cubicBezTo>
                  <a:pt x="810" y="93"/>
                  <a:pt x="810" y="93"/>
                  <a:pt x="811" y="93"/>
                </a:cubicBezTo>
                <a:cubicBezTo>
                  <a:pt x="811" y="94"/>
                  <a:pt x="812" y="94"/>
                  <a:pt x="812" y="94"/>
                </a:cubicBezTo>
                <a:cubicBezTo>
                  <a:pt x="813" y="94"/>
                  <a:pt x="812" y="93"/>
                  <a:pt x="812" y="93"/>
                </a:cubicBezTo>
                <a:cubicBezTo>
                  <a:pt x="812" y="92"/>
                  <a:pt x="813" y="92"/>
                  <a:pt x="813" y="92"/>
                </a:cubicBezTo>
                <a:cubicBezTo>
                  <a:pt x="813" y="92"/>
                  <a:pt x="813" y="93"/>
                  <a:pt x="813" y="93"/>
                </a:cubicBezTo>
                <a:cubicBezTo>
                  <a:pt x="813" y="94"/>
                  <a:pt x="813" y="93"/>
                  <a:pt x="813" y="93"/>
                </a:cubicBezTo>
                <a:cubicBezTo>
                  <a:pt x="813" y="94"/>
                  <a:pt x="813" y="94"/>
                  <a:pt x="813" y="94"/>
                </a:cubicBezTo>
                <a:cubicBezTo>
                  <a:pt x="814" y="94"/>
                  <a:pt x="814" y="94"/>
                  <a:pt x="814" y="94"/>
                </a:cubicBezTo>
                <a:cubicBezTo>
                  <a:pt x="814" y="93"/>
                  <a:pt x="814" y="93"/>
                  <a:pt x="814" y="93"/>
                </a:cubicBezTo>
                <a:cubicBezTo>
                  <a:pt x="814" y="94"/>
                  <a:pt x="814" y="94"/>
                  <a:pt x="814" y="94"/>
                </a:cubicBezTo>
                <a:cubicBezTo>
                  <a:pt x="815" y="93"/>
                  <a:pt x="815" y="93"/>
                  <a:pt x="815" y="92"/>
                </a:cubicBezTo>
                <a:cubicBezTo>
                  <a:pt x="815" y="92"/>
                  <a:pt x="816" y="92"/>
                  <a:pt x="816" y="92"/>
                </a:cubicBezTo>
                <a:cubicBezTo>
                  <a:pt x="816" y="92"/>
                  <a:pt x="816" y="93"/>
                  <a:pt x="816" y="94"/>
                </a:cubicBezTo>
                <a:cubicBezTo>
                  <a:pt x="816" y="94"/>
                  <a:pt x="816" y="93"/>
                  <a:pt x="816" y="93"/>
                </a:cubicBezTo>
                <a:cubicBezTo>
                  <a:pt x="817" y="93"/>
                  <a:pt x="817" y="93"/>
                  <a:pt x="818" y="93"/>
                </a:cubicBezTo>
                <a:cubicBezTo>
                  <a:pt x="818" y="92"/>
                  <a:pt x="818" y="92"/>
                  <a:pt x="819" y="92"/>
                </a:cubicBezTo>
                <a:cubicBezTo>
                  <a:pt x="819" y="92"/>
                  <a:pt x="819" y="92"/>
                  <a:pt x="820" y="92"/>
                </a:cubicBezTo>
                <a:cubicBezTo>
                  <a:pt x="820" y="92"/>
                  <a:pt x="820" y="92"/>
                  <a:pt x="820" y="91"/>
                </a:cubicBezTo>
                <a:cubicBezTo>
                  <a:pt x="820" y="91"/>
                  <a:pt x="820" y="91"/>
                  <a:pt x="819" y="90"/>
                </a:cubicBezTo>
                <a:cubicBezTo>
                  <a:pt x="819" y="90"/>
                  <a:pt x="820" y="90"/>
                  <a:pt x="820" y="90"/>
                </a:cubicBezTo>
                <a:cubicBezTo>
                  <a:pt x="820" y="90"/>
                  <a:pt x="820" y="91"/>
                  <a:pt x="821" y="91"/>
                </a:cubicBezTo>
                <a:cubicBezTo>
                  <a:pt x="821" y="91"/>
                  <a:pt x="820" y="92"/>
                  <a:pt x="821" y="91"/>
                </a:cubicBezTo>
                <a:cubicBezTo>
                  <a:pt x="821" y="91"/>
                  <a:pt x="821" y="91"/>
                  <a:pt x="821" y="91"/>
                </a:cubicBezTo>
                <a:cubicBezTo>
                  <a:pt x="821" y="91"/>
                  <a:pt x="821" y="91"/>
                  <a:pt x="821" y="91"/>
                </a:cubicBezTo>
                <a:cubicBezTo>
                  <a:pt x="822" y="91"/>
                  <a:pt x="822" y="91"/>
                  <a:pt x="822" y="91"/>
                </a:cubicBezTo>
                <a:cubicBezTo>
                  <a:pt x="823" y="91"/>
                  <a:pt x="822" y="91"/>
                  <a:pt x="822" y="90"/>
                </a:cubicBezTo>
                <a:cubicBezTo>
                  <a:pt x="822" y="90"/>
                  <a:pt x="823" y="90"/>
                  <a:pt x="822" y="90"/>
                </a:cubicBezTo>
                <a:cubicBezTo>
                  <a:pt x="822" y="90"/>
                  <a:pt x="823" y="91"/>
                  <a:pt x="823" y="91"/>
                </a:cubicBezTo>
                <a:cubicBezTo>
                  <a:pt x="824" y="91"/>
                  <a:pt x="824" y="90"/>
                  <a:pt x="825" y="90"/>
                </a:cubicBezTo>
                <a:cubicBezTo>
                  <a:pt x="825" y="90"/>
                  <a:pt x="826" y="90"/>
                  <a:pt x="826" y="89"/>
                </a:cubicBezTo>
                <a:cubicBezTo>
                  <a:pt x="826" y="89"/>
                  <a:pt x="826" y="89"/>
                  <a:pt x="826" y="89"/>
                </a:cubicBezTo>
                <a:cubicBezTo>
                  <a:pt x="826" y="88"/>
                  <a:pt x="826" y="88"/>
                  <a:pt x="826" y="88"/>
                </a:cubicBezTo>
                <a:cubicBezTo>
                  <a:pt x="826" y="88"/>
                  <a:pt x="827" y="89"/>
                  <a:pt x="827" y="89"/>
                </a:cubicBezTo>
                <a:cubicBezTo>
                  <a:pt x="827" y="89"/>
                  <a:pt x="828" y="89"/>
                  <a:pt x="828" y="89"/>
                </a:cubicBezTo>
                <a:cubicBezTo>
                  <a:pt x="828" y="88"/>
                  <a:pt x="828" y="88"/>
                  <a:pt x="828" y="88"/>
                </a:cubicBezTo>
                <a:cubicBezTo>
                  <a:pt x="829" y="88"/>
                  <a:pt x="829" y="88"/>
                  <a:pt x="829" y="87"/>
                </a:cubicBezTo>
                <a:cubicBezTo>
                  <a:pt x="829" y="87"/>
                  <a:pt x="829" y="87"/>
                  <a:pt x="829" y="86"/>
                </a:cubicBezTo>
                <a:cubicBezTo>
                  <a:pt x="830" y="86"/>
                  <a:pt x="830" y="86"/>
                  <a:pt x="831" y="86"/>
                </a:cubicBezTo>
                <a:cubicBezTo>
                  <a:pt x="832" y="86"/>
                  <a:pt x="832" y="86"/>
                  <a:pt x="832" y="85"/>
                </a:cubicBezTo>
                <a:cubicBezTo>
                  <a:pt x="832" y="85"/>
                  <a:pt x="832" y="86"/>
                  <a:pt x="832" y="86"/>
                </a:cubicBezTo>
                <a:cubicBezTo>
                  <a:pt x="831" y="86"/>
                  <a:pt x="832" y="85"/>
                  <a:pt x="832" y="85"/>
                </a:cubicBezTo>
                <a:cubicBezTo>
                  <a:pt x="832" y="85"/>
                  <a:pt x="832" y="85"/>
                  <a:pt x="832" y="84"/>
                </a:cubicBezTo>
                <a:cubicBezTo>
                  <a:pt x="832" y="84"/>
                  <a:pt x="833" y="84"/>
                  <a:pt x="833" y="84"/>
                </a:cubicBezTo>
                <a:cubicBezTo>
                  <a:pt x="833" y="84"/>
                  <a:pt x="833" y="83"/>
                  <a:pt x="834" y="83"/>
                </a:cubicBezTo>
                <a:cubicBezTo>
                  <a:pt x="834" y="83"/>
                  <a:pt x="834" y="83"/>
                  <a:pt x="835" y="83"/>
                </a:cubicBezTo>
                <a:cubicBezTo>
                  <a:pt x="835" y="83"/>
                  <a:pt x="836" y="82"/>
                  <a:pt x="836" y="82"/>
                </a:cubicBezTo>
                <a:cubicBezTo>
                  <a:pt x="837" y="82"/>
                  <a:pt x="837" y="81"/>
                  <a:pt x="837" y="81"/>
                </a:cubicBezTo>
                <a:cubicBezTo>
                  <a:pt x="838" y="81"/>
                  <a:pt x="839" y="81"/>
                  <a:pt x="839" y="82"/>
                </a:cubicBezTo>
                <a:cubicBezTo>
                  <a:pt x="840" y="82"/>
                  <a:pt x="840" y="81"/>
                  <a:pt x="840" y="81"/>
                </a:cubicBezTo>
                <a:cubicBezTo>
                  <a:pt x="840" y="81"/>
                  <a:pt x="840" y="81"/>
                  <a:pt x="840" y="80"/>
                </a:cubicBezTo>
                <a:cubicBezTo>
                  <a:pt x="841" y="80"/>
                  <a:pt x="841" y="80"/>
                  <a:pt x="840" y="80"/>
                </a:cubicBezTo>
                <a:cubicBezTo>
                  <a:pt x="840" y="80"/>
                  <a:pt x="840" y="80"/>
                  <a:pt x="839" y="79"/>
                </a:cubicBezTo>
                <a:cubicBezTo>
                  <a:pt x="839" y="79"/>
                  <a:pt x="840" y="79"/>
                  <a:pt x="840" y="79"/>
                </a:cubicBezTo>
                <a:cubicBezTo>
                  <a:pt x="840" y="79"/>
                  <a:pt x="840" y="79"/>
                  <a:pt x="840" y="79"/>
                </a:cubicBezTo>
                <a:cubicBezTo>
                  <a:pt x="839" y="78"/>
                  <a:pt x="839" y="78"/>
                  <a:pt x="839" y="78"/>
                </a:cubicBezTo>
                <a:cubicBezTo>
                  <a:pt x="839" y="78"/>
                  <a:pt x="839" y="78"/>
                  <a:pt x="839" y="78"/>
                </a:cubicBezTo>
                <a:cubicBezTo>
                  <a:pt x="840" y="77"/>
                  <a:pt x="840" y="77"/>
                  <a:pt x="840" y="77"/>
                </a:cubicBezTo>
                <a:cubicBezTo>
                  <a:pt x="840" y="77"/>
                  <a:pt x="840" y="78"/>
                  <a:pt x="840" y="78"/>
                </a:cubicBezTo>
                <a:cubicBezTo>
                  <a:pt x="840" y="78"/>
                  <a:pt x="840" y="78"/>
                  <a:pt x="841" y="78"/>
                </a:cubicBezTo>
                <a:cubicBezTo>
                  <a:pt x="841" y="78"/>
                  <a:pt x="841" y="78"/>
                  <a:pt x="841" y="79"/>
                </a:cubicBezTo>
                <a:cubicBezTo>
                  <a:pt x="841" y="79"/>
                  <a:pt x="841" y="79"/>
                  <a:pt x="841" y="79"/>
                </a:cubicBezTo>
                <a:cubicBezTo>
                  <a:pt x="842" y="79"/>
                  <a:pt x="842" y="79"/>
                  <a:pt x="842" y="79"/>
                </a:cubicBezTo>
                <a:cubicBezTo>
                  <a:pt x="843" y="79"/>
                  <a:pt x="842" y="79"/>
                  <a:pt x="842" y="80"/>
                </a:cubicBezTo>
                <a:cubicBezTo>
                  <a:pt x="842" y="80"/>
                  <a:pt x="842" y="80"/>
                  <a:pt x="842" y="80"/>
                </a:cubicBezTo>
                <a:cubicBezTo>
                  <a:pt x="843" y="80"/>
                  <a:pt x="843" y="80"/>
                  <a:pt x="843" y="80"/>
                </a:cubicBezTo>
                <a:cubicBezTo>
                  <a:pt x="844" y="80"/>
                  <a:pt x="844" y="80"/>
                  <a:pt x="844" y="80"/>
                </a:cubicBezTo>
                <a:cubicBezTo>
                  <a:pt x="844" y="80"/>
                  <a:pt x="845" y="80"/>
                  <a:pt x="845" y="80"/>
                </a:cubicBezTo>
                <a:cubicBezTo>
                  <a:pt x="846" y="80"/>
                  <a:pt x="847" y="80"/>
                  <a:pt x="847" y="80"/>
                </a:cubicBezTo>
                <a:cubicBezTo>
                  <a:pt x="848" y="80"/>
                  <a:pt x="847" y="79"/>
                  <a:pt x="846" y="79"/>
                </a:cubicBezTo>
                <a:cubicBezTo>
                  <a:pt x="846" y="79"/>
                  <a:pt x="847" y="79"/>
                  <a:pt x="848" y="80"/>
                </a:cubicBezTo>
                <a:cubicBezTo>
                  <a:pt x="848" y="80"/>
                  <a:pt x="848" y="80"/>
                  <a:pt x="849" y="80"/>
                </a:cubicBezTo>
                <a:cubicBezTo>
                  <a:pt x="850" y="80"/>
                  <a:pt x="850" y="80"/>
                  <a:pt x="850" y="80"/>
                </a:cubicBezTo>
                <a:cubicBezTo>
                  <a:pt x="850" y="80"/>
                  <a:pt x="850" y="80"/>
                  <a:pt x="851" y="80"/>
                </a:cubicBezTo>
                <a:cubicBezTo>
                  <a:pt x="851" y="80"/>
                  <a:pt x="851" y="79"/>
                  <a:pt x="850" y="79"/>
                </a:cubicBezTo>
                <a:cubicBezTo>
                  <a:pt x="850" y="79"/>
                  <a:pt x="850" y="78"/>
                  <a:pt x="850" y="79"/>
                </a:cubicBezTo>
                <a:cubicBezTo>
                  <a:pt x="851" y="79"/>
                  <a:pt x="852" y="80"/>
                  <a:pt x="852" y="79"/>
                </a:cubicBezTo>
                <a:cubicBezTo>
                  <a:pt x="853" y="79"/>
                  <a:pt x="853" y="79"/>
                  <a:pt x="853" y="79"/>
                </a:cubicBezTo>
                <a:cubicBezTo>
                  <a:pt x="854" y="79"/>
                  <a:pt x="854" y="79"/>
                  <a:pt x="854" y="78"/>
                </a:cubicBezTo>
                <a:cubicBezTo>
                  <a:pt x="854" y="78"/>
                  <a:pt x="854" y="78"/>
                  <a:pt x="855" y="79"/>
                </a:cubicBezTo>
                <a:cubicBezTo>
                  <a:pt x="855" y="79"/>
                  <a:pt x="855" y="79"/>
                  <a:pt x="855" y="79"/>
                </a:cubicBezTo>
                <a:cubicBezTo>
                  <a:pt x="856" y="79"/>
                  <a:pt x="856" y="78"/>
                  <a:pt x="856" y="78"/>
                </a:cubicBezTo>
                <a:cubicBezTo>
                  <a:pt x="857" y="78"/>
                  <a:pt x="858" y="78"/>
                  <a:pt x="858" y="78"/>
                </a:cubicBezTo>
                <a:cubicBezTo>
                  <a:pt x="858" y="78"/>
                  <a:pt x="859" y="78"/>
                  <a:pt x="859" y="78"/>
                </a:cubicBezTo>
                <a:cubicBezTo>
                  <a:pt x="859" y="78"/>
                  <a:pt x="859" y="78"/>
                  <a:pt x="859" y="78"/>
                </a:cubicBezTo>
                <a:cubicBezTo>
                  <a:pt x="859" y="77"/>
                  <a:pt x="860" y="78"/>
                  <a:pt x="860" y="78"/>
                </a:cubicBezTo>
                <a:cubicBezTo>
                  <a:pt x="860" y="78"/>
                  <a:pt x="860" y="78"/>
                  <a:pt x="861" y="77"/>
                </a:cubicBezTo>
                <a:cubicBezTo>
                  <a:pt x="861" y="77"/>
                  <a:pt x="861" y="78"/>
                  <a:pt x="862" y="78"/>
                </a:cubicBezTo>
                <a:cubicBezTo>
                  <a:pt x="862" y="77"/>
                  <a:pt x="862" y="77"/>
                  <a:pt x="863" y="77"/>
                </a:cubicBezTo>
                <a:cubicBezTo>
                  <a:pt x="863" y="77"/>
                  <a:pt x="864" y="77"/>
                  <a:pt x="864" y="77"/>
                </a:cubicBezTo>
                <a:close/>
                <a:moveTo>
                  <a:pt x="899" y="41"/>
                </a:moveTo>
                <a:cubicBezTo>
                  <a:pt x="899" y="41"/>
                  <a:pt x="899" y="41"/>
                  <a:pt x="900" y="41"/>
                </a:cubicBezTo>
                <a:cubicBezTo>
                  <a:pt x="899" y="41"/>
                  <a:pt x="899" y="41"/>
                  <a:pt x="899" y="41"/>
                </a:cubicBezTo>
                <a:cubicBezTo>
                  <a:pt x="899" y="41"/>
                  <a:pt x="899" y="41"/>
                  <a:pt x="899" y="41"/>
                </a:cubicBezTo>
                <a:cubicBezTo>
                  <a:pt x="899" y="41"/>
                  <a:pt x="899" y="41"/>
                  <a:pt x="898" y="41"/>
                </a:cubicBezTo>
                <a:cubicBezTo>
                  <a:pt x="899" y="41"/>
                  <a:pt x="899" y="41"/>
                  <a:pt x="899" y="41"/>
                </a:cubicBezTo>
                <a:close/>
                <a:moveTo>
                  <a:pt x="873" y="50"/>
                </a:moveTo>
                <a:cubicBezTo>
                  <a:pt x="873" y="50"/>
                  <a:pt x="874" y="50"/>
                  <a:pt x="874" y="50"/>
                </a:cubicBezTo>
                <a:cubicBezTo>
                  <a:pt x="874" y="50"/>
                  <a:pt x="874" y="50"/>
                  <a:pt x="873" y="50"/>
                </a:cubicBezTo>
                <a:cubicBezTo>
                  <a:pt x="872" y="50"/>
                  <a:pt x="872" y="50"/>
                  <a:pt x="872" y="49"/>
                </a:cubicBezTo>
                <a:cubicBezTo>
                  <a:pt x="872" y="49"/>
                  <a:pt x="873" y="49"/>
                  <a:pt x="873" y="50"/>
                </a:cubicBezTo>
                <a:close/>
                <a:moveTo>
                  <a:pt x="719" y="29"/>
                </a:moveTo>
                <a:cubicBezTo>
                  <a:pt x="719" y="29"/>
                  <a:pt x="719" y="29"/>
                  <a:pt x="719" y="29"/>
                </a:cubicBezTo>
                <a:cubicBezTo>
                  <a:pt x="719" y="29"/>
                  <a:pt x="719" y="29"/>
                  <a:pt x="719" y="29"/>
                </a:cubicBezTo>
                <a:cubicBezTo>
                  <a:pt x="719" y="29"/>
                  <a:pt x="719" y="29"/>
                  <a:pt x="719" y="29"/>
                </a:cubicBezTo>
                <a:close/>
                <a:moveTo>
                  <a:pt x="752" y="86"/>
                </a:moveTo>
                <a:cubicBezTo>
                  <a:pt x="751" y="86"/>
                  <a:pt x="751" y="86"/>
                  <a:pt x="751" y="86"/>
                </a:cubicBezTo>
                <a:cubicBezTo>
                  <a:pt x="751" y="86"/>
                  <a:pt x="751" y="85"/>
                  <a:pt x="751" y="85"/>
                </a:cubicBezTo>
                <a:cubicBezTo>
                  <a:pt x="751" y="85"/>
                  <a:pt x="751" y="85"/>
                  <a:pt x="751" y="85"/>
                </a:cubicBezTo>
                <a:cubicBezTo>
                  <a:pt x="750" y="85"/>
                  <a:pt x="750" y="85"/>
                  <a:pt x="750" y="85"/>
                </a:cubicBezTo>
                <a:cubicBezTo>
                  <a:pt x="750" y="85"/>
                  <a:pt x="750" y="85"/>
                  <a:pt x="750" y="84"/>
                </a:cubicBezTo>
                <a:cubicBezTo>
                  <a:pt x="750" y="85"/>
                  <a:pt x="750" y="85"/>
                  <a:pt x="751" y="85"/>
                </a:cubicBezTo>
                <a:cubicBezTo>
                  <a:pt x="751" y="85"/>
                  <a:pt x="751" y="86"/>
                  <a:pt x="751" y="86"/>
                </a:cubicBezTo>
                <a:cubicBezTo>
                  <a:pt x="751" y="86"/>
                  <a:pt x="752" y="86"/>
                  <a:pt x="752" y="86"/>
                </a:cubicBezTo>
                <a:cubicBezTo>
                  <a:pt x="753" y="86"/>
                  <a:pt x="755" y="85"/>
                  <a:pt x="754" y="85"/>
                </a:cubicBezTo>
                <a:cubicBezTo>
                  <a:pt x="754" y="86"/>
                  <a:pt x="752" y="86"/>
                  <a:pt x="752" y="86"/>
                </a:cubicBezTo>
                <a:close/>
                <a:moveTo>
                  <a:pt x="849" y="79"/>
                </a:moveTo>
                <a:cubicBezTo>
                  <a:pt x="848" y="79"/>
                  <a:pt x="849" y="79"/>
                  <a:pt x="850" y="80"/>
                </a:cubicBezTo>
                <a:cubicBezTo>
                  <a:pt x="849" y="80"/>
                  <a:pt x="849" y="79"/>
                  <a:pt x="849" y="79"/>
                </a:cubicBezTo>
                <a:close/>
                <a:moveTo>
                  <a:pt x="871" y="63"/>
                </a:moveTo>
                <a:cubicBezTo>
                  <a:pt x="871" y="63"/>
                  <a:pt x="871" y="63"/>
                  <a:pt x="871" y="63"/>
                </a:cubicBezTo>
                <a:cubicBezTo>
                  <a:pt x="871" y="63"/>
                  <a:pt x="871" y="63"/>
                  <a:pt x="871" y="63"/>
                </a:cubicBezTo>
                <a:cubicBezTo>
                  <a:pt x="871" y="63"/>
                  <a:pt x="871" y="63"/>
                  <a:pt x="871" y="63"/>
                </a:cubicBezTo>
                <a:close/>
                <a:moveTo>
                  <a:pt x="866" y="60"/>
                </a:moveTo>
                <a:cubicBezTo>
                  <a:pt x="866" y="60"/>
                  <a:pt x="866" y="60"/>
                  <a:pt x="866" y="60"/>
                </a:cubicBezTo>
                <a:cubicBezTo>
                  <a:pt x="865" y="60"/>
                  <a:pt x="864" y="60"/>
                  <a:pt x="864" y="60"/>
                </a:cubicBezTo>
                <a:cubicBezTo>
                  <a:pt x="863" y="60"/>
                  <a:pt x="865" y="60"/>
                  <a:pt x="866" y="60"/>
                </a:cubicBezTo>
                <a:close/>
                <a:moveTo>
                  <a:pt x="858" y="66"/>
                </a:moveTo>
                <a:cubicBezTo>
                  <a:pt x="857" y="66"/>
                  <a:pt x="860" y="66"/>
                  <a:pt x="860" y="66"/>
                </a:cubicBezTo>
                <a:cubicBezTo>
                  <a:pt x="861" y="66"/>
                  <a:pt x="862" y="66"/>
                  <a:pt x="862" y="66"/>
                </a:cubicBezTo>
                <a:cubicBezTo>
                  <a:pt x="862" y="65"/>
                  <a:pt x="862" y="65"/>
                  <a:pt x="863" y="65"/>
                </a:cubicBezTo>
                <a:cubicBezTo>
                  <a:pt x="863" y="65"/>
                  <a:pt x="864" y="65"/>
                  <a:pt x="864" y="64"/>
                </a:cubicBezTo>
                <a:cubicBezTo>
                  <a:pt x="864" y="64"/>
                  <a:pt x="863" y="64"/>
                  <a:pt x="863" y="63"/>
                </a:cubicBezTo>
                <a:cubicBezTo>
                  <a:pt x="862" y="63"/>
                  <a:pt x="863" y="63"/>
                  <a:pt x="864" y="63"/>
                </a:cubicBezTo>
                <a:cubicBezTo>
                  <a:pt x="864" y="63"/>
                  <a:pt x="865" y="63"/>
                  <a:pt x="865" y="63"/>
                </a:cubicBezTo>
                <a:cubicBezTo>
                  <a:pt x="865" y="63"/>
                  <a:pt x="865" y="63"/>
                  <a:pt x="865" y="63"/>
                </a:cubicBezTo>
                <a:cubicBezTo>
                  <a:pt x="865" y="62"/>
                  <a:pt x="865" y="62"/>
                  <a:pt x="865" y="62"/>
                </a:cubicBezTo>
                <a:cubicBezTo>
                  <a:pt x="866" y="63"/>
                  <a:pt x="866" y="63"/>
                  <a:pt x="867" y="63"/>
                </a:cubicBezTo>
                <a:cubicBezTo>
                  <a:pt x="867" y="64"/>
                  <a:pt x="868" y="64"/>
                  <a:pt x="868" y="64"/>
                </a:cubicBezTo>
                <a:cubicBezTo>
                  <a:pt x="869" y="64"/>
                  <a:pt x="870" y="64"/>
                  <a:pt x="870" y="64"/>
                </a:cubicBezTo>
                <a:cubicBezTo>
                  <a:pt x="871" y="64"/>
                  <a:pt x="871" y="64"/>
                  <a:pt x="871" y="63"/>
                </a:cubicBezTo>
                <a:cubicBezTo>
                  <a:pt x="870" y="64"/>
                  <a:pt x="869" y="64"/>
                  <a:pt x="868" y="64"/>
                </a:cubicBezTo>
                <a:cubicBezTo>
                  <a:pt x="867" y="64"/>
                  <a:pt x="867" y="64"/>
                  <a:pt x="867" y="65"/>
                </a:cubicBezTo>
                <a:cubicBezTo>
                  <a:pt x="866" y="65"/>
                  <a:pt x="867" y="64"/>
                  <a:pt x="867" y="64"/>
                </a:cubicBezTo>
                <a:cubicBezTo>
                  <a:pt x="867" y="64"/>
                  <a:pt x="866" y="64"/>
                  <a:pt x="866" y="64"/>
                </a:cubicBezTo>
                <a:cubicBezTo>
                  <a:pt x="865" y="64"/>
                  <a:pt x="865" y="64"/>
                  <a:pt x="865" y="64"/>
                </a:cubicBezTo>
                <a:cubicBezTo>
                  <a:pt x="865" y="65"/>
                  <a:pt x="866" y="65"/>
                  <a:pt x="866" y="65"/>
                </a:cubicBezTo>
                <a:cubicBezTo>
                  <a:pt x="866" y="65"/>
                  <a:pt x="866" y="65"/>
                  <a:pt x="865" y="65"/>
                </a:cubicBezTo>
                <a:cubicBezTo>
                  <a:pt x="865" y="65"/>
                  <a:pt x="864" y="65"/>
                  <a:pt x="864" y="65"/>
                </a:cubicBezTo>
                <a:cubicBezTo>
                  <a:pt x="863" y="65"/>
                  <a:pt x="863" y="66"/>
                  <a:pt x="863" y="66"/>
                </a:cubicBezTo>
                <a:cubicBezTo>
                  <a:pt x="863" y="66"/>
                  <a:pt x="863" y="66"/>
                  <a:pt x="863" y="67"/>
                </a:cubicBezTo>
                <a:cubicBezTo>
                  <a:pt x="862" y="67"/>
                  <a:pt x="862" y="67"/>
                  <a:pt x="862" y="66"/>
                </a:cubicBezTo>
                <a:cubicBezTo>
                  <a:pt x="861" y="66"/>
                  <a:pt x="862" y="66"/>
                  <a:pt x="861" y="66"/>
                </a:cubicBezTo>
                <a:cubicBezTo>
                  <a:pt x="860" y="66"/>
                  <a:pt x="859" y="66"/>
                  <a:pt x="858" y="66"/>
                </a:cubicBezTo>
                <a:close/>
                <a:moveTo>
                  <a:pt x="780" y="114"/>
                </a:moveTo>
                <a:cubicBezTo>
                  <a:pt x="780" y="114"/>
                  <a:pt x="781" y="114"/>
                  <a:pt x="781" y="114"/>
                </a:cubicBezTo>
                <a:cubicBezTo>
                  <a:pt x="781" y="113"/>
                  <a:pt x="781" y="113"/>
                  <a:pt x="780" y="113"/>
                </a:cubicBezTo>
                <a:cubicBezTo>
                  <a:pt x="780" y="113"/>
                  <a:pt x="780" y="114"/>
                  <a:pt x="780" y="114"/>
                </a:cubicBezTo>
                <a:close/>
                <a:moveTo>
                  <a:pt x="785" y="111"/>
                </a:moveTo>
                <a:cubicBezTo>
                  <a:pt x="784" y="111"/>
                  <a:pt x="784" y="112"/>
                  <a:pt x="784" y="112"/>
                </a:cubicBezTo>
                <a:cubicBezTo>
                  <a:pt x="784" y="112"/>
                  <a:pt x="785" y="111"/>
                  <a:pt x="785" y="111"/>
                </a:cubicBezTo>
                <a:cubicBezTo>
                  <a:pt x="785" y="111"/>
                  <a:pt x="785" y="111"/>
                  <a:pt x="785" y="111"/>
                </a:cubicBezTo>
                <a:close/>
                <a:moveTo>
                  <a:pt x="799" y="96"/>
                </a:moveTo>
                <a:cubicBezTo>
                  <a:pt x="799" y="97"/>
                  <a:pt x="799" y="97"/>
                  <a:pt x="799" y="97"/>
                </a:cubicBezTo>
                <a:cubicBezTo>
                  <a:pt x="800" y="97"/>
                  <a:pt x="800" y="97"/>
                  <a:pt x="800" y="97"/>
                </a:cubicBezTo>
                <a:cubicBezTo>
                  <a:pt x="800" y="97"/>
                  <a:pt x="800" y="96"/>
                  <a:pt x="799" y="96"/>
                </a:cubicBezTo>
                <a:close/>
                <a:moveTo>
                  <a:pt x="812" y="94"/>
                </a:moveTo>
                <a:cubicBezTo>
                  <a:pt x="812" y="94"/>
                  <a:pt x="811" y="94"/>
                  <a:pt x="811" y="95"/>
                </a:cubicBezTo>
                <a:cubicBezTo>
                  <a:pt x="812" y="95"/>
                  <a:pt x="812" y="95"/>
                  <a:pt x="811" y="95"/>
                </a:cubicBezTo>
                <a:cubicBezTo>
                  <a:pt x="811" y="95"/>
                  <a:pt x="811" y="96"/>
                  <a:pt x="812" y="95"/>
                </a:cubicBezTo>
                <a:cubicBezTo>
                  <a:pt x="812" y="95"/>
                  <a:pt x="813" y="95"/>
                  <a:pt x="813" y="95"/>
                </a:cubicBezTo>
                <a:cubicBezTo>
                  <a:pt x="813" y="94"/>
                  <a:pt x="813" y="94"/>
                  <a:pt x="812" y="94"/>
                </a:cubicBezTo>
                <a:close/>
                <a:moveTo>
                  <a:pt x="892" y="55"/>
                </a:moveTo>
                <a:cubicBezTo>
                  <a:pt x="892" y="55"/>
                  <a:pt x="893" y="55"/>
                  <a:pt x="893" y="55"/>
                </a:cubicBezTo>
                <a:cubicBezTo>
                  <a:pt x="893" y="55"/>
                  <a:pt x="892" y="55"/>
                  <a:pt x="892" y="55"/>
                </a:cubicBezTo>
                <a:cubicBezTo>
                  <a:pt x="892" y="55"/>
                  <a:pt x="892" y="54"/>
                  <a:pt x="891" y="54"/>
                </a:cubicBezTo>
                <a:cubicBezTo>
                  <a:pt x="891" y="54"/>
                  <a:pt x="890" y="54"/>
                  <a:pt x="890" y="54"/>
                </a:cubicBezTo>
                <a:cubicBezTo>
                  <a:pt x="889" y="54"/>
                  <a:pt x="889" y="53"/>
                  <a:pt x="889" y="53"/>
                </a:cubicBezTo>
                <a:cubicBezTo>
                  <a:pt x="889" y="53"/>
                  <a:pt x="888" y="53"/>
                  <a:pt x="888" y="53"/>
                </a:cubicBezTo>
                <a:cubicBezTo>
                  <a:pt x="888" y="53"/>
                  <a:pt x="888" y="53"/>
                  <a:pt x="889" y="53"/>
                </a:cubicBezTo>
                <a:cubicBezTo>
                  <a:pt x="889" y="53"/>
                  <a:pt x="889" y="53"/>
                  <a:pt x="890" y="53"/>
                </a:cubicBezTo>
                <a:cubicBezTo>
                  <a:pt x="890" y="53"/>
                  <a:pt x="890" y="54"/>
                  <a:pt x="891" y="54"/>
                </a:cubicBezTo>
                <a:cubicBezTo>
                  <a:pt x="891" y="54"/>
                  <a:pt x="892" y="54"/>
                  <a:pt x="893" y="54"/>
                </a:cubicBezTo>
                <a:cubicBezTo>
                  <a:pt x="893" y="54"/>
                  <a:pt x="894" y="54"/>
                  <a:pt x="894" y="54"/>
                </a:cubicBezTo>
                <a:cubicBezTo>
                  <a:pt x="893" y="53"/>
                  <a:pt x="893" y="53"/>
                  <a:pt x="894" y="53"/>
                </a:cubicBezTo>
                <a:cubicBezTo>
                  <a:pt x="894" y="52"/>
                  <a:pt x="894" y="52"/>
                  <a:pt x="894" y="52"/>
                </a:cubicBezTo>
                <a:cubicBezTo>
                  <a:pt x="893" y="52"/>
                  <a:pt x="892" y="52"/>
                  <a:pt x="892" y="52"/>
                </a:cubicBezTo>
                <a:cubicBezTo>
                  <a:pt x="892" y="52"/>
                  <a:pt x="890" y="52"/>
                  <a:pt x="889" y="52"/>
                </a:cubicBezTo>
                <a:cubicBezTo>
                  <a:pt x="889" y="52"/>
                  <a:pt x="888" y="51"/>
                  <a:pt x="887" y="52"/>
                </a:cubicBezTo>
                <a:cubicBezTo>
                  <a:pt x="886" y="52"/>
                  <a:pt x="885" y="52"/>
                  <a:pt x="884" y="52"/>
                </a:cubicBezTo>
                <a:cubicBezTo>
                  <a:pt x="884" y="52"/>
                  <a:pt x="883" y="53"/>
                  <a:pt x="884" y="53"/>
                </a:cubicBezTo>
                <a:cubicBezTo>
                  <a:pt x="884" y="53"/>
                  <a:pt x="884" y="53"/>
                  <a:pt x="884" y="53"/>
                </a:cubicBezTo>
                <a:cubicBezTo>
                  <a:pt x="884" y="53"/>
                  <a:pt x="884" y="53"/>
                  <a:pt x="884" y="53"/>
                </a:cubicBezTo>
                <a:cubicBezTo>
                  <a:pt x="883" y="53"/>
                  <a:pt x="883" y="53"/>
                  <a:pt x="883" y="53"/>
                </a:cubicBezTo>
                <a:cubicBezTo>
                  <a:pt x="883" y="54"/>
                  <a:pt x="883" y="54"/>
                  <a:pt x="883" y="54"/>
                </a:cubicBezTo>
                <a:cubicBezTo>
                  <a:pt x="884" y="55"/>
                  <a:pt x="885" y="55"/>
                  <a:pt x="885" y="55"/>
                </a:cubicBezTo>
                <a:cubicBezTo>
                  <a:pt x="885" y="55"/>
                  <a:pt x="887" y="55"/>
                  <a:pt x="888" y="56"/>
                </a:cubicBezTo>
                <a:cubicBezTo>
                  <a:pt x="889" y="56"/>
                  <a:pt x="888" y="57"/>
                  <a:pt x="889" y="57"/>
                </a:cubicBezTo>
                <a:cubicBezTo>
                  <a:pt x="890" y="56"/>
                  <a:pt x="890" y="57"/>
                  <a:pt x="891" y="57"/>
                </a:cubicBezTo>
                <a:cubicBezTo>
                  <a:pt x="891" y="57"/>
                  <a:pt x="892" y="57"/>
                  <a:pt x="892" y="56"/>
                </a:cubicBezTo>
                <a:cubicBezTo>
                  <a:pt x="892" y="56"/>
                  <a:pt x="891" y="56"/>
                  <a:pt x="891" y="56"/>
                </a:cubicBezTo>
                <a:cubicBezTo>
                  <a:pt x="890" y="56"/>
                  <a:pt x="889" y="55"/>
                  <a:pt x="890" y="55"/>
                </a:cubicBezTo>
                <a:cubicBezTo>
                  <a:pt x="891" y="55"/>
                  <a:pt x="892" y="55"/>
                  <a:pt x="892" y="55"/>
                </a:cubicBezTo>
                <a:close/>
                <a:moveTo>
                  <a:pt x="897" y="51"/>
                </a:moveTo>
                <a:cubicBezTo>
                  <a:pt x="897" y="51"/>
                  <a:pt x="896" y="52"/>
                  <a:pt x="897" y="52"/>
                </a:cubicBezTo>
                <a:cubicBezTo>
                  <a:pt x="897" y="52"/>
                  <a:pt x="897" y="51"/>
                  <a:pt x="897" y="51"/>
                </a:cubicBezTo>
                <a:close/>
                <a:moveTo>
                  <a:pt x="912" y="43"/>
                </a:moveTo>
                <a:cubicBezTo>
                  <a:pt x="912" y="43"/>
                  <a:pt x="912" y="43"/>
                  <a:pt x="912" y="43"/>
                </a:cubicBezTo>
                <a:cubicBezTo>
                  <a:pt x="912" y="43"/>
                  <a:pt x="912" y="43"/>
                  <a:pt x="912" y="42"/>
                </a:cubicBezTo>
                <a:cubicBezTo>
                  <a:pt x="912" y="42"/>
                  <a:pt x="911" y="43"/>
                  <a:pt x="912" y="43"/>
                </a:cubicBezTo>
                <a:close/>
                <a:moveTo>
                  <a:pt x="910" y="40"/>
                </a:moveTo>
                <a:cubicBezTo>
                  <a:pt x="910" y="41"/>
                  <a:pt x="910" y="41"/>
                  <a:pt x="911" y="41"/>
                </a:cubicBezTo>
                <a:cubicBezTo>
                  <a:pt x="911" y="41"/>
                  <a:pt x="912" y="41"/>
                  <a:pt x="913" y="41"/>
                </a:cubicBezTo>
                <a:cubicBezTo>
                  <a:pt x="913" y="41"/>
                  <a:pt x="914" y="41"/>
                  <a:pt x="915" y="41"/>
                </a:cubicBezTo>
                <a:cubicBezTo>
                  <a:pt x="915" y="41"/>
                  <a:pt x="916" y="41"/>
                  <a:pt x="916" y="41"/>
                </a:cubicBezTo>
                <a:cubicBezTo>
                  <a:pt x="917" y="41"/>
                  <a:pt x="917" y="41"/>
                  <a:pt x="917" y="40"/>
                </a:cubicBezTo>
                <a:cubicBezTo>
                  <a:pt x="917" y="40"/>
                  <a:pt x="916" y="40"/>
                  <a:pt x="916" y="40"/>
                </a:cubicBezTo>
                <a:cubicBezTo>
                  <a:pt x="916" y="40"/>
                  <a:pt x="916" y="41"/>
                  <a:pt x="915" y="40"/>
                </a:cubicBezTo>
                <a:cubicBezTo>
                  <a:pt x="915" y="40"/>
                  <a:pt x="914" y="40"/>
                  <a:pt x="914" y="40"/>
                </a:cubicBezTo>
                <a:cubicBezTo>
                  <a:pt x="914" y="40"/>
                  <a:pt x="915" y="40"/>
                  <a:pt x="915" y="39"/>
                </a:cubicBezTo>
                <a:cubicBezTo>
                  <a:pt x="915" y="39"/>
                  <a:pt x="915" y="39"/>
                  <a:pt x="915" y="39"/>
                </a:cubicBezTo>
                <a:cubicBezTo>
                  <a:pt x="914" y="38"/>
                  <a:pt x="914" y="39"/>
                  <a:pt x="914" y="39"/>
                </a:cubicBezTo>
                <a:cubicBezTo>
                  <a:pt x="914" y="39"/>
                  <a:pt x="913" y="40"/>
                  <a:pt x="913" y="39"/>
                </a:cubicBezTo>
                <a:cubicBezTo>
                  <a:pt x="913" y="39"/>
                  <a:pt x="913" y="39"/>
                  <a:pt x="912" y="39"/>
                </a:cubicBezTo>
                <a:cubicBezTo>
                  <a:pt x="912" y="39"/>
                  <a:pt x="911" y="39"/>
                  <a:pt x="911" y="39"/>
                </a:cubicBezTo>
                <a:cubicBezTo>
                  <a:pt x="911" y="40"/>
                  <a:pt x="911" y="40"/>
                  <a:pt x="910" y="40"/>
                </a:cubicBezTo>
                <a:close/>
                <a:moveTo>
                  <a:pt x="905" y="33"/>
                </a:moveTo>
                <a:cubicBezTo>
                  <a:pt x="904" y="33"/>
                  <a:pt x="903" y="33"/>
                  <a:pt x="904" y="33"/>
                </a:cubicBezTo>
                <a:cubicBezTo>
                  <a:pt x="904" y="34"/>
                  <a:pt x="904" y="34"/>
                  <a:pt x="905" y="33"/>
                </a:cubicBezTo>
                <a:cubicBezTo>
                  <a:pt x="905" y="33"/>
                  <a:pt x="905" y="33"/>
                  <a:pt x="906" y="33"/>
                </a:cubicBezTo>
                <a:cubicBezTo>
                  <a:pt x="906" y="33"/>
                  <a:pt x="905" y="32"/>
                  <a:pt x="905" y="32"/>
                </a:cubicBezTo>
                <a:cubicBezTo>
                  <a:pt x="905" y="32"/>
                  <a:pt x="905" y="33"/>
                  <a:pt x="905" y="33"/>
                </a:cubicBezTo>
                <a:close/>
                <a:moveTo>
                  <a:pt x="906" y="33"/>
                </a:moveTo>
                <a:cubicBezTo>
                  <a:pt x="906" y="34"/>
                  <a:pt x="906" y="34"/>
                  <a:pt x="906" y="34"/>
                </a:cubicBezTo>
                <a:cubicBezTo>
                  <a:pt x="906" y="34"/>
                  <a:pt x="907" y="34"/>
                  <a:pt x="907" y="34"/>
                </a:cubicBezTo>
                <a:cubicBezTo>
                  <a:pt x="907" y="34"/>
                  <a:pt x="908" y="33"/>
                  <a:pt x="907" y="33"/>
                </a:cubicBezTo>
                <a:cubicBezTo>
                  <a:pt x="907" y="33"/>
                  <a:pt x="906" y="33"/>
                  <a:pt x="906" y="33"/>
                </a:cubicBezTo>
                <a:close/>
                <a:moveTo>
                  <a:pt x="912" y="33"/>
                </a:moveTo>
                <a:cubicBezTo>
                  <a:pt x="912" y="33"/>
                  <a:pt x="912" y="33"/>
                  <a:pt x="912" y="34"/>
                </a:cubicBezTo>
                <a:cubicBezTo>
                  <a:pt x="913" y="34"/>
                  <a:pt x="913" y="36"/>
                  <a:pt x="913" y="36"/>
                </a:cubicBezTo>
                <a:cubicBezTo>
                  <a:pt x="913" y="36"/>
                  <a:pt x="914" y="35"/>
                  <a:pt x="914" y="34"/>
                </a:cubicBezTo>
                <a:cubicBezTo>
                  <a:pt x="914" y="34"/>
                  <a:pt x="914" y="33"/>
                  <a:pt x="914" y="33"/>
                </a:cubicBezTo>
                <a:cubicBezTo>
                  <a:pt x="914" y="32"/>
                  <a:pt x="914" y="32"/>
                  <a:pt x="913" y="32"/>
                </a:cubicBezTo>
                <a:cubicBezTo>
                  <a:pt x="913" y="32"/>
                  <a:pt x="913" y="32"/>
                  <a:pt x="913" y="32"/>
                </a:cubicBezTo>
                <a:cubicBezTo>
                  <a:pt x="913" y="33"/>
                  <a:pt x="913" y="32"/>
                  <a:pt x="912" y="33"/>
                </a:cubicBezTo>
                <a:close/>
                <a:moveTo>
                  <a:pt x="910" y="24"/>
                </a:moveTo>
                <a:cubicBezTo>
                  <a:pt x="910" y="24"/>
                  <a:pt x="910" y="24"/>
                  <a:pt x="910" y="24"/>
                </a:cubicBezTo>
                <a:cubicBezTo>
                  <a:pt x="909" y="24"/>
                  <a:pt x="909" y="24"/>
                  <a:pt x="909" y="24"/>
                </a:cubicBezTo>
                <a:cubicBezTo>
                  <a:pt x="909" y="24"/>
                  <a:pt x="910" y="25"/>
                  <a:pt x="910" y="24"/>
                </a:cubicBezTo>
                <a:close/>
                <a:moveTo>
                  <a:pt x="909" y="25"/>
                </a:moveTo>
                <a:cubicBezTo>
                  <a:pt x="909" y="25"/>
                  <a:pt x="909" y="25"/>
                  <a:pt x="909" y="25"/>
                </a:cubicBezTo>
                <a:cubicBezTo>
                  <a:pt x="910" y="25"/>
                  <a:pt x="909" y="25"/>
                  <a:pt x="909" y="25"/>
                </a:cubicBezTo>
                <a:cubicBezTo>
                  <a:pt x="909" y="25"/>
                  <a:pt x="909" y="25"/>
                  <a:pt x="909" y="25"/>
                </a:cubicBezTo>
                <a:close/>
                <a:moveTo>
                  <a:pt x="916" y="21"/>
                </a:moveTo>
                <a:cubicBezTo>
                  <a:pt x="916" y="21"/>
                  <a:pt x="916" y="21"/>
                  <a:pt x="916" y="21"/>
                </a:cubicBezTo>
                <a:cubicBezTo>
                  <a:pt x="915" y="21"/>
                  <a:pt x="914" y="21"/>
                  <a:pt x="914" y="21"/>
                </a:cubicBezTo>
                <a:cubicBezTo>
                  <a:pt x="914" y="21"/>
                  <a:pt x="914" y="21"/>
                  <a:pt x="915" y="22"/>
                </a:cubicBezTo>
                <a:cubicBezTo>
                  <a:pt x="915" y="22"/>
                  <a:pt x="916" y="21"/>
                  <a:pt x="916" y="21"/>
                </a:cubicBezTo>
                <a:close/>
                <a:moveTo>
                  <a:pt x="913" y="24"/>
                </a:moveTo>
                <a:cubicBezTo>
                  <a:pt x="914" y="24"/>
                  <a:pt x="914" y="23"/>
                  <a:pt x="914" y="23"/>
                </a:cubicBezTo>
                <a:cubicBezTo>
                  <a:pt x="913" y="23"/>
                  <a:pt x="913" y="24"/>
                  <a:pt x="913" y="24"/>
                </a:cubicBezTo>
                <a:close/>
                <a:moveTo>
                  <a:pt x="915" y="24"/>
                </a:moveTo>
                <a:cubicBezTo>
                  <a:pt x="915" y="24"/>
                  <a:pt x="916" y="24"/>
                  <a:pt x="916" y="24"/>
                </a:cubicBezTo>
                <a:cubicBezTo>
                  <a:pt x="916" y="23"/>
                  <a:pt x="915" y="24"/>
                  <a:pt x="915" y="23"/>
                </a:cubicBezTo>
                <a:cubicBezTo>
                  <a:pt x="915" y="23"/>
                  <a:pt x="915" y="23"/>
                  <a:pt x="915" y="23"/>
                </a:cubicBezTo>
                <a:cubicBezTo>
                  <a:pt x="915" y="23"/>
                  <a:pt x="914" y="23"/>
                  <a:pt x="915" y="24"/>
                </a:cubicBezTo>
                <a:cubicBezTo>
                  <a:pt x="915" y="24"/>
                  <a:pt x="915" y="24"/>
                  <a:pt x="915" y="24"/>
                </a:cubicBezTo>
                <a:cubicBezTo>
                  <a:pt x="915" y="24"/>
                  <a:pt x="914" y="24"/>
                  <a:pt x="915" y="24"/>
                </a:cubicBezTo>
                <a:close/>
                <a:moveTo>
                  <a:pt x="915" y="25"/>
                </a:moveTo>
                <a:cubicBezTo>
                  <a:pt x="915" y="25"/>
                  <a:pt x="916" y="25"/>
                  <a:pt x="916" y="25"/>
                </a:cubicBezTo>
                <a:cubicBezTo>
                  <a:pt x="916" y="24"/>
                  <a:pt x="916" y="24"/>
                  <a:pt x="915" y="25"/>
                </a:cubicBezTo>
                <a:cubicBezTo>
                  <a:pt x="915" y="25"/>
                  <a:pt x="914" y="25"/>
                  <a:pt x="915" y="25"/>
                </a:cubicBezTo>
                <a:close/>
                <a:moveTo>
                  <a:pt x="920" y="26"/>
                </a:moveTo>
                <a:cubicBezTo>
                  <a:pt x="920" y="26"/>
                  <a:pt x="920" y="26"/>
                  <a:pt x="919" y="26"/>
                </a:cubicBezTo>
                <a:cubicBezTo>
                  <a:pt x="919" y="26"/>
                  <a:pt x="918" y="27"/>
                  <a:pt x="918" y="27"/>
                </a:cubicBezTo>
                <a:cubicBezTo>
                  <a:pt x="917" y="27"/>
                  <a:pt x="918" y="27"/>
                  <a:pt x="919" y="27"/>
                </a:cubicBezTo>
                <a:cubicBezTo>
                  <a:pt x="920" y="27"/>
                  <a:pt x="920" y="27"/>
                  <a:pt x="920" y="26"/>
                </a:cubicBezTo>
                <a:cubicBezTo>
                  <a:pt x="921" y="26"/>
                  <a:pt x="921" y="26"/>
                  <a:pt x="920" y="26"/>
                </a:cubicBezTo>
                <a:close/>
                <a:moveTo>
                  <a:pt x="919" y="22"/>
                </a:moveTo>
                <a:cubicBezTo>
                  <a:pt x="919" y="22"/>
                  <a:pt x="919" y="22"/>
                  <a:pt x="919" y="22"/>
                </a:cubicBezTo>
                <a:cubicBezTo>
                  <a:pt x="918" y="22"/>
                  <a:pt x="918" y="22"/>
                  <a:pt x="918" y="22"/>
                </a:cubicBezTo>
                <a:cubicBezTo>
                  <a:pt x="918" y="23"/>
                  <a:pt x="919" y="22"/>
                  <a:pt x="919" y="22"/>
                </a:cubicBezTo>
                <a:close/>
                <a:moveTo>
                  <a:pt x="920" y="21"/>
                </a:moveTo>
                <a:cubicBezTo>
                  <a:pt x="920" y="21"/>
                  <a:pt x="920" y="21"/>
                  <a:pt x="920" y="21"/>
                </a:cubicBezTo>
                <a:cubicBezTo>
                  <a:pt x="919" y="22"/>
                  <a:pt x="920" y="22"/>
                  <a:pt x="920" y="21"/>
                </a:cubicBezTo>
                <a:cubicBezTo>
                  <a:pt x="920" y="21"/>
                  <a:pt x="920" y="21"/>
                  <a:pt x="920" y="21"/>
                </a:cubicBezTo>
                <a:close/>
                <a:moveTo>
                  <a:pt x="923" y="19"/>
                </a:moveTo>
                <a:cubicBezTo>
                  <a:pt x="923" y="19"/>
                  <a:pt x="922" y="19"/>
                  <a:pt x="922" y="19"/>
                </a:cubicBezTo>
                <a:cubicBezTo>
                  <a:pt x="922" y="19"/>
                  <a:pt x="922" y="19"/>
                  <a:pt x="921" y="19"/>
                </a:cubicBezTo>
                <a:cubicBezTo>
                  <a:pt x="921" y="20"/>
                  <a:pt x="921" y="20"/>
                  <a:pt x="921" y="20"/>
                </a:cubicBezTo>
                <a:cubicBezTo>
                  <a:pt x="921" y="20"/>
                  <a:pt x="922" y="20"/>
                  <a:pt x="922" y="20"/>
                </a:cubicBezTo>
                <a:cubicBezTo>
                  <a:pt x="923" y="20"/>
                  <a:pt x="923" y="20"/>
                  <a:pt x="923" y="19"/>
                </a:cubicBezTo>
                <a:close/>
                <a:moveTo>
                  <a:pt x="917" y="7"/>
                </a:moveTo>
                <a:cubicBezTo>
                  <a:pt x="918" y="7"/>
                  <a:pt x="918" y="7"/>
                  <a:pt x="919" y="7"/>
                </a:cubicBezTo>
                <a:cubicBezTo>
                  <a:pt x="919" y="7"/>
                  <a:pt x="919" y="6"/>
                  <a:pt x="918" y="6"/>
                </a:cubicBezTo>
                <a:cubicBezTo>
                  <a:pt x="918" y="6"/>
                  <a:pt x="917" y="6"/>
                  <a:pt x="917" y="6"/>
                </a:cubicBezTo>
                <a:cubicBezTo>
                  <a:pt x="916" y="6"/>
                  <a:pt x="917" y="6"/>
                  <a:pt x="917" y="7"/>
                </a:cubicBezTo>
                <a:close/>
                <a:moveTo>
                  <a:pt x="924" y="8"/>
                </a:moveTo>
                <a:cubicBezTo>
                  <a:pt x="924" y="8"/>
                  <a:pt x="924" y="8"/>
                  <a:pt x="924" y="8"/>
                </a:cubicBezTo>
                <a:cubicBezTo>
                  <a:pt x="924" y="7"/>
                  <a:pt x="923" y="7"/>
                  <a:pt x="923" y="7"/>
                </a:cubicBezTo>
                <a:cubicBezTo>
                  <a:pt x="922" y="7"/>
                  <a:pt x="921" y="7"/>
                  <a:pt x="922" y="8"/>
                </a:cubicBezTo>
                <a:cubicBezTo>
                  <a:pt x="923" y="8"/>
                  <a:pt x="923" y="8"/>
                  <a:pt x="924" y="8"/>
                </a:cubicBezTo>
                <a:close/>
                <a:moveTo>
                  <a:pt x="923" y="7"/>
                </a:moveTo>
                <a:cubicBezTo>
                  <a:pt x="923" y="6"/>
                  <a:pt x="923" y="6"/>
                  <a:pt x="923" y="6"/>
                </a:cubicBezTo>
                <a:cubicBezTo>
                  <a:pt x="922" y="6"/>
                  <a:pt x="922" y="6"/>
                  <a:pt x="922" y="6"/>
                </a:cubicBezTo>
                <a:cubicBezTo>
                  <a:pt x="923" y="7"/>
                  <a:pt x="923" y="7"/>
                  <a:pt x="923" y="7"/>
                </a:cubicBezTo>
                <a:close/>
                <a:moveTo>
                  <a:pt x="812" y="3"/>
                </a:moveTo>
                <a:cubicBezTo>
                  <a:pt x="812" y="3"/>
                  <a:pt x="812" y="3"/>
                  <a:pt x="812" y="3"/>
                </a:cubicBezTo>
                <a:cubicBezTo>
                  <a:pt x="811" y="3"/>
                  <a:pt x="810" y="4"/>
                  <a:pt x="811" y="4"/>
                </a:cubicBezTo>
                <a:cubicBezTo>
                  <a:pt x="812" y="4"/>
                  <a:pt x="812" y="4"/>
                  <a:pt x="812" y="3"/>
                </a:cubicBezTo>
                <a:close/>
                <a:moveTo>
                  <a:pt x="817" y="5"/>
                </a:moveTo>
                <a:cubicBezTo>
                  <a:pt x="817" y="4"/>
                  <a:pt x="816" y="4"/>
                  <a:pt x="816" y="4"/>
                </a:cubicBezTo>
                <a:cubicBezTo>
                  <a:pt x="815" y="4"/>
                  <a:pt x="815" y="4"/>
                  <a:pt x="815" y="5"/>
                </a:cubicBezTo>
                <a:cubicBezTo>
                  <a:pt x="816" y="5"/>
                  <a:pt x="817" y="5"/>
                  <a:pt x="817" y="5"/>
                </a:cubicBezTo>
                <a:close/>
                <a:moveTo>
                  <a:pt x="820" y="3"/>
                </a:moveTo>
                <a:cubicBezTo>
                  <a:pt x="820" y="3"/>
                  <a:pt x="819" y="3"/>
                  <a:pt x="818" y="3"/>
                </a:cubicBezTo>
                <a:cubicBezTo>
                  <a:pt x="818" y="3"/>
                  <a:pt x="817" y="3"/>
                  <a:pt x="818" y="3"/>
                </a:cubicBezTo>
                <a:cubicBezTo>
                  <a:pt x="818" y="4"/>
                  <a:pt x="820" y="4"/>
                  <a:pt x="820" y="3"/>
                </a:cubicBezTo>
                <a:close/>
                <a:moveTo>
                  <a:pt x="1008" y="130"/>
                </a:moveTo>
                <a:cubicBezTo>
                  <a:pt x="1008" y="130"/>
                  <a:pt x="1008" y="129"/>
                  <a:pt x="1008" y="129"/>
                </a:cubicBezTo>
                <a:cubicBezTo>
                  <a:pt x="1008" y="129"/>
                  <a:pt x="1007" y="129"/>
                  <a:pt x="1007" y="130"/>
                </a:cubicBezTo>
                <a:cubicBezTo>
                  <a:pt x="1007" y="130"/>
                  <a:pt x="1008" y="131"/>
                  <a:pt x="1008" y="130"/>
                </a:cubicBezTo>
                <a:close/>
                <a:moveTo>
                  <a:pt x="1007" y="130"/>
                </a:moveTo>
                <a:cubicBezTo>
                  <a:pt x="1006" y="130"/>
                  <a:pt x="1006" y="130"/>
                  <a:pt x="1006" y="131"/>
                </a:cubicBezTo>
                <a:cubicBezTo>
                  <a:pt x="1006" y="131"/>
                  <a:pt x="1007" y="131"/>
                  <a:pt x="1007" y="131"/>
                </a:cubicBezTo>
                <a:cubicBezTo>
                  <a:pt x="1007" y="131"/>
                  <a:pt x="1007" y="131"/>
                  <a:pt x="1007" y="130"/>
                </a:cubicBezTo>
                <a:cubicBezTo>
                  <a:pt x="1007" y="130"/>
                  <a:pt x="1007" y="130"/>
                  <a:pt x="1007" y="130"/>
                </a:cubicBezTo>
                <a:close/>
                <a:moveTo>
                  <a:pt x="1005" y="132"/>
                </a:moveTo>
                <a:cubicBezTo>
                  <a:pt x="1005" y="132"/>
                  <a:pt x="1005" y="132"/>
                  <a:pt x="1006" y="132"/>
                </a:cubicBezTo>
                <a:cubicBezTo>
                  <a:pt x="1006" y="132"/>
                  <a:pt x="1006" y="132"/>
                  <a:pt x="1006" y="131"/>
                </a:cubicBezTo>
                <a:cubicBezTo>
                  <a:pt x="1007" y="131"/>
                  <a:pt x="1006" y="131"/>
                  <a:pt x="1006" y="131"/>
                </a:cubicBezTo>
                <a:cubicBezTo>
                  <a:pt x="1006" y="131"/>
                  <a:pt x="1005" y="131"/>
                  <a:pt x="1005" y="132"/>
                </a:cubicBezTo>
                <a:close/>
                <a:moveTo>
                  <a:pt x="1006" y="132"/>
                </a:moveTo>
                <a:cubicBezTo>
                  <a:pt x="1006" y="132"/>
                  <a:pt x="1006" y="132"/>
                  <a:pt x="1006" y="133"/>
                </a:cubicBezTo>
                <a:cubicBezTo>
                  <a:pt x="1006" y="133"/>
                  <a:pt x="1006" y="133"/>
                  <a:pt x="1006" y="134"/>
                </a:cubicBezTo>
                <a:cubicBezTo>
                  <a:pt x="1006" y="134"/>
                  <a:pt x="1006" y="134"/>
                  <a:pt x="1007" y="134"/>
                </a:cubicBezTo>
                <a:cubicBezTo>
                  <a:pt x="1007" y="134"/>
                  <a:pt x="1007" y="134"/>
                  <a:pt x="1007" y="133"/>
                </a:cubicBezTo>
                <a:cubicBezTo>
                  <a:pt x="1007" y="134"/>
                  <a:pt x="1007" y="134"/>
                  <a:pt x="1007" y="134"/>
                </a:cubicBezTo>
                <a:cubicBezTo>
                  <a:pt x="1007" y="134"/>
                  <a:pt x="1007" y="134"/>
                  <a:pt x="1007" y="134"/>
                </a:cubicBezTo>
                <a:cubicBezTo>
                  <a:pt x="1007" y="134"/>
                  <a:pt x="1007" y="133"/>
                  <a:pt x="1007" y="133"/>
                </a:cubicBezTo>
                <a:cubicBezTo>
                  <a:pt x="1007" y="133"/>
                  <a:pt x="1007" y="133"/>
                  <a:pt x="1007" y="133"/>
                </a:cubicBezTo>
                <a:cubicBezTo>
                  <a:pt x="1007" y="133"/>
                  <a:pt x="1007" y="133"/>
                  <a:pt x="1007" y="133"/>
                </a:cubicBezTo>
                <a:cubicBezTo>
                  <a:pt x="1007" y="133"/>
                  <a:pt x="1007" y="133"/>
                  <a:pt x="1007" y="132"/>
                </a:cubicBezTo>
                <a:cubicBezTo>
                  <a:pt x="1007" y="132"/>
                  <a:pt x="1008" y="132"/>
                  <a:pt x="1007" y="132"/>
                </a:cubicBezTo>
                <a:cubicBezTo>
                  <a:pt x="1007" y="132"/>
                  <a:pt x="1007" y="132"/>
                  <a:pt x="1007" y="132"/>
                </a:cubicBezTo>
                <a:cubicBezTo>
                  <a:pt x="1007" y="131"/>
                  <a:pt x="1007" y="132"/>
                  <a:pt x="1006" y="132"/>
                </a:cubicBezTo>
                <a:close/>
                <a:moveTo>
                  <a:pt x="1005" y="134"/>
                </a:moveTo>
                <a:cubicBezTo>
                  <a:pt x="1005" y="135"/>
                  <a:pt x="1006" y="135"/>
                  <a:pt x="1006" y="135"/>
                </a:cubicBezTo>
                <a:cubicBezTo>
                  <a:pt x="1006" y="135"/>
                  <a:pt x="1006" y="135"/>
                  <a:pt x="1006" y="135"/>
                </a:cubicBezTo>
                <a:cubicBezTo>
                  <a:pt x="1006" y="134"/>
                  <a:pt x="1006" y="134"/>
                  <a:pt x="1006" y="134"/>
                </a:cubicBezTo>
                <a:cubicBezTo>
                  <a:pt x="1006" y="134"/>
                  <a:pt x="1006" y="134"/>
                  <a:pt x="1005" y="134"/>
                </a:cubicBezTo>
                <a:close/>
                <a:moveTo>
                  <a:pt x="1005" y="127"/>
                </a:moveTo>
                <a:cubicBezTo>
                  <a:pt x="1005" y="128"/>
                  <a:pt x="1005" y="128"/>
                  <a:pt x="1005" y="128"/>
                </a:cubicBezTo>
                <a:cubicBezTo>
                  <a:pt x="1005" y="128"/>
                  <a:pt x="1005" y="128"/>
                  <a:pt x="1006" y="128"/>
                </a:cubicBezTo>
                <a:cubicBezTo>
                  <a:pt x="1006" y="128"/>
                  <a:pt x="1005" y="127"/>
                  <a:pt x="1005" y="127"/>
                </a:cubicBezTo>
                <a:cubicBezTo>
                  <a:pt x="1005" y="127"/>
                  <a:pt x="1005" y="127"/>
                  <a:pt x="1005" y="127"/>
                </a:cubicBezTo>
                <a:close/>
                <a:moveTo>
                  <a:pt x="1005" y="123"/>
                </a:moveTo>
                <a:cubicBezTo>
                  <a:pt x="1005" y="123"/>
                  <a:pt x="1005" y="122"/>
                  <a:pt x="1005" y="122"/>
                </a:cubicBezTo>
                <a:cubicBezTo>
                  <a:pt x="1005" y="122"/>
                  <a:pt x="1004" y="122"/>
                  <a:pt x="1005" y="123"/>
                </a:cubicBezTo>
                <a:cubicBezTo>
                  <a:pt x="1005" y="123"/>
                  <a:pt x="1005" y="123"/>
                  <a:pt x="1005" y="123"/>
                </a:cubicBezTo>
                <a:close/>
                <a:moveTo>
                  <a:pt x="1007" y="117"/>
                </a:moveTo>
                <a:cubicBezTo>
                  <a:pt x="1007" y="117"/>
                  <a:pt x="1007" y="116"/>
                  <a:pt x="1007" y="116"/>
                </a:cubicBezTo>
                <a:cubicBezTo>
                  <a:pt x="1007" y="116"/>
                  <a:pt x="1007" y="116"/>
                  <a:pt x="1007" y="116"/>
                </a:cubicBezTo>
                <a:cubicBezTo>
                  <a:pt x="1006" y="116"/>
                  <a:pt x="1006" y="116"/>
                  <a:pt x="1006" y="116"/>
                </a:cubicBezTo>
                <a:cubicBezTo>
                  <a:pt x="1006" y="117"/>
                  <a:pt x="1006" y="116"/>
                  <a:pt x="1007" y="117"/>
                </a:cubicBezTo>
                <a:close/>
                <a:moveTo>
                  <a:pt x="1010" y="115"/>
                </a:moveTo>
                <a:cubicBezTo>
                  <a:pt x="1010" y="115"/>
                  <a:pt x="1011" y="115"/>
                  <a:pt x="1011" y="115"/>
                </a:cubicBezTo>
                <a:cubicBezTo>
                  <a:pt x="1010" y="114"/>
                  <a:pt x="1010" y="114"/>
                  <a:pt x="1010" y="114"/>
                </a:cubicBezTo>
                <a:cubicBezTo>
                  <a:pt x="1010" y="114"/>
                  <a:pt x="1010" y="114"/>
                  <a:pt x="1010" y="115"/>
                </a:cubicBezTo>
                <a:cubicBezTo>
                  <a:pt x="1010" y="115"/>
                  <a:pt x="1010" y="115"/>
                  <a:pt x="1010" y="115"/>
                </a:cubicBezTo>
                <a:close/>
                <a:moveTo>
                  <a:pt x="1018" y="111"/>
                </a:moveTo>
                <a:cubicBezTo>
                  <a:pt x="1019" y="111"/>
                  <a:pt x="1019" y="111"/>
                  <a:pt x="1019" y="111"/>
                </a:cubicBezTo>
                <a:cubicBezTo>
                  <a:pt x="1019" y="110"/>
                  <a:pt x="1019" y="110"/>
                  <a:pt x="1019" y="110"/>
                </a:cubicBezTo>
                <a:cubicBezTo>
                  <a:pt x="1018" y="110"/>
                  <a:pt x="1018" y="110"/>
                  <a:pt x="1018" y="110"/>
                </a:cubicBezTo>
                <a:cubicBezTo>
                  <a:pt x="1017" y="110"/>
                  <a:pt x="1017" y="111"/>
                  <a:pt x="1017" y="111"/>
                </a:cubicBezTo>
                <a:cubicBezTo>
                  <a:pt x="1018" y="111"/>
                  <a:pt x="1018" y="111"/>
                  <a:pt x="1018" y="111"/>
                </a:cubicBezTo>
                <a:close/>
                <a:moveTo>
                  <a:pt x="1020" y="110"/>
                </a:moveTo>
                <a:cubicBezTo>
                  <a:pt x="1020" y="110"/>
                  <a:pt x="1020" y="110"/>
                  <a:pt x="1021" y="110"/>
                </a:cubicBezTo>
                <a:cubicBezTo>
                  <a:pt x="1021" y="110"/>
                  <a:pt x="1021" y="110"/>
                  <a:pt x="1020" y="109"/>
                </a:cubicBezTo>
                <a:cubicBezTo>
                  <a:pt x="1020" y="109"/>
                  <a:pt x="1019" y="110"/>
                  <a:pt x="1020" y="110"/>
                </a:cubicBezTo>
                <a:close/>
                <a:moveTo>
                  <a:pt x="1021" y="109"/>
                </a:moveTo>
                <a:cubicBezTo>
                  <a:pt x="1021" y="108"/>
                  <a:pt x="1020" y="108"/>
                  <a:pt x="1020" y="108"/>
                </a:cubicBezTo>
                <a:cubicBezTo>
                  <a:pt x="1020" y="108"/>
                  <a:pt x="1019" y="108"/>
                  <a:pt x="1019" y="109"/>
                </a:cubicBezTo>
                <a:cubicBezTo>
                  <a:pt x="1019" y="109"/>
                  <a:pt x="1020" y="109"/>
                  <a:pt x="1020" y="109"/>
                </a:cubicBezTo>
                <a:cubicBezTo>
                  <a:pt x="1021" y="109"/>
                  <a:pt x="1021" y="109"/>
                  <a:pt x="1021" y="109"/>
                </a:cubicBezTo>
                <a:close/>
                <a:moveTo>
                  <a:pt x="1023" y="109"/>
                </a:moveTo>
                <a:cubicBezTo>
                  <a:pt x="1023" y="109"/>
                  <a:pt x="1023" y="108"/>
                  <a:pt x="1023" y="108"/>
                </a:cubicBezTo>
                <a:cubicBezTo>
                  <a:pt x="1023" y="108"/>
                  <a:pt x="1022" y="108"/>
                  <a:pt x="1022" y="108"/>
                </a:cubicBezTo>
                <a:cubicBezTo>
                  <a:pt x="1022" y="108"/>
                  <a:pt x="1022" y="108"/>
                  <a:pt x="1023" y="109"/>
                </a:cubicBezTo>
                <a:close/>
                <a:moveTo>
                  <a:pt x="1022" y="108"/>
                </a:moveTo>
                <a:cubicBezTo>
                  <a:pt x="1023" y="108"/>
                  <a:pt x="1023" y="108"/>
                  <a:pt x="1023" y="107"/>
                </a:cubicBezTo>
                <a:cubicBezTo>
                  <a:pt x="1023" y="107"/>
                  <a:pt x="1023" y="107"/>
                  <a:pt x="1022" y="107"/>
                </a:cubicBezTo>
                <a:cubicBezTo>
                  <a:pt x="1022" y="107"/>
                  <a:pt x="1021" y="108"/>
                  <a:pt x="1021" y="108"/>
                </a:cubicBezTo>
                <a:cubicBezTo>
                  <a:pt x="1022" y="108"/>
                  <a:pt x="1022" y="108"/>
                  <a:pt x="1022" y="108"/>
                </a:cubicBezTo>
                <a:close/>
                <a:moveTo>
                  <a:pt x="1023" y="107"/>
                </a:moveTo>
                <a:cubicBezTo>
                  <a:pt x="1023" y="107"/>
                  <a:pt x="1024" y="107"/>
                  <a:pt x="1024" y="106"/>
                </a:cubicBezTo>
                <a:cubicBezTo>
                  <a:pt x="1024" y="106"/>
                  <a:pt x="1024" y="106"/>
                  <a:pt x="1023" y="106"/>
                </a:cubicBezTo>
                <a:cubicBezTo>
                  <a:pt x="1023" y="106"/>
                  <a:pt x="1023" y="106"/>
                  <a:pt x="1022" y="106"/>
                </a:cubicBezTo>
                <a:cubicBezTo>
                  <a:pt x="1022" y="106"/>
                  <a:pt x="1021" y="107"/>
                  <a:pt x="1022" y="107"/>
                </a:cubicBezTo>
                <a:cubicBezTo>
                  <a:pt x="1022" y="107"/>
                  <a:pt x="1023" y="107"/>
                  <a:pt x="1023" y="107"/>
                </a:cubicBezTo>
                <a:close/>
                <a:moveTo>
                  <a:pt x="1023" y="108"/>
                </a:moveTo>
                <a:cubicBezTo>
                  <a:pt x="1024" y="108"/>
                  <a:pt x="1024" y="108"/>
                  <a:pt x="1025" y="108"/>
                </a:cubicBezTo>
                <a:cubicBezTo>
                  <a:pt x="1025" y="107"/>
                  <a:pt x="1025" y="107"/>
                  <a:pt x="1025" y="107"/>
                </a:cubicBezTo>
                <a:cubicBezTo>
                  <a:pt x="1024" y="107"/>
                  <a:pt x="1023" y="107"/>
                  <a:pt x="1023" y="107"/>
                </a:cubicBezTo>
                <a:cubicBezTo>
                  <a:pt x="1023" y="107"/>
                  <a:pt x="1023" y="107"/>
                  <a:pt x="1023" y="108"/>
                </a:cubicBezTo>
                <a:close/>
                <a:moveTo>
                  <a:pt x="1035" y="100"/>
                </a:moveTo>
                <a:cubicBezTo>
                  <a:pt x="1035" y="100"/>
                  <a:pt x="1035" y="100"/>
                  <a:pt x="1035" y="101"/>
                </a:cubicBezTo>
                <a:cubicBezTo>
                  <a:pt x="1035" y="102"/>
                  <a:pt x="1035" y="102"/>
                  <a:pt x="1036" y="102"/>
                </a:cubicBezTo>
                <a:cubicBezTo>
                  <a:pt x="1036" y="102"/>
                  <a:pt x="1036" y="100"/>
                  <a:pt x="1035" y="100"/>
                </a:cubicBezTo>
                <a:close/>
                <a:moveTo>
                  <a:pt x="1037" y="98"/>
                </a:moveTo>
                <a:cubicBezTo>
                  <a:pt x="1037" y="98"/>
                  <a:pt x="1036" y="98"/>
                  <a:pt x="1037" y="98"/>
                </a:cubicBezTo>
                <a:cubicBezTo>
                  <a:pt x="1037" y="98"/>
                  <a:pt x="1037" y="98"/>
                  <a:pt x="1038" y="98"/>
                </a:cubicBezTo>
                <a:cubicBezTo>
                  <a:pt x="1038" y="98"/>
                  <a:pt x="1038" y="97"/>
                  <a:pt x="1037" y="98"/>
                </a:cubicBezTo>
                <a:close/>
                <a:moveTo>
                  <a:pt x="1038" y="95"/>
                </a:moveTo>
                <a:cubicBezTo>
                  <a:pt x="1039" y="95"/>
                  <a:pt x="1038" y="94"/>
                  <a:pt x="1038" y="94"/>
                </a:cubicBezTo>
                <a:cubicBezTo>
                  <a:pt x="1038" y="94"/>
                  <a:pt x="1037" y="95"/>
                  <a:pt x="1038" y="95"/>
                </a:cubicBezTo>
                <a:cubicBezTo>
                  <a:pt x="1038" y="95"/>
                  <a:pt x="1038" y="95"/>
                  <a:pt x="1038" y="95"/>
                </a:cubicBezTo>
                <a:close/>
                <a:moveTo>
                  <a:pt x="1041" y="92"/>
                </a:moveTo>
                <a:cubicBezTo>
                  <a:pt x="1042" y="92"/>
                  <a:pt x="1042" y="92"/>
                  <a:pt x="1042" y="92"/>
                </a:cubicBezTo>
                <a:cubicBezTo>
                  <a:pt x="1042" y="92"/>
                  <a:pt x="1041" y="91"/>
                  <a:pt x="1041" y="91"/>
                </a:cubicBezTo>
                <a:cubicBezTo>
                  <a:pt x="1041" y="91"/>
                  <a:pt x="1040" y="91"/>
                  <a:pt x="1040" y="92"/>
                </a:cubicBezTo>
                <a:cubicBezTo>
                  <a:pt x="1041" y="92"/>
                  <a:pt x="1041" y="92"/>
                  <a:pt x="1041" y="92"/>
                </a:cubicBezTo>
                <a:close/>
                <a:moveTo>
                  <a:pt x="1040" y="93"/>
                </a:moveTo>
                <a:cubicBezTo>
                  <a:pt x="1041" y="93"/>
                  <a:pt x="1041" y="93"/>
                  <a:pt x="1042" y="93"/>
                </a:cubicBezTo>
                <a:cubicBezTo>
                  <a:pt x="1042" y="92"/>
                  <a:pt x="1042" y="92"/>
                  <a:pt x="1042" y="92"/>
                </a:cubicBezTo>
                <a:cubicBezTo>
                  <a:pt x="1042" y="92"/>
                  <a:pt x="1041" y="92"/>
                  <a:pt x="1041" y="93"/>
                </a:cubicBezTo>
                <a:cubicBezTo>
                  <a:pt x="1040" y="93"/>
                  <a:pt x="1040" y="94"/>
                  <a:pt x="1040" y="93"/>
                </a:cubicBezTo>
                <a:close/>
                <a:moveTo>
                  <a:pt x="1049" y="86"/>
                </a:moveTo>
                <a:cubicBezTo>
                  <a:pt x="1049" y="86"/>
                  <a:pt x="1049" y="85"/>
                  <a:pt x="1048" y="85"/>
                </a:cubicBezTo>
                <a:cubicBezTo>
                  <a:pt x="1048" y="85"/>
                  <a:pt x="1047" y="86"/>
                  <a:pt x="1048" y="86"/>
                </a:cubicBezTo>
                <a:cubicBezTo>
                  <a:pt x="1048" y="86"/>
                  <a:pt x="1049" y="86"/>
                  <a:pt x="1049" y="86"/>
                </a:cubicBezTo>
                <a:close/>
                <a:moveTo>
                  <a:pt x="1053" y="80"/>
                </a:moveTo>
                <a:cubicBezTo>
                  <a:pt x="1054" y="81"/>
                  <a:pt x="1055" y="81"/>
                  <a:pt x="1055" y="81"/>
                </a:cubicBezTo>
                <a:cubicBezTo>
                  <a:pt x="1056" y="80"/>
                  <a:pt x="1055" y="80"/>
                  <a:pt x="1054" y="80"/>
                </a:cubicBezTo>
                <a:cubicBezTo>
                  <a:pt x="1054" y="80"/>
                  <a:pt x="1053" y="80"/>
                  <a:pt x="1053" y="80"/>
                </a:cubicBezTo>
                <a:close/>
                <a:moveTo>
                  <a:pt x="1043" y="80"/>
                </a:moveTo>
                <a:cubicBezTo>
                  <a:pt x="1043" y="80"/>
                  <a:pt x="1042" y="80"/>
                  <a:pt x="1042" y="81"/>
                </a:cubicBezTo>
                <a:cubicBezTo>
                  <a:pt x="1042" y="81"/>
                  <a:pt x="1042" y="82"/>
                  <a:pt x="1043" y="81"/>
                </a:cubicBezTo>
                <a:cubicBezTo>
                  <a:pt x="1043" y="81"/>
                  <a:pt x="1044" y="81"/>
                  <a:pt x="1044" y="80"/>
                </a:cubicBezTo>
                <a:cubicBezTo>
                  <a:pt x="1044" y="80"/>
                  <a:pt x="1043" y="80"/>
                  <a:pt x="1043" y="80"/>
                </a:cubicBezTo>
                <a:close/>
                <a:moveTo>
                  <a:pt x="1044" y="80"/>
                </a:moveTo>
                <a:cubicBezTo>
                  <a:pt x="1044" y="81"/>
                  <a:pt x="1044" y="81"/>
                  <a:pt x="1045" y="80"/>
                </a:cubicBezTo>
                <a:cubicBezTo>
                  <a:pt x="1045" y="80"/>
                  <a:pt x="1045" y="79"/>
                  <a:pt x="1044" y="80"/>
                </a:cubicBezTo>
                <a:cubicBezTo>
                  <a:pt x="1044" y="80"/>
                  <a:pt x="1044" y="80"/>
                  <a:pt x="1044" y="80"/>
                </a:cubicBezTo>
                <a:close/>
                <a:moveTo>
                  <a:pt x="1047" y="79"/>
                </a:moveTo>
                <a:cubicBezTo>
                  <a:pt x="1047" y="79"/>
                  <a:pt x="1047" y="78"/>
                  <a:pt x="1047" y="79"/>
                </a:cubicBezTo>
                <a:cubicBezTo>
                  <a:pt x="1046" y="79"/>
                  <a:pt x="1046" y="79"/>
                  <a:pt x="1046" y="79"/>
                </a:cubicBezTo>
                <a:cubicBezTo>
                  <a:pt x="1045" y="79"/>
                  <a:pt x="1045" y="79"/>
                  <a:pt x="1045" y="80"/>
                </a:cubicBezTo>
                <a:cubicBezTo>
                  <a:pt x="1045" y="80"/>
                  <a:pt x="1046" y="80"/>
                  <a:pt x="1046" y="80"/>
                </a:cubicBezTo>
                <a:cubicBezTo>
                  <a:pt x="1046" y="80"/>
                  <a:pt x="1047" y="80"/>
                  <a:pt x="1048" y="80"/>
                </a:cubicBezTo>
                <a:cubicBezTo>
                  <a:pt x="1048" y="79"/>
                  <a:pt x="1047" y="79"/>
                  <a:pt x="1047" y="79"/>
                </a:cubicBezTo>
                <a:close/>
                <a:moveTo>
                  <a:pt x="1057" y="78"/>
                </a:moveTo>
                <a:cubicBezTo>
                  <a:pt x="1057" y="78"/>
                  <a:pt x="1058" y="78"/>
                  <a:pt x="1058" y="78"/>
                </a:cubicBezTo>
                <a:cubicBezTo>
                  <a:pt x="1058" y="78"/>
                  <a:pt x="1058" y="78"/>
                  <a:pt x="1059" y="77"/>
                </a:cubicBezTo>
                <a:cubicBezTo>
                  <a:pt x="1059" y="77"/>
                  <a:pt x="1059" y="77"/>
                  <a:pt x="1059" y="76"/>
                </a:cubicBezTo>
                <a:cubicBezTo>
                  <a:pt x="1059" y="76"/>
                  <a:pt x="1058" y="76"/>
                  <a:pt x="1059" y="75"/>
                </a:cubicBezTo>
                <a:cubicBezTo>
                  <a:pt x="1059" y="75"/>
                  <a:pt x="1058" y="75"/>
                  <a:pt x="1058" y="75"/>
                </a:cubicBezTo>
                <a:cubicBezTo>
                  <a:pt x="1058" y="75"/>
                  <a:pt x="1058" y="75"/>
                  <a:pt x="1057" y="75"/>
                </a:cubicBezTo>
                <a:cubicBezTo>
                  <a:pt x="1057" y="75"/>
                  <a:pt x="1057" y="76"/>
                  <a:pt x="1057" y="76"/>
                </a:cubicBezTo>
                <a:cubicBezTo>
                  <a:pt x="1057" y="76"/>
                  <a:pt x="1056" y="76"/>
                  <a:pt x="1056" y="76"/>
                </a:cubicBezTo>
                <a:cubicBezTo>
                  <a:pt x="1056" y="77"/>
                  <a:pt x="1055" y="78"/>
                  <a:pt x="1055" y="77"/>
                </a:cubicBezTo>
                <a:cubicBezTo>
                  <a:pt x="1055" y="77"/>
                  <a:pt x="1056" y="76"/>
                  <a:pt x="1056" y="76"/>
                </a:cubicBezTo>
                <a:cubicBezTo>
                  <a:pt x="1056" y="76"/>
                  <a:pt x="1056" y="76"/>
                  <a:pt x="1056" y="75"/>
                </a:cubicBezTo>
                <a:cubicBezTo>
                  <a:pt x="1056" y="75"/>
                  <a:pt x="1056" y="75"/>
                  <a:pt x="1055" y="75"/>
                </a:cubicBezTo>
                <a:cubicBezTo>
                  <a:pt x="1055" y="75"/>
                  <a:pt x="1054" y="75"/>
                  <a:pt x="1054" y="75"/>
                </a:cubicBezTo>
                <a:cubicBezTo>
                  <a:pt x="1055" y="75"/>
                  <a:pt x="1056" y="74"/>
                  <a:pt x="1056" y="74"/>
                </a:cubicBezTo>
                <a:cubicBezTo>
                  <a:pt x="1057" y="73"/>
                  <a:pt x="1056" y="73"/>
                  <a:pt x="1056" y="73"/>
                </a:cubicBezTo>
                <a:cubicBezTo>
                  <a:pt x="1056" y="73"/>
                  <a:pt x="1056" y="73"/>
                  <a:pt x="1056" y="73"/>
                </a:cubicBezTo>
                <a:cubicBezTo>
                  <a:pt x="1055" y="73"/>
                  <a:pt x="1055" y="74"/>
                  <a:pt x="1055" y="74"/>
                </a:cubicBezTo>
                <a:cubicBezTo>
                  <a:pt x="1055" y="74"/>
                  <a:pt x="1054" y="74"/>
                  <a:pt x="1054" y="74"/>
                </a:cubicBezTo>
                <a:cubicBezTo>
                  <a:pt x="1054" y="74"/>
                  <a:pt x="1053" y="75"/>
                  <a:pt x="1054" y="75"/>
                </a:cubicBezTo>
                <a:cubicBezTo>
                  <a:pt x="1054" y="75"/>
                  <a:pt x="1054" y="75"/>
                  <a:pt x="1054" y="75"/>
                </a:cubicBezTo>
                <a:cubicBezTo>
                  <a:pt x="1054" y="75"/>
                  <a:pt x="1054" y="76"/>
                  <a:pt x="1054" y="76"/>
                </a:cubicBezTo>
                <a:cubicBezTo>
                  <a:pt x="1054" y="76"/>
                  <a:pt x="1054" y="76"/>
                  <a:pt x="1054" y="76"/>
                </a:cubicBezTo>
                <a:cubicBezTo>
                  <a:pt x="1054" y="76"/>
                  <a:pt x="1053" y="76"/>
                  <a:pt x="1053" y="77"/>
                </a:cubicBezTo>
                <a:cubicBezTo>
                  <a:pt x="1053" y="77"/>
                  <a:pt x="1053" y="77"/>
                  <a:pt x="1053" y="77"/>
                </a:cubicBezTo>
                <a:cubicBezTo>
                  <a:pt x="1053" y="77"/>
                  <a:pt x="1053" y="77"/>
                  <a:pt x="1053" y="76"/>
                </a:cubicBezTo>
                <a:cubicBezTo>
                  <a:pt x="1053" y="76"/>
                  <a:pt x="1053" y="75"/>
                  <a:pt x="1053" y="75"/>
                </a:cubicBezTo>
                <a:cubicBezTo>
                  <a:pt x="1052" y="75"/>
                  <a:pt x="1052" y="74"/>
                  <a:pt x="1052" y="75"/>
                </a:cubicBezTo>
                <a:cubicBezTo>
                  <a:pt x="1052" y="75"/>
                  <a:pt x="1052" y="75"/>
                  <a:pt x="1052" y="76"/>
                </a:cubicBezTo>
                <a:cubicBezTo>
                  <a:pt x="1051" y="76"/>
                  <a:pt x="1051" y="75"/>
                  <a:pt x="1051" y="75"/>
                </a:cubicBezTo>
                <a:cubicBezTo>
                  <a:pt x="1051" y="75"/>
                  <a:pt x="1051" y="75"/>
                  <a:pt x="1051" y="75"/>
                </a:cubicBezTo>
                <a:cubicBezTo>
                  <a:pt x="1051" y="76"/>
                  <a:pt x="1051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49" y="76"/>
                  <a:pt x="1049" y="76"/>
                  <a:pt x="1049" y="77"/>
                </a:cubicBezTo>
                <a:cubicBezTo>
                  <a:pt x="1049" y="77"/>
                  <a:pt x="1050" y="77"/>
                  <a:pt x="1050" y="77"/>
                </a:cubicBezTo>
                <a:cubicBezTo>
                  <a:pt x="1050" y="77"/>
                  <a:pt x="1051" y="76"/>
                  <a:pt x="1051" y="76"/>
                </a:cubicBezTo>
                <a:cubicBezTo>
                  <a:pt x="1051" y="76"/>
                  <a:pt x="1052" y="76"/>
                  <a:pt x="1052" y="76"/>
                </a:cubicBezTo>
                <a:cubicBezTo>
                  <a:pt x="1051" y="77"/>
                  <a:pt x="1051" y="77"/>
                  <a:pt x="1051" y="77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8"/>
                  <a:pt x="1051" y="77"/>
                  <a:pt x="1051" y="78"/>
                </a:cubicBezTo>
                <a:cubicBezTo>
                  <a:pt x="1051" y="78"/>
                  <a:pt x="1051" y="78"/>
                  <a:pt x="1050" y="78"/>
                </a:cubicBezTo>
                <a:cubicBezTo>
                  <a:pt x="1050" y="78"/>
                  <a:pt x="1049" y="78"/>
                  <a:pt x="1049" y="78"/>
                </a:cubicBezTo>
                <a:cubicBezTo>
                  <a:pt x="1049" y="79"/>
                  <a:pt x="1049" y="79"/>
                  <a:pt x="1049" y="79"/>
                </a:cubicBezTo>
                <a:cubicBezTo>
                  <a:pt x="1048" y="79"/>
                  <a:pt x="1048" y="79"/>
                  <a:pt x="1048" y="78"/>
                </a:cubicBezTo>
                <a:cubicBezTo>
                  <a:pt x="1048" y="78"/>
                  <a:pt x="1047" y="79"/>
                  <a:pt x="1048" y="79"/>
                </a:cubicBezTo>
                <a:cubicBezTo>
                  <a:pt x="1048" y="79"/>
                  <a:pt x="1048" y="79"/>
                  <a:pt x="1048" y="79"/>
                </a:cubicBezTo>
                <a:cubicBezTo>
                  <a:pt x="1049" y="80"/>
                  <a:pt x="1049" y="80"/>
                  <a:pt x="1049" y="79"/>
                </a:cubicBezTo>
                <a:cubicBezTo>
                  <a:pt x="1050" y="79"/>
                  <a:pt x="1050" y="78"/>
                  <a:pt x="1051" y="79"/>
                </a:cubicBezTo>
                <a:cubicBezTo>
                  <a:pt x="1051" y="79"/>
                  <a:pt x="1051" y="79"/>
                  <a:pt x="1051" y="79"/>
                </a:cubicBezTo>
                <a:cubicBezTo>
                  <a:pt x="1052" y="78"/>
                  <a:pt x="1053" y="78"/>
                  <a:pt x="1052" y="78"/>
                </a:cubicBezTo>
                <a:cubicBezTo>
                  <a:pt x="1051" y="78"/>
                  <a:pt x="1051" y="78"/>
                  <a:pt x="1051" y="78"/>
                </a:cubicBezTo>
                <a:cubicBezTo>
                  <a:pt x="1051" y="78"/>
                  <a:pt x="1051" y="78"/>
                  <a:pt x="1052" y="77"/>
                </a:cubicBezTo>
                <a:cubicBezTo>
                  <a:pt x="1052" y="77"/>
                  <a:pt x="1053" y="77"/>
                  <a:pt x="1053" y="78"/>
                </a:cubicBezTo>
                <a:cubicBezTo>
                  <a:pt x="1053" y="78"/>
                  <a:pt x="1053" y="78"/>
                  <a:pt x="1052" y="78"/>
                </a:cubicBezTo>
                <a:cubicBezTo>
                  <a:pt x="1052" y="79"/>
                  <a:pt x="1052" y="79"/>
                  <a:pt x="1052" y="79"/>
                </a:cubicBezTo>
                <a:cubicBezTo>
                  <a:pt x="1053" y="79"/>
                  <a:pt x="1053" y="78"/>
                  <a:pt x="1053" y="78"/>
                </a:cubicBezTo>
                <a:cubicBezTo>
                  <a:pt x="1054" y="79"/>
                  <a:pt x="1054" y="79"/>
                  <a:pt x="1055" y="79"/>
                </a:cubicBezTo>
                <a:cubicBezTo>
                  <a:pt x="1055" y="78"/>
                  <a:pt x="1055" y="78"/>
                  <a:pt x="1055" y="78"/>
                </a:cubicBezTo>
                <a:cubicBezTo>
                  <a:pt x="1056" y="78"/>
                  <a:pt x="1055" y="78"/>
                  <a:pt x="1056" y="78"/>
                </a:cubicBezTo>
                <a:cubicBezTo>
                  <a:pt x="1056" y="78"/>
                  <a:pt x="1057" y="78"/>
                  <a:pt x="1057" y="78"/>
                </a:cubicBezTo>
                <a:cubicBezTo>
                  <a:pt x="1057" y="77"/>
                  <a:pt x="1058" y="77"/>
                  <a:pt x="1057" y="77"/>
                </a:cubicBezTo>
                <a:cubicBezTo>
                  <a:pt x="1057" y="77"/>
                  <a:pt x="1057" y="78"/>
                  <a:pt x="1057" y="78"/>
                </a:cubicBezTo>
                <a:close/>
                <a:moveTo>
                  <a:pt x="1065" y="72"/>
                </a:moveTo>
                <a:cubicBezTo>
                  <a:pt x="1064" y="72"/>
                  <a:pt x="1064" y="72"/>
                  <a:pt x="1063" y="71"/>
                </a:cubicBezTo>
                <a:cubicBezTo>
                  <a:pt x="1063" y="71"/>
                  <a:pt x="1063" y="71"/>
                  <a:pt x="1063" y="72"/>
                </a:cubicBezTo>
                <a:cubicBezTo>
                  <a:pt x="1062" y="72"/>
                  <a:pt x="1062" y="72"/>
                  <a:pt x="1061" y="72"/>
                </a:cubicBezTo>
                <a:cubicBezTo>
                  <a:pt x="1061" y="72"/>
                  <a:pt x="1061" y="72"/>
                  <a:pt x="1060" y="72"/>
                </a:cubicBezTo>
                <a:cubicBezTo>
                  <a:pt x="1060" y="72"/>
                  <a:pt x="1060" y="73"/>
                  <a:pt x="1060" y="73"/>
                </a:cubicBezTo>
                <a:cubicBezTo>
                  <a:pt x="1060" y="73"/>
                  <a:pt x="1061" y="73"/>
                  <a:pt x="1061" y="73"/>
                </a:cubicBezTo>
                <a:cubicBezTo>
                  <a:pt x="1060" y="74"/>
                  <a:pt x="1061" y="74"/>
                  <a:pt x="1060" y="74"/>
                </a:cubicBezTo>
                <a:cubicBezTo>
                  <a:pt x="1060" y="74"/>
                  <a:pt x="1060" y="74"/>
                  <a:pt x="1060" y="74"/>
                </a:cubicBezTo>
                <a:cubicBezTo>
                  <a:pt x="1061" y="74"/>
                  <a:pt x="1062" y="74"/>
                  <a:pt x="1062" y="74"/>
                </a:cubicBezTo>
                <a:cubicBezTo>
                  <a:pt x="1062" y="74"/>
                  <a:pt x="1063" y="74"/>
                  <a:pt x="1064" y="74"/>
                </a:cubicBezTo>
                <a:cubicBezTo>
                  <a:pt x="1064" y="74"/>
                  <a:pt x="1065" y="74"/>
                  <a:pt x="1065" y="73"/>
                </a:cubicBezTo>
                <a:cubicBezTo>
                  <a:pt x="1064" y="73"/>
                  <a:pt x="1064" y="73"/>
                  <a:pt x="1065" y="73"/>
                </a:cubicBezTo>
                <a:cubicBezTo>
                  <a:pt x="1065" y="73"/>
                  <a:pt x="1065" y="72"/>
                  <a:pt x="1065" y="72"/>
                </a:cubicBezTo>
                <a:close/>
                <a:moveTo>
                  <a:pt x="1062" y="72"/>
                </a:moveTo>
                <a:cubicBezTo>
                  <a:pt x="1063" y="72"/>
                  <a:pt x="1062" y="71"/>
                  <a:pt x="1062" y="71"/>
                </a:cubicBezTo>
                <a:cubicBezTo>
                  <a:pt x="1061" y="71"/>
                  <a:pt x="1061" y="72"/>
                  <a:pt x="1061" y="72"/>
                </a:cubicBezTo>
                <a:cubicBezTo>
                  <a:pt x="1062" y="72"/>
                  <a:pt x="1062" y="72"/>
                  <a:pt x="1062" y="72"/>
                </a:cubicBezTo>
                <a:close/>
                <a:moveTo>
                  <a:pt x="1067" y="71"/>
                </a:moveTo>
                <a:cubicBezTo>
                  <a:pt x="1067" y="71"/>
                  <a:pt x="1068" y="71"/>
                  <a:pt x="1068" y="71"/>
                </a:cubicBezTo>
                <a:cubicBezTo>
                  <a:pt x="1068" y="71"/>
                  <a:pt x="1068" y="71"/>
                  <a:pt x="1069" y="71"/>
                </a:cubicBezTo>
                <a:cubicBezTo>
                  <a:pt x="1069" y="71"/>
                  <a:pt x="1069" y="70"/>
                  <a:pt x="1069" y="70"/>
                </a:cubicBezTo>
                <a:cubicBezTo>
                  <a:pt x="1068" y="70"/>
                  <a:pt x="1068" y="70"/>
                  <a:pt x="1068" y="70"/>
                </a:cubicBezTo>
                <a:cubicBezTo>
                  <a:pt x="1067" y="70"/>
                  <a:pt x="1068" y="70"/>
                  <a:pt x="1068" y="70"/>
                </a:cubicBezTo>
                <a:cubicBezTo>
                  <a:pt x="1068" y="70"/>
                  <a:pt x="1068" y="71"/>
                  <a:pt x="1067" y="70"/>
                </a:cubicBezTo>
                <a:cubicBezTo>
                  <a:pt x="1067" y="70"/>
                  <a:pt x="1067" y="70"/>
                  <a:pt x="1067" y="70"/>
                </a:cubicBezTo>
                <a:cubicBezTo>
                  <a:pt x="1066" y="71"/>
                  <a:pt x="1066" y="71"/>
                  <a:pt x="1066" y="71"/>
                </a:cubicBezTo>
                <a:cubicBezTo>
                  <a:pt x="1065" y="71"/>
                  <a:pt x="1065" y="72"/>
                  <a:pt x="1066" y="72"/>
                </a:cubicBezTo>
                <a:cubicBezTo>
                  <a:pt x="1066" y="72"/>
                  <a:pt x="1067" y="72"/>
                  <a:pt x="1067" y="71"/>
                </a:cubicBezTo>
                <a:close/>
                <a:moveTo>
                  <a:pt x="1068" y="68"/>
                </a:moveTo>
                <a:cubicBezTo>
                  <a:pt x="1068" y="68"/>
                  <a:pt x="1067" y="68"/>
                  <a:pt x="1067" y="69"/>
                </a:cubicBezTo>
                <a:cubicBezTo>
                  <a:pt x="1068" y="69"/>
                  <a:pt x="1068" y="69"/>
                  <a:pt x="1069" y="69"/>
                </a:cubicBezTo>
                <a:cubicBezTo>
                  <a:pt x="1069" y="69"/>
                  <a:pt x="1068" y="68"/>
                  <a:pt x="1068" y="68"/>
                </a:cubicBezTo>
                <a:close/>
                <a:moveTo>
                  <a:pt x="1069" y="68"/>
                </a:moveTo>
                <a:cubicBezTo>
                  <a:pt x="1069" y="68"/>
                  <a:pt x="1070" y="68"/>
                  <a:pt x="1070" y="68"/>
                </a:cubicBezTo>
                <a:cubicBezTo>
                  <a:pt x="1070" y="68"/>
                  <a:pt x="1070" y="68"/>
                  <a:pt x="1069" y="67"/>
                </a:cubicBezTo>
                <a:cubicBezTo>
                  <a:pt x="1069" y="67"/>
                  <a:pt x="1069" y="67"/>
                  <a:pt x="1069" y="68"/>
                </a:cubicBezTo>
                <a:close/>
                <a:moveTo>
                  <a:pt x="1070" y="68"/>
                </a:moveTo>
                <a:cubicBezTo>
                  <a:pt x="1071" y="68"/>
                  <a:pt x="1071" y="68"/>
                  <a:pt x="1071" y="68"/>
                </a:cubicBezTo>
                <a:cubicBezTo>
                  <a:pt x="1071" y="68"/>
                  <a:pt x="1071" y="68"/>
                  <a:pt x="1071" y="68"/>
                </a:cubicBezTo>
                <a:cubicBezTo>
                  <a:pt x="1070" y="68"/>
                  <a:pt x="1070" y="68"/>
                  <a:pt x="1070" y="68"/>
                </a:cubicBezTo>
                <a:close/>
                <a:moveTo>
                  <a:pt x="1071" y="67"/>
                </a:moveTo>
                <a:cubicBezTo>
                  <a:pt x="1071" y="67"/>
                  <a:pt x="1071" y="67"/>
                  <a:pt x="1071" y="68"/>
                </a:cubicBezTo>
                <a:cubicBezTo>
                  <a:pt x="1072" y="68"/>
                  <a:pt x="1072" y="69"/>
                  <a:pt x="1072" y="69"/>
                </a:cubicBezTo>
                <a:cubicBezTo>
                  <a:pt x="1073" y="69"/>
                  <a:pt x="1073" y="69"/>
                  <a:pt x="1074" y="69"/>
                </a:cubicBezTo>
                <a:cubicBezTo>
                  <a:pt x="1074" y="68"/>
                  <a:pt x="1073" y="68"/>
                  <a:pt x="1071" y="67"/>
                </a:cubicBezTo>
                <a:close/>
                <a:moveTo>
                  <a:pt x="1076" y="67"/>
                </a:moveTo>
                <a:cubicBezTo>
                  <a:pt x="1076" y="67"/>
                  <a:pt x="1075" y="68"/>
                  <a:pt x="1075" y="68"/>
                </a:cubicBezTo>
                <a:cubicBezTo>
                  <a:pt x="1075" y="69"/>
                  <a:pt x="1076" y="69"/>
                  <a:pt x="1076" y="68"/>
                </a:cubicBezTo>
                <a:cubicBezTo>
                  <a:pt x="1077" y="68"/>
                  <a:pt x="1077" y="67"/>
                  <a:pt x="1076" y="67"/>
                </a:cubicBezTo>
                <a:close/>
                <a:moveTo>
                  <a:pt x="1076" y="70"/>
                </a:moveTo>
                <a:cubicBezTo>
                  <a:pt x="1076" y="70"/>
                  <a:pt x="1076" y="70"/>
                  <a:pt x="1076" y="70"/>
                </a:cubicBezTo>
                <a:cubicBezTo>
                  <a:pt x="1076" y="69"/>
                  <a:pt x="1076" y="69"/>
                  <a:pt x="1076" y="69"/>
                </a:cubicBezTo>
                <a:cubicBezTo>
                  <a:pt x="1076" y="70"/>
                  <a:pt x="1075" y="70"/>
                  <a:pt x="1076" y="70"/>
                </a:cubicBezTo>
                <a:close/>
                <a:moveTo>
                  <a:pt x="1080" y="67"/>
                </a:moveTo>
                <a:cubicBezTo>
                  <a:pt x="1081" y="67"/>
                  <a:pt x="1081" y="67"/>
                  <a:pt x="1081" y="67"/>
                </a:cubicBezTo>
                <a:cubicBezTo>
                  <a:pt x="1081" y="67"/>
                  <a:pt x="1080" y="67"/>
                  <a:pt x="1080" y="67"/>
                </a:cubicBezTo>
                <a:cubicBezTo>
                  <a:pt x="1080" y="67"/>
                  <a:pt x="1080" y="67"/>
                  <a:pt x="1080" y="67"/>
                </a:cubicBezTo>
                <a:close/>
                <a:moveTo>
                  <a:pt x="1083" y="66"/>
                </a:moveTo>
                <a:cubicBezTo>
                  <a:pt x="1083" y="66"/>
                  <a:pt x="1083" y="66"/>
                  <a:pt x="1084" y="66"/>
                </a:cubicBezTo>
                <a:cubicBezTo>
                  <a:pt x="1084" y="66"/>
                  <a:pt x="1086" y="66"/>
                  <a:pt x="1086" y="66"/>
                </a:cubicBezTo>
                <a:cubicBezTo>
                  <a:pt x="1086" y="65"/>
                  <a:pt x="1086" y="65"/>
                  <a:pt x="1087" y="65"/>
                </a:cubicBezTo>
                <a:cubicBezTo>
                  <a:pt x="1088" y="65"/>
                  <a:pt x="1088" y="65"/>
                  <a:pt x="1088" y="64"/>
                </a:cubicBezTo>
                <a:cubicBezTo>
                  <a:pt x="1088" y="64"/>
                  <a:pt x="1087" y="64"/>
                  <a:pt x="1086" y="64"/>
                </a:cubicBezTo>
                <a:cubicBezTo>
                  <a:pt x="1086" y="64"/>
                  <a:pt x="1086" y="64"/>
                  <a:pt x="1086" y="65"/>
                </a:cubicBezTo>
                <a:cubicBezTo>
                  <a:pt x="1086" y="65"/>
                  <a:pt x="1086" y="65"/>
                  <a:pt x="1085" y="65"/>
                </a:cubicBezTo>
                <a:cubicBezTo>
                  <a:pt x="1085" y="65"/>
                  <a:pt x="1085" y="65"/>
                  <a:pt x="1085" y="65"/>
                </a:cubicBezTo>
                <a:cubicBezTo>
                  <a:pt x="1085" y="65"/>
                  <a:pt x="1085" y="65"/>
                  <a:pt x="1085" y="65"/>
                </a:cubicBezTo>
                <a:cubicBezTo>
                  <a:pt x="1084" y="65"/>
                  <a:pt x="1084" y="65"/>
                  <a:pt x="1084" y="65"/>
                </a:cubicBezTo>
                <a:cubicBezTo>
                  <a:pt x="1084" y="65"/>
                  <a:pt x="1084" y="65"/>
                  <a:pt x="1083" y="65"/>
                </a:cubicBezTo>
                <a:cubicBezTo>
                  <a:pt x="1083" y="65"/>
                  <a:pt x="1083" y="65"/>
                  <a:pt x="1082" y="65"/>
                </a:cubicBezTo>
                <a:cubicBezTo>
                  <a:pt x="1082" y="65"/>
                  <a:pt x="1081" y="65"/>
                  <a:pt x="1082" y="65"/>
                </a:cubicBezTo>
                <a:cubicBezTo>
                  <a:pt x="1082" y="66"/>
                  <a:pt x="1083" y="66"/>
                  <a:pt x="1082" y="66"/>
                </a:cubicBezTo>
                <a:cubicBezTo>
                  <a:pt x="1082" y="66"/>
                  <a:pt x="1083" y="66"/>
                  <a:pt x="1083" y="66"/>
                </a:cubicBezTo>
                <a:close/>
                <a:moveTo>
                  <a:pt x="1091" y="64"/>
                </a:moveTo>
                <a:cubicBezTo>
                  <a:pt x="1091" y="63"/>
                  <a:pt x="1091" y="63"/>
                  <a:pt x="1090" y="63"/>
                </a:cubicBezTo>
                <a:cubicBezTo>
                  <a:pt x="1090" y="63"/>
                  <a:pt x="1090" y="63"/>
                  <a:pt x="1090" y="63"/>
                </a:cubicBezTo>
                <a:cubicBezTo>
                  <a:pt x="1089" y="64"/>
                  <a:pt x="1090" y="64"/>
                  <a:pt x="1090" y="64"/>
                </a:cubicBezTo>
                <a:cubicBezTo>
                  <a:pt x="1091" y="64"/>
                  <a:pt x="1091" y="64"/>
                  <a:pt x="1091" y="64"/>
                </a:cubicBezTo>
                <a:close/>
                <a:moveTo>
                  <a:pt x="1090" y="66"/>
                </a:moveTo>
                <a:cubicBezTo>
                  <a:pt x="1091" y="65"/>
                  <a:pt x="1091" y="65"/>
                  <a:pt x="1090" y="65"/>
                </a:cubicBezTo>
                <a:cubicBezTo>
                  <a:pt x="1090" y="65"/>
                  <a:pt x="1089" y="65"/>
                  <a:pt x="1089" y="65"/>
                </a:cubicBezTo>
                <a:cubicBezTo>
                  <a:pt x="1088" y="65"/>
                  <a:pt x="1089" y="65"/>
                  <a:pt x="1089" y="66"/>
                </a:cubicBezTo>
                <a:cubicBezTo>
                  <a:pt x="1089" y="66"/>
                  <a:pt x="1090" y="66"/>
                  <a:pt x="1090" y="66"/>
                </a:cubicBezTo>
                <a:close/>
                <a:moveTo>
                  <a:pt x="1087" y="67"/>
                </a:moveTo>
                <a:cubicBezTo>
                  <a:pt x="1087" y="67"/>
                  <a:pt x="1087" y="67"/>
                  <a:pt x="1087" y="67"/>
                </a:cubicBezTo>
                <a:cubicBezTo>
                  <a:pt x="1088" y="67"/>
                  <a:pt x="1088" y="67"/>
                  <a:pt x="1088" y="66"/>
                </a:cubicBezTo>
                <a:cubicBezTo>
                  <a:pt x="1089" y="66"/>
                  <a:pt x="1089" y="66"/>
                  <a:pt x="1089" y="66"/>
                </a:cubicBezTo>
                <a:cubicBezTo>
                  <a:pt x="1089" y="66"/>
                  <a:pt x="1089" y="66"/>
                  <a:pt x="1088" y="65"/>
                </a:cubicBezTo>
                <a:cubicBezTo>
                  <a:pt x="1088" y="65"/>
                  <a:pt x="1088" y="66"/>
                  <a:pt x="1088" y="66"/>
                </a:cubicBezTo>
                <a:cubicBezTo>
                  <a:pt x="1087" y="66"/>
                  <a:pt x="1087" y="66"/>
                  <a:pt x="1086" y="66"/>
                </a:cubicBezTo>
                <a:cubicBezTo>
                  <a:pt x="1086" y="66"/>
                  <a:pt x="1086" y="66"/>
                  <a:pt x="1085" y="66"/>
                </a:cubicBezTo>
                <a:cubicBezTo>
                  <a:pt x="1085" y="67"/>
                  <a:pt x="1086" y="67"/>
                  <a:pt x="1086" y="67"/>
                </a:cubicBezTo>
                <a:cubicBezTo>
                  <a:pt x="1087" y="67"/>
                  <a:pt x="1087" y="67"/>
                  <a:pt x="1087" y="67"/>
                </a:cubicBezTo>
                <a:close/>
                <a:moveTo>
                  <a:pt x="1111" y="258"/>
                </a:moveTo>
                <a:cubicBezTo>
                  <a:pt x="1111" y="258"/>
                  <a:pt x="1110" y="258"/>
                  <a:pt x="1111" y="259"/>
                </a:cubicBezTo>
                <a:cubicBezTo>
                  <a:pt x="1111" y="259"/>
                  <a:pt x="1111" y="259"/>
                  <a:pt x="1112" y="259"/>
                </a:cubicBezTo>
                <a:cubicBezTo>
                  <a:pt x="1112" y="259"/>
                  <a:pt x="1112" y="257"/>
                  <a:pt x="1111" y="258"/>
                </a:cubicBezTo>
                <a:close/>
                <a:moveTo>
                  <a:pt x="1117" y="259"/>
                </a:moveTo>
                <a:cubicBezTo>
                  <a:pt x="1117" y="259"/>
                  <a:pt x="1116" y="260"/>
                  <a:pt x="1116" y="260"/>
                </a:cubicBezTo>
                <a:cubicBezTo>
                  <a:pt x="1116" y="261"/>
                  <a:pt x="1117" y="261"/>
                  <a:pt x="1117" y="260"/>
                </a:cubicBezTo>
                <a:cubicBezTo>
                  <a:pt x="1117" y="260"/>
                  <a:pt x="1117" y="259"/>
                  <a:pt x="1117" y="259"/>
                </a:cubicBezTo>
                <a:close/>
                <a:moveTo>
                  <a:pt x="1118" y="262"/>
                </a:moveTo>
                <a:cubicBezTo>
                  <a:pt x="1119" y="262"/>
                  <a:pt x="1119" y="261"/>
                  <a:pt x="1118" y="261"/>
                </a:cubicBezTo>
                <a:cubicBezTo>
                  <a:pt x="1118" y="261"/>
                  <a:pt x="1117" y="262"/>
                  <a:pt x="1117" y="262"/>
                </a:cubicBezTo>
                <a:cubicBezTo>
                  <a:pt x="1117" y="262"/>
                  <a:pt x="1118" y="262"/>
                  <a:pt x="1118" y="262"/>
                </a:cubicBezTo>
                <a:close/>
                <a:moveTo>
                  <a:pt x="1115" y="263"/>
                </a:moveTo>
                <a:cubicBezTo>
                  <a:pt x="1114" y="263"/>
                  <a:pt x="1114" y="263"/>
                  <a:pt x="1114" y="264"/>
                </a:cubicBezTo>
                <a:cubicBezTo>
                  <a:pt x="1114" y="264"/>
                  <a:pt x="1115" y="264"/>
                  <a:pt x="1115" y="264"/>
                </a:cubicBezTo>
                <a:cubicBezTo>
                  <a:pt x="1116" y="264"/>
                  <a:pt x="1116" y="264"/>
                  <a:pt x="1116" y="263"/>
                </a:cubicBezTo>
                <a:cubicBezTo>
                  <a:pt x="1116" y="263"/>
                  <a:pt x="1116" y="263"/>
                  <a:pt x="1115" y="263"/>
                </a:cubicBezTo>
                <a:close/>
                <a:moveTo>
                  <a:pt x="1120" y="269"/>
                </a:moveTo>
                <a:cubicBezTo>
                  <a:pt x="1121" y="269"/>
                  <a:pt x="1121" y="270"/>
                  <a:pt x="1121" y="270"/>
                </a:cubicBezTo>
                <a:cubicBezTo>
                  <a:pt x="1121" y="270"/>
                  <a:pt x="1122" y="270"/>
                  <a:pt x="1123" y="270"/>
                </a:cubicBezTo>
                <a:cubicBezTo>
                  <a:pt x="1123" y="270"/>
                  <a:pt x="1123" y="270"/>
                  <a:pt x="1123" y="269"/>
                </a:cubicBezTo>
                <a:cubicBezTo>
                  <a:pt x="1123" y="268"/>
                  <a:pt x="1122" y="268"/>
                  <a:pt x="1121" y="267"/>
                </a:cubicBezTo>
                <a:cubicBezTo>
                  <a:pt x="1121" y="267"/>
                  <a:pt x="1121" y="267"/>
                  <a:pt x="1121" y="268"/>
                </a:cubicBezTo>
                <a:cubicBezTo>
                  <a:pt x="1120" y="268"/>
                  <a:pt x="1119" y="268"/>
                  <a:pt x="1119" y="268"/>
                </a:cubicBezTo>
                <a:cubicBezTo>
                  <a:pt x="1119" y="269"/>
                  <a:pt x="1120" y="269"/>
                  <a:pt x="1120" y="269"/>
                </a:cubicBezTo>
                <a:close/>
                <a:moveTo>
                  <a:pt x="1111" y="271"/>
                </a:moveTo>
                <a:cubicBezTo>
                  <a:pt x="1111" y="271"/>
                  <a:pt x="1111" y="272"/>
                  <a:pt x="1112" y="272"/>
                </a:cubicBezTo>
                <a:cubicBezTo>
                  <a:pt x="1112" y="272"/>
                  <a:pt x="1112" y="271"/>
                  <a:pt x="1112" y="271"/>
                </a:cubicBezTo>
                <a:cubicBezTo>
                  <a:pt x="1111" y="270"/>
                  <a:pt x="1111" y="270"/>
                  <a:pt x="1111" y="271"/>
                </a:cubicBezTo>
                <a:close/>
                <a:moveTo>
                  <a:pt x="1119" y="273"/>
                </a:moveTo>
                <a:cubicBezTo>
                  <a:pt x="1119" y="274"/>
                  <a:pt x="1120" y="274"/>
                  <a:pt x="1120" y="274"/>
                </a:cubicBezTo>
                <a:cubicBezTo>
                  <a:pt x="1120" y="275"/>
                  <a:pt x="1119" y="275"/>
                  <a:pt x="1120" y="276"/>
                </a:cubicBezTo>
                <a:cubicBezTo>
                  <a:pt x="1120" y="276"/>
                  <a:pt x="1121" y="276"/>
                  <a:pt x="1121" y="275"/>
                </a:cubicBezTo>
                <a:cubicBezTo>
                  <a:pt x="1121" y="275"/>
                  <a:pt x="1121" y="273"/>
                  <a:pt x="1120" y="273"/>
                </a:cubicBezTo>
                <a:cubicBezTo>
                  <a:pt x="1120" y="272"/>
                  <a:pt x="1119" y="273"/>
                  <a:pt x="1119" y="273"/>
                </a:cubicBezTo>
                <a:close/>
                <a:moveTo>
                  <a:pt x="1125" y="278"/>
                </a:moveTo>
                <a:cubicBezTo>
                  <a:pt x="1124" y="278"/>
                  <a:pt x="1124" y="278"/>
                  <a:pt x="1124" y="278"/>
                </a:cubicBezTo>
                <a:cubicBezTo>
                  <a:pt x="1124" y="279"/>
                  <a:pt x="1124" y="279"/>
                  <a:pt x="1125" y="279"/>
                </a:cubicBezTo>
                <a:cubicBezTo>
                  <a:pt x="1125" y="279"/>
                  <a:pt x="1125" y="280"/>
                  <a:pt x="1125" y="279"/>
                </a:cubicBezTo>
                <a:cubicBezTo>
                  <a:pt x="1126" y="279"/>
                  <a:pt x="1126" y="278"/>
                  <a:pt x="1126" y="278"/>
                </a:cubicBezTo>
                <a:cubicBezTo>
                  <a:pt x="1126" y="278"/>
                  <a:pt x="1125" y="278"/>
                  <a:pt x="1125" y="278"/>
                </a:cubicBezTo>
                <a:close/>
                <a:moveTo>
                  <a:pt x="1113" y="277"/>
                </a:moveTo>
                <a:cubicBezTo>
                  <a:pt x="1113" y="276"/>
                  <a:pt x="1113" y="277"/>
                  <a:pt x="1113" y="277"/>
                </a:cubicBezTo>
                <a:cubicBezTo>
                  <a:pt x="1113" y="278"/>
                  <a:pt x="1113" y="278"/>
                  <a:pt x="1114" y="278"/>
                </a:cubicBezTo>
                <a:cubicBezTo>
                  <a:pt x="1114" y="279"/>
                  <a:pt x="1114" y="279"/>
                  <a:pt x="1114" y="279"/>
                </a:cubicBezTo>
                <a:cubicBezTo>
                  <a:pt x="1114" y="278"/>
                  <a:pt x="1114" y="278"/>
                  <a:pt x="1114" y="278"/>
                </a:cubicBezTo>
                <a:cubicBezTo>
                  <a:pt x="1114" y="278"/>
                  <a:pt x="1114" y="278"/>
                  <a:pt x="1114" y="277"/>
                </a:cubicBezTo>
                <a:cubicBezTo>
                  <a:pt x="1113" y="277"/>
                  <a:pt x="1113" y="277"/>
                  <a:pt x="1113" y="277"/>
                </a:cubicBezTo>
                <a:close/>
                <a:moveTo>
                  <a:pt x="1116" y="279"/>
                </a:moveTo>
                <a:cubicBezTo>
                  <a:pt x="1115" y="279"/>
                  <a:pt x="1114" y="279"/>
                  <a:pt x="1115" y="279"/>
                </a:cubicBezTo>
                <a:cubicBezTo>
                  <a:pt x="1115" y="280"/>
                  <a:pt x="1115" y="280"/>
                  <a:pt x="1116" y="280"/>
                </a:cubicBezTo>
                <a:cubicBezTo>
                  <a:pt x="1116" y="280"/>
                  <a:pt x="1116" y="279"/>
                  <a:pt x="1116" y="279"/>
                </a:cubicBezTo>
                <a:close/>
                <a:moveTo>
                  <a:pt x="1116" y="281"/>
                </a:moveTo>
                <a:cubicBezTo>
                  <a:pt x="1117" y="281"/>
                  <a:pt x="1117" y="281"/>
                  <a:pt x="1117" y="281"/>
                </a:cubicBezTo>
                <a:cubicBezTo>
                  <a:pt x="1117" y="280"/>
                  <a:pt x="1117" y="280"/>
                  <a:pt x="1117" y="280"/>
                </a:cubicBezTo>
                <a:cubicBezTo>
                  <a:pt x="1116" y="280"/>
                  <a:pt x="1116" y="280"/>
                  <a:pt x="1116" y="281"/>
                </a:cubicBezTo>
                <a:close/>
                <a:moveTo>
                  <a:pt x="1120" y="280"/>
                </a:moveTo>
                <a:cubicBezTo>
                  <a:pt x="1120" y="280"/>
                  <a:pt x="1120" y="280"/>
                  <a:pt x="1121" y="280"/>
                </a:cubicBezTo>
                <a:cubicBezTo>
                  <a:pt x="1122" y="280"/>
                  <a:pt x="1123" y="279"/>
                  <a:pt x="1122" y="279"/>
                </a:cubicBezTo>
                <a:cubicBezTo>
                  <a:pt x="1122" y="279"/>
                  <a:pt x="1121" y="279"/>
                  <a:pt x="1120" y="280"/>
                </a:cubicBezTo>
                <a:close/>
                <a:moveTo>
                  <a:pt x="1128" y="284"/>
                </a:moveTo>
                <a:cubicBezTo>
                  <a:pt x="1127" y="284"/>
                  <a:pt x="1127" y="285"/>
                  <a:pt x="1126" y="285"/>
                </a:cubicBezTo>
                <a:cubicBezTo>
                  <a:pt x="1126" y="286"/>
                  <a:pt x="1126" y="286"/>
                  <a:pt x="1126" y="286"/>
                </a:cubicBezTo>
                <a:cubicBezTo>
                  <a:pt x="1127" y="286"/>
                  <a:pt x="1127" y="285"/>
                  <a:pt x="1128" y="285"/>
                </a:cubicBezTo>
                <a:cubicBezTo>
                  <a:pt x="1128" y="285"/>
                  <a:pt x="1129" y="284"/>
                  <a:pt x="1128" y="284"/>
                </a:cubicBezTo>
                <a:close/>
                <a:moveTo>
                  <a:pt x="1130" y="285"/>
                </a:moveTo>
                <a:cubicBezTo>
                  <a:pt x="1130" y="285"/>
                  <a:pt x="1129" y="285"/>
                  <a:pt x="1129" y="286"/>
                </a:cubicBezTo>
                <a:cubicBezTo>
                  <a:pt x="1129" y="286"/>
                  <a:pt x="1129" y="286"/>
                  <a:pt x="1129" y="286"/>
                </a:cubicBezTo>
                <a:cubicBezTo>
                  <a:pt x="1130" y="286"/>
                  <a:pt x="1130" y="286"/>
                  <a:pt x="1131" y="286"/>
                </a:cubicBezTo>
                <a:cubicBezTo>
                  <a:pt x="1132" y="286"/>
                  <a:pt x="1132" y="285"/>
                  <a:pt x="1132" y="285"/>
                </a:cubicBezTo>
                <a:cubicBezTo>
                  <a:pt x="1131" y="285"/>
                  <a:pt x="1131" y="285"/>
                  <a:pt x="1130" y="285"/>
                </a:cubicBezTo>
                <a:close/>
                <a:moveTo>
                  <a:pt x="1131" y="290"/>
                </a:moveTo>
                <a:cubicBezTo>
                  <a:pt x="1131" y="290"/>
                  <a:pt x="1131" y="291"/>
                  <a:pt x="1131" y="291"/>
                </a:cubicBezTo>
                <a:cubicBezTo>
                  <a:pt x="1131" y="292"/>
                  <a:pt x="1131" y="291"/>
                  <a:pt x="1132" y="291"/>
                </a:cubicBezTo>
                <a:cubicBezTo>
                  <a:pt x="1132" y="290"/>
                  <a:pt x="1133" y="290"/>
                  <a:pt x="1133" y="290"/>
                </a:cubicBezTo>
                <a:cubicBezTo>
                  <a:pt x="1133" y="289"/>
                  <a:pt x="1134" y="287"/>
                  <a:pt x="1133" y="288"/>
                </a:cubicBezTo>
                <a:cubicBezTo>
                  <a:pt x="1133" y="288"/>
                  <a:pt x="1132" y="288"/>
                  <a:pt x="1131" y="288"/>
                </a:cubicBezTo>
                <a:cubicBezTo>
                  <a:pt x="1131" y="289"/>
                  <a:pt x="1130" y="289"/>
                  <a:pt x="1131" y="290"/>
                </a:cubicBezTo>
                <a:close/>
                <a:moveTo>
                  <a:pt x="1128" y="288"/>
                </a:moveTo>
                <a:cubicBezTo>
                  <a:pt x="1129" y="288"/>
                  <a:pt x="1129" y="288"/>
                  <a:pt x="1129" y="287"/>
                </a:cubicBezTo>
                <a:cubicBezTo>
                  <a:pt x="1128" y="287"/>
                  <a:pt x="1128" y="288"/>
                  <a:pt x="1128" y="288"/>
                </a:cubicBezTo>
                <a:close/>
                <a:moveTo>
                  <a:pt x="1131" y="286"/>
                </a:moveTo>
                <a:cubicBezTo>
                  <a:pt x="1131" y="286"/>
                  <a:pt x="1131" y="287"/>
                  <a:pt x="1131" y="287"/>
                </a:cubicBezTo>
                <a:cubicBezTo>
                  <a:pt x="1131" y="287"/>
                  <a:pt x="1132" y="287"/>
                  <a:pt x="1131" y="286"/>
                </a:cubicBezTo>
                <a:close/>
                <a:moveTo>
                  <a:pt x="1126" y="284"/>
                </a:moveTo>
                <a:cubicBezTo>
                  <a:pt x="1126" y="285"/>
                  <a:pt x="1126" y="284"/>
                  <a:pt x="1126" y="284"/>
                </a:cubicBezTo>
                <a:cubicBezTo>
                  <a:pt x="1127" y="284"/>
                  <a:pt x="1127" y="283"/>
                  <a:pt x="1126" y="283"/>
                </a:cubicBezTo>
                <a:cubicBezTo>
                  <a:pt x="1126" y="283"/>
                  <a:pt x="1125" y="284"/>
                  <a:pt x="1126" y="284"/>
                </a:cubicBezTo>
                <a:close/>
                <a:moveTo>
                  <a:pt x="1122" y="287"/>
                </a:moveTo>
                <a:cubicBezTo>
                  <a:pt x="1123" y="287"/>
                  <a:pt x="1123" y="287"/>
                  <a:pt x="1124" y="287"/>
                </a:cubicBezTo>
                <a:cubicBezTo>
                  <a:pt x="1124" y="286"/>
                  <a:pt x="1124" y="286"/>
                  <a:pt x="1123" y="286"/>
                </a:cubicBezTo>
                <a:cubicBezTo>
                  <a:pt x="1122" y="286"/>
                  <a:pt x="1121" y="287"/>
                  <a:pt x="1122" y="287"/>
                </a:cubicBezTo>
                <a:close/>
                <a:moveTo>
                  <a:pt x="1128" y="292"/>
                </a:moveTo>
                <a:cubicBezTo>
                  <a:pt x="1128" y="292"/>
                  <a:pt x="1128" y="292"/>
                  <a:pt x="1128" y="292"/>
                </a:cubicBezTo>
                <a:cubicBezTo>
                  <a:pt x="1127" y="293"/>
                  <a:pt x="1127" y="293"/>
                  <a:pt x="1127" y="294"/>
                </a:cubicBezTo>
                <a:cubicBezTo>
                  <a:pt x="1127" y="294"/>
                  <a:pt x="1128" y="294"/>
                  <a:pt x="1128" y="295"/>
                </a:cubicBezTo>
                <a:cubicBezTo>
                  <a:pt x="1128" y="295"/>
                  <a:pt x="1128" y="295"/>
                  <a:pt x="1128" y="294"/>
                </a:cubicBezTo>
                <a:cubicBezTo>
                  <a:pt x="1128" y="294"/>
                  <a:pt x="1128" y="294"/>
                  <a:pt x="1128" y="293"/>
                </a:cubicBezTo>
                <a:cubicBezTo>
                  <a:pt x="1128" y="292"/>
                  <a:pt x="1128" y="292"/>
                  <a:pt x="1128" y="292"/>
                </a:cubicBezTo>
                <a:close/>
                <a:moveTo>
                  <a:pt x="1126" y="295"/>
                </a:moveTo>
                <a:cubicBezTo>
                  <a:pt x="1127" y="295"/>
                  <a:pt x="1127" y="294"/>
                  <a:pt x="1127" y="294"/>
                </a:cubicBezTo>
                <a:cubicBezTo>
                  <a:pt x="1126" y="295"/>
                  <a:pt x="1126" y="295"/>
                  <a:pt x="1126" y="295"/>
                </a:cubicBezTo>
                <a:close/>
                <a:moveTo>
                  <a:pt x="1107" y="294"/>
                </a:moveTo>
                <a:cubicBezTo>
                  <a:pt x="1107" y="293"/>
                  <a:pt x="1107" y="294"/>
                  <a:pt x="1107" y="294"/>
                </a:cubicBezTo>
                <a:cubicBezTo>
                  <a:pt x="1107" y="295"/>
                  <a:pt x="1107" y="295"/>
                  <a:pt x="1107" y="296"/>
                </a:cubicBezTo>
                <a:cubicBezTo>
                  <a:pt x="1108" y="296"/>
                  <a:pt x="1109" y="296"/>
                  <a:pt x="1109" y="296"/>
                </a:cubicBezTo>
                <a:cubicBezTo>
                  <a:pt x="1110" y="296"/>
                  <a:pt x="1111" y="296"/>
                  <a:pt x="1111" y="296"/>
                </a:cubicBezTo>
                <a:cubicBezTo>
                  <a:pt x="1112" y="296"/>
                  <a:pt x="1113" y="297"/>
                  <a:pt x="1114" y="297"/>
                </a:cubicBezTo>
                <a:cubicBezTo>
                  <a:pt x="1114" y="297"/>
                  <a:pt x="1114" y="298"/>
                  <a:pt x="1114" y="298"/>
                </a:cubicBezTo>
                <a:cubicBezTo>
                  <a:pt x="1115" y="298"/>
                  <a:pt x="1116" y="298"/>
                  <a:pt x="1117" y="298"/>
                </a:cubicBezTo>
                <a:cubicBezTo>
                  <a:pt x="1118" y="297"/>
                  <a:pt x="1119" y="298"/>
                  <a:pt x="1119" y="298"/>
                </a:cubicBezTo>
                <a:cubicBezTo>
                  <a:pt x="1120" y="298"/>
                  <a:pt x="1120" y="297"/>
                  <a:pt x="1121" y="297"/>
                </a:cubicBezTo>
                <a:cubicBezTo>
                  <a:pt x="1122" y="297"/>
                  <a:pt x="1122" y="298"/>
                  <a:pt x="1123" y="298"/>
                </a:cubicBezTo>
                <a:cubicBezTo>
                  <a:pt x="1123" y="297"/>
                  <a:pt x="1123" y="297"/>
                  <a:pt x="1123" y="296"/>
                </a:cubicBezTo>
                <a:cubicBezTo>
                  <a:pt x="1123" y="296"/>
                  <a:pt x="1122" y="296"/>
                  <a:pt x="1122" y="296"/>
                </a:cubicBezTo>
                <a:cubicBezTo>
                  <a:pt x="1122" y="296"/>
                  <a:pt x="1121" y="296"/>
                  <a:pt x="1121" y="296"/>
                </a:cubicBezTo>
                <a:cubicBezTo>
                  <a:pt x="1121" y="297"/>
                  <a:pt x="1120" y="297"/>
                  <a:pt x="1120" y="296"/>
                </a:cubicBezTo>
                <a:cubicBezTo>
                  <a:pt x="1119" y="296"/>
                  <a:pt x="1120" y="296"/>
                  <a:pt x="1120" y="295"/>
                </a:cubicBezTo>
                <a:cubicBezTo>
                  <a:pt x="1119" y="294"/>
                  <a:pt x="1119" y="296"/>
                  <a:pt x="1118" y="296"/>
                </a:cubicBezTo>
                <a:cubicBezTo>
                  <a:pt x="1117" y="295"/>
                  <a:pt x="1118" y="295"/>
                  <a:pt x="1117" y="295"/>
                </a:cubicBezTo>
                <a:cubicBezTo>
                  <a:pt x="1116" y="295"/>
                  <a:pt x="1116" y="295"/>
                  <a:pt x="1116" y="295"/>
                </a:cubicBezTo>
                <a:cubicBezTo>
                  <a:pt x="1115" y="294"/>
                  <a:pt x="1115" y="295"/>
                  <a:pt x="1114" y="295"/>
                </a:cubicBezTo>
                <a:cubicBezTo>
                  <a:pt x="1114" y="295"/>
                  <a:pt x="1113" y="295"/>
                  <a:pt x="1112" y="295"/>
                </a:cubicBezTo>
                <a:cubicBezTo>
                  <a:pt x="1112" y="295"/>
                  <a:pt x="1111" y="295"/>
                  <a:pt x="1111" y="295"/>
                </a:cubicBezTo>
                <a:cubicBezTo>
                  <a:pt x="1110" y="294"/>
                  <a:pt x="1110" y="294"/>
                  <a:pt x="1111" y="294"/>
                </a:cubicBezTo>
                <a:cubicBezTo>
                  <a:pt x="1111" y="293"/>
                  <a:pt x="1110" y="294"/>
                  <a:pt x="1109" y="294"/>
                </a:cubicBezTo>
                <a:cubicBezTo>
                  <a:pt x="1109" y="294"/>
                  <a:pt x="1108" y="293"/>
                  <a:pt x="1108" y="293"/>
                </a:cubicBezTo>
                <a:cubicBezTo>
                  <a:pt x="1108" y="293"/>
                  <a:pt x="1108" y="293"/>
                  <a:pt x="1108" y="293"/>
                </a:cubicBezTo>
                <a:cubicBezTo>
                  <a:pt x="1108" y="294"/>
                  <a:pt x="1108" y="294"/>
                  <a:pt x="1107" y="294"/>
                </a:cubicBezTo>
                <a:close/>
                <a:moveTo>
                  <a:pt x="1119" y="285"/>
                </a:moveTo>
                <a:cubicBezTo>
                  <a:pt x="1120" y="285"/>
                  <a:pt x="1120" y="285"/>
                  <a:pt x="1121" y="285"/>
                </a:cubicBezTo>
                <a:cubicBezTo>
                  <a:pt x="1121" y="284"/>
                  <a:pt x="1121" y="284"/>
                  <a:pt x="1121" y="284"/>
                </a:cubicBezTo>
                <a:cubicBezTo>
                  <a:pt x="1120" y="284"/>
                  <a:pt x="1118" y="285"/>
                  <a:pt x="1119" y="285"/>
                </a:cubicBezTo>
                <a:close/>
                <a:moveTo>
                  <a:pt x="1117" y="288"/>
                </a:moveTo>
                <a:cubicBezTo>
                  <a:pt x="1117" y="288"/>
                  <a:pt x="1117" y="288"/>
                  <a:pt x="1117" y="288"/>
                </a:cubicBezTo>
                <a:cubicBezTo>
                  <a:pt x="1118" y="288"/>
                  <a:pt x="1118" y="288"/>
                  <a:pt x="1117" y="288"/>
                </a:cubicBezTo>
                <a:close/>
                <a:moveTo>
                  <a:pt x="1117" y="285"/>
                </a:moveTo>
                <a:cubicBezTo>
                  <a:pt x="1116" y="285"/>
                  <a:pt x="1116" y="286"/>
                  <a:pt x="1117" y="286"/>
                </a:cubicBezTo>
                <a:cubicBezTo>
                  <a:pt x="1117" y="286"/>
                  <a:pt x="1117" y="286"/>
                  <a:pt x="1117" y="286"/>
                </a:cubicBezTo>
                <a:cubicBezTo>
                  <a:pt x="1117" y="286"/>
                  <a:pt x="1117" y="285"/>
                  <a:pt x="1117" y="285"/>
                </a:cubicBezTo>
                <a:close/>
                <a:moveTo>
                  <a:pt x="1117" y="283"/>
                </a:moveTo>
                <a:cubicBezTo>
                  <a:pt x="1117" y="284"/>
                  <a:pt x="1117" y="284"/>
                  <a:pt x="1117" y="284"/>
                </a:cubicBezTo>
                <a:cubicBezTo>
                  <a:pt x="1118" y="284"/>
                  <a:pt x="1118" y="283"/>
                  <a:pt x="1118" y="283"/>
                </a:cubicBezTo>
                <a:cubicBezTo>
                  <a:pt x="1118" y="283"/>
                  <a:pt x="1118" y="282"/>
                  <a:pt x="1118" y="282"/>
                </a:cubicBezTo>
                <a:cubicBezTo>
                  <a:pt x="1117" y="282"/>
                  <a:pt x="1117" y="282"/>
                  <a:pt x="1117" y="283"/>
                </a:cubicBezTo>
                <a:close/>
                <a:moveTo>
                  <a:pt x="1104" y="289"/>
                </a:moveTo>
                <a:cubicBezTo>
                  <a:pt x="1104" y="289"/>
                  <a:pt x="1104" y="289"/>
                  <a:pt x="1104" y="288"/>
                </a:cubicBezTo>
                <a:cubicBezTo>
                  <a:pt x="1103" y="288"/>
                  <a:pt x="1103" y="288"/>
                  <a:pt x="1103" y="289"/>
                </a:cubicBezTo>
                <a:cubicBezTo>
                  <a:pt x="1103" y="289"/>
                  <a:pt x="1103" y="290"/>
                  <a:pt x="1104" y="289"/>
                </a:cubicBezTo>
                <a:close/>
                <a:moveTo>
                  <a:pt x="1111" y="285"/>
                </a:moveTo>
                <a:cubicBezTo>
                  <a:pt x="1111" y="285"/>
                  <a:pt x="1111" y="286"/>
                  <a:pt x="1111" y="286"/>
                </a:cubicBezTo>
                <a:cubicBezTo>
                  <a:pt x="1112" y="286"/>
                  <a:pt x="1112" y="286"/>
                  <a:pt x="1112" y="286"/>
                </a:cubicBezTo>
                <a:cubicBezTo>
                  <a:pt x="1113" y="286"/>
                  <a:pt x="1112" y="285"/>
                  <a:pt x="1111" y="285"/>
                </a:cubicBezTo>
                <a:close/>
                <a:moveTo>
                  <a:pt x="1114" y="287"/>
                </a:moveTo>
                <a:cubicBezTo>
                  <a:pt x="1115" y="287"/>
                  <a:pt x="1115" y="287"/>
                  <a:pt x="1115" y="286"/>
                </a:cubicBezTo>
                <a:cubicBezTo>
                  <a:pt x="1115" y="286"/>
                  <a:pt x="1115" y="286"/>
                  <a:pt x="1114" y="286"/>
                </a:cubicBezTo>
                <a:cubicBezTo>
                  <a:pt x="1114" y="286"/>
                  <a:pt x="1114" y="286"/>
                  <a:pt x="1114" y="287"/>
                </a:cubicBezTo>
                <a:close/>
                <a:moveTo>
                  <a:pt x="1116" y="286"/>
                </a:moveTo>
                <a:cubicBezTo>
                  <a:pt x="1115" y="286"/>
                  <a:pt x="1115" y="286"/>
                  <a:pt x="1115" y="286"/>
                </a:cubicBezTo>
                <a:cubicBezTo>
                  <a:pt x="1116" y="286"/>
                  <a:pt x="1116" y="286"/>
                  <a:pt x="1116" y="286"/>
                </a:cubicBezTo>
                <a:close/>
                <a:moveTo>
                  <a:pt x="1116" y="284"/>
                </a:moveTo>
                <a:cubicBezTo>
                  <a:pt x="1116" y="284"/>
                  <a:pt x="1116" y="284"/>
                  <a:pt x="1116" y="284"/>
                </a:cubicBezTo>
                <a:cubicBezTo>
                  <a:pt x="1116" y="283"/>
                  <a:pt x="1117" y="283"/>
                  <a:pt x="1116" y="283"/>
                </a:cubicBezTo>
                <a:cubicBezTo>
                  <a:pt x="1116" y="283"/>
                  <a:pt x="1115" y="283"/>
                  <a:pt x="1116" y="284"/>
                </a:cubicBezTo>
                <a:close/>
                <a:moveTo>
                  <a:pt x="1113" y="284"/>
                </a:moveTo>
                <a:cubicBezTo>
                  <a:pt x="1113" y="284"/>
                  <a:pt x="1114" y="284"/>
                  <a:pt x="1113" y="284"/>
                </a:cubicBezTo>
                <a:cubicBezTo>
                  <a:pt x="1113" y="284"/>
                  <a:pt x="1113" y="284"/>
                  <a:pt x="1113" y="284"/>
                </a:cubicBezTo>
                <a:close/>
                <a:moveTo>
                  <a:pt x="1112" y="282"/>
                </a:moveTo>
                <a:cubicBezTo>
                  <a:pt x="1111" y="282"/>
                  <a:pt x="1111" y="283"/>
                  <a:pt x="1112" y="283"/>
                </a:cubicBezTo>
                <a:cubicBezTo>
                  <a:pt x="1112" y="283"/>
                  <a:pt x="1112" y="283"/>
                  <a:pt x="1112" y="282"/>
                </a:cubicBezTo>
                <a:close/>
                <a:moveTo>
                  <a:pt x="1111" y="280"/>
                </a:moveTo>
                <a:cubicBezTo>
                  <a:pt x="1111" y="280"/>
                  <a:pt x="1111" y="281"/>
                  <a:pt x="1111" y="281"/>
                </a:cubicBezTo>
                <a:cubicBezTo>
                  <a:pt x="1112" y="281"/>
                  <a:pt x="1112" y="280"/>
                  <a:pt x="1111" y="280"/>
                </a:cubicBezTo>
                <a:close/>
                <a:moveTo>
                  <a:pt x="1111" y="279"/>
                </a:moveTo>
                <a:cubicBezTo>
                  <a:pt x="1111" y="279"/>
                  <a:pt x="1110" y="280"/>
                  <a:pt x="1110" y="280"/>
                </a:cubicBezTo>
                <a:cubicBezTo>
                  <a:pt x="1110" y="280"/>
                  <a:pt x="1111" y="280"/>
                  <a:pt x="1111" y="280"/>
                </a:cubicBezTo>
                <a:cubicBezTo>
                  <a:pt x="1111" y="279"/>
                  <a:pt x="1111" y="279"/>
                  <a:pt x="1111" y="279"/>
                </a:cubicBezTo>
                <a:close/>
                <a:moveTo>
                  <a:pt x="1106" y="279"/>
                </a:moveTo>
                <a:cubicBezTo>
                  <a:pt x="1106" y="279"/>
                  <a:pt x="1106" y="278"/>
                  <a:pt x="1106" y="278"/>
                </a:cubicBezTo>
                <a:cubicBezTo>
                  <a:pt x="1106" y="278"/>
                  <a:pt x="1105" y="279"/>
                  <a:pt x="1106" y="279"/>
                </a:cubicBezTo>
                <a:close/>
                <a:moveTo>
                  <a:pt x="1085" y="267"/>
                </a:moveTo>
                <a:cubicBezTo>
                  <a:pt x="1086" y="267"/>
                  <a:pt x="1086" y="267"/>
                  <a:pt x="1086" y="267"/>
                </a:cubicBezTo>
                <a:cubicBezTo>
                  <a:pt x="1086" y="267"/>
                  <a:pt x="1085" y="267"/>
                  <a:pt x="1085" y="266"/>
                </a:cubicBezTo>
                <a:cubicBezTo>
                  <a:pt x="1085" y="266"/>
                  <a:pt x="1085" y="265"/>
                  <a:pt x="1085" y="265"/>
                </a:cubicBezTo>
                <a:cubicBezTo>
                  <a:pt x="1085" y="264"/>
                  <a:pt x="1084" y="265"/>
                  <a:pt x="1084" y="265"/>
                </a:cubicBezTo>
                <a:cubicBezTo>
                  <a:pt x="1084" y="264"/>
                  <a:pt x="1083" y="265"/>
                  <a:pt x="1084" y="265"/>
                </a:cubicBezTo>
                <a:cubicBezTo>
                  <a:pt x="1084" y="266"/>
                  <a:pt x="1085" y="267"/>
                  <a:pt x="1085" y="267"/>
                </a:cubicBezTo>
                <a:close/>
                <a:moveTo>
                  <a:pt x="1090" y="274"/>
                </a:moveTo>
                <a:cubicBezTo>
                  <a:pt x="1090" y="274"/>
                  <a:pt x="1090" y="275"/>
                  <a:pt x="1090" y="274"/>
                </a:cubicBezTo>
                <a:cubicBezTo>
                  <a:pt x="1090" y="274"/>
                  <a:pt x="1090" y="274"/>
                  <a:pt x="1089" y="273"/>
                </a:cubicBezTo>
                <a:cubicBezTo>
                  <a:pt x="1089" y="273"/>
                  <a:pt x="1089" y="274"/>
                  <a:pt x="1089" y="274"/>
                </a:cubicBezTo>
                <a:cubicBezTo>
                  <a:pt x="1089" y="274"/>
                  <a:pt x="1089" y="275"/>
                  <a:pt x="1088" y="275"/>
                </a:cubicBezTo>
                <a:cubicBezTo>
                  <a:pt x="1088" y="274"/>
                  <a:pt x="1088" y="275"/>
                  <a:pt x="1088" y="275"/>
                </a:cubicBezTo>
                <a:cubicBezTo>
                  <a:pt x="1088" y="276"/>
                  <a:pt x="1088" y="276"/>
                  <a:pt x="1088" y="276"/>
                </a:cubicBezTo>
                <a:cubicBezTo>
                  <a:pt x="1089" y="276"/>
                  <a:pt x="1089" y="276"/>
                  <a:pt x="1090" y="276"/>
                </a:cubicBezTo>
                <a:cubicBezTo>
                  <a:pt x="1090" y="276"/>
                  <a:pt x="1091" y="277"/>
                  <a:pt x="1091" y="276"/>
                </a:cubicBezTo>
                <a:cubicBezTo>
                  <a:pt x="1090" y="276"/>
                  <a:pt x="1090" y="275"/>
                  <a:pt x="1090" y="275"/>
                </a:cubicBezTo>
                <a:cubicBezTo>
                  <a:pt x="1089" y="275"/>
                  <a:pt x="1089" y="274"/>
                  <a:pt x="1090" y="274"/>
                </a:cubicBezTo>
                <a:close/>
                <a:moveTo>
                  <a:pt x="1089" y="278"/>
                </a:moveTo>
                <a:cubicBezTo>
                  <a:pt x="1090" y="279"/>
                  <a:pt x="1090" y="280"/>
                  <a:pt x="1091" y="279"/>
                </a:cubicBezTo>
                <a:cubicBezTo>
                  <a:pt x="1092" y="279"/>
                  <a:pt x="1092" y="279"/>
                  <a:pt x="1092" y="278"/>
                </a:cubicBezTo>
                <a:cubicBezTo>
                  <a:pt x="1091" y="278"/>
                  <a:pt x="1091" y="278"/>
                  <a:pt x="1090" y="278"/>
                </a:cubicBezTo>
                <a:cubicBezTo>
                  <a:pt x="1090" y="277"/>
                  <a:pt x="1089" y="277"/>
                  <a:pt x="1089" y="278"/>
                </a:cubicBezTo>
                <a:close/>
                <a:moveTo>
                  <a:pt x="1718" y="301"/>
                </a:moveTo>
                <a:cubicBezTo>
                  <a:pt x="1718" y="302"/>
                  <a:pt x="1719" y="302"/>
                  <a:pt x="1719" y="302"/>
                </a:cubicBezTo>
                <a:cubicBezTo>
                  <a:pt x="1719" y="301"/>
                  <a:pt x="1719" y="300"/>
                  <a:pt x="1719" y="300"/>
                </a:cubicBezTo>
                <a:cubicBezTo>
                  <a:pt x="1718" y="299"/>
                  <a:pt x="1718" y="300"/>
                  <a:pt x="1718" y="301"/>
                </a:cubicBezTo>
                <a:close/>
                <a:moveTo>
                  <a:pt x="1718" y="303"/>
                </a:moveTo>
                <a:cubicBezTo>
                  <a:pt x="1718" y="304"/>
                  <a:pt x="1719" y="304"/>
                  <a:pt x="1719" y="304"/>
                </a:cubicBezTo>
                <a:cubicBezTo>
                  <a:pt x="1719" y="304"/>
                  <a:pt x="1719" y="303"/>
                  <a:pt x="1719" y="303"/>
                </a:cubicBezTo>
                <a:cubicBezTo>
                  <a:pt x="1719" y="302"/>
                  <a:pt x="1718" y="303"/>
                  <a:pt x="1718" y="303"/>
                </a:cubicBezTo>
                <a:close/>
                <a:moveTo>
                  <a:pt x="1738" y="329"/>
                </a:moveTo>
                <a:cubicBezTo>
                  <a:pt x="1738" y="329"/>
                  <a:pt x="1738" y="327"/>
                  <a:pt x="1738" y="326"/>
                </a:cubicBezTo>
                <a:cubicBezTo>
                  <a:pt x="1737" y="326"/>
                  <a:pt x="1738" y="327"/>
                  <a:pt x="1738" y="328"/>
                </a:cubicBezTo>
                <a:cubicBezTo>
                  <a:pt x="1738" y="329"/>
                  <a:pt x="1738" y="330"/>
                  <a:pt x="1738" y="329"/>
                </a:cubicBezTo>
                <a:close/>
                <a:moveTo>
                  <a:pt x="1736" y="329"/>
                </a:moveTo>
                <a:cubicBezTo>
                  <a:pt x="1735" y="329"/>
                  <a:pt x="1734" y="329"/>
                  <a:pt x="1735" y="330"/>
                </a:cubicBezTo>
                <a:cubicBezTo>
                  <a:pt x="1736" y="331"/>
                  <a:pt x="1736" y="331"/>
                  <a:pt x="1736" y="330"/>
                </a:cubicBezTo>
                <a:cubicBezTo>
                  <a:pt x="1737" y="330"/>
                  <a:pt x="1737" y="329"/>
                  <a:pt x="1736" y="329"/>
                </a:cubicBezTo>
                <a:close/>
                <a:moveTo>
                  <a:pt x="1737" y="343"/>
                </a:moveTo>
                <a:cubicBezTo>
                  <a:pt x="1737" y="343"/>
                  <a:pt x="1737" y="344"/>
                  <a:pt x="1737" y="344"/>
                </a:cubicBezTo>
                <a:cubicBezTo>
                  <a:pt x="1737" y="344"/>
                  <a:pt x="1737" y="343"/>
                  <a:pt x="1737" y="343"/>
                </a:cubicBezTo>
                <a:close/>
                <a:moveTo>
                  <a:pt x="1733" y="344"/>
                </a:moveTo>
                <a:cubicBezTo>
                  <a:pt x="1732" y="344"/>
                  <a:pt x="1732" y="345"/>
                  <a:pt x="1733" y="345"/>
                </a:cubicBezTo>
                <a:cubicBezTo>
                  <a:pt x="1734" y="345"/>
                  <a:pt x="1734" y="345"/>
                  <a:pt x="1734" y="344"/>
                </a:cubicBezTo>
                <a:cubicBezTo>
                  <a:pt x="1734" y="344"/>
                  <a:pt x="1735" y="344"/>
                  <a:pt x="1735" y="343"/>
                </a:cubicBezTo>
                <a:cubicBezTo>
                  <a:pt x="1735" y="343"/>
                  <a:pt x="1735" y="342"/>
                  <a:pt x="1734" y="343"/>
                </a:cubicBezTo>
                <a:cubicBezTo>
                  <a:pt x="1734" y="343"/>
                  <a:pt x="1733" y="343"/>
                  <a:pt x="1733" y="344"/>
                </a:cubicBezTo>
                <a:close/>
                <a:moveTo>
                  <a:pt x="1732" y="348"/>
                </a:moveTo>
                <a:cubicBezTo>
                  <a:pt x="1732" y="348"/>
                  <a:pt x="1732" y="347"/>
                  <a:pt x="1732" y="347"/>
                </a:cubicBezTo>
                <a:cubicBezTo>
                  <a:pt x="1732" y="346"/>
                  <a:pt x="1731" y="346"/>
                  <a:pt x="1731" y="347"/>
                </a:cubicBezTo>
                <a:cubicBezTo>
                  <a:pt x="1731" y="348"/>
                  <a:pt x="1731" y="348"/>
                  <a:pt x="1732" y="348"/>
                </a:cubicBezTo>
                <a:close/>
                <a:moveTo>
                  <a:pt x="1731" y="350"/>
                </a:moveTo>
                <a:cubicBezTo>
                  <a:pt x="1730" y="350"/>
                  <a:pt x="1730" y="350"/>
                  <a:pt x="1730" y="351"/>
                </a:cubicBezTo>
                <a:cubicBezTo>
                  <a:pt x="1731" y="351"/>
                  <a:pt x="1731" y="350"/>
                  <a:pt x="1731" y="350"/>
                </a:cubicBezTo>
                <a:close/>
                <a:moveTo>
                  <a:pt x="1727" y="359"/>
                </a:moveTo>
                <a:cubicBezTo>
                  <a:pt x="1727" y="359"/>
                  <a:pt x="1728" y="360"/>
                  <a:pt x="1728" y="359"/>
                </a:cubicBezTo>
                <a:cubicBezTo>
                  <a:pt x="1728" y="358"/>
                  <a:pt x="1727" y="359"/>
                  <a:pt x="1728" y="358"/>
                </a:cubicBezTo>
                <a:cubicBezTo>
                  <a:pt x="1728" y="357"/>
                  <a:pt x="1728" y="356"/>
                  <a:pt x="1729" y="356"/>
                </a:cubicBezTo>
                <a:cubicBezTo>
                  <a:pt x="1729" y="356"/>
                  <a:pt x="1730" y="356"/>
                  <a:pt x="1730" y="355"/>
                </a:cubicBezTo>
                <a:cubicBezTo>
                  <a:pt x="1730" y="354"/>
                  <a:pt x="1730" y="354"/>
                  <a:pt x="1730" y="354"/>
                </a:cubicBezTo>
                <a:cubicBezTo>
                  <a:pt x="1729" y="354"/>
                  <a:pt x="1729" y="356"/>
                  <a:pt x="1728" y="355"/>
                </a:cubicBezTo>
                <a:cubicBezTo>
                  <a:pt x="1728" y="355"/>
                  <a:pt x="1728" y="355"/>
                  <a:pt x="1728" y="356"/>
                </a:cubicBezTo>
                <a:cubicBezTo>
                  <a:pt x="1728" y="356"/>
                  <a:pt x="1728" y="356"/>
                  <a:pt x="1728" y="356"/>
                </a:cubicBezTo>
                <a:cubicBezTo>
                  <a:pt x="1727" y="357"/>
                  <a:pt x="1727" y="357"/>
                  <a:pt x="1727" y="358"/>
                </a:cubicBezTo>
                <a:cubicBezTo>
                  <a:pt x="1727" y="358"/>
                  <a:pt x="1727" y="358"/>
                  <a:pt x="1727" y="359"/>
                </a:cubicBezTo>
                <a:close/>
                <a:moveTo>
                  <a:pt x="1748" y="359"/>
                </a:moveTo>
                <a:cubicBezTo>
                  <a:pt x="1747" y="358"/>
                  <a:pt x="1747" y="359"/>
                  <a:pt x="1747" y="359"/>
                </a:cubicBezTo>
                <a:cubicBezTo>
                  <a:pt x="1747" y="360"/>
                  <a:pt x="1747" y="360"/>
                  <a:pt x="1747" y="360"/>
                </a:cubicBezTo>
                <a:cubicBezTo>
                  <a:pt x="1748" y="360"/>
                  <a:pt x="1748" y="359"/>
                  <a:pt x="1748" y="359"/>
                </a:cubicBezTo>
                <a:close/>
                <a:moveTo>
                  <a:pt x="1749" y="369"/>
                </a:moveTo>
                <a:cubicBezTo>
                  <a:pt x="1749" y="369"/>
                  <a:pt x="1748" y="369"/>
                  <a:pt x="1749" y="370"/>
                </a:cubicBezTo>
                <a:cubicBezTo>
                  <a:pt x="1749" y="370"/>
                  <a:pt x="1750" y="369"/>
                  <a:pt x="1749" y="369"/>
                </a:cubicBezTo>
                <a:close/>
                <a:moveTo>
                  <a:pt x="1714" y="299"/>
                </a:moveTo>
                <a:cubicBezTo>
                  <a:pt x="1714" y="299"/>
                  <a:pt x="1714" y="298"/>
                  <a:pt x="1714" y="298"/>
                </a:cubicBezTo>
                <a:cubicBezTo>
                  <a:pt x="1713" y="298"/>
                  <a:pt x="1712" y="298"/>
                  <a:pt x="1713" y="299"/>
                </a:cubicBezTo>
                <a:cubicBezTo>
                  <a:pt x="1713" y="299"/>
                  <a:pt x="1714" y="300"/>
                  <a:pt x="1714" y="299"/>
                </a:cubicBezTo>
                <a:close/>
                <a:moveTo>
                  <a:pt x="1705" y="308"/>
                </a:moveTo>
                <a:cubicBezTo>
                  <a:pt x="1705" y="308"/>
                  <a:pt x="1704" y="308"/>
                  <a:pt x="1703" y="309"/>
                </a:cubicBezTo>
                <a:cubicBezTo>
                  <a:pt x="1703" y="309"/>
                  <a:pt x="1703" y="310"/>
                  <a:pt x="1704" y="310"/>
                </a:cubicBezTo>
                <a:cubicBezTo>
                  <a:pt x="1704" y="310"/>
                  <a:pt x="1704" y="310"/>
                  <a:pt x="1705" y="310"/>
                </a:cubicBezTo>
                <a:cubicBezTo>
                  <a:pt x="1706" y="310"/>
                  <a:pt x="1707" y="310"/>
                  <a:pt x="1707" y="309"/>
                </a:cubicBezTo>
                <a:cubicBezTo>
                  <a:pt x="1707" y="309"/>
                  <a:pt x="1707" y="309"/>
                  <a:pt x="1707" y="308"/>
                </a:cubicBezTo>
                <a:cubicBezTo>
                  <a:pt x="1707" y="308"/>
                  <a:pt x="1706" y="308"/>
                  <a:pt x="1705" y="308"/>
                </a:cubicBezTo>
                <a:close/>
                <a:moveTo>
                  <a:pt x="1707" y="372"/>
                </a:moveTo>
                <a:cubicBezTo>
                  <a:pt x="1707" y="372"/>
                  <a:pt x="1708" y="372"/>
                  <a:pt x="1708" y="371"/>
                </a:cubicBezTo>
                <a:cubicBezTo>
                  <a:pt x="1708" y="371"/>
                  <a:pt x="1707" y="371"/>
                  <a:pt x="1707" y="371"/>
                </a:cubicBezTo>
                <a:cubicBezTo>
                  <a:pt x="1707" y="371"/>
                  <a:pt x="1706" y="372"/>
                  <a:pt x="1707" y="372"/>
                </a:cubicBezTo>
                <a:close/>
                <a:moveTo>
                  <a:pt x="1709" y="371"/>
                </a:moveTo>
                <a:cubicBezTo>
                  <a:pt x="1709" y="371"/>
                  <a:pt x="1709" y="371"/>
                  <a:pt x="1709" y="371"/>
                </a:cubicBezTo>
                <a:cubicBezTo>
                  <a:pt x="1710" y="371"/>
                  <a:pt x="1710" y="371"/>
                  <a:pt x="1710" y="370"/>
                </a:cubicBezTo>
                <a:cubicBezTo>
                  <a:pt x="1710" y="370"/>
                  <a:pt x="1710" y="370"/>
                  <a:pt x="1709" y="371"/>
                </a:cubicBezTo>
                <a:close/>
                <a:moveTo>
                  <a:pt x="1716" y="369"/>
                </a:moveTo>
                <a:cubicBezTo>
                  <a:pt x="1716" y="368"/>
                  <a:pt x="1716" y="368"/>
                  <a:pt x="1715" y="368"/>
                </a:cubicBezTo>
                <a:cubicBezTo>
                  <a:pt x="1715" y="368"/>
                  <a:pt x="1715" y="368"/>
                  <a:pt x="1715" y="368"/>
                </a:cubicBezTo>
                <a:cubicBezTo>
                  <a:pt x="1716" y="369"/>
                  <a:pt x="1716" y="369"/>
                  <a:pt x="1716" y="369"/>
                </a:cubicBezTo>
                <a:close/>
                <a:moveTo>
                  <a:pt x="1700" y="396"/>
                </a:moveTo>
                <a:cubicBezTo>
                  <a:pt x="1699" y="396"/>
                  <a:pt x="1699" y="397"/>
                  <a:pt x="1700" y="397"/>
                </a:cubicBezTo>
                <a:cubicBezTo>
                  <a:pt x="1700" y="396"/>
                  <a:pt x="1700" y="395"/>
                  <a:pt x="1700" y="396"/>
                </a:cubicBezTo>
                <a:close/>
                <a:moveTo>
                  <a:pt x="1701" y="398"/>
                </a:moveTo>
                <a:cubicBezTo>
                  <a:pt x="1701" y="398"/>
                  <a:pt x="1700" y="400"/>
                  <a:pt x="1701" y="399"/>
                </a:cubicBezTo>
                <a:cubicBezTo>
                  <a:pt x="1702" y="399"/>
                  <a:pt x="1702" y="397"/>
                  <a:pt x="1701" y="398"/>
                </a:cubicBezTo>
                <a:close/>
                <a:moveTo>
                  <a:pt x="1702" y="408"/>
                </a:moveTo>
                <a:cubicBezTo>
                  <a:pt x="1702" y="408"/>
                  <a:pt x="1701" y="409"/>
                  <a:pt x="1702" y="409"/>
                </a:cubicBezTo>
                <a:cubicBezTo>
                  <a:pt x="1702" y="410"/>
                  <a:pt x="1703" y="408"/>
                  <a:pt x="1702" y="408"/>
                </a:cubicBezTo>
                <a:close/>
                <a:moveTo>
                  <a:pt x="1699" y="406"/>
                </a:moveTo>
                <a:cubicBezTo>
                  <a:pt x="1700" y="407"/>
                  <a:pt x="1700" y="406"/>
                  <a:pt x="1700" y="406"/>
                </a:cubicBezTo>
                <a:cubicBezTo>
                  <a:pt x="1700" y="406"/>
                  <a:pt x="1700" y="406"/>
                  <a:pt x="1699" y="405"/>
                </a:cubicBezTo>
                <a:cubicBezTo>
                  <a:pt x="1698" y="405"/>
                  <a:pt x="1698" y="406"/>
                  <a:pt x="1699" y="406"/>
                </a:cubicBezTo>
                <a:close/>
                <a:moveTo>
                  <a:pt x="1698" y="407"/>
                </a:moveTo>
                <a:cubicBezTo>
                  <a:pt x="1698" y="407"/>
                  <a:pt x="1697" y="408"/>
                  <a:pt x="1698" y="408"/>
                </a:cubicBezTo>
                <a:cubicBezTo>
                  <a:pt x="1699" y="408"/>
                  <a:pt x="1699" y="406"/>
                  <a:pt x="1698" y="407"/>
                </a:cubicBezTo>
                <a:close/>
                <a:moveTo>
                  <a:pt x="1699" y="409"/>
                </a:moveTo>
                <a:cubicBezTo>
                  <a:pt x="1699" y="409"/>
                  <a:pt x="1698" y="409"/>
                  <a:pt x="1699" y="410"/>
                </a:cubicBezTo>
                <a:cubicBezTo>
                  <a:pt x="1700" y="410"/>
                  <a:pt x="1700" y="409"/>
                  <a:pt x="1699" y="409"/>
                </a:cubicBezTo>
                <a:close/>
                <a:moveTo>
                  <a:pt x="1697" y="411"/>
                </a:moveTo>
                <a:cubicBezTo>
                  <a:pt x="1696" y="411"/>
                  <a:pt x="1696" y="411"/>
                  <a:pt x="1696" y="411"/>
                </a:cubicBezTo>
                <a:cubicBezTo>
                  <a:pt x="1696" y="412"/>
                  <a:pt x="1695" y="412"/>
                  <a:pt x="1695" y="412"/>
                </a:cubicBezTo>
                <a:cubicBezTo>
                  <a:pt x="1695" y="413"/>
                  <a:pt x="1695" y="413"/>
                  <a:pt x="1695" y="414"/>
                </a:cubicBezTo>
                <a:cubicBezTo>
                  <a:pt x="1695" y="415"/>
                  <a:pt x="1695" y="415"/>
                  <a:pt x="1695" y="416"/>
                </a:cubicBezTo>
                <a:cubicBezTo>
                  <a:pt x="1695" y="417"/>
                  <a:pt x="1694" y="417"/>
                  <a:pt x="1695" y="418"/>
                </a:cubicBezTo>
                <a:cubicBezTo>
                  <a:pt x="1695" y="418"/>
                  <a:pt x="1695" y="419"/>
                  <a:pt x="1695" y="420"/>
                </a:cubicBezTo>
                <a:cubicBezTo>
                  <a:pt x="1695" y="420"/>
                  <a:pt x="1695" y="421"/>
                  <a:pt x="1696" y="422"/>
                </a:cubicBezTo>
                <a:cubicBezTo>
                  <a:pt x="1696" y="423"/>
                  <a:pt x="1696" y="423"/>
                  <a:pt x="1695" y="423"/>
                </a:cubicBezTo>
                <a:cubicBezTo>
                  <a:pt x="1695" y="424"/>
                  <a:pt x="1695" y="424"/>
                  <a:pt x="1695" y="425"/>
                </a:cubicBezTo>
                <a:cubicBezTo>
                  <a:pt x="1695" y="426"/>
                  <a:pt x="1696" y="426"/>
                  <a:pt x="1696" y="427"/>
                </a:cubicBezTo>
                <a:cubicBezTo>
                  <a:pt x="1696" y="428"/>
                  <a:pt x="1697" y="428"/>
                  <a:pt x="1696" y="428"/>
                </a:cubicBezTo>
                <a:cubicBezTo>
                  <a:pt x="1695" y="429"/>
                  <a:pt x="1695" y="429"/>
                  <a:pt x="1695" y="428"/>
                </a:cubicBezTo>
                <a:cubicBezTo>
                  <a:pt x="1694" y="428"/>
                  <a:pt x="1693" y="426"/>
                  <a:pt x="1693" y="426"/>
                </a:cubicBezTo>
                <a:cubicBezTo>
                  <a:pt x="1692" y="426"/>
                  <a:pt x="1693" y="427"/>
                  <a:pt x="1693" y="428"/>
                </a:cubicBezTo>
                <a:cubicBezTo>
                  <a:pt x="1693" y="429"/>
                  <a:pt x="1693" y="429"/>
                  <a:pt x="1693" y="430"/>
                </a:cubicBezTo>
                <a:cubicBezTo>
                  <a:pt x="1694" y="430"/>
                  <a:pt x="1693" y="430"/>
                  <a:pt x="1693" y="431"/>
                </a:cubicBezTo>
                <a:cubicBezTo>
                  <a:pt x="1694" y="431"/>
                  <a:pt x="1694" y="432"/>
                  <a:pt x="1694" y="432"/>
                </a:cubicBezTo>
                <a:cubicBezTo>
                  <a:pt x="1694" y="433"/>
                  <a:pt x="1694" y="433"/>
                  <a:pt x="1695" y="434"/>
                </a:cubicBezTo>
                <a:cubicBezTo>
                  <a:pt x="1695" y="434"/>
                  <a:pt x="1695" y="435"/>
                  <a:pt x="1695" y="436"/>
                </a:cubicBezTo>
                <a:cubicBezTo>
                  <a:pt x="1695" y="437"/>
                  <a:pt x="1695" y="437"/>
                  <a:pt x="1695" y="437"/>
                </a:cubicBezTo>
                <a:cubicBezTo>
                  <a:pt x="1696" y="438"/>
                  <a:pt x="1696" y="437"/>
                  <a:pt x="1696" y="437"/>
                </a:cubicBezTo>
                <a:cubicBezTo>
                  <a:pt x="1696" y="436"/>
                  <a:pt x="1697" y="437"/>
                  <a:pt x="1697" y="437"/>
                </a:cubicBezTo>
                <a:cubicBezTo>
                  <a:pt x="1697" y="438"/>
                  <a:pt x="1697" y="438"/>
                  <a:pt x="1697" y="438"/>
                </a:cubicBezTo>
                <a:cubicBezTo>
                  <a:pt x="1698" y="438"/>
                  <a:pt x="1698" y="439"/>
                  <a:pt x="1698" y="440"/>
                </a:cubicBezTo>
                <a:cubicBezTo>
                  <a:pt x="1698" y="440"/>
                  <a:pt x="1699" y="440"/>
                  <a:pt x="1699" y="440"/>
                </a:cubicBezTo>
                <a:cubicBezTo>
                  <a:pt x="1699" y="439"/>
                  <a:pt x="1699" y="439"/>
                  <a:pt x="1698" y="438"/>
                </a:cubicBezTo>
                <a:cubicBezTo>
                  <a:pt x="1698" y="437"/>
                  <a:pt x="1698" y="437"/>
                  <a:pt x="1699" y="437"/>
                </a:cubicBezTo>
                <a:cubicBezTo>
                  <a:pt x="1699" y="438"/>
                  <a:pt x="1700" y="438"/>
                  <a:pt x="1700" y="438"/>
                </a:cubicBezTo>
                <a:cubicBezTo>
                  <a:pt x="1700" y="438"/>
                  <a:pt x="1701" y="438"/>
                  <a:pt x="1701" y="438"/>
                </a:cubicBezTo>
                <a:cubicBezTo>
                  <a:pt x="1701" y="439"/>
                  <a:pt x="1701" y="440"/>
                  <a:pt x="1700" y="441"/>
                </a:cubicBezTo>
                <a:cubicBezTo>
                  <a:pt x="1700" y="441"/>
                  <a:pt x="1699" y="441"/>
                  <a:pt x="1699" y="442"/>
                </a:cubicBezTo>
                <a:cubicBezTo>
                  <a:pt x="1700" y="442"/>
                  <a:pt x="1700" y="443"/>
                  <a:pt x="1700" y="444"/>
                </a:cubicBezTo>
                <a:cubicBezTo>
                  <a:pt x="1700" y="445"/>
                  <a:pt x="1700" y="444"/>
                  <a:pt x="1700" y="444"/>
                </a:cubicBezTo>
                <a:cubicBezTo>
                  <a:pt x="1700" y="443"/>
                  <a:pt x="1701" y="443"/>
                  <a:pt x="1701" y="443"/>
                </a:cubicBezTo>
                <a:cubicBezTo>
                  <a:pt x="1701" y="444"/>
                  <a:pt x="1702" y="443"/>
                  <a:pt x="1702" y="444"/>
                </a:cubicBezTo>
                <a:cubicBezTo>
                  <a:pt x="1701" y="444"/>
                  <a:pt x="1701" y="444"/>
                  <a:pt x="1701" y="445"/>
                </a:cubicBezTo>
                <a:cubicBezTo>
                  <a:pt x="1702" y="445"/>
                  <a:pt x="1702" y="445"/>
                  <a:pt x="1702" y="445"/>
                </a:cubicBezTo>
                <a:cubicBezTo>
                  <a:pt x="1703" y="444"/>
                  <a:pt x="1702" y="445"/>
                  <a:pt x="1703" y="445"/>
                </a:cubicBezTo>
                <a:cubicBezTo>
                  <a:pt x="1703" y="446"/>
                  <a:pt x="1704" y="445"/>
                  <a:pt x="1705" y="445"/>
                </a:cubicBezTo>
                <a:cubicBezTo>
                  <a:pt x="1705" y="444"/>
                  <a:pt x="1705" y="444"/>
                  <a:pt x="1705" y="444"/>
                </a:cubicBezTo>
                <a:cubicBezTo>
                  <a:pt x="1705" y="444"/>
                  <a:pt x="1706" y="444"/>
                  <a:pt x="1706" y="443"/>
                </a:cubicBezTo>
                <a:cubicBezTo>
                  <a:pt x="1707" y="443"/>
                  <a:pt x="1707" y="443"/>
                  <a:pt x="1708" y="444"/>
                </a:cubicBezTo>
                <a:cubicBezTo>
                  <a:pt x="1708" y="444"/>
                  <a:pt x="1709" y="445"/>
                  <a:pt x="1709" y="445"/>
                </a:cubicBezTo>
                <a:cubicBezTo>
                  <a:pt x="1709" y="446"/>
                  <a:pt x="1710" y="446"/>
                  <a:pt x="1711" y="446"/>
                </a:cubicBezTo>
                <a:cubicBezTo>
                  <a:pt x="1711" y="447"/>
                  <a:pt x="1712" y="448"/>
                  <a:pt x="1712" y="449"/>
                </a:cubicBezTo>
                <a:cubicBezTo>
                  <a:pt x="1713" y="449"/>
                  <a:pt x="1713" y="448"/>
                  <a:pt x="1713" y="447"/>
                </a:cubicBezTo>
                <a:cubicBezTo>
                  <a:pt x="1712" y="447"/>
                  <a:pt x="1711" y="446"/>
                  <a:pt x="1711" y="445"/>
                </a:cubicBezTo>
                <a:cubicBezTo>
                  <a:pt x="1711" y="444"/>
                  <a:pt x="1711" y="444"/>
                  <a:pt x="1711" y="444"/>
                </a:cubicBezTo>
                <a:cubicBezTo>
                  <a:pt x="1710" y="443"/>
                  <a:pt x="1711" y="443"/>
                  <a:pt x="1711" y="443"/>
                </a:cubicBezTo>
                <a:cubicBezTo>
                  <a:pt x="1712" y="444"/>
                  <a:pt x="1712" y="444"/>
                  <a:pt x="1712" y="444"/>
                </a:cubicBezTo>
                <a:cubicBezTo>
                  <a:pt x="1712" y="444"/>
                  <a:pt x="1712" y="444"/>
                  <a:pt x="1713" y="444"/>
                </a:cubicBezTo>
                <a:cubicBezTo>
                  <a:pt x="1713" y="444"/>
                  <a:pt x="1713" y="445"/>
                  <a:pt x="1714" y="446"/>
                </a:cubicBezTo>
                <a:cubicBezTo>
                  <a:pt x="1714" y="446"/>
                  <a:pt x="1714" y="446"/>
                  <a:pt x="1715" y="447"/>
                </a:cubicBezTo>
                <a:cubicBezTo>
                  <a:pt x="1716" y="447"/>
                  <a:pt x="1716" y="447"/>
                  <a:pt x="1716" y="448"/>
                </a:cubicBezTo>
                <a:cubicBezTo>
                  <a:pt x="1716" y="448"/>
                  <a:pt x="1717" y="448"/>
                  <a:pt x="1717" y="449"/>
                </a:cubicBezTo>
                <a:cubicBezTo>
                  <a:pt x="1716" y="449"/>
                  <a:pt x="1716" y="450"/>
                  <a:pt x="1717" y="450"/>
                </a:cubicBezTo>
                <a:cubicBezTo>
                  <a:pt x="1718" y="450"/>
                  <a:pt x="1718" y="450"/>
                  <a:pt x="1718" y="450"/>
                </a:cubicBezTo>
                <a:cubicBezTo>
                  <a:pt x="1719" y="451"/>
                  <a:pt x="1719" y="450"/>
                  <a:pt x="1719" y="450"/>
                </a:cubicBezTo>
                <a:cubicBezTo>
                  <a:pt x="1719" y="451"/>
                  <a:pt x="1719" y="451"/>
                  <a:pt x="1720" y="451"/>
                </a:cubicBezTo>
                <a:cubicBezTo>
                  <a:pt x="1720" y="450"/>
                  <a:pt x="1720" y="450"/>
                  <a:pt x="1721" y="450"/>
                </a:cubicBezTo>
                <a:cubicBezTo>
                  <a:pt x="1721" y="450"/>
                  <a:pt x="1721" y="450"/>
                  <a:pt x="1721" y="451"/>
                </a:cubicBezTo>
                <a:cubicBezTo>
                  <a:pt x="1720" y="451"/>
                  <a:pt x="1720" y="451"/>
                  <a:pt x="1720" y="451"/>
                </a:cubicBezTo>
                <a:cubicBezTo>
                  <a:pt x="1720" y="452"/>
                  <a:pt x="1721" y="453"/>
                  <a:pt x="1721" y="453"/>
                </a:cubicBezTo>
                <a:cubicBezTo>
                  <a:pt x="1722" y="453"/>
                  <a:pt x="1722" y="453"/>
                  <a:pt x="1722" y="452"/>
                </a:cubicBezTo>
                <a:cubicBezTo>
                  <a:pt x="1722" y="451"/>
                  <a:pt x="1722" y="450"/>
                  <a:pt x="1722" y="449"/>
                </a:cubicBezTo>
                <a:cubicBezTo>
                  <a:pt x="1722" y="449"/>
                  <a:pt x="1721" y="449"/>
                  <a:pt x="1721" y="449"/>
                </a:cubicBezTo>
                <a:cubicBezTo>
                  <a:pt x="1720" y="449"/>
                  <a:pt x="1720" y="449"/>
                  <a:pt x="1720" y="449"/>
                </a:cubicBezTo>
                <a:cubicBezTo>
                  <a:pt x="1719" y="448"/>
                  <a:pt x="1719" y="448"/>
                  <a:pt x="1719" y="448"/>
                </a:cubicBezTo>
                <a:cubicBezTo>
                  <a:pt x="1719" y="448"/>
                  <a:pt x="1720" y="448"/>
                  <a:pt x="1721" y="448"/>
                </a:cubicBezTo>
                <a:cubicBezTo>
                  <a:pt x="1721" y="448"/>
                  <a:pt x="1720" y="448"/>
                  <a:pt x="1720" y="448"/>
                </a:cubicBezTo>
                <a:cubicBezTo>
                  <a:pt x="1719" y="448"/>
                  <a:pt x="1719" y="447"/>
                  <a:pt x="1719" y="447"/>
                </a:cubicBezTo>
                <a:cubicBezTo>
                  <a:pt x="1718" y="446"/>
                  <a:pt x="1718" y="446"/>
                  <a:pt x="1718" y="445"/>
                </a:cubicBezTo>
                <a:cubicBezTo>
                  <a:pt x="1717" y="445"/>
                  <a:pt x="1718" y="445"/>
                  <a:pt x="1718" y="445"/>
                </a:cubicBezTo>
                <a:cubicBezTo>
                  <a:pt x="1719" y="445"/>
                  <a:pt x="1720" y="445"/>
                  <a:pt x="1720" y="445"/>
                </a:cubicBezTo>
                <a:cubicBezTo>
                  <a:pt x="1720" y="445"/>
                  <a:pt x="1720" y="444"/>
                  <a:pt x="1719" y="444"/>
                </a:cubicBezTo>
                <a:cubicBezTo>
                  <a:pt x="1719" y="444"/>
                  <a:pt x="1718" y="443"/>
                  <a:pt x="1717" y="443"/>
                </a:cubicBezTo>
                <a:cubicBezTo>
                  <a:pt x="1717" y="443"/>
                  <a:pt x="1716" y="443"/>
                  <a:pt x="1716" y="442"/>
                </a:cubicBezTo>
                <a:cubicBezTo>
                  <a:pt x="1716" y="442"/>
                  <a:pt x="1715" y="442"/>
                  <a:pt x="1715" y="443"/>
                </a:cubicBezTo>
                <a:cubicBezTo>
                  <a:pt x="1715" y="443"/>
                  <a:pt x="1716" y="444"/>
                  <a:pt x="1716" y="444"/>
                </a:cubicBezTo>
                <a:cubicBezTo>
                  <a:pt x="1716" y="445"/>
                  <a:pt x="1715" y="445"/>
                  <a:pt x="1715" y="445"/>
                </a:cubicBezTo>
                <a:cubicBezTo>
                  <a:pt x="1714" y="444"/>
                  <a:pt x="1715" y="444"/>
                  <a:pt x="1714" y="443"/>
                </a:cubicBezTo>
                <a:cubicBezTo>
                  <a:pt x="1714" y="443"/>
                  <a:pt x="1713" y="441"/>
                  <a:pt x="1713" y="441"/>
                </a:cubicBezTo>
                <a:cubicBezTo>
                  <a:pt x="1712" y="440"/>
                  <a:pt x="1711" y="440"/>
                  <a:pt x="1710" y="441"/>
                </a:cubicBezTo>
                <a:cubicBezTo>
                  <a:pt x="1710" y="441"/>
                  <a:pt x="1710" y="442"/>
                  <a:pt x="1710" y="442"/>
                </a:cubicBezTo>
                <a:cubicBezTo>
                  <a:pt x="1709" y="442"/>
                  <a:pt x="1709" y="441"/>
                  <a:pt x="1709" y="442"/>
                </a:cubicBezTo>
                <a:cubicBezTo>
                  <a:pt x="1709" y="443"/>
                  <a:pt x="1708" y="442"/>
                  <a:pt x="1708" y="442"/>
                </a:cubicBezTo>
                <a:cubicBezTo>
                  <a:pt x="1708" y="441"/>
                  <a:pt x="1707" y="441"/>
                  <a:pt x="1708" y="442"/>
                </a:cubicBezTo>
                <a:cubicBezTo>
                  <a:pt x="1708" y="442"/>
                  <a:pt x="1709" y="443"/>
                  <a:pt x="1709" y="443"/>
                </a:cubicBezTo>
                <a:cubicBezTo>
                  <a:pt x="1710" y="443"/>
                  <a:pt x="1710" y="443"/>
                  <a:pt x="1709" y="443"/>
                </a:cubicBezTo>
                <a:cubicBezTo>
                  <a:pt x="1709" y="443"/>
                  <a:pt x="1707" y="443"/>
                  <a:pt x="1707" y="442"/>
                </a:cubicBezTo>
                <a:cubicBezTo>
                  <a:pt x="1706" y="442"/>
                  <a:pt x="1706" y="441"/>
                  <a:pt x="1706" y="441"/>
                </a:cubicBezTo>
                <a:cubicBezTo>
                  <a:pt x="1705" y="440"/>
                  <a:pt x="1705" y="439"/>
                  <a:pt x="1705" y="439"/>
                </a:cubicBezTo>
                <a:cubicBezTo>
                  <a:pt x="1706" y="438"/>
                  <a:pt x="1706" y="438"/>
                  <a:pt x="1705" y="438"/>
                </a:cubicBezTo>
                <a:cubicBezTo>
                  <a:pt x="1705" y="437"/>
                  <a:pt x="1705" y="437"/>
                  <a:pt x="1704" y="436"/>
                </a:cubicBezTo>
                <a:cubicBezTo>
                  <a:pt x="1704" y="435"/>
                  <a:pt x="1704" y="435"/>
                  <a:pt x="1703" y="434"/>
                </a:cubicBezTo>
                <a:cubicBezTo>
                  <a:pt x="1703" y="434"/>
                  <a:pt x="1703" y="434"/>
                  <a:pt x="1703" y="433"/>
                </a:cubicBezTo>
                <a:cubicBezTo>
                  <a:pt x="1703" y="433"/>
                  <a:pt x="1704" y="432"/>
                  <a:pt x="1704" y="432"/>
                </a:cubicBezTo>
                <a:cubicBezTo>
                  <a:pt x="1704" y="431"/>
                  <a:pt x="1704" y="431"/>
                  <a:pt x="1704" y="430"/>
                </a:cubicBezTo>
                <a:cubicBezTo>
                  <a:pt x="1703" y="430"/>
                  <a:pt x="1704" y="429"/>
                  <a:pt x="1705" y="429"/>
                </a:cubicBezTo>
                <a:cubicBezTo>
                  <a:pt x="1705" y="428"/>
                  <a:pt x="1706" y="428"/>
                  <a:pt x="1706" y="428"/>
                </a:cubicBezTo>
                <a:cubicBezTo>
                  <a:pt x="1707" y="427"/>
                  <a:pt x="1707" y="428"/>
                  <a:pt x="1706" y="428"/>
                </a:cubicBezTo>
                <a:cubicBezTo>
                  <a:pt x="1706" y="429"/>
                  <a:pt x="1706" y="429"/>
                  <a:pt x="1707" y="428"/>
                </a:cubicBezTo>
                <a:cubicBezTo>
                  <a:pt x="1707" y="428"/>
                  <a:pt x="1707" y="427"/>
                  <a:pt x="1707" y="426"/>
                </a:cubicBezTo>
                <a:cubicBezTo>
                  <a:pt x="1707" y="426"/>
                  <a:pt x="1707" y="425"/>
                  <a:pt x="1708" y="424"/>
                </a:cubicBezTo>
                <a:cubicBezTo>
                  <a:pt x="1708" y="424"/>
                  <a:pt x="1708" y="423"/>
                  <a:pt x="1708" y="422"/>
                </a:cubicBezTo>
                <a:cubicBezTo>
                  <a:pt x="1708" y="421"/>
                  <a:pt x="1708" y="421"/>
                  <a:pt x="1708" y="421"/>
                </a:cubicBezTo>
                <a:cubicBezTo>
                  <a:pt x="1708" y="421"/>
                  <a:pt x="1708" y="421"/>
                  <a:pt x="1708" y="420"/>
                </a:cubicBezTo>
                <a:cubicBezTo>
                  <a:pt x="1708" y="420"/>
                  <a:pt x="1707" y="420"/>
                  <a:pt x="1707" y="420"/>
                </a:cubicBezTo>
                <a:cubicBezTo>
                  <a:pt x="1706" y="419"/>
                  <a:pt x="1706" y="419"/>
                  <a:pt x="1706" y="418"/>
                </a:cubicBezTo>
                <a:cubicBezTo>
                  <a:pt x="1705" y="417"/>
                  <a:pt x="1705" y="416"/>
                  <a:pt x="1705" y="415"/>
                </a:cubicBezTo>
                <a:cubicBezTo>
                  <a:pt x="1705" y="414"/>
                  <a:pt x="1705" y="414"/>
                  <a:pt x="1706" y="413"/>
                </a:cubicBezTo>
                <a:cubicBezTo>
                  <a:pt x="1706" y="413"/>
                  <a:pt x="1706" y="413"/>
                  <a:pt x="1705" y="412"/>
                </a:cubicBezTo>
                <a:cubicBezTo>
                  <a:pt x="1705" y="411"/>
                  <a:pt x="1704" y="411"/>
                  <a:pt x="1705" y="412"/>
                </a:cubicBezTo>
                <a:cubicBezTo>
                  <a:pt x="1705" y="412"/>
                  <a:pt x="1704" y="412"/>
                  <a:pt x="1704" y="413"/>
                </a:cubicBezTo>
                <a:cubicBezTo>
                  <a:pt x="1704" y="414"/>
                  <a:pt x="1703" y="413"/>
                  <a:pt x="1702" y="413"/>
                </a:cubicBezTo>
                <a:cubicBezTo>
                  <a:pt x="1701" y="413"/>
                  <a:pt x="1702" y="414"/>
                  <a:pt x="1702" y="414"/>
                </a:cubicBezTo>
                <a:cubicBezTo>
                  <a:pt x="1702" y="415"/>
                  <a:pt x="1701" y="414"/>
                  <a:pt x="1701" y="413"/>
                </a:cubicBezTo>
                <a:cubicBezTo>
                  <a:pt x="1701" y="413"/>
                  <a:pt x="1700" y="412"/>
                  <a:pt x="1699" y="411"/>
                </a:cubicBezTo>
                <a:cubicBezTo>
                  <a:pt x="1699" y="411"/>
                  <a:pt x="1699" y="411"/>
                  <a:pt x="1698" y="411"/>
                </a:cubicBezTo>
                <a:cubicBezTo>
                  <a:pt x="1698" y="411"/>
                  <a:pt x="1697" y="411"/>
                  <a:pt x="1697" y="411"/>
                </a:cubicBezTo>
                <a:close/>
                <a:moveTo>
                  <a:pt x="1681" y="435"/>
                </a:moveTo>
                <a:cubicBezTo>
                  <a:pt x="1681" y="435"/>
                  <a:pt x="1682" y="435"/>
                  <a:pt x="1682" y="435"/>
                </a:cubicBezTo>
                <a:cubicBezTo>
                  <a:pt x="1682" y="435"/>
                  <a:pt x="1682" y="435"/>
                  <a:pt x="1682" y="435"/>
                </a:cubicBezTo>
                <a:cubicBezTo>
                  <a:pt x="1681" y="434"/>
                  <a:pt x="1680" y="435"/>
                  <a:pt x="1681" y="435"/>
                </a:cubicBezTo>
                <a:close/>
                <a:moveTo>
                  <a:pt x="1696" y="444"/>
                </a:moveTo>
                <a:cubicBezTo>
                  <a:pt x="1696" y="444"/>
                  <a:pt x="1696" y="444"/>
                  <a:pt x="1697" y="445"/>
                </a:cubicBezTo>
                <a:cubicBezTo>
                  <a:pt x="1698" y="445"/>
                  <a:pt x="1698" y="445"/>
                  <a:pt x="1698" y="445"/>
                </a:cubicBezTo>
                <a:cubicBezTo>
                  <a:pt x="1699" y="445"/>
                  <a:pt x="1699" y="445"/>
                  <a:pt x="1698" y="445"/>
                </a:cubicBezTo>
                <a:cubicBezTo>
                  <a:pt x="1698" y="445"/>
                  <a:pt x="1698" y="445"/>
                  <a:pt x="1698" y="445"/>
                </a:cubicBezTo>
                <a:cubicBezTo>
                  <a:pt x="1697" y="444"/>
                  <a:pt x="1697" y="444"/>
                  <a:pt x="1696" y="444"/>
                </a:cubicBezTo>
                <a:close/>
                <a:moveTo>
                  <a:pt x="1708" y="446"/>
                </a:moveTo>
                <a:cubicBezTo>
                  <a:pt x="1707" y="446"/>
                  <a:pt x="1707" y="446"/>
                  <a:pt x="1707" y="447"/>
                </a:cubicBezTo>
                <a:cubicBezTo>
                  <a:pt x="1707" y="448"/>
                  <a:pt x="1708" y="448"/>
                  <a:pt x="1708" y="448"/>
                </a:cubicBezTo>
                <a:cubicBezTo>
                  <a:pt x="1709" y="449"/>
                  <a:pt x="1709" y="448"/>
                  <a:pt x="1709" y="448"/>
                </a:cubicBezTo>
                <a:cubicBezTo>
                  <a:pt x="1709" y="447"/>
                  <a:pt x="1709" y="447"/>
                  <a:pt x="1709" y="447"/>
                </a:cubicBezTo>
                <a:cubicBezTo>
                  <a:pt x="1709" y="446"/>
                  <a:pt x="1709" y="446"/>
                  <a:pt x="1708" y="446"/>
                </a:cubicBezTo>
                <a:close/>
                <a:moveTo>
                  <a:pt x="1706" y="437"/>
                </a:moveTo>
                <a:cubicBezTo>
                  <a:pt x="1706" y="437"/>
                  <a:pt x="1706" y="438"/>
                  <a:pt x="1707" y="438"/>
                </a:cubicBezTo>
                <a:cubicBezTo>
                  <a:pt x="1708" y="438"/>
                  <a:pt x="1707" y="438"/>
                  <a:pt x="1708" y="438"/>
                </a:cubicBezTo>
                <a:cubicBezTo>
                  <a:pt x="1708" y="437"/>
                  <a:pt x="1708" y="438"/>
                  <a:pt x="1708" y="437"/>
                </a:cubicBezTo>
                <a:cubicBezTo>
                  <a:pt x="1709" y="437"/>
                  <a:pt x="1709" y="437"/>
                  <a:pt x="1708" y="436"/>
                </a:cubicBezTo>
                <a:cubicBezTo>
                  <a:pt x="1708" y="436"/>
                  <a:pt x="1707" y="436"/>
                  <a:pt x="1707" y="435"/>
                </a:cubicBezTo>
                <a:cubicBezTo>
                  <a:pt x="1706" y="435"/>
                  <a:pt x="1706" y="436"/>
                  <a:pt x="1706" y="437"/>
                </a:cubicBezTo>
                <a:close/>
                <a:moveTo>
                  <a:pt x="1709" y="438"/>
                </a:moveTo>
                <a:cubicBezTo>
                  <a:pt x="1710" y="438"/>
                  <a:pt x="1710" y="437"/>
                  <a:pt x="1710" y="438"/>
                </a:cubicBezTo>
                <a:cubicBezTo>
                  <a:pt x="1709" y="438"/>
                  <a:pt x="1709" y="438"/>
                  <a:pt x="1709" y="438"/>
                </a:cubicBezTo>
                <a:close/>
                <a:moveTo>
                  <a:pt x="1706" y="451"/>
                </a:moveTo>
                <a:cubicBezTo>
                  <a:pt x="1706" y="450"/>
                  <a:pt x="1705" y="448"/>
                  <a:pt x="1704" y="447"/>
                </a:cubicBezTo>
                <a:cubicBezTo>
                  <a:pt x="1704" y="447"/>
                  <a:pt x="1703" y="447"/>
                  <a:pt x="1703" y="447"/>
                </a:cubicBezTo>
                <a:cubicBezTo>
                  <a:pt x="1703" y="447"/>
                  <a:pt x="1703" y="447"/>
                  <a:pt x="1702" y="447"/>
                </a:cubicBezTo>
                <a:cubicBezTo>
                  <a:pt x="1702" y="446"/>
                  <a:pt x="1702" y="446"/>
                  <a:pt x="1701" y="446"/>
                </a:cubicBezTo>
                <a:cubicBezTo>
                  <a:pt x="1701" y="447"/>
                  <a:pt x="1700" y="446"/>
                  <a:pt x="1699" y="446"/>
                </a:cubicBezTo>
                <a:cubicBezTo>
                  <a:pt x="1699" y="446"/>
                  <a:pt x="1699" y="446"/>
                  <a:pt x="1698" y="446"/>
                </a:cubicBezTo>
                <a:cubicBezTo>
                  <a:pt x="1698" y="447"/>
                  <a:pt x="1698" y="447"/>
                  <a:pt x="1699" y="447"/>
                </a:cubicBezTo>
                <a:cubicBezTo>
                  <a:pt x="1699" y="447"/>
                  <a:pt x="1699" y="447"/>
                  <a:pt x="1699" y="448"/>
                </a:cubicBezTo>
                <a:cubicBezTo>
                  <a:pt x="1700" y="448"/>
                  <a:pt x="1700" y="449"/>
                  <a:pt x="1701" y="449"/>
                </a:cubicBezTo>
                <a:cubicBezTo>
                  <a:pt x="1701" y="449"/>
                  <a:pt x="1701" y="450"/>
                  <a:pt x="1701" y="450"/>
                </a:cubicBezTo>
                <a:cubicBezTo>
                  <a:pt x="1701" y="451"/>
                  <a:pt x="1701" y="451"/>
                  <a:pt x="1702" y="451"/>
                </a:cubicBezTo>
                <a:cubicBezTo>
                  <a:pt x="1702" y="452"/>
                  <a:pt x="1702" y="452"/>
                  <a:pt x="1702" y="452"/>
                </a:cubicBezTo>
                <a:cubicBezTo>
                  <a:pt x="1702" y="453"/>
                  <a:pt x="1702" y="453"/>
                  <a:pt x="1703" y="454"/>
                </a:cubicBezTo>
                <a:cubicBezTo>
                  <a:pt x="1703" y="454"/>
                  <a:pt x="1704" y="455"/>
                  <a:pt x="1704" y="455"/>
                </a:cubicBezTo>
                <a:cubicBezTo>
                  <a:pt x="1705" y="455"/>
                  <a:pt x="1705" y="455"/>
                  <a:pt x="1705" y="454"/>
                </a:cubicBezTo>
                <a:cubicBezTo>
                  <a:pt x="1706" y="454"/>
                  <a:pt x="1705" y="454"/>
                  <a:pt x="1706" y="453"/>
                </a:cubicBezTo>
                <a:cubicBezTo>
                  <a:pt x="1706" y="453"/>
                  <a:pt x="1707" y="453"/>
                  <a:pt x="1706" y="452"/>
                </a:cubicBezTo>
                <a:cubicBezTo>
                  <a:pt x="1706" y="452"/>
                  <a:pt x="1706" y="452"/>
                  <a:pt x="1706" y="451"/>
                </a:cubicBezTo>
                <a:close/>
                <a:moveTo>
                  <a:pt x="1709" y="453"/>
                </a:moveTo>
                <a:cubicBezTo>
                  <a:pt x="1709" y="453"/>
                  <a:pt x="1709" y="453"/>
                  <a:pt x="1709" y="454"/>
                </a:cubicBezTo>
                <a:cubicBezTo>
                  <a:pt x="1709" y="454"/>
                  <a:pt x="1709" y="455"/>
                  <a:pt x="1709" y="455"/>
                </a:cubicBezTo>
                <a:cubicBezTo>
                  <a:pt x="1709" y="456"/>
                  <a:pt x="1709" y="456"/>
                  <a:pt x="1710" y="456"/>
                </a:cubicBezTo>
                <a:cubicBezTo>
                  <a:pt x="1710" y="455"/>
                  <a:pt x="1710" y="454"/>
                  <a:pt x="1710" y="453"/>
                </a:cubicBezTo>
                <a:cubicBezTo>
                  <a:pt x="1710" y="453"/>
                  <a:pt x="1710" y="453"/>
                  <a:pt x="1710" y="452"/>
                </a:cubicBezTo>
                <a:cubicBezTo>
                  <a:pt x="1710" y="452"/>
                  <a:pt x="1709" y="452"/>
                  <a:pt x="1709" y="453"/>
                </a:cubicBezTo>
                <a:close/>
                <a:moveTo>
                  <a:pt x="1711" y="452"/>
                </a:moveTo>
                <a:cubicBezTo>
                  <a:pt x="1710" y="452"/>
                  <a:pt x="1710" y="453"/>
                  <a:pt x="1711" y="453"/>
                </a:cubicBezTo>
                <a:cubicBezTo>
                  <a:pt x="1711" y="454"/>
                  <a:pt x="1711" y="453"/>
                  <a:pt x="1711" y="452"/>
                </a:cubicBezTo>
                <a:close/>
                <a:moveTo>
                  <a:pt x="1713" y="454"/>
                </a:moveTo>
                <a:cubicBezTo>
                  <a:pt x="1713" y="454"/>
                  <a:pt x="1713" y="453"/>
                  <a:pt x="1713" y="453"/>
                </a:cubicBezTo>
                <a:cubicBezTo>
                  <a:pt x="1712" y="453"/>
                  <a:pt x="1712" y="453"/>
                  <a:pt x="1712" y="454"/>
                </a:cubicBezTo>
                <a:cubicBezTo>
                  <a:pt x="1712" y="454"/>
                  <a:pt x="1712" y="454"/>
                  <a:pt x="1712" y="455"/>
                </a:cubicBezTo>
                <a:cubicBezTo>
                  <a:pt x="1713" y="455"/>
                  <a:pt x="1713" y="455"/>
                  <a:pt x="1713" y="454"/>
                </a:cubicBezTo>
                <a:close/>
                <a:moveTo>
                  <a:pt x="1716" y="450"/>
                </a:moveTo>
                <a:cubicBezTo>
                  <a:pt x="1715" y="449"/>
                  <a:pt x="1715" y="449"/>
                  <a:pt x="1715" y="449"/>
                </a:cubicBezTo>
                <a:cubicBezTo>
                  <a:pt x="1715" y="448"/>
                  <a:pt x="1714" y="448"/>
                  <a:pt x="1714" y="449"/>
                </a:cubicBezTo>
                <a:cubicBezTo>
                  <a:pt x="1714" y="450"/>
                  <a:pt x="1714" y="450"/>
                  <a:pt x="1715" y="450"/>
                </a:cubicBezTo>
                <a:cubicBezTo>
                  <a:pt x="1716" y="451"/>
                  <a:pt x="1716" y="451"/>
                  <a:pt x="1717" y="452"/>
                </a:cubicBezTo>
                <a:cubicBezTo>
                  <a:pt x="1717" y="452"/>
                  <a:pt x="1717" y="451"/>
                  <a:pt x="1717" y="451"/>
                </a:cubicBezTo>
                <a:cubicBezTo>
                  <a:pt x="1716" y="451"/>
                  <a:pt x="1716" y="451"/>
                  <a:pt x="1716" y="450"/>
                </a:cubicBezTo>
                <a:close/>
                <a:moveTo>
                  <a:pt x="1721" y="443"/>
                </a:moveTo>
                <a:cubicBezTo>
                  <a:pt x="1721" y="444"/>
                  <a:pt x="1721" y="444"/>
                  <a:pt x="1721" y="445"/>
                </a:cubicBezTo>
                <a:cubicBezTo>
                  <a:pt x="1721" y="445"/>
                  <a:pt x="1720" y="445"/>
                  <a:pt x="1721" y="446"/>
                </a:cubicBezTo>
                <a:cubicBezTo>
                  <a:pt x="1722" y="446"/>
                  <a:pt x="1723" y="446"/>
                  <a:pt x="1723" y="445"/>
                </a:cubicBezTo>
                <a:cubicBezTo>
                  <a:pt x="1723" y="445"/>
                  <a:pt x="1722" y="443"/>
                  <a:pt x="1721" y="443"/>
                </a:cubicBezTo>
                <a:cubicBezTo>
                  <a:pt x="1721" y="442"/>
                  <a:pt x="1721" y="442"/>
                  <a:pt x="1721" y="443"/>
                </a:cubicBezTo>
                <a:close/>
                <a:moveTo>
                  <a:pt x="1721" y="448"/>
                </a:moveTo>
                <a:cubicBezTo>
                  <a:pt x="1722" y="449"/>
                  <a:pt x="1722" y="448"/>
                  <a:pt x="1722" y="448"/>
                </a:cubicBezTo>
                <a:cubicBezTo>
                  <a:pt x="1721" y="448"/>
                  <a:pt x="1721" y="448"/>
                  <a:pt x="1721" y="448"/>
                </a:cubicBezTo>
                <a:close/>
                <a:moveTo>
                  <a:pt x="1720" y="454"/>
                </a:moveTo>
                <a:cubicBezTo>
                  <a:pt x="1720" y="453"/>
                  <a:pt x="1720" y="453"/>
                  <a:pt x="1719" y="452"/>
                </a:cubicBezTo>
                <a:cubicBezTo>
                  <a:pt x="1719" y="452"/>
                  <a:pt x="1719" y="453"/>
                  <a:pt x="1719" y="453"/>
                </a:cubicBezTo>
                <a:cubicBezTo>
                  <a:pt x="1719" y="454"/>
                  <a:pt x="1720" y="455"/>
                  <a:pt x="1720" y="454"/>
                </a:cubicBezTo>
                <a:close/>
                <a:moveTo>
                  <a:pt x="1719" y="454"/>
                </a:moveTo>
                <a:cubicBezTo>
                  <a:pt x="1718" y="453"/>
                  <a:pt x="1718" y="453"/>
                  <a:pt x="1718" y="453"/>
                </a:cubicBezTo>
                <a:cubicBezTo>
                  <a:pt x="1717" y="453"/>
                  <a:pt x="1717" y="453"/>
                  <a:pt x="1717" y="453"/>
                </a:cubicBezTo>
                <a:cubicBezTo>
                  <a:pt x="1717" y="452"/>
                  <a:pt x="1716" y="453"/>
                  <a:pt x="1716" y="453"/>
                </a:cubicBezTo>
                <a:cubicBezTo>
                  <a:pt x="1717" y="454"/>
                  <a:pt x="1717" y="454"/>
                  <a:pt x="1717" y="454"/>
                </a:cubicBezTo>
                <a:cubicBezTo>
                  <a:pt x="1717" y="455"/>
                  <a:pt x="1717" y="455"/>
                  <a:pt x="1717" y="455"/>
                </a:cubicBezTo>
                <a:cubicBezTo>
                  <a:pt x="1717" y="455"/>
                  <a:pt x="1717" y="456"/>
                  <a:pt x="1717" y="456"/>
                </a:cubicBezTo>
                <a:cubicBezTo>
                  <a:pt x="1717" y="456"/>
                  <a:pt x="1716" y="457"/>
                  <a:pt x="1717" y="457"/>
                </a:cubicBezTo>
                <a:cubicBezTo>
                  <a:pt x="1717" y="458"/>
                  <a:pt x="1717" y="457"/>
                  <a:pt x="1717" y="457"/>
                </a:cubicBezTo>
                <a:cubicBezTo>
                  <a:pt x="1718" y="456"/>
                  <a:pt x="1718" y="455"/>
                  <a:pt x="1719" y="455"/>
                </a:cubicBezTo>
                <a:cubicBezTo>
                  <a:pt x="1719" y="456"/>
                  <a:pt x="1720" y="456"/>
                  <a:pt x="1720" y="457"/>
                </a:cubicBezTo>
                <a:cubicBezTo>
                  <a:pt x="1721" y="457"/>
                  <a:pt x="1721" y="458"/>
                  <a:pt x="1722" y="458"/>
                </a:cubicBezTo>
                <a:cubicBezTo>
                  <a:pt x="1722" y="459"/>
                  <a:pt x="1722" y="458"/>
                  <a:pt x="1722" y="457"/>
                </a:cubicBezTo>
                <a:cubicBezTo>
                  <a:pt x="1722" y="457"/>
                  <a:pt x="1721" y="455"/>
                  <a:pt x="1721" y="455"/>
                </a:cubicBezTo>
                <a:cubicBezTo>
                  <a:pt x="1720" y="455"/>
                  <a:pt x="1720" y="456"/>
                  <a:pt x="1720" y="455"/>
                </a:cubicBezTo>
                <a:cubicBezTo>
                  <a:pt x="1719" y="454"/>
                  <a:pt x="1719" y="455"/>
                  <a:pt x="1719" y="454"/>
                </a:cubicBezTo>
                <a:cubicBezTo>
                  <a:pt x="1719" y="454"/>
                  <a:pt x="1719" y="454"/>
                  <a:pt x="1719" y="454"/>
                </a:cubicBezTo>
                <a:close/>
                <a:moveTo>
                  <a:pt x="1699" y="457"/>
                </a:moveTo>
                <a:cubicBezTo>
                  <a:pt x="1699" y="457"/>
                  <a:pt x="1699" y="458"/>
                  <a:pt x="1699" y="458"/>
                </a:cubicBezTo>
                <a:cubicBezTo>
                  <a:pt x="1699" y="458"/>
                  <a:pt x="1699" y="457"/>
                  <a:pt x="1699" y="457"/>
                </a:cubicBezTo>
                <a:cubicBezTo>
                  <a:pt x="1700" y="456"/>
                  <a:pt x="1699" y="456"/>
                  <a:pt x="1699" y="456"/>
                </a:cubicBezTo>
                <a:cubicBezTo>
                  <a:pt x="1699" y="455"/>
                  <a:pt x="1699" y="456"/>
                  <a:pt x="1698" y="455"/>
                </a:cubicBezTo>
                <a:cubicBezTo>
                  <a:pt x="1697" y="455"/>
                  <a:pt x="1697" y="455"/>
                  <a:pt x="1697" y="455"/>
                </a:cubicBezTo>
                <a:cubicBezTo>
                  <a:pt x="1696" y="454"/>
                  <a:pt x="1696" y="455"/>
                  <a:pt x="1696" y="455"/>
                </a:cubicBezTo>
                <a:cubicBezTo>
                  <a:pt x="1697" y="456"/>
                  <a:pt x="1697" y="456"/>
                  <a:pt x="1697" y="456"/>
                </a:cubicBezTo>
                <a:cubicBezTo>
                  <a:pt x="1697" y="456"/>
                  <a:pt x="1698" y="457"/>
                  <a:pt x="1698" y="457"/>
                </a:cubicBezTo>
                <a:cubicBezTo>
                  <a:pt x="1699" y="457"/>
                  <a:pt x="1699" y="457"/>
                  <a:pt x="1699" y="457"/>
                </a:cubicBezTo>
                <a:close/>
                <a:moveTo>
                  <a:pt x="1698" y="459"/>
                </a:moveTo>
                <a:cubicBezTo>
                  <a:pt x="1698" y="459"/>
                  <a:pt x="1698" y="457"/>
                  <a:pt x="1697" y="457"/>
                </a:cubicBezTo>
                <a:cubicBezTo>
                  <a:pt x="1696" y="457"/>
                  <a:pt x="1696" y="457"/>
                  <a:pt x="1697" y="458"/>
                </a:cubicBezTo>
                <a:cubicBezTo>
                  <a:pt x="1697" y="459"/>
                  <a:pt x="1697" y="459"/>
                  <a:pt x="1698" y="459"/>
                </a:cubicBezTo>
                <a:close/>
                <a:moveTo>
                  <a:pt x="1696" y="461"/>
                </a:moveTo>
                <a:cubicBezTo>
                  <a:pt x="1697" y="461"/>
                  <a:pt x="1697" y="460"/>
                  <a:pt x="1697" y="460"/>
                </a:cubicBezTo>
                <a:cubicBezTo>
                  <a:pt x="1696" y="460"/>
                  <a:pt x="1696" y="461"/>
                  <a:pt x="1696" y="461"/>
                </a:cubicBezTo>
                <a:close/>
                <a:moveTo>
                  <a:pt x="1702" y="460"/>
                </a:moveTo>
                <a:cubicBezTo>
                  <a:pt x="1702" y="460"/>
                  <a:pt x="1702" y="461"/>
                  <a:pt x="1702" y="461"/>
                </a:cubicBezTo>
                <a:cubicBezTo>
                  <a:pt x="1703" y="461"/>
                  <a:pt x="1703" y="460"/>
                  <a:pt x="1702" y="460"/>
                </a:cubicBezTo>
                <a:close/>
                <a:moveTo>
                  <a:pt x="1706" y="456"/>
                </a:moveTo>
                <a:cubicBezTo>
                  <a:pt x="1705" y="456"/>
                  <a:pt x="1705" y="457"/>
                  <a:pt x="1705" y="457"/>
                </a:cubicBezTo>
                <a:cubicBezTo>
                  <a:pt x="1706" y="457"/>
                  <a:pt x="1706" y="456"/>
                  <a:pt x="1706" y="456"/>
                </a:cubicBezTo>
                <a:close/>
                <a:moveTo>
                  <a:pt x="1704" y="465"/>
                </a:moveTo>
                <a:cubicBezTo>
                  <a:pt x="1705" y="465"/>
                  <a:pt x="1705" y="465"/>
                  <a:pt x="1705" y="465"/>
                </a:cubicBezTo>
                <a:cubicBezTo>
                  <a:pt x="1704" y="465"/>
                  <a:pt x="1704" y="465"/>
                  <a:pt x="1704" y="465"/>
                </a:cubicBezTo>
                <a:close/>
                <a:moveTo>
                  <a:pt x="1709" y="458"/>
                </a:moveTo>
                <a:cubicBezTo>
                  <a:pt x="1709" y="459"/>
                  <a:pt x="1709" y="458"/>
                  <a:pt x="1710" y="459"/>
                </a:cubicBezTo>
                <a:cubicBezTo>
                  <a:pt x="1710" y="459"/>
                  <a:pt x="1710" y="460"/>
                  <a:pt x="1710" y="461"/>
                </a:cubicBezTo>
                <a:cubicBezTo>
                  <a:pt x="1710" y="463"/>
                  <a:pt x="1711" y="463"/>
                  <a:pt x="1710" y="464"/>
                </a:cubicBezTo>
                <a:cubicBezTo>
                  <a:pt x="1710" y="464"/>
                  <a:pt x="1710" y="465"/>
                  <a:pt x="1710" y="465"/>
                </a:cubicBezTo>
                <a:cubicBezTo>
                  <a:pt x="1710" y="466"/>
                  <a:pt x="1710" y="467"/>
                  <a:pt x="1710" y="467"/>
                </a:cubicBezTo>
                <a:cubicBezTo>
                  <a:pt x="1709" y="468"/>
                  <a:pt x="1710" y="468"/>
                  <a:pt x="1711" y="467"/>
                </a:cubicBezTo>
                <a:cubicBezTo>
                  <a:pt x="1711" y="467"/>
                  <a:pt x="1712" y="466"/>
                  <a:pt x="1712" y="466"/>
                </a:cubicBezTo>
                <a:cubicBezTo>
                  <a:pt x="1713" y="466"/>
                  <a:pt x="1713" y="466"/>
                  <a:pt x="1714" y="466"/>
                </a:cubicBezTo>
                <a:cubicBezTo>
                  <a:pt x="1714" y="466"/>
                  <a:pt x="1714" y="467"/>
                  <a:pt x="1714" y="467"/>
                </a:cubicBezTo>
                <a:cubicBezTo>
                  <a:pt x="1713" y="468"/>
                  <a:pt x="1714" y="468"/>
                  <a:pt x="1715" y="467"/>
                </a:cubicBezTo>
                <a:cubicBezTo>
                  <a:pt x="1715" y="466"/>
                  <a:pt x="1715" y="466"/>
                  <a:pt x="1715" y="466"/>
                </a:cubicBezTo>
                <a:cubicBezTo>
                  <a:pt x="1714" y="465"/>
                  <a:pt x="1714" y="465"/>
                  <a:pt x="1714" y="465"/>
                </a:cubicBezTo>
                <a:cubicBezTo>
                  <a:pt x="1715" y="465"/>
                  <a:pt x="1715" y="464"/>
                  <a:pt x="1715" y="464"/>
                </a:cubicBezTo>
                <a:cubicBezTo>
                  <a:pt x="1715" y="463"/>
                  <a:pt x="1715" y="463"/>
                  <a:pt x="1716" y="463"/>
                </a:cubicBezTo>
                <a:cubicBezTo>
                  <a:pt x="1716" y="463"/>
                  <a:pt x="1716" y="463"/>
                  <a:pt x="1717" y="462"/>
                </a:cubicBezTo>
                <a:cubicBezTo>
                  <a:pt x="1717" y="462"/>
                  <a:pt x="1717" y="461"/>
                  <a:pt x="1717" y="460"/>
                </a:cubicBezTo>
                <a:cubicBezTo>
                  <a:pt x="1716" y="459"/>
                  <a:pt x="1716" y="460"/>
                  <a:pt x="1715" y="461"/>
                </a:cubicBezTo>
                <a:cubicBezTo>
                  <a:pt x="1715" y="461"/>
                  <a:pt x="1715" y="460"/>
                  <a:pt x="1715" y="460"/>
                </a:cubicBezTo>
                <a:cubicBezTo>
                  <a:pt x="1715" y="460"/>
                  <a:pt x="1715" y="459"/>
                  <a:pt x="1714" y="459"/>
                </a:cubicBezTo>
                <a:cubicBezTo>
                  <a:pt x="1714" y="460"/>
                  <a:pt x="1713" y="460"/>
                  <a:pt x="1713" y="460"/>
                </a:cubicBezTo>
                <a:cubicBezTo>
                  <a:pt x="1712" y="460"/>
                  <a:pt x="1712" y="460"/>
                  <a:pt x="1712" y="459"/>
                </a:cubicBezTo>
                <a:cubicBezTo>
                  <a:pt x="1712" y="459"/>
                  <a:pt x="1711" y="458"/>
                  <a:pt x="1711" y="458"/>
                </a:cubicBezTo>
                <a:cubicBezTo>
                  <a:pt x="1710" y="458"/>
                  <a:pt x="1710" y="458"/>
                  <a:pt x="1709" y="457"/>
                </a:cubicBezTo>
                <a:cubicBezTo>
                  <a:pt x="1709" y="457"/>
                  <a:pt x="1709" y="457"/>
                  <a:pt x="1709" y="458"/>
                </a:cubicBezTo>
                <a:close/>
                <a:moveTo>
                  <a:pt x="1721" y="463"/>
                </a:moveTo>
                <a:cubicBezTo>
                  <a:pt x="1721" y="462"/>
                  <a:pt x="1721" y="462"/>
                  <a:pt x="1720" y="462"/>
                </a:cubicBezTo>
                <a:cubicBezTo>
                  <a:pt x="1720" y="462"/>
                  <a:pt x="1719" y="463"/>
                  <a:pt x="1720" y="463"/>
                </a:cubicBezTo>
                <a:cubicBezTo>
                  <a:pt x="1720" y="463"/>
                  <a:pt x="1721" y="463"/>
                  <a:pt x="1721" y="463"/>
                </a:cubicBezTo>
                <a:close/>
                <a:moveTo>
                  <a:pt x="1715" y="471"/>
                </a:moveTo>
                <a:cubicBezTo>
                  <a:pt x="1715" y="471"/>
                  <a:pt x="1714" y="471"/>
                  <a:pt x="1714" y="471"/>
                </a:cubicBezTo>
                <a:cubicBezTo>
                  <a:pt x="1713" y="470"/>
                  <a:pt x="1713" y="471"/>
                  <a:pt x="1713" y="472"/>
                </a:cubicBezTo>
                <a:cubicBezTo>
                  <a:pt x="1713" y="473"/>
                  <a:pt x="1714" y="473"/>
                  <a:pt x="1714" y="474"/>
                </a:cubicBezTo>
                <a:cubicBezTo>
                  <a:pt x="1715" y="475"/>
                  <a:pt x="1715" y="475"/>
                  <a:pt x="1716" y="475"/>
                </a:cubicBezTo>
                <a:cubicBezTo>
                  <a:pt x="1717" y="475"/>
                  <a:pt x="1717" y="475"/>
                  <a:pt x="1717" y="476"/>
                </a:cubicBezTo>
                <a:cubicBezTo>
                  <a:pt x="1717" y="476"/>
                  <a:pt x="1717" y="477"/>
                  <a:pt x="1717" y="477"/>
                </a:cubicBezTo>
                <a:cubicBezTo>
                  <a:pt x="1718" y="478"/>
                  <a:pt x="1718" y="477"/>
                  <a:pt x="1719" y="477"/>
                </a:cubicBezTo>
                <a:cubicBezTo>
                  <a:pt x="1719" y="476"/>
                  <a:pt x="1719" y="476"/>
                  <a:pt x="1719" y="475"/>
                </a:cubicBezTo>
                <a:cubicBezTo>
                  <a:pt x="1719" y="474"/>
                  <a:pt x="1719" y="475"/>
                  <a:pt x="1718" y="474"/>
                </a:cubicBezTo>
                <a:cubicBezTo>
                  <a:pt x="1718" y="473"/>
                  <a:pt x="1718" y="473"/>
                  <a:pt x="1718" y="473"/>
                </a:cubicBezTo>
                <a:cubicBezTo>
                  <a:pt x="1718" y="472"/>
                  <a:pt x="1718" y="472"/>
                  <a:pt x="1718" y="471"/>
                </a:cubicBezTo>
                <a:cubicBezTo>
                  <a:pt x="1718" y="470"/>
                  <a:pt x="1719" y="470"/>
                  <a:pt x="1719" y="469"/>
                </a:cubicBezTo>
                <a:cubicBezTo>
                  <a:pt x="1719" y="468"/>
                  <a:pt x="1719" y="468"/>
                  <a:pt x="1719" y="467"/>
                </a:cubicBezTo>
                <a:cubicBezTo>
                  <a:pt x="1720" y="466"/>
                  <a:pt x="1720" y="466"/>
                  <a:pt x="1719" y="465"/>
                </a:cubicBezTo>
                <a:cubicBezTo>
                  <a:pt x="1719" y="464"/>
                  <a:pt x="1719" y="464"/>
                  <a:pt x="1718" y="464"/>
                </a:cubicBezTo>
                <a:cubicBezTo>
                  <a:pt x="1718" y="464"/>
                  <a:pt x="1718" y="464"/>
                  <a:pt x="1717" y="464"/>
                </a:cubicBezTo>
                <a:cubicBezTo>
                  <a:pt x="1716" y="464"/>
                  <a:pt x="1716" y="464"/>
                  <a:pt x="1716" y="465"/>
                </a:cubicBezTo>
                <a:cubicBezTo>
                  <a:pt x="1716" y="466"/>
                  <a:pt x="1715" y="467"/>
                  <a:pt x="1715" y="467"/>
                </a:cubicBezTo>
                <a:cubicBezTo>
                  <a:pt x="1716" y="468"/>
                  <a:pt x="1716" y="469"/>
                  <a:pt x="1716" y="469"/>
                </a:cubicBezTo>
                <a:cubicBezTo>
                  <a:pt x="1716" y="470"/>
                  <a:pt x="1716" y="470"/>
                  <a:pt x="1715" y="471"/>
                </a:cubicBezTo>
                <a:close/>
                <a:moveTo>
                  <a:pt x="1722" y="462"/>
                </a:moveTo>
                <a:cubicBezTo>
                  <a:pt x="1722" y="462"/>
                  <a:pt x="1722" y="462"/>
                  <a:pt x="1721" y="464"/>
                </a:cubicBezTo>
                <a:cubicBezTo>
                  <a:pt x="1721" y="465"/>
                  <a:pt x="1722" y="466"/>
                  <a:pt x="1721" y="467"/>
                </a:cubicBezTo>
                <a:cubicBezTo>
                  <a:pt x="1720" y="469"/>
                  <a:pt x="1719" y="470"/>
                  <a:pt x="1719" y="471"/>
                </a:cubicBezTo>
                <a:cubicBezTo>
                  <a:pt x="1719" y="472"/>
                  <a:pt x="1719" y="472"/>
                  <a:pt x="1719" y="473"/>
                </a:cubicBezTo>
                <a:cubicBezTo>
                  <a:pt x="1719" y="474"/>
                  <a:pt x="1719" y="475"/>
                  <a:pt x="1720" y="474"/>
                </a:cubicBezTo>
                <a:cubicBezTo>
                  <a:pt x="1720" y="473"/>
                  <a:pt x="1720" y="472"/>
                  <a:pt x="1721" y="471"/>
                </a:cubicBezTo>
                <a:cubicBezTo>
                  <a:pt x="1721" y="470"/>
                  <a:pt x="1720" y="470"/>
                  <a:pt x="1721" y="469"/>
                </a:cubicBezTo>
                <a:cubicBezTo>
                  <a:pt x="1722" y="468"/>
                  <a:pt x="1722" y="468"/>
                  <a:pt x="1723" y="467"/>
                </a:cubicBezTo>
                <a:cubicBezTo>
                  <a:pt x="1723" y="467"/>
                  <a:pt x="1723" y="465"/>
                  <a:pt x="1723" y="464"/>
                </a:cubicBezTo>
                <a:cubicBezTo>
                  <a:pt x="1723" y="463"/>
                  <a:pt x="1723" y="462"/>
                  <a:pt x="1722" y="462"/>
                </a:cubicBezTo>
                <a:close/>
                <a:moveTo>
                  <a:pt x="1724" y="469"/>
                </a:moveTo>
                <a:cubicBezTo>
                  <a:pt x="1723" y="468"/>
                  <a:pt x="1723" y="469"/>
                  <a:pt x="1723" y="469"/>
                </a:cubicBezTo>
                <a:cubicBezTo>
                  <a:pt x="1723" y="470"/>
                  <a:pt x="1723" y="470"/>
                  <a:pt x="1723" y="470"/>
                </a:cubicBezTo>
                <a:cubicBezTo>
                  <a:pt x="1724" y="469"/>
                  <a:pt x="1724" y="469"/>
                  <a:pt x="1724" y="469"/>
                </a:cubicBezTo>
                <a:cubicBezTo>
                  <a:pt x="1725" y="469"/>
                  <a:pt x="1724" y="469"/>
                  <a:pt x="1724" y="469"/>
                </a:cubicBezTo>
                <a:close/>
                <a:moveTo>
                  <a:pt x="1722" y="472"/>
                </a:moveTo>
                <a:cubicBezTo>
                  <a:pt x="1722" y="473"/>
                  <a:pt x="1723" y="473"/>
                  <a:pt x="1722" y="473"/>
                </a:cubicBezTo>
                <a:cubicBezTo>
                  <a:pt x="1722" y="474"/>
                  <a:pt x="1721" y="474"/>
                  <a:pt x="1722" y="474"/>
                </a:cubicBezTo>
                <a:cubicBezTo>
                  <a:pt x="1722" y="474"/>
                  <a:pt x="1722" y="473"/>
                  <a:pt x="1723" y="473"/>
                </a:cubicBezTo>
                <a:cubicBezTo>
                  <a:pt x="1724" y="473"/>
                  <a:pt x="1725" y="474"/>
                  <a:pt x="1725" y="473"/>
                </a:cubicBezTo>
                <a:cubicBezTo>
                  <a:pt x="1726" y="473"/>
                  <a:pt x="1726" y="472"/>
                  <a:pt x="1726" y="472"/>
                </a:cubicBezTo>
                <a:cubicBezTo>
                  <a:pt x="1727" y="472"/>
                  <a:pt x="1727" y="471"/>
                  <a:pt x="1726" y="470"/>
                </a:cubicBezTo>
                <a:cubicBezTo>
                  <a:pt x="1726" y="470"/>
                  <a:pt x="1725" y="470"/>
                  <a:pt x="1725" y="470"/>
                </a:cubicBezTo>
                <a:cubicBezTo>
                  <a:pt x="1724" y="469"/>
                  <a:pt x="1724" y="469"/>
                  <a:pt x="1723" y="470"/>
                </a:cubicBezTo>
                <a:cubicBezTo>
                  <a:pt x="1723" y="471"/>
                  <a:pt x="1723" y="471"/>
                  <a:pt x="1722" y="472"/>
                </a:cubicBezTo>
                <a:cubicBezTo>
                  <a:pt x="1722" y="472"/>
                  <a:pt x="1722" y="472"/>
                  <a:pt x="1722" y="472"/>
                </a:cubicBezTo>
                <a:close/>
                <a:moveTo>
                  <a:pt x="1721" y="477"/>
                </a:moveTo>
                <a:cubicBezTo>
                  <a:pt x="1721" y="477"/>
                  <a:pt x="1722" y="476"/>
                  <a:pt x="1721" y="476"/>
                </a:cubicBezTo>
                <a:cubicBezTo>
                  <a:pt x="1721" y="475"/>
                  <a:pt x="1720" y="475"/>
                  <a:pt x="1720" y="476"/>
                </a:cubicBezTo>
                <a:cubicBezTo>
                  <a:pt x="1720" y="477"/>
                  <a:pt x="1720" y="477"/>
                  <a:pt x="1721" y="477"/>
                </a:cubicBezTo>
                <a:close/>
                <a:moveTo>
                  <a:pt x="1728" y="476"/>
                </a:moveTo>
                <a:cubicBezTo>
                  <a:pt x="1728" y="476"/>
                  <a:pt x="1727" y="476"/>
                  <a:pt x="1727" y="477"/>
                </a:cubicBezTo>
                <a:cubicBezTo>
                  <a:pt x="1728" y="477"/>
                  <a:pt x="1728" y="477"/>
                  <a:pt x="1728" y="476"/>
                </a:cubicBezTo>
                <a:cubicBezTo>
                  <a:pt x="1728" y="476"/>
                  <a:pt x="1728" y="476"/>
                  <a:pt x="1728" y="476"/>
                </a:cubicBezTo>
                <a:close/>
                <a:moveTo>
                  <a:pt x="1725" y="466"/>
                </a:moveTo>
                <a:cubicBezTo>
                  <a:pt x="1724" y="466"/>
                  <a:pt x="1724" y="466"/>
                  <a:pt x="1724" y="466"/>
                </a:cubicBezTo>
                <a:cubicBezTo>
                  <a:pt x="1725" y="466"/>
                  <a:pt x="1725" y="466"/>
                  <a:pt x="1725" y="466"/>
                </a:cubicBezTo>
                <a:close/>
                <a:moveTo>
                  <a:pt x="1725" y="460"/>
                </a:moveTo>
                <a:cubicBezTo>
                  <a:pt x="1726" y="460"/>
                  <a:pt x="1725" y="459"/>
                  <a:pt x="1725" y="459"/>
                </a:cubicBezTo>
                <a:cubicBezTo>
                  <a:pt x="1724" y="459"/>
                  <a:pt x="1724" y="459"/>
                  <a:pt x="1725" y="459"/>
                </a:cubicBezTo>
                <a:cubicBezTo>
                  <a:pt x="1725" y="460"/>
                  <a:pt x="1725" y="460"/>
                  <a:pt x="1725" y="460"/>
                </a:cubicBezTo>
                <a:close/>
                <a:moveTo>
                  <a:pt x="1726" y="453"/>
                </a:moveTo>
                <a:cubicBezTo>
                  <a:pt x="1726" y="453"/>
                  <a:pt x="1725" y="453"/>
                  <a:pt x="1725" y="453"/>
                </a:cubicBezTo>
                <a:cubicBezTo>
                  <a:pt x="1724" y="453"/>
                  <a:pt x="1724" y="453"/>
                  <a:pt x="1723" y="453"/>
                </a:cubicBezTo>
                <a:cubicBezTo>
                  <a:pt x="1723" y="452"/>
                  <a:pt x="1723" y="453"/>
                  <a:pt x="1723" y="453"/>
                </a:cubicBezTo>
                <a:cubicBezTo>
                  <a:pt x="1723" y="454"/>
                  <a:pt x="1723" y="454"/>
                  <a:pt x="1723" y="455"/>
                </a:cubicBezTo>
                <a:cubicBezTo>
                  <a:pt x="1724" y="456"/>
                  <a:pt x="1724" y="455"/>
                  <a:pt x="1724" y="456"/>
                </a:cubicBezTo>
                <a:cubicBezTo>
                  <a:pt x="1725" y="456"/>
                  <a:pt x="1725" y="456"/>
                  <a:pt x="1725" y="457"/>
                </a:cubicBezTo>
                <a:cubicBezTo>
                  <a:pt x="1726" y="457"/>
                  <a:pt x="1726" y="457"/>
                  <a:pt x="1727" y="458"/>
                </a:cubicBezTo>
                <a:cubicBezTo>
                  <a:pt x="1727" y="459"/>
                  <a:pt x="1727" y="459"/>
                  <a:pt x="1728" y="458"/>
                </a:cubicBezTo>
                <a:cubicBezTo>
                  <a:pt x="1728" y="458"/>
                  <a:pt x="1728" y="459"/>
                  <a:pt x="1728" y="459"/>
                </a:cubicBezTo>
                <a:cubicBezTo>
                  <a:pt x="1728" y="460"/>
                  <a:pt x="1727" y="459"/>
                  <a:pt x="1727" y="460"/>
                </a:cubicBezTo>
                <a:cubicBezTo>
                  <a:pt x="1727" y="460"/>
                  <a:pt x="1727" y="460"/>
                  <a:pt x="1727" y="461"/>
                </a:cubicBezTo>
                <a:cubicBezTo>
                  <a:pt x="1727" y="461"/>
                  <a:pt x="1727" y="461"/>
                  <a:pt x="1727" y="461"/>
                </a:cubicBezTo>
                <a:cubicBezTo>
                  <a:pt x="1727" y="461"/>
                  <a:pt x="1727" y="461"/>
                  <a:pt x="1727" y="461"/>
                </a:cubicBezTo>
                <a:cubicBezTo>
                  <a:pt x="1726" y="462"/>
                  <a:pt x="1726" y="462"/>
                  <a:pt x="1725" y="461"/>
                </a:cubicBezTo>
                <a:cubicBezTo>
                  <a:pt x="1725" y="461"/>
                  <a:pt x="1725" y="460"/>
                  <a:pt x="1724" y="460"/>
                </a:cubicBezTo>
                <a:cubicBezTo>
                  <a:pt x="1724" y="460"/>
                  <a:pt x="1723" y="460"/>
                  <a:pt x="1724" y="461"/>
                </a:cubicBezTo>
                <a:cubicBezTo>
                  <a:pt x="1724" y="462"/>
                  <a:pt x="1725" y="462"/>
                  <a:pt x="1725" y="462"/>
                </a:cubicBezTo>
                <a:cubicBezTo>
                  <a:pt x="1725" y="463"/>
                  <a:pt x="1725" y="464"/>
                  <a:pt x="1725" y="464"/>
                </a:cubicBezTo>
                <a:cubicBezTo>
                  <a:pt x="1726" y="464"/>
                  <a:pt x="1726" y="463"/>
                  <a:pt x="1726" y="464"/>
                </a:cubicBezTo>
                <a:cubicBezTo>
                  <a:pt x="1727" y="464"/>
                  <a:pt x="1727" y="464"/>
                  <a:pt x="1727" y="466"/>
                </a:cubicBezTo>
                <a:cubicBezTo>
                  <a:pt x="1727" y="467"/>
                  <a:pt x="1727" y="467"/>
                  <a:pt x="1727" y="468"/>
                </a:cubicBezTo>
                <a:cubicBezTo>
                  <a:pt x="1727" y="468"/>
                  <a:pt x="1727" y="469"/>
                  <a:pt x="1727" y="470"/>
                </a:cubicBezTo>
                <a:cubicBezTo>
                  <a:pt x="1728" y="470"/>
                  <a:pt x="1729" y="471"/>
                  <a:pt x="1729" y="470"/>
                </a:cubicBezTo>
                <a:cubicBezTo>
                  <a:pt x="1729" y="469"/>
                  <a:pt x="1728" y="468"/>
                  <a:pt x="1729" y="469"/>
                </a:cubicBezTo>
                <a:cubicBezTo>
                  <a:pt x="1730" y="469"/>
                  <a:pt x="1730" y="469"/>
                  <a:pt x="1730" y="468"/>
                </a:cubicBezTo>
                <a:cubicBezTo>
                  <a:pt x="1731" y="468"/>
                  <a:pt x="1729" y="468"/>
                  <a:pt x="1729" y="467"/>
                </a:cubicBezTo>
                <a:cubicBezTo>
                  <a:pt x="1730" y="466"/>
                  <a:pt x="1729" y="466"/>
                  <a:pt x="1729" y="466"/>
                </a:cubicBezTo>
                <a:cubicBezTo>
                  <a:pt x="1729" y="466"/>
                  <a:pt x="1728" y="465"/>
                  <a:pt x="1729" y="465"/>
                </a:cubicBezTo>
                <a:cubicBezTo>
                  <a:pt x="1729" y="464"/>
                  <a:pt x="1728" y="463"/>
                  <a:pt x="1728" y="462"/>
                </a:cubicBezTo>
                <a:cubicBezTo>
                  <a:pt x="1728" y="462"/>
                  <a:pt x="1728" y="462"/>
                  <a:pt x="1728" y="462"/>
                </a:cubicBezTo>
                <a:cubicBezTo>
                  <a:pt x="1728" y="462"/>
                  <a:pt x="1729" y="462"/>
                  <a:pt x="1729" y="462"/>
                </a:cubicBezTo>
                <a:cubicBezTo>
                  <a:pt x="1729" y="463"/>
                  <a:pt x="1729" y="463"/>
                  <a:pt x="1730" y="463"/>
                </a:cubicBezTo>
                <a:cubicBezTo>
                  <a:pt x="1730" y="463"/>
                  <a:pt x="1731" y="463"/>
                  <a:pt x="1732" y="463"/>
                </a:cubicBezTo>
                <a:cubicBezTo>
                  <a:pt x="1733" y="463"/>
                  <a:pt x="1733" y="464"/>
                  <a:pt x="1734" y="464"/>
                </a:cubicBezTo>
                <a:cubicBezTo>
                  <a:pt x="1734" y="464"/>
                  <a:pt x="1733" y="464"/>
                  <a:pt x="1733" y="463"/>
                </a:cubicBezTo>
                <a:cubicBezTo>
                  <a:pt x="1733" y="463"/>
                  <a:pt x="1733" y="462"/>
                  <a:pt x="1732" y="462"/>
                </a:cubicBezTo>
                <a:cubicBezTo>
                  <a:pt x="1732" y="462"/>
                  <a:pt x="1732" y="462"/>
                  <a:pt x="1732" y="461"/>
                </a:cubicBezTo>
                <a:cubicBezTo>
                  <a:pt x="1732" y="461"/>
                  <a:pt x="1732" y="461"/>
                  <a:pt x="1732" y="461"/>
                </a:cubicBezTo>
                <a:cubicBezTo>
                  <a:pt x="1731" y="460"/>
                  <a:pt x="1731" y="460"/>
                  <a:pt x="1731" y="459"/>
                </a:cubicBezTo>
                <a:cubicBezTo>
                  <a:pt x="1731" y="458"/>
                  <a:pt x="1730" y="458"/>
                  <a:pt x="1731" y="457"/>
                </a:cubicBezTo>
                <a:cubicBezTo>
                  <a:pt x="1731" y="456"/>
                  <a:pt x="1731" y="456"/>
                  <a:pt x="1730" y="456"/>
                </a:cubicBezTo>
                <a:cubicBezTo>
                  <a:pt x="1730" y="456"/>
                  <a:pt x="1731" y="456"/>
                  <a:pt x="1731" y="455"/>
                </a:cubicBezTo>
                <a:cubicBezTo>
                  <a:pt x="1730" y="455"/>
                  <a:pt x="1730" y="455"/>
                  <a:pt x="1729" y="454"/>
                </a:cubicBezTo>
                <a:cubicBezTo>
                  <a:pt x="1729" y="454"/>
                  <a:pt x="1729" y="453"/>
                  <a:pt x="1729" y="453"/>
                </a:cubicBezTo>
                <a:cubicBezTo>
                  <a:pt x="1729" y="453"/>
                  <a:pt x="1728" y="453"/>
                  <a:pt x="1728" y="453"/>
                </a:cubicBezTo>
                <a:cubicBezTo>
                  <a:pt x="1727" y="453"/>
                  <a:pt x="1727" y="453"/>
                  <a:pt x="1726" y="453"/>
                </a:cubicBezTo>
                <a:close/>
                <a:moveTo>
                  <a:pt x="1732" y="467"/>
                </a:moveTo>
                <a:cubicBezTo>
                  <a:pt x="1732" y="468"/>
                  <a:pt x="1732" y="468"/>
                  <a:pt x="1732" y="468"/>
                </a:cubicBezTo>
                <a:cubicBezTo>
                  <a:pt x="1732" y="469"/>
                  <a:pt x="1732" y="469"/>
                  <a:pt x="1732" y="470"/>
                </a:cubicBezTo>
                <a:cubicBezTo>
                  <a:pt x="1732" y="470"/>
                  <a:pt x="1732" y="470"/>
                  <a:pt x="1733" y="470"/>
                </a:cubicBezTo>
                <a:cubicBezTo>
                  <a:pt x="1733" y="471"/>
                  <a:pt x="1733" y="471"/>
                  <a:pt x="1733" y="471"/>
                </a:cubicBezTo>
                <a:cubicBezTo>
                  <a:pt x="1733" y="472"/>
                  <a:pt x="1733" y="472"/>
                  <a:pt x="1733" y="472"/>
                </a:cubicBezTo>
                <a:cubicBezTo>
                  <a:pt x="1733" y="472"/>
                  <a:pt x="1733" y="470"/>
                  <a:pt x="1733" y="469"/>
                </a:cubicBezTo>
                <a:cubicBezTo>
                  <a:pt x="1733" y="469"/>
                  <a:pt x="1733" y="469"/>
                  <a:pt x="1733" y="468"/>
                </a:cubicBezTo>
                <a:cubicBezTo>
                  <a:pt x="1733" y="468"/>
                  <a:pt x="1733" y="467"/>
                  <a:pt x="1732" y="467"/>
                </a:cubicBezTo>
                <a:close/>
                <a:moveTo>
                  <a:pt x="1733" y="465"/>
                </a:moveTo>
                <a:cubicBezTo>
                  <a:pt x="1733" y="465"/>
                  <a:pt x="1733" y="466"/>
                  <a:pt x="1733" y="466"/>
                </a:cubicBezTo>
                <a:cubicBezTo>
                  <a:pt x="1733" y="466"/>
                  <a:pt x="1733" y="466"/>
                  <a:pt x="1733" y="465"/>
                </a:cubicBezTo>
                <a:close/>
                <a:moveTo>
                  <a:pt x="1736" y="472"/>
                </a:moveTo>
                <a:cubicBezTo>
                  <a:pt x="1736" y="472"/>
                  <a:pt x="1736" y="471"/>
                  <a:pt x="1736" y="471"/>
                </a:cubicBezTo>
                <a:cubicBezTo>
                  <a:pt x="1735" y="470"/>
                  <a:pt x="1735" y="471"/>
                  <a:pt x="1735" y="471"/>
                </a:cubicBezTo>
                <a:cubicBezTo>
                  <a:pt x="1735" y="472"/>
                  <a:pt x="1735" y="472"/>
                  <a:pt x="1735" y="472"/>
                </a:cubicBezTo>
                <a:cubicBezTo>
                  <a:pt x="1736" y="473"/>
                  <a:pt x="1736" y="473"/>
                  <a:pt x="1736" y="472"/>
                </a:cubicBezTo>
                <a:close/>
                <a:moveTo>
                  <a:pt x="1736" y="476"/>
                </a:moveTo>
                <a:cubicBezTo>
                  <a:pt x="1735" y="475"/>
                  <a:pt x="1735" y="475"/>
                  <a:pt x="1735" y="474"/>
                </a:cubicBezTo>
                <a:cubicBezTo>
                  <a:pt x="1735" y="473"/>
                  <a:pt x="1735" y="474"/>
                  <a:pt x="1734" y="474"/>
                </a:cubicBezTo>
                <a:cubicBezTo>
                  <a:pt x="1733" y="473"/>
                  <a:pt x="1733" y="473"/>
                  <a:pt x="1732" y="472"/>
                </a:cubicBezTo>
                <a:cubicBezTo>
                  <a:pt x="1732" y="472"/>
                  <a:pt x="1732" y="472"/>
                  <a:pt x="1732" y="472"/>
                </a:cubicBezTo>
                <a:cubicBezTo>
                  <a:pt x="1731" y="473"/>
                  <a:pt x="1732" y="474"/>
                  <a:pt x="1732" y="474"/>
                </a:cubicBezTo>
                <a:cubicBezTo>
                  <a:pt x="1732" y="475"/>
                  <a:pt x="1733" y="476"/>
                  <a:pt x="1733" y="477"/>
                </a:cubicBezTo>
                <a:cubicBezTo>
                  <a:pt x="1733" y="477"/>
                  <a:pt x="1733" y="477"/>
                  <a:pt x="1732" y="477"/>
                </a:cubicBezTo>
                <a:cubicBezTo>
                  <a:pt x="1731" y="478"/>
                  <a:pt x="1731" y="477"/>
                  <a:pt x="1731" y="477"/>
                </a:cubicBezTo>
                <a:cubicBezTo>
                  <a:pt x="1730" y="477"/>
                  <a:pt x="1731" y="478"/>
                  <a:pt x="1731" y="478"/>
                </a:cubicBezTo>
                <a:cubicBezTo>
                  <a:pt x="1731" y="479"/>
                  <a:pt x="1730" y="479"/>
                  <a:pt x="1730" y="478"/>
                </a:cubicBezTo>
                <a:cubicBezTo>
                  <a:pt x="1730" y="478"/>
                  <a:pt x="1729" y="477"/>
                  <a:pt x="1729" y="478"/>
                </a:cubicBezTo>
                <a:cubicBezTo>
                  <a:pt x="1728" y="478"/>
                  <a:pt x="1728" y="479"/>
                  <a:pt x="1728" y="479"/>
                </a:cubicBezTo>
                <a:cubicBezTo>
                  <a:pt x="1728" y="480"/>
                  <a:pt x="1728" y="480"/>
                  <a:pt x="1728" y="481"/>
                </a:cubicBezTo>
                <a:cubicBezTo>
                  <a:pt x="1727" y="481"/>
                  <a:pt x="1727" y="480"/>
                  <a:pt x="1727" y="480"/>
                </a:cubicBezTo>
                <a:cubicBezTo>
                  <a:pt x="1726" y="480"/>
                  <a:pt x="1726" y="480"/>
                  <a:pt x="1726" y="481"/>
                </a:cubicBezTo>
                <a:cubicBezTo>
                  <a:pt x="1725" y="481"/>
                  <a:pt x="1725" y="482"/>
                  <a:pt x="1725" y="483"/>
                </a:cubicBezTo>
                <a:cubicBezTo>
                  <a:pt x="1725" y="483"/>
                  <a:pt x="1724" y="483"/>
                  <a:pt x="1724" y="483"/>
                </a:cubicBezTo>
                <a:cubicBezTo>
                  <a:pt x="1723" y="483"/>
                  <a:pt x="1723" y="484"/>
                  <a:pt x="1722" y="484"/>
                </a:cubicBezTo>
                <a:cubicBezTo>
                  <a:pt x="1722" y="485"/>
                  <a:pt x="1722" y="485"/>
                  <a:pt x="1722" y="484"/>
                </a:cubicBezTo>
                <a:cubicBezTo>
                  <a:pt x="1722" y="484"/>
                  <a:pt x="1723" y="484"/>
                  <a:pt x="1723" y="483"/>
                </a:cubicBezTo>
                <a:cubicBezTo>
                  <a:pt x="1723" y="483"/>
                  <a:pt x="1723" y="483"/>
                  <a:pt x="1723" y="482"/>
                </a:cubicBezTo>
                <a:cubicBezTo>
                  <a:pt x="1723" y="482"/>
                  <a:pt x="1722" y="481"/>
                  <a:pt x="1722" y="480"/>
                </a:cubicBezTo>
                <a:cubicBezTo>
                  <a:pt x="1722" y="480"/>
                  <a:pt x="1722" y="480"/>
                  <a:pt x="1721" y="480"/>
                </a:cubicBezTo>
                <a:cubicBezTo>
                  <a:pt x="1721" y="481"/>
                  <a:pt x="1721" y="480"/>
                  <a:pt x="1720" y="480"/>
                </a:cubicBezTo>
                <a:cubicBezTo>
                  <a:pt x="1720" y="479"/>
                  <a:pt x="1720" y="479"/>
                  <a:pt x="1720" y="480"/>
                </a:cubicBezTo>
                <a:cubicBezTo>
                  <a:pt x="1720" y="480"/>
                  <a:pt x="1720" y="481"/>
                  <a:pt x="1719" y="481"/>
                </a:cubicBezTo>
                <a:cubicBezTo>
                  <a:pt x="1719" y="481"/>
                  <a:pt x="1719" y="481"/>
                  <a:pt x="1718" y="481"/>
                </a:cubicBezTo>
                <a:cubicBezTo>
                  <a:pt x="1718" y="481"/>
                  <a:pt x="1718" y="481"/>
                  <a:pt x="1718" y="482"/>
                </a:cubicBezTo>
                <a:cubicBezTo>
                  <a:pt x="1717" y="482"/>
                  <a:pt x="1718" y="483"/>
                  <a:pt x="1717" y="483"/>
                </a:cubicBezTo>
                <a:cubicBezTo>
                  <a:pt x="1717" y="484"/>
                  <a:pt x="1716" y="484"/>
                  <a:pt x="1716" y="484"/>
                </a:cubicBezTo>
                <a:cubicBezTo>
                  <a:pt x="1715" y="484"/>
                  <a:pt x="1714" y="484"/>
                  <a:pt x="1713" y="484"/>
                </a:cubicBezTo>
                <a:cubicBezTo>
                  <a:pt x="1713" y="485"/>
                  <a:pt x="1712" y="486"/>
                  <a:pt x="1713" y="486"/>
                </a:cubicBezTo>
                <a:cubicBezTo>
                  <a:pt x="1713" y="487"/>
                  <a:pt x="1713" y="487"/>
                  <a:pt x="1712" y="488"/>
                </a:cubicBezTo>
                <a:cubicBezTo>
                  <a:pt x="1712" y="489"/>
                  <a:pt x="1712" y="489"/>
                  <a:pt x="1712" y="490"/>
                </a:cubicBezTo>
                <a:cubicBezTo>
                  <a:pt x="1711" y="490"/>
                  <a:pt x="1712" y="491"/>
                  <a:pt x="1712" y="492"/>
                </a:cubicBezTo>
                <a:cubicBezTo>
                  <a:pt x="1713" y="492"/>
                  <a:pt x="1713" y="492"/>
                  <a:pt x="1714" y="492"/>
                </a:cubicBezTo>
                <a:cubicBezTo>
                  <a:pt x="1714" y="492"/>
                  <a:pt x="1713" y="492"/>
                  <a:pt x="1714" y="491"/>
                </a:cubicBezTo>
                <a:cubicBezTo>
                  <a:pt x="1714" y="491"/>
                  <a:pt x="1714" y="490"/>
                  <a:pt x="1714" y="490"/>
                </a:cubicBezTo>
                <a:cubicBezTo>
                  <a:pt x="1714" y="489"/>
                  <a:pt x="1714" y="489"/>
                  <a:pt x="1714" y="489"/>
                </a:cubicBezTo>
                <a:cubicBezTo>
                  <a:pt x="1715" y="488"/>
                  <a:pt x="1714" y="488"/>
                  <a:pt x="1714" y="488"/>
                </a:cubicBezTo>
                <a:cubicBezTo>
                  <a:pt x="1715" y="488"/>
                  <a:pt x="1715" y="488"/>
                  <a:pt x="1715" y="487"/>
                </a:cubicBezTo>
                <a:cubicBezTo>
                  <a:pt x="1715" y="486"/>
                  <a:pt x="1715" y="486"/>
                  <a:pt x="1716" y="486"/>
                </a:cubicBezTo>
                <a:cubicBezTo>
                  <a:pt x="1717" y="486"/>
                  <a:pt x="1717" y="486"/>
                  <a:pt x="1717" y="487"/>
                </a:cubicBezTo>
                <a:cubicBezTo>
                  <a:pt x="1717" y="488"/>
                  <a:pt x="1717" y="488"/>
                  <a:pt x="1717" y="488"/>
                </a:cubicBezTo>
                <a:cubicBezTo>
                  <a:pt x="1717" y="489"/>
                  <a:pt x="1717" y="489"/>
                  <a:pt x="1717" y="489"/>
                </a:cubicBezTo>
                <a:cubicBezTo>
                  <a:pt x="1717" y="490"/>
                  <a:pt x="1718" y="489"/>
                  <a:pt x="1718" y="489"/>
                </a:cubicBezTo>
                <a:cubicBezTo>
                  <a:pt x="1718" y="488"/>
                  <a:pt x="1717" y="488"/>
                  <a:pt x="1717" y="488"/>
                </a:cubicBezTo>
                <a:cubicBezTo>
                  <a:pt x="1717" y="487"/>
                  <a:pt x="1718" y="488"/>
                  <a:pt x="1718" y="488"/>
                </a:cubicBezTo>
                <a:cubicBezTo>
                  <a:pt x="1718" y="488"/>
                  <a:pt x="1718" y="488"/>
                  <a:pt x="1718" y="487"/>
                </a:cubicBezTo>
                <a:cubicBezTo>
                  <a:pt x="1718" y="486"/>
                  <a:pt x="1719" y="486"/>
                  <a:pt x="1719" y="487"/>
                </a:cubicBezTo>
                <a:cubicBezTo>
                  <a:pt x="1719" y="487"/>
                  <a:pt x="1719" y="487"/>
                  <a:pt x="1719" y="488"/>
                </a:cubicBezTo>
                <a:cubicBezTo>
                  <a:pt x="1719" y="488"/>
                  <a:pt x="1719" y="488"/>
                  <a:pt x="1720" y="488"/>
                </a:cubicBezTo>
                <a:cubicBezTo>
                  <a:pt x="1720" y="489"/>
                  <a:pt x="1720" y="489"/>
                  <a:pt x="1720" y="489"/>
                </a:cubicBezTo>
                <a:cubicBezTo>
                  <a:pt x="1721" y="489"/>
                  <a:pt x="1721" y="488"/>
                  <a:pt x="1721" y="488"/>
                </a:cubicBezTo>
                <a:cubicBezTo>
                  <a:pt x="1720" y="487"/>
                  <a:pt x="1721" y="487"/>
                  <a:pt x="1721" y="487"/>
                </a:cubicBezTo>
                <a:cubicBezTo>
                  <a:pt x="1721" y="487"/>
                  <a:pt x="1721" y="486"/>
                  <a:pt x="1721" y="486"/>
                </a:cubicBezTo>
                <a:cubicBezTo>
                  <a:pt x="1722" y="486"/>
                  <a:pt x="1722" y="486"/>
                  <a:pt x="1722" y="486"/>
                </a:cubicBezTo>
                <a:cubicBezTo>
                  <a:pt x="1723" y="487"/>
                  <a:pt x="1724" y="487"/>
                  <a:pt x="1724" y="487"/>
                </a:cubicBezTo>
                <a:cubicBezTo>
                  <a:pt x="1725" y="488"/>
                  <a:pt x="1725" y="488"/>
                  <a:pt x="1725" y="489"/>
                </a:cubicBezTo>
                <a:cubicBezTo>
                  <a:pt x="1725" y="490"/>
                  <a:pt x="1725" y="490"/>
                  <a:pt x="1725" y="491"/>
                </a:cubicBezTo>
                <a:cubicBezTo>
                  <a:pt x="1724" y="492"/>
                  <a:pt x="1724" y="492"/>
                  <a:pt x="1724" y="493"/>
                </a:cubicBezTo>
                <a:cubicBezTo>
                  <a:pt x="1725" y="493"/>
                  <a:pt x="1725" y="494"/>
                  <a:pt x="1725" y="495"/>
                </a:cubicBezTo>
                <a:cubicBezTo>
                  <a:pt x="1724" y="495"/>
                  <a:pt x="1725" y="496"/>
                  <a:pt x="1725" y="496"/>
                </a:cubicBezTo>
                <a:cubicBezTo>
                  <a:pt x="1726" y="497"/>
                  <a:pt x="1727" y="497"/>
                  <a:pt x="1728" y="498"/>
                </a:cubicBezTo>
                <a:cubicBezTo>
                  <a:pt x="1729" y="498"/>
                  <a:pt x="1730" y="499"/>
                  <a:pt x="1731" y="499"/>
                </a:cubicBezTo>
                <a:cubicBezTo>
                  <a:pt x="1731" y="499"/>
                  <a:pt x="1732" y="499"/>
                  <a:pt x="1732" y="498"/>
                </a:cubicBezTo>
                <a:cubicBezTo>
                  <a:pt x="1732" y="497"/>
                  <a:pt x="1733" y="497"/>
                  <a:pt x="1733" y="498"/>
                </a:cubicBezTo>
                <a:cubicBezTo>
                  <a:pt x="1733" y="498"/>
                  <a:pt x="1732" y="499"/>
                  <a:pt x="1732" y="500"/>
                </a:cubicBezTo>
                <a:cubicBezTo>
                  <a:pt x="1732" y="500"/>
                  <a:pt x="1733" y="500"/>
                  <a:pt x="1733" y="501"/>
                </a:cubicBezTo>
                <a:cubicBezTo>
                  <a:pt x="1733" y="501"/>
                  <a:pt x="1733" y="501"/>
                  <a:pt x="1733" y="501"/>
                </a:cubicBezTo>
                <a:cubicBezTo>
                  <a:pt x="1734" y="501"/>
                  <a:pt x="1734" y="501"/>
                  <a:pt x="1734" y="500"/>
                </a:cubicBezTo>
                <a:cubicBezTo>
                  <a:pt x="1735" y="499"/>
                  <a:pt x="1735" y="499"/>
                  <a:pt x="1735" y="498"/>
                </a:cubicBezTo>
                <a:cubicBezTo>
                  <a:pt x="1735" y="497"/>
                  <a:pt x="1735" y="497"/>
                  <a:pt x="1735" y="496"/>
                </a:cubicBezTo>
                <a:cubicBezTo>
                  <a:pt x="1734" y="495"/>
                  <a:pt x="1734" y="495"/>
                  <a:pt x="1734" y="494"/>
                </a:cubicBezTo>
                <a:cubicBezTo>
                  <a:pt x="1733" y="494"/>
                  <a:pt x="1733" y="494"/>
                  <a:pt x="1733" y="493"/>
                </a:cubicBezTo>
                <a:cubicBezTo>
                  <a:pt x="1733" y="493"/>
                  <a:pt x="1733" y="493"/>
                  <a:pt x="1733" y="492"/>
                </a:cubicBezTo>
                <a:cubicBezTo>
                  <a:pt x="1734" y="492"/>
                  <a:pt x="1734" y="491"/>
                  <a:pt x="1734" y="490"/>
                </a:cubicBezTo>
                <a:cubicBezTo>
                  <a:pt x="1734" y="489"/>
                  <a:pt x="1735" y="489"/>
                  <a:pt x="1735" y="489"/>
                </a:cubicBezTo>
                <a:cubicBezTo>
                  <a:pt x="1736" y="489"/>
                  <a:pt x="1736" y="489"/>
                  <a:pt x="1736" y="490"/>
                </a:cubicBezTo>
                <a:cubicBezTo>
                  <a:pt x="1736" y="491"/>
                  <a:pt x="1736" y="491"/>
                  <a:pt x="1736" y="491"/>
                </a:cubicBezTo>
                <a:cubicBezTo>
                  <a:pt x="1736" y="492"/>
                  <a:pt x="1736" y="492"/>
                  <a:pt x="1737" y="492"/>
                </a:cubicBezTo>
                <a:cubicBezTo>
                  <a:pt x="1737" y="493"/>
                  <a:pt x="1737" y="493"/>
                  <a:pt x="1737" y="494"/>
                </a:cubicBezTo>
                <a:cubicBezTo>
                  <a:pt x="1737" y="495"/>
                  <a:pt x="1737" y="495"/>
                  <a:pt x="1738" y="495"/>
                </a:cubicBezTo>
                <a:cubicBezTo>
                  <a:pt x="1738" y="496"/>
                  <a:pt x="1738" y="497"/>
                  <a:pt x="1738" y="496"/>
                </a:cubicBezTo>
                <a:cubicBezTo>
                  <a:pt x="1738" y="496"/>
                  <a:pt x="1738" y="495"/>
                  <a:pt x="1738" y="494"/>
                </a:cubicBezTo>
                <a:cubicBezTo>
                  <a:pt x="1738" y="493"/>
                  <a:pt x="1739" y="492"/>
                  <a:pt x="1739" y="492"/>
                </a:cubicBezTo>
                <a:cubicBezTo>
                  <a:pt x="1739" y="491"/>
                  <a:pt x="1739" y="491"/>
                  <a:pt x="1740" y="491"/>
                </a:cubicBezTo>
                <a:cubicBezTo>
                  <a:pt x="1740" y="490"/>
                  <a:pt x="1740" y="490"/>
                  <a:pt x="1740" y="489"/>
                </a:cubicBezTo>
                <a:cubicBezTo>
                  <a:pt x="1740" y="488"/>
                  <a:pt x="1740" y="488"/>
                  <a:pt x="1740" y="487"/>
                </a:cubicBezTo>
                <a:cubicBezTo>
                  <a:pt x="1740" y="487"/>
                  <a:pt x="1739" y="486"/>
                  <a:pt x="1739" y="486"/>
                </a:cubicBezTo>
                <a:cubicBezTo>
                  <a:pt x="1738" y="485"/>
                  <a:pt x="1739" y="484"/>
                  <a:pt x="1739" y="483"/>
                </a:cubicBezTo>
                <a:cubicBezTo>
                  <a:pt x="1739" y="483"/>
                  <a:pt x="1739" y="483"/>
                  <a:pt x="1738" y="483"/>
                </a:cubicBezTo>
                <a:cubicBezTo>
                  <a:pt x="1738" y="483"/>
                  <a:pt x="1738" y="482"/>
                  <a:pt x="1738" y="482"/>
                </a:cubicBezTo>
                <a:cubicBezTo>
                  <a:pt x="1738" y="481"/>
                  <a:pt x="1738" y="481"/>
                  <a:pt x="1738" y="481"/>
                </a:cubicBezTo>
                <a:cubicBezTo>
                  <a:pt x="1737" y="481"/>
                  <a:pt x="1737" y="481"/>
                  <a:pt x="1737" y="480"/>
                </a:cubicBezTo>
                <a:cubicBezTo>
                  <a:pt x="1737" y="480"/>
                  <a:pt x="1737" y="480"/>
                  <a:pt x="1738" y="479"/>
                </a:cubicBezTo>
                <a:cubicBezTo>
                  <a:pt x="1738" y="479"/>
                  <a:pt x="1738" y="478"/>
                  <a:pt x="1738" y="478"/>
                </a:cubicBezTo>
                <a:cubicBezTo>
                  <a:pt x="1737" y="478"/>
                  <a:pt x="1737" y="478"/>
                  <a:pt x="1737" y="477"/>
                </a:cubicBezTo>
                <a:cubicBezTo>
                  <a:pt x="1737" y="477"/>
                  <a:pt x="1737" y="476"/>
                  <a:pt x="1737" y="475"/>
                </a:cubicBezTo>
                <a:cubicBezTo>
                  <a:pt x="1737" y="475"/>
                  <a:pt x="1736" y="476"/>
                  <a:pt x="1736" y="476"/>
                </a:cubicBezTo>
                <a:close/>
                <a:moveTo>
                  <a:pt x="1714" y="494"/>
                </a:moveTo>
                <a:cubicBezTo>
                  <a:pt x="1714" y="494"/>
                  <a:pt x="1714" y="494"/>
                  <a:pt x="1714" y="494"/>
                </a:cubicBezTo>
                <a:cubicBezTo>
                  <a:pt x="1713" y="493"/>
                  <a:pt x="1713" y="493"/>
                  <a:pt x="1712" y="493"/>
                </a:cubicBezTo>
                <a:cubicBezTo>
                  <a:pt x="1712" y="493"/>
                  <a:pt x="1712" y="494"/>
                  <a:pt x="1711" y="494"/>
                </a:cubicBezTo>
                <a:cubicBezTo>
                  <a:pt x="1711" y="494"/>
                  <a:pt x="1711" y="494"/>
                  <a:pt x="1712" y="495"/>
                </a:cubicBezTo>
                <a:cubicBezTo>
                  <a:pt x="1712" y="495"/>
                  <a:pt x="1712" y="496"/>
                  <a:pt x="1713" y="495"/>
                </a:cubicBezTo>
                <a:cubicBezTo>
                  <a:pt x="1713" y="495"/>
                  <a:pt x="1714" y="495"/>
                  <a:pt x="1714" y="494"/>
                </a:cubicBezTo>
                <a:close/>
                <a:moveTo>
                  <a:pt x="1710" y="494"/>
                </a:moveTo>
                <a:cubicBezTo>
                  <a:pt x="1710" y="494"/>
                  <a:pt x="1710" y="493"/>
                  <a:pt x="1710" y="493"/>
                </a:cubicBezTo>
                <a:cubicBezTo>
                  <a:pt x="1710" y="493"/>
                  <a:pt x="1709" y="494"/>
                  <a:pt x="1710" y="494"/>
                </a:cubicBezTo>
                <a:close/>
                <a:moveTo>
                  <a:pt x="1713" y="496"/>
                </a:moveTo>
                <a:cubicBezTo>
                  <a:pt x="1712" y="496"/>
                  <a:pt x="1712" y="496"/>
                  <a:pt x="1712" y="496"/>
                </a:cubicBezTo>
                <a:cubicBezTo>
                  <a:pt x="1713" y="497"/>
                  <a:pt x="1713" y="496"/>
                  <a:pt x="1713" y="496"/>
                </a:cubicBezTo>
                <a:close/>
                <a:moveTo>
                  <a:pt x="1711" y="498"/>
                </a:moveTo>
                <a:cubicBezTo>
                  <a:pt x="1711" y="499"/>
                  <a:pt x="1711" y="498"/>
                  <a:pt x="1712" y="498"/>
                </a:cubicBezTo>
                <a:cubicBezTo>
                  <a:pt x="1712" y="498"/>
                  <a:pt x="1712" y="498"/>
                  <a:pt x="1711" y="498"/>
                </a:cubicBezTo>
                <a:cubicBezTo>
                  <a:pt x="1711" y="498"/>
                  <a:pt x="1710" y="498"/>
                  <a:pt x="1711" y="498"/>
                </a:cubicBezTo>
                <a:close/>
                <a:moveTo>
                  <a:pt x="1706" y="498"/>
                </a:moveTo>
                <a:cubicBezTo>
                  <a:pt x="1706" y="498"/>
                  <a:pt x="1706" y="499"/>
                  <a:pt x="1706" y="499"/>
                </a:cubicBezTo>
                <a:cubicBezTo>
                  <a:pt x="1706" y="499"/>
                  <a:pt x="1707" y="499"/>
                  <a:pt x="1707" y="499"/>
                </a:cubicBezTo>
                <a:cubicBezTo>
                  <a:pt x="1708" y="499"/>
                  <a:pt x="1708" y="499"/>
                  <a:pt x="1708" y="499"/>
                </a:cubicBezTo>
                <a:cubicBezTo>
                  <a:pt x="1708" y="499"/>
                  <a:pt x="1709" y="499"/>
                  <a:pt x="1709" y="499"/>
                </a:cubicBezTo>
                <a:cubicBezTo>
                  <a:pt x="1709" y="499"/>
                  <a:pt x="1709" y="498"/>
                  <a:pt x="1709" y="498"/>
                </a:cubicBezTo>
                <a:cubicBezTo>
                  <a:pt x="1708" y="498"/>
                  <a:pt x="1707" y="498"/>
                  <a:pt x="1707" y="498"/>
                </a:cubicBezTo>
                <a:cubicBezTo>
                  <a:pt x="1707" y="497"/>
                  <a:pt x="1707" y="497"/>
                  <a:pt x="1706" y="498"/>
                </a:cubicBezTo>
                <a:close/>
                <a:moveTo>
                  <a:pt x="1708" y="499"/>
                </a:moveTo>
                <a:cubicBezTo>
                  <a:pt x="1707" y="500"/>
                  <a:pt x="1707" y="500"/>
                  <a:pt x="1708" y="500"/>
                </a:cubicBezTo>
                <a:cubicBezTo>
                  <a:pt x="1708" y="500"/>
                  <a:pt x="1708" y="499"/>
                  <a:pt x="1708" y="499"/>
                </a:cubicBezTo>
                <a:close/>
                <a:moveTo>
                  <a:pt x="1704" y="496"/>
                </a:moveTo>
                <a:cubicBezTo>
                  <a:pt x="1704" y="496"/>
                  <a:pt x="1704" y="495"/>
                  <a:pt x="1704" y="495"/>
                </a:cubicBezTo>
                <a:cubicBezTo>
                  <a:pt x="1703" y="495"/>
                  <a:pt x="1703" y="496"/>
                  <a:pt x="1704" y="496"/>
                </a:cubicBezTo>
                <a:cubicBezTo>
                  <a:pt x="1704" y="497"/>
                  <a:pt x="1704" y="497"/>
                  <a:pt x="1704" y="496"/>
                </a:cubicBezTo>
                <a:close/>
                <a:moveTo>
                  <a:pt x="1705" y="502"/>
                </a:moveTo>
                <a:cubicBezTo>
                  <a:pt x="1706" y="502"/>
                  <a:pt x="1707" y="502"/>
                  <a:pt x="1707" y="502"/>
                </a:cubicBezTo>
                <a:cubicBezTo>
                  <a:pt x="1707" y="502"/>
                  <a:pt x="1706" y="501"/>
                  <a:pt x="1706" y="501"/>
                </a:cubicBezTo>
                <a:cubicBezTo>
                  <a:pt x="1705" y="501"/>
                  <a:pt x="1705" y="502"/>
                  <a:pt x="1705" y="502"/>
                </a:cubicBezTo>
                <a:close/>
                <a:moveTo>
                  <a:pt x="1739" y="500"/>
                </a:moveTo>
                <a:cubicBezTo>
                  <a:pt x="1739" y="500"/>
                  <a:pt x="1740" y="500"/>
                  <a:pt x="1739" y="499"/>
                </a:cubicBezTo>
                <a:cubicBezTo>
                  <a:pt x="1739" y="499"/>
                  <a:pt x="1738" y="500"/>
                  <a:pt x="1739" y="500"/>
                </a:cubicBezTo>
                <a:close/>
                <a:moveTo>
                  <a:pt x="1734" y="503"/>
                </a:moveTo>
                <a:cubicBezTo>
                  <a:pt x="1734" y="502"/>
                  <a:pt x="1734" y="502"/>
                  <a:pt x="1734" y="502"/>
                </a:cubicBezTo>
                <a:cubicBezTo>
                  <a:pt x="1734" y="502"/>
                  <a:pt x="1734" y="503"/>
                  <a:pt x="1734" y="503"/>
                </a:cubicBezTo>
                <a:close/>
                <a:moveTo>
                  <a:pt x="1733" y="502"/>
                </a:moveTo>
                <a:cubicBezTo>
                  <a:pt x="1733" y="502"/>
                  <a:pt x="1733" y="503"/>
                  <a:pt x="1733" y="503"/>
                </a:cubicBezTo>
                <a:cubicBezTo>
                  <a:pt x="1733" y="503"/>
                  <a:pt x="1734" y="502"/>
                  <a:pt x="1733" y="502"/>
                </a:cubicBezTo>
                <a:close/>
                <a:moveTo>
                  <a:pt x="1576" y="493"/>
                </a:moveTo>
                <a:cubicBezTo>
                  <a:pt x="1575" y="494"/>
                  <a:pt x="1576" y="494"/>
                  <a:pt x="1576" y="494"/>
                </a:cubicBezTo>
                <a:cubicBezTo>
                  <a:pt x="1576" y="495"/>
                  <a:pt x="1576" y="492"/>
                  <a:pt x="1576" y="493"/>
                </a:cubicBezTo>
                <a:close/>
                <a:moveTo>
                  <a:pt x="1577" y="495"/>
                </a:moveTo>
                <a:cubicBezTo>
                  <a:pt x="1577" y="495"/>
                  <a:pt x="1576" y="495"/>
                  <a:pt x="1577" y="496"/>
                </a:cubicBezTo>
                <a:cubicBezTo>
                  <a:pt x="1577" y="496"/>
                  <a:pt x="1577" y="497"/>
                  <a:pt x="1577" y="497"/>
                </a:cubicBezTo>
                <a:cubicBezTo>
                  <a:pt x="1578" y="496"/>
                  <a:pt x="1578" y="494"/>
                  <a:pt x="1577" y="495"/>
                </a:cubicBezTo>
                <a:close/>
                <a:moveTo>
                  <a:pt x="1580" y="503"/>
                </a:moveTo>
                <a:cubicBezTo>
                  <a:pt x="1580" y="503"/>
                  <a:pt x="1580" y="501"/>
                  <a:pt x="1580" y="502"/>
                </a:cubicBezTo>
                <a:cubicBezTo>
                  <a:pt x="1579" y="502"/>
                  <a:pt x="1579" y="504"/>
                  <a:pt x="1580" y="503"/>
                </a:cubicBezTo>
                <a:close/>
                <a:moveTo>
                  <a:pt x="1685" y="477"/>
                </a:moveTo>
                <a:cubicBezTo>
                  <a:pt x="1685" y="477"/>
                  <a:pt x="1684" y="477"/>
                  <a:pt x="1684" y="478"/>
                </a:cubicBezTo>
                <a:cubicBezTo>
                  <a:pt x="1684" y="478"/>
                  <a:pt x="1684" y="479"/>
                  <a:pt x="1683" y="479"/>
                </a:cubicBezTo>
                <a:cubicBezTo>
                  <a:pt x="1683" y="480"/>
                  <a:pt x="1683" y="480"/>
                  <a:pt x="1682" y="481"/>
                </a:cubicBezTo>
                <a:cubicBezTo>
                  <a:pt x="1682" y="481"/>
                  <a:pt x="1682" y="482"/>
                  <a:pt x="1682" y="482"/>
                </a:cubicBezTo>
                <a:cubicBezTo>
                  <a:pt x="1683" y="482"/>
                  <a:pt x="1684" y="481"/>
                  <a:pt x="1684" y="481"/>
                </a:cubicBezTo>
                <a:cubicBezTo>
                  <a:pt x="1684" y="481"/>
                  <a:pt x="1684" y="480"/>
                  <a:pt x="1685" y="480"/>
                </a:cubicBezTo>
                <a:cubicBezTo>
                  <a:pt x="1685" y="480"/>
                  <a:pt x="1685" y="480"/>
                  <a:pt x="1686" y="480"/>
                </a:cubicBezTo>
                <a:cubicBezTo>
                  <a:pt x="1686" y="479"/>
                  <a:pt x="1686" y="479"/>
                  <a:pt x="1687" y="478"/>
                </a:cubicBezTo>
                <a:cubicBezTo>
                  <a:pt x="1687" y="478"/>
                  <a:pt x="1687" y="478"/>
                  <a:pt x="1687" y="477"/>
                </a:cubicBezTo>
                <a:cubicBezTo>
                  <a:pt x="1687" y="477"/>
                  <a:pt x="1687" y="477"/>
                  <a:pt x="1688" y="476"/>
                </a:cubicBezTo>
                <a:cubicBezTo>
                  <a:pt x="1688" y="476"/>
                  <a:pt x="1689" y="476"/>
                  <a:pt x="1689" y="476"/>
                </a:cubicBezTo>
                <a:cubicBezTo>
                  <a:pt x="1690" y="476"/>
                  <a:pt x="1690" y="475"/>
                  <a:pt x="1690" y="475"/>
                </a:cubicBezTo>
                <a:cubicBezTo>
                  <a:pt x="1690" y="474"/>
                  <a:pt x="1691" y="474"/>
                  <a:pt x="1691" y="473"/>
                </a:cubicBezTo>
                <a:cubicBezTo>
                  <a:pt x="1691" y="472"/>
                  <a:pt x="1691" y="473"/>
                  <a:pt x="1691" y="472"/>
                </a:cubicBezTo>
                <a:cubicBezTo>
                  <a:pt x="1691" y="472"/>
                  <a:pt x="1691" y="472"/>
                  <a:pt x="1691" y="472"/>
                </a:cubicBezTo>
                <a:cubicBezTo>
                  <a:pt x="1691" y="472"/>
                  <a:pt x="1691" y="471"/>
                  <a:pt x="1691" y="471"/>
                </a:cubicBezTo>
                <a:cubicBezTo>
                  <a:pt x="1691" y="471"/>
                  <a:pt x="1691" y="471"/>
                  <a:pt x="1692" y="471"/>
                </a:cubicBezTo>
                <a:cubicBezTo>
                  <a:pt x="1692" y="471"/>
                  <a:pt x="1693" y="471"/>
                  <a:pt x="1693" y="471"/>
                </a:cubicBezTo>
                <a:cubicBezTo>
                  <a:pt x="1694" y="470"/>
                  <a:pt x="1694" y="470"/>
                  <a:pt x="1694" y="470"/>
                </a:cubicBezTo>
                <a:cubicBezTo>
                  <a:pt x="1694" y="469"/>
                  <a:pt x="1694" y="469"/>
                  <a:pt x="1694" y="469"/>
                </a:cubicBezTo>
                <a:cubicBezTo>
                  <a:pt x="1694" y="468"/>
                  <a:pt x="1695" y="468"/>
                  <a:pt x="1695" y="468"/>
                </a:cubicBezTo>
                <a:cubicBezTo>
                  <a:pt x="1696" y="468"/>
                  <a:pt x="1696" y="468"/>
                  <a:pt x="1696" y="468"/>
                </a:cubicBezTo>
                <a:cubicBezTo>
                  <a:pt x="1696" y="468"/>
                  <a:pt x="1696" y="467"/>
                  <a:pt x="1697" y="467"/>
                </a:cubicBezTo>
                <a:cubicBezTo>
                  <a:pt x="1697" y="467"/>
                  <a:pt x="1697" y="468"/>
                  <a:pt x="1697" y="468"/>
                </a:cubicBezTo>
                <a:cubicBezTo>
                  <a:pt x="1697" y="468"/>
                  <a:pt x="1697" y="467"/>
                  <a:pt x="1698" y="467"/>
                </a:cubicBezTo>
                <a:cubicBezTo>
                  <a:pt x="1698" y="467"/>
                  <a:pt x="1698" y="467"/>
                  <a:pt x="1698" y="467"/>
                </a:cubicBezTo>
                <a:cubicBezTo>
                  <a:pt x="1698" y="467"/>
                  <a:pt x="1698" y="467"/>
                  <a:pt x="1698" y="466"/>
                </a:cubicBezTo>
                <a:cubicBezTo>
                  <a:pt x="1698" y="466"/>
                  <a:pt x="1698" y="466"/>
                  <a:pt x="1697" y="466"/>
                </a:cubicBezTo>
                <a:cubicBezTo>
                  <a:pt x="1697" y="467"/>
                  <a:pt x="1697" y="466"/>
                  <a:pt x="1697" y="466"/>
                </a:cubicBezTo>
                <a:cubicBezTo>
                  <a:pt x="1697" y="466"/>
                  <a:pt x="1697" y="467"/>
                  <a:pt x="1697" y="467"/>
                </a:cubicBezTo>
                <a:cubicBezTo>
                  <a:pt x="1696" y="467"/>
                  <a:pt x="1696" y="467"/>
                  <a:pt x="1696" y="466"/>
                </a:cubicBezTo>
                <a:cubicBezTo>
                  <a:pt x="1696" y="466"/>
                  <a:pt x="1696" y="466"/>
                  <a:pt x="1696" y="466"/>
                </a:cubicBezTo>
                <a:cubicBezTo>
                  <a:pt x="1696" y="465"/>
                  <a:pt x="1696" y="465"/>
                  <a:pt x="1695" y="465"/>
                </a:cubicBezTo>
                <a:cubicBezTo>
                  <a:pt x="1695" y="465"/>
                  <a:pt x="1695" y="464"/>
                  <a:pt x="1695" y="464"/>
                </a:cubicBezTo>
                <a:cubicBezTo>
                  <a:pt x="1695" y="464"/>
                  <a:pt x="1695" y="464"/>
                  <a:pt x="1695" y="463"/>
                </a:cubicBezTo>
                <a:cubicBezTo>
                  <a:pt x="1695" y="463"/>
                  <a:pt x="1695" y="463"/>
                  <a:pt x="1695" y="463"/>
                </a:cubicBezTo>
                <a:cubicBezTo>
                  <a:pt x="1695" y="463"/>
                  <a:pt x="1695" y="462"/>
                  <a:pt x="1695" y="462"/>
                </a:cubicBezTo>
                <a:cubicBezTo>
                  <a:pt x="1695" y="462"/>
                  <a:pt x="1695" y="461"/>
                  <a:pt x="1695" y="461"/>
                </a:cubicBezTo>
                <a:cubicBezTo>
                  <a:pt x="1694" y="461"/>
                  <a:pt x="1694" y="461"/>
                  <a:pt x="1694" y="462"/>
                </a:cubicBezTo>
                <a:cubicBezTo>
                  <a:pt x="1694" y="462"/>
                  <a:pt x="1694" y="463"/>
                  <a:pt x="1694" y="463"/>
                </a:cubicBezTo>
                <a:cubicBezTo>
                  <a:pt x="1694" y="463"/>
                  <a:pt x="1694" y="463"/>
                  <a:pt x="1694" y="463"/>
                </a:cubicBezTo>
                <a:cubicBezTo>
                  <a:pt x="1694" y="463"/>
                  <a:pt x="1694" y="463"/>
                  <a:pt x="1694" y="464"/>
                </a:cubicBezTo>
                <a:cubicBezTo>
                  <a:pt x="1694" y="464"/>
                  <a:pt x="1694" y="464"/>
                  <a:pt x="1695" y="465"/>
                </a:cubicBezTo>
                <a:cubicBezTo>
                  <a:pt x="1695" y="465"/>
                  <a:pt x="1695" y="465"/>
                  <a:pt x="1695" y="465"/>
                </a:cubicBezTo>
                <a:cubicBezTo>
                  <a:pt x="1694" y="465"/>
                  <a:pt x="1694" y="464"/>
                  <a:pt x="1693" y="464"/>
                </a:cubicBezTo>
                <a:cubicBezTo>
                  <a:pt x="1693" y="464"/>
                  <a:pt x="1693" y="464"/>
                  <a:pt x="1693" y="465"/>
                </a:cubicBezTo>
                <a:cubicBezTo>
                  <a:pt x="1694" y="465"/>
                  <a:pt x="1694" y="465"/>
                  <a:pt x="1694" y="466"/>
                </a:cubicBezTo>
                <a:cubicBezTo>
                  <a:pt x="1694" y="466"/>
                  <a:pt x="1694" y="467"/>
                  <a:pt x="1694" y="467"/>
                </a:cubicBezTo>
                <a:cubicBezTo>
                  <a:pt x="1693" y="468"/>
                  <a:pt x="1693" y="468"/>
                  <a:pt x="1693" y="467"/>
                </a:cubicBezTo>
                <a:cubicBezTo>
                  <a:pt x="1693" y="467"/>
                  <a:pt x="1693" y="468"/>
                  <a:pt x="1693" y="468"/>
                </a:cubicBezTo>
                <a:cubicBezTo>
                  <a:pt x="1692" y="468"/>
                  <a:pt x="1692" y="468"/>
                  <a:pt x="1692" y="468"/>
                </a:cubicBezTo>
                <a:cubicBezTo>
                  <a:pt x="1692" y="469"/>
                  <a:pt x="1692" y="469"/>
                  <a:pt x="1692" y="469"/>
                </a:cubicBezTo>
                <a:cubicBezTo>
                  <a:pt x="1691" y="469"/>
                  <a:pt x="1691" y="469"/>
                  <a:pt x="1691" y="470"/>
                </a:cubicBezTo>
                <a:cubicBezTo>
                  <a:pt x="1691" y="470"/>
                  <a:pt x="1691" y="470"/>
                  <a:pt x="1691" y="470"/>
                </a:cubicBezTo>
                <a:cubicBezTo>
                  <a:pt x="1691" y="470"/>
                  <a:pt x="1691" y="470"/>
                  <a:pt x="1691" y="470"/>
                </a:cubicBezTo>
                <a:cubicBezTo>
                  <a:pt x="1691" y="470"/>
                  <a:pt x="1691" y="470"/>
                  <a:pt x="1690" y="470"/>
                </a:cubicBezTo>
                <a:cubicBezTo>
                  <a:pt x="1690" y="471"/>
                  <a:pt x="1690" y="471"/>
                  <a:pt x="1690" y="472"/>
                </a:cubicBezTo>
                <a:cubicBezTo>
                  <a:pt x="1689" y="472"/>
                  <a:pt x="1689" y="473"/>
                  <a:pt x="1688" y="474"/>
                </a:cubicBezTo>
                <a:cubicBezTo>
                  <a:pt x="1688" y="474"/>
                  <a:pt x="1688" y="475"/>
                  <a:pt x="1687" y="475"/>
                </a:cubicBezTo>
                <a:cubicBezTo>
                  <a:pt x="1687" y="476"/>
                  <a:pt x="1687" y="476"/>
                  <a:pt x="1687" y="476"/>
                </a:cubicBezTo>
                <a:cubicBezTo>
                  <a:pt x="1686" y="476"/>
                  <a:pt x="1686" y="476"/>
                  <a:pt x="1686" y="476"/>
                </a:cubicBezTo>
                <a:cubicBezTo>
                  <a:pt x="1686" y="477"/>
                  <a:pt x="1685" y="477"/>
                  <a:pt x="1685" y="477"/>
                </a:cubicBezTo>
                <a:close/>
                <a:moveTo>
                  <a:pt x="1683" y="483"/>
                </a:moveTo>
                <a:cubicBezTo>
                  <a:pt x="1683" y="483"/>
                  <a:pt x="1683" y="483"/>
                  <a:pt x="1683" y="483"/>
                </a:cubicBezTo>
                <a:cubicBezTo>
                  <a:pt x="1683" y="482"/>
                  <a:pt x="1683" y="483"/>
                  <a:pt x="1683" y="483"/>
                </a:cubicBezTo>
                <a:cubicBezTo>
                  <a:pt x="1683" y="484"/>
                  <a:pt x="1683" y="483"/>
                  <a:pt x="1683" y="483"/>
                </a:cubicBezTo>
                <a:close/>
                <a:moveTo>
                  <a:pt x="1681" y="485"/>
                </a:moveTo>
                <a:cubicBezTo>
                  <a:pt x="1681" y="486"/>
                  <a:pt x="1681" y="486"/>
                  <a:pt x="1681" y="486"/>
                </a:cubicBezTo>
                <a:cubicBezTo>
                  <a:pt x="1682" y="485"/>
                  <a:pt x="1682" y="484"/>
                  <a:pt x="1681" y="484"/>
                </a:cubicBezTo>
                <a:cubicBezTo>
                  <a:pt x="1681" y="484"/>
                  <a:pt x="1681" y="484"/>
                  <a:pt x="1681" y="485"/>
                </a:cubicBezTo>
                <a:close/>
                <a:moveTo>
                  <a:pt x="1683" y="487"/>
                </a:moveTo>
                <a:cubicBezTo>
                  <a:pt x="1683" y="488"/>
                  <a:pt x="1683" y="488"/>
                  <a:pt x="1683" y="488"/>
                </a:cubicBezTo>
                <a:cubicBezTo>
                  <a:pt x="1684" y="488"/>
                  <a:pt x="1684" y="487"/>
                  <a:pt x="1683" y="487"/>
                </a:cubicBezTo>
                <a:close/>
                <a:moveTo>
                  <a:pt x="1687" y="491"/>
                </a:moveTo>
                <a:cubicBezTo>
                  <a:pt x="1687" y="491"/>
                  <a:pt x="1686" y="491"/>
                  <a:pt x="1686" y="491"/>
                </a:cubicBezTo>
                <a:cubicBezTo>
                  <a:pt x="1686" y="492"/>
                  <a:pt x="1686" y="492"/>
                  <a:pt x="1686" y="492"/>
                </a:cubicBezTo>
                <a:cubicBezTo>
                  <a:pt x="1686" y="493"/>
                  <a:pt x="1687" y="493"/>
                  <a:pt x="1687" y="493"/>
                </a:cubicBezTo>
                <a:cubicBezTo>
                  <a:pt x="1688" y="493"/>
                  <a:pt x="1688" y="491"/>
                  <a:pt x="1687" y="491"/>
                </a:cubicBezTo>
                <a:close/>
                <a:moveTo>
                  <a:pt x="1691" y="491"/>
                </a:moveTo>
                <a:cubicBezTo>
                  <a:pt x="1691" y="492"/>
                  <a:pt x="1691" y="492"/>
                  <a:pt x="1691" y="492"/>
                </a:cubicBezTo>
                <a:cubicBezTo>
                  <a:pt x="1691" y="491"/>
                  <a:pt x="1691" y="491"/>
                  <a:pt x="1691" y="491"/>
                </a:cubicBezTo>
                <a:cubicBezTo>
                  <a:pt x="1690" y="491"/>
                  <a:pt x="1690" y="491"/>
                  <a:pt x="1691" y="491"/>
                </a:cubicBezTo>
                <a:close/>
                <a:moveTo>
                  <a:pt x="1682" y="490"/>
                </a:moveTo>
                <a:cubicBezTo>
                  <a:pt x="1682" y="491"/>
                  <a:pt x="1683" y="490"/>
                  <a:pt x="1683" y="490"/>
                </a:cubicBezTo>
                <a:cubicBezTo>
                  <a:pt x="1684" y="490"/>
                  <a:pt x="1683" y="489"/>
                  <a:pt x="1683" y="489"/>
                </a:cubicBezTo>
                <a:cubicBezTo>
                  <a:pt x="1683" y="489"/>
                  <a:pt x="1682" y="489"/>
                  <a:pt x="1682" y="489"/>
                </a:cubicBezTo>
                <a:cubicBezTo>
                  <a:pt x="1682" y="490"/>
                  <a:pt x="1682" y="490"/>
                  <a:pt x="1682" y="490"/>
                </a:cubicBezTo>
                <a:close/>
                <a:moveTo>
                  <a:pt x="1681" y="490"/>
                </a:moveTo>
                <a:cubicBezTo>
                  <a:pt x="1681" y="490"/>
                  <a:pt x="1682" y="489"/>
                  <a:pt x="1681" y="489"/>
                </a:cubicBezTo>
                <a:cubicBezTo>
                  <a:pt x="1681" y="489"/>
                  <a:pt x="1681" y="489"/>
                  <a:pt x="1681" y="489"/>
                </a:cubicBezTo>
                <a:cubicBezTo>
                  <a:pt x="1680" y="490"/>
                  <a:pt x="1680" y="490"/>
                  <a:pt x="1681" y="490"/>
                </a:cubicBezTo>
                <a:close/>
                <a:moveTo>
                  <a:pt x="1702" y="504"/>
                </a:moveTo>
                <a:cubicBezTo>
                  <a:pt x="1702" y="504"/>
                  <a:pt x="1702" y="503"/>
                  <a:pt x="1702" y="503"/>
                </a:cubicBezTo>
                <a:cubicBezTo>
                  <a:pt x="1702" y="503"/>
                  <a:pt x="1702" y="503"/>
                  <a:pt x="1701" y="503"/>
                </a:cubicBezTo>
                <a:cubicBezTo>
                  <a:pt x="1701" y="504"/>
                  <a:pt x="1700" y="504"/>
                  <a:pt x="1700" y="504"/>
                </a:cubicBezTo>
                <a:cubicBezTo>
                  <a:pt x="1699" y="504"/>
                  <a:pt x="1700" y="505"/>
                  <a:pt x="1700" y="505"/>
                </a:cubicBezTo>
                <a:cubicBezTo>
                  <a:pt x="1700" y="505"/>
                  <a:pt x="1701" y="504"/>
                  <a:pt x="1701" y="504"/>
                </a:cubicBezTo>
                <a:cubicBezTo>
                  <a:pt x="1701" y="503"/>
                  <a:pt x="1702" y="504"/>
                  <a:pt x="1702" y="504"/>
                </a:cubicBezTo>
                <a:close/>
                <a:moveTo>
                  <a:pt x="1703" y="504"/>
                </a:moveTo>
                <a:cubicBezTo>
                  <a:pt x="1704" y="505"/>
                  <a:pt x="1704" y="503"/>
                  <a:pt x="1704" y="504"/>
                </a:cubicBezTo>
                <a:cubicBezTo>
                  <a:pt x="1703" y="504"/>
                  <a:pt x="1702" y="504"/>
                  <a:pt x="1703" y="504"/>
                </a:cubicBezTo>
                <a:close/>
                <a:moveTo>
                  <a:pt x="1702" y="504"/>
                </a:moveTo>
                <a:cubicBezTo>
                  <a:pt x="1702" y="504"/>
                  <a:pt x="1702" y="505"/>
                  <a:pt x="1702" y="505"/>
                </a:cubicBezTo>
                <a:cubicBezTo>
                  <a:pt x="1702" y="505"/>
                  <a:pt x="1703" y="504"/>
                  <a:pt x="1702" y="504"/>
                </a:cubicBezTo>
                <a:close/>
                <a:moveTo>
                  <a:pt x="1702" y="505"/>
                </a:moveTo>
                <a:cubicBezTo>
                  <a:pt x="1702" y="505"/>
                  <a:pt x="1702" y="505"/>
                  <a:pt x="1702" y="505"/>
                </a:cubicBezTo>
                <a:cubicBezTo>
                  <a:pt x="1701" y="505"/>
                  <a:pt x="1701" y="505"/>
                  <a:pt x="1702" y="505"/>
                </a:cubicBezTo>
                <a:cubicBezTo>
                  <a:pt x="1702" y="506"/>
                  <a:pt x="1702" y="505"/>
                  <a:pt x="1702" y="505"/>
                </a:cubicBezTo>
                <a:close/>
                <a:moveTo>
                  <a:pt x="1700" y="506"/>
                </a:moveTo>
                <a:cubicBezTo>
                  <a:pt x="1700" y="506"/>
                  <a:pt x="1700" y="506"/>
                  <a:pt x="1700" y="506"/>
                </a:cubicBezTo>
                <a:cubicBezTo>
                  <a:pt x="1701" y="506"/>
                  <a:pt x="1701" y="505"/>
                  <a:pt x="1701" y="505"/>
                </a:cubicBezTo>
                <a:cubicBezTo>
                  <a:pt x="1700" y="505"/>
                  <a:pt x="1700" y="505"/>
                  <a:pt x="1700" y="506"/>
                </a:cubicBezTo>
                <a:close/>
                <a:moveTo>
                  <a:pt x="1697" y="508"/>
                </a:moveTo>
                <a:cubicBezTo>
                  <a:pt x="1697" y="507"/>
                  <a:pt x="1697" y="507"/>
                  <a:pt x="1697" y="507"/>
                </a:cubicBezTo>
                <a:cubicBezTo>
                  <a:pt x="1696" y="507"/>
                  <a:pt x="1696" y="507"/>
                  <a:pt x="1697" y="508"/>
                </a:cubicBezTo>
                <a:cubicBezTo>
                  <a:pt x="1697" y="508"/>
                  <a:pt x="1697" y="508"/>
                  <a:pt x="1697" y="508"/>
                </a:cubicBezTo>
                <a:cubicBezTo>
                  <a:pt x="1697" y="508"/>
                  <a:pt x="1697" y="508"/>
                  <a:pt x="1697" y="508"/>
                </a:cubicBezTo>
                <a:cubicBezTo>
                  <a:pt x="1697" y="508"/>
                  <a:pt x="1697" y="508"/>
                  <a:pt x="1698" y="508"/>
                </a:cubicBezTo>
                <a:cubicBezTo>
                  <a:pt x="1698" y="508"/>
                  <a:pt x="1698" y="508"/>
                  <a:pt x="1698" y="507"/>
                </a:cubicBezTo>
                <a:cubicBezTo>
                  <a:pt x="1698" y="507"/>
                  <a:pt x="1698" y="506"/>
                  <a:pt x="1698" y="506"/>
                </a:cubicBezTo>
                <a:cubicBezTo>
                  <a:pt x="1697" y="506"/>
                  <a:pt x="1697" y="506"/>
                  <a:pt x="1697" y="506"/>
                </a:cubicBezTo>
                <a:cubicBezTo>
                  <a:pt x="1697" y="506"/>
                  <a:pt x="1697" y="506"/>
                  <a:pt x="1697" y="506"/>
                </a:cubicBezTo>
                <a:cubicBezTo>
                  <a:pt x="1696" y="506"/>
                  <a:pt x="1696" y="506"/>
                  <a:pt x="1697" y="506"/>
                </a:cubicBezTo>
                <a:cubicBezTo>
                  <a:pt x="1697" y="506"/>
                  <a:pt x="1697" y="506"/>
                  <a:pt x="1697" y="506"/>
                </a:cubicBezTo>
                <a:cubicBezTo>
                  <a:pt x="1697" y="507"/>
                  <a:pt x="1697" y="507"/>
                  <a:pt x="1697" y="507"/>
                </a:cubicBezTo>
                <a:cubicBezTo>
                  <a:pt x="1697" y="508"/>
                  <a:pt x="1697" y="508"/>
                  <a:pt x="1697" y="508"/>
                </a:cubicBezTo>
                <a:close/>
                <a:moveTo>
                  <a:pt x="1733" y="505"/>
                </a:moveTo>
                <a:cubicBezTo>
                  <a:pt x="1732" y="505"/>
                  <a:pt x="1732" y="506"/>
                  <a:pt x="1733" y="506"/>
                </a:cubicBezTo>
                <a:cubicBezTo>
                  <a:pt x="1733" y="506"/>
                  <a:pt x="1733" y="506"/>
                  <a:pt x="1733" y="506"/>
                </a:cubicBezTo>
                <a:cubicBezTo>
                  <a:pt x="1734" y="506"/>
                  <a:pt x="1733" y="505"/>
                  <a:pt x="1733" y="505"/>
                </a:cubicBezTo>
                <a:close/>
                <a:moveTo>
                  <a:pt x="1732" y="508"/>
                </a:moveTo>
                <a:cubicBezTo>
                  <a:pt x="1733" y="508"/>
                  <a:pt x="1733" y="508"/>
                  <a:pt x="1733" y="508"/>
                </a:cubicBezTo>
                <a:cubicBezTo>
                  <a:pt x="1733" y="508"/>
                  <a:pt x="1733" y="507"/>
                  <a:pt x="1733" y="507"/>
                </a:cubicBezTo>
                <a:cubicBezTo>
                  <a:pt x="1732" y="507"/>
                  <a:pt x="1732" y="507"/>
                  <a:pt x="1732" y="508"/>
                </a:cubicBezTo>
                <a:close/>
                <a:moveTo>
                  <a:pt x="1590" y="456"/>
                </a:moveTo>
                <a:cubicBezTo>
                  <a:pt x="1589" y="456"/>
                  <a:pt x="1589" y="456"/>
                  <a:pt x="1590" y="457"/>
                </a:cubicBezTo>
                <a:cubicBezTo>
                  <a:pt x="1590" y="457"/>
                  <a:pt x="1590" y="457"/>
                  <a:pt x="1590" y="457"/>
                </a:cubicBezTo>
                <a:cubicBezTo>
                  <a:pt x="1590" y="456"/>
                  <a:pt x="1590" y="456"/>
                  <a:pt x="1590" y="456"/>
                </a:cubicBezTo>
                <a:close/>
                <a:moveTo>
                  <a:pt x="1591" y="459"/>
                </a:moveTo>
                <a:cubicBezTo>
                  <a:pt x="1592" y="460"/>
                  <a:pt x="1592" y="460"/>
                  <a:pt x="1592" y="459"/>
                </a:cubicBezTo>
                <a:cubicBezTo>
                  <a:pt x="1592" y="459"/>
                  <a:pt x="1592" y="458"/>
                  <a:pt x="1591" y="458"/>
                </a:cubicBezTo>
                <a:cubicBezTo>
                  <a:pt x="1591" y="458"/>
                  <a:pt x="1591" y="458"/>
                  <a:pt x="1591" y="459"/>
                </a:cubicBezTo>
                <a:close/>
                <a:moveTo>
                  <a:pt x="1596" y="466"/>
                </a:moveTo>
                <a:cubicBezTo>
                  <a:pt x="1596" y="466"/>
                  <a:pt x="1597" y="466"/>
                  <a:pt x="1597" y="466"/>
                </a:cubicBezTo>
                <a:cubicBezTo>
                  <a:pt x="1597" y="466"/>
                  <a:pt x="1597" y="465"/>
                  <a:pt x="1596" y="465"/>
                </a:cubicBezTo>
                <a:cubicBezTo>
                  <a:pt x="1596" y="465"/>
                  <a:pt x="1595" y="465"/>
                  <a:pt x="1596" y="466"/>
                </a:cubicBezTo>
                <a:close/>
                <a:moveTo>
                  <a:pt x="1601" y="468"/>
                </a:moveTo>
                <a:cubicBezTo>
                  <a:pt x="1601" y="468"/>
                  <a:pt x="1601" y="467"/>
                  <a:pt x="1601" y="467"/>
                </a:cubicBezTo>
                <a:cubicBezTo>
                  <a:pt x="1601" y="468"/>
                  <a:pt x="1601" y="468"/>
                  <a:pt x="1600" y="468"/>
                </a:cubicBezTo>
                <a:cubicBezTo>
                  <a:pt x="1600" y="468"/>
                  <a:pt x="1600" y="469"/>
                  <a:pt x="1601" y="469"/>
                </a:cubicBezTo>
                <a:cubicBezTo>
                  <a:pt x="1601" y="469"/>
                  <a:pt x="1601" y="470"/>
                  <a:pt x="1601" y="470"/>
                </a:cubicBezTo>
                <a:cubicBezTo>
                  <a:pt x="1601" y="471"/>
                  <a:pt x="1601" y="470"/>
                  <a:pt x="1601" y="469"/>
                </a:cubicBezTo>
                <a:cubicBezTo>
                  <a:pt x="1601" y="469"/>
                  <a:pt x="1602" y="469"/>
                  <a:pt x="1601" y="468"/>
                </a:cubicBezTo>
                <a:close/>
                <a:moveTo>
                  <a:pt x="1577" y="475"/>
                </a:moveTo>
                <a:cubicBezTo>
                  <a:pt x="1577" y="475"/>
                  <a:pt x="1577" y="473"/>
                  <a:pt x="1577" y="474"/>
                </a:cubicBezTo>
                <a:cubicBezTo>
                  <a:pt x="1576" y="474"/>
                  <a:pt x="1576" y="475"/>
                  <a:pt x="1577" y="475"/>
                </a:cubicBezTo>
                <a:close/>
                <a:moveTo>
                  <a:pt x="1577" y="473"/>
                </a:moveTo>
                <a:cubicBezTo>
                  <a:pt x="1577" y="472"/>
                  <a:pt x="1577" y="472"/>
                  <a:pt x="1577" y="472"/>
                </a:cubicBezTo>
                <a:cubicBezTo>
                  <a:pt x="1577" y="472"/>
                  <a:pt x="1576" y="472"/>
                  <a:pt x="1577" y="473"/>
                </a:cubicBezTo>
                <a:cubicBezTo>
                  <a:pt x="1577" y="473"/>
                  <a:pt x="1578" y="473"/>
                  <a:pt x="1577" y="473"/>
                </a:cubicBezTo>
                <a:close/>
                <a:moveTo>
                  <a:pt x="1567" y="485"/>
                </a:moveTo>
                <a:cubicBezTo>
                  <a:pt x="1567" y="486"/>
                  <a:pt x="1567" y="486"/>
                  <a:pt x="1568" y="486"/>
                </a:cubicBezTo>
                <a:cubicBezTo>
                  <a:pt x="1568" y="485"/>
                  <a:pt x="1568" y="485"/>
                  <a:pt x="1568" y="485"/>
                </a:cubicBezTo>
                <a:cubicBezTo>
                  <a:pt x="1568" y="484"/>
                  <a:pt x="1568" y="484"/>
                  <a:pt x="1568" y="484"/>
                </a:cubicBezTo>
                <a:cubicBezTo>
                  <a:pt x="1567" y="484"/>
                  <a:pt x="1567" y="483"/>
                  <a:pt x="1567" y="483"/>
                </a:cubicBezTo>
                <a:cubicBezTo>
                  <a:pt x="1567" y="483"/>
                  <a:pt x="1567" y="484"/>
                  <a:pt x="1567" y="484"/>
                </a:cubicBezTo>
                <a:cubicBezTo>
                  <a:pt x="1567" y="485"/>
                  <a:pt x="1567" y="485"/>
                  <a:pt x="1567" y="485"/>
                </a:cubicBezTo>
                <a:close/>
                <a:moveTo>
                  <a:pt x="1569" y="483"/>
                </a:moveTo>
                <a:cubicBezTo>
                  <a:pt x="1569" y="483"/>
                  <a:pt x="1568" y="483"/>
                  <a:pt x="1569" y="484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9" y="485"/>
                  <a:pt x="1569" y="485"/>
                  <a:pt x="1569" y="484"/>
                </a:cubicBezTo>
                <a:cubicBezTo>
                  <a:pt x="1569" y="484"/>
                  <a:pt x="1569" y="484"/>
                  <a:pt x="1569" y="484"/>
                </a:cubicBezTo>
                <a:cubicBezTo>
                  <a:pt x="1569" y="483"/>
                  <a:pt x="1569" y="483"/>
                  <a:pt x="1569" y="483"/>
                </a:cubicBezTo>
                <a:close/>
                <a:moveTo>
                  <a:pt x="1572" y="487"/>
                </a:moveTo>
                <a:cubicBezTo>
                  <a:pt x="1572" y="488"/>
                  <a:pt x="1572" y="489"/>
                  <a:pt x="1573" y="488"/>
                </a:cubicBezTo>
                <a:cubicBezTo>
                  <a:pt x="1573" y="488"/>
                  <a:pt x="1572" y="487"/>
                  <a:pt x="1572" y="487"/>
                </a:cubicBezTo>
                <a:cubicBezTo>
                  <a:pt x="1572" y="487"/>
                  <a:pt x="1572" y="487"/>
                  <a:pt x="1572" y="487"/>
                </a:cubicBezTo>
                <a:close/>
                <a:moveTo>
                  <a:pt x="2045" y="662"/>
                </a:moveTo>
                <a:cubicBezTo>
                  <a:pt x="2045" y="661"/>
                  <a:pt x="2045" y="661"/>
                  <a:pt x="2045" y="661"/>
                </a:cubicBezTo>
                <a:cubicBezTo>
                  <a:pt x="2045" y="661"/>
                  <a:pt x="2045" y="661"/>
                  <a:pt x="2044" y="661"/>
                </a:cubicBezTo>
                <a:cubicBezTo>
                  <a:pt x="2044" y="661"/>
                  <a:pt x="2044" y="660"/>
                  <a:pt x="2044" y="660"/>
                </a:cubicBezTo>
                <a:cubicBezTo>
                  <a:pt x="2044" y="660"/>
                  <a:pt x="2043" y="660"/>
                  <a:pt x="2043" y="660"/>
                </a:cubicBezTo>
                <a:cubicBezTo>
                  <a:pt x="2043" y="660"/>
                  <a:pt x="2042" y="660"/>
                  <a:pt x="2042" y="660"/>
                </a:cubicBezTo>
                <a:cubicBezTo>
                  <a:pt x="2041" y="660"/>
                  <a:pt x="2041" y="660"/>
                  <a:pt x="2041" y="660"/>
                </a:cubicBezTo>
                <a:cubicBezTo>
                  <a:pt x="2041" y="660"/>
                  <a:pt x="2041" y="660"/>
                  <a:pt x="2040" y="661"/>
                </a:cubicBezTo>
                <a:cubicBezTo>
                  <a:pt x="2040" y="661"/>
                  <a:pt x="2039" y="661"/>
                  <a:pt x="2039" y="662"/>
                </a:cubicBezTo>
                <a:cubicBezTo>
                  <a:pt x="2039" y="662"/>
                  <a:pt x="2038" y="662"/>
                  <a:pt x="2038" y="663"/>
                </a:cubicBezTo>
                <a:cubicBezTo>
                  <a:pt x="2038" y="663"/>
                  <a:pt x="2037" y="664"/>
                  <a:pt x="2037" y="664"/>
                </a:cubicBezTo>
                <a:cubicBezTo>
                  <a:pt x="2037" y="664"/>
                  <a:pt x="2037" y="665"/>
                  <a:pt x="2038" y="665"/>
                </a:cubicBezTo>
                <a:cubicBezTo>
                  <a:pt x="2038" y="665"/>
                  <a:pt x="2039" y="666"/>
                  <a:pt x="2039" y="666"/>
                </a:cubicBezTo>
                <a:cubicBezTo>
                  <a:pt x="2040" y="666"/>
                  <a:pt x="2040" y="666"/>
                  <a:pt x="2041" y="666"/>
                </a:cubicBezTo>
                <a:cubicBezTo>
                  <a:pt x="2041" y="666"/>
                  <a:pt x="2042" y="666"/>
                  <a:pt x="2042" y="666"/>
                </a:cubicBezTo>
                <a:cubicBezTo>
                  <a:pt x="2043" y="666"/>
                  <a:pt x="2043" y="666"/>
                  <a:pt x="2043" y="666"/>
                </a:cubicBezTo>
                <a:cubicBezTo>
                  <a:pt x="2043" y="666"/>
                  <a:pt x="2044" y="666"/>
                  <a:pt x="2044" y="665"/>
                </a:cubicBezTo>
                <a:cubicBezTo>
                  <a:pt x="2044" y="665"/>
                  <a:pt x="2045" y="666"/>
                  <a:pt x="2046" y="665"/>
                </a:cubicBezTo>
                <a:cubicBezTo>
                  <a:pt x="2046" y="664"/>
                  <a:pt x="2046" y="665"/>
                  <a:pt x="2046" y="664"/>
                </a:cubicBezTo>
                <a:cubicBezTo>
                  <a:pt x="2045" y="664"/>
                  <a:pt x="2046" y="664"/>
                  <a:pt x="2046" y="664"/>
                </a:cubicBezTo>
                <a:cubicBezTo>
                  <a:pt x="2045" y="663"/>
                  <a:pt x="2045" y="663"/>
                  <a:pt x="2046" y="663"/>
                </a:cubicBezTo>
                <a:cubicBezTo>
                  <a:pt x="2046" y="662"/>
                  <a:pt x="2046" y="662"/>
                  <a:pt x="2045" y="662"/>
                </a:cubicBezTo>
                <a:close/>
                <a:moveTo>
                  <a:pt x="2046" y="664"/>
                </a:moveTo>
                <a:cubicBezTo>
                  <a:pt x="2046" y="665"/>
                  <a:pt x="2046" y="664"/>
                  <a:pt x="2047" y="663"/>
                </a:cubicBezTo>
                <a:cubicBezTo>
                  <a:pt x="2047" y="663"/>
                  <a:pt x="2047" y="663"/>
                  <a:pt x="2046" y="663"/>
                </a:cubicBezTo>
                <a:cubicBezTo>
                  <a:pt x="2046" y="664"/>
                  <a:pt x="2046" y="664"/>
                  <a:pt x="2046" y="664"/>
                </a:cubicBezTo>
                <a:close/>
                <a:moveTo>
                  <a:pt x="2049" y="664"/>
                </a:moveTo>
                <a:cubicBezTo>
                  <a:pt x="2049" y="664"/>
                  <a:pt x="2049" y="664"/>
                  <a:pt x="2049" y="664"/>
                </a:cubicBezTo>
                <a:cubicBezTo>
                  <a:pt x="2049" y="665"/>
                  <a:pt x="2049" y="665"/>
                  <a:pt x="2049" y="665"/>
                </a:cubicBezTo>
                <a:cubicBezTo>
                  <a:pt x="2049" y="666"/>
                  <a:pt x="2050" y="665"/>
                  <a:pt x="2050" y="665"/>
                </a:cubicBezTo>
                <a:cubicBezTo>
                  <a:pt x="2050" y="664"/>
                  <a:pt x="2050" y="664"/>
                  <a:pt x="2049" y="664"/>
                </a:cubicBezTo>
                <a:close/>
                <a:moveTo>
                  <a:pt x="2050" y="663"/>
                </a:moveTo>
                <a:cubicBezTo>
                  <a:pt x="2050" y="663"/>
                  <a:pt x="2050" y="663"/>
                  <a:pt x="2050" y="663"/>
                </a:cubicBezTo>
                <a:cubicBezTo>
                  <a:pt x="2050" y="663"/>
                  <a:pt x="2050" y="663"/>
                  <a:pt x="2050" y="663"/>
                </a:cubicBezTo>
                <a:cubicBezTo>
                  <a:pt x="2050" y="664"/>
                  <a:pt x="2050" y="664"/>
                  <a:pt x="2050" y="663"/>
                </a:cubicBezTo>
                <a:cubicBezTo>
                  <a:pt x="2051" y="663"/>
                  <a:pt x="2051" y="662"/>
                  <a:pt x="2051" y="663"/>
                </a:cubicBezTo>
                <a:cubicBezTo>
                  <a:pt x="2050" y="663"/>
                  <a:pt x="2050" y="663"/>
                  <a:pt x="2050" y="663"/>
                </a:cubicBezTo>
                <a:close/>
                <a:moveTo>
                  <a:pt x="2048" y="661"/>
                </a:moveTo>
                <a:cubicBezTo>
                  <a:pt x="2048" y="661"/>
                  <a:pt x="2048" y="661"/>
                  <a:pt x="2048" y="661"/>
                </a:cubicBezTo>
                <a:cubicBezTo>
                  <a:pt x="2048" y="661"/>
                  <a:pt x="2048" y="661"/>
                  <a:pt x="2048" y="662"/>
                </a:cubicBezTo>
                <a:cubicBezTo>
                  <a:pt x="2048" y="662"/>
                  <a:pt x="2049" y="662"/>
                  <a:pt x="2049" y="662"/>
                </a:cubicBezTo>
                <a:cubicBezTo>
                  <a:pt x="2049" y="661"/>
                  <a:pt x="2048" y="661"/>
                  <a:pt x="2048" y="661"/>
                </a:cubicBezTo>
                <a:close/>
                <a:moveTo>
                  <a:pt x="2047" y="662"/>
                </a:moveTo>
                <a:cubicBezTo>
                  <a:pt x="2047" y="662"/>
                  <a:pt x="2047" y="661"/>
                  <a:pt x="2047" y="661"/>
                </a:cubicBezTo>
                <a:cubicBezTo>
                  <a:pt x="2047" y="662"/>
                  <a:pt x="2047" y="662"/>
                  <a:pt x="2046" y="662"/>
                </a:cubicBezTo>
                <a:cubicBezTo>
                  <a:pt x="2046" y="662"/>
                  <a:pt x="2046" y="663"/>
                  <a:pt x="2046" y="663"/>
                </a:cubicBezTo>
                <a:cubicBezTo>
                  <a:pt x="2046" y="663"/>
                  <a:pt x="2047" y="663"/>
                  <a:pt x="2047" y="663"/>
                </a:cubicBezTo>
                <a:cubicBezTo>
                  <a:pt x="2047" y="662"/>
                  <a:pt x="2047" y="662"/>
                  <a:pt x="2047" y="662"/>
                </a:cubicBezTo>
                <a:close/>
                <a:moveTo>
                  <a:pt x="2047" y="658"/>
                </a:moveTo>
                <a:cubicBezTo>
                  <a:pt x="2047" y="659"/>
                  <a:pt x="2047" y="658"/>
                  <a:pt x="2047" y="659"/>
                </a:cubicBezTo>
                <a:cubicBezTo>
                  <a:pt x="2047" y="659"/>
                  <a:pt x="2047" y="660"/>
                  <a:pt x="2047" y="660"/>
                </a:cubicBezTo>
                <a:cubicBezTo>
                  <a:pt x="2047" y="660"/>
                  <a:pt x="2047" y="660"/>
                  <a:pt x="2047" y="660"/>
                </a:cubicBezTo>
                <a:cubicBezTo>
                  <a:pt x="2047" y="659"/>
                  <a:pt x="2047" y="659"/>
                  <a:pt x="2048" y="659"/>
                </a:cubicBezTo>
                <a:cubicBezTo>
                  <a:pt x="2048" y="658"/>
                  <a:pt x="2048" y="658"/>
                  <a:pt x="2047" y="658"/>
                </a:cubicBezTo>
                <a:close/>
                <a:moveTo>
                  <a:pt x="2046" y="660"/>
                </a:moveTo>
                <a:cubicBezTo>
                  <a:pt x="2047" y="660"/>
                  <a:pt x="2047" y="659"/>
                  <a:pt x="2046" y="659"/>
                </a:cubicBezTo>
                <a:cubicBezTo>
                  <a:pt x="2046" y="659"/>
                  <a:pt x="2046" y="660"/>
                  <a:pt x="2046" y="660"/>
                </a:cubicBezTo>
                <a:close/>
                <a:moveTo>
                  <a:pt x="2046" y="660"/>
                </a:moveTo>
                <a:cubicBezTo>
                  <a:pt x="2046" y="660"/>
                  <a:pt x="2045" y="660"/>
                  <a:pt x="2046" y="659"/>
                </a:cubicBezTo>
                <a:cubicBezTo>
                  <a:pt x="2046" y="659"/>
                  <a:pt x="2046" y="659"/>
                  <a:pt x="2046" y="659"/>
                </a:cubicBezTo>
                <a:cubicBezTo>
                  <a:pt x="2045" y="660"/>
                  <a:pt x="2045" y="660"/>
                  <a:pt x="2045" y="660"/>
                </a:cubicBezTo>
                <a:cubicBezTo>
                  <a:pt x="2045" y="660"/>
                  <a:pt x="2046" y="660"/>
                  <a:pt x="2045" y="660"/>
                </a:cubicBezTo>
                <a:cubicBezTo>
                  <a:pt x="2045" y="661"/>
                  <a:pt x="2045" y="661"/>
                  <a:pt x="2045" y="661"/>
                </a:cubicBezTo>
                <a:cubicBezTo>
                  <a:pt x="2046" y="661"/>
                  <a:pt x="2046" y="660"/>
                  <a:pt x="2046" y="660"/>
                </a:cubicBezTo>
                <a:close/>
                <a:moveTo>
                  <a:pt x="2044" y="660"/>
                </a:moveTo>
                <a:cubicBezTo>
                  <a:pt x="2044" y="660"/>
                  <a:pt x="2044" y="660"/>
                  <a:pt x="2044" y="659"/>
                </a:cubicBezTo>
                <a:cubicBezTo>
                  <a:pt x="2044" y="659"/>
                  <a:pt x="2044" y="659"/>
                  <a:pt x="2044" y="659"/>
                </a:cubicBezTo>
                <a:cubicBezTo>
                  <a:pt x="2044" y="659"/>
                  <a:pt x="2043" y="659"/>
                  <a:pt x="2043" y="659"/>
                </a:cubicBezTo>
                <a:cubicBezTo>
                  <a:pt x="2043" y="660"/>
                  <a:pt x="2042" y="660"/>
                  <a:pt x="2042" y="660"/>
                </a:cubicBezTo>
                <a:cubicBezTo>
                  <a:pt x="2041" y="660"/>
                  <a:pt x="2041" y="660"/>
                  <a:pt x="2041" y="660"/>
                </a:cubicBezTo>
                <a:cubicBezTo>
                  <a:pt x="2041" y="660"/>
                  <a:pt x="2040" y="660"/>
                  <a:pt x="2040" y="660"/>
                </a:cubicBezTo>
                <a:cubicBezTo>
                  <a:pt x="2039" y="660"/>
                  <a:pt x="2039" y="661"/>
                  <a:pt x="2039" y="661"/>
                </a:cubicBezTo>
                <a:cubicBezTo>
                  <a:pt x="2039" y="661"/>
                  <a:pt x="2039" y="661"/>
                  <a:pt x="2039" y="661"/>
                </a:cubicBezTo>
                <a:cubicBezTo>
                  <a:pt x="2040" y="660"/>
                  <a:pt x="2040" y="660"/>
                  <a:pt x="2040" y="660"/>
                </a:cubicBezTo>
                <a:cubicBezTo>
                  <a:pt x="2041" y="660"/>
                  <a:pt x="2041" y="660"/>
                  <a:pt x="2042" y="660"/>
                </a:cubicBezTo>
                <a:cubicBezTo>
                  <a:pt x="2042" y="660"/>
                  <a:pt x="2043" y="660"/>
                  <a:pt x="2043" y="660"/>
                </a:cubicBezTo>
                <a:cubicBezTo>
                  <a:pt x="2043" y="659"/>
                  <a:pt x="2044" y="659"/>
                  <a:pt x="2044" y="659"/>
                </a:cubicBezTo>
                <a:cubicBezTo>
                  <a:pt x="2044" y="659"/>
                  <a:pt x="2044" y="659"/>
                  <a:pt x="2044" y="660"/>
                </a:cubicBezTo>
                <a:close/>
                <a:moveTo>
                  <a:pt x="2037" y="661"/>
                </a:moveTo>
                <a:cubicBezTo>
                  <a:pt x="2037" y="661"/>
                  <a:pt x="2037" y="662"/>
                  <a:pt x="2038" y="662"/>
                </a:cubicBezTo>
                <a:cubicBezTo>
                  <a:pt x="2038" y="662"/>
                  <a:pt x="2038" y="662"/>
                  <a:pt x="2038" y="662"/>
                </a:cubicBezTo>
                <a:cubicBezTo>
                  <a:pt x="2037" y="661"/>
                  <a:pt x="2037" y="661"/>
                  <a:pt x="2037" y="661"/>
                </a:cubicBezTo>
                <a:close/>
                <a:moveTo>
                  <a:pt x="2037" y="663"/>
                </a:moveTo>
                <a:cubicBezTo>
                  <a:pt x="2037" y="662"/>
                  <a:pt x="2036" y="662"/>
                  <a:pt x="2037" y="662"/>
                </a:cubicBezTo>
                <a:cubicBezTo>
                  <a:pt x="2037" y="661"/>
                  <a:pt x="2037" y="661"/>
                  <a:pt x="2036" y="661"/>
                </a:cubicBezTo>
                <a:cubicBezTo>
                  <a:pt x="2036" y="662"/>
                  <a:pt x="2036" y="662"/>
                  <a:pt x="2036" y="662"/>
                </a:cubicBezTo>
                <a:cubicBezTo>
                  <a:pt x="2036" y="662"/>
                  <a:pt x="2037" y="663"/>
                  <a:pt x="2037" y="663"/>
                </a:cubicBezTo>
                <a:cubicBezTo>
                  <a:pt x="2036" y="663"/>
                  <a:pt x="2036" y="662"/>
                  <a:pt x="2036" y="663"/>
                </a:cubicBezTo>
                <a:cubicBezTo>
                  <a:pt x="2036" y="663"/>
                  <a:pt x="2037" y="664"/>
                  <a:pt x="2037" y="664"/>
                </a:cubicBezTo>
                <a:cubicBezTo>
                  <a:pt x="2037" y="663"/>
                  <a:pt x="2037" y="663"/>
                  <a:pt x="2037" y="663"/>
                </a:cubicBezTo>
                <a:cubicBezTo>
                  <a:pt x="2037" y="663"/>
                  <a:pt x="2037" y="663"/>
                  <a:pt x="2037" y="663"/>
                </a:cubicBezTo>
                <a:close/>
                <a:moveTo>
                  <a:pt x="2037" y="660"/>
                </a:moveTo>
                <a:cubicBezTo>
                  <a:pt x="2037" y="660"/>
                  <a:pt x="2037" y="660"/>
                  <a:pt x="2037" y="660"/>
                </a:cubicBezTo>
                <a:cubicBezTo>
                  <a:pt x="2037" y="660"/>
                  <a:pt x="2037" y="660"/>
                  <a:pt x="2037" y="660"/>
                </a:cubicBezTo>
                <a:close/>
                <a:moveTo>
                  <a:pt x="2037" y="659"/>
                </a:moveTo>
                <a:cubicBezTo>
                  <a:pt x="2037" y="659"/>
                  <a:pt x="2037" y="659"/>
                  <a:pt x="2037" y="659"/>
                </a:cubicBezTo>
                <a:cubicBezTo>
                  <a:pt x="2037" y="659"/>
                  <a:pt x="2037" y="659"/>
                  <a:pt x="2037" y="659"/>
                </a:cubicBezTo>
                <a:cubicBezTo>
                  <a:pt x="2037" y="659"/>
                  <a:pt x="2037" y="659"/>
                  <a:pt x="2037" y="659"/>
                </a:cubicBezTo>
                <a:close/>
                <a:moveTo>
                  <a:pt x="2036" y="658"/>
                </a:moveTo>
                <a:cubicBezTo>
                  <a:pt x="2036" y="658"/>
                  <a:pt x="2036" y="659"/>
                  <a:pt x="2036" y="659"/>
                </a:cubicBezTo>
                <a:cubicBezTo>
                  <a:pt x="2036" y="659"/>
                  <a:pt x="2036" y="658"/>
                  <a:pt x="2036" y="658"/>
                </a:cubicBezTo>
                <a:close/>
                <a:moveTo>
                  <a:pt x="2038" y="657"/>
                </a:moveTo>
                <a:cubicBezTo>
                  <a:pt x="2039" y="657"/>
                  <a:pt x="2039" y="657"/>
                  <a:pt x="2039" y="656"/>
                </a:cubicBezTo>
                <a:cubicBezTo>
                  <a:pt x="2039" y="656"/>
                  <a:pt x="2039" y="656"/>
                  <a:pt x="2039" y="657"/>
                </a:cubicBezTo>
                <a:cubicBezTo>
                  <a:pt x="2039" y="657"/>
                  <a:pt x="2040" y="657"/>
                  <a:pt x="2040" y="656"/>
                </a:cubicBezTo>
                <a:cubicBezTo>
                  <a:pt x="2040" y="656"/>
                  <a:pt x="2040" y="656"/>
                  <a:pt x="2041" y="656"/>
                </a:cubicBezTo>
                <a:cubicBezTo>
                  <a:pt x="2041" y="656"/>
                  <a:pt x="2041" y="656"/>
                  <a:pt x="2041" y="655"/>
                </a:cubicBezTo>
                <a:cubicBezTo>
                  <a:pt x="2041" y="655"/>
                  <a:pt x="2041" y="655"/>
                  <a:pt x="2041" y="655"/>
                </a:cubicBezTo>
                <a:cubicBezTo>
                  <a:pt x="2040" y="656"/>
                  <a:pt x="2040" y="656"/>
                  <a:pt x="2040" y="656"/>
                </a:cubicBezTo>
                <a:cubicBezTo>
                  <a:pt x="2040" y="656"/>
                  <a:pt x="2040" y="656"/>
                  <a:pt x="2039" y="656"/>
                </a:cubicBezTo>
                <a:cubicBezTo>
                  <a:pt x="2039" y="656"/>
                  <a:pt x="2039" y="656"/>
                  <a:pt x="2039" y="656"/>
                </a:cubicBezTo>
                <a:cubicBezTo>
                  <a:pt x="2039" y="656"/>
                  <a:pt x="2038" y="657"/>
                  <a:pt x="2038" y="657"/>
                </a:cubicBezTo>
                <a:cubicBezTo>
                  <a:pt x="2038" y="657"/>
                  <a:pt x="2037" y="657"/>
                  <a:pt x="2037" y="657"/>
                </a:cubicBezTo>
                <a:cubicBezTo>
                  <a:pt x="2037" y="658"/>
                  <a:pt x="2038" y="658"/>
                  <a:pt x="2038" y="657"/>
                </a:cubicBezTo>
                <a:close/>
                <a:moveTo>
                  <a:pt x="2039" y="659"/>
                </a:moveTo>
                <a:cubicBezTo>
                  <a:pt x="2039" y="659"/>
                  <a:pt x="2039" y="658"/>
                  <a:pt x="2039" y="658"/>
                </a:cubicBezTo>
                <a:cubicBezTo>
                  <a:pt x="2039" y="657"/>
                  <a:pt x="2040" y="657"/>
                  <a:pt x="2039" y="657"/>
                </a:cubicBezTo>
                <a:cubicBezTo>
                  <a:pt x="2039" y="657"/>
                  <a:pt x="2039" y="657"/>
                  <a:pt x="2039" y="658"/>
                </a:cubicBezTo>
                <a:cubicBezTo>
                  <a:pt x="2039" y="658"/>
                  <a:pt x="2039" y="658"/>
                  <a:pt x="2039" y="658"/>
                </a:cubicBezTo>
                <a:cubicBezTo>
                  <a:pt x="2038" y="657"/>
                  <a:pt x="2038" y="658"/>
                  <a:pt x="2038" y="658"/>
                </a:cubicBezTo>
                <a:cubicBezTo>
                  <a:pt x="2038" y="658"/>
                  <a:pt x="2038" y="659"/>
                  <a:pt x="2038" y="659"/>
                </a:cubicBezTo>
                <a:cubicBezTo>
                  <a:pt x="2038" y="659"/>
                  <a:pt x="2038" y="658"/>
                  <a:pt x="2039" y="658"/>
                </a:cubicBezTo>
                <a:cubicBezTo>
                  <a:pt x="2039" y="658"/>
                  <a:pt x="2039" y="658"/>
                  <a:pt x="2039" y="659"/>
                </a:cubicBezTo>
                <a:cubicBezTo>
                  <a:pt x="2039" y="659"/>
                  <a:pt x="2039" y="659"/>
                  <a:pt x="2039" y="659"/>
                </a:cubicBezTo>
                <a:cubicBezTo>
                  <a:pt x="2038" y="660"/>
                  <a:pt x="2039" y="660"/>
                  <a:pt x="2039" y="659"/>
                </a:cubicBezTo>
                <a:close/>
                <a:moveTo>
                  <a:pt x="2041" y="667"/>
                </a:moveTo>
                <a:cubicBezTo>
                  <a:pt x="2040" y="667"/>
                  <a:pt x="2040" y="667"/>
                  <a:pt x="2040" y="668"/>
                </a:cubicBezTo>
                <a:cubicBezTo>
                  <a:pt x="2040" y="668"/>
                  <a:pt x="2041" y="668"/>
                  <a:pt x="2041" y="668"/>
                </a:cubicBezTo>
                <a:cubicBezTo>
                  <a:pt x="2041" y="668"/>
                  <a:pt x="2042" y="668"/>
                  <a:pt x="2042" y="667"/>
                </a:cubicBezTo>
                <a:cubicBezTo>
                  <a:pt x="2042" y="667"/>
                  <a:pt x="2042" y="667"/>
                  <a:pt x="2042" y="667"/>
                </a:cubicBezTo>
                <a:cubicBezTo>
                  <a:pt x="2042" y="667"/>
                  <a:pt x="2041" y="667"/>
                  <a:pt x="2041" y="668"/>
                </a:cubicBezTo>
                <a:cubicBezTo>
                  <a:pt x="2040" y="668"/>
                  <a:pt x="2041" y="667"/>
                  <a:pt x="2041" y="667"/>
                </a:cubicBezTo>
                <a:cubicBezTo>
                  <a:pt x="2041" y="667"/>
                  <a:pt x="2041" y="667"/>
                  <a:pt x="2041" y="667"/>
                </a:cubicBezTo>
                <a:close/>
                <a:moveTo>
                  <a:pt x="2038" y="668"/>
                </a:moveTo>
                <a:cubicBezTo>
                  <a:pt x="2038" y="668"/>
                  <a:pt x="2038" y="668"/>
                  <a:pt x="2038" y="668"/>
                </a:cubicBezTo>
                <a:cubicBezTo>
                  <a:pt x="2038" y="669"/>
                  <a:pt x="2039" y="669"/>
                  <a:pt x="2039" y="668"/>
                </a:cubicBezTo>
                <a:cubicBezTo>
                  <a:pt x="2039" y="668"/>
                  <a:pt x="2039" y="667"/>
                  <a:pt x="2038" y="668"/>
                </a:cubicBezTo>
                <a:close/>
                <a:moveTo>
                  <a:pt x="2041" y="669"/>
                </a:moveTo>
                <a:cubicBezTo>
                  <a:pt x="2041" y="669"/>
                  <a:pt x="2041" y="669"/>
                  <a:pt x="2041" y="670"/>
                </a:cubicBezTo>
                <a:cubicBezTo>
                  <a:pt x="2041" y="670"/>
                  <a:pt x="2041" y="670"/>
                  <a:pt x="2042" y="670"/>
                </a:cubicBezTo>
                <a:cubicBezTo>
                  <a:pt x="2042" y="670"/>
                  <a:pt x="2042" y="669"/>
                  <a:pt x="2042" y="669"/>
                </a:cubicBezTo>
                <a:cubicBezTo>
                  <a:pt x="2042" y="669"/>
                  <a:pt x="2041" y="669"/>
                  <a:pt x="2041" y="669"/>
                </a:cubicBezTo>
                <a:close/>
                <a:moveTo>
                  <a:pt x="2043" y="670"/>
                </a:moveTo>
                <a:cubicBezTo>
                  <a:pt x="2043" y="670"/>
                  <a:pt x="2043" y="670"/>
                  <a:pt x="2044" y="670"/>
                </a:cubicBezTo>
                <a:cubicBezTo>
                  <a:pt x="2044" y="670"/>
                  <a:pt x="2044" y="670"/>
                  <a:pt x="2044" y="670"/>
                </a:cubicBezTo>
                <a:cubicBezTo>
                  <a:pt x="2043" y="670"/>
                  <a:pt x="2043" y="670"/>
                  <a:pt x="2043" y="670"/>
                </a:cubicBezTo>
                <a:cubicBezTo>
                  <a:pt x="2043" y="671"/>
                  <a:pt x="2043" y="671"/>
                  <a:pt x="2043" y="671"/>
                </a:cubicBezTo>
                <a:cubicBezTo>
                  <a:pt x="2043" y="671"/>
                  <a:pt x="2043" y="671"/>
                  <a:pt x="2042" y="671"/>
                </a:cubicBezTo>
                <a:cubicBezTo>
                  <a:pt x="2042" y="671"/>
                  <a:pt x="2042" y="671"/>
                  <a:pt x="2042" y="671"/>
                </a:cubicBezTo>
                <a:cubicBezTo>
                  <a:pt x="2042" y="670"/>
                  <a:pt x="2041" y="671"/>
                  <a:pt x="2041" y="671"/>
                </a:cubicBezTo>
                <a:cubicBezTo>
                  <a:pt x="2041" y="671"/>
                  <a:pt x="2041" y="671"/>
                  <a:pt x="2041" y="671"/>
                </a:cubicBezTo>
                <a:cubicBezTo>
                  <a:pt x="2040" y="672"/>
                  <a:pt x="2040" y="672"/>
                  <a:pt x="2040" y="672"/>
                </a:cubicBezTo>
                <a:cubicBezTo>
                  <a:pt x="2039" y="672"/>
                  <a:pt x="2039" y="672"/>
                  <a:pt x="2039" y="672"/>
                </a:cubicBezTo>
                <a:cubicBezTo>
                  <a:pt x="2039" y="672"/>
                  <a:pt x="2039" y="673"/>
                  <a:pt x="2040" y="673"/>
                </a:cubicBezTo>
                <a:cubicBezTo>
                  <a:pt x="2040" y="673"/>
                  <a:pt x="2041" y="673"/>
                  <a:pt x="2041" y="672"/>
                </a:cubicBezTo>
                <a:cubicBezTo>
                  <a:pt x="2041" y="672"/>
                  <a:pt x="2041" y="672"/>
                  <a:pt x="2041" y="672"/>
                </a:cubicBezTo>
                <a:cubicBezTo>
                  <a:pt x="2042" y="672"/>
                  <a:pt x="2042" y="672"/>
                  <a:pt x="2042" y="672"/>
                </a:cubicBezTo>
                <a:cubicBezTo>
                  <a:pt x="2043" y="672"/>
                  <a:pt x="2043" y="671"/>
                  <a:pt x="2043" y="671"/>
                </a:cubicBezTo>
                <a:cubicBezTo>
                  <a:pt x="2043" y="671"/>
                  <a:pt x="2044" y="670"/>
                  <a:pt x="2044" y="670"/>
                </a:cubicBezTo>
                <a:cubicBezTo>
                  <a:pt x="2044" y="670"/>
                  <a:pt x="2044" y="669"/>
                  <a:pt x="2044" y="669"/>
                </a:cubicBezTo>
                <a:cubicBezTo>
                  <a:pt x="2043" y="669"/>
                  <a:pt x="2043" y="670"/>
                  <a:pt x="2043" y="670"/>
                </a:cubicBezTo>
                <a:close/>
                <a:moveTo>
                  <a:pt x="2044" y="668"/>
                </a:moveTo>
                <a:cubicBezTo>
                  <a:pt x="2043" y="669"/>
                  <a:pt x="2043" y="669"/>
                  <a:pt x="2044" y="669"/>
                </a:cubicBezTo>
                <a:cubicBezTo>
                  <a:pt x="2044" y="669"/>
                  <a:pt x="2044" y="668"/>
                  <a:pt x="2044" y="668"/>
                </a:cubicBezTo>
                <a:close/>
                <a:moveTo>
                  <a:pt x="2050" y="672"/>
                </a:moveTo>
                <a:cubicBezTo>
                  <a:pt x="2050" y="672"/>
                  <a:pt x="2050" y="673"/>
                  <a:pt x="2050" y="673"/>
                </a:cubicBezTo>
                <a:cubicBezTo>
                  <a:pt x="2050" y="673"/>
                  <a:pt x="2051" y="673"/>
                  <a:pt x="2051" y="672"/>
                </a:cubicBezTo>
                <a:cubicBezTo>
                  <a:pt x="2051" y="672"/>
                  <a:pt x="2050" y="672"/>
                  <a:pt x="2050" y="672"/>
                </a:cubicBezTo>
                <a:close/>
                <a:moveTo>
                  <a:pt x="2052" y="668"/>
                </a:moveTo>
                <a:cubicBezTo>
                  <a:pt x="2051" y="668"/>
                  <a:pt x="2051" y="668"/>
                  <a:pt x="2051" y="669"/>
                </a:cubicBezTo>
                <a:cubicBezTo>
                  <a:pt x="2052" y="669"/>
                  <a:pt x="2052" y="669"/>
                  <a:pt x="2052" y="669"/>
                </a:cubicBezTo>
                <a:cubicBezTo>
                  <a:pt x="2052" y="669"/>
                  <a:pt x="2053" y="667"/>
                  <a:pt x="2052" y="668"/>
                </a:cubicBezTo>
                <a:close/>
                <a:moveTo>
                  <a:pt x="2054" y="671"/>
                </a:moveTo>
                <a:cubicBezTo>
                  <a:pt x="2053" y="671"/>
                  <a:pt x="2053" y="670"/>
                  <a:pt x="2053" y="671"/>
                </a:cubicBezTo>
                <a:cubicBezTo>
                  <a:pt x="2052" y="671"/>
                  <a:pt x="2052" y="671"/>
                  <a:pt x="2053" y="671"/>
                </a:cubicBezTo>
                <a:cubicBezTo>
                  <a:pt x="2053" y="671"/>
                  <a:pt x="2054" y="671"/>
                  <a:pt x="2054" y="671"/>
                </a:cubicBezTo>
                <a:close/>
                <a:moveTo>
                  <a:pt x="2056" y="654"/>
                </a:moveTo>
                <a:cubicBezTo>
                  <a:pt x="2056" y="654"/>
                  <a:pt x="2056" y="653"/>
                  <a:pt x="2056" y="654"/>
                </a:cubicBezTo>
                <a:cubicBezTo>
                  <a:pt x="2055" y="654"/>
                  <a:pt x="2055" y="654"/>
                  <a:pt x="2054" y="655"/>
                </a:cubicBezTo>
                <a:cubicBezTo>
                  <a:pt x="2054" y="655"/>
                  <a:pt x="2053" y="655"/>
                  <a:pt x="2053" y="655"/>
                </a:cubicBezTo>
                <a:cubicBezTo>
                  <a:pt x="2053" y="655"/>
                  <a:pt x="2053" y="655"/>
                  <a:pt x="2054" y="654"/>
                </a:cubicBezTo>
                <a:cubicBezTo>
                  <a:pt x="2054" y="654"/>
                  <a:pt x="2055" y="653"/>
                  <a:pt x="2056" y="652"/>
                </a:cubicBezTo>
                <a:cubicBezTo>
                  <a:pt x="2056" y="652"/>
                  <a:pt x="2056" y="652"/>
                  <a:pt x="2055" y="652"/>
                </a:cubicBezTo>
                <a:cubicBezTo>
                  <a:pt x="2055" y="652"/>
                  <a:pt x="2054" y="652"/>
                  <a:pt x="2054" y="652"/>
                </a:cubicBezTo>
                <a:cubicBezTo>
                  <a:pt x="2053" y="652"/>
                  <a:pt x="2053" y="653"/>
                  <a:pt x="2052" y="653"/>
                </a:cubicBezTo>
                <a:cubicBezTo>
                  <a:pt x="2052" y="653"/>
                  <a:pt x="2051" y="653"/>
                  <a:pt x="2051" y="653"/>
                </a:cubicBezTo>
                <a:cubicBezTo>
                  <a:pt x="2050" y="654"/>
                  <a:pt x="2050" y="654"/>
                  <a:pt x="2050" y="654"/>
                </a:cubicBezTo>
                <a:cubicBezTo>
                  <a:pt x="2049" y="654"/>
                  <a:pt x="2049" y="655"/>
                  <a:pt x="2048" y="655"/>
                </a:cubicBezTo>
                <a:cubicBezTo>
                  <a:pt x="2048" y="655"/>
                  <a:pt x="2048" y="655"/>
                  <a:pt x="2047" y="655"/>
                </a:cubicBezTo>
                <a:cubicBezTo>
                  <a:pt x="2047" y="655"/>
                  <a:pt x="2047" y="655"/>
                  <a:pt x="2047" y="655"/>
                </a:cubicBezTo>
                <a:cubicBezTo>
                  <a:pt x="2047" y="655"/>
                  <a:pt x="2047" y="654"/>
                  <a:pt x="2048" y="654"/>
                </a:cubicBezTo>
                <a:cubicBezTo>
                  <a:pt x="2048" y="654"/>
                  <a:pt x="2047" y="654"/>
                  <a:pt x="2047" y="655"/>
                </a:cubicBezTo>
                <a:cubicBezTo>
                  <a:pt x="2046" y="655"/>
                  <a:pt x="2046" y="655"/>
                  <a:pt x="2046" y="656"/>
                </a:cubicBezTo>
                <a:cubicBezTo>
                  <a:pt x="2046" y="656"/>
                  <a:pt x="2046" y="656"/>
                  <a:pt x="2046" y="656"/>
                </a:cubicBezTo>
                <a:cubicBezTo>
                  <a:pt x="2047" y="656"/>
                  <a:pt x="2047" y="656"/>
                  <a:pt x="2047" y="656"/>
                </a:cubicBezTo>
                <a:cubicBezTo>
                  <a:pt x="2047" y="657"/>
                  <a:pt x="2047" y="657"/>
                  <a:pt x="2047" y="657"/>
                </a:cubicBezTo>
                <a:cubicBezTo>
                  <a:pt x="2047" y="657"/>
                  <a:pt x="2047" y="657"/>
                  <a:pt x="2047" y="657"/>
                </a:cubicBezTo>
                <a:cubicBezTo>
                  <a:pt x="2047" y="657"/>
                  <a:pt x="2047" y="658"/>
                  <a:pt x="2048" y="657"/>
                </a:cubicBezTo>
                <a:cubicBezTo>
                  <a:pt x="2048" y="657"/>
                  <a:pt x="2048" y="657"/>
                  <a:pt x="2048" y="657"/>
                </a:cubicBezTo>
                <a:cubicBezTo>
                  <a:pt x="2049" y="657"/>
                  <a:pt x="2049" y="656"/>
                  <a:pt x="2049" y="657"/>
                </a:cubicBezTo>
                <a:cubicBezTo>
                  <a:pt x="2049" y="657"/>
                  <a:pt x="2050" y="656"/>
                  <a:pt x="2050" y="656"/>
                </a:cubicBezTo>
                <a:cubicBezTo>
                  <a:pt x="2050" y="656"/>
                  <a:pt x="2051" y="655"/>
                  <a:pt x="2051" y="655"/>
                </a:cubicBezTo>
                <a:cubicBezTo>
                  <a:pt x="2051" y="655"/>
                  <a:pt x="2051" y="656"/>
                  <a:pt x="2051" y="656"/>
                </a:cubicBezTo>
                <a:cubicBezTo>
                  <a:pt x="2051" y="657"/>
                  <a:pt x="2052" y="656"/>
                  <a:pt x="2052" y="656"/>
                </a:cubicBezTo>
                <a:cubicBezTo>
                  <a:pt x="2053" y="656"/>
                  <a:pt x="2053" y="656"/>
                  <a:pt x="2053" y="656"/>
                </a:cubicBezTo>
                <a:cubicBezTo>
                  <a:pt x="2054" y="656"/>
                  <a:pt x="2054" y="656"/>
                  <a:pt x="2054" y="656"/>
                </a:cubicBezTo>
                <a:cubicBezTo>
                  <a:pt x="2055" y="656"/>
                  <a:pt x="2055" y="656"/>
                  <a:pt x="2055" y="656"/>
                </a:cubicBezTo>
                <a:cubicBezTo>
                  <a:pt x="2055" y="656"/>
                  <a:pt x="2055" y="656"/>
                  <a:pt x="2055" y="656"/>
                </a:cubicBezTo>
                <a:cubicBezTo>
                  <a:pt x="2054" y="656"/>
                  <a:pt x="2055" y="655"/>
                  <a:pt x="2055" y="655"/>
                </a:cubicBezTo>
                <a:cubicBezTo>
                  <a:pt x="2055" y="655"/>
                  <a:pt x="2055" y="655"/>
                  <a:pt x="2056" y="654"/>
                </a:cubicBezTo>
                <a:close/>
                <a:moveTo>
                  <a:pt x="2050" y="658"/>
                </a:moveTo>
                <a:cubicBezTo>
                  <a:pt x="2050" y="658"/>
                  <a:pt x="2049" y="658"/>
                  <a:pt x="2050" y="657"/>
                </a:cubicBezTo>
                <a:cubicBezTo>
                  <a:pt x="2050" y="657"/>
                  <a:pt x="2050" y="657"/>
                  <a:pt x="2050" y="657"/>
                </a:cubicBezTo>
                <a:cubicBezTo>
                  <a:pt x="2050" y="656"/>
                  <a:pt x="2050" y="656"/>
                  <a:pt x="2050" y="656"/>
                </a:cubicBezTo>
                <a:cubicBezTo>
                  <a:pt x="2050" y="656"/>
                  <a:pt x="2050" y="657"/>
                  <a:pt x="2050" y="657"/>
                </a:cubicBezTo>
                <a:cubicBezTo>
                  <a:pt x="2049" y="657"/>
                  <a:pt x="2049" y="657"/>
                  <a:pt x="2049" y="657"/>
                </a:cubicBezTo>
                <a:cubicBezTo>
                  <a:pt x="2049" y="658"/>
                  <a:pt x="2049" y="658"/>
                  <a:pt x="2049" y="658"/>
                </a:cubicBezTo>
                <a:cubicBezTo>
                  <a:pt x="2049" y="657"/>
                  <a:pt x="2049" y="657"/>
                  <a:pt x="2049" y="658"/>
                </a:cubicBezTo>
                <a:cubicBezTo>
                  <a:pt x="2048" y="658"/>
                  <a:pt x="2048" y="658"/>
                  <a:pt x="2048" y="658"/>
                </a:cubicBezTo>
                <a:cubicBezTo>
                  <a:pt x="2048" y="658"/>
                  <a:pt x="2048" y="658"/>
                  <a:pt x="2049" y="658"/>
                </a:cubicBezTo>
                <a:cubicBezTo>
                  <a:pt x="2049" y="658"/>
                  <a:pt x="2049" y="658"/>
                  <a:pt x="2050" y="658"/>
                </a:cubicBezTo>
                <a:close/>
                <a:moveTo>
                  <a:pt x="2046" y="653"/>
                </a:moveTo>
                <a:cubicBezTo>
                  <a:pt x="2047" y="653"/>
                  <a:pt x="2047" y="653"/>
                  <a:pt x="2047" y="653"/>
                </a:cubicBezTo>
                <a:cubicBezTo>
                  <a:pt x="2047" y="653"/>
                  <a:pt x="2047" y="652"/>
                  <a:pt x="2047" y="653"/>
                </a:cubicBezTo>
                <a:cubicBezTo>
                  <a:pt x="2046" y="653"/>
                  <a:pt x="2046" y="653"/>
                  <a:pt x="2046" y="653"/>
                </a:cubicBezTo>
                <a:cubicBezTo>
                  <a:pt x="2045" y="654"/>
                  <a:pt x="2045" y="654"/>
                  <a:pt x="2045" y="654"/>
                </a:cubicBezTo>
                <a:cubicBezTo>
                  <a:pt x="2046" y="654"/>
                  <a:pt x="2046" y="654"/>
                  <a:pt x="2046" y="653"/>
                </a:cubicBezTo>
                <a:close/>
                <a:moveTo>
                  <a:pt x="2049" y="653"/>
                </a:moveTo>
                <a:cubicBezTo>
                  <a:pt x="2049" y="653"/>
                  <a:pt x="2050" y="653"/>
                  <a:pt x="2050" y="653"/>
                </a:cubicBezTo>
                <a:cubicBezTo>
                  <a:pt x="2051" y="652"/>
                  <a:pt x="2051" y="652"/>
                  <a:pt x="2051" y="652"/>
                </a:cubicBezTo>
                <a:cubicBezTo>
                  <a:pt x="2052" y="652"/>
                  <a:pt x="2052" y="652"/>
                  <a:pt x="2053" y="652"/>
                </a:cubicBezTo>
                <a:cubicBezTo>
                  <a:pt x="2053" y="652"/>
                  <a:pt x="2053" y="652"/>
                  <a:pt x="2054" y="652"/>
                </a:cubicBezTo>
                <a:cubicBezTo>
                  <a:pt x="2054" y="652"/>
                  <a:pt x="2055" y="652"/>
                  <a:pt x="2055" y="652"/>
                </a:cubicBezTo>
                <a:cubicBezTo>
                  <a:pt x="2056" y="652"/>
                  <a:pt x="2056" y="652"/>
                  <a:pt x="2056" y="652"/>
                </a:cubicBezTo>
                <a:cubicBezTo>
                  <a:pt x="2056" y="652"/>
                  <a:pt x="2056" y="652"/>
                  <a:pt x="2057" y="652"/>
                </a:cubicBezTo>
                <a:cubicBezTo>
                  <a:pt x="2057" y="651"/>
                  <a:pt x="2056" y="651"/>
                  <a:pt x="2056" y="651"/>
                </a:cubicBezTo>
                <a:cubicBezTo>
                  <a:pt x="2056" y="651"/>
                  <a:pt x="2055" y="651"/>
                  <a:pt x="2055" y="651"/>
                </a:cubicBezTo>
                <a:cubicBezTo>
                  <a:pt x="2054" y="651"/>
                  <a:pt x="2054" y="651"/>
                  <a:pt x="2054" y="651"/>
                </a:cubicBezTo>
                <a:cubicBezTo>
                  <a:pt x="2053" y="651"/>
                  <a:pt x="2053" y="652"/>
                  <a:pt x="2052" y="652"/>
                </a:cubicBezTo>
                <a:cubicBezTo>
                  <a:pt x="2052" y="652"/>
                  <a:pt x="2052" y="652"/>
                  <a:pt x="2052" y="652"/>
                </a:cubicBezTo>
                <a:cubicBezTo>
                  <a:pt x="2051" y="652"/>
                  <a:pt x="2051" y="652"/>
                  <a:pt x="2051" y="652"/>
                </a:cubicBezTo>
                <a:cubicBezTo>
                  <a:pt x="2050" y="652"/>
                  <a:pt x="2049" y="652"/>
                  <a:pt x="2049" y="652"/>
                </a:cubicBezTo>
                <a:cubicBezTo>
                  <a:pt x="2049" y="652"/>
                  <a:pt x="2048" y="653"/>
                  <a:pt x="2049" y="653"/>
                </a:cubicBezTo>
                <a:close/>
                <a:moveTo>
                  <a:pt x="2050" y="653"/>
                </a:moveTo>
                <a:cubicBezTo>
                  <a:pt x="2050" y="653"/>
                  <a:pt x="2049" y="653"/>
                  <a:pt x="2049" y="653"/>
                </a:cubicBezTo>
                <a:cubicBezTo>
                  <a:pt x="2049" y="654"/>
                  <a:pt x="2048" y="654"/>
                  <a:pt x="2048" y="654"/>
                </a:cubicBezTo>
                <a:cubicBezTo>
                  <a:pt x="2048" y="654"/>
                  <a:pt x="2048" y="655"/>
                  <a:pt x="2048" y="654"/>
                </a:cubicBezTo>
                <a:cubicBezTo>
                  <a:pt x="2049" y="654"/>
                  <a:pt x="2049" y="654"/>
                  <a:pt x="2049" y="654"/>
                </a:cubicBezTo>
                <a:cubicBezTo>
                  <a:pt x="2050" y="653"/>
                  <a:pt x="2050" y="653"/>
                  <a:pt x="2050" y="653"/>
                </a:cubicBezTo>
                <a:cubicBezTo>
                  <a:pt x="2051" y="653"/>
                  <a:pt x="2051" y="653"/>
                  <a:pt x="2051" y="653"/>
                </a:cubicBezTo>
                <a:cubicBezTo>
                  <a:pt x="2052" y="653"/>
                  <a:pt x="2052" y="653"/>
                  <a:pt x="2051" y="653"/>
                </a:cubicBezTo>
                <a:cubicBezTo>
                  <a:pt x="2051" y="653"/>
                  <a:pt x="2051" y="653"/>
                  <a:pt x="2050" y="653"/>
                </a:cubicBezTo>
                <a:close/>
                <a:moveTo>
                  <a:pt x="2056" y="655"/>
                </a:moveTo>
                <a:cubicBezTo>
                  <a:pt x="2056" y="655"/>
                  <a:pt x="2056" y="655"/>
                  <a:pt x="2057" y="655"/>
                </a:cubicBezTo>
                <a:cubicBezTo>
                  <a:pt x="2057" y="655"/>
                  <a:pt x="2057" y="655"/>
                  <a:pt x="2057" y="655"/>
                </a:cubicBezTo>
                <a:cubicBezTo>
                  <a:pt x="2057" y="655"/>
                  <a:pt x="2057" y="655"/>
                  <a:pt x="2056" y="655"/>
                </a:cubicBezTo>
                <a:close/>
                <a:moveTo>
                  <a:pt x="2056" y="656"/>
                </a:moveTo>
                <a:cubicBezTo>
                  <a:pt x="2056" y="656"/>
                  <a:pt x="2056" y="656"/>
                  <a:pt x="2056" y="657"/>
                </a:cubicBezTo>
                <a:cubicBezTo>
                  <a:pt x="2056" y="657"/>
                  <a:pt x="2056" y="657"/>
                  <a:pt x="2056" y="657"/>
                </a:cubicBezTo>
                <a:cubicBezTo>
                  <a:pt x="2056" y="656"/>
                  <a:pt x="2057" y="656"/>
                  <a:pt x="2057" y="656"/>
                </a:cubicBezTo>
                <a:cubicBezTo>
                  <a:pt x="2057" y="656"/>
                  <a:pt x="2057" y="656"/>
                  <a:pt x="2056" y="656"/>
                </a:cubicBezTo>
                <a:close/>
                <a:moveTo>
                  <a:pt x="2058" y="655"/>
                </a:moveTo>
                <a:cubicBezTo>
                  <a:pt x="2058" y="655"/>
                  <a:pt x="2058" y="656"/>
                  <a:pt x="2057" y="656"/>
                </a:cubicBezTo>
                <a:cubicBezTo>
                  <a:pt x="2057" y="656"/>
                  <a:pt x="2057" y="656"/>
                  <a:pt x="2057" y="656"/>
                </a:cubicBezTo>
                <a:cubicBezTo>
                  <a:pt x="2057" y="656"/>
                  <a:pt x="2057" y="656"/>
                  <a:pt x="2057" y="656"/>
                </a:cubicBezTo>
                <a:cubicBezTo>
                  <a:pt x="2058" y="656"/>
                  <a:pt x="2058" y="656"/>
                  <a:pt x="2058" y="656"/>
                </a:cubicBezTo>
                <a:cubicBezTo>
                  <a:pt x="2058" y="655"/>
                  <a:pt x="2058" y="655"/>
                  <a:pt x="2058" y="655"/>
                </a:cubicBezTo>
                <a:close/>
                <a:moveTo>
                  <a:pt x="2046" y="657"/>
                </a:moveTo>
                <a:cubicBezTo>
                  <a:pt x="2046" y="657"/>
                  <a:pt x="2046" y="657"/>
                  <a:pt x="2046" y="657"/>
                </a:cubicBezTo>
                <a:cubicBezTo>
                  <a:pt x="2046" y="657"/>
                  <a:pt x="2047" y="658"/>
                  <a:pt x="2047" y="657"/>
                </a:cubicBezTo>
                <a:cubicBezTo>
                  <a:pt x="2047" y="657"/>
                  <a:pt x="2046" y="657"/>
                  <a:pt x="2046" y="657"/>
                </a:cubicBezTo>
                <a:close/>
                <a:moveTo>
                  <a:pt x="2052" y="660"/>
                </a:moveTo>
                <a:cubicBezTo>
                  <a:pt x="2052" y="659"/>
                  <a:pt x="2052" y="659"/>
                  <a:pt x="2052" y="659"/>
                </a:cubicBezTo>
                <a:cubicBezTo>
                  <a:pt x="2051" y="659"/>
                  <a:pt x="2051" y="659"/>
                  <a:pt x="2051" y="659"/>
                </a:cubicBezTo>
                <a:cubicBezTo>
                  <a:pt x="2051" y="659"/>
                  <a:pt x="2051" y="659"/>
                  <a:pt x="2051" y="659"/>
                </a:cubicBezTo>
                <a:cubicBezTo>
                  <a:pt x="2051" y="660"/>
                  <a:pt x="2051" y="660"/>
                  <a:pt x="2051" y="660"/>
                </a:cubicBezTo>
                <a:cubicBezTo>
                  <a:pt x="2051" y="660"/>
                  <a:pt x="2051" y="659"/>
                  <a:pt x="2051" y="660"/>
                </a:cubicBezTo>
                <a:cubicBezTo>
                  <a:pt x="2051" y="660"/>
                  <a:pt x="2051" y="660"/>
                  <a:pt x="2051" y="660"/>
                </a:cubicBezTo>
                <a:cubicBezTo>
                  <a:pt x="2050" y="660"/>
                  <a:pt x="2051" y="660"/>
                  <a:pt x="2051" y="660"/>
                </a:cubicBezTo>
                <a:cubicBezTo>
                  <a:pt x="2051" y="660"/>
                  <a:pt x="2051" y="660"/>
                  <a:pt x="2052" y="660"/>
                </a:cubicBezTo>
                <a:close/>
                <a:moveTo>
                  <a:pt x="2058" y="662"/>
                </a:moveTo>
                <a:cubicBezTo>
                  <a:pt x="2058" y="662"/>
                  <a:pt x="2058" y="663"/>
                  <a:pt x="2058" y="663"/>
                </a:cubicBezTo>
                <a:cubicBezTo>
                  <a:pt x="2058" y="663"/>
                  <a:pt x="2058" y="663"/>
                  <a:pt x="2058" y="663"/>
                </a:cubicBezTo>
                <a:cubicBezTo>
                  <a:pt x="2058" y="663"/>
                  <a:pt x="2058" y="662"/>
                  <a:pt x="2058" y="662"/>
                </a:cubicBezTo>
                <a:close/>
                <a:moveTo>
                  <a:pt x="2061" y="665"/>
                </a:moveTo>
                <a:cubicBezTo>
                  <a:pt x="2061" y="665"/>
                  <a:pt x="2060" y="665"/>
                  <a:pt x="2060" y="666"/>
                </a:cubicBezTo>
                <a:cubicBezTo>
                  <a:pt x="2060" y="666"/>
                  <a:pt x="2060" y="666"/>
                  <a:pt x="2060" y="666"/>
                </a:cubicBezTo>
                <a:cubicBezTo>
                  <a:pt x="2061" y="666"/>
                  <a:pt x="2061" y="666"/>
                  <a:pt x="2061" y="666"/>
                </a:cubicBezTo>
                <a:cubicBezTo>
                  <a:pt x="2061" y="666"/>
                  <a:pt x="2062" y="666"/>
                  <a:pt x="2061" y="665"/>
                </a:cubicBezTo>
                <a:cubicBezTo>
                  <a:pt x="2061" y="665"/>
                  <a:pt x="2061" y="665"/>
                  <a:pt x="2061" y="665"/>
                </a:cubicBezTo>
                <a:close/>
                <a:moveTo>
                  <a:pt x="2060" y="659"/>
                </a:moveTo>
                <a:cubicBezTo>
                  <a:pt x="2060" y="659"/>
                  <a:pt x="2060" y="659"/>
                  <a:pt x="2060" y="659"/>
                </a:cubicBezTo>
                <a:cubicBezTo>
                  <a:pt x="2060" y="659"/>
                  <a:pt x="2060" y="659"/>
                  <a:pt x="2060" y="659"/>
                </a:cubicBezTo>
                <a:cubicBezTo>
                  <a:pt x="2060" y="659"/>
                  <a:pt x="2060" y="659"/>
                  <a:pt x="2060" y="659"/>
                </a:cubicBezTo>
                <a:close/>
                <a:moveTo>
                  <a:pt x="2061" y="658"/>
                </a:moveTo>
                <a:cubicBezTo>
                  <a:pt x="2061" y="658"/>
                  <a:pt x="2061" y="658"/>
                  <a:pt x="2061" y="658"/>
                </a:cubicBezTo>
                <a:cubicBezTo>
                  <a:pt x="2060" y="658"/>
                  <a:pt x="2061" y="659"/>
                  <a:pt x="2061" y="659"/>
                </a:cubicBezTo>
                <a:cubicBezTo>
                  <a:pt x="2061" y="659"/>
                  <a:pt x="2061" y="659"/>
                  <a:pt x="2061" y="659"/>
                </a:cubicBezTo>
                <a:cubicBezTo>
                  <a:pt x="2061" y="658"/>
                  <a:pt x="2061" y="659"/>
                  <a:pt x="2061" y="659"/>
                </a:cubicBezTo>
                <a:cubicBezTo>
                  <a:pt x="2062" y="659"/>
                  <a:pt x="2062" y="659"/>
                  <a:pt x="2062" y="659"/>
                </a:cubicBezTo>
                <a:cubicBezTo>
                  <a:pt x="2062" y="659"/>
                  <a:pt x="2062" y="659"/>
                  <a:pt x="2062" y="659"/>
                </a:cubicBezTo>
                <a:cubicBezTo>
                  <a:pt x="2062" y="658"/>
                  <a:pt x="2062" y="659"/>
                  <a:pt x="2063" y="659"/>
                </a:cubicBezTo>
                <a:cubicBezTo>
                  <a:pt x="2063" y="659"/>
                  <a:pt x="2062" y="659"/>
                  <a:pt x="2062" y="660"/>
                </a:cubicBezTo>
                <a:cubicBezTo>
                  <a:pt x="2062" y="660"/>
                  <a:pt x="2062" y="660"/>
                  <a:pt x="2062" y="660"/>
                </a:cubicBezTo>
                <a:cubicBezTo>
                  <a:pt x="2062" y="660"/>
                  <a:pt x="2062" y="660"/>
                  <a:pt x="2062" y="660"/>
                </a:cubicBezTo>
                <a:cubicBezTo>
                  <a:pt x="2063" y="659"/>
                  <a:pt x="2063" y="659"/>
                  <a:pt x="2063" y="659"/>
                </a:cubicBezTo>
                <a:cubicBezTo>
                  <a:pt x="2063" y="658"/>
                  <a:pt x="2062" y="658"/>
                  <a:pt x="2062" y="658"/>
                </a:cubicBezTo>
                <a:cubicBezTo>
                  <a:pt x="2062" y="658"/>
                  <a:pt x="2061" y="658"/>
                  <a:pt x="2061" y="658"/>
                </a:cubicBezTo>
                <a:close/>
                <a:moveTo>
                  <a:pt x="2061" y="660"/>
                </a:moveTo>
                <a:cubicBezTo>
                  <a:pt x="2061" y="660"/>
                  <a:pt x="2061" y="660"/>
                  <a:pt x="2061" y="659"/>
                </a:cubicBezTo>
                <a:cubicBezTo>
                  <a:pt x="2061" y="659"/>
                  <a:pt x="2061" y="659"/>
                  <a:pt x="2061" y="659"/>
                </a:cubicBezTo>
                <a:cubicBezTo>
                  <a:pt x="2061" y="659"/>
                  <a:pt x="2061" y="659"/>
                  <a:pt x="2061" y="660"/>
                </a:cubicBezTo>
                <a:cubicBezTo>
                  <a:pt x="2061" y="660"/>
                  <a:pt x="2061" y="660"/>
                  <a:pt x="2061" y="660"/>
                </a:cubicBezTo>
                <a:cubicBezTo>
                  <a:pt x="2061" y="660"/>
                  <a:pt x="2062" y="660"/>
                  <a:pt x="2061" y="660"/>
                </a:cubicBezTo>
                <a:close/>
                <a:moveTo>
                  <a:pt x="2059" y="655"/>
                </a:moveTo>
                <a:cubicBezTo>
                  <a:pt x="2059" y="655"/>
                  <a:pt x="2059" y="655"/>
                  <a:pt x="2059" y="655"/>
                </a:cubicBezTo>
                <a:cubicBezTo>
                  <a:pt x="2059" y="655"/>
                  <a:pt x="2059" y="656"/>
                  <a:pt x="2059" y="656"/>
                </a:cubicBezTo>
                <a:cubicBezTo>
                  <a:pt x="2059" y="655"/>
                  <a:pt x="2060" y="655"/>
                  <a:pt x="2059" y="655"/>
                </a:cubicBezTo>
                <a:cubicBezTo>
                  <a:pt x="2059" y="655"/>
                  <a:pt x="2059" y="655"/>
                  <a:pt x="2059" y="655"/>
                </a:cubicBezTo>
                <a:close/>
                <a:moveTo>
                  <a:pt x="2058" y="651"/>
                </a:moveTo>
                <a:cubicBezTo>
                  <a:pt x="2058" y="652"/>
                  <a:pt x="2058" y="652"/>
                  <a:pt x="2058" y="652"/>
                </a:cubicBezTo>
                <a:cubicBezTo>
                  <a:pt x="2059" y="652"/>
                  <a:pt x="2058" y="651"/>
                  <a:pt x="2058" y="651"/>
                </a:cubicBezTo>
                <a:close/>
                <a:moveTo>
                  <a:pt x="2059" y="651"/>
                </a:moveTo>
                <a:cubicBezTo>
                  <a:pt x="2059" y="651"/>
                  <a:pt x="2059" y="651"/>
                  <a:pt x="2059" y="651"/>
                </a:cubicBezTo>
                <a:cubicBezTo>
                  <a:pt x="2059" y="651"/>
                  <a:pt x="2059" y="651"/>
                  <a:pt x="2059" y="651"/>
                </a:cubicBezTo>
                <a:cubicBezTo>
                  <a:pt x="2059" y="651"/>
                  <a:pt x="2059" y="651"/>
                  <a:pt x="2059" y="651"/>
                </a:cubicBezTo>
                <a:close/>
                <a:moveTo>
                  <a:pt x="2058" y="648"/>
                </a:moveTo>
                <a:cubicBezTo>
                  <a:pt x="2058" y="649"/>
                  <a:pt x="2058" y="649"/>
                  <a:pt x="2058" y="649"/>
                </a:cubicBezTo>
                <a:cubicBezTo>
                  <a:pt x="2059" y="650"/>
                  <a:pt x="2059" y="649"/>
                  <a:pt x="2059" y="649"/>
                </a:cubicBezTo>
                <a:cubicBezTo>
                  <a:pt x="2059" y="649"/>
                  <a:pt x="2059" y="648"/>
                  <a:pt x="2058" y="648"/>
                </a:cubicBezTo>
                <a:close/>
                <a:moveTo>
                  <a:pt x="2060" y="650"/>
                </a:moveTo>
                <a:cubicBezTo>
                  <a:pt x="2061" y="650"/>
                  <a:pt x="2061" y="650"/>
                  <a:pt x="2061" y="650"/>
                </a:cubicBezTo>
                <a:cubicBezTo>
                  <a:pt x="2061" y="649"/>
                  <a:pt x="2060" y="649"/>
                  <a:pt x="2060" y="649"/>
                </a:cubicBezTo>
                <a:cubicBezTo>
                  <a:pt x="2060" y="650"/>
                  <a:pt x="2060" y="650"/>
                  <a:pt x="2060" y="650"/>
                </a:cubicBezTo>
                <a:cubicBezTo>
                  <a:pt x="2060" y="650"/>
                  <a:pt x="2060" y="651"/>
                  <a:pt x="2060" y="650"/>
                </a:cubicBezTo>
                <a:close/>
                <a:moveTo>
                  <a:pt x="2061" y="651"/>
                </a:moveTo>
                <a:cubicBezTo>
                  <a:pt x="2061" y="652"/>
                  <a:pt x="2061" y="652"/>
                  <a:pt x="2062" y="652"/>
                </a:cubicBezTo>
                <a:cubicBezTo>
                  <a:pt x="2062" y="651"/>
                  <a:pt x="2061" y="651"/>
                  <a:pt x="2061" y="651"/>
                </a:cubicBezTo>
                <a:cubicBezTo>
                  <a:pt x="2061" y="651"/>
                  <a:pt x="2061" y="651"/>
                  <a:pt x="2061" y="651"/>
                </a:cubicBezTo>
                <a:cubicBezTo>
                  <a:pt x="2061" y="651"/>
                  <a:pt x="2060" y="651"/>
                  <a:pt x="2061" y="651"/>
                </a:cubicBezTo>
                <a:close/>
                <a:moveTo>
                  <a:pt x="2055" y="648"/>
                </a:moveTo>
                <a:cubicBezTo>
                  <a:pt x="2055" y="648"/>
                  <a:pt x="2056" y="648"/>
                  <a:pt x="2056" y="648"/>
                </a:cubicBezTo>
                <a:cubicBezTo>
                  <a:pt x="2056" y="648"/>
                  <a:pt x="2056" y="647"/>
                  <a:pt x="2056" y="647"/>
                </a:cubicBezTo>
                <a:cubicBezTo>
                  <a:pt x="2056" y="647"/>
                  <a:pt x="2056" y="647"/>
                  <a:pt x="2056" y="647"/>
                </a:cubicBezTo>
                <a:cubicBezTo>
                  <a:pt x="2056" y="647"/>
                  <a:pt x="2055" y="647"/>
                  <a:pt x="2055" y="648"/>
                </a:cubicBezTo>
                <a:close/>
                <a:moveTo>
                  <a:pt x="2069" y="637"/>
                </a:moveTo>
                <a:cubicBezTo>
                  <a:pt x="2069" y="637"/>
                  <a:pt x="2069" y="637"/>
                  <a:pt x="2068" y="637"/>
                </a:cubicBezTo>
                <a:cubicBezTo>
                  <a:pt x="2068" y="637"/>
                  <a:pt x="2068" y="637"/>
                  <a:pt x="2068" y="638"/>
                </a:cubicBezTo>
                <a:cubicBezTo>
                  <a:pt x="2068" y="638"/>
                  <a:pt x="2069" y="638"/>
                  <a:pt x="2069" y="638"/>
                </a:cubicBezTo>
                <a:cubicBezTo>
                  <a:pt x="2069" y="639"/>
                  <a:pt x="2069" y="639"/>
                  <a:pt x="2070" y="638"/>
                </a:cubicBezTo>
                <a:cubicBezTo>
                  <a:pt x="2070" y="638"/>
                  <a:pt x="2070" y="638"/>
                  <a:pt x="2070" y="638"/>
                </a:cubicBezTo>
                <a:cubicBezTo>
                  <a:pt x="2070" y="637"/>
                  <a:pt x="2069" y="637"/>
                  <a:pt x="2069" y="637"/>
                </a:cubicBezTo>
                <a:close/>
                <a:moveTo>
                  <a:pt x="2070" y="639"/>
                </a:moveTo>
                <a:cubicBezTo>
                  <a:pt x="2071" y="639"/>
                  <a:pt x="2071" y="639"/>
                  <a:pt x="2071" y="639"/>
                </a:cubicBezTo>
                <a:cubicBezTo>
                  <a:pt x="2071" y="639"/>
                  <a:pt x="2070" y="639"/>
                  <a:pt x="2070" y="639"/>
                </a:cubicBezTo>
                <a:cubicBezTo>
                  <a:pt x="2070" y="639"/>
                  <a:pt x="2070" y="639"/>
                  <a:pt x="2070" y="639"/>
                </a:cubicBezTo>
                <a:close/>
                <a:moveTo>
                  <a:pt x="2087" y="664"/>
                </a:moveTo>
                <a:cubicBezTo>
                  <a:pt x="2087" y="663"/>
                  <a:pt x="2086" y="662"/>
                  <a:pt x="2086" y="663"/>
                </a:cubicBezTo>
                <a:cubicBezTo>
                  <a:pt x="2086" y="663"/>
                  <a:pt x="2085" y="663"/>
                  <a:pt x="2086" y="664"/>
                </a:cubicBezTo>
                <a:cubicBezTo>
                  <a:pt x="2086" y="664"/>
                  <a:pt x="2087" y="664"/>
                  <a:pt x="2087" y="664"/>
                </a:cubicBezTo>
                <a:close/>
                <a:moveTo>
                  <a:pt x="2086" y="664"/>
                </a:moveTo>
                <a:cubicBezTo>
                  <a:pt x="2086" y="665"/>
                  <a:pt x="2087" y="665"/>
                  <a:pt x="2087" y="665"/>
                </a:cubicBezTo>
                <a:cubicBezTo>
                  <a:pt x="2087" y="664"/>
                  <a:pt x="2087" y="664"/>
                  <a:pt x="2087" y="664"/>
                </a:cubicBezTo>
                <a:cubicBezTo>
                  <a:pt x="2087" y="664"/>
                  <a:pt x="2086" y="664"/>
                  <a:pt x="2086" y="664"/>
                </a:cubicBezTo>
                <a:close/>
                <a:moveTo>
                  <a:pt x="2089" y="668"/>
                </a:moveTo>
                <a:cubicBezTo>
                  <a:pt x="2088" y="669"/>
                  <a:pt x="2088" y="669"/>
                  <a:pt x="2088" y="669"/>
                </a:cubicBezTo>
                <a:cubicBezTo>
                  <a:pt x="2089" y="669"/>
                  <a:pt x="2089" y="669"/>
                  <a:pt x="2089" y="668"/>
                </a:cubicBezTo>
                <a:cubicBezTo>
                  <a:pt x="2089" y="668"/>
                  <a:pt x="2089" y="668"/>
                  <a:pt x="2089" y="668"/>
                </a:cubicBezTo>
                <a:close/>
                <a:moveTo>
                  <a:pt x="2075" y="681"/>
                </a:moveTo>
                <a:cubicBezTo>
                  <a:pt x="2075" y="681"/>
                  <a:pt x="2076" y="681"/>
                  <a:pt x="2076" y="681"/>
                </a:cubicBezTo>
                <a:cubicBezTo>
                  <a:pt x="2075" y="680"/>
                  <a:pt x="2075" y="680"/>
                  <a:pt x="2075" y="680"/>
                </a:cubicBezTo>
                <a:cubicBezTo>
                  <a:pt x="2074" y="681"/>
                  <a:pt x="2074" y="681"/>
                  <a:pt x="2075" y="681"/>
                </a:cubicBezTo>
                <a:close/>
                <a:moveTo>
                  <a:pt x="2084" y="676"/>
                </a:moveTo>
                <a:cubicBezTo>
                  <a:pt x="2084" y="676"/>
                  <a:pt x="2084" y="677"/>
                  <a:pt x="2084" y="677"/>
                </a:cubicBezTo>
                <a:cubicBezTo>
                  <a:pt x="2085" y="677"/>
                  <a:pt x="2085" y="676"/>
                  <a:pt x="2085" y="676"/>
                </a:cubicBezTo>
                <a:cubicBezTo>
                  <a:pt x="2085" y="676"/>
                  <a:pt x="2085" y="676"/>
                  <a:pt x="2084" y="676"/>
                </a:cubicBezTo>
                <a:close/>
                <a:moveTo>
                  <a:pt x="2082" y="678"/>
                </a:moveTo>
                <a:cubicBezTo>
                  <a:pt x="2082" y="678"/>
                  <a:pt x="2082" y="678"/>
                  <a:pt x="2082" y="678"/>
                </a:cubicBezTo>
                <a:cubicBezTo>
                  <a:pt x="2082" y="678"/>
                  <a:pt x="2082" y="679"/>
                  <a:pt x="2082" y="679"/>
                </a:cubicBezTo>
                <a:cubicBezTo>
                  <a:pt x="2082" y="679"/>
                  <a:pt x="2082" y="679"/>
                  <a:pt x="2082" y="678"/>
                </a:cubicBezTo>
                <a:close/>
                <a:moveTo>
                  <a:pt x="2083" y="678"/>
                </a:moveTo>
                <a:cubicBezTo>
                  <a:pt x="2083" y="679"/>
                  <a:pt x="2083" y="679"/>
                  <a:pt x="2083" y="679"/>
                </a:cubicBezTo>
                <a:cubicBezTo>
                  <a:pt x="2083" y="679"/>
                  <a:pt x="2083" y="679"/>
                  <a:pt x="2083" y="679"/>
                </a:cubicBezTo>
                <a:cubicBezTo>
                  <a:pt x="2083" y="679"/>
                  <a:pt x="2083" y="678"/>
                  <a:pt x="2083" y="678"/>
                </a:cubicBezTo>
                <a:cubicBezTo>
                  <a:pt x="2084" y="678"/>
                  <a:pt x="2084" y="678"/>
                  <a:pt x="2084" y="678"/>
                </a:cubicBezTo>
                <a:cubicBezTo>
                  <a:pt x="2084" y="678"/>
                  <a:pt x="2084" y="678"/>
                  <a:pt x="2084" y="678"/>
                </a:cubicBezTo>
                <a:cubicBezTo>
                  <a:pt x="2083" y="678"/>
                  <a:pt x="2083" y="678"/>
                  <a:pt x="2083" y="678"/>
                </a:cubicBezTo>
                <a:close/>
                <a:moveTo>
                  <a:pt x="2082" y="680"/>
                </a:moveTo>
                <a:cubicBezTo>
                  <a:pt x="2082" y="680"/>
                  <a:pt x="2081" y="681"/>
                  <a:pt x="2081" y="681"/>
                </a:cubicBezTo>
                <a:cubicBezTo>
                  <a:pt x="2082" y="681"/>
                  <a:pt x="2082" y="681"/>
                  <a:pt x="2082" y="681"/>
                </a:cubicBezTo>
                <a:cubicBezTo>
                  <a:pt x="2083" y="680"/>
                  <a:pt x="2082" y="680"/>
                  <a:pt x="2082" y="680"/>
                </a:cubicBezTo>
                <a:close/>
                <a:moveTo>
                  <a:pt x="2081" y="681"/>
                </a:moveTo>
                <a:cubicBezTo>
                  <a:pt x="2080" y="681"/>
                  <a:pt x="2081" y="682"/>
                  <a:pt x="2081" y="682"/>
                </a:cubicBezTo>
                <a:cubicBezTo>
                  <a:pt x="2081" y="681"/>
                  <a:pt x="2081" y="681"/>
                  <a:pt x="2081" y="681"/>
                </a:cubicBezTo>
                <a:close/>
                <a:moveTo>
                  <a:pt x="2081" y="682"/>
                </a:moveTo>
                <a:cubicBezTo>
                  <a:pt x="2081" y="682"/>
                  <a:pt x="2081" y="682"/>
                  <a:pt x="2081" y="682"/>
                </a:cubicBezTo>
                <a:cubicBezTo>
                  <a:pt x="2082" y="682"/>
                  <a:pt x="2082" y="682"/>
                  <a:pt x="2082" y="682"/>
                </a:cubicBezTo>
                <a:cubicBezTo>
                  <a:pt x="2082" y="682"/>
                  <a:pt x="2081" y="682"/>
                  <a:pt x="2081" y="682"/>
                </a:cubicBezTo>
                <a:close/>
                <a:moveTo>
                  <a:pt x="2078" y="687"/>
                </a:moveTo>
                <a:cubicBezTo>
                  <a:pt x="2077" y="688"/>
                  <a:pt x="2077" y="688"/>
                  <a:pt x="2078" y="688"/>
                </a:cubicBezTo>
                <a:cubicBezTo>
                  <a:pt x="2078" y="688"/>
                  <a:pt x="2078" y="688"/>
                  <a:pt x="2078" y="688"/>
                </a:cubicBezTo>
                <a:cubicBezTo>
                  <a:pt x="2078" y="688"/>
                  <a:pt x="2078" y="687"/>
                  <a:pt x="2078" y="687"/>
                </a:cubicBezTo>
                <a:close/>
                <a:moveTo>
                  <a:pt x="2064" y="663"/>
                </a:moveTo>
                <a:cubicBezTo>
                  <a:pt x="2064" y="664"/>
                  <a:pt x="2063" y="664"/>
                  <a:pt x="2064" y="664"/>
                </a:cubicBezTo>
                <a:cubicBezTo>
                  <a:pt x="2064" y="664"/>
                  <a:pt x="2064" y="664"/>
                  <a:pt x="2064" y="664"/>
                </a:cubicBezTo>
                <a:cubicBezTo>
                  <a:pt x="2064" y="664"/>
                  <a:pt x="2064" y="663"/>
                  <a:pt x="2064" y="663"/>
                </a:cubicBezTo>
                <a:close/>
                <a:moveTo>
                  <a:pt x="2063" y="666"/>
                </a:moveTo>
                <a:cubicBezTo>
                  <a:pt x="2063" y="666"/>
                  <a:pt x="2064" y="666"/>
                  <a:pt x="2063" y="666"/>
                </a:cubicBezTo>
                <a:cubicBezTo>
                  <a:pt x="2063" y="666"/>
                  <a:pt x="2062" y="666"/>
                  <a:pt x="2063" y="666"/>
                </a:cubicBezTo>
                <a:cubicBezTo>
                  <a:pt x="2063" y="665"/>
                  <a:pt x="2063" y="665"/>
                  <a:pt x="2063" y="665"/>
                </a:cubicBezTo>
                <a:cubicBezTo>
                  <a:pt x="2063" y="665"/>
                  <a:pt x="2063" y="664"/>
                  <a:pt x="2063" y="664"/>
                </a:cubicBezTo>
                <a:cubicBezTo>
                  <a:pt x="2063" y="664"/>
                  <a:pt x="2063" y="664"/>
                  <a:pt x="2063" y="665"/>
                </a:cubicBezTo>
                <a:cubicBezTo>
                  <a:pt x="2062" y="665"/>
                  <a:pt x="2063" y="665"/>
                  <a:pt x="2063" y="665"/>
                </a:cubicBezTo>
                <a:cubicBezTo>
                  <a:pt x="2062" y="665"/>
                  <a:pt x="2062" y="665"/>
                  <a:pt x="2062" y="666"/>
                </a:cubicBezTo>
                <a:cubicBezTo>
                  <a:pt x="2062" y="666"/>
                  <a:pt x="2062" y="666"/>
                  <a:pt x="2063" y="666"/>
                </a:cubicBezTo>
                <a:cubicBezTo>
                  <a:pt x="2063" y="667"/>
                  <a:pt x="2063" y="667"/>
                  <a:pt x="2064" y="667"/>
                </a:cubicBezTo>
                <a:cubicBezTo>
                  <a:pt x="2064" y="666"/>
                  <a:pt x="2064" y="666"/>
                  <a:pt x="2064" y="666"/>
                </a:cubicBezTo>
                <a:cubicBezTo>
                  <a:pt x="2063" y="666"/>
                  <a:pt x="2063" y="665"/>
                  <a:pt x="2063" y="666"/>
                </a:cubicBezTo>
                <a:close/>
                <a:moveTo>
                  <a:pt x="2062" y="667"/>
                </a:moveTo>
                <a:cubicBezTo>
                  <a:pt x="2062" y="667"/>
                  <a:pt x="2061" y="667"/>
                  <a:pt x="2062" y="668"/>
                </a:cubicBezTo>
                <a:cubicBezTo>
                  <a:pt x="2062" y="668"/>
                  <a:pt x="2063" y="668"/>
                  <a:pt x="2062" y="667"/>
                </a:cubicBezTo>
                <a:cubicBezTo>
                  <a:pt x="2062" y="667"/>
                  <a:pt x="2062" y="667"/>
                  <a:pt x="2062" y="667"/>
                </a:cubicBezTo>
                <a:close/>
                <a:moveTo>
                  <a:pt x="2061" y="669"/>
                </a:moveTo>
                <a:cubicBezTo>
                  <a:pt x="2061" y="669"/>
                  <a:pt x="2061" y="669"/>
                  <a:pt x="2061" y="669"/>
                </a:cubicBezTo>
                <a:cubicBezTo>
                  <a:pt x="2060" y="669"/>
                  <a:pt x="2060" y="669"/>
                  <a:pt x="2061" y="669"/>
                </a:cubicBezTo>
                <a:cubicBezTo>
                  <a:pt x="2061" y="669"/>
                  <a:pt x="2061" y="669"/>
                  <a:pt x="2061" y="669"/>
                </a:cubicBezTo>
                <a:close/>
                <a:moveTo>
                  <a:pt x="2058" y="671"/>
                </a:moveTo>
                <a:cubicBezTo>
                  <a:pt x="2058" y="671"/>
                  <a:pt x="2058" y="671"/>
                  <a:pt x="2058" y="671"/>
                </a:cubicBezTo>
                <a:cubicBezTo>
                  <a:pt x="2058" y="671"/>
                  <a:pt x="2058" y="671"/>
                  <a:pt x="2058" y="671"/>
                </a:cubicBezTo>
                <a:cubicBezTo>
                  <a:pt x="2058" y="671"/>
                  <a:pt x="2058" y="671"/>
                  <a:pt x="2058" y="671"/>
                </a:cubicBezTo>
                <a:close/>
                <a:moveTo>
                  <a:pt x="2060" y="670"/>
                </a:moveTo>
                <a:cubicBezTo>
                  <a:pt x="2060" y="670"/>
                  <a:pt x="2060" y="671"/>
                  <a:pt x="2060" y="671"/>
                </a:cubicBezTo>
                <a:cubicBezTo>
                  <a:pt x="2061" y="671"/>
                  <a:pt x="2061" y="670"/>
                  <a:pt x="2061" y="670"/>
                </a:cubicBezTo>
                <a:cubicBezTo>
                  <a:pt x="2060" y="670"/>
                  <a:pt x="2060" y="670"/>
                  <a:pt x="2060" y="670"/>
                </a:cubicBezTo>
                <a:close/>
                <a:moveTo>
                  <a:pt x="2062" y="669"/>
                </a:moveTo>
                <a:cubicBezTo>
                  <a:pt x="2061" y="669"/>
                  <a:pt x="2061" y="670"/>
                  <a:pt x="2062" y="670"/>
                </a:cubicBezTo>
                <a:cubicBezTo>
                  <a:pt x="2062" y="670"/>
                  <a:pt x="2062" y="670"/>
                  <a:pt x="2062" y="669"/>
                </a:cubicBezTo>
                <a:cubicBezTo>
                  <a:pt x="2062" y="669"/>
                  <a:pt x="2062" y="669"/>
                  <a:pt x="2062" y="669"/>
                </a:cubicBezTo>
                <a:close/>
                <a:moveTo>
                  <a:pt x="2062" y="670"/>
                </a:moveTo>
                <a:cubicBezTo>
                  <a:pt x="2062" y="670"/>
                  <a:pt x="2061" y="670"/>
                  <a:pt x="2061" y="670"/>
                </a:cubicBezTo>
                <a:cubicBezTo>
                  <a:pt x="2061" y="670"/>
                  <a:pt x="2061" y="671"/>
                  <a:pt x="2061" y="671"/>
                </a:cubicBezTo>
                <a:cubicBezTo>
                  <a:pt x="2062" y="671"/>
                  <a:pt x="2062" y="671"/>
                  <a:pt x="2062" y="670"/>
                </a:cubicBezTo>
                <a:close/>
                <a:moveTo>
                  <a:pt x="2061" y="671"/>
                </a:moveTo>
                <a:cubicBezTo>
                  <a:pt x="2061" y="671"/>
                  <a:pt x="2061" y="671"/>
                  <a:pt x="2061" y="671"/>
                </a:cubicBezTo>
                <a:cubicBezTo>
                  <a:pt x="2061" y="671"/>
                  <a:pt x="2061" y="671"/>
                  <a:pt x="2061" y="671"/>
                </a:cubicBezTo>
                <a:cubicBezTo>
                  <a:pt x="2061" y="671"/>
                  <a:pt x="2061" y="671"/>
                  <a:pt x="2061" y="671"/>
                </a:cubicBezTo>
                <a:cubicBezTo>
                  <a:pt x="2061" y="671"/>
                  <a:pt x="2062" y="671"/>
                  <a:pt x="2061" y="671"/>
                </a:cubicBezTo>
                <a:close/>
                <a:moveTo>
                  <a:pt x="2060" y="672"/>
                </a:moveTo>
                <a:cubicBezTo>
                  <a:pt x="2060" y="672"/>
                  <a:pt x="2060" y="672"/>
                  <a:pt x="2060" y="672"/>
                </a:cubicBezTo>
                <a:cubicBezTo>
                  <a:pt x="2060" y="672"/>
                  <a:pt x="2060" y="672"/>
                  <a:pt x="2060" y="672"/>
                </a:cubicBezTo>
                <a:cubicBezTo>
                  <a:pt x="2061" y="672"/>
                  <a:pt x="2061" y="672"/>
                  <a:pt x="2061" y="672"/>
                </a:cubicBezTo>
                <a:cubicBezTo>
                  <a:pt x="2060" y="672"/>
                  <a:pt x="2060" y="671"/>
                  <a:pt x="2060" y="672"/>
                </a:cubicBezTo>
                <a:close/>
                <a:moveTo>
                  <a:pt x="2061" y="673"/>
                </a:moveTo>
                <a:cubicBezTo>
                  <a:pt x="2061" y="673"/>
                  <a:pt x="2061" y="673"/>
                  <a:pt x="2061" y="673"/>
                </a:cubicBezTo>
                <a:cubicBezTo>
                  <a:pt x="2061" y="672"/>
                  <a:pt x="2062" y="672"/>
                  <a:pt x="2062" y="672"/>
                </a:cubicBezTo>
                <a:cubicBezTo>
                  <a:pt x="2062" y="672"/>
                  <a:pt x="2062" y="672"/>
                  <a:pt x="2061" y="672"/>
                </a:cubicBezTo>
                <a:cubicBezTo>
                  <a:pt x="2061" y="672"/>
                  <a:pt x="2061" y="672"/>
                  <a:pt x="2061" y="673"/>
                </a:cubicBezTo>
                <a:close/>
                <a:moveTo>
                  <a:pt x="2061" y="677"/>
                </a:moveTo>
                <a:cubicBezTo>
                  <a:pt x="2061" y="677"/>
                  <a:pt x="2061" y="677"/>
                  <a:pt x="2061" y="677"/>
                </a:cubicBezTo>
                <a:cubicBezTo>
                  <a:pt x="2062" y="677"/>
                  <a:pt x="2061" y="676"/>
                  <a:pt x="2061" y="677"/>
                </a:cubicBezTo>
                <a:close/>
                <a:moveTo>
                  <a:pt x="2054" y="684"/>
                </a:moveTo>
                <a:cubicBezTo>
                  <a:pt x="2053" y="684"/>
                  <a:pt x="2053" y="684"/>
                  <a:pt x="2053" y="685"/>
                </a:cubicBezTo>
                <a:cubicBezTo>
                  <a:pt x="2053" y="685"/>
                  <a:pt x="2054" y="685"/>
                  <a:pt x="2054" y="685"/>
                </a:cubicBezTo>
                <a:cubicBezTo>
                  <a:pt x="2054" y="684"/>
                  <a:pt x="2055" y="684"/>
                  <a:pt x="2055" y="684"/>
                </a:cubicBezTo>
                <a:cubicBezTo>
                  <a:pt x="2055" y="683"/>
                  <a:pt x="2054" y="683"/>
                  <a:pt x="2054" y="684"/>
                </a:cubicBezTo>
                <a:close/>
                <a:moveTo>
                  <a:pt x="2067" y="693"/>
                </a:moveTo>
                <a:cubicBezTo>
                  <a:pt x="2066" y="693"/>
                  <a:pt x="2066" y="694"/>
                  <a:pt x="2067" y="694"/>
                </a:cubicBezTo>
                <a:cubicBezTo>
                  <a:pt x="2067" y="694"/>
                  <a:pt x="2067" y="693"/>
                  <a:pt x="2067" y="693"/>
                </a:cubicBezTo>
                <a:cubicBezTo>
                  <a:pt x="2067" y="693"/>
                  <a:pt x="2067" y="693"/>
                  <a:pt x="2067" y="693"/>
                </a:cubicBezTo>
                <a:close/>
                <a:moveTo>
                  <a:pt x="2047" y="703"/>
                </a:moveTo>
                <a:cubicBezTo>
                  <a:pt x="2047" y="704"/>
                  <a:pt x="2047" y="704"/>
                  <a:pt x="2047" y="704"/>
                </a:cubicBezTo>
                <a:cubicBezTo>
                  <a:pt x="2047" y="704"/>
                  <a:pt x="2048" y="704"/>
                  <a:pt x="2048" y="704"/>
                </a:cubicBezTo>
                <a:cubicBezTo>
                  <a:pt x="2048" y="703"/>
                  <a:pt x="2048" y="703"/>
                  <a:pt x="2047" y="703"/>
                </a:cubicBezTo>
                <a:close/>
                <a:moveTo>
                  <a:pt x="1907" y="659"/>
                </a:moveTo>
                <a:cubicBezTo>
                  <a:pt x="1907" y="660"/>
                  <a:pt x="1908" y="659"/>
                  <a:pt x="1908" y="659"/>
                </a:cubicBezTo>
                <a:cubicBezTo>
                  <a:pt x="1908" y="659"/>
                  <a:pt x="1907" y="658"/>
                  <a:pt x="1907" y="659"/>
                </a:cubicBezTo>
                <a:cubicBezTo>
                  <a:pt x="1906" y="659"/>
                  <a:pt x="1906" y="659"/>
                  <a:pt x="1907" y="659"/>
                </a:cubicBezTo>
                <a:close/>
                <a:moveTo>
                  <a:pt x="1909" y="661"/>
                </a:moveTo>
                <a:cubicBezTo>
                  <a:pt x="1909" y="661"/>
                  <a:pt x="1909" y="661"/>
                  <a:pt x="1909" y="661"/>
                </a:cubicBezTo>
                <a:cubicBezTo>
                  <a:pt x="1909" y="661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0"/>
                  <a:pt x="1909" y="660"/>
                </a:cubicBezTo>
                <a:cubicBezTo>
                  <a:pt x="1909" y="660"/>
                  <a:pt x="1909" y="661"/>
                  <a:pt x="1909" y="661"/>
                </a:cubicBezTo>
                <a:close/>
                <a:moveTo>
                  <a:pt x="1919" y="671"/>
                </a:moveTo>
                <a:cubicBezTo>
                  <a:pt x="1919" y="672"/>
                  <a:pt x="1919" y="672"/>
                  <a:pt x="1920" y="672"/>
                </a:cubicBezTo>
                <a:cubicBezTo>
                  <a:pt x="1920" y="672"/>
                  <a:pt x="1920" y="672"/>
                  <a:pt x="1920" y="672"/>
                </a:cubicBezTo>
                <a:cubicBezTo>
                  <a:pt x="1920" y="671"/>
                  <a:pt x="1920" y="671"/>
                  <a:pt x="1919" y="671"/>
                </a:cubicBezTo>
                <a:close/>
                <a:moveTo>
                  <a:pt x="1919" y="674"/>
                </a:moveTo>
                <a:cubicBezTo>
                  <a:pt x="1919" y="673"/>
                  <a:pt x="1919" y="673"/>
                  <a:pt x="1918" y="673"/>
                </a:cubicBezTo>
                <a:cubicBezTo>
                  <a:pt x="1918" y="673"/>
                  <a:pt x="1918" y="674"/>
                  <a:pt x="1918" y="674"/>
                </a:cubicBezTo>
                <a:cubicBezTo>
                  <a:pt x="1919" y="674"/>
                  <a:pt x="1919" y="674"/>
                  <a:pt x="1919" y="674"/>
                </a:cubicBezTo>
                <a:close/>
                <a:moveTo>
                  <a:pt x="1919" y="683"/>
                </a:moveTo>
                <a:cubicBezTo>
                  <a:pt x="1919" y="682"/>
                  <a:pt x="1918" y="682"/>
                  <a:pt x="1918" y="682"/>
                </a:cubicBezTo>
                <a:cubicBezTo>
                  <a:pt x="1917" y="682"/>
                  <a:pt x="1917" y="682"/>
                  <a:pt x="1917" y="683"/>
                </a:cubicBezTo>
                <a:cubicBezTo>
                  <a:pt x="1918" y="683"/>
                  <a:pt x="1919" y="683"/>
                  <a:pt x="1919" y="683"/>
                </a:cubicBezTo>
                <a:close/>
                <a:moveTo>
                  <a:pt x="1919" y="687"/>
                </a:moveTo>
                <a:cubicBezTo>
                  <a:pt x="1919" y="687"/>
                  <a:pt x="1919" y="687"/>
                  <a:pt x="1920" y="687"/>
                </a:cubicBezTo>
                <a:cubicBezTo>
                  <a:pt x="1920" y="688"/>
                  <a:pt x="1920" y="688"/>
                  <a:pt x="1920" y="687"/>
                </a:cubicBezTo>
                <a:cubicBezTo>
                  <a:pt x="1921" y="687"/>
                  <a:pt x="1920" y="686"/>
                  <a:pt x="1920" y="686"/>
                </a:cubicBezTo>
                <a:cubicBezTo>
                  <a:pt x="1920" y="687"/>
                  <a:pt x="1920" y="687"/>
                  <a:pt x="1920" y="687"/>
                </a:cubicBezTo>
                <a:cubicBezTo>
                  <a:pt x="1920" y="687"/>
                  <a:pt x="1920" y="687"/>
                  <a:pt x="1920" y="687"/>
                </a:cubicBezTo>
                <a:cubicBezTo>
                  <a:pt x="1919" y="686"/>
                  <a:pt x="1919" y="686"/>
                  <a:pt x="1919" y="686"/>
                </a:cubicBezTo>
                <a:cubicBezTo>
                  <a:pt x="1919" y="687"/>
                  <a:pt x="1919" y="687"/>
                  <a:pt x="1919" y="687"/>
                </a:cubicBezTo>
                <a:cubicBezTo>
                  <a:pt x="1919" y="687"/>
                  <a:pt x="1919" y="687"/>
                  <a:pt x="1919" y="687"/>
                </a:cubicBezTo>
                <a:close/>
                <a:moveTo>
                  <a:pt x="1922" y="690"/>
                </a:moveTo>
                <a:cubicBezTo>
                  <a:pt x="1923" y="690"/>
                  <a:pt x="1923" y="690"/>
                  <a:pt x="1923" y="690"/>
                </a:cubicBezTo>
                <a:cubicBezTo>
                  <a:pt x="1923" y="689"/>
                  <a:pt x="1922" y="689"/>
                  <a:pt x="1922" y="689"/>
                </a:cubicBezTo>
                <a:cubicBezTo>
                  <a:pt x="1922" y="690"/>
                  <a:pt x="1922" y="690"/>
                  <a:pt x="1922" y="690"/>
                </a:cubicBezTo>
                <a:close/>
                <a:moveTo>
                  <a:pt x="1924" y="672"/>
                </a:moveTo>
                <a:cubicBezTo>
                  <a:pt x="1924" y="671"/>
                  <a:pt x="1923" y="671"/>
                  <a:pt x="1923" y="671"/>
                </a:cubicBezTo>
                <a:cubicBezTo>
                  <a:pt x="1923" y="671"/>
                  <a:pt x="1922" y="672"/>
                  <a:pt x="1923" y="672"/>
                </a:cubicBezTo>
                <a:cubicBezTo>
                  <a:pt x="1923" y="673"/>
                  <a:pt x="1924" y="672"/>
                  <a:pt x="1924" y="672"/>
                </a:cubicBezTo>
                <a:close/>
                <a:moveTo>
                  <a:pt x="1920" y="675"/>
                </a:moveTo>
                <a:cubicBezTo>
                  <a:pt x="1920" y="675"/>
                  <a:pt x="1920" y="675"/>
                  <a:pt x="1920" y="675"/>
                </a:cubicBezTo>
                <a:cubicBezTo>
                  <a:pt x="1920" y="675"/>
                  <a:pt x="1920" y="675"/>
                  <a:pt x="1920" y="674"/>
                </a:cubicBezTo>
                <a:cubicBezTo>
                  <a:pt x="1921" y="674"/>
                  <a:pt x="1921" y="674"/>
                  <a:pt x="1921" y="674"/>
                </a:cubicBezTo>
                <a:cubicBezTo>
                  <a:pt x="1921" y="673"/>
                  <a:pt x="1921" y="673"/>
                  <a:pt x="1922" y="672"/>
                </a:cubicBezTo>
                <a:cubicBezTo>
                  <a:pt x="1922" y="672"/>
                  <a:pt x="1922" y="672"/>
                  <a:pt x="1922" y="672"/>
                </a:cubicBezTo>
                <a:cubicBezTo>
                  <a:pt x="1922" y="672"/>
                  <a:pt x="1922" y="672"/>
                  <a:pt x="1922" y="672"/>
                </a:cubicBezTo>
                <a:cubicBezTo>
                  <a:pt x="1922" y="672"/>
                  <a:pt x="1921" y="672"/>
                  <a:pt x="1921" y="672"/>
                </a:cubicBezTo>
                <a:cubicBezTo>
                  <a:pt x="1921" y="673"/>
                  <a:pt x="1921" y="673"/>
                  <a:pt x="1921" y="673"/>
                </a:cubicBezTo>
                <a:cubicBezTo>
                  <a:pt x="1921" y="674"/>
                  <a:pt x="1920" y="674"/>
                  <a:pt x="1920" y="674"/>
                </a:cubicBezTo>
                <a:cubicBezTo>
                  <a:pt x="1920" y="675"/>
                  <a:pt x="1920" y="675"/>
                  <a:pt x="1920" y="675"/>
                </a:cubicBezTo>
                <a:close/>
                <a:moveTo>
                  <a:pt x="1920" y="676"/>
                </a:moveTo>
                <a:cubicBezTo>
                  <a:pt x="1920" y="676"/>
                  <a:pt x="1920" y="676"/>
                  <a:pt x="1920" y="676"/>
                </a:cubicBezTo>
                <a:cubicBezTo>
                  <a:pt x="1920" y="676"/>
                  <a:pt x="1920" y="676"/>
                  <a:pt x="1920" y="676"/>
                </a:cubicBezTo>
                <a:cubicBezTo>
                  <a:pt x="1920" y="676"/>
                  <a:pt x="1920" y="676"/>
                  <a:pt x="1920" y="676"/>
                </a:cubicBezTo>
                <a:close/>
                <a:moveTo>
                  <a:pt x="1921" y="677"/>
                </a:moveTo>
                <a:cubicBezTo>
                  <a:pt x="1921" y="677"/>
                  <a:pt x="1921" y="677"/>
                  <a:pt x="1921" y="677"/>
                </a:cubicBezTo>
                <a:cubicBezTo>
                  <a:pt x="1921" y="677"/>
                  <a:pt x="1921" y="677"/>
                  <a:pt x="1921" y="677"/>
                </a:cubicBezTo>
                <a:cubicBezTo>
                  <a:pt x="1921" y="677"/>
                  <a:pt x="1921" y="677"/>
                  <a:pt x="1921" y="677"/>
                </a:cubicBezTo>
                <a:cubicBezTo>
                  <a:pt x="1921" y="677"/>
                  <a:pt x="1921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0" y="678"/>
                </a:cubicBezTo>
                <a:cubicBezTo>
                  <a:pt x="1920" y="678"/>
                  <a:pt x="1920" y="678"/>
                  <a:pt x="1921" y="678"/>
                </a:cubicBezTo>
                <a:cubicBezTo>
                  <a:pt x="1921" y="678"/>
                  <a:pt x="1921" y="677"/>
                  <a:pt x="1921" y="677"/>
                </a:cubicBezTo>
                <a:close/>
                <a:moveTo>
                  <a:pt x="1925" y="672"/>
                </a:moveTo>
                <a:cubicBezTo>
                  <a:pt x="1925" y="671"/>
                  <a:pt x="1925" y="671"/>
                  <a:pt x="1925" y="671"/>
                </a:cubicBezTo>
                <a:cubicBezTo>
                  <a:pt x="1925" y="672"/>
                  <a:pt x="1925" y="672"/>
                  <a:pt x="1925" y="672"/>
                </a:cubicBezTo>
                <a:close/>
                <a:moveTo>
                  <a:pt x="1926" y="672"/>
                </a:moveTo>
                <a:cubicBezTo>
                  <a:pt x="1926" y="672"/>
                  <a:pt x="1926" y="671"/>
                  <a:pt x="1926" y="672"/>
                </a:cubicBezTo>
                <a:cubicBezTo>
                  <a:pt x="1925" y="672"/>
                  <a:pt x="1925" y="673"/>
                  <a:pt x="1926" y="672"/>
                </a:cubicBezTo>
                <a:close/>
                <a:moveTo>
                  <a:pt x="1925" y="674"/>
                </a:moveTo>
                <a:cubicBezTo>
                  <a:pt x="1925" y="674"/>
                  <a:pt x="1925" y="674"/>
                  <a:pt x="1924" y="674"/>
                </a:cubicBezTo>
                <a:cubicBezTo>
                  <a:pt x="1925" y="674"/>
                  <a:pt x="1925" y="674"/>
                  <a:pt x="1925" y="674"/>
                </a:cubicBezTo>
                <a:cubicBezTo>
                  <a:pt x="1925" y="674"/>
                  <a:pt x="1925" y="674"/>
                  <a:pt x="1925" y="674"/>
                </a:cubicBezTo>
                <a:cubicBezTo>
                  <a:pt x="1925" y="674"/>
                  <a:pt x="1925" y="674"/>
                  <a:pt x="1925" y="673"/>
                </a:cubicBezTo>
                <a:cubicBezTo>
                  <a:pt x="1925" y="673"/>
                  <a:pt x="1925" y="673"/>
                  <a:pt x="1925" y="673"/>
                </a:cubicBezTo>
                <a:cubicBezTo>
                  <a:pt x="1925" y="674"/>
                  <a:pt x="1925" y="674"/>
                  <a:pt x="1925" y="674"/>
                </a:cubicBezTo>
                <a:close/>
                <a:moveTo>
                  <a:pt x="1931" y="672"/>
                </a:moveTo>
                <a:cubicBezTo>
                  <a:pt x="1930" y="673"/>
                  <a:pt x="1930" y="673"/>
                  <a:pt x="1930" y="673"/>
                </a:cubicBezTo>
                <a:cubicBezTo>
                  <a:pt x="1931" y="674"/>
                  <a:pt x="1931" y="673"/>
                  <a:pt x="1931" y="673"/>
                </a:cubicBezTo>
                <a:cubicBezTo>
                  <a:pt x="1931" y="672"/>
                  <a:pt x="1931" y="672"/>
                  <a:pt x="1931" y="672"/>
                </a:cubicBezTo>
                <a:close/>
                <a:moveTo>
                  <a:pt x="1920" y="684"/>
                </a:moveTo>
                <a:cubicBezTo>
                  <a:pt x="1920" y="684"/>
                  <a:pt x="1920" y="684"/>
                  <a:pt x="1920" y="684"/>
                </a:cubicBezTo>
                <a:cubicBezTo>
                  <a:pt x="1920" y="684"/>
                  <a:pt x="1920" y="684"/>
                  <a:pt x="1920" y="684"/>
                </a:cubicBezTo>
                <a:close/>
                <a:moveTo>
                  <a:pt x="1924" y="691"/>
                </a:moveTo>
                <a:cubicBezTo>
                  <a:pt x="1924" y="691"/>
                  <a:pt x="1924" y="691"/>
                  <a:pt x="1924" y="691"/>
                </a:cubicBezTo>
                <a:cubicBezTo>
                  <a:pt x="1924" y="691"/>
                  <a:pt x="1924" y="691"/>
                  <a:pt x="1924" y="691"/>
                </a:cubicBezTo>
                <a:cubicBezTo>
                  <a:pt x="1924" y="691"/>
                  <a:pt x="1924" y="691"/>
                  <a:pt x="1923" y="691"/>
                </a:cubicBezTo>
                <a:cubicBezTo>
                  <a:pt x="1923" y="691"/>
                  <a:pt x="1923" y="691"/>
                  <a:pt x="1923" y="691"/>
                </a:cubicBezTo>
                <a:cubicBezTo>
                  <a:pt x="1924" y="691"/>
                  <a:pt x="1924" y="691"/>
                  <a:pt x="1924" y="691"/>
                </a:cubicBezTo>
                <a:cubicBezTo>
                  <a:pt x="1924" y="691"/>
                  <a:pt x="1924" y="691"/>
                  <a:pt x="1924" y="691"/>
                </a:cubicBezTo>
                <a:close/>
                <a:moveTo>
                  <a:pt x="2055" y="596"/>
                </a:moveTo>
                <a:cubicBezTo>
                  <a:pt x="2055" y="596"/>
                  <a:pt x="2056" y="595"/>
                  <a:pt x="2056" y="595"/>
                </a:cubicBezTo>
                <a:cubicBezTo>
                  <a:pt x="2056" y="595"/>
                  <a:pt x="2055" y="595"/>
                  <a:pt x="2055" y="595"/>
                </a:cubicBezTo>
                <a:cubicBezTo>
                  <a:pt x="2055" y="594"/>
                  <a:pt x="2055" y="595"/>
                  <a:pt x="2055" y="595"/>
                </a:cubicBezTo>
                <a:cubicBezTo>
                  <a:pt x="2055" y="595"/>
                  <a:pt x="2055" y="596"/>
                  <a:pt x="2055" y="596"/>
                </a:cubicBezTo>
                <a:close/>
                <a:moveTo>
                  <a:pt x="2059" y="600"/>
                </a:moveTo>
                <a:cubicBezTo>
                  <a:pt x="2059" y="600"/>
                  <a:pt x="2060" y="600"/>
                  <a:pt x="2060" y="599"/>
                </a:cubicBezTo>
                <a:cubicBezTo>
                  <a:pt x="2060" y="599"/>
                  <a:pt x="2060" y="598"/>
                  <a:pt x="2060" y="598"/>
                </a:cubicBezTo>
                <a:cubicBezTo>
                  <a:pt x="2059" y="598"/>
                  <a:pt x="2059" y="598"/>
                  <a:pt x="2059" y="599"/>
                </a:cubicBezTo>
                <a:cubicBezTo>
                  <a:pt x="2059" y="599"/>
                  <a:pt x="2059" y="599"/>
                  <a:pt x="2059" y="600"/>
                </a:cubicBezTo>
                <a:close/>
                <a:moveTo>
                  <a:pt x="2062" y="604"/>
                </a:moveTo>
                <a:cubicBezTo>
                  <a:pt x="2062" y="603"/>
                  <a:pt x="2062" y="603"/>
                  <a:pt x="2061" y="603"/>
                </a:cubicBezTo>
                <a:cubicBezTo>
                  <a:pt x="2061" y="603"/>
                  <a:pt x="2061" y="604"/>
                  <a:pt x="2062" y="604"/>
                </a:cubicBezTo>
                <a:cubicBezTo>
                  <a:pt x="2062" y="604"/>
                  <a:pt x="2062" y="604"/>
                  <a:pt x="2062" y="604"/>
                </a:cubicBezTo>
                <a:close/>
                <a:moveTo>
                  <a:pt x="2059" y="613"/>
                </a:moveTo>
                <a:cubicBezTo>
                  <a:pt x="2059" y="613"/>
                  <a:pt x="2059" y="612"/>
                  <a:pt x="2058" y="613"/>
                </a:cubicBezTo>
                <a:cubicBezTo>
                  <a:pt x="2058" y="613"/>
                  <a:pt x="2058" y="613"/>
                  <a:pt x="2058" y="613"/>
                </a:cubicBezTo>
                <a:cubicBezTo>
                  <a:pt x="2058" y="614"/>
                  <a:pt x="2059" y="614"/>
                  <a:pt x="2059" y="613"/>
                </a:cubicBezTo>
                <a:close/>
                <a:moveTo>
                  <a:pt x="2064" y="613"/>
                </a:moveTo>
                <a:cubicBezTo>
                  <a:pt x="2064" y="613"/>
                  <a:pt x="2064" y="613"/>
                  <a:pt x="2064" y="613"/>
                </a:cubicBezTo>
                <a:cubicBezTo>
                  <a:pt x="2065" y="614"/>
                  <a:pt x="2065" y="613"/>
                  <a:pt x="2065" y="613"/>
                </a:cubicBezTo>
                <a:cubicBezTo>
                  <a:pt x="2065" y="613"/>
                  <a:pt x="2065" y="612"/>
                  <a:pt x="2064" y="613"/>
                </a:cubicBezTo>
                <a:close/>
                <a:moveTo>
                  <a:pt x="2072" y="621"/>
                </a:moveTo>
                <a:cubicBezTo>
                  <a:pt x="2072" y="622"/>
                  <a:pt x="2073" y="622"/>
                  <a:pt x="2073" y="622"/>
                </a:cubicBezTo>
                <a:cubicBezTo>
                  <a:pt x="2073" y="622"/>
                  <a:pt x="2073" y="621"/>
                  <a:pt x="2073" y="621"/>
                </a:cubicBezTo>
                <a:cubicBezTo>
                  <a:pt x="2072" y="621"/>
                  <a:pt x="2072" y="621"/>
                  <a:pt x="2072" y="621"/>
                </a:cubicBezTo>
                <a:close/>
                <a:moveTo>
                  <a:pt x="2062" y="611"/>
                </a:moveTo>
                <a:cubicBezTo>
                  <a:pt x="2062" y="611"/>
                  <a:pt x="2062" y="611"/>
                  <a:pt x="2062" y="611"/>
                </a:cubicBezTo>
                <a:cubicBezTo>
                  <a:pt x="2062" y="611"/>
                  <a:pt x="2062" y="611"/>
                  <a:pt x="2062" y="611"/>
                </a:cubicBezTo>
                <a:close/>
                <a:moveTo>
                  <a:pt x="2062" y="613"/>
                </a:moveTo>
                <a:cubicBezTo>
                  <a:pt x="2063" y="613"/>
                  <a:pt x="2062" y="612"/>
                  <a:pt x="2062" y="613"/>
                </a:cubicBezTo>
                <a:cubicBezTo>
                  <a:pt x="2062" y="613"/>
                  <a:pt x="2062" y="613"/>
                  <a:pt x="2062" y="613"/>
                </a:cubicBezTo>
                <a:close/>
                <a:moveTo>
                  <a:pt x="2060" y="612"/>
                </a:moveTo>
                <a:cubicBezTo>
                  <a:pt x="2061" y="612"/>
                  <a:pt x="2061" y="611"/>
                  <a:pt x="2060" y="612"/>
                </a:cubicBezTo>
                <a:cubicBezTo>
                  <a:pt x="2060" y="612"/>
                  <a:pt x="2060" y="612"/>
                  <a:pt x="2060" y="612"/>
                </a:cubicBezTo>
                <a:close/>
                <a:moveTo>
                  <a:pt x="2061" y="613"/>
                </a:moveTo>
                <a:cubicBezTo>
                  <a:pt x="2061" y="613"/>
                  <a:pt x="2061" y="614"/>
                  <a:pt x="2061" y="613"/>
                </a:cubicBezTo>
                <a:cubicBezTo>
                  <a:pt x="2061" y="613"/>
                  <a:pt x="2061" y="613"/>
                  <a:pt x="2061" y="613"/>
                </a:cubicBezTo>
                <a:close/>
                <a:moveTo>
                  <a:pt x="2061" y="614"/>
                </a:moveTo>
                <a:cubicBezTo>
                  <a:pt x="2061" y="613"/>
                  <a:pt x="2061" y="614"/>
                  <a:pt x="2061" y="614"/>
                </a:cubicBezTo>
                <a:cubicBezTo>
                  <a:pt x="2061" y="614"/>
                  <a:pt x="2061" y="614"/>
                  <a:pt x="2061" y="614"/>
                </a:cubicBezTo>
                <a:close/>
                <a:moveTo>
                  <a:pt x="2061" y="615"/>
                </a:moveTo>
                <a:cubicBezTo>
                  <a:pt x="2062" y="615"/>
                  <a:pt x="2061" y="615"/>
                  <a:pt x="2061" y="615"/>
                </a:cubicBezTo>
                <a:cubicBezTo>
                  <a:pt x="2061" y="615"/>
                  <a:pt x="2061" y="615"/>
                  <a:pt x="2061" y="615"/>
                </a:cubicBezTo>
                <a:close/>
                <a:moveTo>
                  <a:pt x="2068" y="613"/>
                </a:moveTo>
                <a:cubicBezTo>
                  <a:pt x="2068" y="613"/>
                  <a:pt x="2068" y="614"/>
                  <a:pt x="2068" y="613"/>
                </a:cubicBezTo>
                <a:cubicBezTo>
                  <a:pt x="2068" y="613"/>
                  <a:pt x="2068" y="613"/>
                  <a:pt x="2068" y="613"/>
                </a:cubicBezTo>
                <a:close/>
                <a:moveTo>
                  <a:pt x="946" y="64"/>
                </a:moveTo>
                <a:cubicBezTo>
                  <a:pt x="946" y="64"/>
                  <a:pt x="946" y="65"/>
                  <a:pt x="946" y="64"/>
                </a:cubicBezTo>
                <a:cubicBezTo>
                  <a:pt x="947" y="64"/>
                  <a:pt x="947" y="64"/>
                  <a:pt x="948" y="64"/>
                </a:cubicBezTo>
                <a:cubicBezTo>
                  <a:pt x="949" y="64"/>
                  <a:pt x="950" y="63"/>
                  <a:pt x="951" y="63"/>
                </a:cubicBezTo>
                <a:cubicBezTo>
                  <a:pt x="951" y="63"/>
                  <a:pt x="951" y="62"/>
                  <a:pt x="951" y="62"/>
                </a:cubicBezTo>
                <a:cubicBezTo>
                  <a:pt x="950" y="62"/>
                  <a:pt x="949" y="62"/>
                  <a:pt x="949" y="63"/>
                </a:cubicBezTo>
                <a:cubicBezTo>
                  <a:pt x="949" y="63"/>
                  <a:pt x="948" y="63"/>
                  <a:pt x="948" y="63"/>
                </a:cubicBezTo>
                <a:cubicBezTo>
                  <a:pt x="947" y="63"/>
                  <a:pt x="947" y="64"/>
                  <a:pt x="946" y="64"/>
                </a:cubicBezTo>
                <a:close/>
                <a:moveTo>
                  <a:pt x="467" y="475"/>
                </a:moveTo>
                <a:cubicBezTo>
                  <a:pt x="468" y="475"/>
                  <a:pt x="467" y="474"/>
                  <a:pt x="467" y="474"/>
                </a:cubicBezTo>
                <a:cubicBezTo>
                  <a:pt x="467" y="475"/>
                  <a:pt x="467" y="475"/>
                  <a:pt x="467" y="475"/>
                </a:cubicBezTo>
                <a:close/>
                <a:moveTo>
                  <a:pt x="468" y="475"/>
                </a:moveTo>
                <a:cubicBezTo>
                  <a:pt x="468" y="475"/>
                  <a:pt x="468" y="475"/>
                  <a:pt x="468" y="475"/>
                </a:cubicBezTo>
                <a:cubicBezTo>
                  <a:pt x="469" y="475"/>
                  <a:pt x="468" y="475"/>
                  <a:pt x="468" y="475"/>
                </a:cubicBezTo>
                <a:close/>
                <a:moveTo>
                  <a:pt x="470" y="487"/>
                </a:moveTo>
                <a:cubicBezTo>
                  <a:pt x="469" y="487"/>
                  <a:pt x="469" y="487"/>
                  <a:pt x="469" y="488"/>
                </a:cubicBezTo>
                <a:cubicBezTo>
                  <a:pt x="469" y="488"/>
                  <a:pt x="469" y="489"/>
                  <a:pt x="469" y="489"/>
                </a:cubicBezTo>
                <a:cubicBezTo>
                  <a:pt x="470" y="489"/>
                  <a:pt x="470" y="488"/>
                  <a:pt x="470" y="488"/>
                </a:cubicBezTo>
                <a:cubicBezTo>
                  <a:pt x="470" y="488"/>
                  <a:pt x="470" y="487"/>
                  <a:pt x="470" y="487"/>
                </a:cubicBezTo>
                <a:close/>
                <a:moveTo>
                  <a:pt x="488" y="482"/>
                </a:moveTo>
                <a:cubicBezTo>
                  <a:pt x="488" y="481"/>
                  <a:pt x="488" y="481"/>
                  <a:pt x="487" y="481"/>
                </a:cubicBezTo>
                <a:cubicBezTo>
                  <a:pt x="487" y="481"/>
                  <a:pt x="486" y="482"/>
                  <a:pt x="487" y="482"/>
                </a:cubicBezTo>
                <a:cubicBezTo>
                  <a:pt x="488" y="482"/>
                  <a:pt x="488" y="482"/>
                  <a:pt x="488" y="482"/>
                </a:cubicBezTo>
                <a:close/>
                <a:moveTo>
                  <a:pt x="486" y="482"/>
                </a:moveTo>
                <a:cubicBezTo>
                  <a:pt x="486" y="483"/>
                  <a:pt x="486" y="483"/>
                  <a:pt x="486" y="483"/>
                </a:cubicBezTo>
                <a:cubicBezTo>
                  <a:pt x="486" y="482"/>
                  <a:pt x="486" y="482"/>
                  <a:pt x="486" y="482"/>
                </a:cubicBezTo>
                <a:close/>
                <a:moveTo>
                  <a:pt x="572" y="163"/>
                </a:moveTo>
                <a:cubicBezTo>
                  <a:pt x="572" y="163"/>
                  <a:pt x="572" y="163"/>
                  <a:pt x="572" y="163"/>
                </a:cubicBezTo>
                <a:cubicBezTo>
                  <a:pt x="572" y="163"/>
                  <a:pt x="572" y="163"/>
                  <a:pt x="573" y="163"/>
                </a:cubicBezTo>
                <a:cubicBezTo>
                  <a:pt x="573" y="163"/>
                  <a:pt x="574" y="163"/>
                  <a:pt x="574" y="162"/>
                </a:cubicBezTo>
                <a:cubicBezTo>
                  <a:pt x="574" y="162"/>
                  <a:pt x="573" y="162"/>
                  <a:pt x="572" y="163"/>
                </a:cubicBezTo>
                <a:close/>
                <a:moveTo>
                  <a:pt x="674" y="63"/>
                </a:moveTo>
                <a:cubicBezTo>
                  <a:pt x="674" y="63"/>
                  <a:pt x="673" y="63"/>
                  <a:pt x="673" y="63"/>
                </a:cubicBezTo>
                <a:cubicBezTo>
                  <a:pt x="672" y="64"/>
                  <a:pt x="672" y="64"/>
                  <a:pt x="672" y="64"/>
                </a:cubicBezTo>
                <a:cubicBezTo>
                  <a:pt x="673" y="64"/>
                  <a:pt x="674" y="64"/>
                  <a:pt x="675" y="64"/>
                </a:cubicBezTo>
                <a:cubicBezTo>
                  <a:pt x="675" y="64"/>
                  <a:pt x="676" y="63"/>
                  <a:pt x="675" y="63"/>
                </a:cubicBezTo>
                <a:cubicBezTo>
                  <a:pt x="675" y="63"/>
                  <a:pt x="675" y="63"/>
                  <a:pt x="674" y="63"/>
                </a:cubicBezTo>
                <a:close/>
                <a:moveTo>
                  <a:pt x="306" y="167"/>
                </a:moveTo>
                <a:cubicBezTo>
                  <a:pt x="306" y="167"/>
                  <a:pt x="306" y="167"/>
                  <a:pt x="306" y="167"/>
                </a:cubicBezTo>
                <a:cubicBezTo>
                  <a:pt x="305" y="167"/>
                  <a:pt x="305" y="167"/>
                  <a:pt x="305" y="168"/>
                </a:cubicBezTo>
                <a:cubicBezTo>
                  <a:pt x="306" y="168"/>
                  <a:pt x="306" y="168"/>
                  <a:pt x="306" y="167"/>
                </a:cubicBezTo>
                <a:close/>
                <a:moveTo>
                  <a:pt x="304" y="169"/>
                </a:moveTo>
                <a:cubicBezTo>
                  <a:pt x="305" y="169"/>
                  <a:pt x="305" y="169"/>
                  <a:pt x="305" y="169"/>
                </a:cubicBezTo>
                <a:cubicBezTo>
                  <a:pt x="305" y="169"/>
                  <a:pt x="305" y="170"/>
                  <a:pt x="306" y="169"/>
                </a:cubicBezTo>
                <a:cubicBezTo>
                  <a:pt x="306" y="169"/>
                  <a:pt x="306" y="169"/>
                  <a:pt x="306" y="169"/>
                </a:cubicBezTo>
                <a:cubicBezTo>
                  <a:pt x="306" y="169"/>
                  <a:pt x="307" y="169"/>
                  <a:pt x="307" y="169"/>
                </a:cubicBezTo>
                <a:cubicBezTo>
                  <a:pt x="307" y="168"/>
                  <a:pt x="307" y="168"/>
                  <a:pt x="307" y="168"/>
                </a:cubicBezTo>
                <a:cubicBezTo>
                  <a:pt x="307" y="168"/>
                  <a:pt x="306" y="168"/>
                  <a:pt x="306" y="168"/>
                </a:cubicBezTo>
                <a:cubicBezTo>
                  <a:pt x="306" y="168"/>
                  <a:pt x="305" y="168"/>
                  <a:pt x="305" y="169"/>
                </a:cubicBezTo>
                <a:cubicBezTo>
                  <a:pt x="304" y="169"/>
                  <a:pt x="304" y="169"/>
                  <a:pt x="304" y="169"/>
                </a:cubicBezTo>
                <a:close/>
                <a:moveTo>
                  <a:pt x="307" y="170"/>
                </a:moveTo>
                <a:cubicBezTo>
                  <a:pt x="307" y="169"/>
                  <a:pt x="307" y="169"/>
                  <a:pt x="307" y="169"/>
                </a:cubicBezTo>
                <a:cubicBezTo>
                  <a:pt x="306" y="169"/>
                  <a:pt x="306" y="170"/>
                  <a:pt x="306" y="170"/>
                </a:cubicBezTo>
                <a:cubicBezTo>
                  <a:pt x="306" y="170"/>
                  <a:pt x="306" y="171"/>
                  <a:pt x="306" y="171"/>
                </a:cubicBezTo>
                <a:cubicBezTo>
                  <a:pt x="307" y="171"/>
                  <a:pt x="307" y="171"/>
                  <a:pt x="306" y="172"/>
                </a:cubicBezTo>
                <a:cubicBezTo>
                  <a:pt x="306" y="172"/>
                  <a:pt x="306" y="172"/>
                  <a:pt x="306" y="173"/>
                </a:cubicBezTo>
                <a:cubicBezTo>
                  <a:pt x="306" y="173"/>
                  <a:pt x="306" y="174"/>
                  <a:pt x="307" y="173"/>
                </a:cubicBezTo>
                <a:cubicBezTo>
                  <a:pt x="307" y="173"/>
                  <a:pt x="308" y="173"/>
                  <a:pt x="308" y="172"/>
                </a:cubicBezTo>
                <a:cubicBezTo>
                  <a:pt x="308" y="172"/>
                  <a:pt x="307" y="172"/>
                  <a:pt x="307" y="172"/>
                </a:cubicBezTo>
                <a:cubicBezTo>
                  <a:pt x="308" y="171"/>
                  <a:pt x="308" y="170"/>
                  <a:pt x="307" y="170"/>
                </a:cubicBezTo>
                <a:close/>
                <a:moveTo>
                  <a:pt x="305" y="170"/>
                </a:moveTo>
                <a:cubicBezTo>
                  <a:pt x="305" y="170"/>
                  <a:pt x="304" y="170"/>
                  <a:pt x="304" y="171"/>
                </a:cubicBezTo>
                <a:cubicBezTo>
                  <a:pt x="305" y="171"/>
                  <a:pt x="305" y="171"/>
                  <a:pt x="306" y="171"/>
                </a:cubicBezTo>
                <a:cubicBezTo>
                  <a:pt x="306" y="171"/>
                  <a:pt x="306" y="170"/>
                  <a:pt x="306" y="170"/>
                </a:cubicBezTo>
                <a:cubicBezTo>
                  <a:pt x="306" y="170"/>
                  <a:pt x="305" y="170"/>
                  <a:pt x="305" y="170"/>
                </a:cubicBezTo>
                <a:close/>
                <a:moveTo>
                  <a:pt x="305" y="174"/>
                </a:moveTo>
                <a:cubicBezTo>
                  <a:pt x="305" y="174"/>
                  <a:pt x="305" y="172"/>
                  <a:pt x="305" y="172"/>
                </a:cubicBezTo>
                <a:cubicBezTo>
                  <a:pt x="305" y="171"/>
                  <a:pt x="304" y="171"/>
                  <a:pt x="304" y="171"/>
                </a:cubicBezTo>
                <a:cubicBezTo>
                  <a:pt x="304" y="171"/>
                  <a:pt x="303" y="171"/>
                  <a:pt x="303" y="171"/>
                </a:cubicBezTo>
                <a:cubicBezTo>
                  <a:pt x="303" y="172"/>
                  <a:pt x="303" y="172"/>
                  <a:pt x="303" y="173"/>
                </a:cubicBezTo>
                <a:cubicBezTo>
                  <a:pt x="304" y="173"/>
                  <a:pt x="304" y="173"/>
                  <a:pt x="304" y="173"/>
                </a:cubicBezTo>
                <a:cubicBezTo>
                  <a:pt x="304" y="174"/>
                  <a:pt x="304" y="174"/>
                  <a:pt x="304" y="174"/>
                </a:cubicBezTo>
                <a:cubicBezTo>
                  <a:pt x="304" y="174"/>
                  <a:pt x="305" y="174"/>
                  <a:pt x="305" y="174"/>
                </a:cubicBezTo>
                <a:close/>
                <a:moveTo>
                  <a:pt x="311" y="172"/>
                </a:moveTo>
                <a:cubicBezTo>
                  <a:pt x="311" y="172"/>
                  <a:pt x="311" y="172"/>
                  <a:pt x="311" y="172"/>
                </a:cubicBezTo>
                <a:cubicBezTo>
                  <a:pt x="311" y="171"/>
                  <a:pt x="310" y="172"/>
                  <a:pt x="310" y="172"/>
                </a:cubicBezTo>
                <a:cubicBezTo>
                  <a:pt x="309" y="172"/>
                  <a:pt x="309" y="173"/>
                  <a:pt x="309" y="173"/>
                </a:cubicBezTo>
                <a:cubicBezTo>
                  <a:pt x="310" y="173"/>
                  <a:pt x="310" y="173"/>
                  <a:pt x="311" y="172"/>
                </a:cubicBezTo>
                <a:close/>
                <a:moveTo>
                  <a:pt x="308" y="173"/>
                </a:moveTo>
                <a:cubicBezTo>
                  <a:pt x="308" y="173"/>
                  <a:pt x="308" y="173"/>
                  <a:pt x="308" y="173"/>
                </a:cubicBezTo>
                <a:cubicBezTo>
                  <a:pt x="307" y="174"/>
                  <a:pt x="307" y="174"/>
                  <a:pt x="307" y="174"/>
                </a:cubicBezTo>
                <a:cubicBezTo>
                  <a:pt x="308" y="174"/>
                  <a:pt x="308" y="174"/>
                  <a:pt x="308" y="174"/>
                </a:cubicBezTo>
                <a:cubicBezTo>
                  <a:pt x="309" y="174"/>
                  <a:pt x="308" y="173"/>
                  <a:pt x="308" y="173"/>
                </a:cubicBezTo>
                <a:close/>
                <a:moveTo>
                  <a:pt x="309" y="175"/>
                </a:moveTo>
                <a:cubicBezTo>
                  <a:pt x="309" y="175"/>
                  <a:pt x="309" y="175"/>
                  <a:pt x="308" y="175"/>
                </a:cubicBezTo>
                <a:cubicBezTo>
                  <a:pt x="308" y="175"/>
                  <a:pt x="307" y="176"/>
                  <a:pt x="307" y="176"/>
                </a:cubicBezTo>
                <a:cubicBezTo>
                  <a:pt x="306" y="177"/>
                  <a:pt x="306" y="177"/>
                  <a:pt x="306" y="177"/>
                </a:cubicBezTo>
                <a:cubicBezTo>
                  <a:pt x="307" y="177"/>
                  <a:pt x="307" y="177"/>
                  <a:pt x="308" y="176"/>
                </a:cubicBezTo>
                <a:cubicBezTo>
                  <a:pt x="309" y="176"/>
                  <a:pt x="309" y="175"/>
                  <a:pt x="309" y="175"/>
                </a:cubicBezTo>
                <a:cubicBezTo>
                  <a:pt x="309" y="176"/>
                  <a:pt x="308" y="176"/>
                  <a:pt x="308" y="177"/>
                </a:cubicBezTo>
                <a:cubicBezTo>
                  <a:pt x="307" y="177"/>
                  <a:pt x="307" y="178"/>
                  <a:pt x="307" y="178"/>
                </a:cubicBezTo>
                <a:cubicBezTo>
                  <a:pt x="307" y="178"/>
                  <a:pt x="307" y="178"/>
                  <a:pt x="307" y="178"/>
                </a:cubicBezTo>
                <a:cubicBezTo>
                  <a:pt x="307" y="178"/>
                  <a:pt x="307" y="178"/>
                  <a:pt x="306" y="178"/>
                </a:cubicBezTo>
                <a:cubicBezTo>
                  <a:pt x="306" y="178"/>
                  <a:pt x="306" y="178"/>
                  <a:pt x="306" y="179"/>
                </a:cubicBezTo>
                <a:cubicBezTo>
                  <a:pt x="305" y="179"/>
                  <a:pt x="305" y="180"/>
                  <a:pt x="306" y="180"/>
                </a:cubicBezTo>
                <a:cubicBezTo>
                  <a:pt x="306" y="180"/>
                  <a:pt x="307" y="179"/>
                  <a:pt x="307" y="179"/>
                </a:cubicBezTo>
                <a:cubicBezTo>
                  <a:pt x="307" y="178"/>
                  <a:pt x="307" y="179"/>
                  <a:pt x="308" y="178"/>
                </a:cubicBezTo>
                <a:cubicBezTo>
                  <a:pt x="308" y="178"/>
                  <a:pt x="308" y="178"/>
                  <a:pt x="307" y="178"/>
                </a:cubicBezTo>
                <a:cubicBezTo>
                  <a:pt x="307" y="178"/>
                  <a:pt x="308" y="178"/>
                  <a:pt x="308" y="177"/>
                </a:cubicBezTo>
                <a:cubicBezTo>
                  <a:pt x="308" y="177"/>
                  <a:pt x="309" y="177"/>
                  <a:pt x="309" y="177"/>
                </a:cubicBezTo>
                <a:cubicBezTo>
                  <a:pt x="309" y="176"/>
                  <a:pt x="310" y="176"/>
                  <a:pt x="310" y="175"/>
                </a:cubicBezTo>
                <a:cubicBezTo>
                  <a:pt x="310" y="175"/>
                  <a:pt x="311" y="174"/>
                  <a:pt x="311" y="174"/>
                </a:cubicBezTo>
                <a:cubicBezTo>
                  <a:pt x="310" y="174"/>
                  <a:pt x="310" y="173"/>
                  <a:pt x="309" y="173"/>
                </a:cubicBezTo>
                <a:cubicBezTo>
                  <a:pt x="309" y="173"/>
                  <a:pt x="308" y="173"/>
                  <a:pt x="308" y="174"/>
                </a:cubicBezTo>
                <a:cubicBezTo>
                  <a:pt x="308" y="174"/>
                  <a:pt x="309" y="175"/>
                  <a:pt x="309" y="175"/>
                </a:cubicBezTo>
                <a:close/>
                <a:moveTo>
                  <a:pt x="306" y="175"/>
                </a:moveTo>
                <a:cubicBezTo>
                  <a:pt x="306" y="175"/>
                  <a:pt x="306" y="173"/>
                  <a:pt x="306" y="174"/>
                </a:cubicBezTo>
                <a:cubicBezTo>
                  <a:pt x="306" y="174"/>
                  <a:pt x="305" y="175"/>
                  <a:pt x="305" y="175"/>
                </a:cubicBezTo>
                <a:cubicBezTo>
                  <a:pt x="306" y="175"/>
                  <a:pt x="306" y="175"/>
                  <a:pt x="306" y="175"/>
                </a:cubicBezTo>
                <a:close/>
                <a:moveTo>
                  <a:pt x="305" y="174"/>
                </a:moveTo>
                <a:cubicBezTo>
                  <a:pt x="305" y="175"/>
                  <a:pt x="304" y="175"/>
                  <a:pt x="305" y="175"/>
                </a:cubicBezTo>
                <a:cubicBezTo>
                  <a:pt x="305" y="175"/>
                  <a:pt x="305" y="175"/>
                  <a:pt x="305" y="174"/>
                </a:cubicBezTo>
                <a:cubicBezTo>
                  <a:pt x="305" y="174"/>
                  <a:pt x="305" y="174"/>
                  <a:pt x="305" y="174"/>
                </a:cubicBezTo>
                <a:close/>
                <a:moveTo>
                  <a:pt x="305" y="179"/>
                </a:moveTo>
                <a:cubicBezTo>
                  <a:pt x="305" y="179"/>
                  <a:pt x="306" y="178"/>
                  <a:pt x="306" y="178"/>
                </a:cubicBezTo>
                <a:cubicBezTo>
                  <a:pt x="306" y="177"/>
                  <a:pt x="306" y="176"/>
                  <a:pt x="305" y="176"/>
                </a:cubicBezTo>
                <a:cubicBezTo>
                  <a:pt x="305" y="176"/>
                  <a:pt x="305" y="176"/>
                  <a:pt x="305" y="176"/>
                </a:cubicBezTo>
                <a:cubicBezTo>
                  <a:pt x="305" y="176"/>
                  <a:pt x="305" y="176"/>
                  <a:pt x="305" y="177"/>
                </a:cubicBezTo>
                <a:cubicBezTo>
                  <a:pt x="304" y="178"/>
                  <a:pt x="304" y="179"/>
                  <a:pt x="305" y="179"/>
                </a:cubicBezTo>
                <a:close/>
                <a:moveTo>
                  <a:pt x="308" y="178"/>
                </a:moveTo>
                <a:cubicBezTo>
                  <a:pt x="308" y="178"/>
                  <a:pt x="307" y="179"/>
                  <a:pt x="308" y="179"/>
                </a:cubicBezTo>
                <a:cubicBezTo>
                  <a:pt x="308" y="179"/>
                  <a:pt x="309" y="178"/>
                  <a:pt x="310" y="177"/>
                </a:cubicBezTo>
                <a:cubicBezTo>
                  <a:pt x="310" y="177"/>
                  <a:pt x="310" y="177"/>
                  <a:pt x="309" y="177"/>
                </a:cubicBezTo>
                <a:cubicBezTo>
                  <a:pt x="309" y="177"/>
                  <a:pt x="309" y="178"/>
                  <a:pt x="308" y="178"/>
                </a:cubicBezTo>
                <a:close/>
                <a:moveTo>
                  <a:pt x="309" y="180"/>
                </a:moveTo>
                <a:cubicBezTo>
                  <a:pt x="309" y="180"/>
                  <a:pt x="308" y="180"/>
                  <a:pt x="308" y="180"/>
                </a:cubicBezTo>
                <a:cubicBezTo>
                  <a:pt x="308" y="180"/>
                  <a:pt x="308" y="181"/>
                  <a:pt x="309" y="181"/>
                </a:cubicBezTo>
                <a:cubicBezTo>
                  <a:pt x="309" y="180"/>
                  <a:pt x="309" y="180"/>
                  <a:pt x="309" y="180"/>
                </a:cubicBezTo>
                <a:close/>
                <a:moveTo>
                  <a:pt x="291" y="174"/>
                </a:moveTo>
                <a:cubicBezTo>
                  <a:pt x="291" y="174"/>
                  <a:pt x="291" y="174"/>
                  <a:pt x="291" y="174"/>
                </a:cubicBezTo>
                <a:cubicBezTo>
                  <a:pt x="291" y="174"/>
                  <a:pt x="290" y="174"/>
                  <a:pt x="290" y="175"/>
                </a:cubicBezTo>
                <a:cubicBezTo>
                  <a:pt x="290" y="175"/>
                  <a:pt x="290" y="175"/>
                  <a:pt x="291" y="175"/>
                </a:cubicBezTo>
                <a:cubicBezTo>
                  <a:pt x="291" y="175"/>
                  <a:pt x="292" y="175"/>
                  <a:pt x="291" y="175"/>
                </a:cubicBezTo>
                <a:cubicBezTo>
                  <a:pt x="291" y="175"/>
                  <a:pt x="290" y="175"/>
                  <a:pt x="290" y="176"/>
                </a:cubicBezTo>
                <a:cubicBezTo>
                  <a:pt x="290" y="176"/>
                  <a:pt x="290" y="177"/>
                  <a:pt x="290" y="177"/>
                </a:cubicBezTo>
                <a:cubicBezTo>
                  <a:pt x="290" y="177"/>
                  <a:pt x="291" y="176"/>
                  <a:pt x="291" y="177"/>
                </a:cubicBezTo>
                <a:cubicBezTo>
                  <a:pt x="290" y="177"/>
                  <a:pt x="290" y="177"/>
                  <a:pt x="290" y="178"/>
                </a:cubicBezTo>
                <a:cubicBezTo>
                  <a:pt x="290" y="178"/>
                  <a:pt x="290" y="178"/>
                  <a:pt x="290" y="178"/>
                </a:cubicBezTo>
                <a:cubicBezTo>
                  <a:pt x="291" y="179"/>
                  <a:pt x="291" y="179"/>
                  <a:pt x="291" y="179"/>
                </a:cubicBezTo>
                <a:cubicBezTo>
                  <a:pt x="291" y="180"/>
                  <a:pt x="291" y="180"/>
                  <a:pt x="291" y="180"/>
                </a:cubicBezTo>
                <a:cubicBezTo>
                  <a:pt x="291" y="180"/>
                  <a:pt x="291" y="180"/>
                  <a:pt x="291" y="181"/>
                </a:cubicBezTo>
                <a:cubicBezTo>
                  <a:pt x="291" y="181"/>
                  <a:pt x="291" y="182"/>
                  <a:pt x="292" y="182"/>
                </a:cubicBezTo>
                <a:cubicBezTo>
                  <a:pt x="292" y="181"/>
                  <a:pt x="292" y="181"/>
                  <a:pt x="292" y="180"/>
                </a:cubicBezTo>
                <a:cubicBezTo>
                  <a:pt x="292" y="180"/>
                  <a:pt x="293" y="180"/>
                  <a:pt x="293" y="180"/>
                </a:cubicBezTo>
                <a:cubicBezTo>
                  <a:pt x="293" y="180"/>
                  <a:pt x="292" y="180"/>
                  <a:pt x="292" y="180"/>
                </a:cubicBezTo>
                <a:cubicBezTo>
                  <a:pt x="292" y="179"/>
                  <a:pt x="293" y="179"/>
                  <a:pt x="292" y="179"/>
                </a:cubicBezTo>
                <a:cubicBezTo>
                  <a:pt x="292" y="179"/>
                  <a:pt x="292" y="179"/>
                  <a:pt x="292" y="179"/>
                </a:cubicBezTo>
                <a:cubicBezTo>
                  <a:pt x="292" y="179"/>
                  <a:pt x="292" y="179"/>
                  <a:pt x="292" y="178"/>
                </a:cubicBezTo>
                <a:cubicBezTo>
                  <a:pt x="292" y="178"/>
                  <a:pt x="291" y="178"/>
                  <a:pt x="291" y="178"/>
                </a:cubicBezTo>
                <a:cubicBezTo>
                  <a:pt x="291" y="178"/>
                  <a:pt x="291" y="177"/>
                  <a:pt x="292" y="177"/>
                </a:cubicBezTo>
                <a:cubicBezTo>
                  <a:pt x="292" y="177"/>
                  <a:pt x="293" y="176"/>
                  <a:pt x="292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75"/>
                  <a:pt x="293" y="175"/>
                  <a:pt x="293" y="175"/>
                </a:cubicBezTo>
                <a:cubicBezTo>
                  <a:pt x="292" y="175"/>
                  <a:pt x="293" y="175"/>
                  <a:pt x="293" y="175"/>
                </a:cubicBezTo>
                <a:cubicBezTo>
                  <a:pt x="293" y="175"/>
                  <a:pt x="293" y="175"/>
                  <a:pt x="293" y="176"/>
                </a:cubicBezTo>
                <a:cubicBezTo>
                  <a:pt x="293" y="176"/>
                  <a:pt x="293" y="176"/>
                  <a:pt x="293" y="176"/>
                </a:cubicBezTo>
                <a:cubicBezTo>
                  <a:pt x="294" y="176"/>
                  <a:pt x="294" y="176"/>
                  <a:pt x="294" y="175"/>
                </a:cubicBezTo>
                <a:cubicBezTo>
                  <a:pt x="294" y="175"/>
                  <a:pt x="294" y="175"/>
                  <a:pt x="294" y="175"/>
                </a:cubicBezTo>
                <a:cubicBezTo>
                  <a:pt x="294" y="175"/>
                  <a:pt x="293" y="175"/>
                  <a:pt x="293" y="175"/>
                </a:cubicBezTo>
                <a:cubicBezTo>
                  <a:pt x="293" y="175"/>
                  <a:pt x="293" y="175"/>
                  <a:pt x="293" y="175"/>
                </a:cubicBezTo>
                <a:cubicBezTo>
                  <a:pt x="294" y="175"/>
                  <a:pt x="294" y="175"/>
                  <a:pt x="295" y="175"/>
                </a:cubicBezTo>
                <a:cubicBezTo>
                  <a:pt x="295" y="174"/>
                  <a:pt x="295" y="174"/>
                  <a:pt x="295" y="174"/>
                </a:cubicBezTo>
                <a:cubicBezTo>
                  <a:pt x="295" y="173"/>
                  <a:pt x="294" y="173"/>
                  <a:pt x="294" y="173"/>
                </a:cubicBezTo>
                <a:cubicBezTo>
                  <a:pt x="294" y="173"/>
                  <a:pt x="294" y="173"/>
                  <a:pt x="294" y="173"/>
                </a:cubicBezTo>
                <a:cubicBezTo>
                  <a:pt x="295" y="173"/>
                  <a:pt x="296" y="172"/>
                  <a:pt x="296" y="171"/>
                </a:cubicBezTo>
                <a:cubicBezTo>
                  <a:pt x="297" y="171"/>
                  <a:pt x="297" y="170"/>
                  <a:pt x="298" y="170"/>
                </a:cubicBezTo>
                <a:cubicBezTo>
                  <a:pt x="299" y="169"/>
                  <a:pt x="300" y="168"/>
                  <a:pt x="300" y="168"/>
                </a:cubicBezTo>
                <a:cubicBezTo>
                  <a:pt x="301" y="168"/>
                  <a:pt x="301" y="167"/>
                  <a:pt x="300" y="168"/>
                </a:cubicBezTo>
                <a:cubicBezTo>
                  <a:pt x="300" y="168"/>
                  <a:pt x="299" y="168"/>
                  <a:pt x="298" y="168"/>
                </a:cubicBezTo>
                <a:cubicBezTo>
                  <a:pt x="298" y="168"/>
                  <a:pt x="298" y="168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6" y="170"/>
                  <a:pt x="296" y="170"/>
                  <a:pt x="296" y="170"/>
                </a:cubicBezTo>
                <a:cubicBezTo>
                  <a:pt x="295" y="171"/>
                  <a:pt x="295" y="171"/>
                  <a:pt x="295" y="171"/>
                </a:cubicBezTo>
                <a:cubicBezTo>
                  <a:pt x="295" y="171"/>
                  <a:pt x="294" y="171"/>
                  <a:pt x="294" y="171"/>
                </a:cubicBezTo>
                <a:cubicBezTo>
                  <a:pt x="294" y="171"/>
                  <a:pt x="294" y="171"/>
                  <a:pt x="294" y="171"/>
                </a:cubicBezTo>
                <a:cubicBezTo>
                  <a:pt x="295" y="170"/>
                  <a:pt x="294" y="170"/>
                  <a:pt x="295" y="170"/>
                </a:cubicBezTo>
                <a:cubicBezTo>
                  <a:pt x="296" y="170"/>
                  <a:pt x="296" y="169"/>
                  <a:pt x="297" y="169"/>
                </a:cubicBezTo>
                <a:cubicBezTo>
                  <a:pt x="297" y="169"/>
                  <a:pt x="297" y="169"/>
                  <a:pt x="297" y="169"/>
                </a:cubicBezTo>
                <a:cubicBezTo>
                  <a:pt x="297" y="169"/>
                  <a:pt x="297" y="168"/>
                  <a:pt x="297" y="168"/>
                </a:cubicBezTo>
                <a:cubicBezTo>
                  <a:pt x="297" y="168"/>
                  <a:pt x="297" y="168"/>
                  <a:pt x="296" y="168"/>
                </a:cubicBezTo>
                <a:cubicBezTo>
                  <a:pt x="295" y="168"/>
                  <a:pt x="294" y="169"/>
                  <a:pt x="295" y="169"/>
                </a:cubicBezTo>
                <a:cubicBezTo>
                  <a:pt x="295" y="168"/>
                  <a:pt x="295" y="168"/>
                  <a:pt x="295" y="168"/>
                </a:cubicBezTo>
                <a:cubicBezTo>
                  <a:pt x="296" y="168"/>
                  <a:pt x="295" y="167"/>
                  <a:pt x="295" y="168"/>
                </a:cubicBezTo>
                <a:cubicBezTo>
                  <a:pt x="294" y="168"/>
                  <a:pt x="294" y="168"/>
                  <a:pt x="294" y="168"/>
                </a:cubicBezTo>
                <a:cubicBezTo>
                  <a:pt x="294" y="167"/>
                  <a:pt x="294" y="167"/>
                  <a:pt x="294" y="167"/>
                </a:cubicBezTo>
                <a:cubicBezTo>
                  <a:pt x="293" y="168"/>
                  <a:pt x="293" y="168"/>
                  <a:pt x="293" y="168"/>
                </a:cubicBezTo>
                <a:cubicBezTo>
                  <a:pt x="292" y="168"/>
                  <a:pt x="292" y="168"/>
                  <a:pt x="292" y="169"/>
                </a:cubicBezTo>
                <a:cubicBezTo>
                  <a:pt x="291" y="169"/>
                  <a:pt x="291" y="170"/>
                  <a:pt x="291" y="170"/>
                </a:cubicBezTo>
                <a:cubicBezTo>
                  <a:pt x="291" y="171"/>
                  <a:pt x="291" y="171"/>
                  <a:pt x="291" y="171"/>
                </a:cubicBezTo>
                <a:cubicBezTo>
                  <a:pt x="290" y="171"/>
                  <a:pt x="291" y="172"/>
                  <a:pt x="291" y="172"/>
                </a:cubicBezTo>
                <a:cubicBezTo>
                  <a:pt x="291" y="172"/>
                  <a:pt x="291" y="172"/>
                  <a:pt x="292" y="172"/>
                </a:cubicBezTo>
                <a:cubicBezTo>
                  <a:pt x="292" y="172"/>
                  <a:pt x="292" y="173"/>
                  <a:pt x="291" y="173"/>
                </a:cubicBezTo>
                <a:cubicBezTo>
                  <a:pt x="291" y="173"/>
                  <a:pt x="290" y="172"/>
                  <a:pt x="291" y="173"/>
                </a:cubicBezTo>
                <a:cubicBezTo>
                  <a:pt x="291" y="173"/>
                  <a:pt x="291" y="173"/>
                  <a:pt x="291" y="173"/>
                </a:cubicBezTo>
                <a:cubicBezTo>
                  <a:pt x="290" y="173"/>
                  <a:pt x="290" y="173"/>
                  <a:pt x="290" y="173"/>
                </a:cubicBezTo>
                <a:cubicBezTo>
                  <a:pt x="290" y="173"/>
                  <a:pt x="290" y="173"/>
                  <a:pt x="291" y="174"/>
                </a:cubicBezTo>
                <a:cubicBezTo>
                  <a:pt x="291" y="174"/>
                  <a:pt x="291" y="174"/>
                  <a:pt x="291" y="174"/>
                </a:cubicBezTo>
                <a:cubicBezTo>
                  <a:pt x="291" y="174"/>
                  <a:pt x="291" y="174"/>
                  <a:pt x="291" y="174"/>
                </a:cubicBezTo>
                <a:close/>
                <a:moveTo>
                  <a:pt x="293" y="171"/>
                </a:moveTo>
                <a:cubicBezTo>
                  <a:pt x="293" y="171"/>
                  <a:pt x="294" y="171"/>
                  <a:pt x="294" y="171"/>
                </a:cubicBezTo>
                <a:cubicBezTo>
                  <a:pt x="294" y="171"/>
                  <a:pt x="294" y="171"/>
                  <a:pt x="294" y="171"/>
                </a:cubicBezTo>
                <a:cubicBezTo>
                  <a:pt x="293" y="171"/>
                  <a:pt x="293" y="171"/>
                  <a:pt x="293" y="171"/>
                </a:cubicBezTo>
                <a:cubicBezTo>
                  <a:pt x="293" y="171"/>
                  <a:pt x="293" y="171"/>
                  <a:pt x="293" y="171"/>
                </a:cubicBezTo>
                <a:close/>
                <a:moveTo>
                  <a:pt x="293" y="174"/>
                </a:moveTo>
                <a:cubicBezTo>
                  <a:pt x="293" y="174"/>
                  <a:pt x="293" y="174"/>
                  <a:pt x="293" y="174"/>
                </a:cubicBezTo>
                <a:cubicBezTo>
                  <a:pt x="293" y="174"/>
                  <a:pt x="292" y="174"/>
                  <a:pt x="292" y="174"/>
                </a:cubicBezTo>
                <a:cubicBezTo>
                  <a:pt x="292" y="174"/>
                  <a:pt x="293" y="174"/>
                  <a:pt x="293" y="174"/>
                </a:cubicBezTo>
                <a:close/>
                <a:moveTo>
                  <a:pt x="292" y="178"/>
                </a:moveTo>
                <a:cubicBezTo>
                  <a:pt x="292" y="178"/>
                  <a:pt x="293" y="178"/>
                  <a:pt x="293" y="177"/>
                </a:cubicBezTo>
                <a:cubicBezTo>
                  <a:pt x="294" y="177"/>
                  <a:pt x="294" y="177"/>
                  <a:pt x="293" y="177"/>
                </a:cubicBezTo>
                <a:cubicBezTo>
                  <a:pt x="293" y="177"/>
                  <a:pt x="292" y="178"/>
                  <a:pt x="292" y="178"/>
                </a:cubicBezTo>
                <a:close/>
                <a:moveTo>
                  <a:pt x="310" y="189"/>
                </a:moveTo>
                <a:cubicBezTo>
                  <a:pt x="310" y="189"/>
                  <a:pt x="309" y="190"/>
                  <a:pt x="308" y="190"/>
                </a:cubicBezTo>
                <a:cubicBezTo>
                  <a:pt x="308" y="190"/>
                  <a:pt x="307" y="190"/>
                  <a:pt x="308" y="191"/>
                </a:cubicBezTo>
                <a:cubicBezTo>
                  <a:pt x="308" y="191"/>
                  <a:pt x="309" y="191"/>
                  <a:pt x="310" y="190"/>
                </a:cubicBezTo>
                <a:cubicBezTo>
                  <a:pt x="310" y="190"/>
                  <a:pt x="310" y="189"/>
                  <a:pt x="310" y="189"/>
                </a:cubicBezTo>
                <a:close/>
                <a:moveTo>
                  <a:pt x="315" y="198"/>
                </a:moveTo>
                <a:cubicBezTo>
                  <a:pt x="315" y="198"/>
                  <a:pt x="315" y="198"/>
                  <a:pt x="315" y="197"/>
                </a:cubicBezTo>
                <a:cubicBezTo>
                  <a:pt x="315" y="197"/>
                  <a:pt x="314" y="197"/>
                  <a:pt x="314" y="197"/>
                </a:cubicBezTo>
                <a:cubicBezTo>
                  <a:pt x="314" y="196"/>
                  <a:pt x="313" y="196"/>
                  <a:pt x="313" y="196"/>
                </a:cubicBezTo>
                <a:cubicBezTo>
                  <a:pt x="313" y="197"/>
                  <a:pt x="313" y="197"/>
                  <a:pt x="314" y="198"/>
                </a:cubicBezTo>
                <a:cubicBezTo>
                  <a:pt x="314" y="198"/>
                  <a:pt x="315" y="199"/>
                  <a:pt x="315" y="198"/>
                </a:cubicBezTo>
                <a:close/>
                <a:moveTo>
                  <a:pt x="306" y="191"/>
                </a:moveTo>
                <a:cubicBezTo>
                  <a:pt x="305" y="191"/>
                  <a:pt x="304" y="191"/>
                  <a:pt x="304" y="191"/>
                </a:cubicBezTo>
                <a:cubicBezTo>
                  <a:pt x="304" y="190"/>
                  <a:pt x="303" y="189"/>
                  <a:pt x="303" y="189"/>
                </a:cubicBezTo>
                <a:cubicBezTo>
                  <a:pt x="302" y="189"/>
                  <a:pt x="301" y="189"/>
                  <a:pt x="301" y="189"/>
                </a:cubicBezTo>
                <a:cubicBezTo>
                  <a:pt x="300" y="189"/>
                  <a:pt x="300" y="190"/>
                  <a:pt x="299" y="190"/>
                </a:cubicBezTo>
                <a:cubicBezTo>
                  <a:pt x="299" y="190"/>
                  <a:pt x="298" y="190"/>
                  <a:pt x="298" y="191"/>
                </a:cubicBezTo>
                <a:cubicBezTo>
                  <a:pt x="298" y="191"/>
                  <a:pt x="299" y="191"/>
                  <a:pt x="299" y="192"/>
                </a:cubicBezTo>
                <a:cubicBezTo>
                  <a:pt x="299" y="192"/>
                  <a:pt x="300" y="192"/>
                  <a:pt x="300" y="192"/>
                </a:cubicBezTo>
                <a:cubicBezTo>
                  <a:pt x="301" y="192"/>
                  <a:pt x="301" y="192"/>
                  <a:pt x="301" y="191"/>
                </a:cubicBezTo>
                <a:cubicBezTo>
                  <a:pt x="301" y="191"/>
                  <a:pt x="302" y="191"/>
                  <a:pt x="302" y="191"/>
                </a:cubicBezTo>
                <a:cubicBezTo>
                  <a:pt x="302" y="191"/>
                  <a:pt x="302" y="191"/>
                  <a:pt x="302" y="192"/>
                </a:cubicBezTo>
                <a:cubicBezTo>
                  <a:pt x="302" y="192"/>
                  <a:pt x="302" y="193"/>
                  <a:pt x="302" y="192"/>
                </a:cubicBezTo>
                <a:cubicBezTo>
                  <a:pt x="301" y="192"/>
                  <a:pt x="301" y="192"/>
                  <a:pt x="301" y="192"/>
                </a:cubicBezTo>
                <a:cubicBezTo>
                  <a:pt x="301" y="192"/>
                  <a:pt x="300" y="192"/>
                  <a:pt x="299" y="192"/>
                </a:cubicBezTo>
                <a:cubicBezTo>
                  <a:pt x="299" y="192"/>
                  <a:pt x="299" y="193"/>
                  <a:pt x="299" y="193"/>
                </a:cubicBezTo>
                <a:cubicBezTo>
                  <a:pt x="299" y="193"/>
                  <a:pt x="300" y="193"/>
                  <a:pt x="299" y="193"/>
                </a:cubicBezTo>
                <a:cubicBezTo>
                  <a:pt x="299" y="193"/>
                  <a:pt x="298" y="194"/>
                  <a:pt x="298" y="194"/>
                </a:cubicBezTo>
                <a:cubicBezTo>
                  <a:pt x="298" y="194"/>
                  <a:pt x="298" y="195"/>
                  <a:pt x="299" y="195"/>
                </a:cubicBezTo>
                <a:cubicBezTo>
                  <a:pt x="299" y="194"/>
                  <a:pt x="300" y="194"/>
                  <a:pt x="300" y="194"/>
                </a:cubicBezTo>
                <a:cubicBezTo>
                  <a:pt x="301" y="194"/>
                  <a:pt x="300" y="195"/>
                  <a:pt x="300" y="195"/>
                </a:cubicBezTo>
                <a:cubicBezTo>
                  <a:pt x="301" y="195"/>
                  <a:pt x="302" y="194"/>
                  <a:pt x="302" y="194"/>
                </a:cubicBezTo>
                <a:cubicBezTo>
                  <a:pt x="301" y="195"/>
                  <a:pt x="301" y="195"/>
                  <a:pt x="301" y="195"/>
                </a:cubicBezTo>
                <a:cubicBezTo>
                  <a:pt x="300" y="196"/>
                  <a:pt x="301" y="196"/>
                  <a:pt x="301" y="196"/>
                </a:cubicBezTo>
                <a:cubicBezTo>
                  <a:pt x="302" y="196"/>
                  <a:pt x="302" y="196"/>
                  <a:pt x="302" y="196"/>
                </a:cubicBezTo>
                <a:cubicBezTo>
                  <a:pt x="302" y="195"/>
                  <a:pt x="303" y="196"/>
                  <a:pt x="303" y="196"/>
                </a:cubicBezTo>
                <a:cubicBezTo>
                  <a:pt x="303" y="196"/>
                  <a:pt x="302" y="196"/>
                  <a:pt x="302" y="196"/>
                </a:cubicBezTo>
                <a:cubicBezTo>
                  <a:pt x="302" y="196"/>
                  <a:pt x="301" y="197"/>
                  <a:pt x="301" y="197"/>
                </a:cubicBezTo>
                <a:cubicBezTo>
                  <a:pt x="301" y="197"/>
                  <a:pt x="301" y="197"/>
                  <a:pt x="301" y="198"/>
                </a:cubicBezTo>
                <a:cubicBezTo>
                  <a:pt x="302" y="198"/>
                  <a:pt x="302" y="198"/>
                  <a:pt x="302" y="197"/>
                </a:cubicBezTo>
                <a:cubicBezTo>
                  <a:pt x="303" y="197"/>
                  <a:pt x="303" y="197"/>
                  <a:pt x="303" y="197"/>
                </a:cubicBezTo>
                <a:cubicBezTo>
                  <a:pt x="303" y="197"/>
                  <a:pt x="303" y="197"/>
                  <a:pt x="303" y="197"/>
                </a:cubicBezTo>
                <a:cubicBezTo>
                  <a:pt x="303" y="197"/>
                  <a:pt x="304" y="196"/>
                  <a:pt x="304" y="197"/>
                </a:cubicBezTo>
                <a:cubicBezTo>
                  <a:pt x="304" y="197"/>
                  <a:pt x="303" y="197"/>
                  <a:pt x="303" y="197"/>
                </a:cubicBezTo>
                <a:cubicBezTo>
                  <a:pt x="304" y="197"/>
                  <a:pt x="305" y="197"/>
                  <a:pt x="305" y="197"/>
                </a:cubicBezTo>
                <a:cubicBezTo>
                  <a:pt x="305" y="197"/>
                  <a:pt x="304" y="197"/>
                  <a:pt x="304" y="197"/>
                </a:cubicBezTo>
                <a:cubicBezTo>
                  <a:pt x="303" y="197"/>
                  <a:pt x="303" y="197"/>
                  <a:pt x="302" y="198"/>
                </a:cubicBezTo>
                <a:cubicBezTo>
                  <a:pt x="302" y="198"/>
                  <a:pt x="301" y="199"/>
                  <a:pt x="301" y="199"/>
                </a:cubicBezTo>
                <a:cubicBezTo>
                  <a:pt x="302" y="199"/>
                  <a:pt x="303" y="199"/>
                  <a:pt x="303" y="199"/>
                </a:cubicBezTo>
                <a:cubicBezTo>
                  <a:pt x="303" y="199"/>
                  <a:pt x="303" y="199"/>
                  <a:pt x="303" y="200"/>
                </a:cubicBezTo>
                <a:cubicBezTo>
                  <a:pt x="303" y="200"/>
                  <a:pt x="303" y="200"/>
                  <a:pt x="304" y="200"/>
                </a:cubicBezTo>
                <a:cubicBezTo>
                  <a:pt x="304" y="200"/>
                  <a:pt x="304" y="199"/>
                  <a:pt x="304" y="199"/>
                </a:cubicBezTo>
                <a:cubicBezTo>
                  <a:pt x="304" y="199"/>
                  <a:pt x="305" y="199"/>
                  <a:pt x="304" y="199"/>
                </a:cubicBezTo>
                <a:cubicBezTo>
                  <a:pt x="304" y="200"/>
                  <a:pt x="304" y="200"/>
                  <a:pt x="304" y="200"/>
                </a:cubicBezTo>
                <a:cubicBezTo>
                  <a:pt x="304" y="200"/>
                  <a:pt x="305" y="199"/>
                  <a:pt x="305" y="199"/>
                </a:cubicBezTo>
                <a:cubicBezTo>
                  <a:pt x="305" y="199"/>
                  <a:pt x="304" y="200"/>
                  <a:pt x="304" y="200"/>
                </a:cubicBezTo>
                <a:cubicBezTo>
                  <a:pt x="305" y="200"/>
                  <a:pt x="305" y="199"/>
                  <a:pt x="305" y="200"/>
                </a:cubicBezTo>
                <a:cubicBezTo>
                  <a:pt x="305" y="200"/>
                  <a:pt x="305" y="200"/>
                  <a:pt x="305" y="200"/>
                </a:cubicBezTo>
                <a:cubicBezTo>
                  <a:pt x="305" y="200"/>
                  <a:pt x="306" y="200"/>
                  <a:pt x="305" y="201"/>
                </a:cubicBezTo>
                <a:cubicBezTo>
                  <a:pt x="305" y="201"/>
                  <a:pt x="304" y="201"/>
                  <a:pt x="304" y="201"/>
                </a:cubicBezTo>
                <a:cubicBezTo>
                  <a:pt x="304" y="201"/>
                  <a:pt x="304" y="201"/>
                  <a:pt x="304" y="201"/>
                </a:cubicBezTo>
                <a:cubicBezTo>
                  <a:pt x="304" y="202"/>
                  <a:pt x="304" y="202"/>
                  <a:pt x="305" y="202"/>
                </a:cubicBezTo>
                <a:cubicBezTo>
                  <a:pt x="305" y="203"/>
                  <a:pt x="305" y="202"/>
                  <a:pt x="306" y="202"/>
                </a:cubicBezTo>
                <a:cubicBezTo>
                  <a:pt x="306" y="202"/>
                  <a:pt x="307" y="202"/>
                  <a:pt x="306" y="202"/>
                </a:cubicBezTo>
                <a:cubicBezTo>
                  <a:pt x="306" y="202"/>
                  <a:pt x="307" y="202"/>
                  <a:pt x="307" y="202"/>
                </a:cubicBezTo>
                <a:cubicBezTo>
                  <a:pt x="307" y="202"/>
                  <a:pt x="308" y="202"/>
                  <a:pt x="308" y="202"/>
                </a:cubicBezTo>
                <a:cubicBezTo>
                  <a:pt x="309" y="202"/>
                  <a:pt x="309" y="201"/>
                  <a:pt x="310" y="200"/>
                </a:cubicBezTo>
                <a:cubicBezTo>
                  <a:pt x="310" y="200"/>
                  <a:pt x="310" y="200"/>
                  <a:pt x="310" y="201"/>
                </a:cubicBezTo>
                <a:cubicBezTo>
                  <a:pt x="309" y="201"/>
                  <a:pt x="309" y="202"/>
                  <a:pt x="308" y="202"/>
                </a:cubicBezTo>
                <a:cubicBezTo>
                  <a:pt x="307" y="202"/>
                  <a:pt x="306" y="203"/>
                  <a:pt x="306" y="203"/>
                </a:cubicBezTo>
                <a:cubicBezTo>
                  <a:pt x="306" y="203"/>
                  <a:pt x="306" y="204"/>
                  <a:pt x="306" y="204"/>
                </a:cubicBezTo>
                <a:cubicBezTo>
                  <a:pt x="307" y="204"/>
                  <a:pt x="307" y="204"/>
                  <a:pt x="308" y="205"/>
                </a:cubicBezTo>
                <a:cubicBezTo>
                  <a:pt x="308" y="205"/>
                  <a:pt x="308" y="205"/>
                  <a:pt x="309" y="205"/>
                </a:cubicBezTo>
                <a:cubicBezTo>
                  <a:pt x="309" y="205"/>
                  <a:pt x="309" y="205"/>
                  <a:pt x="309" y="205"/>
                </a:cubicBezTo>
                <a:cubicBezTo>
                  <a:pt x="310" y="206"/>
                  <a:pt x="311" y="206"/>
                  <a:pt x="311" y="206"/>
                </a:cubicBezTo>
                <a:cubicBezTo>
                  <a:pt x="312" y="206"/>
                  <a:pt x="313" y="206"/>
                  <a:pt x="313" y="206"/>
                </a:cubicBezTo>
                <a:cubicBezTo>
                  <a:pt x="314" y="206"/>
                  <a:pt x="314" y="206"/>
                  <a:pt x="315" y="205"/>
                </a:cubicBezTo>
                <a:cubicBezTo>
                  <a:pt x="315" y="205"/>
                  <a:pt x="315" y="204"/>
                  <a:pt x="315" y="204"/>
                </a:cubicBezTo>
                <a:cubicBezTo>
                  <a:pt x="314" y="204"/>
                  <a:pt x="314" y="205"/>
                  <a:pt x="314" y="205"/>
                </a:cubicBezTo>
                <a:cubicBezTo>
                  <a:pt x="314" y="204"/>
                  <a:pt x="314" y="204"/>
                  <a:pt x="314" y="204"/>
                </a:cubicBezTo>
                <a:cubicBezTo>
                  <a:pt x="314" y="203"/>
                  <a:pt x="315" y="203"/>
                  <a:pt x="315" y="203"/>
                </a:cubicBezTo>
                <a:cubicBezTo>
                  <a:pt x="315" y="204"/>
                  <a:pt x="315" y="204"/>
                  <a:pt x="315" y="203"/>
                </a:cubicBezTo>
                <a:cubicBezTo>
                  <a:pt x="315" y="203"/>
                  <a:pt x="315" y="203"/>
                  <a:pt x="315" y="203"/>
                </a:cubicBezTo>
                <a:cubicBezTo>
                  <a:pt x="315" y="202"/>
                  <a:pt x="315" y="202"/>
                  <a:pt x="315" y="202"/>
                </a:cubicBezTo>
                <a:cubicBezTo>
                  <a:pt x="315" y="202"/>
                  <a:pt x="315" y="203"/>
                  <a:pt x="315" y="203"/>
                </a:cubicBezTo>
                <a:cubicBezTo>
                  <a:pt x="314" y="202"/>
                  <a:pt x="314" y="202"/>
                  <a:pt x="314" y="202"/>
                </a:cubicBezTo>
                <a:cubicBezTo>
                  <a:pt x="314" y="202"/>
                  <a:pt x="315" y="202"/>
                  <a:pt x="315" y="201"/>
                </a:cubicBezTo>
                <a:cubicBezTo>
                  <a:pt x="315" y="201"/>
                  <a:pt x="314" y="200"/>
                  <a:pt x="313" y="200"/>
                </a:cubicBezTo>
                <a:cubicBezTo>
                  <a:pt x="313" y="199"/>
                  <a:pt x="312" y="199"/>
                  <a:pt x="312" y="199"/>
                </a:cubicBezTo>
                <a:cubicBezTo>
                  <a:pt x="311" y="198"/>
                  <a:pt x="311" y="198"/>
                  <a:pt x="311" y="197"/>
                </a:cubicBezTo>
                <a:cubicBezTo>
                  <a:pt x="312" y="197"/>
                  <a:pt x="312" y="197"/>
                  <a:pt x="312" y="197"/>
                </a:cubicBezTo>
                <a:cubicBezTo>
                  <a:pt x="312" y="196"/>
                  <a:pt x="311" y="196"/>
                  <a:pt x="311" y="196"/>
                </a:cubicBezTo>
                <a:cubicBezTo>
                  <a:pt x="311" y="195"/>
                  <a:pt x="312" y="195"/>
                  <a:pt x="312" y="195"/>
                </a:cubicBezTo>
                <a:cubicBezTo>
                  <a:pt x="312" y="195"/>
                  <a:pt x="311" y="194"/>
                  <a:pt x="312" y="194"/>
                </a:cubicBezTo>
                <a:cubicBezTo>
                  <a:pt x="312" y="194"/>
                  <a:pt x="313" y="194"/>
                  <a:pt x="313" y="193"/>
                </a:cubicBezTo>
                <a:cubicBezTo>
                  <a:pt x="313" y="193"/>
                  <a:pt x="313" y="193"/>
                  <a:pt x="312" y="193"/>
                </a:cubicBezTo>
                <a:cubicBezTo>
                  <a:pt x="312" y="194"/>
                  <a:pt x="311" y="194"/>
                  <a:pt x="312" y="194"/>
                </a:cubicBezTo>
                <a:cubicBezTo>
                  <a:pt x="312" y="193"/>
                  <a:pt x="312" y="193"/>
                  <a:pt x="312" y="193"/>
                </a:cubicBezTo>
                <a:cubicBezTo>
                  <a:pt x="311" y="193"/>
                  <a:pt x="311" y="192"/>
                  <a:pt x="311" y="192"/>
                </a:cubicBezTo>
                <a:cubicBezTo>
                  <a:pt x="310" y="193"/>
                  <a:pt x="310" y="193"/>
                  <a:pt x="310" y="193"/>
                </a:cubicBezTo>
                <a:cubicBezTo>
                  <a:pt x="309" y="192"/>
                  <a:pt x="309" y="192"/>
                  <a:pt x="309" y="192"/>
                </a:cubicBezTo>
                <a:cubicBezTo>
                  <a:pt x="309" y="192"/>
                  <a:pt x="309" y="191"/>
                  <a:pt x="309" y="191"/>
                </a:cubicBezTo>
                <a:cubicBezTo>
                  <a:pt x="308" y="191"/>
                  <a:pt x="308" y="191"/>
                  <a:pt x="307" y="192"/>
                </a:cubicBezTo>
                <a:cubicBezTo>
                  <a:pt x="307" y="192"/>
                  <a:pt x="306" y="192"/>
                  <a:pt x="306" y="191"/>
                </a:cubicBezTo>
                <a:close/>
                <a:moveTo>
                  <a:pt x="303" y="196"/>
                </a:moveTo>
                <a:cubicBezTo>
                  <a:pt x="303" y="196"/>
                  <a:pt x="303" y="196"/>
                  <a:pt x="303" y="196"/>
                </a:cubicBezTo>
                <a:cubicBezTo>
                  <a:pt x="303" y="196"/>
                  <a:pt x="303" y="196"/>
                  <a:pt x="303" y="196"/>
                </a:cubicBezTo>
                <a:cubicBezTo>
                  <a:pt x="303" y="196"/>
                  <a:pt x="304" y="196"/>
                  <a:pt x="303" y="196"/>
                </a:cubicBezTo>
                <a:close/>
                <a:moveTo>
                  <a:pt x="646" y="201"/>
                </a:moveTo>
                <a:cubicBezTo>
                  <a:pt x="646" y="201"/>
                  <a:pt x="647" y="200"/>
                  <a:pt x="646" y="200"/>
                </a:cubicBezTo>
                <a:cubicBezTo>
                  <a:pt x="646" y="199"/>
                  <a:pt x="645" y="199"/>
                  <a:pt x="645" y="199"/>
                </a:cubicBezTo>
                <a:cubicBezTo>
                  <a:pt x="644" y="199"/>
                  <a:pt x="644" y="199"/>
                  <a:pt x="644" y="198"/>
                </a:cubicBezTo>
                <a:cubicBezTo>
                  <a:pt x="643" y="198"/>
                  <a:pt x="643" y="197"/>
                  <a:pt x="642" y="197"/>
                </a:cubicBezTo>
                <a:cubicBezTo>
                  <a:pt x="642" y="197"/>
                  <a:pt x="642" y="197"/>
                  <a:pt x="641" y="197"/>
                </a:cubicBezTo>
                <a:cubicBezTo>
                  <a:pt x="640" y="196"/>
                  <a:pt x="640" y="196"/>
                  <a:pt x="639" y="196"/>
                </a:cubicBezTo>
                <a:cubicBezTo>
                  <a:pt x="639" y="196"/>
                  <a:pt x="638" y="196"/>
                  <a:pt x="638" y="196"/>
                </a:cubicBezTo>
                <a:cubicBezTo>
                  <a:pt x="637" y="196"/>
                  <a:pt x="637" y="196"/>
                  <a:pt x="636" y="196"/>
                </a:cubicBezTo>
                <a:cubicBezTo>
                  <a:pt x="635" y="195"/>
                  <a:pt x="635" y="195"/>
                  <a:pt x="635" y="195"/>
                </a:cubicBezTo>
                <a:cubicBezTo>
                  <a:pt x="634" y="195"/>
                  <a:pt x="634" y="196"/>
                  <a:pt x="634" y="196"/>
                </a:cubicBezTo>
                <a:cubicBezTo>
                  <a:pt x="633" y="196"/>
                  <a:pt x="633" y="196"/>
                  <a:pt x="634" y="196"/>
                </a:cubicBezTo>
                <a:cubicBezTo>
                  <a:pt x="634" y="196"/>
                  <a:pt x="634" y="196"/>
                  <a:pt x="635" y="197"/>
                </a:cubicBezTo>
                <a:cubicBezTo>
                  <a:pt x="635" y="197"/>
                  <a:pt x="636" y="197"/>
                  <a:pt x="636" y="198"/>
                </a:cubicBezTo>
                <a:cubicBezTo>
                  <a:pt x="637" y="198"/>
                  <a:pt x="637" y="198"/>
                  <a:pt x="637" y="199"/>
                </a:cubicBezTo>
                <a:cubicBezTo>
                  <a:pt x="637" y="199"/>
                  <a:pt x="637" y="199"/>
                  <a:pt x="638" y="200"/>
                </a:cubicBezTo>
                <a:cubicBezTo>
                  <a:pt x="639" y="200"/>
                  <a:pt x="640" y="200"/>
                  <a:pt x="641" y="201"/>
                </a:cubicBezTo>
                <a:cubicBezTo>
                  <a:pt x="642" y="201"/>
                  <a:pt x="643" y="201"/>
                  <a:pt x="644" y="201"/>
                </a:cubicBezTo>
                <a:cubicBezTo>
                  <a:pt x="644" y="201"/>
                  <a:pt x="646" y="202"/>
                  <a:pt x="646" y="201"/>
                </a:cubicBezTo>
                <a:close/>
                <a:moveTo>
                  <a:pt x="636" y="220"/>
                </a:moveTo>
                <a:cubicBezTo>
                  <a:pt x="636" y="220"/>
                  <a:pt x="638" y="219"/>
                  <a:pt x="638" y="219"/>
                </a:cubicBezTo>
                <a:cubicBezTo>
                  <a:pt x="638" y="219"/>
                  <a:pt x="638" y="219"/>
                  <a:pt x="637" y="219"/>
                </a:cubicBezTo>
                <a:cubicBezTo>
                  <a:pt x="636" y="219"/>
                  <a:pt x="635" y="219"/>
                  <a:pt x="635" y="219"/>
                </a:cubicBezTo>
                <a:cubicBezTo>
                  <a:pt x="634" y="219"/>
                  <a:pt x="633" y="219"/>
                  <a:pt x="632" y="219"/>
                </a:cubicBezTo>
                <a:cubicBezTo>
                  <a:pt x="631" y="219"/>
                  <a:pt x="631" y="219"/>
                  <a:pt x="631" y="219"/>
                </a:cubicBezTo>
                <a:cubicBezTo>
                  <a:pt x="631" y="218"/>
                  <a:pt x="631" y="218"/>
                  <a:pt x="631" y="219"/>
                </a:cubicBezTo>
                <a:cubicBezTo>
                  <a:pt x="630" y="219"/>
                  <a:pt x="630" y="219"/>
                  <a:pt x="630" y="219"/>
                </a:cubicBezTo>
                <a:cubicBezTo>
                  <a:pt x="630" y="218"/>
                  <a:pt x="630" y="218"/>
                  <a:pt x="629" y="218"/>
                </a:cubicBezTo>
                <a:cubicBezTo>
                  <a:pt x="629" y="218"/>
                  <a:pt x="629" y="218"/>
                  <a:pt x="629" y="219"/>
                </a:cubicBezTo>
                <a:cubicBezTo>
                  <a:pt x="628" y="219"/>
                  <a:pt x="628" y="219"/>
                  <a:pt x="628" y="219"/>
                </a:cubicBezTo>
                <a:cubicBezTo>
                  <a:pt x="628" y="219"/>
                  <a:pt x="629" y="218"/>
                  <a:pt x="629" y="218"/>
                </a:cubicBezTo>
                <a:cubicBezTo>
                  <a:pt x="629" y="218"/>
                  <a:pt x="628" y="217"/>
                  <a:pt x="628" y="217"/>
                </a:cubicBezTo>
                <a:cubicBezTo>
                  <a:pt x="628" y="216"/>
                  <a:pt x="628" y="216"/>
                  <a:pt x="629" y="216"/>
                </a:cubicBezTo>
                <a:cubicBezTo>
                  <a:pt x="629" y="216"/>
                  <a:pt x="629" y="215"/>
                  <a:pt x="629" y="215"/>
                </a:cubicBezTo>
                <a:cubicBezTo>
                  <a:pt x="628" y="215"/>
                  <a:pt x="628" y="215"/>
                  <a:pt x="627" y="216"/>
                </a:cubicBezTo>
                <a:cubicBezTo>
                  <a:pt x="627" y="216"/>
                  <a:pt x="627" y="216"/>
                  <a:pt x="626" y="216"/>
                </a:cubicBezTo>
                <a:cubicBezTo>
                  <a:pt x="626" y="217"/>
                  <a:pt x="626" y="217"/>
                  <a:pt x="626" y="217"/>
                </a:cubicBezTo>
                <a:cubicBezTo>
                  <a:pt x="625" y="218"/>
                  <a:pt x="626" y="218"/>
                  <a:pt x="627" y="218"/>
                </a:cubicBezTo>
                <a:cubicBezTo>
                  <a:pt x="627" y="218"/>
                  <a:pt x="627" y="217"/>
                  <a:pt x="627" y="218"/>
                </a:cubicBezTo>
                <a:cubicBezTo>
                  <a:pt x="627" y="218"/>
                  <a:pt x="627" y="219"/>
                  <a:pt x="627" y="219"/>
                </a:cubicBezTo>
                <a:cubicBezTo>
                  <a:pt x="627" y="219"/>
                  <a:pt x="627" y="219"/>
                  <a:pt x="627" y="219"/>
                </a:cubicBezTo>
                <a:cubicBezTo>
                  <a:pt x="628" y="219"/>
                  <a:pt x="628" y="219"/>
                  <a:pt x="628" y="220"/>
                </a:cubicBezTo>
                <a:cubicBezTo>
                  <a:pt x="628" y="220"/>
                  <a:pt x="628" y="220"/>
                  <a:pt x="629" y="221"/>
                </a:cubicBezTo>
                <a:cubicBezTo>
                  <a:pt x="629" y="221"/>
                  <a:pt x="631" y="221"/>
                  <a:pt x="631" y="221"/>
                </a:cubicBezTo>
                <a:cubicBezTo>
                  <a:pt x="631" y="221"/>
                  <a:pt x="632" y="220"/>
                  <a:pt x="632" y="220"/>
                </a:cubicBezTo>
                <a:cubicBezTo>
                  <a:pt x="632" y="220"/>
                  <a:pt x="631" y="221"/>
                  <a:pt x="632" y="221"/>
                </a:cubicBezTo>
                <a:cubicBezTo>
                  <a:pt x="632" y="221"/>
                  <a:pt x="632" y="221"/>
                  <a:pt x="632" y="221"/>
                </a:cubicBezTo>
                <a:cubicBezTo>
                  <a:pt x="632" y="222"/>
                  <a:pt x="631" y="221"/>
                  <a:pt x="632" y="222"/>
                </a:cubicBezTo>
                <a:cubicBezTo>
                  <a:pt x="632" y="222"/>
                  <a:pt x="632" y="222"/>
                  <a:pt x="632" y="222"/>
                </a:cubicBezTo>
                <a:cubicBezTo>
                  <a:pt x="632" y="223"/>
                  <a:pt x="634" y="222"/>
                  <a:pt x="634" y="222"/>
                </a:cubicBezTo>
                <a:cubicBezTo>
                  <a:pt x="634" y="222"/>
                  <a:pt x="635" y="222"/>
                  <a:pt x="635" y="221"/>
                </a:cubicBezTo>
                <a:cubicBezTo>
                  <a:pt x="635" y="221"/>
                  <a:pt x="634" y="221"/>
                  <a:pt x="635" y="221"/>
                </a:cubicBezTo>
                <a:cubicBezTo>
                  <a:pt x="635" y="220"/>
                  <a:pt x="635" y="220"/>
                  <a:pt x="636" y="220"/>
                </a:cubicBezTo>
                <a:close/>
                <a:moveTo>
                  <a:pt x="628" y="209"/>
                </a:moveTo>
                <a:cubicBezTo>
                  <a:pt x="627" y="209"/>
                  <a:pt x="627" y="210"/>
                  <a:pt x="627" y="210"/>
                </a:cubicBezTo>
                <a:cubicBezTo>
                  <a:pt x="627" y="210"/>
                  <a:pt x="628" y="210"/>
                  <a:pt x="628" y="209"/>
                </a:cubicBezTo>
                <a:cubicBezTo>
                  <a:pt x="628" y="209"/>
                  <a:pt x="628" y="209"/>
                  <a:pt x="628" y="209"/>
                </a:cubicBezTo>
                <a:cubicBezTo>
                  <a:pt x="628" y="208"/>
                  <a:pt x="628" y="208"/>
                  <a:pt x="628" y="208"/>
                </a:cubicBezTo>
                <a:cubicBezTo>
                  <a:pt x="628" y="209"/>
                  <a:pt x="628" y="209"/>
                  <a:pt x="628" y="209"/>
                </a:cubicBezTo>
                <a:close/>
                <a:moveTo>
                  <a:pt x="641" y="213"/>
                </a:moveTo>
                <a:cubicBezTo>
                  <a:pt x="642" y="212"/>
                  <a:pt x="643" y="211"/>
                  <a:pt x="643" y="212"/>
                </a:cubicBezTo>
                <a:cubicBezTo>
                  <a:pt x="644" y="212"/>
                  <a:pt x="644" y="211"/>
                  <a:pt x="644" y="211"/>
                </a:cubicBezTo>
                <a:cubicBezTo>
                  <a:pt x="644" y="211"/>
                  <a:pt x="643" y="211"/>
                  <a:pt x="643" y="211"/>
                </a:cubicBezTo>
                <a:cubicBezTo>
                  <a:pt x="643" y="211"/>
                  <a:pt x="643" y="211"/>
                  <a:pt x="642" y="212"/>
                </a:cubicBezTo>
                <a:cubicBezTo>
                  <a:pt x="641" y="212"/>
                  <a:pt x="641" y="212"/>
                  <a:pt x="641" y="213"/>
                </a:cubicBezTo>
                <a:cubicBezTo>
                  <a:pt x="640" y="213"/>
                  <a:pt x="639" y="214"/>
                  <a:pt x="640" y="214"/>
                </a:cubicBezTo>
                <a:cubicBezTo>
                  <a:pt x="641" y="214"/>
                  <a:pt x="641" y="214"/>
                  <a:pt x="641" y="214"/>
                </a:cubicBezTo>
                <a:cubicBezTo>
                  <a:pt x="641" y="213"/>
                  <a:pt x="641" y="213"/>
                  <a:pt x="641" y="213"/>
                </a:cubicBezTo>
                <a:close/>
                <a:moveTo>
                  <a:pt x="641" y="225"/>
                </a:moveTo>
                <a:cubicBezTo>
                  <a:pt x="641" y="225"/>
                  <a:pt x="641" y="226"/>
                  <a:pt x="641" y="226"/>
                </a:cubicBezTo>
                <a:cubicBezTo>
                  <a:pt x="642" y="225"/>
                  <a:pt x="642" y="225"/>
                  <a:pt x="642" y="225"/>
                </a:cubicBezTo>
                <a:cubicBezTo>
                  <a:pt x="642" y="224"/>
                  <a:pt x="642" y="224"/>
                  <a:pt x="643" y="225"/>
                </a:cubicBezTo>
                <a:cubicBezTo>
                  <a:pt x="643" y="225"/>
                  <a:pt x="644" y="225"/>
                  <a:pt x="644" y="225"/>
                </a:cubicBezTo>
                <a:cubicBezTo>
                  <a:pt x="645" y="224"/>
                  <a:pt x="646" y="224"/>
                  <a:pt x="646" y="224"/>
                </a:cubicBezTo>
                <a:cubicBezTo>
                  <a:pt x="647" y="223"/>
                  <a:pt x="646" y="223"/>
                  <a:pt x="647" y="223"/>
                </a:cubicBezTo>
                <a:cubicBezTo>
                  <a:pt x="648" y="223"/>
                  <a:pt x="648" y="223"/>
                  <a:pt x="649" y="223"/>
                </a:cubicBezTo>
                <a:cubicBezTo>
                  <a:pt x="649" y="222"/>
                  <a:pt x="648" y="222"/>
                  <a:pt x="648" y="222"/>
                </a:cubicBezTo>
                <a:cubicBezTo>
                  <a:pt x="649" y="221"/>
                  <a:pt x="649" y="221"/>
                  <a:pt x="649" y="221"/>
                </a:cubicBezTo>
                <a:cubicBezTo>
                  <a:pt x="649" y="221"/>
                  <a:pt x="648" y="221"/>
                  <a:pt x="648" y="221"/>
                </a:cubicBezTo>
                <a:cubicBezTo>
                  <a:pt x="648" y="220"/>
                  <a:pt x="648" y="220"/>
                  <a:pt x="647" y="221"/>
                </a:cubicBezTo>
                <a:cubicBezTo>
                  <a:pt x="647" y="221"/>
                  <a:pt x="647" y="221"/>
                  <a:pt x="647" y="220"/>
                </a:cubicBezTo>
                <a:cubicBezTo>
                  <a:pt x="647" y="220"/>
                  <a:pt x="646" y="220"/>
                  <a:pt x="646" y="221"/>
                </a:cubicBezTo>
                <a:cubicBezTo>
                  <a:pt x="646" y="221"/>
                  <a:pt x="646" y="221"/>
                  <a:pt x="645" y="222"/>
                </a:cubicBezTo>
                <a:cubicBezTo>
                  <a:pt x="645" y="222"/>
                  <a:pt x="644" y="222"/>
                  <a:pt x="644" y="222"/>
                </a:cubicBezTo>
                <a:cubicBezTo>
                  <a:pt x="644" y="222"/>
                  <a:pt x="644" y="222"/>
                  <a:pt x="644" y="222"/>
                </a:cubicBezTo>
                <a:cubicBezTo>
                  <a:pt x="644" y="221"/>
                  <a:pt x="644" y="221"/>
                  <a:pt x="645" y="221"/>
                </a:cubicBezTo>
                <a:cubicBezTo>
                  <a:pt x="646" y="221"/>
                  <a:pt x="645" y="220"/>
                  <a:pt x="646" y="220"/>
                </a:cubicBezTo>
                <a:cubicBezTo>
                  <a:pt x="647" y="219"/>
                  <a:pt x="647" y="218"/>
                  <a:pt x="648" y="217"/>
                </a:cubicBezTo>
                <a:cubicBezTo>
                  <a:pt x="648" y="216"/>
                  <a:pt x="648" y="217"/>
                  <a:pt x="648" y="216"/>
                </a:cubicBezTo>
                <a:cubicBezTo>
                  <a:pt x="647" y="216"/>
                  <a:pt x="648" y="215"/>
                  <a:pt x="647" y="215"/>
                </a:cubicBezTo>
                <a:cubicBezTo>
                  <a:pt x="646" y="215"/>
                  <a:pt x="647" y="216"/>
                  <a:pt x="646" y="216"/>
                </a:cubicBezTo>
                <a:cubicBezTo>
                  <a:pt x="645" y="216"/>
                  <a:pt x="645" y="216"/>
                  <a:pt x="644" y="217"/>
                </a:cubicBezTo>
                <a:cubicBezTo>
                  <a:pt x="644" y="218"/>
                  <a:pt x="644" y="217"/>
                  <a:pt x="643" y="218"/>
                </a:cubicBezTo>
                <a:cubicBezTo>
                  <a:pt x="642" y="219"/>
                  <a:pt x="642" y="219"/>
                  <a:pt x="641" y="220"/>
                </a:cubicBezTo>
                <a:cubicBezTo>
                  <a:pt x="641" y="220"/>
                  <a:pt x="640" y="221"/>
                  <a:pt x="640" y="221"/>
                </a:cubicBezTo>
                <a:cubicBezTo>
                  <a:pt x="639" y="222"/>
                  <a:pt x="639" y="222"/>
                  <a:pt x="639" y="223"/>
                </a:cubicBezTo>
                <a:cubicBezTo>
                  <a:pt x="639" y="223"/>
                  <a:pt x="639" y="224"/>
                  <a:pt x="639" y="225"/>
                </a:cubicBezTo>
                <a:cubicBezTo>
                  <a:pt x="640" y="225"/>
                  <a:pt x="641" y="225"/>
                  <a:pt x="641" y="225"/>
                </a:cubicBezTo>
                <a:close/>
                <a:moveTo>
                  <a:pt x="687" y="207"/>
                </a:moveTo>
                <a:cubicBezTo>
                  <a:pt x="687" y="208"/>
                  <a:pt x="688" y="208"/>
                  <a:pt x="688" y="207"/>
                </a:cubicBezTo>
                <a:cubicBezTo>
                  <a:pt x="688" y="207"/>
                  <a:pt x="689" y="207"/>
                  <a:pt x="689" y="206"/>
                </a:cubicBezTo>
                <a:cubicBezTo>
                  <a:pt x="689" y="206"/>
                  <a:pt x="690" y="206"/>
                  <a:pt x="690" y="206"/>
                </a:cubicBezTo>
                <a:cubicBezTo>
                  <a:pt x="690" y="206"/>
                  <a:pt x="691" y="205"/>
                  <a:pt x="691" y="205"/>
                </a:cubicBezTo>
                <a:cubicBezTo>
                  <a:pt x="691" y="205"/>
                  <a:pt x="691" y="204"/>
                  <a:pt x="691" y="204"/>
                </a:cubicBezTo>
                <a:cubicBezTo>
                  <a:pt x="691" y="204"/>
                  <a:pt x="690" y="204"/>
                  <a:pt x="690" y="205"/>
                </a:cubicBezTo>
                <a:cubicBezTo>
                  <a:pt x="690" y="205"/>
                  <a:pt x="690" y="205"/>
                  <a:pt x="689" y="204"/>
                </a:cubicBezTo>
                <a:cubicBezTo>
                  <a:pt x="689" y="204"/>
                  <a:pt x="689" y="205"/>
                  <a:pt x="688" y="205"/>
                </a:cubicBezTo>
                <a:cubicBezTo>
                  <a:pt x="688" y="205"/>
                  <a:pt x="688" y="205"/>
                  <a:pt x="687" y="205"/>
                </a:cubicBezTo>
                <a:cubicBezTo>
                  <a:pt x="687" y="205"/>
                  <a:pt x="687" y="206"/>
                  <a:pt x="686" y="206"/>
                </a:cubicBezTo>
                <a:cubicBezTo>
                  <a:pt x="686" y="206"/>
                  <a:pt x="685" y="206"/>
                  <a:pt x="685" y="206"/>
                </a:cubicBezTo>
                <a:cubicBezTo>
                  <a:pt x="686" y="206"/>
                  <a:pt x="686" y="206"/>
                  <a:pt x="687" y="205"/>
                </a:cubicBezTo>
                <a:cubicBezTo>
                  <a:pt x="687" y="205"/>
                  <a:pt x="687" y="205"/>
                  <a:pt x="688" y="204"/>
                </a:cubicBezTo>
                <a:cubicBezTo>
                  <a:pt x="688" y="204"/>
                  <a:pt x="689" y="204"/>
                  <a:pt x="688" y="204"/>
                </a:cubicBezTo>
                <a:cubicBezTo>
                  <a:pt x="688" y="204"/>
                  <a:pt x="687" y="204"/>
                  <a:pt x="687" y="204"/>
                </a:cubicBezTo>
                <a:cubicBezTo>
                  <a:pt x="687" y="203"/>
                  <a:pt x="688" y="203"/>
                  <a:pt x="688" y="203"/>
                </a:cubicBezTo>
                <a:cubicBezTo>
                  <a:pt x="687" y="203"/>
                  <a:pt x="687" y="203"/>
                  <a:pt x="686" y="203"/>
                </a:cubicBezTo>
                <a:cubicBezTo>
                  <a:pt x="686" y="203"/>
                  <a:pt x="686" y="203"/>
                  <a:pt x="687" y="203"/>
                </a:cubicBezTo>
                <a:cubicBezTo>
                  <a:pt x="687" y="202"/>
                  <a:pt x="688" y="202"/>
                  <a:pt x="688" y="201"/>
                </a:cubicBezTo>
                <a:cubicBezTo>
                  <a:pt x="689" y="201"/>
                  <a:pt x="690" y="201"/>
                  <a:pt x="690" y="201"/>
                </a:cubicBezTo>
                <a:cubicBezTo>
                  <a:pt x="691" y="200"/>
                  <a:pt x="691" y="200"/>
                  <a:pt x="690" y="200"/>
                </a:cubicBezTo>
                <a:cubicBezTo>
                  <a:pt x="690" y="199"/>
                  <a:pt x="690" y="199"/>
                  <a:pt x="689" y="199"/>
                </a:cubicBezTo>
                <a:cubicBezTo>
                  <a:pt x="688" y="199"/>
                  <a:pt x="688" y="198"/>
                  <a:pt x="687" y="199"/>
                </a:cubicBezTo>
                <a:cubicBezTo>
                  <a:pt x="687" y="199"/>
                  <a:pt x="686" y="199"/>
                  <a:pt x="686" y="199"/>
                </a:cubicBezTo>
                <a:cubicBezTo>
                  <a:pt x="686" y="199"/>
                  <a:pt x="686" y="199"/>
                  <a:pt x="685" y="200"/>
                </a:cubicBezTo>
                <a:cubicBezTo>
                  <a:pt x="685" y="200"/>
                  <a:pt x="685" y="200"/>
                  <a:pt x="686" y="199"/>
                </a:cubicBezTo>
                <a:cubicBezTo>
                  <a:pt x="686" y="198"/>
                  <a:pt x="686" y="198"/>
                  <a:pt x="686" y="198"/>
                </a:cubicBezTo>
                <a:cubicBezTo>
                  <a:pt x="685" y="198"/>
                  <a:pt x="685" y="199"/>
                  <a:pt x="685" y="198"/>
                </a:cubicBezTo>
                <a:cubicBezTo>
                  <a:pt x="685" y="198"/>
                  <a:pt x="685" y="198"/>
                  <a:pt x="685" y="198"/>
                </a:cubicBezTo>
                <a:cubicBezTo>
                  <a:pt x="685" y="198"/>
                  <a:pt x="684" y="198"/>
                  <a:pt x="684" y="198"/>
                </a:cubicBezTo>
                <a:cubicBezTo>
                  <a:pt x="684" y="198"/>
                  <a:pt x="683" y="198"/>
                  <a:pt x="684" y="198"/>
                </a:cubicBezTo>
                <a:cubicBezTo>
                  <a:pt x="684" y="198"/>
                  <a:pt x="684" y="198"/>
                  <a:pt x="684" y="199"/>
                </a:cubicBezTo>
                <a:cubicBezTo>
                  <a:pt x="684" y="199"/>
                  <a:pt x="685" y="199"/>
                  <a:pt x="684" y="199"/>
                </a:cubicBezTo>
                <a:cubicBezTo>
                  <a:pt x="684" y="200"/>
                  <a:pt x="684" y="200"/>
                  <a:pt x="684" y="200"/>
                </a:cubicBezTo>
                <a:cubicBezTo>
                  <a:pt x="683" y="200"/>
                  <a:pt x="683" y="199"/>
                  <a:pt x="683" y="199"/>
                </a:cubicBezTo>
                <a:cubicBezTo>
                  <a:pt x="683" y="200"/>
                  <a:pt x="683" y="200"/>
                  <a:pt x="683" y="200"/>
                </a:cubicBezTo>
                <a:cubicBezTo>
                  <a:pt x="683" y="200"/>
                  <a:pt x="682" y="200"/>
                  <a:pt x="682" y="200"/>
                </a:cubicBezTo>
                <a:cubicBezTo>
                  <a:pt x="681" y="200"/>
                  <a:pt x="681" y="200"/>
                  <a:pt x="681" y="200"/>
                </a:cubicBezTo>
                <a:cubicBezTo>
                  <a:pt x="681" y="201"/>
                  <a:pt x="681" y="201"/>
                  <a:pt x="681" y="201"/>
                </a:cubicBezTo>
                <a:cubicBezTo>
                  <a:pt x="681" y="201"/>
                  <a:pt x="681" y="201"/>
                  <a:pt x="680" y="201"/>
                </a:cubicBezTo>
                <a:cubicBezTo>
                  <a:pt x="680" y="202"/>
                  <a:pt x="680" y="202"/>
                  <a:pt x="680" y="201"/>
                </a:cubicBezTo>
                <a:cubicBezTo>
                  <a:pt x="680" y="201"/>
                  <a:pt x="681" y="200"/>
                  <a:pt x="681" y="200"/>
                </a:cubicBezTo>
                <a:cubicBezTo>
                  <a:pt x="681" y="199"/>
                  <a:pt x="682" y="200"/>
                  <a:pt x="682" y="199"/>
                </a:cubicBezTo>
                <a:cubicBezTo>
                  <a:pt x="682" y="198"/>
                  <a:pt x="682" y="198"/>
                  <a:pt x="682" y="198"/>
                </a:cubicBezTo>
                <a:cubicBezTo>
                  <a:pt x="682" y="198"/>
                  <a:pt x="681" y="199"/>
                  <a:pt x="681" y="199"/>
                </a:cubicBezTo>
                <a:cubicBezTo>
                  <a:pt x="681" y="199"/>
                  <a:pt x="681" y="200"/>
                  <a:pt x="681" y="200"/>
                </a:cubicBezTo>
                <a:cubicBezTo>
                  <a:pt x="681" y="199"/>
                  <a:pt x="681" y="199"/>
                  <a:pt x="681" y="199"/>
                </a:cubicBezTo>
                <a:cubicBezTo>
                  <a:pt x="680" y="199"/>
                  <a:pt x="680" y="199"/>
                  <a:pt x="680" y="199"/>
                </a:cubicBezTo>
                <a:cubicBezTo>
                  <a:pt x="680" y="199"/>
                  <a:pt x="680" y="199"/>
                  <a:pt x="680" y="199"/>
                </a:cubicBezTo>
                <a:cubicBezTo>
                  <a:pt x="680" y="199"/>
                  <a:pt x="679" y="199"/>
                  <a:pt x="679" y="199"/>
                </a:cubicBezTo>
                <a:cubicBezTo>
                  <a:pt x="679" y="199"/>
                  <a:pt x="678" y="198"/>
                  <a:pt x="678" y="198"/>
                </a:cubicBezTo>
                <a:cubicBezTo>
                  <a:pt x="678" y="199"/>
                  <a:pt x="677" y="199"/>
                  <a:pt x="677" y="199"/>
                </a:cubicBezTo>
                <a:cubicBezTo>
                  <a:pt x="677" y="199"/>
                  <a:pt x="676" y="199"/>
                  <a:pt x="677" y="199"/>
                </a:cubicBezTo>
                <a:cubicBezTo>
                  <a:pt x="678" y="198"/>
                  <a:pt x="678" y="198"/>
                  <a:pt x="679" y="197"/>
                </a:cubicBezTo>
                <a:cubicBezTo>
                  <a:pt x="679" y="197"/>
                  <a:pt x="679" y="197"/>
                  <a:pt x="678" y="197"/>
                </a:cubicBezTo>
                <a:cubicBezTo>
                  <a:pt x="678" y="198"/>
                  <a:pt x="677" y="198"/>
                  <a:pt x="677" y="198"/>
                </a:cubicBezTo>
                <a:cubicBezTo>
                  <a:pt x="677" y="198"/>
                  <a:pt x="678" y="197"/>
                  <a:pt x="678" y="197"/>
                </a:cubicBezTo>
                <a:cubicBezTo>
                  <a:pt x="679" y="197"/>
                  <a:pt x="680" y="197"/>
                  <a:pt x="680" y="196"/>
                </a:cubicBezTo>
                <a:cubicBezTo>
                  <a:pt x="681" y="196"/>
                  <a:pt x="682" y="195"/>
                  <a:pt x="681" y="195"/>
                </a:cubicBezTo>
                <a:cubicBezTo>
                  <a:pt x="681" y="195"/>
                  <a:pt x="681" y="195"/>
                  <a:pt x="681" y="195"/>
                </a:cubicBezTo>
                <a:cubicBezTo>
                  <a:pt x="680" y="195"/>
                  <a:pt x="680" y="196"/>
                  <a:pt x="680" y="195"/>
                </a:cubicBezTo>
                <a:cubicBezTo>
                  <a:pt x="680" y="195"/>
                  <a:pt x="680" y="195"/>
                  <a:pt x="679" y="195"/>
                </a:cubicBezTo>
                <a:cubicBezTo>
                  <a:pt x="679" y="195"/>
                  <a:pt x="678" y="196"/>
                  <a:pt x="678" y="195"/>
                </a:cubicBezTo>
                <a:cubicBezTo>
                  <a:pt x="678" y="195"/>
                  <a:pt x="678" y="194"/>
                  <a:pt x="678" y="194"/>
                </a:cubicBezTo>
                <a:cubicBezTo>
                  <a:pt x="678" y="194"/>
                  <a:pt x="678" y="194"/>
                  <a:pt x="678" y="194"/>
                </a:cubicBezTo>
                <a:cubicBezTo>
                  <a:pt x="678" y="194"/>
                  <a:pt x="677" y="195"/>
                  <a:pt x="677" y="195"/>
                </a:cubicBezTo>
                <a:cubicBezTo>
                  <a:pt x="677" y="195"/>
                  <a:pt x="677" y="196"/>
                  <a:pt x="676" y="196"/>
                </a:cubicBezTo>
                <a:cubicBezTo>
                  <a:pt x="676" y="196"/>
                  <a:pt x="676" y="196"/>
                  <a:pt x="675" y="196"/>
                </a:cubicBezTo>
                <a:cubicBezTo>
                  <a:pt x="675" y="197"/>
                  <a:pt x="674" y="197"/>
                  <a:pt x="674" y="197"/>
                </a:cubicBezTo>
                <a:cubicBezTo>
                  <a:pt x="674" y="198"/>
                  <a:pt x="673" y="198"/>
                  <a:pt x="674" y="198"/>
                </a:cubicBezTo>
                <a:cubicBezTo>
                  <a:pt x="674" y="197"/>
                  <a:pt x="674" y="197"/>
                  <a:pt x="674" y="197"/>
                </a:cubicBezTo>
                <a:cubicBezTo>
                  <a:pt x="674" y="196"/>
                  <a:pt x="674" y="196"/>
                  <a:pt x="674" y="196"/>
                </a:cubicBezTo>
                <a:cubicBezTo>
                  <a:pt x="675" y="196"/>
                  <a:pt x="675" y="195"/>
                  <a:pt x="675" y="195"/>
                </a:cubicBezTo>
                <a:cubicBezTo>
                  <a:pt x="675" y="194"/>
                  <a:pt x="676" y="194"/>
                  <a:pt x="676" y="194"/>
                </a:cubicBezTo>
                <a:cubicBezTo>
                  <a:pt x="677" y="193"/>
                  <a:pt x="677" y="193"/>
                  <a:pt x="678" y="192"/>
                </a:cubicBezTo>
                <a:cubicBezTo>
                  <a:pt x="678" y="192"/>
                  <a:pt x="679" y="191"/>
                  <a:pt x="680" y="191"/>
                </a:cubicBezTo>
                <a:cubicBezTo>
                  <a:pt x="680" y="191"/>
                  <a:pt x="680" y="189"/>
                  <a:pt x="680" y="189"/>
                </a:cubicBezTo>
                <a:cubicBezTo>
                  <a:pt x="680" y="190"/>
                  <a:pt x="681" y="190"/>
                  <a:pt x="681" y="190"/>
                </a:cubicBezTo>
                <a:cubicBezTo>
                  <a:pt x="681" y="190"/>
                  <a:pt x="682" y="189"/>
                  <a:pt x="682" y="188"/>
                </a:cubicBezTo>
                <a:cubicBezTo>
                  <a:pt x="683" y="188"/>
                  <a:pt x="683" y="188"/>
                  <a:pt x="683" y="187"/>
                </a:cubicBezTo>
                <a:cubicBezTo>
                  <a:pt x="683" y="187"/>
                  <a:pt x="683" y="187"/>
                  <a:pt x="683" y="187"/>
                </a:cubicBezTo>
                <a:cubicBezTo>
                  <a:pt x="682" y="187"/>
                  <a:pt x="682" y="187"/>
                  <a:pt x="682" y="187"/>
                </a:cubicBezTo>
                <a:cubicBezTo>
                  <a:pt x="682" y="187"/>
                  <a:pt x="682" y="186"/>
                  <a:pt x="682" y="186"/>
                </a:cubicBezTo>
                <a:cubicBezTo>
                  <a:pt x="683" y="186"/>
                  <a:pt x="683" y="186"/>
                  <a:pt x="683" y="186"/>
                </a:cubicBezTo>
                <a:cubicBezTo>
                  <a:pt x="683" y="186"/>
                  <a:pt x="683" y="186"/>
                  <a:pt x="684" y="186"/>
                </a:cubicBezTo>
                <a:cubicBezTo>
                  <a:pt x="684" y="186"/>
                  <a:pt x="685" y="186"/>
                  <a:pt x="685" y="186"/>
                </a:cubicBezTo>
                <a:cubicBezTo>
                  <a:pt x="685" y="186"/>
                  <a:pt x="686" y="185"/>
                  <a:pt x="686" y="185"/>
                </a:cubicBezTo>
                <a:cubicBezTo>
                  <a:pt x="686" y="184"/>
                  <a:pt x="685" y="184"/>
                  <a:pt x="685" y="184"/>
                </a:cubicBezTo>
                <a:cubicBezTo>
                  <a:pt x="685" y="184"/>
                  <a:pt x="684" y="184"/>
                  <a:pt x="684" y="185"/>
                </a:cubicBezTo>
                <a:cubicBezTo>
                  <a:pt x="684" y="185"/>
                  <a:pt x="684" y="185"/>
                  <a:pt x="684" y="185"/>
                </a:cubicBezTo>
                <a:cubicBezTo>
                  <a:pt x="684" y="185"/>
                  <a:pt x="684" y="184"/>
                  <a:pt x="683" y="184"/>
                </a:cubicBezTo>
                <a:cubicBezTo>
                  <a:pt x="683" y="184"/>
                  <a:pt x="683" y="184"/>
                  <a:pt x="683" y="185"/>
                </a:cubicBezTo>
                <a:cubicBezTo>
                  <a:pt x="682" y="185"/>
                  <a:pt x="682" y="185"/>
                  <a:pt x="681" y="185"/>
                </a:cubicBezTo>
                <a:cubicBezTo>
                  <a:pt x="681" y="185"/>
                  <a:pt x="680" y="186"/>
                  <a:pt x="680" y="186"/>
                </a:cubicBezTo>
                <a:cubicBezTo>
                  <a:pt x="679" y="186"/>
                  <a:pt x="678" y="186"/>
                  <a:pt x="678" y="187"/>
                </a:cubicBezTo>
                <a:cubicBezTo>
                  <a:pt x="678" y="187"/>
                  <a:pt x="678" y="187"/>
                  <a:pt x="677" y="187"/>
                </a:cubicBezTo>
                <a:cubicBezTo>
                  <a:pt x="677" y="188"/>
                  <a:pt x="677" y="188"/>
                  <a:pt x="676" y="188"/>
                </a:cubicBezTo>
                <a:cubicBezTo>
                  <a:pt x="676" y="188"/>
                  <a:pt x="676" y="189"/>
                  <a:pt x="675" y="189"/>
                </a:cubicBezTo>
                <a:cubicBezTo>
                  <a:pt x="675" y="190"/>
                  <a:pt x="674" y="190"/>
                  <a:pt x="674" y="190"/>
                </a:cubicBezTo>
                <a:cubicBezTo>
                  <a:pt x="673" y="191"/>
                  <a:pt x="674" y="191"/>
                  <a:pt x="674" y="191"/>
                </a:cubicBezTo>
                <a:cubicBezTo>
                  <a:pt x="674" y="191"/>
                  <a:pt x="673" y="191"/>
                  <a:pt x="673" y="191"/>
                </a:cubicBezTo>
                <a:cubicBezTo>
                  <a:pt x="673" y="191"/>
                  <a:pt x="673" y="192"/>
                  <a:pt x="672" y="192"/>
                </a:cubicBezTo>
                <a:cubicBezTo>
                  <a:pt x="672" y="193"/>
                  <a:pt x="672" y="192"/>
                  <a:pt x="671" y="193"/>
                </a:cubicBezTo>
                <a:cubicBezTo>
                  <a:pt x="670" y="194"/>
                  <a:pt x="669" y="195"/>
                  <a:pt x="669" y="196"/>
                </a:cubicBezTo>
                <a:cubicBezTo>
                  <a:pt x="668" y="196"/>
                  <a:pt x="668" y="197"/>
                  <a:pt x="668" y="197"/>
                </a:cubicBezTo>
                <a:cubicBezTo>
                  <a:pt x="668" y="198"/>
                  <a:pt x="668" y="198"/>
                  <a:pt x="668" y="198"/>
                </a:cubicBezTo>
                <a:cubicBezTo>
                  <a:pt x="668" y="199"/>
                  <a:pt x="668" y="199"/>
                  <a:pt x="668" y="199"/>
                </a:cubicBezTo>
                <a:cubicBezTo>
                  <a:pt x="668" y="198"/>
                  <a:pt x="668" y="198"/>
                  <a:pt x="667" y="198"/>
                </a:cubicBezTo>
                <a:cubicBezTo>
                  <a:pt x="667" y="198"/>
                  <a:pt x="666" y="198"/>
                  <a:pt x="666" y="198"/>
                </a:cubicBezTo>
                <a:cubicBezTo>
                  <a:pt x="666" y="199"/>
                  <a:pt x="666" y="199"/>
                  <a:pt x="665" y="200"/>
                </a:cubicBezTo>
                <a:cubicBezTo>
                  <a:pt x="665" y="200"/>
                  <a:pt x="666" y="200"/>
                  <a:pt x="666" y="200"/>
                </a:cubicBezTo>
                <a:cubicBezTo>
                  <a:pt x="666" y="200"/>
                  <a:pt x="667" y="201"/>
                  <a:pt x="666" y="201"/>
                </a:cubicBezTo>
                <a:cubicBezTo>
                  <a:pt x="666" y="201"/>
                  <a:pt x="667" y="201"/>
                  <a:pt x="666" y="201"/>
                </a:cubicBezTo>
                <a:cubicBezTo>
                  <a:pt x="666" y="201"/>
                  <a:pt x="665" y="201"/>
                  <a:pt x="665" y="201"/>
                </a:cubicBezTo>
                <a:cubicBezTo>
                  <a:pt x="666" y="202"/>
                  <a:pt x="667" y="202"/>
                  <a:pt x="666" y="202"/>
                </a:cubicBezTo>
                <a:cubicBezTo>
                  <a:pt x="666" y="202"/>
                  <a:pt x="665" y="202"/>
                  <a:pt x="665" y="201"/>
                </a:cubicBezTo>
                <a:cubicBezTo>
                  <a:pt x="665" y="201"/>
                  <a:pt x="664" y="201"/>
                  <a:pt x="664" y="201"/>
                </a:cubicBezTo>
                <a:cubicBezTo>
                  <a:pt x="663" y="201"/>
                  <a:pt x="663" y="202"/>
                  <a:pt x="663" y="202"/>
                </a:cubicBezTo>
                <a:cubicBezTo>
                  <a:pt x="662" y="203"/>
                  <a:pt x="662" y="204"/>
                  <a:pt x="661" y="204"/>
                </a:cubicBezTo>
                <a:cubicBezTo>
                  <a:pt x="661" y="204"/>
                  <a:pt x="661" y="204"/>
                  <a:pt x="661" y="204"/>
                </a:cubicBezTo>
                <a:cubicBezTo>
                  <a:pt x="660" y="204"/>
                  <a:pt x="660" y="204"/>
                  <a:pt x="660" y="204"/>
                </a:cubicBezTo>
                <a:cubicBezTo>
                  <a:pt x="661" y="203"/>
                  <a:pt x="661" y="203"/>
                  <a:pt x="661" y="203"/>
                </a:cubicBezTo>
                <a:cubicBezTo>
                  <a:pt x="660" y="203"/>
                  <a:pt x="659" y="204"/>
                  <a:pt x="659" y="204"/>
                </a:cubicBezTo>
                <a:cubicBezTo>
                  <a:pt x="658" y="204"/>
                  <a:pt x="657" y="205"/>
                  <a:pt x="658" y="205"/>
                </a:cubicBezTo>
                <a:cubicBezTo>
                  <a:pt x="658" y="205"/>
                  <a:pt x="659" y="205"/>
                  <a:pt x="660" y="205"/>
                </a:cubicBezTo>
                <a:cubicBezTo>
                  <a:pt x="660" y="205"/>
                  <a:pt x="661" y="205"/>
                  <a:pt x="661" y="205"/>
                </a:cubicBezTo>
                <a:cubicBezTo>
                  <a:pt x="662" y="205"/>
                  <a:pt x="662" y="205"/>
                  <a:pt x="662" y="205"/>
                </a:cubicBezTo>
                <a:cubicBezTo>
                  <a:pt x="663" y="205"/>
                  <a:pt x="662" y="205"/>
                  <a:pt x="662" y="206"/>
                </a:cubicBezTo>
                <a:cubicBezTo>
                  <a:pt x="661" y="206"/>
                  <a:pt x="661" y="206"/>
                  <a:pt x="660" y="206"/>
                </a:cubicBezTo>
                <a:cubicBezTo>
                  <a:pt x="660" y="207"/>
                  <a:pt x="660" y="207"/>
                  <a:pt x="659" y="207"/>
                </a:cubicBezTo>
                <a:cubicBezTo>
                  <a:pt x="658" y="208"/>
                  <a:pt x="658" y="208"/>
                  <a:pt x="657" y="208"/>
                </a:cubicBezTo>
                <a:cubicBezTo>
                  <a:pt x="657" y="208"/>
                  <a:pt x="656" y="209"/>
                  <a:pt x="656" y="209"/>
                </a:cubicBezTo>
                <a:cubicBezTo>
                  <a:pt x="656" y="209"/>
                  <a:pt x="656" y="209"/>
                  <a:pt x="656" y="210"/>
                </a:cubicBezTo>
                <a:cubicBezTo>
                  <a:pt x="656" y="210"/>
                  <a:pt x="655" y="211"/>
                  <a:pt x="656" y="211"/>
                </a:cubicBezTo>
                <a:cubicBezTo>
                  <a:pt x="656" y="211"/>
                  <a:pt x="656" y="211"/>
                  <a:pt x="657" y="211"/>
                </a:cubicBezTo>
                <a:cubicBezTo>
                  <a:pt x="658" y="211"/>
                  <a:pt x="659" y="211"/>
                  <a:pt x="660" y="211"/>
                </a:cubicBezTo>
                <a:cubicBezTo>
                  <a:pt x="660" y="211"/>
                  <a:pt x="662" y="210"/>
                  <a:pt x="661" y="210"/>
                </a:cubicBezTo>
                <a:cubicBezTo>
                  <a:pt x="661" y="211"/>
                  <a:pt x="660" y="211"/>
                  <a:pt x="661" y="211"/>
                </a:cubicBezTo>
                <a:cubicBezTo>
                  <a:pt x="661" y="211"/>
                  <a:pt x="662" y="211"/>
                  <a:pt x="662" y="211"/>
                </a:cubicBezTo>
                <a:cubicBezTo>
                  <a:pt x="663" y="211"/>
                  <a:pt x="664" y="211"/>
                  <a:pt x="664" y="211"/>
                </a:cubicBezTo>
                <a:cubicBezTo>
                  <a:pt x="665" y="211"/>
                  <a:pt x="665" y="211"/>
                  <a:pt x="666" y="211"/>
                </a:cubicBezTo>
                <a:cubicBezTo>
                  <a:pt x="666" y="211"/>
                  <a:pt x="666" y="211"/>
                  <a:pt x="666" y="211"/>
                </a:cubicBezTo>
                <a:cubicBezTo>
                  <a:pt x="667" y="211"/>
                  <a:pt x="668" y="211"/>
                  <a:pt x="668" y="211"/>
                </a:cubicBezTo>
                <a:cubicBezTo>
                  <a:pt x="668" y="211"/>
                  <a:pt x="669" y="212"/>
                  <a:pt x="669" y="212"/>
                </a:cubicBezTo>
                <a:cubicBezTo>
                  <a:pt x="669" y="211"/>
                  <a:pt x="669" y="211"/>
                  <a:pt x="670" y="211"/>
                </a:cubicBezTo>
                <a:cubicBezTo>
                  <a:pt x="671" y="211"/>
                  <a:pt x="672" y="211"/>
                  <a:pt x="672" y="211"/>
                </a:cubicBezTo>
                <a:cubicBezTo>
                  <a:pt x="672" y="210"/>
                  <a:pt x="672" y="210"/>
                  <a:pt x="672" y="210"/>
                </a:cubicBezTo>
                <a:cubicBezTo>
                  <a:pt x="672" y="211"/>
                  <a:pt x="672" y="211"/>
                  <a:pt x="672" y="211"/>
                </a:cubicBezTo>
                <a:cubicBezTo>
                  <a:pt x="673" y="211"/>
                  <a:pt x="673" y="210"/>
                  <a:pt x="673" y="210"/>
                </a:cubicBezTo>
                <a:cubicBezTo>
                  <a:pt x="673" y="210"/>
                  <a:pt x="673" y="210"/>
                  <a:pt x="674" y="210"/>
                </a:cubicBezTo>
                <a:cubicBezTo>
                  <a:pt x="674" y="210"/>
                  <a:pt x="675" y="210"/>
                  <a:pt x="675" y="210"/>
                </a:cubicBezTo>
                <a:cubicBezTo>
                  <a:pt x="675" y="210"/>
                  <a:pt x="675" y="210"/>
                  <a:pt x="674" y="210"/>
                </a:cubicBezTo>
                <a:cubicBezTo>
                  <a:pt x="674" y="210"/>
                  <a:pt x="674" y="210"/>
                  <a:pt x="674" y="211"/>
                </a:cubicBezTo>
                <a:cubicBezTo>
                  <a:pt x="673" y="211"/>
                  <a:pt x="674" y="211"/>
                  <a:pt x="674" y="211"/>
                </a:cubicBezTo>
                <a:cubicBezTo>
                  <a:pt x="675" y="211"/>
                  <a:pt x="675" y="211"/>
                  <a:pt x="675" y="211"/>
                </a:cubicBezTo>
                <a:cubicBezTo>
                  <a:pt x="674" y="211"/>
                  <a:pt x="674" y="211"/>
                  <a:pt x="673" y="211"/>
                </a:cubicBezTo>
                <a:cubicBezTo>
                  <a:pt x="673" y="211"/>
                  <a:pt x="671" y="212"/>
                  <a:pt x="672" y="212"/>
                </a:cubicBezTo>
                <a:cubicBezTo>
                  <a:pt x="673" y="212"/>
                  <a:pt x="674" y="212"/>
                  <a:pt x="674" y="212"/>
                </a:cubicBezTo>
                <a:cubicBezTo>
                  <a:pt x="674" y="212"/>
                  <a:pt x="674" y="212"/>
                  <a:pt x="675" y="212"/>
                </a:cubicBezTo>
                <a:cubicBezTo>
                  <a:pt x="675" y="212"/>
                  <a:pt x="676" y="212"/>
                  <a:pt x="676" y="212"/>
                </a:cubicBezTo>
                <a:cubicBezTo>
                  <a:pt x="677" y="212"/>
                  <a:pt x="676" y="211"/>
                  <a:pt x="676" y="211"/>
                </a:cubicBezTo>
                <a:cubicBezTo>
                  <a:pt x="677" y="211"/>
                  <a:pt x="677" y="211"/>
                  <a:pt x="678" y="211"/>
                </a:cubicBezTo>
                <a:cubicBezTo>
                  <a:pt x="678" y="211"/>
                  <a:pt x="680" y="210"/>
                  <a:pt x="679" y="210"/>
                </a:cubicBezTo>
                <a:cubicBezTo>
                  <a:pt x="679" y="211"/>
                  <a:pt x="678" y="211"/>
                  <a:pt x="678" y="211"/>
                </a:cubicBezTo>
                <a:cubicBezTo>
                  <a:pt x="679" y="211"/>
                  <a:pt x="680" y="210"/>
                  <a:pt x="680" y="211"/>
                </a:cubicBezTo>
                <a:cubicBezTo>
                  <a:pt x="680" y="211"/>
                  <a:pt x="679" y="212"/>
                  <a:pt x="679" y="212"/>
                </a:cubicBezTo>
                <a:cubicBezTo>
                  <a:pt x="679" y="212"/>
                  <a:pt x="679" y="212"/>
                  <a:pt x="678" y="212"/>
                </a:cubicBezTo>
                <a:cubicBezTo>
                  <a:pt x="677" y="212"/>
                  <a:pt x="677" y="212"/>
                  <a:pt x="677" y="213"/>
                </a:cubicBezTo>
                <a:cubicBezTo>
                  <a:pt x="676" y="213"/>
                  <a:pt x="676" y="213"/>
                  <a:pt x="676" y="214"/>
                </a:cubicBezTo>
                <a:cubicBezTo>
                  <a:pt x="675" y="214"/>
                  <a:pt x="674" y="214"/>
                  <a:pt x="674" y="214"/>
                </a:cubicBezTo>
                <a:cubicBezTo>
                  <a:pt x="674" y="214"/>
                  <a:pt x="673" y="215"/>
                  <a:pt x="673" y="215"/>
                </a:cubicBezTo>
                <a:cubicBezTo>
                  <a:pt x="672" y="215"/>
                  <a:pt x="672" y="215"/>
                  <a:pt x="672" y="216"/>
                </a:cubicBezTo>
                <a:cubicBezTo>
                  <a:pt x="672" y="216"/>
                  <a:pt x="672" y="216"/>
                  <a:pt x="672" y="216"/>
                </a:cubicBezTo>
                <a:cubicBezTo>
                  <a:pt x="673" y="216"/>
                  <a:pt x="674" y="216"/>
                  <a:pt x="674" y="216"/>
                </a:cubicBezTo>
                <a:cubicBezTo>
                  <a:pt x="674" y="216"/>
                  <a:pt x="675" y="216"/>
                  <a:pt x="675" y="216"/>
                </a:cubicBezTo>
                <a:cubicBezTo>
                  <a:pt x="675" y="216"/>
                  <a:pt x="677" y="215"/>
                  <a:pt x="677" y="215"/>
                </a:cubicBezTo>
                <a:cubicBezTo>
                  <a:pt x="677" y="214"/>
                  <a:pt x="678" y="214"/>
                  <a:pt x="678" y="213"/>
                </a:cubicBezTo>
                <a:cubicBezTo>
                  <a:pt x="679" y="213"/>
                  <a:pt x="679" y="212"/>
                  <a:pt x="679" y="213"/>
                </a:cubicBezTo>
                <a:cubicBezTo>
                  <a:pt x="679" y="213"/>
                  <a:pt x="680" y="213"/>
                  <a:pt x="680" y="213"/>
                </a:cubicBezTo>
                <a:cubicBezTo>
                  <a:pt x="681" y="212"/>
                  <a:pt x="681" y="213"/>
                  <a:pt x="681" y="212"/>
                </a:cubicBezTo>
                <a:cubicBezTo>
                  <a:pt x="682" y="212"/>
                  <a:pt x="682" y="211"/>
                  <a:pt x="682" y="211"/>
                </a:cubicBezTo>
                <a:cubicBezTo>
                  <a:pt x="683" y="211"/>
                  <a:pt x="683" y="210"/>
                  <a:pt x="684" y="210"/>
                </a:cubicBezTo>
                <a:cubicBezTo>
                  <a:pt x="684" y="209"/>
                  <a:pt x="684" y="209"/>
                  <a:pt x="684" y="210"/>
                </a:cubicBezTo>
                <a:cubicBezTo>
                  <a:pt x="684" y="210"/>
                  <a:pt x="684" y="211"/>
                  <a:pt x="684" y="212"/>
                </a:cubicBezTo>
                <a:cubicBezTo>
                  <a:pt x="684" y="212"/>
                  <a:pt x="685" y="213"/>
                  <a:pt x="684" y="213"/>
                </a:cubicBezTo>
                <a:cubicBezTo>
                  <a:pt x="684" y="213"/>
                  <a:pt x="684" y="213"/>
                  <a:pt x="683" y="213"/>
                </a:cubicBezTo>
                <a:cubicBezTo>
                  <a:pt x="683" y="214"/>
                  <a:pt x="684" y="214"/>
                  <a:pt x="683" y="214"/>
                </a:cubicBezTo>
                <a:cubicBezTo>
                  <a:pt x="683" y="214"/>
                  <a:pt x="682" y="215"/>
                  <a:pt x="682" y="215"/>
                </a:cubicBezTo>
                <a:cubicBezTo>
                  <a:pt x="682" y="216"/>
                  <a:pt x="681" y="216"/>
                  <a:pt x="681" y="216"/>
                </a:cubicBezTo>
                <a:cubicBezTo>
                  <a:pt x="682" y="217"/>
                  <a:pt x="682" y="217"/>
                  <a:pt x="683" y="216"/>
                </a:cubicBezTo>
                <a:cubicBezTo>
                  <a:pt x="683" y="216"/>
                  <a:pt x="684" y="215"/>
                  <a:pt x="685" y="214"/>
                </a:cubicBezTo>
                <a:cubicBezTo>
                  <a:pt x="685" y="214"/>
                  <a:pt x="686" y="214"/>
                  <a:pt x="685" y="214"/>
                </a:cubicBezTo>
                <a:cubicBezTo>
                  <a:pt x="685" y="215"/>
                  <a:pt x="685" y="215"/>
                  <a:pt x="685" y="215"/>
                </a:cubicBezTo>
                <a:cubicBezTo>
                  <a:pt x="685" y="216"/>
                  <a:pt x="685" y="215"/>
                  <a:pt x="685" y="216"/>
                </a:cubicBezTo>
                <a:cubicBezTo>
                  <a:pt x="684" y="216"/>
                  <a:pt x="684" y="216"/>
                  <a:pt x="684" y="217"/>
                </a:cubicBezTo>
                <a:cubicBezTo>
                  <a:pt x="684" y="218"/>
                  <a:pt x="684" y="218"/>
                  <a:pt x="685" y="218"/>
                </a:cubicBezTo>
                <a:cubicBezTo>
                  <a:pt x="685" y="218"/>
                  <a:pt x="686" y="217"/>
                  <a:pt x="686" y="217"/>
                </a:cubicBezTo>
                <a:cubicBezTo>
                  <a:pt x="687" y="218"/>
                  <a:pt x="687" y="218"/>
                  <a:pt x="687" y="218"/>
                </a:cubicBezTo>
                <a:cubicBezTo>
                  <a:pt x="688" y="217"/>
                  <a:pt x="689" y="215"/>
                  <a:pt x="689" y="214"/>
                </a:cubicBezTo>
                <a:cubicBezTo>
                  <a:pt x="689" y="214"/>
                  <a:pt x="690" y="213"/>
                  <a:pt x="690" y="213"/>
                </a:cubicBezTo>
                <a:cubicBezTo>
                  <a:pt x="691" y="212"/>
                  <a:pt x="691" y="212"/>
                  <a:pt x="691" y="211"/>
                </a:cubicBezTo>
                <a:cubicBezTo>
                  <a:pt x="691" y="210"/>
                  <a:pt x="691" y="210"/>
                  <a:pt x="691" y="210"/>
                </a:cubicBezTo>
                <a:cubicBezTo>
                  <a:pt x="691" y="210"/>
                  <a:pt x="690" y="211"/>
                  <a:pt x="690" y="212"/>
                </a:cubicBezTo>
                <a:cubicBezTo>
                  <a:pt x="689" y="212"/>
                  <a:pt x="688" y="213"/>
                  <a:pt x="688" y="212"/>
                </a:cubicBezTo>
                <a:cubicBezTo>
                  <a:pt x="688" y="212"/>
                  <a:pt x="688" y="211"/>
                  <a:pt x="688" y="211"/>
                </a:cubicBezTo>
                <a:cubicBezTo>
                  <a:pt x="688" y="211"/>
                  <a:pt x="689" y="210"/>
                  <a:pt x="690" y="209"/>
                </a:cubicBezTo>
                <a:cubicBezTo>
                  <a:pt x="690" y="209"/>
                  <a:pt x="691" y="208"/>
                  <a:pt x="691" y="208"/>
                </a:cubicBezTo>
                <a:cubicBezTo>
                  <a:pt x="691" y="208"/>
                  <a:pt x="692" y="208"/>
                  <a:pt x="691" y="208"/>
                </a:cubicBezTo>
                <a:cubicBezTo>
                  <a:pt x="691" y="208"/>
                  <a:pt x="690" y="208"/>
                  <a:pt x="690" y="208"/>
                </a:cubicBezTo>
                <a:cubicBezTo>
                  <a:pt x="690" y="208"/>
                  <a:pt x="690" y="208"/>
                  <a:pt x="689" y="208"/>
                </a:cubicBezTo>
                <a:cubicBezTo>
                  <a:pt x="689" y="208"/>
                  <a:pt x="688" y="209"/>
                  <a:pt x="688" y="209"/>
                </a:cubicBezTo>
                <a:cubicBezTo>
                  <a:pt x="688" y="210"/>
                  <a:pt x="687" y="210"/>
                  <a:pt x="687" y="211"/>
                </a:cubicBezTo>
                <a:cubicBezTo>
                  <a:pt x="686" y="211"/>
                  <a:pt x="686" y="211"/>
                  <a:pt x="686" y="211"/>
                </a:cubicBezTo>
                <a:cubicBezTo>
                  <a:pt x="686" y="212"/>
                  <a:pt x="686" y="212"/>
                  <a:pt x="686" y="212"/>
                </a:cubicBezTo>
                <a:cubicBezTo>
                  <a:pt x="686" y="211"/>
                  <a:pt x="686" y="211"/>
                  <a:pt x="686" y="210"/>
                </a:cubicBezTo>
                <a:cubicBezTo>
                  <a:pt x="686" y="210"/>
                  <a:pt x="685" y="211"/>
                  <a:pt x="685" y="210"/>
                </a:cubicBezTo>
                <a:cubicBezTo>
                  <a:pt x="685" y="210"/>
                  <a:pt x="685" y="209"/>
                  <a:pt x="686" y="209"/>
                </a:cubicBezTo>
                <a:cubicBezTo>
                  <a:pt x="686" y="209"/>
                  <a:pt x="686" y="209"/>
                  <a:pt x="687" y="209"/>
                </a:cubicBezTo>
                <a:cubicBezTo>
                  <a:pt x="687" y="208"/>
                  <a:pt x="687" y="208"/>
                  <a:pt x="686" y="208"/>
                </a:cubicBezTo>
                <a:cubicBezTo>
                  <a:pt x="686" y="208"/>
                  <a:pt x="686" y="208"/>
                  <a:pt x="686" y="207"/>
                </a:cubicBezTo>
                <a:cubicBezTo>
                  <a:pt x="686" y="207"/>
                  <a:pt x="687" y="207"/>
                  <a:pt x="687" y="207"/>
                </a:cubicBezTo>
                <a:close/>
                <a:moveTo>
                  <a:pt x="687" y="182"/>
                </a:moveTo>
                <a:cubicBezTo>
                  <a:pt x="687" y="182"/>
                  <a:pt x="686" y="183"/>
                  <a:pt x="687" y="182"/>
                </a:cubicBezTo>
                <a:cubicBezTo>
                  <a:pt x="687" y="182"/>
                  <a:pt x="688" y="181"/>
                  <a:pt x="687" y="182"/>
                </a:cubicBezTo>
                <a:close/>
                <a:moveTo>
                  <a:pt x="684" y="188"/>
                </a:moveTo>
                <a:cubicBezTo>
                  <a:pt x="683" y="189"/>
                  <a:pt x="683" y="189"/>
                  <a:pt x="683" y="189"/>
                </a:cubicBezTo>
                <a:cubicBezTo>
                  <a:pt x="684" y="189"/>
                  <a:pt x="684" y="188"/>
                  <a:pt x="684" y="188"/>
                </a:cubicBezTo>
                <a:close/>
                <a:moveTo>
                  <a:pt x="683" y="190"/>
                </a:moveTo>
                <a:cubicBezTo>
                  <a:pt x="683" y="190"/>
                  <a:pt x="684" y="189"/>
                  <a:pt x="683" y="190"/>
                </a:cubicBezTo>
                <a:cubicBezTo>
                  <a:pt x="683" y="190"/>
                  <a:pt x="682" y="191"/>
                  <a:pt x="683" y="190"/>
                </a:cubicBezTo>
                <a:close/>
                <a:moveTo>
                  <a:pt x="687" y="198"/>
                </a:moveTo>
                <a:cubicBezTo>
                  <a:pt x="687" y="198"/>
                  <a:pt x="688" y="198"/>
                  <a:pt x="689" y="198"/>
                </a:cubicBezTo>
                <a:cubicBezTo>
                  <a:pt x="689" y="198"/>
                  <a:pt x="689" y="197"/>
                  <a:pt x="688" y="197"/>
                </a:cubicBezTo>
                <a:cubicBezTo>
                  <a:pt x="688" y="197"/>
                  <a:pt x="688" y="197"/>
                  <a:pt x="687" y="197"/>
                </a:cubicBezTo>
                <a:cubicBezTo>
                  <a:pt x="687" y="197"/>
                  <a:pt x="687" y="198"/>
                  <a:pt x="687" y="198"/>
                </a:cubicBezTo>
                <a:close/>
                <a:moveTo>
                  <a:pt x="683" y="212"/>
                </a:moveTo>
                <a:cubicBezTo>
                  <a:pt x="683" y="212"/>
                  <a:pt x="683" y="212"/>
                  <a:pt x="683" y="212"/>
                </a:cubicBezTo>
                <a:cubicBezTo>
                  <a:pt x="683" y="212"/>
                  <a:pt x="684" y="212"/>
                  <a:pt x="684" y="212"/>
                </a:cubicBezTo>
                <a:cubicBezTo>
                  <a:pt x="684" y="211"/>
                  <a:pt x="684" y="211"/>
                  <a:pt x="684" y="211"/>
                </a:cubicBezTo>
                <a:cubicBezTo>
                  <a:pt x="683" y="211"/>
                  <a:pt x="683" y="211"/>
                  <a:pt x="683" y="211"/>
                </a:cubicBezTo>
                <a:cubicBezTo>
                  <a:pt x="683" y="211"/>
                  <a:pt x="683" y="211"/>
                  <a:pt x="682" y="212"/>
                </a:cubicBezTo>
                <a:cubicBezTo>
                  <a:pt x="682" y="212"/>
                  <a:pt x="682" y="213"/>
                  <a:pt x="682" y="213"/>
                </a:cubicBezTo>
                <a:cubicBezTo>
                  <a:pt x="682" y="213"/>
                  <a:pt x="683" y="212"/>
                  <a:pt x="683" y="212"/>
                </a:cubicBezTo>
                <a:close/>
                <a:moveTo>
                  <a:pt x="670" y="215"/>
                </a:moveTo>
                <a:cubicBezTo>
                  <a:pt x="670" y="214"/>
                  <a:pt x="670" y="214"/>
                  <a:pt x="670" y="215"/>
                </a:cubicBezTo>
                <a:cubicBezTo>
                  <a:pt x="670" y="215"/>
                  <a:pt x="670" y="216"/>
                  <a:pt x="670" y="216"/>
                </a:cubicBezTo>
                <a:cubicBezTo>
                  <a:pt x="670" y="217"/>
                  <a:pt x="670" y="216"/>
                  <a:pt x="670" y="216"/>
                </a:cubicBezTo>
                <a:cubicBezTo>
                  <a:pt x="670" y="216"/>
                  <a:pt x="671" y="215"/>
                  <a:pt x="670" y="215"/>
                </a:cubicBezTo>
                <a:close/>
                <a:moveTo>
                  <a:pt x="673" y="213"/>
                </a:moveTo>
                <a:cubicBezTo>
                  <a:pt x="673" y="213"/>
                  <a:pt x="673" y="213"/>
                  <a:pt x="673" y="213"/>
                </a:cubicBezTo>
                <a:cubicBezTo>
                  <a:pt x="673" y="213"/>
                  <a:pt x="672" y="213"/>
                  <a:pt x="673" y="214"/>
                </a:cubicBezTo>
                <a:cubicBezTo>
                  <a:pt x="673" y="214"/>
                  <a:pt x="673" y="214"/>
                  <a:pt x="673" y="213"/>
                </a:cubicBezTo>
                <a:close/>
                <a:moveTo>
                  <a:pt x="556" y="174"/>
                </a:moveTo>
                <a:cubicBezTo>
                  <a:pt x="556" y="174"/>
                  <a:pt x="554" y="174"/>
                  <a:pt x="553" y="174"/>
                </a:cubicBezTo>
                <a:cubicBezTo>
                  <a:pt x="553" y="174"/>
                  <a:pt x="551" y="174"/>
                  <a:pt x="551" y="175"/>
                </a:cubicBezTo>
                <a:cubicBezTo>
                  <a:pt x="552" y="175"/>
                  <a:pt x="554" y="176"/>
                  <a:pt x="554" y="176"/>
                </a:cubicBezTo>
                <a:cubicBezTo>
                  <a:pt x="555" y="176"/>
                  <a:pt x="556" y="177"/>
                  <a:pt x="557" y="177"/>
                </a:cubicBezTo>
                <a:cubicBezTo>
                  <a:pt x="557" y="177"/>
                  <a:pt x="558" y="177"/>
                  <a:pt x="558" y="176"/>
                </a:cubicBezTo>
                <a:cubicBezTo>
                  <a:pt x="558" y="176"/>
                  <a:pt x="557" y="174"/>
                  <a:pt x="557" y="174"/>
                </a:cubicBezTo>
                <a:cubicBezTo>
                  <a:pt x="557" y="174"/>
                  <a:pt x="557" y="174"/>
                  <a:pt x="556" y="174"/>
                </a:cubicBezTo>
                <a:close/>
                <a:moveTo>
                  <a:pt x="562" y="181"/>
                </a:moveTo>
                <a:cubicBezTo>
                  <a:pt x="562" y="181"/>
                  <a:pt x="561" y="182"/>
                  <a:pt x="560" y="182"/>
                </a:cubicBezTo>
                <a:cubicBezTo>
                  <a:pt x="560" y="182"/>
                  <a:pt x="560" y="182"/>
                  <a:pt x="560" y="182"/>
                </a:cubicBezTo>
                <a:cubicBezTo>
                  <a:pt x="561" y="183"/>
                  <a:pt x="562" y="182"/>
                  <a:pt x="562" y="182"/>
                </a:cubicBezTo>
                <a:cubicBezTo>
                  <a:pt x="563" y="181"/>
                  <a:pt x="563" y="181"/>
                  <a:pt x="562" y="181"/>
                </a:cubicBezTo>
                <a:close/>
                <a:moveTo>
                  <a:pt x="563" y="172"/>
                </a:moveTo>
                <a:cubicBezTo>
                  <a:pt x="563" y="172"/>
                  <a:pt x="563" y="173"/>
                  <a:pt x="563" y="173"/>
                </a:cubicBezTo>
                <a:cubicBezTo>
                  <a:pt x="563" y="173"/>
                  <a:pt x="564" y="172"/>
                  <a:pt x="563" y="172"/>
                </a:cubicBezTo>
                <a:close/>
                <a:moveTo>
                  <a:pt x="563" y="174"/>
                </a:moveTo>
                <a:cubicBezTo>
                  <a:pt x="563" y="174"/>
                  <a:pt x="562" y="175"/>
                  <a:pt x="563" y="175"/>
                </a:cubicBezTo>
                <a:cubicBezTo>
                  <a:pt x="563" y="175"/>
                  <a:pt x="564" y="173"/>
                  <a:pt x="563" y="174"/>
                </a:cubicBezTo>
                <a:close/>
                <a:moveTo>
                  <a:pt x="574" y="154"/>
                </a:moveTo>
                <a:cubicBezTo>
                  <a:pt x="574" y="154"/>
                  <a:pt x="574" y="154"/>
                  <a:pt x="574" y="154"/>
                </a:cubicBezTo>
                <a:cubicBezTo>
                  <a:pt x="575" y="154"/>
                  <a:pt x="577" y="152"/>
                  <a:pt x="577" y="152"/>
                </a:cubicBezTo>
                <a:cubicBezTo>
                  <a:pt x="577" y="152"/>
                  <a:pt x="577" y="153"/>
                  <a:pt x="576" y="153"/>
                </a:cubicBezTo>
                <a:cubicBezTo>
                  <a:pt x="575" y="153"/>
                  <a:pt x="575" y="153"/>
                  <a:pt x="574" y="154"/>
                </a:cubicBezTo>
                <a:close/>
                <a:moveTo>
                  <a:pt x="580" y="154"/>
                </a:moveTo>
                <a:cubicBezTo>
                  <a:pt x="580" y="155"/>
                  <a:pt x="580" y="155"/>
                  <a:pt x="581" y="154"/>
                </a:cubicBezTo>
                <a:cubicBezTo>
                  <a:pt x="581" y="154"/>
                  <a:pt x="582" y="152"/>
                  <a:pt x="582" y="152"/>
                </a:cubicBezTo>
                <a:cubicBezTo>
                  <a:pt x="581" y="153"/>
                  <a:pt x="581" y="153"/>
                  <a:pt x="580" y="153"/>
                </a:cubicBezTo>
                <a:cubicBezTo>
                  <a:pt x="581" y="153"/>
                  <a:pt x="580" y="153"/>
                  <a:pt x="580" y="153"/>
                </a:cubicBezTo>
                <a:cubicBezTo>
                  <a:pt x="580" y="152"/>
                  <a:pt x="580" y="152"/>
                  <a:pt x="580" y="152"/>
                </a:cubicBezTo>
                <a:cubicBezTo>
                  <a:pt x="580" y="151"/>
                  <a:pt x="579" y="151"/>
                  <a:pt x="579" y="152"/>
                </a:cubicBezTo>
                <a:cubicBezTo>
                  <a:pt x="579" y="152"/>
                  <a:pt x="579" y="153"/>
                  <a:pt x="578" y="153"/>
                </a:cubicBezTo>
                <a:cubicBezTo>
                  <a:pt x="578" y="154"/>
                  <a:pt x="577" y="155"/>
                  <a:pt x="577" y="154"/>
                </a:cubicBezTo>
                <a:cubicBezTo>
                  <a:pt x="577" y="154"/>
                  <a:pt x="579" y="152"/>
                  <a:pt x="578" y="152"/>
                </a:cubicBezTo>
                <a:cubicBezTo>
                  <a:pt x="577" y="153"/>
                  <a:pt x="576" y="154"/>
                  <a:pt x="576" y="154"/>
                </a:cubicBezTo>
                <a:cubicBezTo>
                  <a:pt x="575" y="155"/>
                  <a:pt x="575" y="155"/>
                  <a:pt x="574" y="155"/>
                </a:cubicBezTo>
                <a:cubicBezTo>
                  <a:pt x="574" y="155"/>
                  <a:pt x="573" y="156"/>
                  <a:pt x="573" y="156"/>
                </a:cubicBezTo>
                <a:cubicBezTo>
                  <a:pt x="574" y="156"/>
                  <a:pt x="574" y="156"/>
                  <a:pt x="575" y="156"/>
                </a:cubicBezTo>
                <a:cubicBezTo>
                  <a:pt x="575" y="155"/>
                  <a:pt x="576" y="155"/>
                  <a:pt x="576" y="155"/>
                </a:cubicBezTo>
                <a:cubicBezTo>
                  <a:pt x="576" y="155"/>
                  <a:pt x="576" y="156"/>
                  <a:pt x="575" y="156"/>
                </a:cubicBezTo>
                <a:cubicBezTo>
                  <a:pt x="575" y="156"/>
                  <a:pt x="574" y="156"/>
                  <a:pt x="574" y="157"/>
                </a:cubicBezTo>
                <a:cubicBezTo>
                  <a:pt x="574" y="157"/>
                  <a:pt x="576" y="156"/>
                  <a:pt x="576" y="156"/>
                </a:cubicBezTo>
                <a:cubicBezTo>
                  <a:pt x="576" y="156"/>
                  <a:pt x="578" y="155"/>
                  <a:pt x="578" y="155"/>
                </a:cubicBezTo>
                <a:cubicBezTo>
                  <a:pt x="577" y="155"/>
                  <a:pt x="577" y="156"/>
                  <a:pt x="577" y="156"/>
                </a:cubicBezTo>
                <a:cubicBezTo>
                  <a:pt x="577" y="156"/>
                  <a:pt x="578" y="155"/>
                  <a:pt x="578" y="155"/>
                </a:cubicBezTo>
                <a:cubicBezTo>
                  <a:pt x="578" y="156"/>
                  <a:pt x="577" y="156"/>
                  <a:pt x="577" y="157"/>
                </a:cubicBezTo>
                <a:cubicBezTo>
                  <a:pt x="577" y="157"/>
                  <a:pt x="578" y="156"/>
                  <a:pt x="578" y="156"/>
                </a:cubicBezTo>
                <a:cubicBezTo>
                  <a:pt x="579" y="155"/>
                  <a:pt x="578" y="155"/>
                  <a:pt x="579" y="155"/>
                </a:cubicBezTo>
                <a:cubicBezTo>
                  <a:pt x="579" y="154"/>
                  <a:pt x="579" y="154"/>
                  <a:pt x="580" y="154"/>
                </a:cubicBezTo>
                <a:cubicBezTo>
                  <a:pt x="579" y="154"/>
                  <a:pt x="579" y="154"/>
                  <a:pt x="580" y="154"/>
                </a:cubicBezTo>
                <a:close/>
                <a:moveTo>
                  <a:pt x="578" y="151"/>
                </a:moveTo>
                <a:cubicBezTo>
                  <a:pt x="579" y="151"/>
                  <a:pt x="579" y="151"/>
                  <a:pt x="579" y="150"/>
                </a:cubicBezTo>
                <a:cubicBezTo>
                  <a:pt x="579" y="150"/>
                  <a:pt x="579" y="150"/>
                  <a:pt x="579" y="150"/>
                </a:cubicBezTo>
                <a:cubicBezTo>
                  <a:pt x="578" y="151"/>
                  <a:pt x="578" y="151"/>
                  <a:pt x="578" y="151"/>
                </a:cubicBezTo>
                <a:close/>
                <a:moveTo>
                  <a:pt x="578" y="149"/>
                </a:moveTo>
                <a:cubicBezTo>
                  <a:pt x="578" y="149"/>
                  <a:pt x="577" y="149"/>
                  <a:pt x="577" y="150"/>
                </a:cubicBezTo>
                <a:cubicBezTo>
                  <a:pt x="577" y="150"/>
                  <a:pt x="577" y="151"/>
                  <a:pt x="577" y="151"/>
                </a:cubicBezTo>
                <a:cubicBezTo>
                  <a:pt x="577" y="151"/>
                  <a:pt x="577" y="150"/>
                  <a:pt x="577" y="150"/>
                </a:cubicBezTo>
                <a:cubicBezTo>
                  <a:pt x="578" y="150"/>
                  <a:pt x="578" y="150"/>
                  <a:pt x="578" y="150"/>
                </a:cubicBezTo>
                <a:cubicBezTo>
                  <a:pt x="579" y="150"/>
                  <a:pt x="578" y="149"/>
                  <a:pt x="578" y="149"/>
                </a:cubicBezTo>
                <a:close/>
                <a:moveTo>
                  <a:pt x="581" y="145"/>
                </a:moveTo>
                <a:cubicBezTo>
                  <a:pt x="581" y="145"/>
                  <a:pt x="581" y="145"/>
                  <a:pt x="580" y="146"/>
                </a:cubicBezTo>
                <a:cubicBezTo>
                  <a:pt x="580" y="146"/>
                  <a:pt x="580" y="146"/>
                  <a:pt x="581" y="146"/>
                </a:cubicBezTo>
                <a:cubicBezTo>
                  <a:pt x="581" y="146"/>
                  <a:pt x="582" y="145"/>
                  <a:pt x="581" y="145"/>
                </a:cubicBezTo>
                <a:close/>
                <a:moveTo>
                  <a:pt x="584" y="134"/>
                </a:moveTo>
                <a:cubicBezTo>
                  <a:pt x="585" y="134"/>
                  <a:pt x="585" y="133"/>
                  <a:pt x="585" y="133"/>
                </a:cubicBezTo>
                <a:cubicBezTo>
                  <a:pt x="585" y="133"/>
                  <a:pt x="584" y="134"/>
                  <a:pt x="584" y="134"/>
                </a:cubicBezTo>
                <a:close/>
                <a:moveTo>
                  <a:pt x="587" y="132"/>
                </a:moveTo>
                <a:cubicBezTo>
                  <a:pt x="587" y="132"/>
                  <a:pt x="588" y="132"/>
                  <a:pt x="587" y="132"/>
                </a:cubicBezTo>
                <a:cubicBezTo>
                  <a:pt x="587" y="132"/>
                  <a:pt x="587" y="132"/>
                  <a:pt x="587" y="132"/>
                </a:cubicBezTo>
                <a:close/>
                <a:moveTo>
                  <a:pt x="588" y="131"/>
                </a:moveTo>
                <a:cubicBezTo>
                  <a:pt x="588" y="132"/>
                  <a:pt x="589" y="131"/>
                  <a:pt x="589" y="131"/>
                </a:cubicBezTo>
                <a:cubicBezTo>
                  <a:pt x="589" y="131"/>
                  <a:pt x="589" y="130"/>
                  <a:pt x="589" y="130"/>
                </a:cubicBezTo>
                <a:cubicBezTo>
                  <a:pt x="588" y="130"/>
                  <a:pt x="588" y="131"/>
                  <a:pt x="588" y="131"/>
                </a:cubicBezTo>
                <a:close/>
                <a:moveTo>
                  <a:pt x="599" y="125"/>
                </a:moveTo>
                <a:cubicBezTo>
                  <a:pt x="600" y="126"/>
                  <a:pt x="602" y="125"/>
                  <a:pt x="601" y="124"/>
                </a:cubicBezTo>
                <a:cubicBezTo>
                  <a:pt x="601" y="124"/>
                  <a:pt x="600" y="125"/>
                  <a:pt x="600" y="125"/>
                </a:cubicBezTo>
                <a:cubicBezTo>
                  <a:pt x="599" y="125"/>
                  <a:pt x="599" y="125"/>
                  <a:pt x="599" y="125"/>
                </a:cubicBezTo>
                <a:close/>
                <a:moveTo>
                  <a:pt x="602" y="116"/>
                </a:moveTo>
                <a:cubicBezTo>
                  <a:pt x="602" y="115"/>
                  <a:pt x="602" y="115"/>
                  <a:pt x="602" y="115"/>
                </a:cubicBezTo>
                <a:cubicBezTo>
                  <a:pt x="602" y="115"/>
                  <a:pt x="600" y="115"/>
                  <a:pt x="600" y="115"/>
                </a:cubicBezTo>
                <a:cubicBezTo>
                  <a:pt x="600" y="115"/>
                  <a:pt x="599" y="115"/>
                  <a:pt x="599" y="115"/>
                </a:cubicBezTo>
                <a:cubicBezTo>
                  <a:pt x="598" y="116"/>
                  <a:pt x="598" y="116"/>
                  <a:pt x="597" y="116"/>
                </a:cubicBezTo>
                <a:cubicBezTo>
                  <a:pt x="597" y="117"/>
                  <a:pt x="596" y="117"/>
                  <a:pt x="596" y="118"/>
                </a:cubicBezTo>
                <a:cubicBezTo>
                  <a:pt x="596" y="118"/>
                  <a:pt x="596" y="118"/>
                  <a:pt x="596" y="119"/>
                </a:cubicBezTo>
                <a:cubicBezTo>
                  <a:pt x="597" y="119"/>
                  <a:pt x="597" y="119"/>
                  <a:pt x="597" y="120"/>
                </a:cubicBezTo>
                <a:cubicBezTo>
                  <a:pt x="597" y="120"/>
                  <a:pt x="598" y="120"/>
                  <a:pt x="598" y="119"/>
                </a:cubicBezTo>
                <a:cubicBezTo>
                  <a:pt x="599" y="119"/>
                  <a:pt x="599" y="118"/>
                  <a:pt x="600" y="118"/>
                </a:cubicBezTo>
                <a:cubicBezTo>
                  <a:pt x="601" y="118"/>
                  <a:pt x="601" y="118"/>
                  <a:pt x="602" y="117"/>
                </a:cubicBezTo>
                <a:cubicBezTo>
                  <a:pt x="602" y="116"/>
                  <a:pt x="602" y="116"/>
                  <a:pt x="602" y="116"/>
                </a:cubicBezTo>
                <a:close/>
                <a:moveTo>
                  <a:pt x="592" y="113"/>
                </a:moveTo>
                <a:cubicBezTo>
                  <a:pt x="592" y="113"/>
                  <a:pt x="592" y="112"/>
                  <a:pt x="593" y="112"/>
                </a:cubicBezTo>
                <a:cubicBezTo>
                  <a:pt x="593" y="112"/>
                  <a:pt x="593" y="111"/>
                  <a:pt x="592" y="111"/>
                </a:cubicBezTo>
                <a:cubicBezTo>
                  <a:pt x="592" y="111"/>
                  <a:pt x="592" y="111"/>
                  <a:pt x="591" y="111"/>
                </a:cubicBezTo>
                <a:cubicBezTo>
                  <a:pt x="591" y="111"/>
                  <a:pt x="591" y="111"/>
                  <a:pt x="590" y="111"/>
                </a:cubicBezTo>
                <a:cubicBezTo>
                  <a:pt x="590" y="111"/>
                  <a:pt x="589" y="111"/>
                  <a:pt x="589" y="111"/>
                </a:cubicBezTo>
                <a:cubicBezTo>
                  <a:pt x="588" y="111"/>
                  <a:pt x="587" y="112"/>
                  <a:pt x="587" y="112"/>
                </a:cubicBezTo>
                <a:cubicBezTo>
                  <a:pt x="586" y="111"/>
                  <a:pt x="586" y="111"/>
                  <a:pt x="586" y="111"/>
                </a:cubicBezTo>
                <a:cubicBezTo>
                  <a:pt x="585" y="112"/>
                  <a:pt x="584" y="113"/>
                  <a:pt x="584" y="113"/>
                </a:cubicBezTo>
                <a:cubicBezTo>
                  <a:pt x="583" y="114"/>
                  <a:pt x="582" y="114"/>
                  <a:pt x="582" y="114"/>
                </a:cubicBezTo>
                <a:cubicBezTo>
                  <a:pt x="581" y="114"/>
                  <a:pt x="581" y="114"/>
                  <a:pt x="581" y="115"/>
                </a:cubicBezTo>
                <a:cubicBezTo>
                  <a:pt x="581" y="115"/>
                  <a:pt x="581" y="115"/>
                  <a:pt x="581" y="116"/>
                </a:cubicBezTo>
                <a:cubicBezTo>
                  <a:pt x="581" y="116"/>
                  <a:pt x="581" y="116"/>
                  <a:pt x="582" y="116"/>
                </a:cubicBezTo>
                <a:cubicBezTo>
                  <a:pt x="582" y="116"/>
                  <a:pt x="583" y="116"/>
                  <a:pt x="583" y="116"/>
                </a:cubicBezTo>
                <a:cubicBezTo>
                  <a:pt x="583" y="115"/>
                  <a:pt x="584" y="116"/>
                  <a:pt x="584" y="116"/>
                </a:cubicBezTo>
                <a:cubicBezTo>
                  <a:pt x="584" y="116"/>
                  <a:pt x="585" y="116"/>
                  <a:pt x="586" y="115"/>
                </a:cubicBezTo>
                <a:cubicBezTo>
                  <a:pt x="586" y="115"/>
                  <a:pt x="587" y="115"/>
                  <a:pt x="588" y="114"/>
                </a:cubicBezTo>
                <a:cubicBezTo>
                  <a:pt x="589" y="114"/>
                  <a:pt x="589" y="114"/>
                  <a:pt x="590" y="113"/>
                </a:cubicBezTo>
                <a:cubicBezTo>
                  <a:pt x="591" y="113"/>
                  <a:pt x="591" y="113"/>
                  <a:pt x="592" y="113"/>
                </a:cubicBezTo>
                <a:close/>
                <a:moveTo>
                  <a:pt x="604" y="106"/>
                </a:moveTo>
                <a:cubicBezTo>
                  <a:pt x="604" y="106"/>
                  <a:pt x="603" y="106"/>
                  <a:pt x="603" y="106"/>
                </a:cubicBezTo>
                <a:cubicBezTo>
                  <a:pt x="603" y="105"/>
                  <a:pt x="603" y="105"/>
                  <a:pt x="604" y="105"/>
                </a:cubicBezTo>
                <a:cubicBezTo>
                  <a:pt x="604" y="105"/>
                  <a:pt x="604" y="105"/>
                  <a:pt x="604" y="105"/>
                </a:cubicBezTo>
                <a:cubicBezTo>
                  <a:pt x="604" y="105"/>
                  <a:pt x="603" y="105"/>
                  <a:pt x="603" y="104"/>
                </a:cubicBezTo>
                <a:cubicBezTo>
                  <a:pt x="603" y="104"/>
                  <a:pt x="603" y="104"/>
                  <a:pt x="602" y="104"/>
                </a:cubicBezTo>
                <a:cubicBezTo>
                  <a:pt x="602" y="104"/>
                  <a:pt x="602" y="105"/>
                  <a:pt x="601" y="105"/>
                </a:cubicBezTo>
                <a:cubicBezTo>
                  <a:pt x="601" y="105"/>
                  <a:pt x="601" y="104"/>
                  <a:pt x="600" y="104"/>
                </a:cubicBezTo>
                <a:cubicBezTo>
                  <a:pt x="600" y="105"/>
                  <a:pt x="599" y="105"/>
                  <a:pt x="599" y="105"/>
                </a:cubicBezTo>
                <a:cubicBezTo>
                  <a:pt x="598" y="105"/>
                  <a:pt x="597" y="105"/>
                  <a:pt x="598" y="105"/>
                </a:cubicBezTo>
                <a:cubicBezTo>
                  <a:pt x="598" y="104"/>
                  <a:pt x="598" y="104"/>
                  <a:pt x="599" y="104"/>
                </a:cubicBezTo>
                <a:cubicBezTo>
                  <a:pt x="599" y="104"/>
                  <a:pt x="600" y="104"/>
                  <a:pt x="600" y="104"/>
                </a:cubicBezTo>
                <a:cubicBezTo>
                  <a:pt x="600" y="103"/>
                  <a:pt x="599" y="103"/>
                  <a:pt x="600" y="103"/>
                </a:cubicBezTo>
                <a:cubicBezTo>
                  <a:pt x="600" y="102"/>
                  <a:pt x="600" y="102"/>
                  <a:pt x="600" y="102"/>
                </a:cubicBezTo>
                <a:cubicBezTo>
                  <a:pt x="600" y="101"/>
                  <a:pt x="600" y="101"/>
                  <a:pt x="599" y="101"/>
                </a:cubicBezTo>
                <a:cubicBezTo>
                  <a:pt x="599" y="100"/>
                  <a:pt x="599" y="100"/>
                  <a:pt x="599" y="100"/>
                </a:cubicBezTo>
                <a:cubicBezTo>
                  <a:pt x="599" y="100"/>
                  <a:pt x="598" y="100"/>
                  <a:pt x="598" y="100"/>
                </a:cubicBezTo>
                <a:cubicBezTo>
                  <a:pt x="597" y="100"/>
                  <a:pt x="597" y="100"/>
                  <a:pt x="597" y="99"/>
                </a:cubicBezTo>
                <a:cubicBezTo>
                  <a:pt x="597" y="99"/>
                  <a:pt x="597" y="99"/>
                  <a:pt x="596" y="99"/>
                </a:cubicBezTo>
                <a:cubicBezTo>
                  <a:pt x="596" y="99"/>
                  <a:pt x="596" y="98"/>
                  <a:pt x="596" y="98"/>
                </a:cubicBezTo>
                <a:cubicBezTo>
                  <a:pt x="596" y="98"/>
                  <a:pt x="596" y="98"/>
                  <a:pt x="595" y="98"/>
                </a:cubicBezTo>
                <a:cubicBezTo>
                  <a:pt x="594" y="98"/>
                  <a:pt x="594" y="97"/>
                  <a:pt x="594" y="97"/>
                </a:cubicBezTo>
                <a:cubicBezTo>
                  <a:pt x="593" y="97"/>
                  <a:pt x="593" y="98"/>
                  <a:pt x="593" y="97"/>
                </a:cubicBezTo>
                <a:cubicBezTo>
                  <a:pt x="593" y="96"/>
                  <a:pt x="593" y="96"/>
                  <a:pt x="592" y="96"/>
                </a:cubicBezTo>
                <a:cubicBezTo>
                  <a:pt x="591" y="96"/>
                  <a:pt x="591" y="96"/>
                  <a:pt x="591" y="96"/>
                </a:cubicBezTo>
                <a:cubicBezTo>
                  <a:pt x="590" y="97"/>
                  <a:pt x="590" y="97"/>
                  <a:pt x="590" y="97"/>
                </a:cubicBezTo>
                <a:cubicBezTo>
                  <a:pt x="589" y="97"/>
                  <a:pt x="589" y="97"/>
                  <a:pt x="589" y="96"/>
                </a:cubicBezTo>
                <a:cubicBezTo>
                  <a:pt x="590" y="96"/>
                  <a:pt x="590" y="96"/>
                  <a:pt x="589" y="96"/>
                </a:cubicBezTo>
                <a:cubicBezTo>
                  <a:pt x="589" y="95"/>
                  <a:pt x="589" y="95"/>
                  <a:pt x="590" y="95"/>
                </a:cubicBezTo>
                <a:cubicBezTo>
                  <a:pt x="590" y="95"/>
                  <a:pt x="590" y="95"/>
                  <a:pt x="590" y="94"/>
                </a:cubicBezTo>
                <a:cubicBezTo>
                  <a:pt x="591" y="94"/>
                  <a:pt x="591" y="94"/>
                  <a:pt x="591" y="94"/>
                </a:cubicBezTo>
                <a:cubicBezTo>
                  <a:pt x="591" y="94"/>
                  <a:pt x="591" y="95"/>
                  <a:pt x="592" y="95"/>
                </a:cubicBezTo>
                <a:cubicBezTo>
                  <a:pt x="592" y="95"/>
                  <a:pt x="593" y="95"/>
                  <a:pt x="593" y="95"/>
                </a:cubicBezTo>
                <a:cubicBezTo>
                  <a:pt x="593" y="94"/>
                  <a:pt x="593" y="93"/>
                  <a:pt x="593" y="93"/>
                </a:cubicBezTo>
                <a:cubicBezTo>
                  <a:pt x="593" y="92"/>
                  <a:pt x="593" y="92"/>
                  <a:pt x="592" y="92"/>
                </a:cubicBezTo>
                <a:cubicBezTo>
                  <a:pt x="592" y="92"/>
                  <a:pt x="592" y="92"/>
                  <a:pt x="591" y="93"/>
                </a:cubicBezTo>
                <a:cubicBezTo>
                  <a:pt x="591" y="93"/>
                  <a:pt x="591" y="94"/>
                  <a:pt x="591" y="94"/>
                </a:cubicBezTo>
                <a:cubicBezTo>
                  <a:pt x="591" y="94"/>
                  <a:pt x="590" y="93"/>
                  <a:pt x="590" y="94"/>
                </a:cubicBezTo>
                <a:cubicBezTo>
                  <a:pt x="590" y="94"/>
                  <a:pt x="590" y="93"/>
                  <a:pt x="590" y="93"/>
                </a:cubicBezTo>
                <a:cubicBezTo>
                  <a:pt x="589" y="93"/>
                  <a:pt x="589" y="93"/>
                  <a:pt x="588" y="93"/>
                </a:cubicBezTo>
                <a:cubicBezTo>
                  <a:pt x="587" y="94"/>
                  <a:pt x="587" y="94"/>
                  <a:pt x="586" y="94"/>
                </a:cubicBezTo>
                <a:cubicBezTo>
                  <a:pt x="585" y="95"/>
                  <a:pt x="584" y="96"/>
                  <a:pt x="584" y="97"/>
                </a:cubicBezTo>
                <a:cubicBezTo>
                  <a:pt x="584" y="97"/>
                  <a:pt x="583" y="98"/>
                  <a:pt x="583" y="98"/>
                </a:cubicBezTo>
                <a:cubicBezTo>
                  <a:pt x="583" y="98"/>
                  <a:pt x="582" y="98"/>
                  <a:pt x="582" y="99"/>
                </a:cubicBezTo>
                <a:cubicBezTo>
                  <a:pt x="582" y="99"/>
                  <a:pt x="582" y="99"/>
                  <a:pt x="581" y="100"/>
                </a:cubicBezTo>
                <a:cubicBezTo>
                  <a:pt x="581" y="100"/>
                  <a:pt x="580" y="100"/>
                  <a:pt x="580" y="101"/>
                </a:cubicBezTo>
                <a:cubicBezTo>
                  <a:pt x="580" y="101"/>
                  <a:pt x="579" y="102"/>
                  <a:pt x="579" y="102"/>
                </a:cubicBezTo>
                <a:cubicBezTo>
                  <a:pt x="578" y="102"/>
                  <a:pt x="578" y="103"/>
                  <a:pt x="578" y="103"/>
                </a:cubicBezTo>
                <a:cubicBezTo>
                  <a:pt x="578" y="104"/>
                  <a:pt x="578" y="104"/>
                  <a:pt x="578" y="104"/>
                </a:cubicBezTo>
                <a:cubicBezTo>
                  <a:pt x="577" y="105"/>
                  <a:pt x="575" y="105"/>
                  <a:pt x="575" y="105"/>
                </a:cubicBezTo>
                <a:cubicBezTo>
                  <a:pt x="574" y="105"/>
                  <a:pt x="574" y="105"/>
                  <a:pt x="573" y="106"/>
                </a:cubicBezTo>
                <a:cubicBezTo>
                  <a:pt x="572" y="106"/>
                  <a:pt x="572" y="106"/>
                  <a:pt x="571" y="107"/>
                </a:cubicBezTo>
                <a:cubicBezTo>
                  <a:pt x="571" y="107"/>
                  <a:pt x="571" y="107"/>
                  <a:pt x="571" y="108"/>
                </a:cubicBezTo>
                <a:cubicBezTo>
                  <a:pt x="572" y="108"/>
                  <a:pt x="572" y="108"/>
                  <a:pt x="573" y="107"/>
                </a:cubicBezTo>
                <a:cubicBezTo>
                  <a:pt x="573" y="107"/>
                  <a:pt x="574" y="106"/>
                  <a:pt x="574" y="107"/>
                </a:cubicBezTo>
                <a:cubicBezTo>
                  <a:pt x="575" y="107"/>
                  <a:pt x="575" y="107"/>
                  <a:pt x="576" y="107"/>
                </a:cubicBezTo>
                <a:cubicBezTo>
                  <a:pt x="577" y="107"/>
                  <a:pt x="578" y="107"/>
                  <a:pt x="578" y="106"/>
                </a:cubicBezTo>
                <a:cubicBezTo>
                  <a:pt x="579" y="106"/>
                  <a:pt x="579" y="106"/>
                  <a:pt x="579" y="107"/>
                </a:cubicBezTo>
                <a:cubicBezTo>
                  <a:pt x="578" y="107"/>
                  <a:pt x="578" y="108"/>
                  <a:pt x="578" y="108"/>
                </a:cubicBezTo>
                <a:cubicBezTo>
                  <a:pt x="577" y="108"/>
                  <a:pt x="577" y="109"/>
                  <a:pt x="577" y="110"/>
                </a:cubicBezTo>
                <a:cubicBezTo>
                  <a:pt x="577" y="110"/>
                  <a:pt x="578" y="110"/>
                  <a:pt x="578" y="110"/>
                </a:cubicBezTo>
                <a:cubicBezTo>
                  <a:pt x="579" y="110"/>
                  <a:pt x="581" y="110"/>
                  <a:pt x="582" y="109"/>
                </a:cubicBezTo>
                <a:cubicBezTo>
                  <a:pt x="582" y="109"/>
                  <a:pt x="583" y="108"/>
                  <a:pt x="584" y="108"/>
                </a:cubicBezTo>
                <a:cubicBezTo>
                  <a:pt x="584" y="107"/>
                  <a:pt x="585" y="107"/>
                  <a:pt x="586" y="107"/>
                </a:cubicBezTo>
                <a:cubicBezTo>
                  <a:pt x="587" y="107"/>
                  <a:pt x="588" y="106"/>
                  <a:pt x="588" y="106"/>
                </a:cubicBezTo>
                <a:cubicBezTo>
                  <a:pt x="589" y="106"/>
                  <a:pt x="589" y="106"/>
                  <a:pt x="589" y="105"/>
                </a:cubicBezTo>
                <a:cubicBezTo>
                  <a:pt x="590" y="104"/>
                  <a:pt x="590" y="104"/>
                  <a:pt x="591" y="104"/>
                </a:cubicBezTo>
                <a:cubicBezTo>
                  <a:pt x="592" y="104"/>
                  <a:pt x="593" y="104"/>
                  <a:pt x="593" y="104"/>
                </a:cubicBezTo>
                <a:cubicBezTo>
                  <a:pt x="593" y="104"/>
                  <a:pt x="593" y="104"/>
                  <a:pt x="593" y="105"/>
                </a:cubicBezTo>
                <a:cubicBezTo>
                  <a:pt x="593" y="105"/>
                  <a:pt x="593" y="105"/>
                  <a:pt x="594" y="105"/>
                </a:cubicBezTo>
                <a:cubicBezTo>
                  <a:pt x="595" y="105"/>
                  <a:pt x="595" y="105"/>
                  <a:pt x="595" y="105"/>
                </a:cubicBezTo>
                <a:cubicBezTo>
                  <a:pt x="595" y="106"/>
                  <a:pt x="594" y="106"/>
                  <a:pt x="594" y="106"/>
                </a:cubicBezTo>
                <a:cubicBezTo>
                  <a:pt x="594" y="106"/>
                  <a:pt x="594" y="107"/>
                  <a:pt x="594" y="107"/>
                </a:cubicBezTo>
                <a:cubicBezTo>
                  <a:pt x="594" y="107"/>
                  <a:pt x="595" y="107"/>
                  <a:pt x="596" y="107"/>
                </a:cubicBezTo>
                <a:cubicBezTo>
                  <a:pt x="596" y="107"/>
                  <a:pt x="597" y="107"/>
                  <a:pt x="597" y="107"/>
                </a:cubicBezTo>
                <a:cubicBezTo>
                  <a:pt x="597" y="108"/>
                  <a:pt x="598" y="108"/>
                  <a:pt x="599" y="108"/>
                </a:cubicBezTo>
                <a:cubicBezTo>
                  <a:pt x="599" y="108"/>
                  <a:pt x="600" y="108"/>
                  <a:pt x="600" y="108"/>
                </a:cubicBezTo>
                <a:cubicBezTo>
                  <a:pt x="600" y="108"/>
                  <a:pt x="601" y="108"/>
                  <a:pt x="602" y="107"/>
                </a:cubicBezTo>
                <a:cubicBezTo>
                  <a:pt x="602" y="107"/>
                  <a:pt x="603" y="107"/>
                  <a:pt x="604" y="107"/>
                </a:cubicBezTo>
                <a:cubicBezTo>
                  <a:pt x="604" y="107"/>
                  <a:pt x="605" y="106"/>
                  <a:pt x="604" y="106"/>
                </a:cubicBezTo>
                <a:close/>
                <a:moveTo>
                  <a:pt x="610" y="114"/>
                </a:moveTo>
                <a:cubicBezTo>
                  <a:pt x="610" y="114"/>
                  <a:pt x="611" y="113"/>
                  <a:pt x="610" y="113"/>
                </a:cubicBezTo>
                <a:cubicBezTo>
                  <a:pt x="610" y="113"/>
                  <a:pt x="610" y="114"/>
                  <a:pt x="610" y="114"/>
                </a:cubicBezTo>
                <a:close/>
                <a:moveTo>
                  <a:pt x="614" y="108"/>
                </a:moveTo>
                <a:cubicBezTo>
                  <a:pt x="613" y="108"/>
                  <a:pt x="612" y="108"/>
                  <a:pt x="612" y="108"/>
                </a:cubicBezTo>
                <a:cubicBezTo>
                  <a:pt x="611" y="108"/>
                  <a:pt x="611" y="108"/>
                  <a:pt x="611" y="108"/>
                </a:cubicBezTo>
                <a:cubicBezTo>
                  <a:pt x="611" y="109"/>
                  <a:pt x="612" y="110"/>
                  <a:pt x="612" y="110"/>
                </a:cubicBezTo>
                <a:cubicBezTo>
                  <a:pt x="612" y="110"/>
                  <a:pt x="613" y="110"/>
                  <a:pt x="614" y="110"/>
                </a:cubicBezTo>
                <a:cubicBezTo>
                  <a:pt x="614" y="110"/>
                  <a:pt x="615" y="110"/>
                  <a:pt x="615" y="109"/>
                </a:cubicBezTo>
                <a:cubicBezTo>
                  <a:pt x="615" y="108"/>
                  <a:pt x="615" y="108"/>
                  <a:pt x="614" y="108"/>
                </a:cubicBezTo>
                <a:close/>
                <a:moveTo>
                  <a:pt x="617" y="104"/>
                </a:moveTo>
                <a:cubicBezTo>
                  <a:pt x="617" y="104"/>
                  <a:pt x="615" y="105"/>
                  <a:pt x="616" y="105"/>
                </a:cubicBezTo>
                <a:cubicBezTo>
                  <a:pt x="616" y="105"/>
                  <a:pt x="617" y="105"/>
                  <a:pt x="618" y="105"/>
                </a:cubicBezTo>
                <a:cubicBezTo>
                  <a:pt x="618" y="105"/>
                  <a:pt x="618" y="104"/>
                  <a:pt x="617" y="104"/>
                </a:cubicBezTo>
                <a:close/>
                <a:moveTo>
                  <a:pt x="618" y="108"/>
                </a:moveTo>
                <a:cubicBezTo>
                  <a:pt x="619" y="108"/>
                  <a:pt x="619" y="109"/>
                  <a:pt x="620" y="108"/>
                </a:cubicBezTo>
                <a:cubicBezTo>
                  <a:pt x="620" y="108"/>
                  <a:pt x="620" y="106"/>
                  <a:pt x="619" y="107"/>
                </a:cubicBezTo>
                <a:cubicBezTo>
                  <a:pt x="618" y="107"/>
                  <a:pt x="617" y="106"/>
                  <a:pt x="617" y="107"/>
                </a:cubicBezTo>
                <a:cubicBezTo>
                  <a:pt x="617" y="108"/>
                  <a:pt x="618" y="108"/>
                  <a:pt x="618" y="108"/>
                </a:cubicBezTo>
                <a:close/>
                <a:moveTo>
                  <a:pt x="627" y="112"/>
                </a:moveTo>
                <a:cubicBezTo>
                  <a:pt x="627" y="112"/>
                  <a:pt x="627" y="113"/>
                  <a:pt x="627" y="113"/>
                </a:cubicBezTo>
                <a:cubicBezTo>
                  <a:pt x="627" y="113"/>
                  <a:pt x="628" y="114"/>
                  <a:pt x="628" y="114"/>
                </a:cubicBezTo>
                <a:cubicBezTo>
                  <a:pt x="629" y="114"/>
                  <a:pt x="630" y="113"/>
                  <a:pt x="629" y="113"/>
                </a:cubicBezTo>
                <a:cubicBezTo>
                  <a:pt x="629" y="113"/>
                  <a:pt x="628" y="113"/>
                  <a:pt x="628" y="113"/>
                </a:cubicBezTo>
                <a:cubicBezTo>
                  <a:pt x="628" y="113"/>
                  <a:pt x="628" y="113"/>
                  <a:pt x="627" y="112"/>
                </a:cubicBezTo>
                <a:close/>
                <a:moveTo>
                  <a:pt x="644" y="113"/>
                </a:moveTo>
                <a:cubicBezTo>
                  <a:pt x="645" y="114"/>
                  <a:pt x="646" y="114"/>
                  <a:pt x="646" y="114"/>
                </a:cubicBezTo>
                <a:cubicBezTo>
                  <a:pt x="647" y="113"/>
                  <a:pt x="647" y="112"/>
                  <a:pt x="645" y="112"/>
                </a:cubicBezTo>
                <a:cubicBezTo>
                  <a:pt x="644" y="112"/>
                  <a:pt x="644" y="112"/>
                  <a:pt x="644" y="112"/>
                </a:cubicBezTo>
                <a:cubicBezTo>
                  <a:pt x="645" y="112"/>
                  <a:pt x="645" y="112"/>
                  <a:pt x="645" y="113"/>
                </a:cubicBezTo>
                <a:cubicBezTo>
                  <a:pt x="644" y="113"/>
                  <a:pt x="644" y="113"/>
                  <a:pt x="644" y="113"/>
                </a:cubicBezTo>
                <a:close/>
                <a:moveTo>
                  <a:pt x="649" y="127"/>
                </a:moveTo>
                <a:cubicBezTo>
                  <a:pt x="648" y="127"/>
                  <a:pt x="648" y="128"/>
                  <a:pt x="648" y="128"/>
                </a:cubicBezTo>
                <a:cubicBezTo>
                  <a:pt x="647" y="128"/>
                  <a:pt x="647" y="129"/>
                  <a:pt x="648" y="128"/>
                </a:cubicBezTo>
                <a:cubicBezTo>
                  <a:pt x="649" y="128"/>
                  <a:pt x="650" y="128"/>
                  <a:pt x="651" y="127"/>
                </a:cubicBezTo>
                <a:cubicBezTo>
                  <a:pt x="651" y="127"/>
                  <a:pt x="651" y="126"/>
                  <a:pt x="650" y="126"/>
                </a:cubicBezTo>
                <a:cubicBezTo>
                  <a:pt x="650" y="126"/>
                  <a:pt x="649" y="126"/>
                  <a:pt x="649" y="127"/>
                </a:cubicBezTo>
                <a:close/>
                <a:moveTo>
                  <a:pt x="667" y="128"/>
                </a:moveTo>
                <a:cubicBezTo>
                  <a:pt x="667" y="127"/>
                  <a:pt x="667" y="127"/>
                  <a:pt x="666" y="127"/>
                </a:cubicBezTo>
                <a:cubicBezTo>
                  <a:pt x="665" y="127"/>
                  <a:pt x="665" y="127"/>
                  <a:pt x="665" y="127"/>
                </a:cubicBezTo>
                <a:cubicBezTo>
                  <a:pt x="665" y="127"/>
                  <a:pt x="667" y="128"/>
                  <a:pt x="667" y="128"/>
                </a:cubicBezTo>
                <a:close/>
                <a:moveTo>
                  <a:pt x="667" y="126"/>
                </a:moveTo>
                <a:cubicBezTo>
                  <a:pt x="668" y="125"/>
                  <a:pt x="668" y="125"/>
                  <a:pt x="667" y="125"/>
                </a:cubicBezTo>
                <a:cubicBezTo>
                  <a:pt x="667" y="125"/>
                  <a:pt x="666" y="126"/>
                  <a:pt x="667" y="126"/>
                </a:cubicBezTo>
                <a:cubicBezTo>
                  <a:pt x="667" y="126"/>
                  <a:pt x="667" y="126"/>
                  <a:pt x="667" y="126"/>
                </a:cubicBezTo>
                <a:close/>
                <a:moveTo>
                  <a:pt x="666" y="118"/>
                </a:moveTo>
                <a:cubicBezTo>
                  <a:pt x="666" y="118"/>
                  <a:pt x="666" y="118"/>
                  <a:pt x="666" y="118"/>
                </a:cubicBezTo>
                <a:cubicBezTo>
                  <a:pt x="665" y="118"/>
                  <a:pt x="664" y="118"/>
                  <a:pt x="665" y="119"/>
                </a:cubicBezTo>
                <a:cubicBezTo>
                  <a:pt x="665" y="119"/>
                  <a:pt x="666" y="119"/>
                  <a:pt x="666" y="118"/>
                </a:cubicBezTo>
                <a:close/>
                <a:moveTo>
                  <a:pt x="670" y="120"/>
                </a:moveTo>
                <a:cubicBezTo>
                  <a:pt x="670" y="120"/>
                  <a:pt x="670" y="119"/>
                  <a:pt x="669" y="119"/>
                </a:cubicBezTo>
                <a:cubicBezTo>
                  <a:pt x="669" y="119"/>
                  <a:pt x="669" y="119"/>
                  <a:pt x="668" y="119"/>
                </a:cubicBezTo>
                <a:cubicBezTo>
                  <a:pt x="667" y="119"/>
                  <a:pt x="667" y="119"/>
                  <a:pt x="667" y="120"/>
                </a:cubicBezTo>
                <a:cubicBezTo>
                  <a:pt x="666" y="120"/>
                  <a:pt x="667" y="120"/>
                  <a:pt x="667" y="120"/>
                </a:cubicBezTo>
                <a:cubicBezTo>
                  <a:pt x="668" y="121"/>
                  <a:pt x="668" y="121"/>
                  <a:pt x="668" y="121"/>
                </a:cubicBezTo>
                <a:cubicBezTo>
                  <a:pt x="669" y="121"/>
                  <a:pt x="670" y="120"/>
                  <a:pt x="670" y="120"/>
                </a:cubicBezTo>
                <a:close/>
                <a:moveTo>
                  <a:pt x="669" y="119"/>
                </a:moveTo>
                <a:cubicBezTo>
                  <a:pt x="670" y="119"/>
                  <a:pt x="670" y="117"/>
                  <a:pt x="669" y="117"/>
                </a:cubicBezTo>
                <a:cubicBezTo>
                  <a:pt x="668" y="117"/>
                  <a:pt x="668" y="118"/>
                  <a:pt x="668" y="118"/>
                </a:cubicBezTo>
                <a:cubicBezTo>
                  <a:pt x="668" y="119"/>
                  <a:pt x="669" y="119"/>
                  <a:pt x="669" y="119"/>
                </a:cubicBezTo>
                <a:close/>
                <a:moveTo>
                  <a:pt x="672" y="115"/>
                </a:moveTo>
                <a:cubicBezTo>
                  <a:pt x="672" y="115"/>
                  <a:pt x="673" y="115"/>
                  <a:pt x="674" y="115"/>
                </a:cubicBezTo>
                <a:cubicBezTo>
                  <a:pt x="674" y="115"/>
                  <a:pt x="675" y="114"/>
                  <a:pt x="675" y="114"/>
                </a:cubicBezTo>
                <a:cubicBezTo>
                  <a:pt x="675" y="114"/>
                  <a:pt x="674" y="114"/>
                  <a:pt x="674" y="114"/>
                </a:cubicBezTo>
                <a:cubicBezTo>
                  <a:pt x="673" y="114"/>
                  <a:pt x="673" y="114"/>
                  <a:pt x="673" y="114"/>
                </a:cubicBezTo>
                <a:cubicBezTo>
                  <a:pt x="672" y="113"/>
                  <a:pt x="672" y="113"/>
                  <a:pt x="672" y="113"/>
                </a:cubicBezTo>
                <a:cubicBezTo>
                  <a:pt x="673" y="112"/>
                  <a:pt x="672" y="112"/>
                  <a:pt x="672" y="112"/>
                </a:cubicBezTo>
                <a:cubicBezTo>
                  <a:pt x="672" y="112"/>
                  <a:pt x="672" y="112"/>
                  <a:pt x="672" y="112"/>
                </a:cubicBezTo>
                <a:cubicBezTo>
                  <a:pt x="672" y="112"/>
                  <a:pt x="672" y="112"/>
                  <a:pt x="671" y="112"/>
                </a:cubicBezTo>
                <a:cubicBezTo>
                  <a:pt x="671" y="112"/>
                  <a:pt x="671" y="112"/>
                  <a:pt x="671" y="112"/>
                </a:cubicBezTo>
                <a:cubicBezTo>
                  <a:pt x="671" y="112"/>
                  <a:pt x="671" y="113"/>
                  <a:pt x="671" y="113"/>
                </a:cubicBezTo>
                <a:cubicBezTo>
                  <a:pt x="671" y="113"/>
                  <a:pt x="671" y="114"/>
                  <a:pt x="671" y="114"/>
                </a:cubicBezTo>
                <a:cubicBezTo>
                  <a:pt x="672" y="114"/>
                  <a:pt x="672" y="114"/>
                  <a:pt x="672" y="114"/>
                </a:cubicBezTo>
                <a:cubicBezTo>
                  <a:pt x="673" y="114"/>
                  <a:pt x="673" y="114"/>
                  <a:pt x="672" y="114"/>
                </a:cubicBezTo>
                <a:cubicBezTo>
                  <a:pt x="672" y="114"/>
                  <a:pt x="672" y="114"/>
                  <a:pt x="672" y="115"/>
                </a:cubicBezTo>
                <a:close/>
                <a:moveTo>
                  <a:pt x="639" y="71"/>
                </a:moveTo>
                <a:cubicBezTo>
                  <a:pt x="638" y="71"/>
                  <a:pt x="638" y="71"/>
                  <a:pt x="638" y="71"/>
                </a:cubicBezTo>
                <a:cubicBezTo>
                  <a:pt x="637" y="71"/>
                  <a:pt x="637" y="72"/>
                  <a:pt x="637" y="72"/>
                </a:cubicBezTo>
                <a:cubicBezTo>
                  <a:pt x="636" y="72"/>
                  <a:pt x="637" y="72"/>
                  <a:pt x="638" y="72"/>
                </a:cubicBezTo>
                <a:cubicBezTo>
                  <a:pt x="638" y="72"/>
                  <a:pt x="639" y="71"/>
                  <a:pt x="640" y="71"/>
                </a:cubicBezTo>
                <a:cubicBezTo>
                  <a:pt x="641" y="71"/>
                  <a:pt x="641" y="70"/>
                  <a:pt x="640" y="70"/>
                </a:cubicBezTo>
                <a:cubicBezTo>
                  <a:pt x="640" y="70"/>
                  <a:pt x="640" y="71"/>
                  <a:pt x="639" y="71"/>
                </a:cubicBezTo>
                <a:close/>
                <a:moveTo>
                  <a:pt x="635" y="73"/>
                </a:moveTo>
                <a:cubicBezTo>
                  <a:pt x="635" y="74"/>
                  <a:pt x="635" y="74"/>
                  <a:pt x="634" y="74"/>
                </a:cubicBezTo>
                <a:cubicBezTo>
                  <a:pt x="634" y="74"/>
                  <a:pt x="633" y="74"/>
                  <a:pt x="633" y="74"/>
                </a:cubicBezTo>
                <a:cubicBezTo>
                  <a:pt x="633" y="74"/>
                  <a:pt x="632" y="74"/>
                  <a:pt x="632" y="75"/>
                </a:cubicBezTo>
                <a:cubicBezTo>
                  <a:pt x="632" y="75"/>
                  <a:pt x="631" y="75"/>
                  <a:pt x="631" y="76"/>
                </a:cubicBezTo>
                <a:cubicBezTo>
                  <a:pt x="631" y="76"/>
                  <a:pt x="632" y="76"/>
                  <a:pt x="633" y="75"/>
                </a:cubicBezTo>
                <a:cubicBezTo>
                  <a:pt x="634" y="75"/>
                  <a:pt x="634" y="75"/>
                  <a:pt x="635" y="75"/>
                </a:cubicBezTo>
                <a:cubicBezTo>
                  <a:pt x="636" y="74"/>
                  <a:pt x="636" y="74"/>
                  <a:pt x="636" y="74"/>
                </a:cubicBezTo>
                <a:cubicBezTo>
                  <a:pt x="637" y="74"/>
                  <a:pt x="637" y="74"/>
                  <a:pt x="637" y="74"/>
                </a:cubicBezTo>
                <a:cubicBezTo>
                  <a:pt x="638" y="73"/>
                  <a:pt x="639" y="73"/>
                  <a:pt x="638" y="73"/>
                </a:cubicBezTo>
                <a:cubicBezTo>
                  <a:pt x="637" y="73"/>
                  <a:pt x="637" y="73"/>
                  <a:pt x="637" y="73"/>
                </a:cubicBezTo>
                <a:cubicBezTo>
                  <a:pt x="636" y="73"/>
                  <a:pt x="636" y="73"/>
                  <a:pt x="635" y="73"/>
                </a:cubicBezTo>
                <a:close/>
                <a:moveTo>
                  <a:pt x="632" y="78"/>
                </a:moveTo>
                <a:cubicBezTo>
                  <a:pt x="631" y="78"/>
                  <a:pt x="631" y="78"/>
                  <a:pt x="632" y="78"/>
                </a:cubicBezTo>
                <a:cubicBezTo>
                  <a:pt x="632" y="78"/>
                  <a:pt x="632" y="78"/>
                  <a:pt x="633" y="78"/>
                </a:cubicBezTo>
                <a:cubicBezTo>
                  <a:pt x="633" y="77"/>
                  <a:pt x="633" y="77"/>
                  <a:pt x="634" y="77"/>
                </a:cubicBezTo>
                <a:cubicBezTo>
                  <a:pt x="634" y="77"/>
                  <a:pt x="634" y="77"/>
                  <a:pt x="633" y="77"/>
                </a:cubicBezTo>
                <a:cubicBezTo>
                  <a:pt x="633" y="77"/>
                  <a:pt x="632" y="77"/>
                  <a:pt x="632" y="77"/>
                </a:cubicBezTo>
                <a:cubicBezTo>
                  <a:pt x="632" y="77"/>
                  <a:pt x="633" y="77"/>
                  <a:pt x="633" y="77"/>
                </a:cubicBezTo>
                <a:cubicBezTo>
                  <a:pt x="632" y="78"/>
                  <a:pt x="632" y="78"/>
                  <a:pt x="632" y="78"/>
                </a:cubicBezTo>
                <a:close/>
                <a:moveTo>
                  <a:pt x="630" y="78"/>
                </a:moveTo>
                <a:cubicBezTo>
                  <a:pt x="630" y="79"/>
                  <a:pt x="630" y="78"/>
                  <a:pt x="629" y="79"/>
                </a:cubicBezTo>
                <a:cubicBezTo>
                  <a:pt x="629" y="79"/>
                  <a:pt x="629" y="80"/>
                  <a:pt x="630" y="80"/>
                </a:cubicBezTo>
                <a:cubicBezTo>
                  <a:pt x="630" y="80"/>
                  <a:pt x="630" y="80"/>
                  <a:pt x="631" y="79"/>
                </a:cubicBezTo>
                <a:cubicBezTo>
                  <a:pt x="631" y="79"/>
                  <a:pt x="630" y="78"/>
                  <a:pt x="630" y="78"/>
                </a:cubicBezTo>
                <a:close/>
                <a:moveTo>
                  <a:pt x="644" y="74"/>
                </a:moveTo>
                <a:cubicBezTo>
                  <a:pt x="644" y="73"/>
                  <a:pt x="645" y="73"/>
                  <a:pt x="645" y="73"/>
                </a:cubicBezTo>
                <a:cubicBezTo>
                  <a:pt x="645" y="73"/>
                  <a:pt x="645" y="73"/>
                  <a:pt x="645" y="73"/>
                </a:cubicBezTo>
                <a:cubicBezTo>
                  <a:pt x="645" y="72"/>
                  <a:pt x="645" y="72"/>
                  <a:pt x="644" y="72"/>
                </a:cubicBezTo>
                <a:cubicBezTo>
                  <a:pt x="643" y="72"/>
                  <a:pt x="643" y="72"/>
                  <a:pt x="643" y="73"/>
                </a:cubicBezTo>
                <a:cubicBezTo>
                  <a:pt x="642" y="73"/>
                  <a:pt x="642" y="73"/>
                  <a:pt x="642" y="73"/>
                </a:cubicBezTo>
                <a:cubicBezTo>
                  <a:pt x="642" y="74"/>
                  <a:pt x="642" y="74"/>
                  <a:pt x="643" y="74"/>
                </a:cubicBezTo>
                <a:cubicBezTo>
                  <a:pt x="643" y="74"/>
                  <a:pt x="644" y="74"/>
                  <a:pt x="644" y="74"/>
                </a:cubicBezTo>
                <a:close/>
                <a:moveTo>
                  <a:pt x="649" y="76"/>
                </a:moveTo>
                <a:cubicBezTo>
                  <a:pt x="649" y="76"/>
                  <a:pt x="648" y="77"/>
                  <a:pt x="648" y="77"/>
                </a:cubicBezTo>
                <a:cubicBezTo>
                  <a:pt x="648" y="77"/>
                  <a:pt x="647" y="77"/>
                  <a:pt x="647" y="77"/>
                </a:cubicBezTo>
                <a:cubicBezTo>
                  <a:pt x="647" y="78"/>
                  <a:pt x="648" y="78"/>
                  <a:pt x="648" y="78"/>
                </a:cubicBezTo>
                <a:cubicBezTo>
                  <a:pt x="648" y="79"/>
                  <a:pt x="649" y="79"/>
                  <a:pt x="649" y="79"/>
                </a:cubicBezTo>
                <a:cubicBezTo>
                  <a:pt x="649" y="78"/>
                  <a:pt x="649" y="78"/>
                  <a:pt x="650" y="78"/>
                </a:cubicBezTo>
                <a:cubicBezTo>
                  <a:pt x="650" y="78"/>
                  <a:pt x="650" y="77"/>
                  <a:pt x="650" y="77"/>
                </a:cubicBezTo>
                <a:cubicBezTo>
                  <a:pt x="650" y="77"/>
                  <a:pt x="650" y="76"/>
                  <a:pt x="649" y="76"/>
                </a:cubicBezTo>
                <a:close/>
                <a:moveTo>
                  <a:pt x="651" y="77"/>
                </a:moveTo>
                <a:cubicBezTo>
                  <a:pt x="651" y="77"/>
                  <a:pt x="651" y="77"/>
                  <a:pt x="651" y="77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0" y="77"/>
                  <a:pt x="651" y="78"/>
                  <a:pt x="651" y="77"/>
                </a:cubicBezTo>
                <a:close/>
                <a:moveTo>
                  <a:pt x="652" y="79"/>
                </a:moveTo>
                <a:cubicBezTo>
                  <a:pt x="652" y="79"/>
                  <a:pt x="652" y="78"/>
                  <a:pt x="652" y="78"/>
                </a:cubicBezTo>
                <a:cubicBezTo>
                  <a:pt x="652" y="78"/>
                  <a:pt x="652" y="78"/>
                  <a:pt x="651" y="78"/>
                </a:cubicBezTo>
                <a:cubicBezTo>
                  <a:pt x="651" y="79"/>
                  <a:pt x="651" y="79"/>
                  <a:pt x="652" y="79"/>
                </a:cubicBezTo>
                <a:cubicBezTo>
                  <a:pt x="652" y="79"/>
                  <a:pt x="652" y="79"/>
                  <a:pt x="652" y="79"/>
                </a:cubicBezTo>
                <a:close/>
                <a:moveTo>
                  <a:pt x="638" y="80"/>
                </a:moveTo>
                <a:cubicBezTo>
                  <a:pt x="637" y="81"/>
                  <a:pt x="636" y="82"/>
                  <a:pt x="635" y="82"/>
                </a:cubicBezTo>
                <a:cubicBezTo>
                  <a:pt x="635" y="83"/>
                  <a:pt x="635" y="84"/>
                  <a:pt x="635" y="84"/>
                </a:cubicBezTo>
                <a:cubicBezTo>
                  <a:pt x="634" y="85"/>
                  <a:pt x="634" y="85"/>
                  <a:pt x="635" y="85"/>
                </a:cubicBezTo>
                <a:cubicBezTo>
                  <a:pt x="636" y="85"/>
                  <a:pt x="637" y="85"/>
                  <a:pt x="638" y="85"/>
                </a:cubicBezTo>
                <a:cubicBezTo>
                  <a:pt x="639" y="85"/>
                  <a:pt x="641" y="85"/>
                  <a:pt x="642" y="85"/>
                </a:cubicBezTo>
                <a:cubicBezTo>
                  <a:pt x="643" y="84"/>
                  <a:pt x="643" y="84"/>
                  <a:pt x="644" y="84"/>
                </a:cubicBezTo>
                <a:cubicBezTo>
                  <a:pt x="645" y="83"/>
                  <a:pt x="645" y="83"/>
                  <a:pt x="646" y="82"/>
                </a:cubicBezTo>
                <a:cubicBezTo>
                  <a:pt x="646" y="81"/>
                  <a:pt x="646" y="81"/>
                  <a:pt x="646" y="81"/>
                </a:cubicBezTo>
                <a:cubicBezTo>
                  <a:pt x="647" y="80"/>
                  <a:pt x="648" y="79"/>
                  <a:pt x="647" y="79"/>
                </a:cubicBezTo>
                <a:cubicBezTo>
                  <a:pt x="647" y="79"/>
                  <a:pt x="646" y="79"/>
                  <a:pt x="646" y="79"/>
                </a:cubicBezTo>
                <a:cubicBezTo>
                  <a:pt x="646" y="79"/>
                  <a:pt x="646" y="79"/>
                  <a:pt x="645" y="79"/>
                </a:cubicBezTo>
                <a:cubicBezTo>
                  <a:pt x="645" y="79"/>
                  <a:pt x="644" y="79"/>
                  <a:pt x="644" y="79"/>
                </a:cubicBezTo>
                <a:cubicBezTo>
                  <a:pt x="643" y="79"/>
                  <a:pt x="643" y="79"/>
                  <a:pt x="643" y="79"/>
                </a:cubicBezTo>
                <a:cubicBezTo>
                  <a:pt x="642" y="78"/>
                  <a:pt x="641" y="79"/>
                  <a:pt x="641" y="79"/>
                </a:cubicBezTo>
                <a:cubicBezTo>
                  <a:pt x="640" y="79"/>
                  <a:pt x="638" y="80"/>
                  <a:pt x="638" y="80"/>
                </a:cubicBezTo>
                <a:close/>
                <a:moveTo>
                  <a:pt x="648" y="80"/>
                </a:moveTo>
                <a:cubicBezTo>
                  <a:pt x="648" y="80"/>
                  <a:pt x="648" y="81"/>
                  <a:pt x="648" y="81"/>
                </a:cubicBezTo>
                <a:cubicBezTo>
                  <a:pt x="648" y="82"/>
                  <a:pt x="649" y="82"/>
                  <a:pt x="649" y="82"/>
                </a:cubicBezTo>
                <a:cubicBezTo>
                  <a:pt x="650" y="82"/>
                  <a:pt x="651" y="82"/>
                  <a:pt x="651" y="82"/>
                </a:cubicBezTo>
                <a:cubicBezTo>
                  <a:pt x="652" y="82"/>
                  <a:pt x="652" y="82"/>
                  <a:pt x="653" y="82"/>
                </a:cubicBezTo>
                <a:cubicBezTo>
                  <a:pt x="654" y="81"/>
                  <a:pt x="654" y="81"/>
                  <a:pt x="654" y="81"/>
                </a:cubicBezTo>
                <a:cubicBezTo>
                  <a:pt x="654" y="80"/>
                  <a:pt x="653" y="81"/>
                  <a:pt x="653" y="81"/>
                </a:cubicBezTo>
                <a:cubicBezTo>
                  <a:pt x="653" y="81"/>
                  <a:pt x="652" y="81"/>
                  <a:pt x="652" y="81"/>
                </a:cubicBezTo>
                <a:cubicBezTo>
                  <a:pt x="652" y="80"/>
                  <a:pt x="651" y="80"/>
                  <a:pt x="651" y="80"/>
                </a:cubicBezTo>
                <a:cubicBezTo>
                  <a:pt x="651" y="80"/>
                  <a:pt x="651" y="79"/>
                  <a:pt x="651" y="80"/>
                </a:cubicBezTo>
                <a:cubicBezTo>
                  <a:pt x="650" y="80"/>
                  <a:pt x="650" y="80"/>
                  <a:pt x="650" y="80"/>
                </a:cubicBezTo>
                <a:cubicBezTo>
                  <a:pt x="649" y="80"/>
                  <a:pt x="649" y="80"/>
                  <a:pt x="648" y="80"/>
                </a:cubicBezTo>
                <a:close/>
                <a:moveTo>
                  <a:pt x="695" y="94"/>
                </a:moveTo>
                <a:cubicBezTo>
                  <a:pt x="695" y="95"/>
                  <a:pt x="695" y="95"/>
                  <a:pt x="696" y="95"/>
                </a:cubicBezTo>
                <a:cubicBezTo>
                  <a:pt x="696" y="95"/>
                  <a:pt x="696" y="94"/>
                  <a:pt x="696" y="94"/>
                </a:cubicBezTo>
                <a:cubicBezTo>
                  <a:pt x="695" y="94"/>
                  <a:pt x="695" y="94"/>
                  <a:pt x="695" y="94"/>
                </a:cubicBezTo>
                <a:close/>
                <a:moveTo>
                  <a:pt x="699" y="86"/>
                </a:moveTo>
                <a:cubicBezTo>
                  <a:pt x="698" y="86"/>
                  <a:pt x="698" y="86"/>
                  <a:pt x="698" y="86"/>
                </a:cubicBezTo>
                <a:cubicBezTo>
                  <a:pt x="698" y="86"/>
                  <a:pt x="699" y="86"/>
                  <a:pt x="700" y="86"/>
                </a:cubicBezTo>
                <a:cubicBezTo>
                  <a:pt x="700" y="86"/>
                  <a:pt x="701" y="85"/>
                  <a:pt x="700" y="85"/>
                </a:cubicBezTo>
                <a:cubicBezTo>
                  <a:pt x="700" y="85"/>
                  <a:pt x="699" y="86"/>
                  <a:pt x="699" y="86"/>
                </a:cubicBezTo>
                <a:close/>
                <a:moveTo>
                  <a:pt x="696" y="85"/>
                </a:moveTo>
                <a:cubicBezTo>
                  <a:pt x="697" y="85"/>
                  <a:pt x="696" y="84"/>
                  <a:pt x="695" y="84"/>
                </a:cubicBezTo>
                <a:cubicBezTo>
                  <a:pt x="695" y="84"/>
                  <a:pt x="695" y="85"/>
                  <a:pt x="695" y="85"/>
                </a:cubicBezTo>
                <a:cubicBezTo>
                  <a:pt x="695" y="85"/>
                  <a:pt x="696" y="85"/>
                  <a:pt x="696" y="85"/>
                </a:cubicBezTo>
                <a:close/>
                <a:moveTo>
                  <a:pt x="696" y="83"/>
                </a:moveTo>
                <a:cubicBezTo>
                  <a:pt x="696" y="83"/>
                  <a:pt x="696" y="83"/>
                  <a:pt x="695" y="83"/>
                </a:cubicBezTo>
                <a:cubicBezTo>
                  <a:pt x="695" y="83"/>
                  <a:pt x="694" y="83"/>
                  <a:pt x="695" y="84"/>
                </a:cubicBezTo>
                <a:cubicBezTo>
                  <a:pt x="695" y="84"/>
                  <a:pt x="696" y="84"/>
                  <a:pt x="696" y="83"/>
                </a:cubicBezTo>
                <a:close/>
                <a:moveTo>
                  <a:pt x="684" y="71"/>
                </a:moveTo>
                <a:cubicBezTo>
                  <a:pt x="684" y="71"/>
                  <a:pt x="684" y="72"/>
                  <a:pt x="684" y="72"/>
                </a:cubicBezTo>
                <a:cubicBezTo>
                  <a:pt x="684" y="72"/>
                  <a:pt x="685" y="72"/>
                  <a:pt x="686" y="71"/>
                </a:cubicBezTo>
                <a:cubicBezTo>
                  <a:pt x="686" y="71"/>
                  <a:pt x="686" y="71"/>
                  <a:pt x="686" y="71"/>
                </a:cubicBezTo>
                <a:cubicBezTo>
                  <a:pt x="685" y="71"/>
                  <a:pt x="685" y="71"/>
                  <a:pt x="684" y="71"/>
                </a:cubicBezTo>
                <a:close/>
                <a:moveTo>
                  <a:pt x="672" y="60"/>
                </a:moveTo>
                <a:cubicBezTo>
                  <a:pt x="672" y="60"/>
                  <a:pt x="672" y="60"/>
                  <a:pt x="673" y="60"/>
                </a:cubicBezTo>
                <a:cubicBezTo>
                  <a:pt x="673" y="60"/>
                  <a:pt x="673" y="59"/>
                  <a:pt x="672" y="59"/>
                </a:cubicBezTo>
                <a:cubicBezTo>
                  <a:pt x="672" y="59"/>
                  <a:pt x="672" y="60"/>
                  <a:pt x="672" y="60"/>
                </a:cubicBezTo>
                <a:close/>
                <a:moveTo>
                  <a:pt x="669" y="61"/>
                </a:moveTo>
                <a:cubicBezTo>
                  <a:pt x="669" y="61"/>
                  <a:pt x="670" y="61"/>
                  <a:pt x="670" y="61"/>
                </a:cubicBezTo>
                <a:cubicBezTo>
                  <a:pt x="671" y="61"/>
                  <a:pt x="671" y="61"/>
                  <a:pt x="671" y="60"/>
                </a:cubicBezTo>
                <a:cubicBezTo>
                  <a:pt x="671" y="60"/>
                  <a:pt x="671" y="60"/>
                  <a:pt x="670" y="60"/>
                </a:cubicBezTo>
                <a:cubicBezTo>
                  <a:pt x="670" y="60"/>
                  <a:pt x="670" y="61"/>
                  <a:pt x="669" y="61"/>
                </a:cubicBezTo>
                <a:close/>
                <a:moveTo>
                  <a:pt x="667" y="60"/>
                </a:moveTo>
                <a:cubicBezTo>
                  <a:pt x="666" y="60"/>
                  <a:pt x="666" y="61"/>
                  <a:pt x="667" y="60"/>
                </a:cubicBezTo>
                <a:cubicBezTo>
                  <a:pt x="667" y="60"/>
                  <a:pt x="668" y="60"/>
                  <a:pt x="668" y="59"/>
                </a:cubicBezTo>
                <a:cubicBezTo>
                  <a:pt x="669" y="59"/>
                  <a:pt x="669" y="59"/>
                  <a:pt x="668" y="59"/>
                </a:cubicBezTo>
                <a:cubicBezTo>
                  <a:pt x="668" y="59"/>
                  <a:pt x="667" y="59"/>
                  <a:pt x="667" y="60"/>
                </a:cubicBezTo>
                <a:close/>
                <a:moveTo>
                  <a:pt x="649" y="56"/>
                </a:moveTo>
                <a:cubicBezTo>
                  <a:pt x="650" y="55"/>
                  <a:pt x="650" y="55"/>
                  <a:pt x="650" y="55"/>
                </a:cubicBezTo>
                <a:cubicBezTo>
                  <a:pt x="650" y="55"/>
                  <a:pt x="649" y="56"/>
                  <a:pt x="649" y="56"/>
                </a:cubicBezTo>
                <a:close/>
                <a:moveTo>
                  <a:pt x="654" y="53"/>
                </a:moveTo>
                <a:cubicBezTo>
                  <a:pt x="655" y="53"/>
                  <a:pt x="657" y="52"/>
                  <a:pt x="657" y="53"/>
                </a:cubicBezTo>
                <a:cubicBezTo>
                  <a:pt x="658" y="53"/>
                  <a:pt x="660" y="53"/>
                  <a:pt x="661" y="53"/>
                </a:cubicBezTo>
                <a:cubicBezTo>
                  <a:pt x="662" y="53"/>
                  <a:pt x="663" y="53"/>
                  <a:pt x="664" y="53"/>
                </a:cubicBezTo>
                <a:cubicBezTo>
                  <a:pt x="664" y="53"/>
                  <a:pt x="664" y="53"/>
                  <a:pt x="664" y="53"/>
                </a:cubicBezTo>
                <a:cubicBezTo>
                  <a:pt x="664" y="52"/>
                  <a:pt x="664" y="52"/>
                  <a:pt x="664" y="52"/>
                </a:cubicBezTo>
                <a:cubicBezTo>
                  <a:pt x="665" y="51"/>
                  <a:pt x="664" y="52"/>
                  <a:pt x="664" y="51"/>
                </a:cubicBezTo>
                <a:cubicBezTo>
                  <a:pt x="664" y="51"/>
                  <a:pt x="664" y="51"/>
                  <a:pt x="664" y="51"/>
                </a:cubicBezTo>
                <a:cubicBezTo>
                  <a:pt x="664" y="50"/>
                  <a:pt x="663" y="50"/>
                  <a:pt x="662" y="49"/>
                </a:cubicBezTo>
                <a:cubicBezTo>
                  <a:pt x="662" y="49"/>
                  <a:pt x="661" y="49"/>
                  <a:pt x="661" y="49"/>
                </a:cubicBezTo>
                <a:cubicBezTo>
                  <a:pt x="661" y="49"/>
                  <a:pt x="660" y="48"/>
                  <a:pt x="660" y="48"/>
                </a:cubicBezTo>
                <a:cubicBezTo>
                  <a:pt x="659" y="48"/>
                  <a:pt x="658" y="48"/>
                  <a:pt x="658" y="48"/>
                </a:cubicBezTo>
                <a:cubicBezTo>
                  <a:pt x="657" y="48"/>
                  <a:pt x="657" y="48"/>
                  <a:pt x="656" y="48"/>
                </a:cubicBezTo>
                <a:cubicBezTo>
                  <a:pt x="655" y="49"/>
                  <a:pt x="654" y="48"/>
                  <a:pt x="653" y="48"/>
                </a:cubicBezTo>
                <a:cubicBezTo>
                  <a:pt x="653" y="48"/>
                  <a:pt x="652" y="48"/>
                  <a:pt x="652" y="48"/>
                </a:cubicBezTo>
                <a:cubicBezTo>
                  <a:pt x="652" y="48"/>
                  <a:pt x="651" y="48"/>
                  <a:pt x="651" y="48"/>
                </a:cubicBezTo>
                <a:cubicBezTo>
                  <a:pt x="650" y="47"/>
                  <a:pt x="649" y="48"/>
                  <a:pt x="649" y="48"/>
                </a:cubicBezTo>
                <a:cubicBezTo>
                  <a:pt x="649" y="48"/>
                  <a:pt x="648" y="48"/>
                  <a:pt x="648" y="49"/>
                </a:cubicBezTo>
                <a:cubicBezTo>
                  <a:pt x="648" y="49"/>
                  <a:pt x="648" y="49"/>
                  <a:pt x="648" y="49"/>
                </a:cubicBezTo>
                <a:cubicBezTo>
                  <a:pt x="648" y="49"/>
                  <a:pt x="647" y="49"/>
                  <a:pt x="647" y="49"/>
                </a:cubicBezTo>
                <a:cubicBezTo>
                  <a:pt x="647" y="50"/>
                  <a:pt x="646" y="50"/>
                  <a:pt x="647" y="50"/>
                </a:cubicBezTo>
                <a:cubicBezTo>
                  <a:pt x="647" y="51"/>
                  <a:pt x="647" y="51"/>
                  <a:pt x="648" y="51"/>
                </a:cubicBezTo>
                <a:cubicBezTo>
                  <a:pt x="648" y="50"/>
                  <a:pt x="648" y="51"/>
                  <a:pt x="648" y="51"/>
                </a:cubicBezTo>
                <a:cubicBezTo>
                  <a:pt x="648" y="51"/>
                  <a:pt x="648" y="51"/>
                  <a:pt x="648" y="52"/>
                </a:cubicBezTo>
                <a:cubicBezTo>
                  <a:pt x="648" y="52"/>
                  <a:pt x="648" y="53"/>
                  <a:pt x="648" y="53"/>
                </a:cubicBezTo>
                <a:cubicBezTo>
                  <a:pt x="649" y="53"/>
                  <a:pt x="649" y="54"/>
                  <a:pt x="650" y="54"/>
                </a:cubicBezTo>
                <a:cubicBezTo>
                  <a:pt x="651" y="53"/>
                  <a:pt x="653" y="53"/>
                  <a:pt x="654" y="53"/>
                </a:cubicBezTo>
                <a:close/>
                <a:moveTo>
                  <a:pt x="564" y="48"/>
                </a:moveTo>
                <a:cubicBezTo>
                  <a:pt x="564" y="48"/>
                  <a:pt x="565" y="48"/>
                  <a:pt x="565" y="49"/>
                </a:cubicBezTo>
                <a:cubicBezTo>
                  <a:pt x="565" y="49"/>
                  <a:pt x="564" y="49"/>
                  <a:pt x="564" y="49"/>
                </a:cubicBezTo>
                <a:cubicBezTo>
                  <a:pt x="563" y="49"/>
                  <a:pt x="562" y="48"/>
                  <a:pt x="562" y="49"/>
                </a:cubicBezTo>
                <a:cubicBezTo>
                  <a:pt x="561" y="49"/>
                  <a:pt x="561" y="49"/>
                  <a:pt x="560" y="49"/>
                </a:cubicBezTo>
                <a:cubicBezTo>
                  <a:pt x="560" y="49"/>
                  <a:pt x="560" y="50"/>
                  <a:pt x="561" y="50"/>
                </a:cubicBezTo>
                <a:cubicBezTo>
                  <a:pt x="561" y="50"/>
                  <a:pt x="562" y="51"/>
                  <a:pt x="562" y="51"/>
                </a:cubicBezTo>
                <a:cubicBezTo>
                  <a:pt x="563" y="50"/>
                  <a:pt x="564" y="50"/>
                  <a:pt x="564" y="50"/>
                </a:cubicBezTo>
                <a:cubicBezTo>
                  <a:pt x="564" y="50"/>
                  <a:pt x="564" y="50"/>
                  <a:pt x="565" y="50"/>
                </a:cubicBezTo>
                <a:cubicBezTo>
                  <a:pt x="565" y="51"/>
                  <a:pt x="566" y="50"/>
                  <a:pt x="566" y="51"/>
                </a:cubicBezTo>
                <a:cubicBezTo>
                  <a:pt x="566" y="51"/>
                  <a:pt x="565" y="51"/>
                  <a:pt x="565" y="51"/>
                </a:cubicBezTo>
                <a:cubicBezTo>
                  <a:pt x="564" y="51"/>
                  <a:pt x="564" y="50"/>
                  <a:pt x="563" y="50"/>
                </a:cubicBezTo>
                <a:cubicBezTo>
                  <a:pt x="563" y="50"/>
                  <a:pt x="562" y="51"/>
                  <a:pt x="563" y="51"/>
                </a:cubicBezTo>
                <a:cubicBezTo>
                  <a:pt x="563" y="51"/>
                  <a:pt x="563" y="51"/>
                  <a:pt x="563" y="52"/>
                </a:cubicBezTo>
                <a:cubicBezTo>
                  <a:pt x="563" y="52"/>
                  <a:pt x="563" y="52"/>
                  <a:pt x="562" y="53"/>
                </a:cubicBezTo>
                <a:cubicBezTo>
                  <a:pt x="562" y="53"/>
                  <a:pt x="562" y="53"/>
                  <a:pt x="562" y="52"/>
                </a:cubicBezTo>
                <a:cubicBezTo>
                  <a:pt x="562" y="52"/>
                  <a:pt x="563" y="52"/>
                  <a:pt x="563" y="52"/>
                </a:cubicBezTo>
                <a:cubicBezTo>
                  <a:pt x="563" y="51"/>
                  <a:pt x="562" y="52"/>
                  <a:pt x="562" y="52"/>
                </a:cubicBezTo>
                <a:cubicBezTo>
                  <a:pt x="561" y="52"/>
                  <a:pt x="561" y="52"/>
                  <a:pt x="561" y="53"/>
                </a:cubicBezTo>
                <a:cubicBezTo>
                  <a:pt x="561" y="53"/>
                  <a:pt x="560" y="53"/>
                  <a:pt x="560" y="53"/>
                </a:cubicBezTo>
                <a:cubicBezTo>
                  <a:pt x="559" y="53"/>
                  <a:pt x="559" y="53"/>
                  <a:pt x="558" y="53"/>
                </a:cubicBezTo>
                <a:cubicBezTo>
                  <a:pt x="558" y="54"/>
                  <a:pt x="558" y="54"/>
                  <a:pt x="558" y="54"/>
                </a:cubicBezTo>
                <a:cubicBezTo>
                  <a:pt x="557" y="54"/>
                  <a:pt x="556" y="54"/>
                  <a:pt x="556" y="53"/>
                </a:cubicBezTo>
                <a:cubicBezTo>
                  <a:pt x="556" y="53"/>
                  <a:pt x="556" y="52"/>
                  <a:pt x="556" y="52"/>
                </a:cubicBezTo>
                <a:cubicBezTo>
                  <a:pt x="556" y="51"/>
                  <a:pt x="556" y="52"/>
                  <a:pt x="555" y="52"/>
                </a:cubicBezTo>
                <a:cubicBezTo>
                  <a:pt x="554" y="51"/>
                  <a:pt x="554" y="52"/>
                  <a:pt x="553" y="52"/>
                </a:cubicBezTo>
                <a:cubicBezTo>
                  <a:pt x="552" y="52"/>
                  <a:pt x="552" y="53"/>
                  <a:pt x="551" y="53"/>
                </a:cubicBezTo>
                <a:cubicBezTo>
                  <a:pt x="551" y="53"/>
                  <a:pt x="550" y="53"/>
                  <a:pt x="551" y="54"/>
                </a:cubicBezTo>
                <a:cubicBezTo>
                  <a:pt x="551" y="54"/>
                  <a:pt x="552" y="55"/>
                  <a:pt x="552" y="55"/>
                </a:cubicBezTo>
                <a:cubicBezTo>
                  <a:pt x="552" y="55"/>
                  <a:pt x="553" y="55"/>
                  <a:pt x="552" y="55"/>
                </a:cubicBezTo>
                <a:cubicBezTo>
                  <a:pt x="552" y="56"/>
                  <a:pt x="552" y="56"/>
                  <a:pt x="552" y="56"/>
                </a:cubicBezTo>
                <a:cubicBezTo>
                  <a:pt x="553" y="56"/>
                  <a:pt x="554" y="56"/>
                  <a:pt x="554" y="56"/>
                </a:cubicBezTo>
                <a:cubicBezTo>
                  <a:pt x="555" y="56"/>
                  <a:pt x="555" y="56"/>
                  <a:pt x="555" y="56"/>
                </a:cubicBezTo>
                <a:cubicBezTo>
                  <a:pt x="555" y="57"/>
                  <a:pt x="555" y="57"/>
                  <a:pt x="556" y="57"/>
                </a:cubicBezTo>
                <a:cubicBezTo>
                  <a:pt x="556" y="57"/>
                  <a:pt x="556" y="57"/>
                  <a:pt x="556" y="58"/>
                </a:cubicBezTo>
                <a:cubicBezTo>
                  <a:pt x="556" y="58"/>
                  <a:pt x="556" y="58"/>
                  <a:pt x="557" y="58"/>
                </a:cubicBezTo>
                <a:cubicBezTo>
                  <a:pt x="557" y="59"/>
                  <a:pt x="557" y="59"/>
                  <a:pt x="557" y="59"/>
                </a:cubicBezTo>
                <a:cubicBezTo>
                  <a:pt x="557" y="60"/>
                  <a:pt x="558" y="60"/>
                  <a:pt x="558" y="60"/>
                </a:cubicBezTo>
                <a:cubicBezTo>
                  <a:pt x="557" y="61"/>
                  <a:pt x="557" y="61"/>
                  <a:pt x="557" y="61"/>
                </a:cubicBezTo>
                <a:cubicBezTo>
                  <a:pt x="557" y="61"/>
                  <a:pt x="558" y="61"/>
                  <a:pt x="558" y="61"/>
                </a:cubicBezTo>
                <a:cubicBezTo>
                  <a:pt x="558" y="62"/>
                  <a:pt x="559" y="62"/>
                  <a:pt x="560" y="61"/>
                </a:cubicBezTo>
                <a:cubicBezTo>
                  <a:pt x="561" y="61"/>
                  <a:pt x="563" y="61"/>
                  <a:pt x="563" y="60"/>
                </a:cubicBezTo>
                <a:cubicBezTo>
                  <a:pt x="563" y="60"/>
                  <a:pt x="562" y="59"/>
                  <a:pt x="563" y="59"/>
                </a:cubicBezTo>
                <a:cubicBezTo>
                  <a:pt x="563" y="58"/>
                  <a:pt x="565" y="58"/>
                  <a:pt x="564" y="58"/>
                </a:cubicBezTo>
                <a:cubicBezTo>
                  <a:pt x="564" y="58"/>
                  <a:pt x="563" y="59"/>
                  <a:pt x="563" y="59"/>
                </a:cubicBezTo>
                <a:cubicBezTo>
                  <a:pt x="564" y="60"/>
                  <a:pt x="565" y="59"/>
                  <a:pt x="565" y="60"/>
                </a:cubicBezTo>
                <a:cubicBezTo>
                  <a:pt x="566" y="60"/>
                  <a:pt x="567" y="59"/>
                  <a:pt x="568" y="59"/>
                </a:cubicBezTo>
                <a:cubicBezTo>
                  <a:pt x="569" y="59"/>
                  <a:pt x="570" y="58"/>
                  <a:pt x="571" y="58"/>
                </a:cubicBezTo>
                <a:cubicBezTo>
                  <a:pt x="571" y="59"/>
                  <a:pt x="572" y="59"/>
                  <a:pt x="572" y="58"/>
                </a:cubicBezTo>
                <a:cubicBezTo>
                  <a:pt x="572" y="58"/>
                  <a:pt x="572" y="58"/>
                  <a:pt x="572" y="58"/>
                </a:cubicBezTo>
                <a:cubicBezTo>
                  <a:pt x="573" y="58"/>
                  <a:pt x="572" y="57"/>
                  <a:pt x="573" y="57"/>
                </a:cubicBezTo>
                <a:cubicBezTo>
                  <a:pt x="573" y="57"/>
                  <a:pt x="574" y="57"/>
                  <a:pt x="574" y="56"/>
                </a:cubicBezTo>
                <a:cubicBezTo>
                  <a:pt x="574" y="56"/>
                  <a:pt x="572" y="56"/>
                  <a:pt x="573" y="56"/>
                </a:cubicBezTo>
                <a:cubicBezTo>
                  <a:pt x="574" y="56"/>
                  <a:pt x="575" y="56"/>
                  <a:pt x="576" y="55"/>
                </a:cubicBezTo>
                <a:cubicBezTo>
                  <a:pt x="576" y="55"/>
                  <a:pt x="576" y="55"/>
                  <a:pt x="576" y="54"/>
                </a:cubicBezTo>
                <a:cubicBezTo>
                  <a:pt x="577" y="54"/>
                  <a:pt x="577" y="53"/>
                  <a:pt x="576" y="53"/>
                </a:cubicBezTo>
                <a:cubicBezTo>
                  <a:pt x="576" y="54"/>
                  <a:pt x="575" y="54"/>
                  <a:pt x="574" y="54"/>
                </a:cubicBezTo>
                <a:cubicBezTo>
                  <a:pt x="574" y="54"/>
                  <a:pt x="573" y="54"/>
                  <a:pt x="574" y="54"/>
                </a:cubicBezTo>
                <a:cubicBezTo>
                  <a:pt x="574" y="54"/>
                  <a:pt x="575" y="53"/>
                  <a:pt x="574" y="53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4" y="53"/>
                  <a:pt x="575" y="53"/>
                  <a:pt x="575" y="52"/>
                </a:cubicBezTo>
                <a:cubicBezTo>
                  <a:pt x="574" y="52"/>
                  <a:pt x="574" y="52"/>
                  <a:pt x="573" y="52"/>
                </a:cubicBezTo>
                <a:cubicBezTo>
                  <a:pt x="573" y="52"/>
                  <a:pt x="572" y="52"/>
                  <a:pt x="571" y="52"/>
                </a:cubicBezTo>
                <a:cubicBezTo>
                  <a:pt x="571" y="52"/>
                  <a:pt x="570" y="53"/>
                  <a:pt x="570" y="53"/>
                </a:cubicBezTo>
                <a:cubicBezTo>
                  <a:pt x="570" y="52"/>
                  <a:pt x="570" y="52"/>
                  <a:pt x="571" y="51"/>
                </a:cubicBezTo>
                <a:cubicBezTo>
                  <a:pt x="572" y="51"/>
                  <a:pt x="574" y="50"/>
                  <a:pt x="575" y="50"/>
                </a:cubicBezTo>
                <a:cubicBezTo>
                  <a:pt x="576" y="50"/>
                  <a:pt x="577" y="50"/>
                  <a:pt x="578" y="50"/>
                </a:cubicBezTo>
                <a:cubicBezTo>
                  <a:pt x="578" y="50"/>
                  <a:pt x="578" y="49"/>
                  <a:pt x="577" y="49"/>
                </a:cubicBezTo>
                <a:cubicBezTo>
                  <a:pt x="577" y="49"/>
                  <a:pt x="576" y="49"/>
                  <a:pt x="577" y="49"/>
                </a:cubicBezTo>
                <a:cubicBezTo>
                  <a:pt x="578" y="49"/>
                  <a:pt x="579" y="48"/>
                  <a:pt x="580" y="48"/>
                </a:cubicBezTo>
                <a:cubicBezTo>
                  <a:pt x="581" y="48"/>
                  <a:pt x="581" y="48"/>
                  <a:pt x="581" y="47"/>
                </a:cubicBezTo>
                <a:cubicBezTo>
                  <a:pt x="580" y="47"/>
                  <a:pt x="580" y="47"/>
                  <a:pt x="579" y="47"/>
                </a:cubicBezTo>
                <a:cubicBezTo>
                  <a:pt x="578" y="47"/>
                  <a:pt x="577" y="47"/>
                  <a:pt x="577" y="47"/>
                </a:cubicBezTo>
                <a:cubicBezTo>
                  <a:pt x="576" y="48"/>
                  <a:pt x="574" y="48"/>
                  <a:pt x="573" y="48"/>
                </a:cubicBezTo>
                <a:cubicBezTo>
                  <a:pt x="572" y="48"/>
                  <a:pt x="572" y="48"/>
                  <a:pt x="572" y="48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71" y="47"/>
                  <a:pt x="571" y="48"/>
                  <a:pt x="570" y="47"/>
                </a:cubicBezTo>
                <a:cubicBezTo>
                  <a:pt x="570" y="47"/>
                  <a:pt x="570" y="47"/>
                  <a:pt x="570" y="47"/>
                </a:cubicBezTo>
                <a:cubicBezTo>
                  <a:pt x="569" y="47"/>
                  <a:pt x="568" y="47"/>
                  <a:pt x="568" y="47"/>
                </a:cubicBezTo>
                <a:cubicBezTo>
                  <a:pt x="568" y="47"/>
                  <a:pt x="570" y="47"/>
                  <a:pt x="569" y="47"/>
                </a:cubicBezTo>
                <a:cubicBezTo>
                  <a:pt x="569" y="48"/>
                  <a:pt x="569" y="48"/>
                  <a:pt x="568" y="48"/>
                </a:cubicBezTo>
                <a:cubicBezTo>
                  <a:pt x="568" y="47"/>
                  <a:pt x="567" y="47"/>
                  <a:pt x="567" y="47"/>
                </a:cubicBezTo>
                <a:cubicBezTo>
                  <a:pt x="566" y="47"/>
                  <a:pt x="566" y="47"/>
                  <a:pt x="565" y="47"/>
                </a:cubicBezTo>
                <a:cubicBezTo>
                  <a:pt x="564" y="47"/>
                  <a:pt x="563" y="48"/>
                  <a:pt x="564" y="48"/>
                </a:cubicBezTo>
                <a:close/>
                <a:moveTo>
                  <a:pt x="576" y="53"/>
                </a:moveTo>
                <a:cubicBezTo>
                  <a:pt x="576" y="53"/>
                  <a:pt x="577" y="53"/>
                  <a:pt x="577" y="53"/>
                </a:cubicBezTo>
                <a:cubicBezTo>
                  <a:pt x="577" y="52"/>
                  <a:pt x="577" y="53"/>
                  <a:pt x="576" y="53"/>
                </a:cubicBezTo>
                <a:cubicBezTo>
                  <a:pt x="576" y="53"/>
                  <a:pt x="576" y="53"/>
                  <a:pt x="576" y="53"/>
                </a:cubicBezTo>
                <a:close/>
                <a:moveTo>
                  <a:pt x="579" y="51"/>
                </a:moveTo>
                <a:cubicBezTo>
                  <a:pt x="579" y="51"/>
                  <a:pt x="578" y="51"/>
                  <a:pt x="578" y="51"/>
                </a:cubicBezTo>
                <a:cubicBezTo>
                  <a:pt x="578" y="51"/>
                  <a:pt x="578" y="50"/>
                  <a:pt x="578" y="51"/>
                </a:cubicBezTo>
                <a:cubicBezTo>
                  <a:pt x="577" y="51"/>
                  <a:pt x="577" y="51"/>
                  <a:pt x="577" y="51"/>
                </a:cubicBezTo>
                <a:cubicBezTo>
                  <a:pt x="577" y="51"/>
                  <a:pt x="576" y="51"/>
                  <a:pt x="576" y="52"/>
                </a:cubicBezTo>
                <a:cubicBezTo>
                  <a:pt x="576" y="52"/>
                  <a:pt x="576" y="52"/>
                  <a:pt x="577" y="52"/>
                </a:cubicBezTo>
                <a:cubicBezTo>
                  <a:pt x="577" y="52"/>
                  <a:pt x="577" y="52"/>
                  <a:pt x="578" y="52"/>
                </a:cubicBezTo>
                <a:cubicBezTo>
                  <a:pt x="579" y="52"/>
                  <a:pt x="579" y="51"/>
                  <a:pt x="579" y="51"/>
                </a:cubicBezTo>
                <a:close/>
                <a:moveTo>
                  <a:pt x="573" y="47"/>
                </a:moveTo>
                <a:cubicBezTo>
                  <a:pt x="572" y="47"/>
                  <a:pt x="573" y="47"/>
                  <a:pt x="573" y="47"/>
                </a:cubicBezTo>
                <a:cubicBezTo>
                  <a:pt x="574" y="48"/>
                  <a:pt x="575" y="47"/>
                  <a:pt x="576" y="47"/>
                </a:cubicBezTo>
                <a:cubicBezTo>
                  <a:pt x="576" y="47"/>
                  <a:pt x="578" y="47"/>
                  <a:pt x="579" y="47"/>
                </a:cubicBezTo>
                <a:cubicBezTo>
                  <a:pt x="580" y="47"/>
                  <a:pt x="580" y="47"/>
                  <a:pt x="580" y="46"/>
                </a:cubicBezTo>
                <a:cubicBezTo>
                  <a:pt x="581" y="45"/>
                  <a:pt x="578" y="46"/>
                  <a:pt x="577" y="46"/>
                </a:cubicBezTo>
                <a:cubicBezTo>
                  <a:pt x="576" y="46"/>
                  <a:pt x="575" y="46"/>
                  <a:pt x="574" y="47"/>
                </a:cubicBezTo>
                <a:cubicBezTo>
                  <a:pt x="573" y="47"/>
                  <a:pt x="573" y="47"/>
                  <a:pt x="573" y="47"/>
                </a:cubicBezTo>
                <a:close/>
                <a:moveTo>
                  <a:pt x="578" y="45"/>
                </a:moveTo>
                <a:cubicBezTo>
                  <a:pt x="578" y="45"/>
                  <a:pt x="578" y="44"/>
                  <a:pt x="578" y="44"/>
                </a:cubicBezTo>
                <a:cubicBezTo>
                  <a:pt x="577" y="44"/>
                  <a:pt x="576" y="45"/>
                  <a:pt x="577" y="45"/>
                </a:cubicBezTo>
                <a:cubicBezTo>
                  <a:pt x="577" y="45"/>
                  <a:pt x="577" y="45"/>
                  <a:pt x="578" y="45"/>
                </a:cubicBezTo>
                <a:close/>
                <a:moveTo>
                  <a:pt x="583" y="44"/>
                </a:moveTo>
                <a:cubicBezTo>
                  <a:pt x="583" y="44"/>
                  <a:pt x="582" y="44"/>
                  <a:pt x="583" y="44"/>
                </a:cubicBezTo>
                <a:cubicBezTo>
                  <a:pt x="583" y="44"/>
                  <a:pt x="584" y="44"/>
                  <a:pt x="584" y="44"/>
                </a:cubicBezTo>
                <a:cubicBezTo>
                  <a:pt x="585" y="43"/>
                  <a:pt x="585" y="43"/>
                  <a:pt x="585" y="43"/>
                </a:cubicBezTo>
                <a:cubicBezTo>
                  <a:pt x="584" y="43"/>
                  <a:pt x="583" y="43"/>
                  <a:pt x="583" y="44"/>
                </a:cubicBezTo>
                <a:close/>
                <a:moveTo>
                  <a:pt x="449" y="58"/>
                </a:moveTo>
                <a:cubicBezTo>
                  <a:pt x="450" y="58"/>
                  <a:pt x="450" y="58"/>
                  <a:pt x="450" y="58"/>
                </a:cubicBezTo>
                <a:cubicBezTo>
                  <a:pt x="449" y="58"/>
                  <a:pt x="450" y="58"/>
                  <a:pt x="450" y="59"/>
                </a:cubicBezTo>
                <a:cubicBezTo>
                  <a:pt x="451" y="59"/>
                  <a:pt x="452" y="59"/>
                  <a:pt x="452" y="59"/>
                </a:cubicBezTo>
                <a:cubicBezTo>
                  <a:pt x="453" y="60"/>
                  <a:pt x="453" y="60"/>
                  <a:pt x="452" y="61"/>
                </a:cubicBezTo>
                <a:cubicBezTo>
                  <a:pt x="452" y="62"/>
                  <a:pt x="451" y="62"/>
                  <a:pt x="452" y="62"/>
                </a:cubicBezTo>
                <a:cubicBezTo>
                  <a:pt x="452" y="63"/>
                  <a:pt x="452" y="63"/>
                  <a:pt x="453" y="63"/>
                </a:cubicBezTo>
                <a:cubicBezTo>
                  <a:pt x="454" y="63"/>
                  <a:pt x="455" y="62"/>
                  <a:pt x="455" y="62"/>
                </a:cubicBezTo>
                <a:cubicBezTo>
                  <a:pt x="456" y="62"/>
                  <a:pt x="457" y="62"/>
                  <a:pt x="458" y="62"/>
                </a:cubicBezTo>
                <a:cubicBezTo>
                  <a:pt x="459" y="61"/>
                  <a:pt x="460" y="61"/>
                  <a:pt x="461" y="61"/>
                </a:cubicBezTo>
                <a:cubicBezTo>
                  <a:pt x="461" y="60"/>
                  <a:pt x="461" y="61"/>
                  <a:pt x="462" y="61"/>
                </a:cubicBezTo>
                <a:cubicBezTo>
                  <a:pt x="462" y="61"/>
                  <a:pt x="463" y="61"/>
                  <a:pt x="463" y="61"/>
                </a:cubicBezTo>
                <a:cubicBezTo>
                  <a:pt x="464" y="61"/>
                  <a:pt x="466" y="60"/>
                  <a:pt x="467" y="60"/>
                </a:cubicBezTo>
                <a:cubicBezTo>
                  <a:pt x="467" y="60"/>
                  <a:pt x="468" y="59"/>
                  <a:pt x="469" y="58"/>
                </a:cubicBezTo>
                <a:cubicBezTo>
                  <a:pt x="470" y="58"/>
                  <a:pt x="470" y="58"/>
                  <a:pt x="471" y="57"/>
                </a:cubicBezTo>
                <a:cubicBezTo>
                  <a:pt x="471" y="57"/>
                  <a:pt x="472" y="57"/>
                  <a:pt x="472" y="57"/>
                </a:cubicBezTo>
                <a:cubicBezTo>
                  <a:pt x="473" y="56"/>
                  <a:pt x="473" y="56"/>
                  <a:pt x="474" y="56"/>
                </a:cubicBezTo>
                <a:cubicBezTo>
                  <a:pt x="475" y="56"/>
                  <a:pt x="476" y="56"/>
                  <a:pt x="477" y="55"/>
                </a:cubicBezTo>
                <a:cubicBezTo>
                  <a:pt x="478" y="55"/>
                  <a:pt x="480" y="54"/>
                  <a:pt x="480" y="54"/>
                </a:cubicBezTo>
                <a:cubicBezTo>
                  <a:pt x="482" y="53"/>
                  <a:pt x="483" y="54"/>
                  <a:pt x="484" y="53"/>
                </a:cubicBezTo>
                <a:cubicBezTo>
                  <a:pt x="485" y="53"/>
                  <a:pt x="487" y="53"/>
                  <a:pt x="488" y="52"/>
                </a:cubicBezTo>
                <a:cubicBezTo>
                  <a:pt x="490" y="52"/>
                  <a:pt x="491" y="52"/>
                  <a:pt x="492" y="52"/>
                </a:cubicBezTo>
                <a:cubicBezTo>
                  <a:pt x="492" y="52"/>
                  <a:pt x="494" y="51"/>
                  <a:pt x="497" y="51"/>
                </a:cubicBezTo>
                <a:cubicBezTo>
                  <a:pt x="499" y="50"/>
                  <a:pt x="502" y="49"/>
                  <a:pt x="502" y="49"/>
                </a:cubicBezTo>
                <a:cubicBezTo>
                  <a:pt x="503" y="49"/>
                  <a:pt x="503" y="48"/>
                  <a:pt x="502" y="48"/>
                </a:cubicBezTo>
                <a:cubicBezTo>
                  <a:pt x="501" y="48"/>
                  <a:pt x="501" y="47"/>
                  <a:pt x="501" y="47"/>
                </a:cubicBezTo>
                <a:cubicBezTo>
                  <a:pt x="500" y="46"/>
                  <a:pt x="499" y="45"/>
                  <a:pt x="498" y="45"/>
                </a:cubicBezTo>
                <a:cubicBezTo>
                  <a:pt x="497" y="45"/>
                  <a:pt x="495" y="45"/>
                  <a:pt x="494" y="45"/>
                </a:cubicBezTo>
                <a:cubicBezTo>
                  <a:pt x="493" y="45"/>
                  <a:pt x="493" y="45"/>
                  <a:pt x="492" y="46"/>
                </a:cubicBezTo>
                <a:cubicBezTo>
                  <a:pt x="491" y="46"/>
                  <a:pt x="491" y="46"/>
                  <a:pt x="490" y="46"/>
                </a:cubicBezTo>
                <a:cubicBezTo>
                  <a:pt x="490" y="46"/>
                  <a:pt x="491" y="46"/>
                  <a:pt x="491" y="46"/>
                </a:cubicBezTo>
                <a:cubicBezTo>
                  <a:pt x="492" y="46"/>
                  <a:pt x="492" y="45"/>
                  <a:pt x="491" y="45"/>
                </a:cubicBezTo>
                <a:cubicBezTo>
                  <a:pt x="491" y="45"/>
                  <a:pt x="491" y="45"/>
                  <a:pt x="490" y="45"/>
                </a:cubicBezTo>
                <a:cubicBezTo>
                  <a:pt x="489" y="46"/>
                  <a:pt x="488" y="46"/>
                  <a:pt x="488" y="46"/>
                </a:cubicBezTo>
                <a:cubicBezTo>
                  <a:pt x="488" y="47"/>
                  <a:pt x="488" y="46"/>
                  <a:pt x="488" y="46"/>
                </a:cubicBezTo>
                <a:cubicBezTo>
                  <a:pt x="489" y="45"/>
                  <a:pt x="489" y="45"/>
                  <a:pt x="490" y="45"/>
                </a:cubicBezTo>
                <a:cubicBezTo>
                  <a:pt x="490" y="45"/>
                  <a:pt x="489" y="45"/>
                  <a:pt x="488" y="45"/>
                </a:cubicBezTo>
                <a:cubicBezTo>
                  <a:pt x="487" y="45"/>
                  <a:pt x="486" y="44"/>
                  <a:pt x="486" y="44"/>
                </a:cubicBezTo>
                <a:cubicBezTo>
                  <a:pt x="485" y="43"/>
                  <a:pt x="484" y="43"/>
                  <a:pt x="483" y="43"/>
                </a:cubicBezTo>
                <a:cubicBezTo>
                  <a:pt x="482" y="44"/>
                  <a:pt x="477" y="44"/>
                  <a:pt x="475" y="44"/>
                </a:cubicBezTo>
                <a:cubicBezTo>
                  <a:pt x="473" y="44"/>
                  <a:pt x="471" y="44"/>
                  <a:pt x="470" y="44"/>
                </a:cubicBezTo>
                <a:cubicBezTo>
                  <a:pt x="470" y="44"/>
                  <a:pt x="469" y="46"/>
                  <a:pt x="469" y="46"/>
                </a:cubicBezTo>
                <a:cubicBezTo>
                  <a:pt x="468" y="46"/>
                  <a:pt x="468" y="47"/>
                  <a:pt x="469" y="47"/>
                </a:cubicBezTo>
                <a:cubicBezTo>
                  <a:pt x="469" y="48"/>
                  <a:pt x="469" y="48"/>
                  <a:pt x="468" y="48"/>
                </a:cubicBezTo>
                <a:cubicBezTo>
                  <a:pt x="467" y="48"/>
                  <a:pt x="467" y="48"/>
                  <a:pt x="466" y="49"/>
                </a:cubicBez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3" y="50"/>
                  <a:pt x="462" y="50"/>
                </a:cubicBezTo>
                <a:cubicBezTo>
                  <a:pt x="461" y="50"/>
                  <a:pt x="460" y="51"/>
                  <a:pt x="459" y="52"/>
                </a:cubicBezTo>
                <a:cubicBezTo>
                  <a:pt x="458" y="52"/>
                  <a:pt x="460" y="52"/>
                  <a:pt x="460" y="52"/>
                </a:cubicBezTo>
                <a:cubicBezTo>
                  <a:pt x="459" y="53"/>
                  <a:pt x="457" y="53"/>
                  <a:pt x="456" y="53"/>
                </a:cubicBezTo>
                <a:cubicBezTo>
                  <a:pt x="456" y="53"/>
                  <a:pt x="456" y="53"/>
                  <a:pt x="456" y="54"/>
                </a:cubicBezTo>
                <a:cubicBezTo>
                  <a:pt x="456" y="54"/>
                  <a:pt x="454" y="54"/>
                  <a:pt x="454" y="55"/>
                </a:cubicBezTo>
                <a:cubicBezTo>
                  <a:pt x="453" y="55"/>
                  <a:pt x="452" y="55"/>
                  <a:pt x="451" y="56"/>
                </a:cubicBezTo>
                <a:cubicBezTo>
                  <a:pt x="450" y="56"/>
                  <a:pt x="449" y="56"/>
                  <a:pt x="449" y="56"/>
                </a:cubicBezTo>
                <a:cubicBezTo>
                  <a:pt x="448" y="57"/>
                  <a:pt x="446" y="57"/>
                  <a:pt x="446" y="58"/>
                </a:cubicBezTo>
                <a:cubicBezTo>
                  <a:pt x="446" y="58"/>
                  <a:pt x="448" y="58"/>
                  <a:pt x="449" y="58"/>
                </a:cubicBezTo>
                <a:close/>
                <a:moveTo>
                  <a:pt x="542" y="68"/>
                </a:moveTo>
                <a:cubicBezTo>
                  <a:pt x="542" y="68"/>
                  <a:pt x="542" y="68"/>
                  <a:pt x="541" y="68"/>
                </a:cubicBezTo>
                <a:cubicBezTo>
                  <a:pt x="540" y="68"/>
                  <a:pt x="540" y="68"/>
                  <a:pt x="540" y="68"/>
                </a:cubicBezTo>
                <a:cubicBezTo>
                  <a:pt x="540" y="68"/>
                  <a:pt x="540" y="68"/>
                  <a:pt x="540" y="67"/>
                </a:cubicBezTo>
                <a:cubicBezTo>
                  <a:pt x="540" y="67"/>
                  <a:pt x="540" y="67"/>
                  <a:pt x="539" y="67"/>
                </a:cubicBezTo>
                <a:cubicBezTo>
                  <a:pt x="538" y="67"/>
                  <a:pt x="538" y="67"/>
                  <a:pt x="538" y="67"/>
                </a:cubicBezTo>
                <a:cubicBezTo>
                  <a:pt x="538" y="67"/>
                  <a:pt x="537" y="66"/>
                  <a:pt x="537" y="66"/>
                </a:cubicBezTo>
                <a:cubicBezTo>
                  <a:pt x="537" y="66"/>
                  <a:pt x="537" y="65"/>
                  <a:pt x="536" y="65"/>
                </a:cubicBezTo>
                <a:cubicBezTo>
                  <a:pt x="536" y="65"/>
                  <a:pt x="535" y="65"/>
                  <a:pt x="535" y="65"/>
                </a:cubicBezTo>
                <a:cubicBezTo>
                  <a:pt x="535" y="66"/>
                  <a:pt x="534" y="66"/>
                  <a:pt x="534" y="66"/>
                </a:cubicBezTo>
                <a:cubicBezTo>
                  <a:pt x="534" y="66"/>
                  <a:pt x="534" y="65"/>
                  <a:pt x="533" y="65"/>
                </a:cubicBezTo>
                <a:cubicBezTo>
                  <a:pt x="533" y="65"/>
                  <a:pt x="533" y="65"/>
                  <a:pt x="533" y="64"/>
                </a:cubicBezTo>
                <a:cubicBezTo>
                  <a:pt x="533" y="64"/>
                  <a:pt x="533" y="63"/>
                  <a:pt x="533" y="63"/>
                </a:cubicBezTo>
                <a:cubicBezTo>
                  <a:pt x="532" y="63"/>
                  <a:pt x="532" y="62"/>
                  <a:pt x="532" y="62"/>
                </a:cubicBezTo>
                <a:cubicBezTo>
                  <a:pt x="533" y="62"/>
                  <a:pt x="534" y="62"/>
                  <a:pt x="534" y="62"/>
                </a:cubicBezTo>
                <a:cubicBezTo>
                  <a:pt x="534" y="62"/>
                  <a:pt x="534" y="61"/>
                  <a:pt x="535" y="61"/>
                </a:cubicBezTo>
                <a:cubicBezTo>
                  <a:pt x="535" y="61"/>
                  <a:pt x="536" y="61"/>
                  <a:pt x="536" y="60"/>
                </a:cubicBezTo>
                <a:cubicBezTo>
                  <a:pt x="536" y="60"/>
                  <a:pt x="536" y="60"/>
                  <a:pt x="536" y="59"/>
                </a:cubicBezTo>
                <a:cubicBezTo>
                  <a:pt x="536" y="58"/>
                  <a:pt x="536" y="59"/>
                  <a:pt x="536" y="58"/>
                </a:cubicBezTo>
                <a:cubicBezTo>
                  <a:pt x="537" y="58"/>
                  <a:pt x="537" y="57"/>
                  <a:pt x="537" y="57"/>
                </a:cubicBezTo>
                <a:cubicBezTo>
                  <a:pt x="537" y="57"/>
                  <a:pt x="538" y="56"/>
                  <a:pt x="538" y="56"/>
                </a:cubicBezTo>
                <a:cubicBezTo>
                  <a:pt x="538" y="56"/>
                  <a:pt x="538" y="55"/>
                  <a:pt x="538" y="54"/>
                </a:cubicBezTo>
                <a:cubicBezTo>
                  <a:pt x="539" y="54"/>
                  <a:pt x="539" y="54"/>
                  <a:pt x="539" y="54"/>
                </a:cubicBezTo>
                <a:cubicBezTo>
                  <a:pt x="540" y="53"/>
                  <a:pt x="540" y="53"/>
                  <a:pt x="540" y="53"/>
                </a:cubicBezTo>
                <a:cubicBezTo>
                  <a:pt x="540" y="52"/>
                  <a:pt x="540" y="52"/>
                  <a:pt x="539" y="52"/>
                </a:cubicBezTo>
                <a:cubicBezTo>
                  <a:pt x="539" y="52"/>
                  <a:pt x="538" y="52"/>
                  <a:pt x="538" y="52"/>
                </a:cubicBezTo>
                <a:cubicBezTo>
                  <a:pt x="538" y="51"/>
                  <a:pt x="537" y="51"/>
                  <a:pt x="537" y="51"/>
                </a:cubicBezTo>
                <a:cubicBezTo>
                  <a:pt x="537" y="50"/>
                  <a:pt x="536" y="50"/>
                  <a:pt x="536" y="50"/>
                </a:cubicBezTo>
                <a:cubicBezTo>
                  <a:pt x="535" y="51"/>
                  <a:pt x="534" y="51"/>
                  <a:pt x="534" y="51"/>
                </a:cubicBezTo>
                <a:cubicBezTo>
                  <a:pt x="534" y="51"/>
                  <a:pt x="533" y="50"/>
                  <a:pt x="533" y="50"/>
                </a:cubicBezTo>
                <a:cubicBezTo>
                  <a:pt x="533" y="50"/>
                  <a:pt x="532" y="50"/>
                  <a:pt x="531" y="50"/>
                </a:cubicBezTo>
                <a:cubicBezTo>
                  <a:pt x="531" y="50"/>
                  <a:pt x="532" y="51"/>
                  <a:pt x="532" y="51"/>
                </a:cubicBezTo>
                <a:cubicBezTo>
                  <a:pt x="532" y="51"/>
                  <a:pt x="531" y="51"/>
                  <a:pt x="530" y="51"/>
                </a:cubicBezTo>
                <a:cubicBezTo>
                  <a:pt x="529" y="52"/>
                  <a:pt x="530" y="51"/>
                  <a:pt x="529" y="52"/>
                </a:cubicBezTo>
                <a:cubicBezTo>
                  <a:pt x="528" y="53"/>
                  <a:pt x="528" y="53"/>
                  <a:pt x="528" y="54"/>
                </a:cubicBezTo>
                <a:cubicBezTo>
                  <a:pt x="527" y="54"/>
                  <a:pt x="527" y="54"/>
                  <a:pt x="527" y="55"/>
                </a:cubicBezTo>
                <a:cubicBezTo>
                  <a:pt x="527" y="55"/>
                  <a:pt x="527" y="55"/>
                  <a:pt x="527" y="56"/>
                </a:cubicBezTo>
                <a:cubicBezTo>
                  <a:pt x="527" y="56"/>
                  <a:pt x="526" y="56"/>
                  <a:pt x="526" y="56"/>
                </a:cubicBezTo>
                <a:cubicBezTo>
                  <a:pt x="525" y="57"/>
                  <a:pt x="526" y="57"/>
                  <a:pt x="526" y="57"/>
                </a:cubicBezTo>
                <a:cubicBezTo>
                  <a:pt x="526" y="57"/>
                  <a:pt x="525" y="58"/>
                  <a:pt x="525" y="58"/>
                </a:cubicBezTo>
                <a:cubicBezTo>
                  <a:pt x="526" y="58"/>
                  <a:pt x="526" y="58"/>
                  <a:pt x="526" y="58"/>
                </a:cubicBezTo>
                <a:cubicBezTo>
                  <a:pt x="526" y="58"/>
                  <a:pt x="524" y="59"/>
                  <a:pt x="524" y="59"/>
                </a:cubicBezTo>
                <a:cubicBezTo>
                  <a:pt x="524" y="59"/>
                  <a:pt x="523" y="59"/>
                  <a:pt x="523" y="59"/>
                </a:cubicBezTo>
                <a:cubicBezTo>
                  <a:pt x="523" y="59"/>
                  <a:pt x="522" y="59"/>
                  <a:pt x="522" y="59"/>
                </a:cubicBezTo>
                <a:cubicBezTo>
                  <a:pt x="521" y="60"/>
                  <a:pt x="521" y="60"/>
                  <a:pt x="521" y="59"/>
                </a:cubicBezTo>
                <a:cubicBezTo>
                  <a:pt x="521" y="59"/>
                  <a:pt x="521" y="59"/>
                  <a:pt x="522" y="58"/>
                </a:cubicBezTo>
                <a:cubicBezTo>
                  <a:pt x="522" y="58"/>
                  <a:pt x="521" y="58"/>
                  <a:pt x="522" y="57"/>
                </a:cubicBezTo>
                <a:cubicBezTo>
                  <a:pt x="522" y="57"/>
                  <a:pt x="522" y="57"/>
                  <a:pt x="522" y="56"/>
                </a:cubicBezTo>
                <a:cubicBezTo>
                  <a:pt x="523" y="56"/>
                  <a:pt x="523" y="56"/>
                  <a:pt x="523" y="55"/>
                </a:cubicBezTo>
                <a:cubicBezTo>
                  <a:pt x="524" y="55"/>
                  <a:pt x="525" y="55"/>
                  <a:pt x="524" y="54"/>
                </a:cubicBezTo>
                <a:cubicBezTo>
                  <a:pt x="524" y="54"/>
                  <a:pt x="523" y="55"/>
                  <a:pt x="523" y="54"/>
                </a:cubicBezTo>
                <a:cubicBezTo>
                  <a:pt x="523" y="54"/>
                  <a:pt x="524" y="54"/>
                  <a:pt x="523" y="54"/>
                </a:cubicBezTo>
                <a:cubicBezTo>
                  <a:pt x="523" y="53"/>
                  <a:pt x="522" y="54"/>
                  <a:pt x="522" y="53"/>
                </a:cubicBezTo>
                <a:cubicBezTo>
                  <a:pt x="522" y="53"/>
                  <a:pt x="523" y="52"/>
                  <a:pt x="522" y="52"/>
                </a:cubicBezTo>
                <a:cubicBezTo>
                  <a:pt x="521" y="52"/>
                  <a:pt x="521" y="52"/>
                  <a:pt x="521" y="52"/>
                </a:cubicBezTo>
                <a:cubicBezTo>
                  <a:pt x="520" y="52"/>
                  <a:pt x="520" y="52"/>
                  <a:pt x="519" y="52"/>
                </a:cubicBezTo>
                <a:cubicBezTo>
                  <a:pt x="518" y="52"/>
                  <a:pt x="518" y="52"/>
                  <a:pt x="518" y="52"/>
                </a:cubicBezTo>
                <a:cubicBezTo>
                  <a:pt x="518" y="53"/>
                  <a:pt x="520" y="53"/>
                  <a:pt x="520" y="53"/>
                </a:cubicBezTo>
                <a:cubicBezTo>
                  <a:pt x="520" y="53"/>
                  <a:pt x="520" y="54"/>
                  <a:pt x="520" y="54"/>
                </a:cubicBezTo>
                <a:cubicBezTo>
                  <a:pt x="519" y="54"/>
                  <a:pt x="519" y="54"/>
                  <a:pt x="518" y="54"/>
                </a:cubicBezTo>
                <a:cubicBezTo>
                  <a:pt x="518" y="54"/>
                  <a:pt x="518" y="54"/>
                  <a:pt x="519" y="54"/>
                </a:cubicBezTo>
                <a:cubicBezTo>
                  <a:pt x="519" y="54"/>
                  <a:pt x="519" y="55"/>
                  <a:pt x="519" y="55"/>
                </a:cubicBezTo>
                <a:cubicBezTo>
                  <a:pt x="518" y="55"/>
                  <a:pt x="518" y="54"/>
                  <a:pt x="518" y="54"/>
                </a:cubicBezTo>
                <a:cubicBezTo>
                  <a:pt x="518" y="54"/>
                  <a:pt x="518" y="54"/>
                  <a:pt x="518" y="55"/>
                </a:cubicBezTo>
                <a:cubicBezTo>
                  <a:pt x="518" y="55"/>
                  <a:pt x="517" y="55"/>
                  <a:pt x="517" y="55"/>
                </a:cubicBezTo>
                <a:cubicBezTo>
                  <a:pt x="516" y="54"/>
                  <a:pt x="516" y="55"/>
                  <a:pt x="516" y="55"/>
                </a:cubicBezTo>
                <a:cubicBezTo>
                  <a:pt x="515" y="54"/>
                  <a:pt x="515" y="54"/>
                  <a:pt x="515" y="54"/>
                </a:cubicBezTo>
                <a:cubicBezTo>
                  <a:pt x="514" y="55"/>
                  <a:pt x="514" y="55"/>
                  <a:pt x="513" y="55"/>
                </a:cubicBezTo>
                <a:cubicBezTo>
                  <a:pt x="513" y="55"/>
                  <a:pt x="513" y="55"/>
                  <a:pt x="513" y="56"/>
                </a:cubicBezTo>
                <a:cubicBezTo>
                  <a:pt x="512" y="56"/>
                  <a:pt x="512" y="56"/>
                  <a:pt x="512" y="56"/>
                </a:cubicBezTo>
                <a:cubicBezTo>
                  <a:pt x="512" y="55"/>
                  <a:pt x="511" y="55"/>
                  <a:pt x="511" y="55"/>
                </a:cubicBezTo>
                <a:cubicBezTo>
                  <a:pt x="510" y="56"/>
                  <a:pt x="510" y="56"/>
                  <a:pt x="510" y="56"/>
                </a:cubicBezTo>
                <a:cubicBezTo>
                  <a:pt x="509" y="56"/>
                  <a:pt x="508" y="57"/>
                  <a:pt x="509" y="56"/>
                </a:cubicBezTo>
                <a:cubicBezTo>
                  <a:pt x="509" y="56"/>
                  <a:pt x="509" y="55"/>
                  <a:pt x="510" y="55"/>
                </a:cubicBezTo>
                <a:cubicBezTo>
                  <a:pt x="511" y="55"/>
                  <a:pt x="512" y="55"/>
                  <a:pt x="512" y="55"/>
                </a:cubicBezTo>
                <a:cubicBezTo>
                  <a:pt x="513" y="54"/>
                  <a:pt x="514" y="54"/>
                  <a:pt x="514" y="54"/>
                </a:cubicBezTo>
                <a:cubicBezTo>
                  <a:pt x="515" y="54"/>
                  <a:pt x="514" y="53"/>
                  <a:pt x="513" y="53"/>
                </a:cubicBezTo>
                <a:cubicBezTo>
                  <a:pt x="513" y="53"/>
                  <a:pt x="512" y="53"/>
                  <a:pt x="511" y="53"/>
                </a:cubicBezTo>
                <a:cubicBezTo>
                  <a:pt x="510" y="52"/>
                  <a:pt x="511" y="52"/>
                  <a:pt x="510" y="52"/>
                </a:cubicBezTo>
                <a:cubicBezTo>
                  <a:pt x="509" y="52"/>
                  <a:pt x="508" y="52"/>
                  <a:pt x="508" y="52"/>
                </a:cubicBezTo>
                <a:cubicBezTo>
                  <a:pt x="508" y="52"/>
                  <a:pt x="507" y="52"/>
                  <a:pt x="507" y="52"/>
                </a:cubicBezTo>
                <a:cubicBezTo>
                  <a:pt x="507" y="52"/>
                  <a:pt x="506" y="53"/>
                  <a:pt x="505" y="53"/>
                </a:cubicBezTo>
                <a:cubicBezTo>
                  <a:pt x="504" y="53"/>
                  <a:pt x="505" y="53"/>
                  <a:pt x="505" y="54"/>
                </a:cubicBezTo>
                <a:cubicBezTo>
                  <a:pt x="504" y="54"/>
                  <a:pt x="504" y="54"/>
                  <a:pt x="503" y="54"/>
                </a:cubicBezTo>
                <a:cubicBezTo>
                  <a:pt x="503" y="54"/>
                  <a:pt x="503" y="54"/>
                  <a:pt x="503" y="54"/>
                </a:cubicBezTo>
                <a:cubicBezTo>
                  <a:pt x="502" y="54"/>
                  <a:pt x="502" y="54"/>
                  <a:pt x="501" y="54"/>
                </a:cubicBezTo>
                <a:cubicBezTo>
                  <a:pt x="500" y="54"/>
                  <a:pt x="499" y="55"/>
                  <a:pt x="499" y="54"/>
                </a:cubicBezTo>
                <a:cubicBezTo>
                  <a:pt x="500" y="54"/>
                  <a:pt x="501" y="54"/>
                  <a:pt x="501" y="54"/>
                </a:cubicBezTo>
                <a:cubicBezTo>
                  <a:pt x="502" y="53"/>
                  <a:pt x="502" y="53"/>
                  <a:pt x="503" y="53"/>
                </a:cubicBezTo>
                <a:cubicBezTo>
                  <a:pt x="503" y="53"/>
                  <a:pt x="503" y="53"/>
                  <a:pt x="504" y="53"/>
                </a:cubicBezTo>
                <a:cubicBezTo>
                  <a:pt x="505" y="52"/>
                  <a:pt x="506" y="51"/>
                  <a:pt x="506" y="51"/>
                </a:cubicBezTo>
                <a:cubicBezTo>
                  <a:pt x="506" y="50"/>
                  <a:pt x="505" y="50"/>
                  <a:pt x="505" y="50"/>
                </a:cubicBezTo>
                <a:cubicBezTo>
                  <a:pt x="504" y="50"/>
                  <a:pt x="503" y="50"/>
                  <a:pt x="501" y="50"/>
                </a:cubicBezTo>
                <a:cubicBezTo>
                  <a:pt x="500" y="51"/>
                  <a:pt x="498" y="51"/>
                  <a:pt x="498" y="51"/>
                </a:cubicBezTo>
                <a:cubicBezTo>
                  <a:pt x="497" y="51"/>
                  <a:pt x="495" y="52"/>
                  <a:pt x="493" y="52"/>
                </a:cubicBezTo>
                <a:cubicBezTo>
                  <a:pt x="491" y="52"/>
                  <a:pt x="490" y="52"/>
                  <a:pt x="489" y="53"/>
                </a:cubicBezTo>
                <a:cubicBezTo>
                  <a:pt x="488" y="53"/>
                  <a:pt x="487" y="53"/>
                  <a:pt x="486" y="54"/>
                </a:cubicBezTo>
                <a:cubicBezTo>
                  <a:pt x="485" y="54"/>
                  <a:pt x="484" y="54"/>
                  <a:pt x="483" y="54"/>
                </a:cubicBezTo>
                <a:cubicBezTo>
                  <a:pt x="481" y="55"/>
                  <a:pt x="480" y="55"/>
                  <a:pt x="481" y="55"/>
                </a:cubicBezTo>
                <a:cubicBezTo>
                  <a:pt x="482" y="56"/>
                  <a:pt x="482" y="56"/>
                  <a:pt x="482" y="56"/>
                </a:cubicBezTo>
                <a:cubicBezTo>
                  <a:pt x="482" y="56"/>
                  <a:pt x="481" y="56"/>
                  <a:pt x="481" y="56"/>
                </a:cubicBezTo>
                <a:cubicBezTo>
                  <a:pt x="480" y="56"/>
                  <a:pt x="479" y="56"/>
                  <a:pt x="478" y="57"/>
                </a:cubicBezTo>
                <a:cubicBezTo>
                  <a:pt x="478" y="57"/>
                  <a:pt x="477" y="58"/>
                  <a:pt x="476" y="58"/>
                </a:cubicBezTo>
                <a:cubicBezTo>
                  <a:pt x="476" y="58"/>
                  <a:pt x="475" y="59"/>
                  <a:pt x="474" y="59"/>
                </a:cubicBezTo>
                <a:cubicBezTo>
                  <a:pt x="474" y="59"/>
                  <a:pt x="473" y="59"/>
                  <a:pt x="473" y="60"/>
                </a:cubicBezTo>
                <a:cubicBezTo>
                  <a:pt x="474" y="60"/>
                  <a:pt x="474" y="60"/>
                  <a:pt x="475" y="60"/>
                </a:cubicBezTo>
                <a:cubicBezTo>
                  <a:pt x="476" y="60"/>
                  <a:pt x="476" y="60"/>
                  <a:pt x="476" y="60"/>
                </a:cubicBezTo>
                <a:cubicBezTo>
                  <a:pt x="477" y="60"/>
                  <a:pt x="478" y="59"/>
                  <a:pt x="478" y="59"/>
                </a:cubicBezTo>
                <a:cubicBezTo>
                  <a:pt x="479" y="59"/>
                  <a:pt x="479" y="59"/>
                  <a:pt x="479" y="60"/>
                </a:cubicBezTo>
                <a:cubicBezTo>
                  <a:pt x="478" y="60"/>
                  <a:pt x="478" y="60"/>
                  <a:pt x="477" y="60"/>
                </a:cubicBezTo>
                <a:cubicBezTo>
                  <a:pt x="477" y="60"/>
                  <a:pt x="476" y="60"/>
                  <a:pt x="476" y="60"/>
                </a:cubicBezTo>
                <a:cubicBezTo>
                  <a:pt x="475" y="61"/>
                  <a:pt x="475" y="61"/>
                  <a:pt x="476" y="61"/>
                </a:cubicBezTo>
                <a:cubicBezTo>
                  <a:pt x="476" y="61"/>
                  <a:pt x="478" y="61"/>
                  <a:pt x="478" y="61"/>
                </a:cubicBezTo>
                <a:cubicBezTo>
                  <a:pt x="479" y="61"/>
                  <a:pt x="479" y="60"/>
                  <a:pt x="479" y="61"/>
                </a:cubicBezTo>
                <a:cubicBezTo>
                  <a:pt x="480" y="61"/>
                  <a:pt x="480" y="61"/>
                  <a:pt x="481" y="61"/>
                </a:cubicBezTo>
                <a:cubicBezTo>
                  <a:pt x="482" y="61"/>
                  <a:pt x="484" y="61"/>
                  <a:pt x="485" y="60"/>
                </a:cubicBezTo>
                <a:cubicBezTo>
                  <a:pt x="485" y="60"/>
                  <a:pt x="487" y="60"/>
                  <a:pt x="487" y="60"/>
                </a:cubicBezTo>
                <a:cubicBezTo>
                  <a:pt x="488" y="60"/>
                  <a:pt x="489" y="60"/>
                  <a:pt x="489" y="60"/>
                </a:cubicBezTo>
                <a:cubicBezTo>
                  <a:pt x="490" y="60"/>
                  <a:pt x="490" y="61"/>
                  <a:pt x="489" y="61"/>
                </a:cubicBezTo>
                <a:cubicBezTo>
                  <a:pt x="488" y="61"/>
                  <a:pt x="487" y="60"/>
                  <a:pt x="487" y="60"/>
                </a:cubicBezTo>
                <a:cubicBezTo>
                  <a:pt x="486" y="60"/>
                  <a:pt x="486" y="61"/>
                  <a:pt x="485" y="60"/>
                </a:cubicBezTo>
                <a:cubicBezTo>
                  <a:pt x="485" y="60"/>
                  <a:pt x="484" y="61"/>
                  <a:pt x="485" y="61"/>
                </a:cubicBezTo>
                <a:cubicBezTo>
                  <a:pt x="485" y="61"/>
                  <a:pt x="485" y="61"/>
                  <a:pt x="484" y="61"/>
                </a:cubicBezTo>
                <a:cubicBezTo>
                  <a:pt x="482" y="61"/>
                  <a:pt x="483" y="61"/>
                  <a:pt x="481" y="61"/>
                </a:cubicBezTo>
                <a:cubicBezTo>
                  <a:pt x="480" y="61"/>
                  <a:pt x="479" y="62"/>
                  <a:pt x="478" y="62"/>
                </a:cubicBezTo>
                <a:cubicBezTo>
                  <a:pt x="477" y="62"/>
                  <a:pt x="477" y="62"/>
                  <a:pt x="475" y="62"/>
                </a:cubicBezTo>
                <a:cubicBezTo>
                  <a:pt x="474" y="63"/>
                  <a:pt x="474" y="62"/>
                  <a:pt x="473" y="63"/>
                </a:cubicBezTo>
                <a:cubicBezTo>
                  <a:pt x="472" y="63"/>
                  <a:pt x="471" y="64"/>
                  <a:pt x="471" y="64"/>
                </a:cubicBezTo>
                <a:cubicBezTo>
                  <a:pt x="471" y="64"/>
                  <a:pt x="471" y="64"/>
                  <a:pt x="472" y="64"/>
                </a:cubicBezTo>
                <a:cubicBezTo>
                  <a:pt x="472" y="65"/>
                  <a:pt x="472" y="65"/>
                  <a:pt x="472" y="65"/>
                </a:cubicBezTo>
                <a:cubicBezTo>
                  <a:pt x="472" y="66"/>
                  <a:pt x="474" y="66"/>
                  <a:pt x="474" y="66"/>
                </a:cubicBezTo>
                <a:cubicBezTo>
                  <a:pt x="475" y="66"/>
                  <a:pt x="476" y="65"/>
                  <a:pt x="477" y="65"/>
                </a:cubicBezTo>
                <a:cubicBezTo>
                  <a:pt x="478" y="65"/>
                  <a:pt x="478" y="65"/>
                  <a:pt x="479" y="66"/>
                </a:cubicBezTo>
                <a:cubicBezTo>
                  <a:pt x="480" y="66"/>
                  <a:pt x="481" y="66"/>
                  <a:pt x="482" y="66"/>
                </a:cubicBezTo>
                <a:cubicBezTo>
                  <a:pt x="483" y="65"/>
                  <a:pt x="485" y="65"/>
                  <a:pt x="486" y="65"/>
                </a:cubicBezTo>
                <a:cubicBezTo>
                  <a:pt x="488" y="65"/>
                  <a:pt x="490" y="65"/>
                  <a:pt x="490" y="65"/>
                </a:cubicBezTo>
                <a:cubicBezTo>
                  <a:pt x="491" y="65"/>
                  <a:pt x="492" y="65"/>
                  <a:pt x="492" y="65"/>
                </a:cubicBezTo>
                <a:cubicBezTo>
                  <a:pt x="493" y="66"/>
                  <a:pt x="493" y="66"/>
                  <a:pt x="494" y="66"/>
                </a:cubicBezTo>
                <a:cubicBezTo>
                  <a:pt x="495" y="66"/>
                  <a:pt x="495" y="66"/>
                  <a:pt x="495" y="66"/>
                </a:cubicBezTo>
                <a:cubicBezTo>
                  <a:pt x="496" y="66"/>
                  <a:pt x="496" y="67"/>
                  <a:pt x="496" y="67"/>
                </a:cubicBezTo>
                <a:cubicBezTo>
                  <a:pt x="497" y="67"/>
                  <a:pt x="497" y="67"/>
                  <a:pt x="497" y="67"/>
                </a:cubicBezTo>
                <a:cubicBezTo>
                  <a:pt x="496" y="67"/>
                  <a:pt x="495" y="67"/>
                  <a:pt x="494" y="67"/>
                </a:cubicBezTo>
                <a:cubicBezTo>
                  <a:pt x="494" y="67"/>
                  <a:pt x="494" y="67"/>
                  <a:pt x="493" y="67"/>
                </a:cubicBezTo>
                <a:cubicBezTo>
                  <a:pt x="492" y="68"/>
                  <a:pt x="491" y="68"/>
                  <a:pt x="491" y="68"/>
                </a:cubicBezTo>
                <a:cubicBezTo>
                  <a:pt x="491" y="67"/>
                  <a:pt x="490" y="67"/>
                  <a:pt x="489" y="67"/>
                </a:cubicBezTo>
                <a:cubicBezTo>
                  <a:pt x="489" y="68"/>
                  <a:pt x="487" y="68"/>
                  <a:pt x="486" y="67"/>
                </a:cubicBezTo>
                <a:cubicBezTo>
                  <a:pt x="486" y="67"/>
                  <a:pt x="484" y="67"/>
                  <a:pt x="483" y="67"/>
                </a:cubicBezTo>
                <a:cubicBezTo>
                  <a:pt x="483" y="67"/>
                  <a:pt x="480" y="68"/>
                  <a:pt x="478" y="68"/>
                </a:cubicBezTo>
                <a:cubicBezTo>
                  <a:pt x="477" y="68"/>
                  <a:pt x="474" y="68"/>
                  <a:pt x="473" y="68"/>
                </a:cubicBezTo>
                <a:cubicBezTo>
                  <a:pt x="472" y="68"/>
                  <a:pt x="470" y="68"/>
                  <a:pt x="469" y="68"/>
                </a:cubicBezTo>
                <a:cubicBezTo>
                  <a:pt x="469" y="69"/>
                  <a:pt x="469" y="69"/>
                  <a:pt x="469" y="70"/>
                </a:cubicBezTo>
                <a:cubicBezTo>
                  <a:pt x="469" y="71"/>
                  <a:pt x="469" y="71"/>
                  <a:pt x="469" y="71"/>
                </a:cubicBezTo>
                <a:cubicBezTo>
                  <a:pt x="469" y="71"/>
                  <a:pt x="469" y="71"/>
                  <a:pt x="469" y="71"/>
                </a:cubicBezTo>
                <a:cubicBezTo>
                  <a:pt x="469" y="72"/>
                  <a:pt x="470" y="71"/>
                  <a:pt x="470" y="72"/>
                </a:cubicBezTo>
                <a:cubicBezTo>
                  <a:pt x="470" y="72"/>
                  <a:pt x="469" y="72"/>
                  <a:pt x="470" y="72"/>
                </a:cubicBezTo>
                <a:cubicBezTo>
                  <a:pt x="470" y="73"/>
                  <a:pt x="471" y="73"/>
                  <a:pt x="472" y="73"/>
                </a:cubicBezTo>
                <a:cubicBezTo>
                  <a:pt x="473" y="73"/>
                  <a:pt x="475" y="73"/>
                  <a:pt x="475" y="73"/>
                </a:cubicBezTo>
                <a:cubicBezTo>
                  <a:pt x="476" y="73"/>
                  <a:pt x="477" y="73"/>
                  <a:pt x="478" y="73"/>
                </a:cubicBezTo>
                <a:cubicBezTo>
                  <a:pt x="478" y="73"/>
                  <a:pt x="479" y="74"/>
                  <a:pt x="480" y="74"/>
                </a:cubicBezTo>
                <a:cubicBezTo>
                  <a:pt x="480" y="74"/>
                  <a:pt x="481" y="73"/>
                  <a:pt x="480" y="74"/>
                </a:cubicBezTo>
                <a:cubicBezTo>
                  <a:pt x="479" y="75"/>
                  <a:pt x="479" y="75"/>
                  <a:pt x="478" y="76"/>
                </a:cubicBezTo>
                <a:cubicBezTo>
                  <a:pt x="478" y="76"/>
                  <a:pt x="478" y="77"/>
                  <a:pt x="478" y="77"/>
                </a:cubicBezTo>
                <a:cubicBezTo>
                  <a:pt x="478" y="77"/>
                  <a:pt x="478" y="77"/>
                  <a:pt x="478" y="78"/>
                </a:cubicBezTo>
                <a:cubicBezTo>
                  <a:pt x="479" y="78"/>
                  <a:pt x="481" y="78"/>
                  <a:pt x="481" y="78"/>
                </a:cubicBezTo>
                <a:cubicBezTo>
                  <a:pt x="481" y="78"/>
                  <a:pt x="483" y="78"/>
                  <a:pt x="484" y="78"/>
                </a:cubicBezTo>
                <a:cubicBezTo>
                  <a:pt x="485" y="78"/>
                  <a:pt x="487" y="78"/>
                  <a:pt x="488" y="77"/>
                </a:cubicBezTo>
                <a:cubicBezTo>
                  <a:pt x="488" y="77"/>
                  <a:pt x="489" y="77"/>
                  <a:pt x="489" y="77"/>
                </a:cubicBezTo>
                <a:cubicBezTo>
                  <a:pt x="488" y="78"/>
                  <a:pt x="487" y="78"/>
                  <a:pt x="488" y="78"/>
                </a:cubicBezTo>
                <a:cubicBezTo>
                  <a:pt x="489" y="78"/>
                  <a:pt x="489" y="78"/>
                  <a:pt x="490" y="77"/>
                </a:cubicBezTo>
                <a:cubicBezTo>
                  <a:pt x="490" y="77"/>
                  <a:pt x="491" y="77"/>
                  <a:pt x="492" y="77"/>
                </a:cubicBezTo>
                <a:cubicBezTo>
                  <a:pt x="493" y="77"/>
                  <a:pt x="495" y="77"/>
                  <a:pt x="496" y="77"/>
                </a:cubicBezTo>
                <a:cubicBezTo>
                  <a:pt x="496" y="77"/>
                  <a:pt x="498" y="76"/>
                  <a:pt x="499" y="76"/>
                </a:cubicBezTo>
                <a:cubicBezTo>
                  <a:pt x="500" y="76"/>
                  <a:pt x="500" y="76"/>
                  <a:pt x="501" y="75"/>
                </a:cubicBezTo>
                <a:cubicBezTo>
                  <a:pt x="502" y="75"/>
                  <a:pt x="505" y="75"/>
                  <a:pt x="505" y="75"/>
                </a:cubicBezTo>
                <a:cubicBezTo>
                  <a:pt x="506" y="75"/>
                  <a:pt x="509" y="74"/>
                  <a:pt x="509" y="74"/>
                </a:cubicBezTo>
                <a:cubicBezTo>
                  <a:pt x="510" y="74"/>
                  <a:pt x="511" y="73"/>
                  <a:pt x="511" y="73"/>
                </a:cubicBezTo>
                <a:cubicBezTo>
                  <a:pt x="512" y="72"/>
                  <a:pt x="513" y="72"/>
                  <a:pt x="514" y="72"/>
                </a:cubicBezTo>
                <a:cubicBezTo>
                  <a:pt x="514" y="72"/>
                  <a:pt x="515" y="72"/>
                  <a:pt x="514" y="73"/>
                </a:cubicBezTo>
                <a:cubicBezTo>
                  <a:pt x="514" y="73"/>
                  <a:pt x="513" y="73"/>
                  <a:pt x="513" y="74"/>
                </a:cubicBezTo>
                <a:cubicBezTo>
                  <a:pt x="513" y="74"/>
                  <a:pt x="515" y="74"/>
                  <a:pt x="515" y="74"/>
                </a:cubicBezTo>
                <a:cubicBezTo>
                  <a:pt x="516" y="74"/>
                  <a:pt x="516" y="74"/>
                  <a:pt x="517" y="74"/>
                </a:cubicBezTo>
                <a:cubicBezTo>
                  <a:pt x="517" y="74"/>
                  <a:pt x="518" y="74"/>
                  <a:pt x="518" y="75"/>
                </a:cubicBezTo>
                <a:cubicBezTo>
                  <a:pt x="518" y="75"/>
                  <a:pt x="517" y="75"/>
                  <a:pt x="516" y="75"/>
                </a:cubicBezTo>
                <a:cubicBezTo>
                  <a:pt x="516" y="75"/>
                  <a:pt x="517" y="76"/>
                  <a:pt x="518" y="76"/>
                </a:cubicBezTo>
                <a:cubicBezTo>
                  <a:pt x="518" y="76"/>
                  <a:pt x="521" y="75"/>
                  <a:pt x="521" y="75"/>
                </a:cubicBezTo>
                <a:cubicBezTo>
                  <a:pt x="521" y="76"/>
                  <a:pt x="522" y="75"/>
                  <a:pt x="523" y="76"/>
                </a:cubicBezTo>
                <a:cubicBezTo>
                  <a:pt x="523" y="76"/>
                  <a:pt x="524" y="76"/>
                  <a:pt x="524" y="76"/>
                </a:cubicBezTo>
                <a:cubicBezTo>
                  <a:pt x="524" y="76"/>
                  <a:pt x="525" y="75"/>
                  <a:pt x="525" y="76"/>
                </a:cubicBezTo>
                <a:cubicBezTo>
                  <a:pt x="525" y="76"/>
                  <a:pt x="526" y="76"/>
                  <a:pt x="526" y="76"/>
                </a:cubicBezTo>
                <a:cubicBezTo>
                  <a:pt x="527" y="76"/>
                  <a:pt x="528" y="76"/>
                  <a:pt x="528" y="76"/>
                </a:cubicBezTo>
                <a:cubicBezTo>
                  <a:pt x="528" y="75"/>
                  <a:pt x="529" y="75"/>
                  <a:pt x="530" y="75"/>
                </a:cubicBezTo>
                <a:cubicBezTo>
                  <a:pt x="531" y="75"/>
                  <a:pt x="532" y="75"/>
                  <a:pt x="532" y="74"/>
                </a:cubicBezTo>
                <a:cubicBezTo>
                  <a:pt x="533" y="74"/>
                  <a:pt x="533" y="74"/>
                  <a:pt x="533" y="74"/>
                </a:cubicBezTo>
                <a:cubicBezTo>
                  <a:pt x="533" y="74"/>
                  <a:pt x="532" y="74"/>
                  <a:pt x="532" y="74"/>
                </a:cubicBezTo>
                <a:cubicBezTo>
                  <a:pt x="532" y="73"/>
                  <a:pt x="533" y="73"/>
                  <a:pt x="534" y="72"/>
                </a:cubicBezTo>
                <a:cubicBezTo>
                  <a:pt x="534" y="72"/>
                  <a:pt x="533" y="72"/>
                  <a:pt x="533" y="72"/>
                </a:cubicBezTo>
                <a:cubicBezTo>
                  <a:pt x="532" y="72"/>
                  <a:pt x="532" y="72"/>
                  <a:pt x="531" y="72"/>
                </a:cubicBezTo>
                <a:cubicBezTo>
                  <a:pt x="531" y="73"/>
                  <a:pt x="530" y="73"/>
                  <a:pt x="530" y="73"/>
                </a:cubicBezTo>
                <a:cubicBezTo>
                  <a:pt x="530" y="73"/>
                  <a:pt x="529" y="73"/>
                  <a:pt x="529" y="73"/>
                </a:cubicBezTo>
                <a:cubicBezTo>
                  <a:pt x="528" y="74"/>
                  <a:pt x="528" y="74"/>
                  <a:pt x="527" y="74"/>
                </a:cubicBezTo>
                <a:cubicBezTo>
                  <a:pt x="527" y="74"/>
                  <a:pt x="526" y="75"/>
                  <a:pt x="526" y="74"/>
                </a:cubicBezTo>
                <a:cubicBezTo>
                  <a:pt x="527" y="74"/>
                  <a:pt x="527" y="73"/>
                  <a:pt x="528" y="73"/>
                </a:cubicBezTo>
                <a:cubicBezTo>
                  <a:pt x="529" y="73"/>
                  <a:pt x="529" y="73"/>
                  <a:pt x="529" y="72"/>
                </a:cubicBezTo>
                <a:cubicBezTo>
                  <a:pt x="529" y="72"/>
                  <a:pt x="529" y="72"/>
                  <a:pt x="529" y="71"/>
                </a:cubicBezTo>
                <a:cubicBezTo>
                  <a:pt x="528" y="71"/>
                  <a:pt x="529" y="70"/>
                  <a:pt x="529" y="71"/>
                </a:cubicBezTo>
                <a:cubicBezTo>
                  <a:pt x="530" y="71"/>
                  <a:pt x="530" y="71"/>
                  <a:pt x="530" y="71"/>
                </a:cubicBezTo>
                <a:cubicBezTo>
                  <a:pt x="531" y="72"/>
                  <a:pt x="532" y="71"/>
                  <a:pt x="532" y="71"/>
                </a:cubicBezTo>
                <a:cubicBezTo>
                  <a:pt x="533" y="71"/>
                  <a:pt x="533" y="71"/>
                  <a:pt x="533" y="71"/>
                </a:cubicBezTo>
                <a:cubicBezTo>
                  <a:pt x="534" y="70"/>
                  <a:pt x="534" y="70"/>
                  <a:pt x="535" y="70"/>
                </a:cubicBezTo>
                <a:cubicBezTo>
                  <a:pt x="535" y="70"/>
                  <a:pt x="535" y="69"/>
                  <a:pt x="536" y="70"/>
                </a:cubicBezTo>
                <a:cubicBezTo>
                  <a:pt x="536" y="70"/>
                  <a:pt x="536" y="70"/>
                  <a:pt x="536" y="70"/>
                </a:cubicBezTo>
                <a:cubicBezTo>
                  <a:pt x="537" y="71"/>
                  <a:pt x="538" y="70"/>
                  <a:pt x="538" y="70"/>
                </a:cubicBezTo>
                <a:cubicBezTo>
                  <a:pt x="539" y="69"/>
                  <a:pt x="539" y="70"/>
                  <a:pt x="538" y="70"/>
                </a:cubicBezTo>
                <a:cubicBezTo>
                  <a:pt x="538" y="71"/>
                  <a:pt x="538" y="71"/>
                  <a:pt x="538" y="71"/>
                </a:cubicBezTo>
                <a:cubicBezTo>
                  <a:pt x="539" y="71"/>
                  <a:pt x="540" y="71"/>
                  <a:pt x="541" y="70"/>
                </a:cubicBezTo>
                <a:cubicBezTo>
                  <a:pt x="541" y="70"/>
                  <a:pt x="541" y="69"/>
                  <a:pt x="542" y="68"/>
                </a:cubicBezTo>
                <a:close/>
                <a:moveTo>
                  <a:pt x="516" y="77"/>
                </a:moveTo>
                <a:cubicBezTo>
                  <a:pt x="516" y="77"/>
                  <a:pt x="515" y="77"/>
                  <a:pt x="515" y="77"/>
                </a:cubicBezTo>
                <a:cubicBezTo>
                  <a:pt x="515" y="78"/>
                  <a:pt x="515" y="78"/>
                  <a:pt x="516" y="78"/>
                </a:cubicBezTo>
                <a:cubicBezTo>
                  <a:pt x="516" y="78"/>
                  <a:pt x="517" y="78"/>
                  <a:pt x="517" y="78"/>
                </a:cubicBezTo>
                <a:cubicBezTo>
                  <a:pt x="517" y="78"/>
                  <a:pt x="517" y="78"/>
                  <a:pt x="517" y="78"/>
                </a:cubicBezTo>
                <a:cubicBezTo>
                  <a:pt x="517" y="77"/>
                  <a:pt x="517" y="77"/>
                  <a:pt x="516" y="77"/>
                </a:cubicBezTo>
                <a:close/>
                <a:moveTo>
                  <a:pt x="529" y="76"/>
                </a:moveTo>
                <a:cubicBezTo>
                  <a:pt x="529" y="76"/>
                  <a:pt x="529" y="76"/>
                  <a:pt x="529" y="77"/>
                </a:cubicBezTo>
                <a:cubicBezTo>
                  <a:pt x="528" y="77"/>
                  <a:pt x="528" y="77"/>
                  <a:pt x="529" y="77"/>
                </a:cubicBezTo>
                <a:cubicBezTo>
                  <a:pt x="529" y="77"/>
                  <a:pt x="529" y="77"/>
                  <a:pt x="529" y="77"/>
                </a:cubicBezTo>
                <a:cubicBezTo>
                  <a:pt x="530" y="77"/>
                  <a:pt x="530" y="77"/>
                  <a:pt x="530" y="77"/>
                </a:cubicBezTo>
                <a:cubicBezTo>
                  <a:pt x="531" y="77"/>
                  <a:pt x="531" y="77"/>
                  <a:pt x="531" y="77"/>
                </a:cubicBezTo>
                <a:cubicBezTo>
                  <a:pt x="532" y="76"/>
                  <a:pt x="531" y="76"/>
                  <a:pt x="531" y="76"/>
                </a:cubicBezTo>
                <a:cubicBezTo>
                  <a:pt x="530" y="76"/>
                  <a:pt x="530" y="76"/>
                  <a:pt x="529" y="76"/>
                </a:cubicBezTo>
                <a:close/>
                <a:moveTo>
                  <a:pt x="533" y="75"/>
                </a:moveTo>
                <a:cubicBezTo>
                  <a:pt x="534" y="74"/>
                  <a:pt x="535" y="73"/>
                  <a:pt x="534" y="73"/>
                </a:cubicBezTo>
                <a:cubicBezTo>
                  <a:pt x="534" y="74"/>
                  <a:pt x="534" y="74"/>
                  <a:pt x="534" y="74"/>
                </a:cubicBezTo>
                <a:cubicBezTo>
                  <a:pt x="533" y="74"/>
                  <a:pt x="533" y="75"/>
                  <a:pt x="533" y="75"/>
                </a:cubicBezTo>
                <a:close/>
                <a:moveTo>
                  <a:pt x="536" y="79"/>
                </a:moveTo>
                <a:cubicBezTo>
                  <a:pt x="536" y="79"/>
                  <a:pt x="537" y="78"/>
                  <a:pt x="536" y="78"/>
                </a:cubicBezTo>
                <a:cubicBezTo>
                  <a:pt x="536" y="79"/>
                  <a:pt x="535" y="79"/>
                  <a:pt x="536" y="79"/>
                </a:cubicBezTo>
                <a:close/>
                <a:moveTo>
                  <a:pt x="535" y="70"/>
                </a:moveTo>
                <a:cubicBezTo>
                  <a:pt x="535" y="70"/>
                  <a:pt x="534" y="71"/>
                  <a:pt x="534" y="71"/>
                </a:cubicBezTo>
                <a:cubicBezTo>
                  <a:pt x="534" y="71"/>
                  <a:pt x="535" y="70"/>
                  <a:pt x="535" y="70"/>
                </a:cubicBezTo>
                <a:close/>
                <a:moveTo>
                  <a:pt x="538" y="72"/>
                </a:moveTo>
                <a:cubicBezTo>
                  <a:pt x="538" y="71"/>
                  <a:pt x="538" y="71"/>
                  <a:pt x="538" y="71"/>
                </a:cubicBezTo>
                <a:cubicBezTo>
                  <a:pt x="537" y="71"/>
                  <a:pt x="537" y="72"/>
                  <a:pt x="537" y="72"/>
                </a:cubicBezTo>
                <a:cubicBezTo>
                  <a:pt x="537" y="72"/>
                  <a:pt x="537" y="72"/>
                  <a:pt x="538" y="72"/>
                </a:cubicBezTo>
                <a:cubicBezTo>
                  <a:pt x="538" y="72"/>
                  <a:pt x="539" y="72"/>
                  <a:pt x="538" y="72"/>
                </a:cubicBezTo>
                <a:close/>
                <a:moveTo>
                  <a:pt x="539" y="75"/>
                </a:moveTo>
                <a:cubicBezTo>
                  <a:pt x="539" y="75"/>
                  <a:pt x="539" y="75"/>
                  <a:pt x="540" y="75"/>
                </a:cubicBezTo>
                <a:cubicBezTo>
                  <a:pt x="540" y="75"/>
                  <a:pt x="541" y="74"/>
                  <a:pt x="540" y="74"/>
                </a:cubicBezTo>
                <a:cubicBezTo>
                  <a:pt x="539" y="74"/>
                  <a:pt x="539" y="74"/>
                  <a:pt x="539" y="75"/>
                </a:cubicBezTo>
                <a:close/>
                <a:moveTo>
                  <a:pt x="536" y="76"/>
                </a:moveTo>
                <a:cubicBezTo>
                  <a:pt x="536" y="76"/>
                  <a:pt x="536" y="76"/>
                  <a:pt x="537" y="76"/>
                </a:cubicBezTo>
                <a:cubicBezTo>
                  <a:pt x="537" y="76"/>
                  <a:pt x="537" y="76"/>
                  <a:pt x="538" y="76"/>
                </a:cubicBezTo>
                <a:cubicBezTo>
                  <a:pt x="539" y="76"/>
                  <a:pt x="539" y="75"/>
                  <a:pt x="538" y="74"/>
                </a:cubicBezTo>
                <a:cubicBezTo>
                  <a:pt x="538" y="75"/>
                  <a:pt x="538" y="75"/>
                  <a:pt x="537" y="75"/>
                </a:cubicBezTo>
                <a:cubicBezTo>
                  <a:pt x="537" y="75"/>
                  <a:pt x="537" y="75"/>
                  <a:pt x="536" y="76"/>
                </a:cubicBezTo>
                <a:close/>
                <a:moveTo>
                  <a:pt x="544" y="68"/>
                </a:moveTo>
                <a:cubicBezTo>
                  <a:pt x="544" y="68"/>
                  <a:pt x="545" y="67"/>
                  <a:pt x="545" y="67"/>
                </a:cubicBezTo>
                <a:cubicBezTo>
                  <a:pt x="545" y="67"/>
                  <a:pt x="544" y="67"/>
                  <a:pt x="544" y="67"/>
                </a:cubicBezTo>
                <a:cubicBezTo>
                  <a:pt x="544" y="67"/>
                  <a:pt x="543" y="68"/>
                  <a:pt x="544" y="68"/>
                </a:cubicBezTo>
                <a:close/>
                <a:moveTo>
                  <a:pt x="548" y="66"/>
                </a:moveTo>
                <a:cubicBezTo>
                  <a:pt x="548" y="66"/>
                  <a:pt x="548" y="65"/>
                  <a:pt x="547" y="65"/>
                </a:cubicBezTo>
                <a:cubicBezTo>
                  <a:pt x="547" y="65"/>
                  <a:pt x="546" y="65"/>
                  <a:pt x="546" y="66"/>
                </a:cubicBezTo>
                <a:cubicBezTo>
                  <a:pt x="547" y="66"/>
                  <a:pt x="547" y="66"/>
                  <a:pt x="547" y="66"/>
                </a:cubicBezTo>
                <a:cubicBezTo>
                  <a:pt x="548" y="66"/>
                  <a:pt x="548" y="66"/>
                  <a:pt x="548" y="66"/>
                </a:cubicBezTo>
                <a:close/>
                <a:moveTo>
                  <a:pt x="470" y="81"/>
                </a:moveTo>
                <a:cubicBezTo>
                  <a:pt x="471" y="81"/>
                  <a:pt x="471" y="80"/>
                  <a:pt x="470" y="81"/>
                </a:cubicBezTo>
                <a:cubicBezTo>
                  <a:pt x="470" y="81"/>
                  <a:pt x="470" y="82"/>
                  <a:pt x="470" y="81"/>
                </a:cubicBezTo>
                <a:close/>
                <a:moveTo>
                  <a:pt x="472" y="81"/>
                </a:moveTo>
                <a:cubicBezTo>
                  <a:pt x="472" y="81"/>
                  <a:pt x="473" y="80"/>
                  <a:pt x="472" y="81"/>
                </a:cubicBezTo>
                <a:cubicBezTo>
                  <a:pt x="472" y="81"/>
                  <a:pt x="471" y="81"/>
                  <a:pt x="472" y="81"/>
                </a:cubicBezTo>
                <a:close/>
                <a:moveTo>
                  <a:pt x="473" y="81"/>
                </a:moveTo>
                <a:cubicBezTo>
                  <a:pt x="474" y="81"/>
                  <a:pt x="474" y="81"/>
                  <a:pt x="474" y="81"/>
                </a:cubicBezTo>
                <a:cubicBezTo>
                  <a:pt x="474" y="81"/>
                  <a:pt x="474" y="81"/>
                  <a:pt x="474" y="81"/>
                </a:cubicBezTo>
                <a:cubicBezTo>
                  <a:pt x="473" y="81"/>
                  <a:pt x="473" y="81"/>
                  <a:pt x="473" y="81"/>
                </a:cubicBezTo>
                <a:close/>
                <a:moveTo>
                  <a:pt x="475" y="81"/>
                </a:moveTo>
                <a:cubicBezTo>
                  <a:pt x="476" y="81"/>
                  <a:pt x="475" y="81"/>
                  <a:pt x="475" y="81"/>
                </a:cubicBezTo>
                <a:cubicBezTo>
                  <a:pt x="475" y="81"/>
                  <a:pt x="475" y="81"/>
                  <a:pt x="475" y="81"/>
                </a:cubicBezTo>
                <a:close/>
                <a:moveTo>
                  <a:pt x="478" y="80"/>
                </a:moveTo>
                <a:cubicBezTo>
                  <a:pt x="478" y="80"/>
                  <a:pt x="478" y="79"/>
                  <a:pt x="478" y="79"/>
                </a:cubicBezTo>
                <a:cubicBezTo>
                  <a:pt x="477" y="80"/>
                  <a:pt x="478" y="80"/>
                  <a:pt x="478" y="80"/>
                </a:cubicBezTo>
                <a:close/>
                <a:moveTo>
                  <a:pt x="483" y="79"/>
                </a:moveTo>
                <a:cubicBezTo>
                  <a:pt x="484" y="80"/>
                  <a:pt x="484" y="79"/>
                  <a:pt x="485" y="79"/>
                </a:cubicBezTo>
                <a:cubicBezTo>
                  <a:pt x="485" y="79"/>
                  <a:pt x="484" y="79"/>
                  <a:pt x="484" y="79"/>
                </a:cubicBezTo>
                <a:cubicBezTo>
                  <a:pt x="484" y="79"/>
                  <a:pt x="483" y="79"/>
                  <a:pt x="483" y="79"/>
                </a:cubicBezTo>
                <a:close/>
                <a:moveTo>
                  <a:pt x="488" y="81"/>
                </a:moveTo>
                <a:cubicBezTo>
                  <a:pt x="488" y="81"/>
                  <a:pt x="488" y="80"/>
                  <a:pt x="488" y="80"/>
                </a:cubicBezTo>
                <a:cubicBezTo>
                  <a:pt x="488" y="80"/>
                  <a:pt x="487" y="80"/>
                  <a:pt x="488" y="81"/>
                </a:cubicBezTo>
                <a:close/>
                <a:moveTo>
                  <a:pt x="493" y="79"/>
                </a:moveTo>
                <a:cubicBezTo>
                  <a:pt x="492" y="79"/>
                  <a:pt x="491" y="79"/>
                  <a:pt x="492" y="80"/>
                </a:cubicBezTo>
                <a:cubicBezTo>
                  <a:pt x="492" y="80"/>
                  <a:pt x="493" y="79"/>
                  <a:pt x="493" y="79"/>
                </a:cubicBezTo>
                <a:close/>
                <a:moveTo>
                  <a:pt x="492" y="81"/>
                </a:moveTo>
                <a:cubicBezTo>
                  <a:pt x="492" y="81"/>
                  <a:pt x="493" y="81"/>
                  <a:pt x="493" y="81"/>
                </a:cubicBezTo>
                <a:cubicBezTo>
                  <a:pt x="493" y="80"/>
                  <a:pt x="493" y="80"/>
                  <a:pt x="493" y="80"/>
                </a:cubicBezTo>
                <a:cubicBezTo>
                  <a:pt x="492" y="80"/>
                  <a:pt x="492" y="80"/>
                  <a:pt x="492" y="81"/>
                </a:cubicBezTo>
                <a:close/>
                <a:moveTo>
                  <a:pt x="494" y="81"/>
                </a:moveTo>
                <a:cubicBezTo>
                  <a:pt x="494" y="81"/>
                  <a:pt x="493" y="81"/>
                  <a:pt x="493" y="81"/>
                </a:cubicBezTo>
                <a:cubicBezTo>
                  <a:pt x="494" y="82"/>
                  <a:pt x="494" y="82"/>
                  <a:pt x="494" y="81"/>
                </a:cubicBezTo>
                <a:cubicBezTo>
                  <a:pt x="494" y="81"/>
                  <a:pt x="494" y="80"/>
                  <a:pt x="494" y="81"/>
                </a:cubicBezTo>
                <a:close/>
                <a:moveTo>
                  <a:pt x="498" y="81"/>
                </a:moveTo>
                <a:cubicBezTo>
                  <a:pt x="498" y="81"/>
                  <a:pt x="498" y="81"/>
                  <a:pt x="498" y="81"/>
                </a:cubicBezTo>
                <a:cubicBezTo>
                  <a:pt x="498" y="81"/>
                  <a:pt x="497" y="81"/>
                  <a:pt x="497" y="81"/>
                </a:cubicBezTo>
                <a:cubicBezTo>
                  <a:pt x="497" y="81"/>
                  <a:pt x="498" y="81"/>
                  <a:pt x="498" y="81"/>
                </a:cubicBezTo>
                <a:close/>
                <a:moveTo>
                  <a:pt x="496" y="83"/>
                </a:moveTo>
                <a:cubicBezTo>
                  <a:pt x="496" y="83"/>
                  <a:pt x="496" y="83"/>
                  <a:pt x="495" y="83"/>
                </a:cubicBezTo>
                <a:cubicBezTo>
                  <a:pt x="495" y="83"/>
                  <a:pt x="495" y="83"/>
                  <a:pt x="495" y="83"/>
                </a:cubicBezTo>
                <a:cubicBezTo>
                  <a:pt x="494" y="83"/>
                  <a:pt x="495" y="83"/>
                  <a:pt x="494" y="83"/>
                </a:cubicBezTo>
                <a:cubicBezTo>
                  <a:pt x="494" y="83"/>
                  <a:pt x="494" y="83"/>
                  <a:pt x="494" y="84"/>
                </a:cubicBezTo>
                <a:cubicBezTo>
                  <a:pt x="494" y="84"/>
                  <a:pt x="494" y="84"/>
                  <a:pt x="495" y="84"/>
                </a:cubicBezTo>
                <a:cubicBezTo>
                  <a:pt x="495" y="85"/>
                  <a:pt x="495" y="85"/>
                  <a:pt x="495" y="85"/>
                </a:cubicBezTo>
                <a:cubicBezTo>
                  <a:pt x="496" y="85"/>
                  <a:pt x="496" y="84"/>
                  <a:pt x="496" y="84"/>
                </a:cubicBezTo>
                <a:cubicBezTo>
                  <a:pt x="497" y="84"/>
                  <a:pt x="496" y="83"/>
                  <a:pt x="496" y="83"/>
                </a:cubicBezTo>
                <a:cubicBezTo>
                  <a:pt x="497" y="83"/>
                  <a:pt x="496" y="82"/>
                  <a:pt x="496" y="83"/>
                </a:cubicBezTo>
                <a:close/>
                <a:moveTo>
                  <a:pt x="595" y="43"/>
                </a:moveTo>
                <a:cubicBezTo>
                  <a:pt x="596" y="43"/>
                  <a:pt x="596" y="43"/>
                  <a:pt x="598" y="43"/>
                </a:cubicBezTo>
                <a:cubicBezTo>
                  <a:pt x="599" y="43"/>
                  <a:pt x="602" y="42"/>
                  <a:pt x="602" y="42"/>
                </a:cubicBezTo>
                <a:cubicBezTo>
                  <a:pt x="603" y="42"/>
                  <a:pt x="604" y="40"/>
                  <a:pt x="604" y="40"/>
                </a:cubicBezTo>
                <a:cubicBezTo>
                  <a:pt x="604" y="39"/>
                  <a:pt x="604" y="39"/>
                  <a:pt x="603" y="38"/>
                </a:cubicBezTo>
                <a:cubicBezTo>
                  <a:pt x="603" y="38"/>
                  <a:pt x="602" y="38"/>
                  <a:pt x="602" y="37"/>
                </a:cubicBezTo>
                <a:cubicBezTo>
                  <a:pt x="601" y="37"/>
                  <a:pt x="600" y="38"/>
                  <a:pt x="599" y="38"/>
                </a:cubicBezTo>
                <a:cubicBezTo>
                  <a:pt x="599" y="38"/>
                  <a:pt x="597" y="38"/>
                  <a:pt x="597" y="38"/>
                </a:cubicBezTo>
                <a:cubicBezTo>
                  <a:pt x="597" y="39"/>
                  <a:pt x="596" y="39"/>
                  <a:pt x="596" y="39"/>
                </a:cubicBezTo>
                <a:cubicBezTo>
                  <a:pt x="595" y="39"/>
                  <a:pt x="595" y="39"/>
                  <a:pt x="595" y="39"/>
                </a:cubicBezTo>
                <a:cubicBezTo>
                  <a:pt x="595" y="39"/>
                  <a:pt x="594" y="39"/>
                  <a:pt x="594" y="40"/>
                </a:cubicBezTo>
                <a:cubicBezTo>
                  <a:pt x="593" y="40"/>
                  <a:pt x="594" y="40"/>
                  <a:pt x="593" y="40"/>
                </a:cubicBezTo>
                <a:cubicBezTo>
                  <a:pt x="592" y="40"/>
                  <a:pt x="591" y="40"/>
                  <a:pt x="591" y="40"/>
                </a:cubicBezTo>
                <a:cubicBezTo>
                  <a:pt x="591" y="41"/>
                  <a:pt x="591" y="41"/>
                  <a:pt x="591" y="41"/>
                </a:cubicBezTo>
                <a:cubicBezTo>
                  <a:pt x="592" y="41"/>
                  <a:pt x="592" y="41"/>
                  <a:pt x="592" y="41"/>
                </a:cubicBezTo>
                <a:cubicBezTo>
                  <a:pt x="592" y="41"/>
                  <a:pt x="592" y="41"/>
                  <a:pt x="592" y="42"/>
                </a:cubicBezTo>
                <a:cubicBezTo>
                  <a:pt x="593" y="42"/>
                  <a:pt x="593" y="42"/>
                  <a:pt x="594" y="42"/>
                </a:cubicBezTo>
                <a:cubicBezTo>
                  <a:pt x="595" y="42"/>
                  <a:pt x="595" y="42"/>
                  <a:pt x="595" y="43"/>
                </a:cubicBezTo>
                <a:close/>
                <a:moveTo>
                  <a:pt x="596" y="38"/>
                </a:moveTo>
                <a:cubicBezTo>
                  <a:pt x="597" y="38"/>
                  <a:pt x="597" y="38"/>
                  <a:pt x="596" y="38"/>
                </a:cubicBezTo>
                <a:cubicBezTo>
                  <a:pt x="596" y="37"/>
                  <a:pt x="595" y="37"/>
                  <a:pt x="595" y="38"/>
                </a:cubicBezTo>
                <a:cubicBezTo>
                  <a:pt x="595" y="38"/>
                  <a:pt x="595" y="38"/>
                  <a:pt x="595" y="38"/>
                </a:cubicBezTo>
                <a:cubicBezTo>
                  <a:pt x="595" y="38"/>
                  <a:pt x="596" y="38"/>
                  <a:pt x="596" y="38"/>
                </a:cubicBezTo>
                <a:close/>
                <a:moveTo>
                  <a:pt x="593" y="39"/>
                </a:moveTo>
                <a:cubicBezTo>
                  <a:pt x="593" y="39"/>
                  <a:pt x="594" y="38"/>
                  <a:pt x="594" y="38"/>
                </a:cubicBezTo>
                <a:cubicBezTo>
                  <a:pt x="593" y="38"/>
                  <a:pt x="592" y="38"/>
                  <a:pt x="592" y="38"/>
                </a:cubicBezTo>
                <a:cubicBezTo>
                  <a:pt x="591" y="38"/>
                  <a:pt x="591" y="39"/>
                  <a:pt x="591" y="39"/>
                </a:cubicBezTo>
                <a:cubicBezTo>
                  <a:pt x="592" y="39"/>
                  <a:pt x="592" y="39"/>
                  <a:pt x="593" y="39"/>
                </a:cubicBezTo>
                <a:close/>
                <a:moveTo>
                  <a:pt x="592" y="43"/>
                </a:moveTo>
                <a:cubicBezTo>
                  <a:pt x="591" y="43"/>
                  <a:pt x="590" y="43"/>
                  <a:pt x="591" y="43"/>
                </a:cubicBezTo>
                <a:cubicBezTo>
                  <a:pt x="591" y="44"/>
                  <a:pt x="592" y="44"/>
                  <a:pt x="592" y="44"/>
                </a:cubicBezTo>
                <a:cubicBezTo>
                  <a:pt x="593" y="44"/>
                  <a:pt x="593" y="43"/>
                  <a:pt x="593" y="43"/>
                </a:cubicBezTo>
                <a:cubicBezTo>
                  <a:pt x="593" y="43"/>
                  <a:pt x="592" y="43"/>
                  <a:pt x="592" y="43"/>
                </a:cubicBezTo>
                <a:close/>
                <a:moveTo>
                  <a:pt x="604" y="36"/>
                </a:moveTo>
                <a:cubicBezTo>
                  <a:pt x="603" y="36"/>
                  <a:pt x="603" y="36"/>
                  <a:pt x="603" y="36"/>
                </a:cubicBezTo>
                <a:cubicBezTo>
                  <a:pt x="603" y="37"/>
                  <a:pt x="603" y="37"/>
                  <a:pt x="604" y="37"/>
                </a:cubicBezTo>
                <a:cubicBezTo>
                  <a:pt x="604" y="37"/>
                  <a:pt x="605" y="37"/>
                  <a:pt x="605" y="36"/>
                </a:cubicBezTo>
                <a:cubicBezTo>
                  <a:pt x="605" y="36"/>
                  <a:pt x="605" y="36"/>
                  <a:pt x="604" y="36"/>
                </a:cubicBezTo>
                <a:close/>
                <a:moveTo>
                  <a:pt x="567" y="35"/>
                </a:moveTo>
                <a:cubicBezTo>
                  <a:pt x="568" y="35"/>
                  <a:pt x="567" y="35"/>
                  <a:pt x="567" y="36"/>
                </a:cubicBezTo>
                <a:cubicBezTo>
                  <a:pt x="568" y="36"/>
                  <a:pt x="566" y="36"/>
                  <a:pt x="567" y="36"/>
                </a:cubicBezTo>
                <a:cubicBezTo>
                  <a:pt x="567" y="36"/>
                  <a:pt x="567" y="36"/>
                  <a:pt x="567" y="36"/>
                </a:cubicBezTo>
                <a:cubicBezTo>
                  <a:pt x="568" y="37"/>
                  <a:pt x="569" y="36"/>
                  <a:pt x="569" y="36"/>
                </a:cubicBezTo>
                <a:cubicBezTo>
                  <a:pt x="568" y="37"/>
                  <a:pt x="568" y="37"/>
                  <a:pt x="568" y="37"/>
                </a:cubicBezTo>
                <a:cubicBezTo>
                  <a:pt x="568" y="38"/>
                  <a:pt x="568" y="37"/>
                  <a:pt x="569" y="37"/>
                </a:cubicBezTo>
                <a:cubicBezTo>
                  <a:pt x="569" y="37"/>
                  <a:pt x="569" y="37"/>
                  <a:pt x="570" y="37"/>
                </a:cubicBezTo>
                <a:cubicBezTo>
                  <a:pt x="571" y="37"/>
                  <a:pt x="571" y="37"/>
                  <a:pt x="572" y="37"/>
                </a:cubicBezTo>
                <a:cubicBezTo>
                  <a:pt x="572" y="36"/>
                  <a:pt x="573" y="36"/>
                  <a:pt x="573" y="36"/>
                </a:cubicBezTo>
                <a:cubicBezTo>
                  <a:pt x="572" y="36"/>
                  <a:pt x="572" y="37"/>
                  <a:pt x="572" y="37"/>
                </a:cubicBezTo>
                <a:cubicBezTo>
                  <a:pt x="571" y="37"/>
                  <a:pt x="571" y="37"/>
                  <a:pt x="570" y="38"/>
                </a:cubicBezTo>
                <a:cubicBezTo>
                  <a:pt x="569" y="38"/>
                  <a:pt x="569" y="38"/>
                  <a:pt x="569" y="38"/>
                </a:cubicBezTo>
                <a:cubicBezTo>
                  <a:pt x="569" y="38"/>
                  <a:pt x="570" y="38"/>
                  <a:pt x="571" y="38"/>
                </a:cubicBezTo>
                <a:cubicBezTo>
                  <a:pt x="572" y="38"/>
                  <a:pt x="573" y="38"/>
                  <a:pt x="574" y="38"/>
                </a:cubicBezTo>
                <a:cubicBezTo>
                  <a:pt x="575" y="38"/>
                  <a:pt x="576" y="38"/>
                  <a:pt x="577" y="38"/>
                </a:cubicBezTo>
                <a:cubicBezTo>
                  <a:pt x="578" y="38"/>
                  <a:pt x="577" y="38"/>
                  <a:pt x="578" y="38"/>
                </a:cubicBezTo>
                <a:cubicBezTo>
                  <a:pt x="579" y="38"/>
                  <a:pt x="579" y="37"/>
                  <a:pt x="580" y="37"/>
                </a:cubicBezTo>
                <a:cubicBezTo>
                  <a:pt x="580" y="37"/>
                  <a:pt x="584" y="37"/>
                  <a:pt x="585" y="37"/>
                </a:cubicBezTo>
                <a:cubicBezTo>
                  <a:pt x="585" y="37"/>
                  <a:pt x="584" y="37"/>
                  <a:pt x="583" y="37"/>
                </a:cubicBezTo>
                <a:cubicBezTo>
                  <a:pt x="582" y="37"/>
                  <a:pt x="581" y="37"/>
                  <a:pt x="581" y="38"/>
                </a:cubicBezTo>
                <a:cubicBezTo>
                  <a:pt x="581" y="38"/>
                  <a:pt x="581" y="38"/>
                  <a:pt x="580" y="38"/>
                </a:cubicBezTo>
                <a:cubicBezTo>
                  <a:pt x="579" y="38"/>
                  <a:pt x="579" y="38"/>
                  <a:pt x="579" y="38"/>
                </a:cubicBezTo>
                <a:cubicBezTo>
                  <a:pt x="578" y="38"/>
                  <a:pt x="578" y="38"/>
                  <a:pt x="577" y="38"/>
                </a:cubicBezTo>
                <a:cubicBezTo>
                  <a:pt x="577" y="38"/>
                  <a:pt x="577" y="39"/>
                  <a:pt x="576" y="39"/>
                </a:cubicBezTo>
                <a:cubicBezTo>
                  <a:pt x="576" y="39"/>
                  <a:pt x="576" y="39"/>
                  <a:pt x="576" y="39"/>
                </a:cubicBezTo>
                <a:cubicBezTo>
                  <a:pt x="576" y="40"/>
                  <a:pt x="577" y="39"/>
                  <a:pt x="577" y="39"/>
                </a:cubicBezTo>
                <a:cubicBezTo>
                  <a:pt x="578" y="39"/>
                  <a:pt x="578" y="40"/>
                  <a:pt x="577" y="40"/>
                </a:cubicBezTo>
                <a:cubicBezTo>
                  <a:pt x="577" y="40"/>
                  <a:pt x="576" y="40"/>
                  <a:pt x="575" y="40"/>
                </a:cubicBezTo>
                <a:cubicBezTo>
                  <a:pt x="575" y="40"/>
                  <a:pt x="575" y="41"/>
                  <a:pt x="576" y="41"/>
                </a:cubicBezTo>
                <a:cubicBezTo>
                  <a:pt x="576" y="42"/>
                  <a:pt x="578" y="41"/>
                  <a:pt x="578" y="41"/>
                </a:cubicBezTo>
                <a:cubicBezTo>
                  <a:pt x="579" y="41"/>
                  <a:pt x="579" y="40"/>
                  <a:pt x="580" y="40"/>
                </a:cubicBezTo>
                <a:cubicBezTo>
                  <a:pt x="580" y="40"/>
                  <a:pt x="580" y="40"/>
                  <a:pt x="579" y="41"/>
                </a:cubicBezTo>
                <a:cubicBezTo>
                  <a:pt x="579" y="41"/>
                  <a:pt x="580" y="41"/>
                  <a:pt x="580" y="41"/>
                </a:cubicBezTo>
                <a:cubicBezTo>
                  <a:pt x="581" y="41"/>
                  <a:pt x="581" y="40"/>
                  <a:pt x="581" y="40"/>
                </a:cubicBezTo>
                <a:cubicBezTo>
                  <a:pt x="581" y="40"/>
                  <a:pt x="581" y="41"/>
                  <a:pt x="582" y="41"/>
                </a:cubicBezTo>
                <a:cubicBezTo>
                  <a:pt x="583" y="42"/>
                  <a:pt x="583" y="41"/>
                  <a:pt x="583" y="41"/>
                </a:cubicBezTo>
                <a:cubicBezTo>
                  <a:pt x="584" y="41"/>
                  <a:pt x="584" y="41"/>
                  <a:pt x="585" y="41"/>
                </a:cubicBezTo>
                <a:cubicBezTo>
                  <a:pt x="585" y="41"/>
                  <a:pt x="585" y="40"/>
                  <a:pt x="585" y="40"/>
                </a:cubicBezTo>
                <a:cubicBezTo>
                  <a:pt x="585" y="40"/>
                  <a:pt x="586" y="40"/>
                  <a:pt x="586" y="40"/>
                </a:cubicBezTo>
                <a:cubicBezTo>
                  <a:pt x="586" y="40"/>
                  <a:pt x="586" y="40"/>
                  <a:pt x="586" y="40"/>
                </a:cubicBezTo>
                <a:cubicBezTo>
                  <a:pt x="586" y="41"/>
                  <a:pt x="587" y="41"/>
                  <a:pt x="587" y="40"/>
                </a:cubicBezTo>
                <a:cubicBezTo>
                  <a:pt x="587" y="40"/>
                  <a:pt x="587" y="40"/>
                  <a:pt x="587" y="39"/>
                </a:cubicBezTo>
                <a:cubicBezTo>
                  <a:pt x="586" y="39"/>
                  <a:pt x="587" y="39"/>
                  <a:pt x="587" y="39"/>
                </a:cubicBezTo>
                <a:cubicBezTo>
                  <a:pt x="587" y="39"/>
                  <a:pt x="588" y="38"/>
                  <a:pt x="589" y="38"/>
                </a:cubicBezTo>
                <a:cubicBezTo>
                  <a:pt x="589" y="38"/>
                  <a:pt x="589" y="38"/>
                  <a:pt x="589" y="38"/>
                </a:cubicBezTo>
                <a:cubicBezTo>
                  <a:pt x="590" y="39"/>
                  <a:pt x="590" y="38"/>
                  <a:pt x="590" y="38"/>
                </a:cubicBezTo>
                <a:cubicBezTo>
                  <a:pt x="591" y="38"/>
                  <a:pt x="591" y="38"/>
                  <a:pt x="591" y="38"/>
                </a:cubicBezTo>
                <a:cubicBezTo>
                  <a:pt x="592" y="37"/>
                  <a:pt x="591" y="37"/>
                  <a:pt x="591" y="37"/>
                </a:cubicBezTo>
                <a:cubicBezTo>
                  <a:pt x="590" y="37"/>
                  <a:pt x="590" y="37"/>
                  <a:pt x="590" y="37"/>
                </a:cubicBezTo>
                <a:cubicBezTo>
                  <a:pt x="591" y="37"/>
                  <a:pt x="591" y="37"/>
                  <a:pt x="592" y="37"/>
                </a:cubicBezTo>
                <a:cubicBezTo>
                  <a:pt x="592" y="37"/>
                  <a:pt x="592" y="37"/>
                  <a:pt x="592" y="36"/>
                </a:cubicBezTo>
                <a:cubicBezTo>
                  <a:pt x="592" y="36"/>
                  <a:pt x="592" y="36"/>
                  <a:pt x="593" y="36"/>
                </a:cubicBezTo>
                <a:cubicBezTo>
                  <a:pt x="593" y="35"/>
                  <a:pt x="593" y="35"/>
                  <a:pt x="594" y="35"/>
                </a:cubicBezTo>
                <a:cubicBezTo>
                  <a:pt x="595" y="35"/>
                  <a:pt x="594" y="35"/>
                  <a:pt x="594" y="34"/>
                </a:cubicBezTo>
                <a:cubicBezTo>
                  <a:pt x="594" y="34"/>
                  <a:pt x="594" y="34"/>
                  <a:pt x="595" y="34"/>
                </a:cubicBezTo>
                <a:cubicBezTo>
                  <a:pt x="595" y="33"/>
                  <a:pt x="594" y="33"/>
                  <a:pt x="594" y="32"/>
                </a:cubicBezTo>
                <a:cubicBezTo>
                  <a:pt x="593" y="32"/>
                  <a:pt x="593" y="32"/>
                  <a:pt x="593" y="32"/>
                </a:cubicBezTo>
                <a:cubicBezTo>
                  <a:pt x="592" y="32"/>
                  <a:pt x="592" y="32"/>
                  <a:pt x="591" y="32"/>
                </a:cubicBezTo>
                <a:cubicBezTo>
                  <a:pt x="591" y="33"/>
                  <a:pt x="591" y="33"/>
                  <a:pt x="590" y="33"/>
                </a:cubicBezTo>
                <a:cubicBezTo>
                  <a:pt x="590" y="33"/>
                  <a:pt x="589" y="33"/>
                  <a:pt x="589" y="33"/>
                </a:cubicBezTo>
                <a:cubicBezTo>
                  <a:pt x="589" y="32"/>
                  <a:pt x="588" y="32"/>
                  <a:pt x="587" y="32"/>
                </a:cubicBezTo>
                <a:cubicBezTo>
                  <a:pt x="587" y="32"/>
                  <a:pt x="586" y="32"/>
                  <a:pt x="587" y="32"/>
                </a:cubicBezTo>
                <a:cubicBezTo>
                  <a:pt x="587" y="32"/>
                  <a:pt x="587" y="32"/>
                  <a:pt x="587" y="31"/>
                </a:cubicBezTo>
                <a:cubicBezTo>
                  <a:pt x="586" y="31"/>
                  <a:pt x="585" y="32"/>
                  <a:pt x="584" y="32"/>
                </a:cubicBezTo>
                <a:cubicBezTo>
                  <a:pt x="583" y="32"/>
                  <a:pt x="582" y="32"/>
                  <a:pt x="581" y="32"/>
                </a:cubicBezTo>
                <a:cubicBezTo>
                  <a:pt x="581" y="32"/>
                  <a:pt x="581" y="33"/>
                  <a:pt x="581" y="33"/>
                </a:cubicBezTo>
                <a:cubicBezTo>
                  <a:pt x="582" y="33"/>
                  <a:pt x="583" y="33"/>
                  <a:pt x="583" y="33"/>
                </a:cubicBezTo>
                <a:cubicBezTo>
                  <a:pt x="584" y="32"/>
                  <a:pt x="583" y="33"/>
                  <a:pt x="583" y="33"/>
                </a:cubicBezTo>
                <a:cubicBezTo>
                  <a:pt x="582" y="33"/>
                  <a:pt x="582" y="34"/>
                  <a:pt x="583" y="34"/>
                </a:cubicBezTo>
                <a:cubicBezTo>
                  <a:pt x="583" y="34"/>
                  <a:pt x="583" y="34"/>
                  <a:pt x="584" y="34"/>
                </a:cubicBezTo>
                <a:cubicBezTo>
                  <a:pt x="584" y="34"/>
                  <a:pt x="585" y="34"/>
                  <a:pt x="584" y="34"/>
                </a:cubicBezTo>
                <a:cubicBezTo>
                  <a:pt x="584" y="34"/>
                  <a:pt x="583" y="34"/>
                  <a:pt x="583" y="34"/>
                </a:cubicBezTo>
                <a:cubicBezTo>
                  <a:pt x="584" y="34"/>
                  <a:pt x="585" y="35"/>
                  <a:pt x="586" y="35"/>
                </a:cubicBezTo>
                <a:cubicBezTo>
                  <a:pt x="586" y="35"/>
                  <a:pt x="585" y="35"/>
                  <a:pt x="584" y="35"/>
                </a:cubicBezTo>
                <a:cubicBezTo>
                  <a:pt x="583" y="35"/>
                  <a:pt x="583" y="35"/>
                  <a:pt x="583" y="35"/>
                </a:cubicBezTo>
                <a:cubicBezTo>
                  <a:pt x="583" y="36"/>
                  <a:pt x="583" y="36"/>
                  <a:pt x="584" y="36"/>
                </a:cubicBezTo>
                <a:cubicBezTo>
                  <a:pt x="585" y="36"/>
                  <a:pt x="585" y="36"/>
                  <a:pt x="585" y="36"/>
                </a:cubicBezTo>
                <a:cubicBezTo>
                  <a:pt x="584" y="36"/>
                  <a:pt x="583" y="36"/>
                  <a:pt x="582" y="36"/>
                </a:cubicBezTo>
                <a:cubicBezTo>
                  <a:pt x="582" y="36"/>
                  <a:pt x="582" y="36"/>
                  <a:pt x="582" y="35"/>
                </a:cubicBezTo>
                <a:cubicBezTo>
                  <a:pt x="582" y="34"/>
                  <a:pt x="581" y="35"/>
                  <a:pt x="581" y="35"/>
                </a:cubicBezTo>
                <a:cubicBezTo>
                  <a:pt x="580" y="34"/>
                  <a:pt x="581" y="34"/>
                  <a:pt x="580" y="33"/>
                </a:cubicBezTo>
                <a:cubicBezTo>
                  <a:pt x="579" y="33"/>
                  <a:pt x="579" y="33"/>
                  <a:pt x="578" y="34"/>
                </a:cubicBezTo>
                <a:cubicBezTo>
                  <a:pt x="577" y="34"/>
                  <a:pt x="576" y="34"/>
                  <a:pt x="576" y="34"/>
                </a:cubicBezTo>
                <a:cubicBezTo>
                  <a:pt x="576" y="35"/>
                  <a:pt x="576" y="34"/>
                  <a:pt x="577" y="34"/>
                </a:cubicBezTo>
                <a:cubicBezTo>
                  <a:pt x="578" y="34"/>
                  <a:pt x="578" y="34"/>
                  <a:pt x="579" y="34"/>
                </a:cubicBezTo>
                <a:cubicBezTo>
                  <a:pt x="579" y="34"/>
                  <a:pt x="578" y="34"/>
                  <a:pt x="578" y="35"/>
                </a:cubicBezTo>
                <a:cubicBezTo>
                  <a:pt x="578" y="35"/>
                  <a:pt x="577" y="35"/>
                  <a:pt x="576" y="35"/>
                </a:cubicBezTo>
                <a:cubicBezTo>
                  <a:pt x="576" y="35"/>
                  <a:pt x="576" y="35"/>
                  <a:pt x="576" y="36"/>
                </a:cubicBezTo>
                <a:cubicBezTo>
                  <a:pt x="576" y="36"/>
                  <a:pt x="577" y="36"/>
                  <a:pt x="577" y="36"/>
                </a:cubicBezTo>
                <a:cubicBezTo>
                  <a:pt x="577" y="35"/>
                  <a:pt x="577" y="36"/>
                  <a:pt x="577" y="36"/>
                </a:cubicBezTo>
                <a:cubicBezTo>
                  <a:pt x="576" y="36"/>
                  <a:pt x="576" y="36"/>
                  <a:pt x="576" y="36"/>
                </a:cubicBezTo>
                <a:cubicBezTo>
                  <a:pt x="577" y="37"/>
                  <a:pt x="577" y="36"/>
                  <a:pt x="577" y="37"/>
                </a:cubicBezTo>
                <a:cubicBezTo>
                  <a:pt x="577" y="37"/>
                  <a:pt x="577" y="37"/>
                  <a:pt x="576" y="37"/>
                </a:cubicBezTo>
                <a:cubicBezTo>
                  <a:pt x="576" y="37"/>
                  <a:pt x="576" y="37"/>
                  <a:pt x="575" y="36"/>
                </a:cubicBezTo>
                <a:cubicBezTo>
                  <a:pt x="575" y="36"/>
                  <a:pt x="574" y="36"/>
                  <a:pt x="574" y="36"/>
                </a:cubicBezTo>
                <a:cubicBezTo>
                  <a:pt x="574" y="36"/>
                  <a:pt x="574" y="36"/>
                  <a:pt x="574" y="36"/>
                </a:cubicBezTo>
                <a:cubicBezTo>
                  <a:pt x="575" y="36"/>
                  <a:pt x="575" y="36"/>
                  <a:pt x="574" y="36"/>
                </a:cubicBezTo>
                <a:cubicBezTo>
                  <a:pt x="573" y="36"/>
                  <a:pt x="571" y="36"/>
                  <a:pt x="571" y="36"/>
                </a:cubicBezTo>
                <a:cubicBezTo>
                  <a:pt x="571" y="36"/>
                  <a:pt x="572" y="36"/>
                  <a:pt x="572" y="36"/>
                </a:cubicBezTo>
                <a:cubicBezTo>
                  <a:pt x="573" y="36"/>
                  <a:pt x="573" y="36"/>
                  <a:pt x="574" y="35"/>
                </a:cubicBezTo>
                <a:cubicBezTo>
                  <a:pt x="574" y="35"/>
                  <a:pt x="573" y="35"/>
                  <a:pt x="572" y="35"/>
                </a:cubicBezTo>
                <a:cubicBezTo>
                  <a:pt x="572" y="35"/>
                  <a:pt x="573" y="35"/>
                  <a:pt x="573" y="35"/>
                </a:cubicBezTo>
                <a:cubicBezTo>
                  <a:pt x="573" y="35"/>
                  <a:pt x="574" y="35"/>
                  <a:pt x="574" y="34"/>
                </a:cubicBezTo>
                <a:cubicBezTo>
                  <a:pt x="574" y="34"/>
                  <a:pt x="575" y="34"/>
                  <a:pt x="574" y="34"/>
                </a:cubicBezTo>
                <a:cubicBezTo>
                  <a:pt x="573" y="34"/>
                  <a:pt x="571" y="34"/>
                  <a:pt x="571" y="34"/>
                </a:cubicBezTo>
                <a:cubicBezTo>
                  <a:pt x="572" y="34"/>
                  <a:pt x="573" y="34"/>
                  <a:pt x="573" y="34"/>
                </a:cubicBezTo>
                <a:cubicBezTo>
                  <a:pt x="574" y="34"/>
                  <a:pt x="574" y="33"/>
                  <a:pt x="574" y="33"/>
                </a:cubicBezTo>
                <a:cubicBezTo>
                  <a:pt x="573" y="33"/>
                  <a:pt x="573" y="33"/>
                  <a:pt x="572" y="33"/>
                </a:cubicBezTo>
                <a:cubicBezTo>
                  <a:pt x="571" y="33"/>
                  <a:pt x="571" y="32"/>
                  <a:pt x="571" y="32"/>
                </a:cubicBezTo>
                <a:cubicBezTo>
                  <a:pt x="570" y="32"/>
                  <a:pt x="569" y="32"/>
                  <a:pt x="568" y="32"/>
                </a:cubicBezTo>
                <a:cubicBezTo>
                  <a:pt x="568" y="33"/>
                  <a:pt x="568" y="33"/>
                  <a:pt x="568" y="34"/>
                </a:cubicBezTo>
                <a:cubicBezTo>
                  <a:pt x="567" y="34"/>
                  <a:pt x="567" y="34"/>
                  <a:pt x="568" y="34"/>
                </a:cubicBezTo>
                <a:cubicBezTo>
                  <a:pt x="568" y="34"/>
                  <a:pt x="569" y="34"/>
                  <a:pt x="569" y="34"/>
                </a:cubicBezTo>
                <a:cubicBezTo>
                  <a:pt x="569" y="34"/>
                  <a:pt x="570" y="34"/>
                  <a:pt x="570" y="34"/>
                </a:cubicBezTo>
                <a:cubicBezTo>
                  <a:pt x="570" y="34"/>
                  <a:pt x="571" y="34"/>
                  <a:pt x="570" y="34"/>
                </a:cubicBezTo>
                <a:cubicBezTo>
                  <a:pt x="570" y="34"/>
                  <a:pt x="570" y="34"/>
                  <a:pt x="570" y="34"/>
                </a:cubicBezTo>
                <a:cubicBezTo>
                  <a:pt x="570" y="34"/>
                  <a:pt x="569" y="34"/>
                  <a:pt x="569" y="34"/>
                </a:cubicBezTo>
                <a:cubicBezTo>
                  <a:pt x="569" y="34"/>
                  <a:pt x="568" y="34"/>
                  <a:pt x="568" y="34"/>
                </a:cubicBezTo>
                <a:cubicBezTo>
                  <a:pt x="567" y="34"/>
                  <a:pt x="567" y="34"/>
                  <a:pt x="566" y="35"/>
                </a:cubicBezTo>
                <a:cubicBezTo>
                  <a:pt x="566" y="35"/>
                  <a:pt x="565" y="35"/>
                  <a:pt x="565" y="35"/>
                </a:cubicBezTo>
                <a:cubicBezTo>
                  <a:pt x="566" y="35"/>
                  <a:pt x="566" y="35"/>
                  <a:pt x="567" y="35"/>
                </a:cubicBezTo>
                <a:close/>
                <a:moveTo>
                  <a:pt x="570" y="35"/>
                </a:moveTo>
                <a:cubicBezTo>
                  <a:pt x="570" y="35"/>
                  <a:pt x="571" y="35"/>
                  <a:pt x="571" y="35"/>
                </a:cubicBezTo>
                <a:cubicBezTo>
                  <a:pt x="571" y="35"/>
                  <a:pt x="572" y="35"/>
                  <a:pt x="572" y="35"/>
                </a:cubicBezTo>
                <a:cubicBezTo>
                  <a:pt x="571" y="35"/>
                  <a:pt x="569" y="35"/>
                  <a:pt x="570" y="35"/>
                </a:cubicBezTo>
                <a:close/>
                <a:moveTo>
                  <a:pt x="602" y="31"/>
                </a:moveTo>
                <a:cubicBezTo>
                  <a:pt x="603" y="31"/>
                  <a:pt x="603" y="32"/>
                  <a:pt x="602" y="32"/>
                </a:cubicBezTo>
                <a:cubicBezTo>
                  <a:pt x="602" y="32"/>
                  <a:pt x="602" y="32"/>
                  <a:pt x="601" y="32"/>
                </a:cubicBezTo>
                <a:cubicBezTo>
                  <a:pt x="601" y="31"/>
                  <a:pt x="601" y="31"/>
                  <a:pt x="601" y="31"/>
                </a:cubicBezTo>
                <a:cubicBezTo>
                  <a:pt x="601" y="32"/>
                  <a:pt x="600" y="32"/>
                  <a:pt x="601" y="32"/>
                </a:cubicBezTo>
                <a:cubicBezTo>
                  <a:pt x="601" y="32"/>
                  <a:pt x="602" y="32"/>
                  <a:pt x="602" y="32"/>
                </a:cubicBezTo>
                <a:cubicBezTo>
                  <a:pt x="602" y="32"/>
                  <a:pt x="603" y="32"/>
                  <a:pt x="603" y="33"/>
                </a:cubicBezTo>
                <a:cubicBezTo>
                  <a:pt x="603" y="33"/>
                  <a:pt x="605" y="32"/>
                  <a:pt x="604" y="32"/>
                </a:cubicBezTo>
                <a:cubicBezTo>
                  <a:pt x="604" y="33"/>
                  <a:pt x="603" y="33"/>
                  <a:pt x="603" y="33"/>
                </a:cubicBezTo>
                <a:cubicBezTo>
                  <a:pt x="602" y="33"/>
                  <a:pt x="602" y="33"/>
                  <a:pt x="602" y="33"/>
                </a:cubicBezTo>
                <a:cubicBezTo>
                  <a:pt x="602" y="34"/>
                  <a:pt x="603" y="34"/>
                  <a:pt x="604" y="34"/>
                </a:cubicBezTo>
                <a:cubicBezTo>
                  <a:pt x="604" y="34"/>
                  <a:pt x="605" y="34"/>
                  <a:pt x="604" y="34"/>
                </a:cubicBezTo>
                <a:cubicBezTo>
                  <a:pt x="604" y="34"/>
                  <a:pt x="604" y="34"/>
                  <a:pt x="603" y="34"/>
                </a:cubicBezTo>
                <a:cubicBezTo>
                  <a:pt x="603" y="34"/>
                  <a:pt x="602" y="35"/>
                  <a:pt x="603" y="35"/>
                </a:cubicBezTo>
                <a:cubicBezTo>
                  <a:pt x="603" y="35"/>
                  <a:pt x="604" y="35"/>
                  <a:pt x="604" y="35"/>
                </a:cubicBezTo>
                <a:cubicBezTo>
                  <a:pt x="603" y="35"/>
                  <a:pt x="604" y="35"/>
                  <a:pt x="604" y="35"/>
                </a:cubicBezTo>
                <a:cubicBezTo>
                  <a:pt x="604" y="35"/>
                  <a:pt x="605" y="35"/>
                  <a:pt x="605" y="35"/>
                </a:cubicBezTo>
                <a:cubicBezTo>
                  <a:pt x="604" y="35"/>
                  <a:pt x="604" y="35"/>
                  <a:pt x="604" y="35"/>
                </a:cubicBezTo>
                <a:cubicBezTo>
                  <a:pt x="605" y="34"/>
                  <a:pt x="606" y="34"/>
                  <a:pt x="606" y="34"/>
                </a:cubicBezTo>
                <a:cubicBezTo>
                  <a:pt x="607" y="34"/>
                  <a:pt x="607" y="35"/>
                  <a:pt x="608" y="35"/>
                </a:cubicBezTo>
                <a:cubicBezTo>
                  <a:pt x="610" y="35"/>
                  <a:pt x="610" y="35"/>
                  <a:pt x="610" y="34"/>
                </a:cubicBezTo>
                <a:cubicBezTo>
                  <a:pt x="611" y="34"/>
                  <a:pt x="611" y="34"/>
                  <a:pt x="612" y="34"/>
                </a:cubicBezTo>
                <a:cubicBezTo>
                  <a:pt x="612" y="34"/>
                  <a:pt x="613" y="34"/>
                  <a:pt x="613" y="34"/>
                </a:cubicBezTo>
                <a:cubicBezTo>
                  <a:pt x="613" y="34"/>
                  <a:pt x="614" y="34"/>
                  <a:pt x="614" y="35"/>
                </a:cubicBezTo>
                <a:cubicBezTo>
                  <a:pt x="613" y="35"/>
                  <a:pt x="613" y="35"/>
                  <a:pt x="613" y="36"/>
                </a:cubicBezTo>
                <a:cubicBezTo>
                  <a:pt x="613" y="36"/>
                  <a:pt x="613" y="36"/>
                  <a:pt x="614" y="36"/>
                </a:cubicBezTo>
                <a:cubicBezTo>
                  <a:pt x="614" y="36"/>
                  <a:pt x="614" y="36"/>
                  <a:pt x="614" y="37"/>
                </a:cubicBezTo>
                <a:cubicBezTo>
                  <a:pt x="613" y="37"/>
                  <a:pt x="613" y="37"/>
                  <a:pt x="613" y="37"/>
                </a:cubicBezTo>
                <a:cubicBezTo>
                  <a:pt x="613" y="38"/>
                  <a:pt x="613" y="37"/>
                  <a:pt x="612" y="38"/>
                </a:cubicBezTo>
                <a:cubicBezTo>
                  <a:pt x="612" y="38"/>
                  <a:pt x="611" y="38"/>
                  <a:pt x="610" y="38"/>
                </a:cubicBezTo>
                <a:cubicBezTo>
                  <a:pt x="609" y="39"/>
                  <a:pt x="609" y="39"/>
                  <a:pt x="609" y="39"/>
                </a:cubicBezTo>
                <a:cubicBezTo>
                  <a:pt x="608" y="40"/>
                  <a:pt x="608" y="40"/>
                  <a:pt x="609" y="40"/>
                </a:cubicBezTo>
                <a:cubicBezTo>
                  <a:pt x="610" y="40"/>
                  <a:pt x="610" y="40"/>
                  <a:pt x="610" y="40"/>
                </a:cubicBezTo>
                <a:cubicBezTo>
                  <a:pt x="609" y="40"/>
                  <a:pt x="609" y="41"/>
                  <a:pt x="609" y="41"/>
                </a:cubicBezTo>
                <a:cubicBezTo>
                  <a:pt x="608" y="41"/>
                  <a:pt x="608" y="41"/>
                  <a:pt x="608" y="41"/>
                </a:cubicBezTo>
                <a:cubicBezTo>
                  <a:pt x="608" y="42"/>
                  <a:pt x="608" y="42"/>
                  <a:pt x="608" y="42"/>
                </a:cubicBezTo>
                <a:cubicBezTo>
                  <a:pt x="608" y="43"/>
                  <a:pt x="608" y="43"/>
                  <a:pt x="609" y="43"/>
                </a:cubicBezTo>
                <a:cubicBezTo>
                  <a:pt x="609" y="43"/>
                  <a:pt x="610" y="43"/>
                  <a:pt x="610" y="43"/>
                </a:cubicBezTo>
                <a:cubicBezTo>
                  <a:pt x="611" y="43"/>
                  <a:pt x="611" y="42"/>
                  <a:pt x="611" y="42"/>
                </a:cubicBezTo>
                <a:cubicBezTo>
                  <a:pt x="612" y="42"/>
                  <a:pt x="614" y="41"/>
                  <a:pt x="613" y="42"/>
                </a:cubicBezTo>
                <a:cubicBezTo>
                  <a:pt x="613" y="42"/>
                  <a:pt x="612" y="42"/>
                  <a:pt x="612" y="43"/>
                </a:cubicBezTo>
                <a:cubicBezTo>
                  <a:pt x="612" y="43"/>
                  <a:pt x="613" y="43"/>
                  <a:pt x="614" y="43"/>
                </a:cubicBezTo>
                <a:cubicBezTo>
                  <a:pt x="614" y="43"/>
                  <a:pt x="614" y="43"/>
                  <a:pt x="615" y="43"/>
                </a:cubicBezTo>
                <a:cubicBezTo>
                  <a:pt x="615" y="44"/>
                  <a:pt x="617" y="43"/>
                  <a:pt x="618" y="43"/>
                </a:cubicBezTo>
                <a:cubicBezTo>
                  <a:pt x="618" y="43"/>
                  <a:pt x="619" y="43"/>
                  <a:pt x="619" y="43"/>
                </a:cubicBezTo>
                <a:cubicBezTo>
                  <a:pt x="620" y="43"/>
                  <a:pt x="621" y="42"/>
                  <a:pt x="621" y="42"/>
                </a:cubicBezTo>
                <a:cubicBezTo>
                  <a:pt x="620" y="43"/>
                  <a:pt x="621" y="43"/>
                  <a:pt x="621" y="43"/>
                </a:cubicBezTo>
                <a:cubicBezTo>
                  <a:pt x="621" y="42"/>
                  <a:pt x="622" y="42"/>
                  <a:pt x="623" y="42"/>
                </a:cubicBezTo>
                <a:cubicBezTo>
                  <a:pt x="623" y="42"/>
                  <a:pt x="623" y="42"/>
                  <a:pt x="623" y="42"/>
                </a:cubicBezTo>
                <a:cubicBezTo>
                  <a:pt x="622" y="43"/>
                  <a:pt x="622" y="43"/>
                  <a:pt x="622" y="43"/>
                </a:cubicBezTo>
                <a:cubicBezTo>
                  <a:pt x="621" y="43"/>
                  <a:pt x="620" y="43"/>
                  <a:pt x="621" y="44"/>
                </a:cubicBezTo>
                <a:cubicBezTo>
                  <a:pt x="621" y="44"/>
                  <a:pt x="623" y="44"/>
                  <a:pt x="623" y="44"/>
                </a:cubicBezTo>
                <a:cubicBezTo>
                  <a:pt x="624" y="44"/>
                  <a:pt x="624" y="43"/>
                  <a:pt x="624" y="44"/>
                </a:cubicBezTo>
                <a:cubicBezTo>
                  <a:pt x="624" y="44"/>
                  <a:pt x="625" y="44"/>
                  <a:pt x="625" y="44"/>
                </a:cubicBezTo>
                <a:cubicBezTo>
                  <a:pt x="626" y="44"/>
                  <a:pt x="626" y="43"/>
                  <a:pt x="626" y="44"/>
                </a:cubicBezTo>
                <a:cubicBezTo>
                  <a:pt x="626" y="44"/>
                  <a:pt x="627" y="44"/>
                  <a:pt x="627" y="44"/>
                </a:cubicBezTo>
                <a:cubicBezTo>
                  <a:pt x="627" y="44"/>
                  <a:pt x="627" y="44"/>
                  <a:pt x="627" y="44"/>
                </a:cubicBezTo>
                <a:cubicBezTo>
                  <a:pt x="627" y="44"/>
                  <a:pt x="628" y="44"/>
                  <a:pt x="628" y="44"/>
                </a:cubicBezTo>
                <a:cubicBezTo>
                  <a:pt x="628" y="44"/>
                  <a:pt x="628" y="43"/>
                  <a:pt x="629" y="44"/>
                </a:cubicBezTo>
                <a:cubicBezTo>
                  <a:pt x="629" y="44"/>
                  <a:pt x="629" y="44"/>
                  <a:pt x="630" y="44"/>
                </a:cubicBezTo>
                <a:cubicBezTo>
                  <a:pt x="630" y="44"/>
                  <a:pt x="631" y="43"/>
                  <a:pt x="631" y="43"/>
                </a:cubicBezTo>
                <a:cubicBezTo>
                  <a:pt x="631" y="44"/>
                  <a:pt x="631" y="44"/>
                  <a:pt x="631" y="44"/>
                </a:cubicBezTo>
                <a:cubicBezTo>
                  <a:pt x="632" y="44"/>
                  <a:pt x="633" y="44"/>
                  <a:pt x="633" y="44"/>
                </a:cubicBezTo>
                <a:cubicBezTo>
                  <a:pt x="633" y="43"/>
                  <a:pt x="634" y="43"/>
                  <a:pt x="634" y="43"/>
                </a:cubicBezTo>
                <a:cubicBezTo>
                  <a:pt x="634" y="43"/>
                  <a:pt x="634" y="44"/>
                  <a:pt x="634" y="44"/>
                </a:cubicBezTo>
                <a:cubicBezTo>
                  <a:pt x="634" y="44"/>
                  <a:pt x="636" y="43"/>
                  <a:pt x="636" y="43"/>
                </a:cubicBezTo>
                <a:cubicBezTo>
                  <a:pt x="636" y="44"/>
                  <a:pt x="637" y="44"/>
                  <a:pt x="638" y="44"/>
                </a:cubicBezTo>
                <a:cubicBezTo>
                  <a:pt x="638" y="44"/>
                  <a:pt x="640" y="43"/>
                  <a:pt x="641" y="43"/>
                </a:cubicBezTo>
                <a:cubicBezTo>
                  <a:pt x="642" y="43"/>
                  <a:pt x="643" y="43"/>
                  <a:pt x="643" y="43"/>
                </a:cubicBezTo>
                <a:cubicBezTo>
                  <a:pt x="643" y="43"/>
                  <a:pt x="643" y="42"/>
                  <a:pt x="643" y="42"/>
                </a:cubicBezTo>
                <a:cubicBezTo>
                  <a:pt x="644" y="42"/>
                  <a:pt x="645" y="42"/>
                  <a:pt x="644" y="42"/>
                </a:cubicBezTo>
                <a:cubicBezTo>
                  <a:pt x="644" y="43"/>
                  <a:pt x="644" y="43"/>
                  <a:pt x="644" y="43"/>
                </a:cubicBezTo>
                <a:cubicBezTo>
                  <a:pt x="644" y="44"/>
                  <a:pt x="645" y="44"/>
                  <a:pt x="645" y="44"/>
                </a:cubicBezTo>
                <a:cubicBezTo>
                  <a:pt x="645" y="44"/>
                  <a:pt x="647" y="44"/>
                  <a:pt x="647" y="44"/>
                </a:cubicBezTo>
                <a:cubicBezTo>
                  <a:pt x="648" y="44"/>
                  <a:pt x="649" y="44"/>
                  <a:pt x="650" y="44"/>
                </a:cubicBezTo>
                <a:cubicBezTo>
                  <a:pt x="650" y="44"/>
                  <a:pt x="652" y="43"/>
                  <a:pt x="653" y="43"/>
                </a:cubicBezTo>
                <a:cubicBezTo>
                  <a:pt x="654" y="44"/>
                  <a:pt x="656" y="43"/>
                  <a:pt x="656" y="43"/>
                </a:cubicBezTo>
                <a:cubicBezTo>
                  <a:pt x="656" y="43"/>
                  <a:pt x="657" y="42"/>
                  <a:pt x="657" y="42"/>
                </a:cubicBezTo>
                <a:cubicBezTo>
                  <a:pt x="656" y="42"/>
                  <a:pt x="656" y="41"/>
                  <a:pt x="657" y="41"/>
                </a:cubicBezTo>
                <a:cubicBezTo>
                  <a:pt x="658" y="41"/>
                  <a:pt x="657" y="41"/>
                  <a:pt x="657" y="41"/>
                </a:cubicBezTo>
                <a:cubicBezTo>
                  <a:pt x="658" y="41"/>
                  <a:pt x="658" y="41"/>
                  <a:pt x="658" y="41"/>
                </a:cubicBezTo>
                <a:cubicBezTo>
                  <a:pt x="658" y="42"/>
                  <a:pt x="658" y="42"/>
                  <a:pt x="659" y="42"/>
                </a:cubicBezTo>
                <a:cubicBezTo>
                  <a:pt x="659" y="42"/>
                  <a:pt x="661" y="42"/>
                  <a:pt x="661" y="41"/>
                </a:cubicBezTo>
                <a:cubicBezTo>
                  <a:pt x="661" y="41"/>
                  <a:pt x="661" y="41"/>
                  <a:pt x="660" y="41"/>
                </a:cubicBezTo>
                <a:cubicBezTo>
                  <a:pt x="659" y="41"/>
                  <a:pt x="659" y="41"/>
                  <a:pt x="658" y="41"/>
                </a:cubicBezTo>
                <a:cubicBezTo>
                  <a:pt x="658" y="41"/>
                  <a:pt x="657" y="41"/>
                  <a:pt x="658" y="41"/>
                </a:cubicBezTo>
                <a:cubicBezTo>
                  <a:pt x="658" y="41"/>
                  <a:pt x="658" y="40"/>
                  <a:pt x="659" y="40"/>
                </a:cubicBezTo>
                <a:cubicBezTo>
                  <a:pt x="659" y="41"/>
                  <a:pt x="660" y="40"/>
                  <a:pt x="660" y="40"/>
                </a:cubicBezTo>
                <a:cubicBezTo>
                  <a:pt x="661" y="40"/>
                  <a:pt x="662" y="40"/>
                  <a:pt x="662" y="39"/>
                </a:cubicBezTo>
                <a:cubicBezTo>
                  <a:pt x="663" y="39"/>
                  <a:pt x="663" y="38"/>
                  <a:pt x="662" y="38"/>
                </a:cubicBezTo>
                <a:cubicBezTo>
                  <a:pt x="661" y="38"/>
                  <a:pt x="661" y="39"/>
                  <a:pt x="660" y="38"/>
                </a:cubicBezTo>
                <a:cubicBezTo>
                  <a:pt x="660" y="38"/>
                  <a:pt x="661" y="39"/>
                  <a:pt x="661" y="38"/>
                </a:cubicBezTo>
                <a:cubicBezTo>
                  <a:pt x="662" y="38"/>
                  <a:pt x="662" y="38"/>
                  <a:pt x="660" y="38"/>
                </a:cubicBezTo>
                <a:cubicBezTo>
                  <a:pt x="659" y="38"/>
                  <a:pt x="659" y="38"/>
                  <a:pt x="658" y="38"/>
                </a:cubicBezTo>
                <a:cubicBezTo>
                  <a:pt x="658" y="38"/>
                  <a:pt x="657" y="38"/>
                  <a:pt x="657" y="37"/>
                </a:cubicBezTo>
                <a:cubicBezTo>
                  <a:pt x="657" y="37"/>
                  <a:pt x="658" y="37"/>
                  <a:pt x="657" y="37"/>
                </a:cubicBezTo>
                <a:cubicBezTo>
                  <a:pt x="656" y="37"/>
                  <a:pt x="655" y="37"/>
                  <a:pt x="655" y="37"/>
                </a:cubicBezTo>
                <a:cubicBezTo>
                  <a:pt x="655" y="37"/>
                  <a:pt x="655" y="36"/>
                  <a:pt x="654" y="36"/>
                </a:cubicBezTo>
                <a:cubicBezTo>
                  <a:pt x="653" y="36"/>
                  <a:pt x="652" y="37"/>
                  <a:pt x="651" y="37"/>
                </a:cubicBezTo>
                <a:cubicBezTo>
                  <a:pt x="651" y="37"/>
                  <a:pt x="650" y="37"/>
                  <a:pt x="649" y="37"/>
                </a:cubicBezTo>
                <a:cubicBezTo>
                  <a:pt x="649" y="37"/>
                  <a:pt x="648" y="36"/>
                  <a:pt x="648" y="37"/>
                </a:cubicBezTo>
                <a:cubicBezTo>
                  <a:pt x="647" y="37"/>
                  <a:pt x="647" y="37"/>
                  <a:pt x="646" y="37"/>
                </a:cubicBezTo>
                <a:cubicBezTo>
                  <a:pt x="646" y="37"/>
                  <a:pt x="645" y="37"/>
                  <a:pt x="644" y="37"/>
                </a:cubicBezTo>
                <a:cubicBezTo>
                  <a:pt x="644" y="37"/>
                  <a:pt x="643" y="37"/>
                  <a:pt x="643" y="37"/>
                </a:cubicBezTo>
                <a:cubicBezTo>
                  <a:pt x="643" y="37"/>
                  <a:pt x="643" y="38"/>
                  <a:pt x="642" y="38"/>
                </a:cubicBezTo>
                <a:cubicBezTo>
                  <a:pt x="642" y="37"/>
                  <a:pt x="641" y="38"/>
                  <a:pt x="641" y="38"/>
                </a:cubicBezTo>
                <a:cubicBezTo>
                  <a:pt x="641" y="38"/>
                  <a:pt x="639" y="38"/>
                  <a:pt x="639" y="38"/>
                </a:cubicBezTo>
                <a:cubicBezTo>
                  <a:pt x="639" y="38"/>
                  <a:pt x="639" y="38"/>
                  <a:pt x="639" y="38"/>
                </a:cubicBezTo>
                <a:cubicBezTo>
                  <a:pt x="639" y="38"/>
                  <a:pt x="638" y="38"/>
                  <a:pt x="637" y="38"/>
                </a:cubicBezTo>
                <a:cubicBezTo>
                  <a:pt x="637" y="38"/>
                  <a:pt x="637" y="38"/>
                  <a:pt x="637" y="38"/>
                </a:cubicBezTo>
                <a:cubicBezTo>
                  <a:pt x="638" y="39"/>
                  <a:pt x="638" y="39"/>
                  <a:pt x="638" y="39"/>
                </a:cubicBezTo>
                <a:cubicBezTo>
                  <a:pt x="637" y="39"/>
                  <a:pt x="636" y="39"/>
                  <a:pt x="635" y="39"/>
                </a:cubicBezTo>
                <a:cubicBezTo>
                  <a:pt x="635" y="39"/>
                  <a:pt x="634" y="39"/>
                  <a:pt x="634" y="39"/>
                </a:cubicBezTo>
                <a:cubicBezTo>
                  <a:pt x="634" y="39"/>
                  <a:pt x="634" y="38"/>
                  <a:pt x="634" y="38"/>
                </a:cubicBezTo>
                <a:cubicBezTo>
                  <a:pt x="633" y="39"/>
                  <a:pt x="633" y="39"/>
                  <a:pt x="633" y="38"/>
                </a:cubicBezTo>
                <a:cubicBezTo>
                  <a:pt x="633" y="38"/>
                  <a:pt x="633" y="38"/>
                  <a:pt x="632" y="38"/>
                </a:cubicBezTo>
                <a:cubicBezTo>
                  <a:pt x="632" y="38"/>
                  <a:pt x="631" y="38"/>
                  <a:pt x="631" y="38"/>
                </a:cubicBezTo>
                <a:cubicBezTo>
                  <a:pt x="631" y="38"/>
                  <a:pt x="630" y="39"/>
                  <a:pt x="630" y="38"/>
                </a:cubicBezTo>
                <a:cubicBezTo>
                  <a:pt x="630" y="38"/>
                  <a:pt x="630" y="38"/>
                  <a:pt x="630" y="38"/>
                </a:cubicBezTo>
                <a:cubicBezTo>
                  <a:pt x="630" y="38"/>
                  <a:pt x="629" y="38"/>
                  <a:pt x="628" y="38"/>
                </a:cubicBezTo>
                <a:cubicBezTo>
                  <a:pt x="628" y="38"/>
                  <a:pt x="627" y="38"/>
                  <a:pt x="627" y="38"/>
                </a:cubicBezTo>
                <a:cubicBezTo>
                  <a:pt x="628" y="38"/>
                  <a:pt x="627" y="38"/>
                  <a:pt x="627" y="38"/>
                </a:cubicBezTo>
                <a:cubicBezTo>
                  <a:pt x="627" y="37"/>
                  <a:pt x="627" y="37"/>
                  <a:pt x="626" y="38"/>
                </a:cubicBezTo>
                <a:cubicBezTo>
                  <a:pt x="626" y="38"/>
                  <a:pt x="625" y="38"/>
                  <a:pt x="625" y="38"/>
                </a:cubicBezTo>
                <a:cubicBezTo>
                  <a:pt x="625" y="38"/>
                  <a:pt x="625" y="38"/>
                  <a:pt x="625" y="38"/>
                </a:cubicBezTo>
                <a:cubicBezTo>
                  <a:pt x="625" y="38"/>
                  <a:pt x="625" y="39"/>
                  <a:pt x="624" y="39"/>
                </a:cubicBezTo>
                <a:cubicBezTo>
                  <a:pt x="624" y="38"/>
                  <a:pt x="624" y="38"/>
                  <a:pt x="624" y="38"/>
                </a:cubicBezTo>
                <a:cubicBezTo>
                  <a:pt x="624" y="38"/>
                  <a:pt x="623" y="38"/>
                  <a:pt x="623" y="38"/>
                </a:cubicBezTo>
                <a:cubicBezTo>
                  <a:pt x="623" y="38"/>
                  <a:pt x="623" y="38"/>
                  <a:pt x="624" y="38"/>
                </a:cubicBezTo>
                <a:cubicBezTo>
                  <a:pt x="625" y="38"/>
                  <a:pt x="625" y="38"/>
                  <a:pt x="625" y="37"/>
                </a:cubicBezTo>
                <a:cubicBezTo>
                  <a:pt x="625" y="37"/>
                  <a:pt x="625" y="36"/>
                  <a:pt x="625" y="36"/>
                </a:cubicBezTo>
                <a:cubicBezTo>
                  <a:pt x="624" y="37"/>
                  <a:pt x="624" y="37"/>
                  <a:pt x="624" y="36"/>
                </a:cubicBezTo>
                <a:cubicBezTo>
                  <a:pt x="624" y="36"/>
                  <a:pt x="624" y="36"/>
                  <a:pt x="623" y="36"/>
                </a:cubicBezTo>
                <a:cubicBezTo>
                  <a:pt x="623" y="36"/>
                  <a:pt x="622" y="36"/>
                  <a:pt x="622" y="36"/>
                </a:cubicBezTo>
                <a:cubicBezTo>
                  <a:pt x="621" y="36"/>
                  <a:pt x="621" y="36"/>
                  <a:pt x="621" y="36"/>
                </a:cubicBezTo>
                <a:cubicBezTo>
                  <a:pt x="620" y="36"/>
                  <a:pt x="619" y="36"/>
                  <a:pt x="619" y="36"/>
                </a:cubicBezTo>
                <a:cubicBezTo>
                  <a:pt x="619" y="36"/>
                  <a:pt x="618" y="36"/>
                  <a:pt x="618" y="36"/>
                </a:cubicBezTo>
                <a:cubicBezTo>
                  <a:pt x="619" y="36"/>
                  <a:pt x="620" y="36"/>
                  <a:pt x="621" y="35"/>
                </a:cubicBezTo>
                <a:cubicBezTo>
                  <a:pt x="621" y="35"/>
                  <a:pt x="621" y="35"/>
                  <a:pt x="621" y="35"/>
                </a:cubicBezTo>
                <a:cubicBezTo>
                  <a:pt x="620" y="35"/>
                  <a:pt x="619" y="35"/>
                  <a:pt x="619" y="35"/>
                </a:cubicBezTo>
                <a:cubicBezTo>
                  <a:pt x="619" y="34"/>
                  <a:pt x="619" y="34"/>
                  <a:pt x="620" y="35"/>
                </a:cubicBezTo>
                <a:cubicBezTo>
                  <a:pt x="621" y="35"/>
                  <a:pt x="621" y="35"/>
                  <a:pt x="622" y="35"/>
                </a:cubicBezTo>
                <a:cubicBezTo>
                  <a:pt x="623" y="35"/>
                  <a:pt x="625" y="35"/>
                  <a:pt x="626" y="35"/>
                </a:cubicBezTo>
                <a:cubicBezTo>
                  <a:pt x="627" y="35"/>
                  <a:pt x="628" y="35"/>
                  <a:pt x="628" y="35"/>
                </a:cubicBezTo>
                <a:cubicBezTo>
                  <a:pt x="628" y="34"/>
                  <a:pt x="627" y="34"/>
                  <a:pt x="627" y="34"/>
                </a:cubicBezTo>
                <a:cubicBezTo>
                  <a:pt x="626" y="34"/>
                  <a:pt x="625" y="34"/>
                  <a:pt x="625" y="34"/>
                </a:cubicBezTo>
                <a:cubicBezTo>
                  <a:pt x="625" y="34"/>
                  <a:pt x="623" y="33"/>
                  <a:pt x="623" y="34"/>
                </a:cubicBezTo>
                <a:cubicBezTo>
                  <a:pt x="622" y="34"/>
                  <a:pt x="621" y="33"/>
                  <a:pt x="622" y="33"/>
                </a:cubicBezTo>
                <a:cubicBezTo>
                  <a:pt x="623" y="33"/>
                  <a:pt x="622" y="33"/>
                  <a:pt x="624" y="33"/>
                </a:cubicBezTo>
                <a:cubicBezTo>
                  <a:pt x="625" y="33"/>
                  <a:pt x="624" y="33"/>
                  <a:pt x="624" y="33"/>
                </a:cubicBezTo>
                <a:cubicBezTo>
                  <a:pt x="624" y="32"/>
                  <a:pt x="623" y="32"/>
                  <a:pt x="623" y="32"/>
                </a:cubicBezTo>
                <a:cubicBezTo>
                  <a:pt x="622" y="32"/>
                  <a:pt x="621" y="32"/>
                  <a:pt x="620" y="32"/>
                </a:cubicBezTo>
                <a:cubicBezTo>
                  <a:pt x="619" y="32"/>
                  <a:pt x="617" y="32"/>
                  <a:pt x="617" y="32"/>
                </a:cubicBezTo>
                <a:cubicBezTo>
                  <a:pt x="616" y="32"/>
                  <a:pt x="615" y="32"/>
                  <a:pt x="615" y="33"/>
                </a:cubicBezTo>
                <a:cubicBezTo>
                  <a:pt x="614" y="33"/>
                  <a:pt x="614" y="33"/>
                  <a:pt x="613" y="33"/>
                </a:cubicBezTo>
                <a:cubicBezTo>
                  <a:pt x="612" y="33"/>
                  <a:pt x="611" y="34"/>
                  <a:pt x="612" y="33"/>
                </a:cubicBezTo>
                <a:cubicBezTo>
                  <a:pt x="613" y="33"/>
                  <a:pt x="613" y="33"/>
                  <a:pt x="614" y="33"/>
                </a:cubicBezTo>
                <a:cubicBezTo>
                  <a:pt x="615" y="32"/>
                  <a:pt x="615" y="32"/>
                  <a:pt x="615" y="32"/>
                </a:cubicBezTo>
                <a:cubicBezTo>
                  <a:pt x="615" y="31"/>
                  <a:pt x="615" y="31"/>
                  <a:pt x="614" y="31"/>
                </a:cubicBezTo>
                <a:cubicBezTo>
                  <a:pt x="613" y="31"/>
                  <a:pt x="613" y="31"/>
                  <a:pt x="612" y="31"/>
                </a:cubicBezTo>
                <a:cubicBezTo>
                  <a:pt x="612" y="31"/>
                  <a:pt x="612" y="31"/>
                  <a:pt x="611" y="31"/>
                </a:cubicBezTo>
                <a:cubicBezTo>
                  <a:pt x="611" y="30"/>
                  <a:pt x="610" y="31"/>
                  <a:pt x="610" y="30"/>
                </a:cubicBezTo>
                <a:cubicBezTo>
                  <a:pt x="609" y="30"/>
                  <a:pt x="609" y="30"/>
                  <a:pt x="609" y="30"/>
                </a:cubicBezTo>
                <a:cubicBezTo>
                  <a:pt x="608" y="30"/>
                  <a:pt x="607" y="30"/>
                  <a:pt x="607" y="30"/>
                </a:cubicBezTo>
                <a:cubicBezTo>
                  <a:pt x="607" y="30"/>
                  <a:pt x="605" y="30"/>
                  <a:pt x="605" y="30"/>
                </a:cubicBezTo>
                <a:cubicBezTo>
                  <a:pt x="604" y="30"/>
                  <a:pt x="604" y="30"/>
                  <a:pt x="604" y="30"/>
                </a:cubicBezTo>
                <a:cubicBezTo>
                  <a:pt x="604" y="31"/>
                  <a:pt x="603" y="30"/>
                  <a:pt x="602" y="31"/>
                </a:cubicBezTo>
                <a:cubicBezTo>
                  <a:pt x="602" y="31"/>
                  <a:pt x="602" y="31"/>
                  <a:pt x="602" y="31"/>
                </a:cubicBezTo>
                <a:close/>
                <a:moveTo>
                  <a:pt x="491" y="35"/>
                </a:moveTo>
                <a:cubicBezTo>
                  <a:pt x="492" y="35"/>
                  <a:pt x="492" y="35"/>
                  <a:pt x="492" y="35"/>
                </a:cubicBezTo>
                <a:cubicBezTo>
                  <a:pt x="492" y="35"/>
                  <a:pt x="492" y="35"/>
                  <a:pt x="491" y="36"/>
                </a:cubicBezTo>
                <a:cubicBezTo>
                  <a:pt x="491" y="36"/>
                  <a:pt x="490" y="36"/>
                  <a:pt x="490" y="36"/>
                </a:cubicBezTo>
                <a:cubicBezTo>
                  <a:pt x="491" y="36"/>
                  <a:pt x="491" y="36"/>
                  <a:pt x="491" y="36"/>
                </a:cubicBezTo>
                <a:cubicBezTo>
                  <a:pt x="491" y="36"/>
                  <a:pt x="492" y="36"/>
                  <a:pt x="493" y="36"/>
                </a:cubicBezTo>
                <a:cubicBezTo>
                  <a:pt x="493" y="36"/>
                  <a:pt x="493" y="36"/>
                  <a:pt x="493" y="36"/>
                </a:cubicBezTo>
                <a:cubicBezTo>
                  <a:pt x="494" y="35"/>
                  <a:pt x="495" y="35"/>
                  <a:pt x="495" y="36"/>
                </a:cubicBezTo>
                <a:cubicBezTo>
                  <a:pt x="495" y="36"/>
                  <a:pt x="496" y="36"/>
                  <a:pt x="496" y="36"/>
                </a:cubicBezTo>
                <a:cubicBezTo>
                  <a:pt x="496" y="36"/>
                  <a:pt x="497" y="36"/>
                  <a:pt x="497" y="36"/>
                </a:cubicBezTo>
                <a:cubicBezTo>
                  <a:pt x="497" y="36"/>
                  <a:pt x="496" y="37"/>
                  <a:pt x="495" y="37"/>
                </a:cubicBezTo>
                <a:cubicBezTo>
                  <a:pt x="495" y="37"/>
                  <a:pt x="495" y="37"/>
                  <a:pt x="495" y="37"/>
                </a:cubicBezTo>
                <a:cubicBezTo>
                  <a:pt x="496" y="37"/>
                  <a:pt x="496" y="37"/>
                  <a:pt x="496" y="37"/>
                </a:cubicBezTo>
                <a:cubicBezTo>
                  <a:pt x="497" y="37"/>
                  <a:pt x="497" y="36"/>
                  <a:pt x="498" y="36"/>
                </a:cubicBezTo>
                <a:cubicBezTo>
                  <a:pt x="498" y="36"/>
                  <a:pt x="498" y="35"/>
                  <a:pt x="499" y="35"/>
                </a:cubicBezTo>
                <a:cubicBezTo>
                  <a:pt x="499" y="35"/>
                  <a:pt x="500" y="35"/>
                  <a:pt x="500" y="35"/>
                </a:cubicBezTo>
                <a:cubicBezTo>
                  <a:pt x="500" y="35"/>
                  <a:pt x="500" y="35"/>
                  <a:pt x="500" y="35"/>
                </a:cubicBezTo>
                <a:cubicBezTo>
                  <a:pt x="499" y="35"/>
                  <a:pt x="500" y="35"/>
                  <a:pt x="500" y="35"/>
                </a:cubicBezTo>
                <a:cubicBezTo>
                  <a:pt x="500" y="36"/>
                  <a:pt x="500" y="36"/>
                  <a:pt x="499" y="36"/>
                </a:cubicBezTo>
                <a:cubicBezTo>
                  <a:pt x="499" y="36"/>
                  <a:pt x="499" y="36"/>
                  <a:pt x="499" y="36"/>
                </a:cubicBezTo>
                <a:cubicBezTo>
                  <a:pt x="500" y="37"/>
                  <a:pt x="500" y="36"/>
                  <a:pt x="501" y="36"/>
                </a:cubicBezTo>
                <a:cubicBezTo>
                  <a:pt x="502" y="36"/>
                  <a:pt x="502" y="36"/>
                  <a:pt x="503" y="36"/>
                </a:cubicBezTo>
                <a:cubicBezTo>
                  <a:pt x="503" y="36"/>
                  <a:pt x="504" y="36"/>
                  <a:pt x="504" y="36"/>
                </a:cubicBezTo>
                <a:cubicBezTo>
                  <a:pt x="504" y="35"/>
                  <a:pt x="504" y="35"/>
                  <a:pt x="504" y="35"/>
                </a:cubicBezTo>
                <a:cubicBezTo>
                  <a:pt x="504" y="35"/>
                  <a:pt x="505" y="35"/>
                  <a:pt x="505" y="34"/>
                </a:cubicBezTo>
                <a:cubicBezTo>
                  <a:pt x="505" y="34"/>
                  <a:pt x="506" y="34"/>
                  <a:pt x="506" y="34"/>
                </a:cubicBezTo>
                <a:cubicBezTo>
                  <a:pt x="506" y="34"/>
                  <a:pt x="506" y="35"/>
                  <a:pt x="506" y="35"/>
                </a:cubicBezTo>
                <a:cubicBezTo>
                  <a:pt x="505" y="35"/>
                  <a:pt x="506" y="35"/>
                  <a:pt x="506" y="35"/>
                </a:cubicBezTo>
                <a:cubicBezTo>
                  <a:pt x="507" y="35"/>
                  <a:pt x="508" y="35"/>
                  <a:pt x="508" y="35"/>
                </a:cubicBezTo>
                <a:cubicBezTo>
                  <a:pt x="508" y="34"/>
                  <a:pt x="509" y="34"/>
                  <a:pt x="509" y="34"/>
                </a:cubicBezTo>
                <a:cubicBezTo>
                  <a:pt x="510" y="34"/>
                  <a:pt x="510" y="34"/>
                  <a:pt x="510" y="34"/>
                </a:cubicBezTo>
                <a:cubicBezTo>
                  <a:pt x="511" y="34"/>
                  <a:pt x="510" y="33"/>
                  <a:pt x="510" y="33"/>
                </a:cubicBezTo>
                <a:cubicBezTo>
                  <a:pt x="510" y="33"/>
                  <a:pt x="510" y="33"/>
                  <a:pt x="511" y="33"/>
                </a:cubicBezTo>
                <a:cubicBezTo>
                  <a:pt x="512" y="33"/>
                  <a:pt x="512" y="33"/>
                  <a:pt x="512" y="33"/>
                </a:cubicBezTo>
                <a:cubicBezTo>
                  <a:pt x="512" y="33"/>
                  <a:pt x="514" y="32"/>
                  <a:pt x="514" y="32"/>
                </a:cubicBezTo>
                <a:cubicBezTo>
                  <a:pt x="515" y="31"/>
                  <a:pt x="515" y="32"/>
                  <a:pt x="515" y="32"/>
                </a:cubicBezTo>
                <a:cubicBezTo>
                  <a:pt x="516" y="31"/>
                  <a:pt x="517" y="31"/>
                  <a:pt x="516" y="32"/>
                </a:cubicBezTo>
                <a:cubicBezTo>
                  <a:pt x="516" y="32"/>
                  <a:pt x="515" y="32"/>
                  <a:pt x="515" y="33"/>
                </a:cubicBezTo>
                <a:cubicBezTo>
                  <a:pt x="514" y="33"/>
                  <a:pt x="513" y="33"/>
                  <a:pt x="513" y="34"/>
                </a:cubicBezTo>
                <a:cubicBezTo>
                  <a:pt x="512" y="34"/>
                  <a:pt x="513" y="34"/>
                  <a:pt x="514" y="34"/>
                </a:cubicBezTo>
                <a:cubicBezTo>
                  <a:pt x="514" y="34"/>
                  <a:pt x="514" y="35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8" y="33"/>
                  <a:pt x="518" y="33"/>
                  <a:pt x="519" y="33"/>
                </a:cubicBezTo>
                <a:cubicBezTo>
                  <a:pt x="519" y="33"/>
                  <a:pt x="520" y="33"/>
                  <a:pt x="521" y="33"/>
                </a:cubicBezTo>
                <a:cubicBezTo>
                  <a:pt x="521" y="33"/>
                  <a:pt x="522" y="33"/>
                  <a:pt x="523" y="32"/>
                </a:cubicBezTo>
                <a:cubicBezTo>
                  <a:pt x="524" y="32"/>
                  <a:pt x="524" y="32"/>
                  <a:pt x="524" y="32"/>
                </a:cubicBezTo>
                <a:cubicBezTo>
                  <a:pt x="524" y="32"/>
                  <a:pt x="524" y="31"/>
                  <a:pt x="524" y="31"/>
                </a:cubicBezTo>
                <a:cubicBezTo>
                  <a:pt x="524" y="31"/>
                  <a:pt x="524" y="31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27" y="31"/>
                  <a:pt x="527" y="31"/>
                  <a:pt x="526" y="31"/>
                </a:cubicBezTo>
                <a:cubicBezTo>
                  <a:pt x="526" y="30"/>
                  <a:pt x="525" y="30"/>
                  <a:pt x="526" y="30"/>
                </a:cubicBezTo>
                <a:cubicBezTo>
                  <a:pt x="526" y="29"/>
                  <a:pt x="526" y="30"/>
                  <a:pt x="527" y="29"/>
                </a:cubicBezTo>
                <a:cubicBezTo>
                  <a:pt x="528" y="29"/>
                  <a:pt x="528" y="29"/>
                  <a:pt x="529" y="29"/>
                </a:cubicBezTo>
                <a:cubicBezTo>
                  <a:pt x="530" y="29"/>
                  <a:pt x="530" y="29"/>
                  <a:pt x="530" y="29"/>
                </a:cubicBezTo>
                <a:cubicBezTo>
                  <a:pt x="530" y="29"/>
                  <a:pt x="530" y="28"/>
                  <a:pt x="530" y="28"/>
                </a:cubicBezTo>
                <a:cubicBezTo>
                  <a:pt x="529" y="28"/>
                  <a:pt x="529" y="28"/>
                  <a:pt x="529" y="28"/>
                </a:cubicBezTo>
                <a:cubicBezTo>
                  <a:pt x="528" y="27"/>
                  <a:pt x="528" y="28"/>
                  <a:pt x="527" y="28"/>
                </a:cubicBezTo>
                <a:cubicBezTo>
                  <a:pt x="527" y="28"/>
                  <a:pt x="526" y="28"/>
                  <a:pt x="526" y="28"/>
                </a:cubicBezTo>
                <a:cubicBezTo>
                  <a:pt x="525" y="28"/>
                  <a:pt x="526" y="28"/>
                  <a:pt x="526" y="28"/>
                </a:cubicBezTo>
                <a:cubicBezTo>
                  <a:pt x="525" y="29"/>
                  <a:pt x="525" y="29"/>
                  <a:pt x="524" y="29"/>
                </a:cubicBezTo>
                <a:cubicBezTo>
                  <a:pt x="524" y="29"/>
                  <a:pt x="524" y="29"/>
                  <a:pt x="524" y="29"/>
                </a:cubicBezTo>
                <a:cubicBezTo>
                  <a:pt x="523" y="29"/>
                  <a:pt x="523" y="29"/>
                  <a:pt x="522" y="29"/>
                </a:cubicBezTo>
                <a:cubicBezTo>
                  <a:pt x="521" y="28"/>
                  <a:pt x="518" y="29"/>
                  <a:pt x="517" y="29"/>
                </a:cubicBezTo>
                <a:cubicBezTo>
                  <a:pt x="517" y="29"/>
                  <a:pt x="516" y="29"/>
                  <a:pt x="515" y="29"/>
                </a:cubicBezTo>
                <a:cubicBezTo>
                  <a:pt x="514" y="29"/>
                  <a:pt x="513" y="30"/>
                  <a:pt x="513" y="30"/>
                </a:cubicBezTo>
                <a:cubicBezTo>
                  <a:pt x="512" y="30"/>
                  <a:pt x="510" y="30"/>
                  <a:pt x="510" y="30"/>
                </a:cubicBezTo>
                <a:cubicBezTo>
                  <a:pt x="509" y="30"/>
                  <a:pt x="508" y="31"/>
                  <a:pt x="507" y="31"/>
                </a:cubicBezTo>
                <a:cubicBezTo>
                  <a:pt x="506" y="31"/>
                  <a:pt x="506" y="32"/>
                  <a:pt x="505" y="32"/>
                </a:cubicBezTo>
                <a:cubicBezTo>
                  <a:pt x="504" y="32"/>
                  <a:pt x="502" y="32"/>
                  <a:pt x="502" y="32"/>
                </a:cubicBezTo>
                <a:cubicBezTo>
                  <a:pt x="501" y="33"/>
                  <a:pt x="500" y="33"/>
                  <a:pt x="499" y="33"/>
                </a:cubicBezTo>
                <a:cubicBezTo>
                  <a:pt x="499" y="33"/>
                  <a:pt x="496" y="34"/>
                  <a:pt x="495" y="34"/>
                </a:cubicBezTo>
                <a:cubicBezTo>
                  <a:pt x="495" y="33"/>
                  <a:pt x="494" y="34"/>
                  <a:pt x="493" y="34"/>
                </a:cubicBezTo>
                <a:cubicBezTo>
                  <a:pt x="493" y="34"/>
                  <a:pt x="492" y="34"/>
                  <a:pt x="491" y="35"/>
                </a:cubicBezTo>
                <a:cubicBezTo>
                  <a:pt x="490" y="35"/>
                  <a:pt x="490" y="35"/>
                  <a:pt x="490" y="36"/>
                </a:cubicBezTo>
                <a:cubicBezTo>
                  <a:pt x="491" y="36"/>
                  <a:pt x="491" y="35"/>
                  <a:pt x="491" y="35"/>
                </a:cubicBezTo>
                <a:close/>
                <a:moveTo>
                  <a:pt x="508" y="37"/>
                </a:moveTo>
                <a:cubicBezTo>
                  <a:pt x="508" y="37"/>
                  <a:pt x="510" y="36"/>
                  <a:pt x="511" y="36"/>
                </a:cubicBezTo>
                <a:cubicBezTo>
                  <a:pt x="511" y="36"/>
                  <a:pt x="512" y="36"/>
                  <a:pt x="512" y="35"/>
                </a:cubicBezTo>
                <a:cubicBezTo>
                  <a:pt x="512" y="35"/>
                  <a:pt x="512" y="35"/>
                  <a:pt x="511" y="35"/>
                </a:cubicBezTo>
                <a:cubicBezTo>
                  <a:pt x="510" y="35"/>
                  <a:pt x="509" y="36"/>
                  <a:pt x="509" y="36"/>
                </a:cubicBezTo>
                <a:cubicBezTo>
                  <a:pt x="508" y="36"/>
                  <a:pt x="507" y="36"/>
                  <a:pt x="506" y="37"/>
                </a:cubicBezTo>
                <a:cubicBezTo>
                  <a:pt x="505" y="37"/>
                  <a:pt x="504" y="37"/>
                  <a:pt x="503" y="37"/>
                </a:cubicBezTo>
                <a:cubicBezTo>
                  <a:pt x="502" y="37"/>
                  <a:pt x="502" y="38"/>
                  <a:pt x="501" y="38"/>
                </a:cubicBezTo>
                <a:cubicBezTo>
                  <a:pt x="501" y="38"/>
                  <a:pt x="502" y="38"/>
                  <a:pt x="502" y="38"/>
                </a:cubicBezTo>
                <a:cubicBezTo>
                  <a:pt x="503" y="38"/>
                  <a:pt x="503" y="38"/>
                  <a:pt x="504" y="38"/>
                </a:cubicBezTo>
                <a:cubicBezTo>
                  <a:pt x="504" y="38"/>
                  <a:pt x="505" y="38"/>
                  <a:pt x="506" y="38"/>
                </a:cubicBezTo>
                <a:cubicBezTo>
                  <a:pt x="506" y="37"/>
                  <a:pt x="507" y="37"/>
                  <a:pt x="508" y="37"/>
                </a:cubicBezTo>
                <a:close/>
                <a:moveTo>
                  <a:pt x="533" y="36"/>
                </a:moveTo>
                <a:cubicBezTo>
                  <a:pt x="534" y="36"/>
                  <a:pt x="534" y="36"/>
                  <a:pt x="534" y="36"/>
                </a:cubicBezTo>
                <a:cubicBezTo>
                  <a:pt x="534" y="36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3" y="34"/>
                  <a:pt x="532" y="34"/>
                  <a:pt x="531" y="34"/>
                </a:cubicBezTo>
                <a:cubicBezTo>
                  <a:pt x="530" y="34"/>
                  <a:pt x="529" y="35"/>
                  <a:pt x="528" y="35"/>
                </a:cubicBezTo>
                <a:cubicBezTo>
                  <a:pt x="528" y="34"/>
                  <a:pt x="528" y="34"/>
                  <a:pt x="528" y="34"/>
                </a:cubicBezTo>
                <a:cubicBezTo>
                  <a:pt x="528" y="34"/>
                  <a:pt x="528" y="34"/>
                  <a:pt x="528" y="33"/>
                </a:cubicBezTo>
                <a:cubicBezTo>
                  <a:pt x="528" y="33"/>
                  <a:pt x="528" y="33"/>
                  <a:pt x="528" y="33"/>
                </a:cubicBezTo>
                <a:cubicBezTo>
                  <a:pt x="527" y="33"/>
                  <a:pt x="526" y="33"/>
                  <a:pt x="526" y="33"/>
                </a:cubicBezTo>
                <a:cubicBezTo>
                  <a:pt x="525" y="33"/>
                  <a:pt x="524" y="33"/>
                  <a:pt x="524" y="33"/>
                </a:cubicBezTo>
                <a:cubicBezTo>
                  <a:pt x="524" y="33"/>
                  <a:pt x="523" y="33"/>
                  <a:pt x="523" y="33"/>
                </a:cubicBezTo>
                <a:cubicBezTo>
                  <a:pt x="522" y="34"/>
                  <a:pt x="522" y="33"/>
                  <a:pt x="522" y="33"/>
                </a:cubicBezTo>
                <a:cubicBezTo>
                  <a:pt x="521" y="34"/>
                  <a:pt x="520" y="34"/>
                  <a:pt x="521" y="34"/>
                </a:cubicBezTo>
                <a:cubicBezTo>
                  <a:pt x="521" y="34"/>
                  <a:pt x="522" y="35"/>
                  <a:pt x="522" y="35"/>
                </a:cubicBezTo>
                <a:cubicBezTo>
                  <a:pt x="523" y="34"/>
                  <a:pt x="523" y="35"/>
                  <a:pt x="524" y="35"/>
                </a:cubicBezTo>
                <a:cubicBezTo>
                  <a:pt x="524" y="35"/>
                  <a:pt x="524" y="35"/>
                  <a:pt x="524" y="35"/>
                </a:cubicBezTo>
                <a:cubicBezTo>
                  <a:pt x="524" y="35"/>
                  <a:pt x="524" y="35"/>
                  <a:pt x="524" y="35"/>
                </a:cubicBezTo>
                <a:cubicBezTo>
                  <a:pt x="524" y="35"/>
                  <a:pt x="524" y="35"/>
                  <a:pt x="524" y="35"/>
                </a:cubicBezTo>
                <a:cubicBezTo>
                  <a:pt x="523" y="35"/>
                  <a:pt x="523" y="34"/>
                  <a:pt x="522" y="35"/>
                </a:cubicBezTo>
                <a:cubicBezTo>
                  <a:pt x="521" y="35"/>
                  <a:pt x="521" y="35"/>
                  <a:pt x="520" y="35"/>
                </a:cubicBezTo>
                <a:cubicBezTo>
                  <a:pt x="520" y="35"/>
                  <a:pt x="519" y="35"/>
                  <a:pt x="518" y="35"/>
                </a:cubicBezTo>
                <a:cubicBezTo>
                  <a:pt x="517" y="35"/>
                  <a:pt x="517" y="35"/>
                  <a:pt x="516" y="35"/>
                </a:cubicBezTo>
                <a:cubicBezTo>
                  <a:pt x="515" y="36"/>
                  <a:pt x="514" y="36"/>
                  <a:pt x="515" y="36"/>
                </a:cubicBezTo>
                <a:cubicBezTo>
                  <a:pt x="515" y="36"/>
                  <a:pt x="515" y="36"/>
                  <a:pt x="516" y="36"/>
                </a:cubicBezTo>
                <a:cubicBezTo>
                  <a:pt x="517" y="36"/>
                  <a:pt x="518" y="36"/>
                  <a:pt x="518" y="36"/>
                </a:cubicBezTo>
                <a:cubicBezTo>
                  <a:pt x="518" y="36"/>
                  <a:pt x="519" y="36"/>
                  <a:pt x="520" y="36"/>
                </a:cubicBezTo>
                <a:cubicBezTo>
                  <a:pt x="521" y="36"/>
                  <a:pt x="522" y="36"/>
                  <a:pt x="521" y="36"/>
                </a:cubicBezTo>
                <a:cubicBezTo>
                  <a:pt x="521" y="36"/>
                  <a:pt x="520" y="37"/>
                  <a:pt x="519" y="36"/>
                </a:cubicBezTo>
                <a:cubicBezTo>
                  <a:pt x="518" y="36"/>
                  <a:pt x="518" y="36"/>
                  <a:pt x="518" y="36"/>
                </a:cubicBezTo>
                <a:cubicBezTo>
                  <a:pt x="518" y="36"/>
                  <a:pt x="517" y="36"/>
                  <a:pt x="517" y="36"/>
                </a:cubicBezTo>
                <a:cubicBezTo>
                  <a:pt x="516" y="36"/>
                  <a:pt x="516" y="36"/>
                  <a:pt x="516" y="36"/>
                </a:cubicBezTo>
                <a:cubicBezTo>
                  <a:pt x="516" y="36"/>
                  <a:pt x="516" y="36"/>
                  <a:pt x="516" y="36"/>
                </a:cubicBezTo>
                <a:cubicBezTo>
                  <a:pt x="514" y="36"/>
                  <a:pt x="515" y="36"/>
                  <a:pt x="514" y="36"/>
                </a:cubicBezTo>
                <a:cubicBezTo>
                  <a:pt x="513" y="37"/>
                  <a:pt x="512" y="37"/>
                  <a:pt x="511" y="37"/>
                </a:cubicBezTo>
                <a:cubicBezTo>
                  <a:pt x="511" y="37"/>
                  <a:pt x="510" y="38"/>
                  <a:pt x="510" y="38"/>
                </a:cubicBezTo>
                <a:cubicBezTo>
                  <a:pt x="511" y="38"/>
                  <a:pt x="511" y="38"/>
                  <a:pt x="513" y="38"/>
                </a:cubicBezTo>
                <a:cubicBezTo>
                  <a:pt x="514" y="38"/>
                  <a:pt x="516" y="38"/>
                  <a:pt x="517" y="37"/>
                </a:cubicBezTo>
                <a:cubicBezTo>
                  <a:pt x="519" y="37"/>
                  <a:pt x="520" y="37"/>
                  <a:pt x="519" y="37"/>
                </a:cubicBezTo>
                <a:cubicBezTo>
                  <a:pt x="519" y="38"/>
                  <a:pt x="518" y="38"/>
                  <a:pt x="518" y="38"/>
                </a:cubicBezTo>
                <a:cubicBezTo>
                  <a:pt x="517" y="38"/>
                  <a:pt x="516" y="38"/>
                  <a:pt x="516" y="38"/>
                </a:cubicBezTo>
                <a:cubicBezTo>
                  <a:pt x="515" y="38"/>
                  <a:pt x="514" y="38"/>
                  <a:pt x="513" y="38"/>
                </a:cubicBezTo>
                <a:cubicBezTo>
                  <a:pt x="512" y="38"/>
                  <a:pt x="511" y="38"/>
                  <a:pt x="510" y="38"/>
                </a:cubicBezTo>
                <a:cubicBezTo>
                  <a:pt x="509" y="38"/>
                  <a:pt x="508" y="39"/>
                  <a:pt x="507" y="39"/>
                </a:cubicBezTo>
                <a:cubicBezTo>
                  <a:pt x="506" y="39"/>
                  <a:pt x="505" y="40"/>
                  <a:pt x="506" y="40"/>
                </a:cubicBezTo>
                <a:cubicBezTo>
                  <a:pt x="507" y="40"/>
                  <a:pt x="508" y="40"/>
                  <a:pt x="509" y="40"/>
                </a:cubicBezTo>
                <a:cubicBezTo>
                  <a:pt x="509" y="40"/>
                  <a:pt x="510" y="40"/>
                  <a:pt x="510" y="40"/>
                </a:cubicBezTo>
                <a:cubicBezTo>
                  <a:pt x="510" y="41"/>
                  <a:pt x="510" y="41"/>
                  <a:pt x="511" y="41"/>
                </a:cubicBezTo>
                <a:cubicBezTo>
                  <a:pt x="512" y="41"/>
                  <a:pt x="513" y="41"/>
                  <a:pt x="513" y="40"/>
                </a:cubicBezTo>
                <a:cubicBezTo>
                  <a:pt x="513" y="40"/>
                  <a:pt x="513" y="40"/>
                  <a:pt x="514" y="40"/>
                </a:cubicBezTo>
                <a:cubicBezTo>
                  <a:pt x="514" y="41"/>
                  <a:pt x="515" y="40"/>
                  <a:pt x="515" y="40"/>
                </a:cubicBezTo>
                <a:cubicBezTo>
                  <a:pt x="514" y="41"/>
                  <a:pt x="514" y="41"/>
                  <a:pt x="514" y="41"/>
                </a:cubicBezTo>
                <a:cubicBezTo>
                  <a:pt x="515" y="41"/>
                  <a:pt x="516" y="41"/>
                  <a:pt x="517" y="41"/>
                </a:cubicBezTo>
                <a:cubicBezTo>
                  <a:pt x="518" y="41"/>
                  <a:pt x="519" y="40"/>
                  <a:pt x="519" y="40"/>
                </a:cubicBezTo>
                <a:cubicBezTo>
                  <a:pt x="518" y="40"/>
                  <a:pt x="518" y="39"/>
                  <a:pt x="519" y="39"/>
                </a:cubicBezTo>
                <a:cubicBezTo>
                  <a:pt x="519" y="39"/>
                  <a:pt x="519" y="39"/>
                  <a:pt x="519" y="40"/>
                </a:cubicBezTo>
                <a:cubicBezTo>
                  <a:pt x="519" y="40"/>
                  <a:pt x="520" y="40"/>
                  <a:pt x="521" y="39"/>
                </a:cubicBezTo>
                <a:cubicBezTo>
                  <a:pt x="521" y="39"/>
                  <a:pt x="522" y="38"/>
                  <a:pt x="522" y="38"/>
                </a:cubicBezTo>
                <a:cubicBezTo>
                  <a:pt x="522" y="39"/>
                  <a:pt x="522" y="39"/>
                  <a:pt x="522" y="39"/>
                </a:cubicBezTo>
                <a:cubicBezTo>
                  <a:pt x="523" y="39"/>
                  <a:pt x="525" y="39"/>
                  <a:pt x="524" y="39"/>
                </a:cubicBezTo>
                <a:cubicBezTo>
                  <a:pt x="524" y="39"/>
                  <a:pt x="523" y="39"/>
                  <a:pt x="522" y="39"/>
                </a:cubicBezTo>
                <a:cubicBezTo>
                  <a:pt x="522" y="39"/>
                  <a:pt x="521" y="39"/>
                  <a:pt x="521" y="40"/>
                </a:cubicBezTo>
                <a:cubicBezTo>
                  <a:pt x="520" y="40"/>
                  <a:pt x="520" y="40"/>
                  <a:pt x="520" y="40"/>
                </a:cubicBezTo>
                <a:cubicBezTo>
                  <a:pt x="520" y="41"/>
                  <a:pt x="522" y="40"/>
                  <a:pt x="523" y="40"/>
                </a:cubicBezTo>
                <a:cubicBezTo>
                  <a:pt x="524" y="40"/>
                  <a:pt x="525" y="40"/>
                  <a:pt x="525" y="40"/>
                </a:cubicBezTo>
                <a:cubicBezTo>
                  <a:pt x="525" y="40"/>
                  <a:pt x="526" y="40"/>
                  <a:pt x="526" y="39"/>
                </a:cubicBezTo>
                <a:cubicBezTo>
                  <a:pt x="526" y="39"/>
                  <a:pt x="527" y="39"/>
                  <a:pt x="527" y="40"/>
                </a:cubicBezTo>
                <a:cubicBezTo>
                  <a:pt x="526" y="40"/>
                  <a:pt x="526" y="40"/>
                  <a:pt x="526" y="40"/>
                </a:cubicBezTo>
                <a:cubicBezTo>
                  <a:pt x="527" y="40"/>
                  <a:pt x="528" y="40"/>
                  <a:pt x="529" y="40"/>
                </a:cubicBezTo>
                <a:cubicBezTo>
                  <a:pt x="530" y="40"/>
                  <a:pt x="531" y="40"/>
                  <a:pt x="531" y="40"/>
                </a:cubicBezTo>
                <a:cubicBezTo>
                  <a:pt x="532" y="40"/>
                  <a:pt x="533" y="40"/>
                  <a:pt x="532" y="40"/>
                </a:cubicBezTo>
                <a:cubicBezTo>
                  <a:pt x="532" y="40"/>
                  <a:pt x="531" y="40"/>
                  <a:pt x="530" y="41"/>
                </a:cubicBezTo>
                <a:cubicBezTo>
                  <a:pt x="530" y="41"/>
                  <a:pt x="527" y="41"/>
                  <a:pt x="527" y="41"/>
                </a:cubicBezTo>
                <a:cubicBezTo>
                  <a:pt x="527" y="41"/>
                  <a:pt x="527" y="41"/>
                  <a:pt x="526" y="41"/>
                </a:cubicBezTo>
                <a:cubicBezTo>
                  <a:pt x="525" y="41"/>
                  <a:pt x="523" y="41"/>
                  <a:pt x="523" y="41"/>
                </a:cubicBezTo>
                <a:cubicBezTo>
                  <a:pt x="522" y="41"/>
                  <a:pt x="522" y="41"/>
                  <a:pt x="521" y="41"/>
                </a:cubicBezTo>
                <a:cubicBezTo>
                  <a:pt x="520" y="41"/>
                  <a:pt x="519" y="42"/>
                  <a:pt x="519" y="42"/>
                </a:cubicBezTo>
                <a:cubicBezTo>
                  <a:pt x="518" y="42"/>
                  <a:pt x="518" y="42"/>
                  <a:pt x="517" y="42"/>
                </a:cubicBezTo>
                <a:cubicBezTo>
                  <a:pt x="516" y="42"/>
                  <a:pt x="515" y="42"/>
                  <a:pt x="515" y="43"/>
                </a:cubicBezTo>
                <a:cubicBezTo>
                  <a:pt x="515" y="43"/>
                  <a:pt x="514" y="43"/>
                  <a:pt x="515" y="43"/>
                </a:cubicBezTo>
                <a:cubicBezTo>
                  <a:pt x="515" y="44"/>
                  <a:pt x="516" y="44"/>
                  <a:pt x="517" y="44"/>
                </a:cubicBezTo>
                <a:cubicBezTo>
                  <a:pt x="517" y="44"/>
                  <a:pt x="520" y="44"/>
                  <a:pt x="521" y="44"/>
                </a:cubicBezTo>
                <a:cubicBezTo>
                  <a:pt x="522" y="44"/>
                  <a:pt x="525" y="44"/>
                  <a:pt x="526" y="44"/>
                </a:cubicBezTo>
                <a:cubicBezTo>
                  <a:pt x="527" y="43"/>
                  <a:pt x="530" y="43"/>
                  <a:pt x="530" y="43"/>
                </a:cubicBezTo>
                <a:cubicBezTo>
                  <a:pt x="531" y="43"/>
                  <a:pt x="531" y="42"/>
                  <a:pt x="532" y="42"/>
                </a:cubicBezTo>
                <a:cubicBezTo>
                  <a:pt x="532" y="42"/>
                  <a:pt x="533" y="42"/>
                  <a:pt x="534" y="42"/>
                </a:cubicBezTo>
                <a:cubicBezTo>
                  <a:pt x="535" y="42"/>
                  <a:pt x="536" y="42"/>
                  <a:pt x="537" y="41"/>
                </a:cubicBezTo>
                <a:cubicBezTo>
                  <a:pt x="538" y="41"/>
                  <a:pt x="539" y="41"/>
                  <a:pt x="540" y="41"/>
                </a:cubicBezTo>
                <a:cubicBezTo>
                  <a:pt x="540" y="41"/>
                  <a:pt x="541" y="40"/>
                  <a:pt x="541" y="41"/>
                </a:cubicBezTo>
                <a:cubicBezTo>
                  <a:pt x="541" y="41"/>
                  <a:pt x="541" y="41"/>
                  <a:pt x="541" y="41"/>
                </a:cubicBezTo>
                <a:cubicBezTo>
                  <a:pt x="542" y="42"/>
                  <a:pt x="544" y="41"/>
                  <a:pt x="544" y="41"/>
                </a:cubicBezTo>
                <a:cubicBezTo>
                  <a:pt x="544" y="41"/>
                  <a:pt x="545" y="40"/>
                  <a:pt x="545" y="41"/>
                </a:cubicBezTo>
                <a:cubicBezTo>
                  <a:pt x="545" y="41"/>
                  <a:pt x="544" y="41"/>
                  <a:pt x="545" y="41"/>
                </a:cubicBezTo>
                <a:cubicBezTo>
                  <a:pt x="545" y="41"/>
                  <a:pt x="547" y="42"/>
                  <a:pt x="547" y="41"/>
                </a:cubicBezTo>
                <a:cubicBezTo>
                  <a:pt x="548" y="41"/>
                  <a:pt x="549" y="41"/>
                  <a:pt x="550" y="41"/>
                </a:cubicBezTo>
                <a:cubicBezTo>
                  <a:pt x="551" y="41"/>
                  <a:pt x="552" y="41"/>
                  <a:pt x="552" y="41"/>
                </a:cubicBezTo>
                <a:cubicBezTo>
                  <a:pt x="553" y="40"/>
                  <a:pt x="553" y="40"/>
                  <a:pt x="554" y="40"/>
                </a:cubicBezTo>
                <a:cubicBezTo>
                  <a:pt x="554" y="39"/>
                  <a:pt x="555" y="39"/>
                  <a:pt x="556" y="39"/>
                </a:cubicBezTo>
                <a:cubicBezTo>
                  <a:pt x="556" y="39"/>
                  <a:pt x="556" y="38"/>
                  <a:pt x="557" y="38"/>
                </a:cubicBezTo>
                <a:cubicBezTo>
                  <a:pt x="558" y="38"/>
                  <a:pt x="559" y="38"/>
                  <a:pt x="559" y="37"/>
                </a:cubicBezTo>
                <a:cubicBezTo>
                  <a:pt x="560" y="36"/>
                  <a:pt x="560" y="36"/>
                  <a:pt x="559" y="36"/>
                </a:cubicBezTo>
                <a:cubicBezTo>
                  <a:pt x="559" y="35"/>
                  <a:pt x="558" y="35"/>
                  <a:pt x="558" y="35"/>
                </a:cubicBezTo>
                <a:cubicBezTo>
                  <a:pt x="557" y="35"/>
                  <a:pt x="557" y="35"/>
                  <a:pt x="556" y="35"/>
                </a:cubicBezTo>
                <a:cubicBezTo>
                  <a:pt x="555" y="35"/>
                  <a:pt x="555" y="36"/>
                  <a:pt x="555" y="36"/>
                </a:cubicBezTo>
                <a:cubicBezTo>
                  <a:pt x="554" y="36"/>
                  <a:pt x="554" y="37"/>
                  <a:pt x="554" y="37"/>
                </a:cubicBezTo>
                <a:cubicBezTo>
                  <a:pt x="554" y="37"/>
                  <a:pt x="554" y="37"/>
                  <a:pt x="553" y="37"/>
                </a:cubicBezTo>
                <a:cubicBezTo>
                  <a:pt x="553" y="37"/>
                  <a:pt x="553" y="38"/>
                  <a:pt x="553" y="37"/>
                </a:cubicBezTo>
                <a:cubicBezTo>
                  <a:pt x="553" y="37"/>
                  <a:pt x="553" y="37"/>
                  <a:pt x="553" y="37"/>
                </a:cubicBezTo>
                <a:cubicBezTo>
                  <a:pt x="554" y="36"/>
                  <a:pt x="553" y="36"/>
                  <a:pt x="553" y="36"/>
                </a:cubicBezTo>
                <a:cubicBezTo>
                  <a:pt x="552" y="36"/>
                  <a:pt x="551" y="36"/>
                  <a:pt x="550" y="36"/>
                </a:cubicBezTo>
                <a:cubicBezTo>
                  <a:pt x="550" y="37"/>
                  <a:pt x="549" y="37"/>
                  <a:pt x="549" y="37"/>
                </a:cubicBezTo>
                <a:cubicBezTo>
                  <a:pt x="550" y="36"/>
                  <a:pt x="550" y="36"/>
                  <a:pt x="551" y="36"/>
                </a:cubicBezTo>
                <a:cubicBezTo>
                  <a:pt x="551" y="36"/>
                  <a:pt x="552" y="35"/>
                  <a:pt x="551" y="35"/>
                </a:cubicBezTo>
                <a:cubicBezTo>
                  <a:pt x="551" y="35"/>
                  <a:pt x="550" y="35"/>
                  <a:pt x="550" y="35"/>
                </a:cubicBezTo>
                <a:cubicBezTo>
                  <a:pt x="549" y="35"/>
                  <a:pt x="549" y="35"/>
                  <a:pt x="549" y="35"/>
                </a:cubicBezTo>
                <a:cubicBezTo>
                  <a:pt x="550" y="35"/>
                  <a:pt x="550" y="35"/>
                  <a:pt x="551" y="35"/>
                </a:cubicBezTo>
                <a:cubicBezTo>
                  <a:pt x="551" y="35"/>
                  <a:pt x="551" y="35"/>
                  <a:pt x="552" y="34"/>
                </a:cubicBezTo>
                <a:cubicBezTo>
                  <a:pt x="552" y="34"/>
                  <a:pt x="552" y="34"/>
                  <a:pt x="552" y="34"/>
                </a:cubicBezTo>
                <a:cubicBezTo>
                  <a:pt x="551" y="33"/>
                  <a:pt x="552" y="33"/>
                  <a:pt x="553" y="32"/>
                </a:cubicBezTo>
                <a:cubicBezTo>
                  <a:pt x="553" y="32"/>
                  <a:pt x="554" y="32"/>
                  <a:pt x="554" y="32"/>
                </a:cubicBezTo>
                <a:cubicBezTo>
                  <a:pt x="554" y="31"/>
                  <a:pt x="553" y="31"/>
                  <a:pt x="552" y="31"/>
                </a:cubicBezTo>
                <a:cubicBezTo>
                  <a:pt x="552" y="31"/>
                  <a:pt x="551" y="31"/>
                  <a:pt x="550" y="32"/>
                </a:cubicBezTo>
                <a:cubicBezTo>
                  <a:pt x="550" y="32"/>
                  <a:pt x="549" y="32"/>
                  <a:pt x="549" y="32"/>
                </a:cubicBezTo>
                <a:cubicBezTo>
                  <a:pt x="548" y="33"/>
                  <a:pt x="548" y="33"/>
                  <a:pt x="547" y="33"/>
                </a:cubicBezTo>
                <a:cubicBezTo>
                  <a:pt x="547" y="33"/>
                  <a:pt x="546" y="33"/>
                  <a:pt x="545" y="33"/>
                </a:cubicBezTo>
                <a:cubicBezTo>
                  <a:pt x="544" y="33"/>
                  <a:pt x="544" y="33"/>
                  <a:pt x="544" y="34"/>
                </a:cubicBezTo>
                <a:cubicBezTo>
                  <a:pt x="543" y="34"/>
                  <a:pt x="544" y="34"/>
                  <a:pt x="544" y="34"/>
                </a:cubicBezTo>
                <a:cubicBezTo>
                  <a:pt x="545" y="34"/>
                  <a:pt x="546" y="35"/>
                  <a:pt x="546" y="35"/>
                </a:cubicBezTo>
                <a:cubicBezTo>
                  <a:pt x="546" y="35"/>
                  <a:pt x="545" y="35"/>
                  <a:pt x="545" y="36"/>
                </a:cubicBezTo>
                <a:cubicBezTo>
                  <a:pt x="544" y="36"/>
                  <a:pt x="544" y="36"/>
                  <a:pt x="543" y="36"/>
                </a:cubicBezTo>
                <a:cubicBezTo>
                  <a:pt x="543" y="36"/>
                  <a:pt x="542" y="36"/>
                  <a:pt x="542" y="36"/>
                </a:cubicBezTo>
                <a:cubicBezTo>
                  <a:pt x="542" y="36"/>
                  <a:pt x="541" y="36"/>
                  <a:pt x="542" y="36"/>
                </a:cubicBezTo>
                <a:cubicBezTo>
                  <a:pt x="542" y="36"/>
                  <a:pt x="543" y="36"/>
                  <a:pt x="543" y="36"/>
                </a:cubicBezTo>
                <a:cubicBezTo>
                  <a:pt x="544" y="37"/>
                  <a:pt x="543" y="37"/>
                  <a:pt x="544" y="37"/>
                </a:cubicBezTo>
                <a:cubicBezTo>
                  <a:pt x="545" y="37"/>
                  <a:pt x="545" y="37"/>
                  <a:pt x="544" y="38"/>
                </a:cubicBezTo>
                <a:cubicBezTo>
                  <a:pt x="544" y="38"/>
                  <a:pt x="544" y="38"/>
                  <a:pt x="543" y="38"/>
                </a:cubicBezTo>
                <a:cubicBezTo>
                  <a:pt x="543" y="38"/>
                  <a:pt x="543" y="38"/>
                  <a:pt x="543" y="38"/>
                </a:cubicBezTo>
                <a:cubicBezTo>
                  <a:pt x="542" y="38"/>
                  <a:pt x="542" y="38"/>
                  <a:pt x="541" y="38"/>
                </a:cubicBezTo>
                <a:cubicBezTo>
                  <a:pt x="541" y="38"/>
                  <a:pt x="540" y="38"/>
                  <a:pt x="540" y="38"/>
                </a:cubicBezTo>
                <a:cubicBezTo>
                  <a:pt x="540" y="38"/>
                  <a:pt x="538" y="38"/>
                  <a:pt x="537" y="38"/>
                </a:cubicBezTo>
                <a:cubicBezTo>
                  <a:pt x="537" y="38"/>
                  <a:pt x="536" y="38"/>
                  <a:pt x="536" y="38"/>
                </a:cubicBezTo>
                <a:cubicBezTo>
                  <a:pt x="535" y="38"/>
                  <a:pt x="535" y="38"/>
                  <a:pt x="534" y="38"/>
                </a:cubicBezTo>
                <a:cubicBezTo>
                  <a:pt x="534" y="38"/>
                  <a:pt x="534" y="38"/>
                  <a:pt x="534" y="38"/>
                </a:cubicBezTo>
                <a:cubicBezTo>
                  <a:pt x="534" y="37"/>
                  <a:pt x="535" y="37"/>
                  <a:pt x="535" y="37"/>
                </a:cubicBezTo>
                <a:cubicBezTo>
                  <a:pt x="535" y="36"/>
                  <a:pt x="534" y="37"/>
                  <a:pt x="533" y="37"/>
                </a:cubicBezTo>
                <a:cubicBezTo>
                  <a:pt x="533" y="36"/>
                  <a:pt x="532" y="36"/>
                  <a:pt x="533" y="36"/>
                </a:cubicBezTo>
                <a:close/>
                <a:moveTo>
                  <a:pt x="530" y="32"/>
                </a:moveTo>
                <a:cubicBezTo>
                  <a:pt x="530" y="32"/>
                  <a:pt x="532" y="32"/>
                  <a:pt x="533" y="32"/>
                </a:cubicBezTo>
                <a:cubicBezTo>
                  <a:pt x="534" y="32"/>
                  <a:pt x="534" y="32"/>
                  <a:pt x="534" y="31"/>
                </a:cubicBezTo>
                <a:cubicBezTo>
                  <a:pt x="535" y="31"/>
                  <a:pt x="534" y="31"/>
                  <a:pt x="534" y="31"/>
                </a:cubicBezTo>
                <a:cubicBezTo>
                  <a:pt x="533" y="31"/>
                  <a:pt x="532" y="31"/>
                  <a:pt x="531" y="31"/>
                </a:cubicBezTo>
                <a:cubicBezTo>
                  <a:pt x="530" y="31"/>
                  <a:pt x="529" y="32"/>
                  <a:pt x="529" y="32"/>
                </a:cubicBezTo>
                <a:cubicBezTo>
                  <a:pt x="529" y="32"/>
                  <a:pt x="529" y="32"/>
                  <a:pt x="530" y="32"/>
                </a:cubicBezTo>
                <a:close/>
                <a:moveTo>
                  <a:pt x="536" y="30"/>
                </a:moveTo>
                <a:cubicBezTo>
                  <a:pt x="536" y="30"/>
                  <a:pt x="535" y="30"/>
                  <a:pt x="536" y="30"/>
                </a:cubicBezTo>
                <a:cubicBezTo>
                  <a:pt x="536" y="30"/>
                  <a:pt x="537" y="29"/>
                  <a:pt x="536" y="30"/>
                </a:cubicBezTo>
                <a:close/>
                <a:moveTo>
                  <a:pt x="559" y="41"/>
                </a:moveTo>
                <a:cubicBezTo>
                  <a:pt x="560" y="41"/>
                  <a:pt x="562" y="41"/>
                  <a:pt x="563" y="40"/>
                </a:cubicBezTo>
                <a:cubicBezTo>
                  <a:pt x="563" y="40"/>
                  <a:pt x="564" y="39"/>
                  <a:pt x="561" y="39"/>
                </a:cubicBezTo>
                <a:cubicBezTo>
                  <a:pt x="560" y="39"/>
                  <a:pt x="560" y="39"/>
                  <a:pt x="559" y="39"/>
                </a:cubicBezTo>
                <a:cubicBezTo>
                  <a:pt x="558" y="39"/>
                  <a:pt x="557" y="40"/>
                  <a:pt x="557" y="40"/>
                </a:cubicBezTo>
                <a:cubicBezTo>
                  <a:pt x="557" y="40"/>
                  <a:pt x="558" y="41"/>
                  <a:pt x="559" y="41"/>
                </a:cubicBezTo>
                <a:close/>
                <a:moveTo>
                  <a:pt x="544" y="29"/>
                </a:moveTo>
                <a:cubicBezTo>
                  <a:pt x="545" y="29"/>
                  <a:pt x="547" y="28"/>
                  <a:pt x="548" y="28"/>
                </a:cubicBezTo>
                <a:cubicBezTo>
                  <a:pt x="549" y="28"/>
                  <a:pt x="549" y="28"/>
                  <a:pt x="551" y="28"/>
                </a:cubicBezTo>
                <a:cubicBezTo>
                  <a:pt x="553" y="28"/>
                  <a:pt x="554" y="28"/>
                  <a:pt x="554" y="27"/>
                </a:cubicBezTo>
                <a:cubicBezTo>
                  <a:pt x="555" y="27"/>
                  <a:pt x="553" y="27"/>
                  <a:pt x="553" y="26"/>
                </a:cubicBezTo>
                <a:cubicBezTo>
                  <a:pt x="552" y="26"/>
                  <a:pt x="553" y="26"/>
                  <a:pt x="554" y="26"/>
                </a:cubicBezTo>
                <a:cubicBezTo>
                  <a:pt x="555" y="26"/>
                  <a:pt x="559" y="26"/>
                  <a:pt x="559" y="25"/>
                </a:cubicBezTo>
                <a:cubicBezTo>
                  <a:pt x="559" y="25"/>
                  <a:pt x="559" y="25"/>
                  <a:pt x="558" y="25"/>
                </a:cubicBezTo>
                <a:cubicBezTo>
                  <a:pt x="557" y="25"/>
                  <a:pt x="553" y="25"/>
                  <a:pt x="553" y="25"/>
                </a:cubicBezTo>
                <a:cubicBezTo>
                  <a:pt x="552" y="25"/>
                  <a:pt x="551" y="25"/>
                  <a:pt x="549" y="25"/>
                </a:cubicBezTo>
                <a:cubicBezTo>
                  <a:pt x="548" y="25"/>
                  <a:pt x="547" y="25"/>
                  <a:pt x="546" y="25"/>
                </a:cubicBezTo>
                <a:cubicBezTo>
                  <a:pt x="544" y="25"/>
                  <a:pt x="543" y="26"/>
                  <a:pt x="543" y="26"/>
                </a:cubicBezTo>
                <a:cubicBezTo>
                  <a:pt x="542" y="26"/>
                  <a:pt x="542" y="27"/>
                  <a:pt x="542" y="28"/>
                </a:cubicBezTo>
                <a:cubicBezTo>
                  <a:pt x="541" y="28"/>
                  <a:pt x="542" y="28"/>
                  <a:pt x="543" y="28"/>
                </a:cubicBezTo>
                <a:cubicBezTo>
                  <a:pt x="543" y="28"/>
                  <a:pt x="543" y="29"/>
                  <a:pt x="544" y="29"/>
                </a:cubicBezTo>
                <a:close/>
                <a:moveTo>
                  <a:pt x="548" y="24"/>
                </a:moveTo>
                <a:cubicBezTo>
                  <a:pt x="549" y="24"/>
                  <a:pt x="550" y="23"/>
                  <a:pt x="551" y="23"/>
                </a:cubicBezTo>
                <a:cubicBezTo>
                  <a:pt x="552" y="23"/>
                  <a:pt x="552" y="23"/>
                  <a:pt x="552" y="24"/>
                </a:cubicBezTo>
                <a:cubicBezTo>
                  <a:pt x="553" y="24"/>
                  <a:pt x="553" y="25"/>
                  <a:pt x="554" y="24"/>
                </a:cubicBezTo>
                <a:cubicBezTo>
                  <a:pt x="554" y="24"/>
                  <a:pt x="554" y="24"/>
                  <a:pt x="555" y="24"/>
                </a:cubicBezTo>
                <a:cubicBezTo>
                  <a:pt x="555" y="23"/>
                  <a:pt x="556" y="23"/>
                  <a:pt x="556" y="24"/>
                </a:cubicBezTo>
                <a:cubicBezTo>
                  <a:pt x="557" y="24"/>
                  <a:pt x="557" y="24"/>
                  <a:pt x="558" y="24"/>
                </a:cubicBezTo>
                <a:cubicBezTo>
                  <a:pt x="559" y="23"/>
                  <a:pt x="561" y="24"/>
                  <a:pt x="562" y="24"/>
                </a:cubicBezTo>
                <a:cubicBezTo>
                  <a:pt x="563" y="24"/>
                  <a:pt x="564" y="23"/>
                  <a:pt x="564" y="23"/>
                </a:cubicBezTo>
                <a:cubicBezTo>
                  <a:pt x="564" y="23"/>
                  <a:pt x="564" y="23"/>
                  <a:pt x="563" y="22"/>
                </a:cubicBezTo>
                <a:cubicBezTo>
                  <a:pt x="562" y="22"/>
                  <a:pt x="561" y="22"/>
                  <a:pt x="560" y="22"/>
                </a:cubicBezTo>
                <a:cubicBezTo>
                  <a:pt x="560" y="22"/>
                  <a:pt x="557" y="22"/>
                  <a:pt x="556" y="22"/>
                </a:cubicBezTo>
                <a:cubicBezTo>
                  <a:pt x="556" y="22"/>
                  <a:pt x="553" y="23"/>
                  <a:pt x="552" y="23"/>
                </a:cubicBezTo>
                <a:cubicBezTo>
                  <a:pt x="551" y="23"/>
                  <a:pt x="550" y="23"/>
                  <a:pt x="549" y="23"/>
                </a:cubicBezTo>
                <a:cubicBezTo>
                  <a:pt x="548" y="23"/>
                  <a:pt x="547" y="24"/>
                  <a:pt x="548" y="24"/>
                </a:cubicBezTo>
                <a:close/>
                <a:moveTo>
                  <a:pt x="573" y="30"/>
                </a:moveTo>
                <a:cubicBezTo>
                  <a:pt x="573" y="30"/>
                  <a:pt x="573" y="30"/>
                  <a:pt x="574" y="30"/>
                </a:cubicBezTo>
                <a:cubicBezTo>
                  <a:pt x="574" y="30"/>
                  <a:pt x="575" y="30"/>
                  <a:pt x="575" y="30"/>
                </a:cubicBezTo>
                <a:cubicBezTo>
                  <a:pt x="574" y="29"/>
                  <a:pt x="573" y="30"/>
                  <a:pt x="574" y="29"/>
                </a:cubicBezTo>
                <a:cubicBezTo>
                  <a:pt x="574" y="29"/>
                  <a:pt x="574" y="29"/>
                  <a:pt x="574" y="29"/>
                </a:cubicBezTo>
                <a:cubicBezTo>
                  <a:pt x="574" y="29"/>
                  <a:pt x="573" y="29"/>
                  <a:pt x="573" y="29"/>
                </a:cubicBezTo>
                <a:cubicBezTo>
                  <a:pt x="573" y="28"/>
                  <a:pt x="573" y="28"/>
                  <a:pt x="574" y="27"/>
                </a:cubicBezTo>
                <a:cubicBezTo>
                  <a:pt x="574" y="27"/>
                  <a:pt x="573" y="27"/>
                  <a:pt x="573" y="27"/>
                </a:cubicBezTo>
                <a:cubicBezTo>
                  <a:pt x="573" y="27"/>
                  <a:pt x="572" y="26"/>
                  <a:pt x="572" y="26"/>
                </a:cubicBezTo>
                <a:cubicBezTo>
                  <a:pt x="571" y="27"/>
                  <a:pt x="571" y="27"/>
                  <a:pt x="571" y="27"/>
                </a:cubicBezTo>
                <a:cubicBezTo>
                  <a:pt x="571" y="28"/>
                  <a:pt x="570" y="28"/>
                  <a:pt x="570" y="28"/>
                </a:cubicBezTo>
                <a:cubicBezTo>
                  <a:pt x="570" y="28"/>
                  <a:pt x="570" y="29"/>
                  <a:pt x="570" y="29"/>
                </a:cubicBezTo>
                <a:cubicBezTo>
                  <a:pt x="570" y="29"/>
                  <a:pt x="570" y="29"/>
                  <a:pt x="571" y="30"/>
                </a:cubicBezTo>
                <a:cubicBezTo>
                  <a:pt x="572" y="30"/>
                  <a:pt x="573" y="29"/>
                  <a:pt x="573" y="30"/>
                </a:cubicBezTo>
                <a:close/>
                <a:moveTo>
                  <a:pt x="581" y="24"/>
                </a:moveTo>
                <a:cubicBezTo>
                  <a:pt x="582" y="24"/>
                  <a:pt x="583" y="24"/>
                  <a:pt x="583" y="24"/>
                </a:cubicBezTo>
                <a:cubicBezTo>
                  <a:pt x="584" y="24"/>
                  <a:pt x="585" y="24"/>
                  <a:pt x="586" y="24"/>
                </a:cubicBezTo>
                <a:cubicBezTo>
                  <a:pt x="587" y="24"/>
                  <a:pt x="587" y="24"/>
                  <a:pt x="586" y="24"/>
                </a:cubicBezTo>
                <a:cubicBezTo>
                  <a:pt x="586" y="24"/>
                  <a:pt x="585" y="25"/>
                  <a:pt x="586" y="24"/>
                </a:cubicBezTo>
                <a:cubicBezTo>
                  <a:pt x="586" y="24"/>
                  <a:pt x="587" y="25"/>
                  <a:pt x="587" y="24"/>
                </a:cubicBezTo>
                <a:cubicBezTo>
                  <a:pt x="587" y="24"/>
                  <a:pt x="587" y="24"/>
                  <a:pt x="587" y="23"/>
                </a:cubicBezTo>
                <a:cubicBezTo>
                  <a:pt x="588" y="23"/>
                  <a:pt x="589" y="23"/>
                  <a:pt x="589" y="24"/>
                </a:cubicBezTo>
                <a:cubicBezTo>
                  <a:pt x="588" y="24"/>
                  <a:pt x="589" y="24"/>
                  <a:pt x="589" y="24"/>
                </a:cubicBezTo>
                <a:cubicBezTo>
                  <a:pt x="590" y="24"/>
                  <a:pt x="591" y="24"/>
                  <a:pt x="591" y="24"/>
                </a:cubicBezTo>
                <a:cubicBezTo>
                  <a:pt x="590" y="24"/>
                  <a:pt x="590" y="25"/>
                  <a:pt x="591" y="25"/>
                </a:cubicBezTo>
                <a:cubicBezTo>
                  <a:pt x="591" y="25"/>
                  <a:pt x="592" y="24"/>
                  <a:pt x="593" y="24"/>
                </a:cubicBezTo>
                <a:cubicBezTo>
                  <a:pt x="593" y="24"/>
                  <a:pt x="594" y="24"/>
                  <a:pt x="594" y="25"/>
                </a:cubicBezTo>
                <a:cubicBezTo>
                  <a:pt x="594" y="25"/>
                  <a:pt x="595" y="25"/>
                  <a:pt x="594" y="25"/>
                </a:cubicBezTo>
                <a:cubicBezTo>
                  <a:pt x="593" y="25"/>
                  <a:pt x="593" y="26"/>
                  <a:pt x="594" y="26"/>
                </a:cubicBezTo>
                <a:cubicBezTo>
                  <a:pt x="594" y="27"/>
                  <a:pt x="597" y="26"/>
                  <a:pt x="598" y="26"/>
                </a:cubicBezTo>
                <a:cubicBezTo>
                  <a:pt x="599" y="26"/>
                  <a:pt x="601" y="26"/>
                  <a:pt x="601" y="25"/>
                </a:cubicBezTo>
                <a:cubicBezTo>
                  <a:pt x="601" y="25"/>
                  <a:pt x="601" y="24"/>
                  <a:pt x="600" y="24"/>
                </a:cubicBezTo>
                <a:cubicBezTo>
                  <a:pt x="600" y="24"/>
                  <a:pt x="600" y="23"/>
                  <a:pt x="601" y="23"/>
                </a:cubicBezTo>
                <a:cubicBezTo>
                  <a:pt x="602" y="23"/>
                  <a:pt x="603" y="23"/>
                  <a:pt x="603" y="23"/>
                </a:cubicBezTo>
                <a:cubicBezTo>
                  <a:pt x="603" y="22"/>
                  <a:pt x="602" y="22"/>
                  <a:pt x="602" y="22"/>
                </a:cubicBezTo>
                <a:cubicBezTo>
                  <a:pt x="601" y="22"/>
                  <a:pt x="601" y="22"/>
                  <a:pt x="602" y="22"/>
                </a:cubicBezTo>
                <a:cubicBezTo>
                  <a:pt x="602" y="22"/>
                  <a:pt x="602" y="21"/>
                  <a:pt x="601" y="21"/>
                </a:cubicBezTo>
                <a:cubicBezTo>
                  <a:pt x="600" y="21"/>
                  <a:pt x="600" y="21"/>
                  <a:pt x="599" y="21"/>
                </a:cubicBezTo>
                <a:cubicBezTo>
                  <a:pt x="599" y="21"/>
                  <a:pt x="598" y="22"/>
                  <a:pt x="598" y="21"/>
                </a:cubicBezTo>
                <a:cubicBezTo>
                  <a:pt x="599" y="21"/>
                  <a:pt x="599" y="21"/>
                  <a:pt x="599" y="21"/>
                </a:cubicBezTo>
                <a:cubicBezTo>
                  <a:pt x="599" y="20"/>
                  <a:pt x="599" y="20"/>
                  <a:pt x="598" y="20"/>
                </a:cubicBezTo>
                <a:cubicBezTo>
                  <a:pt x="597" y="20"/>
                  <a:pt x="596" y="20"/>
                  <a:pt x="595" y="20"/>
                </a:cubicBezTo>
                <a:cubicBezTo>
                  <a:pt x="594" y="20"/>
                  <a:pt x="594" y="21"/>
                  <a:pt x="593" y="21"/>
                </a:cubicBezTo>
                <a:cubicBezTo>
                  <a:pt x="593" y="21"/>
                  <a:pt x="594" y="20"/>
                  <a:pt x="594" y="20"/>
                </a:cubicBezTo>
                <a:cubicBezTo>
                  <a:pt x="594" y="20"/>
                  <a:pt x="594" y="20"/>
                  <a:pt x="594" y="19"/>
                </a:cubicBezTo>
                <a:cubicBezTo>
                  <a:pt x="594" y="19"/>
                  <a:pt x="593" y="19"/>
                  <a:pt x="593" y="19"/>
                </a:cubicBezTo>
                <a:cubicBezTo>
                  <a:pt x="592" y="19"/>
                  <a:pt x="593" y="18"/>
                  <a:pt x="592" y="18"/>
                </a:cubicBezTo>
                <a:cubicBezTo>
                  <a:pt x="590" y="18"/>
                  <a:pt x="589" y="19"/>
                  <a:pt x="588" y="19"/>
                </a:cubicBezTo>
                <a:cubicBezTo>
                  <a:pt x="588" y="19"/>
                  <a:pt x="587" y="19"/>
                  <a:pt x="586" y="19"/>
                </a:cubicBezTo>
                <a:cubicBezTo>
                  <a:pt x="586" y="19"/>
                  <a:pt x="586" y="19"/>
                  <a:pt x="585" y="19"/>
                </a:cubicBezTo>
                <a:cubicBezTo>
                  <a:pt x="584" y="19"/>
                  <a:pt x="583" y="20"/>
                  <a:pt x="583" y="20"/>
                </a:cubicBezTo>
                <a:cubicBezTo>
                  <a:pt x="584" y="20"/>
                  <a:pt x="585" y="20"/>
                  <a:pt x="585" y="20"/>
                </a:cubicBezTo>
                <a:cubicBezTo>
                  <a:pt x="585" y="20"/>
                  <a:pt x="585" y="21"/>
                  <a:pt x="585" y="21"/>
                </a:cubicBezTo>
                <a:cubicBezTo>
                  <a:pt x="584" y="21"/>
                  <a:pt x="583" y="21"/>
                  <a:pt x="583" y="21"/>
                </a:cubicBezTo>
                <a:cubicBezTo>
                  <a:pt x="584" y="21"/>
                  <a:pt x="585" y="21"/>
                  <a:pt x="585" y="21"/>
                </a:cubicBezTo>
                <a:cubicBezTo>
                  <a:pt x="586" y="21"/>
                  <a:pt x="588" y="20"/>
                  <a:pt x="588" y="20"/>
                </a:cubicBezTo>
                <a:cubicBezTo>
                  <a:pt x="588" y="21"/>
                  <a:pt x="587" y="21"/>
                  <a:pt x="586" y="21"/>
                </a:cubicBezTo>
                <a:cubicBezTo>
                  <a:pt x="586" y="22"/>
                  <a:pt x="588" y="21"/>
                  <a:pt x="588" y="21"/>
                </a:cubicBezTo>
                <a:cubicBezTo>
                  <a:pt x="589" y="21"/>
                  <a:pt x="589" y="22"/>
                  <a:pt x="588" y="22"/>
                </a:cubicBezTo>
                <a:cubicBezTo>
                  <a:pt x="588" y="22"/>
                  <a:pt x="587" y="22"/>
                  <a:pt x="587" y="22"/>
                </a:cubicBezTo>
                <a:cubicBezTo>
                  <a:pt x="586" y="22"/>
                  <a:pt x="586" y="22"/>
                  <a:pt x="586" y="22"/>
                </a:cubicBezTo>
                <a:cubicBezTo>
                  <a:pt x="586" y="22"/>
                  <a:pt x="587" y="22"/>
                  <a:pt x="587" y="22"/>
                </a:cubicBezTo>
                <a:cubicBezTo>
                  <a:pt x="587" y="23"/>
                  <a:pt x="586" y="23"/>
                  <a:pt x="586" y="23"/>
                </a:cubicBezTo>
                <a:cubicBezTo>
                  <a:pt x="585" y="23"/>
                  <a:pt x="584" y="23"/>
                  <a:pt x="584" y="22"/>
                </a:cubicBezTo>
                <a:cubicBezTo>
                  <a:pt x="583" y="22"/>
                  <a:pt x="582" y="22"/>
                  <a:pt x="582" y="22"/>
                </a:cubicBezTo>
                <a:cubicBezTo>
                  <a:pt x="581" y="23"/>
                  <a:pt x="580" y="23"/>
                  <a:pt x="580" y="23"/>
                </a:cubicBezTo>
                <a:cubicBezTo>
                  <a:pt x="581" y="23"/>
                  <a:pt x="581" y="24"/>
                  <a:pt x="581" y="24"/>
                </a:cubicBezTo>
                <a:close/>
                <a:moveTo>
                  <a:pt x="589" y="26"/>
                </a:moveTo>
                <a:cubicBezTo>
                  <a:pt x="589" y="26"/>
                  <a:pt x="588" y="26"/>
                  <a:pt x="587" y="26"/>
                </a:cubicBezTo>
                <a:cubicBezTo>
                  <a:pt x="586" y="26"/>
                  <a:pt x="585" y="27"/>
                  <a:pt x="585" y="27"/>
                </a:cubicBezTo>
                <a:cubicBezTo>
                  <a:pt x="586" y="27"/>
                  <a:pt x="587" y="27"/>
                  <a:pt x="588" y="27"/>
                </a:cubicBezTo>
                <a:cubicBezTo>
                  <a:pt x="590" y="27"/>
                  <a:pt x="590" y="27"/>
                  <a:pt x="591" y="27"/>
                </a:cubicBezTo>
                <a:cubicBezTo>
                  <a:pt x="591" y="26"/>
                  <a:pt x="590" y="26"/>
                  <a:pt x="589" y="26"/>
                </a:cubicBezTo>
                <a:close/>
                <a:moveTo>
                  <a:pt x="612" y="16"/>
                </a:moveTo>
                <a:cubicBezTo>
                  <a:pt x="612" y="16"/>
                  <a:pt x="612" y="17"/>
                  <a:pt x="613" y="17"/>
                </a:cubicBezTo>
                <a:cubicBezTo>
                  <a:pt x="614" y="17"/>
                  <a:pt x="614" y="17"/>
                  <a:pt x="615" y="16"/>
                </a:cubicBezTo>
                <a:cubicBezTo>
                  <a:pt x="616" y="16"/>
                  <a:pt x="615" y="16"/>
                  <a:pt x="616" y="15"/>
                </a:cubicBezTo>
                <a:cubicBezTo>
                  <a:pt x="616" y="15"/>
                  <a:pt x="616" y="15"/>
                  <a:pt x="615" y="15"/>
                </a:cubicBezTo>
                <a:cubicBezTo>
                  <a:pt x="614" y="15"/>
                  <a:pt x="614" y="15"/>
                  <a:pt x="614" y="15"/>
                </a:cubicBezTo>
                <a:cubicBezTo>
                  <a:pt x="613" y="15"/>
                  <a:pt x="612" y="15"/>
                  <a:pt x="611" y="15"/>
                </a:cubicBezTo>
                <a:cubicBezTo>
                  <a:pt x="610" y="15"/>
                  <a:pt x="610" y="16"/>
                  <a:pt x="610" y="16"/>
                </a:cubicBezTo>
                <a:cubicBezTo>
                  <a:pt x="611" y="16"/>
                  <a:pt x="611" y="16"/>
                  <a:pt x="612" y="16"/>
                </a:cubicBezTo>
                <a:close/>
                <a:moveTo>
                  <a:pt x="608" y="26"/>
                </a:moveTo>
                <a:cubicBezTo>
                  <a:pt x="607" y="26"/>
                  <a:pt x="606" y="26"/>
                  <a:pt x="607" y="26"/>
                </a:cubicBezTo>
                <a:cubicBezTo>
                  <a:pt x="608" y="26"/>
                  <a:pt x="608" y="26"/>
                  <a:pt x="609" y="26"/>
                </a:cubicBezTo>
                <a:cubicBezTo>
                  <a:pt x="609" y="26"/>
                  <a:pt x="609" y="26"/>
                  <a:pt x="611" y="26"/>
                </a:cubicBezTo>
                <a:cubicBezTo>
                  <a:pt x="612" y="26"/>
                  <a:pt x="613" y="26"/>
                  <a:pt x="614" y="26"/>
                </a:cubicBezTo>
                <a:cubicBezTo>
                  <a:pt x="615" y="26"/>
                  <a:pt x="615" y="25"/>
                  <a:pt x="616" y="25"/>
                </a:cubicBezTo>
                <a:cubicBezTo>
                  <a:pt x="617" y="25"/>
                  <a:pt x="618" y="25"/>
                  <a:pt x="617" y="25"/>
                </a:cubicBezTo>
                <a:cubicBezTo>
                  <a:pt x="617" y="24"/>
                  <a:pt x="616" y="24"/>
                  <a:pt x="616" y="24"/>
                </a:cubicBezTo>
                <a:cubicBezTo>
                  <a:pt x="617" y="24"/>
                  <a:pt x="618" y="24"/>
                  <a:pt x="619" y="24"/>
                </a:cubicBezTo>
                <a:cubicBezTo>
                  <a:pt x="619" y="24"/>
                  <a:pt x="620" y="23"/>
                  <a:pt x="619" y="23"/>
                </a:cubicBezTo>
                <a:cubicBezTo>
                  <a:pt x="618" y="23"/>
                  <a:pt x="618" y="23"/>
                  <a:pt x="618" y="23"/>
                </a:cubicBezTo>
                <a:cubicBezTo>
                  <a:pt x="617" y="23"/>
                  <a:pt x="617" y="22"/>
                  <a:pt x="616" y="23"/>
                </a:cubicBezTo>
                <a:cubicBezTo>
                  <a:pt x="616" y="23"/>
                  <a:pt x="615" y="23"/>
                  <a:pt x="616" y="23"/>
                </a:cubicBezTo>
                <a:cubicBezTo>
                  <a:pt x="616" y="22"/>
                  <a:pt x="616" y="22"/>
                  <a:pt x="615" y="22"/>
                </a:cubicBezTo>
                <a:cubicBezTo>
                  <a:pt x="615" y="22"/>
                  <a:pt x="614" y="22"/>
                  <a:pt x="613" y="22"/>
                </a:cubicBezTo>
                <a:cubicBezTo>
                  <a:pt x="613" y="21"/>
                  <a:pt x="613" y="21"/>
                  <a:pt x="613" y="21"/>
                </a:cubicBezTo>
                <a:cubicBezTo>
                  <a:pt x="612" y="21"/>
                  <a:pt x="612" y="21"/>
                  <a:pt x="612" y="21"/>
                </a:cubicBezTo>
                <a:cubicBezTo>
                  <a:pt x="611" y="21"/>
                  <a:pt x="609" y="21"/>
                  <a:pt x="609" y="21"/>
                </a:cubicBezTo>
                <a:cubicBezTo>
                  <a:pt x="608" y="21"/>
                  <a:pt x="608" y="22"/>
                  <a:pt x="608" y="22"/>
                </a:cubicBezTo>
                <a:cubicBezTo>
                  <a:pt x="608" y="23"/>
                  <a:pt x="608" y="22"/>
                  <a:pt x="607" y="23"/>
                </a:cubicBezTo>
                <a:cubicBezTo>
                  <a:pt x="606" y="23"/>
                  <a:pt x="606" y="23"/>
                  <a:pt x="606" y="23"/>
                </a:cubicBezTo>
                <a:cubicBezTo>
                  <a:pt x="607" y="24"/>
                  <a:pt x="606" y="24"/>
                  <a:pt x="607" y="24"/>
                </a:cubicBezTo>
                <a:cubicBezTo>
                  <a:pt x="607" y="24"/>
                  <a:pt x="608" y="24"/>
                  <a:pt x="609" y="24"/>
                </a:cubicBezTo>
                <a:cubicBezTo>
                  <a:pt x="609" y="24"/>
                  <a:pt x="610" y="24"/>
                  <a:pt x="609" y="25"/>
                </a:cubicBezTo>
                <a:cubicBezTo>
                  <a:pt x="609" y="25"/>
                  <a:pt x="607" y="25"/>
                  <a:pt x="607" y="25"/>
                </a:cubicBezTo>
                <a:cubicBezTo>
                  <a:pt x="606" y="25"/>
                  <a:pt x="605" y="25"/>
                  <a:pt x="606" y="25"/>
                </a:cubicBezTo>
                <a:cubicBezTo>
                  <a:pt x="607" y="26"/>
                  <a:pt x="608" y="25"/>
                  <a:pt x="608" y="26"/>
                </a:cubicBezTo>
                <a:close/>
                <a:moveTo>
                  <a:pt x="619" y="24"/>
                </a:moveTo>
                <a:cubicBezTo>
                  <a:pt x="620" y="25"/>
                  <a:pt x="620" y="25"/>
                  <a:pt x="621" y="24"/>
                </a:cubicBezTo>
                <a:cubicBezTo>
                  <a:pt x="621" y="24"/>
                  <a:pt x="620" y="24"/>
                  <a:pt x="620" y="24"/>
                </a:cubicBezTo>
                <a:cubicBezTo>
                  <a:pt x="619" y="24"/>
                  <a:pt x="619" y="24"/>
                  <a:pt x="619" y="24"/>
                </a:cubicBezTo>
                <a:close/>
                <a:moveTo>
                  <a:pt x="619" y="26"/>
                </a:moveTo>
                <a:cubicBezTo>
                  <a:pt x="618" y="26"/>
                  <a:pt x="617" y="26"/>
                  <a:pt x="616" y="26"/>
                </a:cubicBezTo>
                <a:cubicBezTo>
                  <a:pt x="615" y="26"/>
                  <a:pt x="614" y="26"/>
                  <a:pt x="613" y="26"/>
                </a:cubicBezTo>
                <a:cubicBezTo>
                  <a:pt x="612" y="26"/>
                  <a:pt x="610" y="27"/>
                  <a:pt x="610" y="27"/>
                </a:cubicBezTo>
                <a:cubicBezTo>
                  <a:pt x="609" y="27"/>
                  <a:pt x="608" y="27"/>
                  <a:pt x="608" y="27"/>
                </a:cubicBezTo>
                <a:cubicBezTo>
                  <a:pt x="609" y="28"/>
                  <a:pt x="609" y="28"/>
                  <a:pt x="610" y="28"/>
                </a:cubicBezTo>
                <a:cubicBezTo>
                  <a:pt x="611" y="28"/>
                  <a:pt x="613" y="28"/>
                  <a:pt x="614" y="28"/>
                </a:cubicBezTo>
                <a:cubicBezTo>
                  <a:pt x="616" y="28"/>
                  <a:pt x="618" y="29"/>
                  <a:pt x="618" y="28"/>
                </a:cubicBezTo>
                <a:cubicBezTo>
                  <a:pt x="619" y="28"/>
                  <a:pt x="619" y="27"/>
                  <a:pt x="620" y="27"/>
                </a:cubicBezTo>
                <a:cubicBezTo>
                  <a:pt x="621" y="27"/>
                  <a:pt x="622" y="27"/>
                  <a:pt x="621" y="27"/>
                </a:cubicBezTo>
                <a:cubicBezTo>
                  <a:pt x="621" y="26"/>
                  <a:pt x="621" y="26"/>
                  <a:pt x="619" y="26"/>
                </a:cubicBezTo>
                <a:close/>
                <a:moveTo>
                  <a:pt x="630" y="29"/>
                </a:moveTo>
                <a:cubicBezTo>
                  <a:pt x="631" y="29"/>
                  <a:pt x="633" y="29"/>
                  <a:pt x="633" y="29"/>
                </a:cubicBezTo>
                <a:cubicBezTo>
                  <a:pt x="634" y="28"/>
                  <a:pt x="633" y="28"/>
                  <a:pt x="633" y="27"/>
                </a:cubicBezTo>
                <a:cubicBezTo>
                  <a:pt x="632" y="27"/>
                  <a:pt x="631" y="27"/>
                  <a:pt x="631" y="27"/>
                </a:cubicBezTo>
                <a:cubicBezTo>
                  <a:pt x="630" y="27"/>
                  <a:pt x="629" y="27"/>
                  <a:pt x="629" y="27"/>
                </a:cubicBezTo>
                <a:cubicBezTo>
                  <a:pt x="628" y="28"/>
                  <a:pt x="627" y="28"/>
                  <a:pt x="628" y="28"/>
                </a:cubicBezTo>
                <a:cubicBezTo>
                  <a:pt x="628" y="29"/>
                  <a:pt x="629" y="29"/>
                  <a:pt x="630" y="29"/>
                </a:cubicBezTo>
                <a:close/>
                <a:moveTo>
                  <a:pt x="627" y="30"/>
                </a:moveTo>
                <a:cubicBezTo>
                  <a:pt x="628" y="29"/>
                  <a:pt x="627" y="29"/>
                  <a:pt x="626" y="29"/>
                </a:cubicBezTo>
                <a:cubicBezTo>
                  <a:pt x="626" y="29"/>
                  <a:pt x="625" y="29"/>
                  <a:pt x="626" y="30"/>
                </a:cubicBezTo>
                <a:cubicBezTo>
                  <a:pt x="627" y="30"/>
                  <a:pt x="627" y="30"/>
                  <a:pt x="627" y="30"/>
                </a:cubicBezTo>
                <a:close/>
                <a:moveTo>
                  <a:pt x="628" y="31"/>
                </a:moveTo>
                <a:cubicBezTo>
                  <a:pt x="627" y="31"/>
                  <a:pt x="626" y="31"/>
                  <a:pt x="626" y="32"/>
                </a:cubicBezTo>
                <a:cubicBezTo>
                  <a:pt x="625" y="32"/>
                  <a:pt x="626" y="32"/>
                  <a:pt x="626" y="33"/>
                </a:cubicBezTo>
                <a:cubicBezTo>
                  <a:pt x="626" y="33"/>
                  <a:pt x="627" y="33"/>
                  <a:pt x="628" y="33"/>
                </a:cubicBezTo>
                <a:cubicBezTo>
                  <a:pt x="628" y="32"/>
                  <a:pt x="628" y="32"/>
                  <a:pt x="629" y="32"/>
                </a:cubicBezTo>
                <a:cubicBezTo>
                  <a:pt x="629" y="32"/>
                  <a:pt x="629" y="31"/>
                  <a:pt x="628" y="31"/>
                </a:cubicBezTo>
                <a:close/>
                <a:moveTo>
                  <a:pt x="628" y="34"/>
                </a:moveTo>
                <a:cubicBezTo>
                  <a:pt x="628" y="34"/>
                  <a:pt x="629" y="33"/>
                  <a:pt x="628" y="33"/>
                </a:cubicBezTo>
                <a:cubicBezTo>
                  <a:pt x="628" y="33"/>
                  <a:pt x="628" y="34"/>
                  <a:pt x="628" y="34"/>
                </a:cubicBezTo>
                <a:close/>
                <a:moveTo>
                  <a:pt x="629" y="17"/>
                </a:moveTo>
                <a:cubicBezTo>
                  <a:pt x="628" y="17"/>
                  <a:pt x="626" y="18"/>
                  <a:pt x="626" y="18"/>
                </a:cubicBezTo>
                <a:cubicBezTo>
                  <a:pt x="625" y="17"/>
                  <a:pt x="623" y="17"/>
                  <a:pt x="624" y="18"/>
                </a:cubicBezTo>
                <a:cubicBezTo>
                  <a:pt x="624" y="18"/>
                  <a:pt x="625" y="18"/>
                  <a:pt x="625" y="18"/>
                </a:cubicBezTo>
                <a:cubicBezTo>
                  <a:pt x="625" y="19"/>
                  <a:pt x="624" y="19"/>
                  <a:pt x="625" y="19"/>
                </a:cubicBezTo>
                <a:cubicBezTo>
                  <a:pt x="625" y="19"/>
                  <a:pt x="626" y="19"/>
                  <a:pt x="627" y="19"/>
                </a:cubicBezTo>
                <a:cubicBezTo>
                  <a:pt x="627" y="19"/>
                  <a:pt x="629" y="18"/>
                  <a:pt x="629" y="18"/>
                </a:cubicBezTo>
                <a:cubicBezTo>
                  <a:pt x="629" y="19"/>
                  <a:pt x="628" y="19"/>
                  <a:pt x="628" y="19"/>
                </a:cubicBezTo>
                <a:cubicBezTo>
                  <a:pt x="629" y="19"/>
                  <a:pt x="630" y="19"/>
                  <a:pt x="630" y="19"/>
                </a:cubicBezTo>
                <a:cubicBezTo>
                  <a:pt x="631" y="19"/>
                  <a:pt x="632" y="18"/>
                  <a:pt x="632" y="18"/>
                </a:cubicBezTo>
                <a:cubicBezTo>
                  <a:pt x="632" y="19"/>
                  <a:pt x="633" y="19"/>
                  <a:pt x="633" y="18"/>
                </a:cubicBezTo>
                <a:cubicBezTo>
                  <a:pt x="634" y="18"/>
                  <a:pt x="634" y="18"/>
                  <a:pt x="634" y="18"/>
                </a:cubicBezTo>
                <a:cubicBezTo>
                  <a:pt x="634" y="18"/>
                  <a:pt x="635" y="18"/>
                  <a:pt x="635" y="18"/>
                </a:cubicBezTo>
                <a:cubicBezTo>
                  <a:pt x="636" y="18"/>
                  <a:pt x="637" y="18"/>
                  <a:pt x="637" y="18"/>
                </a:cubicBezTo>
                <a:cubicBezTo>
                  <a:pt x="636" y="18"/>
                  <a:pt x="635" y="18"/>
                  <a:pt x="635" y="19"/>
                </a:cubicBezTo>
                <a:cubicBezTo>
                  <a:pt x="636" y="19"/>
                  <a:pt x="641" y="18"/>
                  <a:pt x="640" y="19"/>
                </a:cubicBezTo>
                <a:cubicBezTo>
                  <a:pt x="639" y="19"/>
                  <a:pt x="633" y="19"/>
                  <a:pt x="634" y="19"/>
                </a:cubicBezTo>
                <a:cubicBezTo>
                  <a:pt x="635" y="19"/>
                  <a:pt x="638" y="19"/>
                  <a:pt x="639" y="19"/>
                </a:cubicBezTo>
                <a:cubicBezTo>
                  <a:pt x="640" y="19"/>
                  <a:pt x="643" y="19"/>
                  <a:pt x="642" y="19"/>
                </a:cubicBezTo>
                <a:cubicBezTo>
                  <a:pt x="642" y="19"/>
                  <a:pt x="636" y="19"/>
                  <a:pt x="634" y="19"/>
                </a:cubicBezTo>
                <a:cubicBezTo>
                  <a:pt x="633" y="19"/>
                  <a:pt x="630" y="19"/>
                  <a:pt x="630" y="20"/>
                </a:cubicBezTo>
                <a:cubicBezTo>
                  <a:pt x="629" y="20"/>
                  <a:pt x="629" y="20"/>
                  <a:pt x="628" y="20"/>
                </a:cubicBezTo>
                <a:cubicBezTo>
                  <a:pt x="628" y="20"/>
                  <a:pt x="626" y="20"/>
                  <a:pt x="626" y="21"/>
                </a:cubicBezTo>
                <a:cubicBezTo>
                  <a:pt x="627" y="21"/>
                  <a:pt x="627" y="21"/>
                  <a:pt x="628" y="21"/>
                </a:cubicBezTo>
                <a:cubicBezTo>
                  <a:pt x="628" y="21"/>
                  <a:pt x="629" y="21"/>
                  <a:pt x="628" y="21"/>
                </a:cubicBezTo>
                <a:cubicBezTo>
                  <a:pt x="627" y="22"/>
                  <a:pt x="626" y="21"/>
                  <a:pt x="626" y="22"/>
                </a:cubicBezTo>
                <a:cubicBezTo>
                  <a:pt x="626" y="22"/>
                  <a:pt x="627" y="22"/>
                  <a:pt x="627" y="22"/>
                </a:cubicBezTo>
                <a:cubicBezTo>
                  <a:pt x="628" y="22"/>
                  <a:pt x="629" y="22"/>
                  <a:pt x="629" y="22"/>
                </a:cubicBezTo>
                <a:cubicBezTo>
                  <a:pt x="630" y="22"/>
                  <a:pt x="631" y="22"/>
                  <a:pt x="631" y="22"/>
                </a:cubicBezTo>
                <a:cubicBezTo>
                  <a:pt x="632" y="22"/>
                  <a:pt x="633" y="22"/>
                  <a:pt x="633" y="22"/>
                </a:cubicBezTo>
                <a:cubicBezTo>
                  <a:pt x="632" y="23"/>
                  <a:pt x="628" y="23"/>
                  <a:pt x="628" y="23"/>
                </a:cubicBezTo>
                <a:cubicBezTo>
                  <a:pt x="627" y="23"/>
                  <a:pt x="628" y="24"/>
                  <a:pt x="628" y="24"/>
                </a:cubicBezTo>
                <a:cubicBezTo>
                  <a:pt x="629" y="24"/>
                  <a:pt x="629" y="24"/>
                  <a:pt x="629" y="24"/>
                </a:cubicBezTo>
                <a:cubicBezTo>
                  <a:pt x="629" y="24"/>
                  <a:pt x="630" y="24"/>
                  <a:pt x="630" y="24"/>
                </a:cubicBezTo>
                <a:cubicBezTo>
                  <a:pt x="630" y="24"/>
                  <a:pt x="631" y="24"/>
                  <a:pt x="631" y="24"/>
                </a:cubicBezTo>
                <a:cubicBezTo>
                  <a:pt x="632" y="25"/>
                  <a:pt x="633" y="25"/>
                  <a:pt x="634" y="25"/>
                </a:cubicBezTo>
                <a:cubicBezTo>
                  <a:pt x="634" y="25"/>
                  <a:pt x="635" y="25"/>
                  <a:pt x="636" y="25"/>
                </a:cubicBezTo>
                <a:cubicBezTo>
                  <a:pt x="636" y="24"/>
                  <a:pt x="636" y="24"/>
                  <a:pt x="636" y="24"/>
                </a:cubicBezTo>
                <a:cubicBezTo>
                  <a:pt x="637" y="24"/>
                  <a:pt x="638" y="24"/>
                  <a:pt x="638" y="24"/>
                </a:cubicBezTo>
                <a:cubicBezTo>
                  <a:pt x="638" y="24"/>
                  <a:pt x="639" y="25"/>
                  <a:pt x="639" y="24"/>
                </a:cubicBezTo>
                <a:cubicBezTo>
                  <a:pt x="639" y="24"/>
                  <a:pt x="639" y="24"/>
                  <a:pt x="639" y="23"/>
                </a:cubicBezTo>
                <a:cubicBezTo>
                  <a:pt x="640" y="23"/>
                  <a:pt x="640" y="22"/>
                  <a:pt x="640" y="22"/>
                </a:cubicBezTo>
                <a:cubicBezTo>
                  <a:pt x="640" y="23"/>
                  <a:pt x="641" y="24"/>
                  <a:pt x="641" y="24"/>
                </a:cubicBezTo>
                <a:cubicBezTo>
                  <a:pt x="641" y="25"/>
                  <a:pt x="642" y="25"/>
                  <a:pt x="642" y="24"/>
                </a:cubicBezTo>
                <a:cubicBezTo>
                  <a:pt x="643" y="24"/>
                  <a:pt x="644" y="24"/>
                  <a:pt x="644" y="23"/>
                </a:cubicBezTo>
                <a:cubicBezTo>
                  <a:pt x="645" y="23"/>
                  <a:pt x="644" y="23"/>
                  <a:pt x="645" y="22"/>
                </a:cubicBezTo>
                <a:cubicBezTo>
                  <a:pt x="645" y="22"/>
                  <a:pt x="645" y="22"/>
                  <a:pt x="646" y="23"/>
                </a:cubicBezTo>
                <a:cubicBezTo>
                  <a:pt x="646" y="23"/>
                  <a:pt x="646" y="23"/>
                  <a:pt x="646" y="23"/>
                </a:cubicBezTo>
                <a:cubicBezTo>
                  <a:pt x="645" y="23"/>
                  <a:pt x="645" y="24"/>
                  <a:pt x="645" y="24"/>
                </a:cubicBezTo>
                <a:cubicBezTo>
                  <a:pt x="644" y="24"/>
                  <a:pt x="644" y="24"/>
                  <a:pt x="645" y="24"/>
                </a:cubicBezTo>
                <a:cubicBezTo>
                  <a:pt x="645" y="24"/>
                  <a:pt x="646" y="23"/>
                  <a:pt x="647" y="23"/>
                </a:cubicBezTo>
                <a:cubicBezTo>
                  <a:pt x="647" y="23"/>
                  <a:pt x="648" y="23"/>
                  <a:pt x="648" y="22"/>
                </a:cubicBezTo>
                <a:cubicBezTo>
                  <a:pt x="648" y="22"/>
                  <a:pt x="648" y="22"/>
                  <a:pt x="647" y="22"/>
                </a:cubicBezTo>
                <a:cubicBezTo>
                  <a:pt x="647" y="22"/>
                  <a:pt x="648" y="22"/>
                  <a:pt x="648" y="21"/>
                </a:cubicBezTo>
                <a:cubicBezTo>
                  <a:pt x="649" y="21"/>
                  <a:pt x="649" y="20"/>
                  <a:pt x="649" y="20"/>
                </a:cubicBezTo>
                <a:cubicBezTo>
                  <a:pt x="650" y="20"/>
                  <a:pt x="650" y="20"/>
                  <a:pt x="651" y="20"/>
                </a:cubicBezTo>
                <a:cubicBezTo>
                  <a:pt x="651" y="20"/>
                  <a:pt x="652" y="20"/>
                  <a:pt x="652" y="20"/>
                </a:cubicBezTo>
                <a:cubicBezTo>
                  <a:pt x="651" y="20"/>
                  <a:pt x="650" y="21"/>
                  <a:pt x="650" y="21"/>
                </a:cubicBezTo>
                <a:cubicBezTo>
                  <a:pt x="649" y="21"/>
                  <a:pt x="649" y="21"/>
                  <a:pt x="649" y="22"/>
                </a:cubicBezTo>
                <a:cubicBezTo>
                  <a:pt x="649" y="22"/>
                  <a:pt x="649" y="22"/>
                  <a:pt x="650" y="22"/>
                </a:cubicBezTo>
                <a:cubicBezTo>
                  <a:pt x="650" y="22"/>
                  <a:pt x="651" y="21"/>
                  <a:pt x="652" y="21"/>
                </a:cubicBezTo>
                <a:cubicBezTo>
                  <a:pt x="652" y="21"/>
                  <a:pt x="653" y="21"/>
                  <a:pt x="654" y="21"/>
                </a:cubicBezTo>
                <a:cubicBezTo>
                  <a:pt x="654" y="21"/>
                  <a:pt x="654" y="20"/>
                  <a:pt x="654" y="20"/>
                </a:cubicBezTo>
                <a:cubicBezTo>
                  <a:pt x="655" y="20"/>
                  <a:pt x="655" y="21"/>
                  <a:pt x="655" y="20"/>
                </a:cubicBezTo>
                <a:cubicBezTo>
                  <a:pt x="656" y="20"/>
                  <a:pt x="657" y="20"/>
                  <a:pt x="657" y="20"/>
                </a:cubicBezTo>
                <a:cubicBezTo>
                  <a:pt x="658" y="20"/>
                  <a:pt x="659" y="20"/>
                  <a:pt x="659" y="20"/>
                </a:cubicBezTo>
                <a:cubicBezTo>
                  <a:pt x="658" y="20"/>
                  <a:pt x="657" y="20"/>
                  <a:pt x="656" y="20"/>
                </a:cubicBezTo>
                <a:cubicBezTo>
                  <a:pt x="656" y="20"/>
                  <a:pt x="655" y="21"/>
                  <a:pt x="656" y="21"/>
                </a:cubicBezTo>
                <a:cubicBezTo>
                  <a:pt x="656" y="21"/>
                  <a:pt x="660" y="21"/>
                  <a:pt x="659" y="21"/>
                </a:cubicBezTo>
                <a:cubicBezTo>
                  <a:pt x="658" y="21"/>
                  <a:pt x="655" y="21"/>
                  <a:pt x="654" y="21"/>
                </a:cubicBezTo>
                <a:cubicBezTo>
                  <a:pt x="654" y="21"/>
                  <a:pt x="653" y="22"/>
                  <a:pt x="652" y="22"/>
                </a:cubicBezTo>
                <a:cubicBezTo>
                  <a:pt x="651" y="22"/>
                  <a:pt x="652" y="23"/>
                  <a:pt x="651" y="23"/>
                </a:cubicBezTo>
                <a:cubicBezTo>
                  <a:pt x="651" y="22"/>
                  <a:pt x="649" y="23"/>
                  <a:pt x="648" y="23"/>
                </a:cubicBezTo>
                <a:cubicBezTo>
                  <a:pt x="648" y="23"/>
                  <a:pt x="648" y="23"/>
                  <a:pt x="648" y="24"/>
                </a:cubicBezTo>
                <a:cubicBezTo>
                  <a:pt x="648" y="24"/>
                  <a:pt x="648" y="24"/>
                  <a:pt x="647" y="24"/>
                </a:cubicBezTo>
                <a:cubicBezTo>
                  <a:pt x="647" y="25"/>
                  <a:pt x="648" y="25"/>
                  <a:pt x="648" y="25"/>
                </a:cubicBezTo>
                <a:cubicBezTo>
                  <a:pt x="649" y="25"/>
                  <a:pt x="651" y="24"/>
                  <a:pt x="651" y="24"/>
                </a:cubicBezTo>
                <a:cubicBezTo>
                  <a:pt x="652" y="24"/>
                  <a:pt x="655" y="23"/>
                  <a:pt x="654" y="24"/>
                </a:cubicBezTo>
                <a:cubicBezTo>
                  <a:pt x="654" y="24"/>
                  <a:pt x="654" y="24"/>
                  <a:pt x="653" y="24"/>
                </a:cubicBezTo>
                <a:cubicBezTo>
                  <a:pt x="651" y="25"/>
                  <a:pt x="651" y="25"/>
                  <a:pt x="652" y="25"/>
                </a:cubicBezTo>
                <a:cubicBezTo>
                  <a:pt x="652" y="25"/>
                  <a:pt x="655" y="25"/>
                  <a:pt x="656" y="24"/>
                </a:cubicBezTo>
                <a:cubicBezTo>
                  <a:pt x="657" y="24"/>
                  <a:pt x="660" y="22"/>
                  <a:pt x="660" y="22"/>
                </a:cubicBezTo>
                <a:cubicBezTo>
                  <a:pt x="661" y="22"/>
                  <a:pt x="660" y="23"/>
                  <a:pt x="659" y="23"/>
                </a:cubicBezTo>
                <a:cubicBezTo>
                  <a:pt x="659" y="23"/>
                  <a:pt x="659" y="23"/>
                  <a:pt x="659" y="23"/>
                </a:cubicBezTo>
                <a:cubicBezTo>
                  <a:pt x="659" y="24"/>
                  <a:pt x="660" y="24"/>
                  <a:pt x="659" y="24"/>
                </a:cubicBezTo>
                <a:cubicBezTo>
                  <a:pt x="659" y="24"/>
                  <a:pt x="657" y="24"/>
                  <a:pt x="658" y="24"/>
                </a:cubicBezTo>
                <a:cubicBezTo>
                  <a:pt x="658" y="24"/>
                  <a:pt x="661" y="24"/>
                  <a:pt x="660" y="24"/>
                </a:cubicBezTo>
                <a:cubicBezTo>
                  <a:pt x="659" y="24"/>
                  <a:pt x="657" y="24"/>
                  <a:pt x="657" y="24"/>
                </a:cubicBezTo>
                <a:cubicBezTo>
                  <a:pt x="657" y="24"/>
                  <a:pt x="656" y="25"/>
                  <a:pt x="657" y="25"/>
                </a:cubicBezTo>
                <a:cubicBezTo>
                  <a:pt x="657" y="25"/>
                  <a:pt x="659" y="25"/>
                  <a:pt x="659" y="25"/>
                </a:cubicBezTo>
                <a:cubicBezTo>
                  <a:pt x="658" y="25"/>
                  <a:pt x="656" y="25"/>
                  <a:pt x="655" y="25"/>
                </a:cubicBezTo>
                <a:cubicBezTo>
                  <a:pt x="654" y="25"/>
                  <a:pt x="652" y="26"/>
                  <a:pt x="653" y="26"/>
                </a:cubicBezTo>
                <a:cubicBezTo>
                  <a:pt x="654" y="26"/>
                  <a:pt x="658" y="26"/>
                  <a:pt x="657" y="26"/>
                </a:cubicBezTo>
                <a:cubicBezTo>
                  <a:pt x="656" y="26"/>
                  <a:pt x="654" y="26"/>
                  <a:pt x="653" y="26"/>
                </a:cubicBezTo>
                <a:cubicBezTo>
                  <a:pt x="653" y="26"/>
                  <a:pt x="652" y="27"/>
                  <a:pt x="653" y="27"/>
                </a:cubicBezTo>
                <a:cubicBezTo>
                  <a:pt x="653" y="27"/>
                  <a:pt x="654" y="27"/>
                  <a:pt x="655" y="27"/>
                </a:cubicBezTo>
                <a:cubicBezTo>
                  <a:pt x="656" y="27"/>
                  <a:pt x="655" y="27"/>
                  <a:pt x="655" y="27"/>
                </a:cubicBezTo>
                <a:cubicBezTo>
                  <a:pt x="654" y="28"/>
                  <a:pt x="653" y="28"/>
                  <a:pt x="654" y="28"/>
                </a:cubicBezTo>
                <a:cubicBezTo>
                  <a:pt x="655" y="28"/>
                  <a:pt x="657" y="28"/>
                  <a:pt x="658" y="28"/>
                </a:cubicBezTo>
                <a:cubicBezTo>
                  <a:pt x="658" y="28"/>
                  <a:pt x="660" y="27"/>
                  <a:pt x="661" y="27"/>
                </a:cubicBezTo>
                <a:cubicBezTo>
                  <a:pt x="661" y="27"/>
                  <a:pt x="663" y="26"/>
                  <a:pt x="664" y="26"/>
                </a:cubicBezTo>
                <a:cubicBezTo>
                  <a:pt x="665" y="25"/>
                  <a:pt x="666" y="25"/>
                  <a:pt x="666" y="25"/>
                </a:cubicBezTo>
                <a:cubicBezTo>
                  <a:pt x="667" y="25"/>
                  <a:pt x="667" y="25"/>
                  <a:pt x="666" y="25"/>
                </a:cubicBezTo>
                <a:cubicBezTo>
                  <a:pt x="666" y="25"/>
                  <a:pt x="664" y="26"/>
                  <a:pt x="663" y="26"/>
                </a:cubicBezTo>
                <a:cubicBezTo>
                  <a:pt x="663" y="27"/>
                  <a:pt x="661" y="27"/>
                  <a:pt x="660" y="27"/>
                </a:cubicBezTo>
                <a:cubicBezTo>
                  <a:pt x="660" y="27"/>
                  <a:pt x="658" y="28"/>
                  <a:pt x="658" y="28"/>
                </a:cubicBezTo>
                <a:cubicBezTo>
                  <a:pt x="658" y="28"/>
                  <a:pt x="657" y="28"/>
                  <a:pt x="657" y="29"/>
                </a:cubicBezTo>
                <a:cubicBezTo>
                  <a:pt x="658" y="29"/>
                  <a:pt x="657" y="29"/>
                  <a:pt x="657" y="29"/>
                </a:cubicBezTo>
                <a:cubicBezTo>
                  <a:pt x="657" y="29"/>
                  <a:pt x="656" y="28"/>
                  <a:pt x="655" y="28"/>
                </a:cubicBezTo>
                <a:cubicBezTo>
                  <a:pt x="655" y="29"/>
                  <a:pt x="654" y="29"/>
                  <a:pt x="654" y="29"/>
                </a:cubicBezTo>
                <a:cubicBezTo>
                  <a:pt x="653" y="29"/>
                  <a:pt x="653" y="29"/>
                  <a:pt x="653" y="29"/>
                </a:cubicBezTo>
                <a:cubicBezTo>
                  <a:pt x="653" y="29"/>
                  <a:pt x="652" y="28"/>
                  <a:pt x="652" y="28"/>
                </a:cubicBezTo>
                <a:cubicBezTo>
                  <a:pt x="651" y="29"/>
                  <a:pt x="651" y="29"/>
                  <a:pt x="651" y="28"/>
                </a:cubicBezTo>
                <a:cubicBezTo>
                  <a:pt x="650" y="28"/>
                  <a:pt x="650" y="28"/>
                  <a:pt x="650" y="28"/>
                </a:cubicBezTo>
                <a:cubicBezTo>
                  <a:pt x="649" y="28"/>
                  <a:pt x="649" y="29"/>
                  <a:pt x="649" y="28"/>
                </a:cubicBezTo>
                <a:cubicBezTo>
                  <a:pt x="649" y="28"/>
                  <a:pt x="651" y="27"/>
                  <a:pt x="649" y="26"/>
                </a:cubicBezTo>
                <a:cubicBezTo>
                  <a:pt x="648" y="26"/>
                  <a:pt x="647" y="26"/>
                  <a:pt x="646" y="26"/>
                </a:cubicBezTo>
                <a:cubicBezTo>
                  <a:pt x="645" y="26"/>
                  <a:pt x="645" y="26"/>
                  <a:pt x="644" y="26"/>
                </a:cubicBezTo>
                <a:cubicBezTo>
                  <a:pt x="643" y="26"/>
                  <a:pt x="642" y="26"/>
                  <a:pt x="642" y="27"/>
                </a:cubicBezTo>
                <a:cubicBezTo>
                  <a:pt x="641" y="27"/>
                  <a:pt x="641" y="27"/>
                  <a:pt x="641" y="27"/>
                </a:cubicBezTo>
                <a:cubicBezTo>
                  <a:pt x="641" y="27"/>
                  <a:pt x="642" y="28"/>
                  <a:pt x="642" y="28"/>
                </a:cubicBezTo>
                <a:cubicBezTo>
                  <a:pt x="642" y="28"/>
                  <a:pt x="641" y="29"/>
                  <a:pt x="641" y="29"/>
                </a:cubicBezTo>
                <a:cubicBezTo>
                  <a:pt x="642" y="29"/>
                  <a:pt x="642" y="29"/>
                  <a:pt x="643" y="29"/>
                </a:cubicBezTo>
                <a:cubicBezTo>
                  <a:pt x="643" y="28"/>
                  <a:pt x="645" y="29"/>
                  <a:pt x="644" y="29"/>
                </a:cubicBezTo>
                <a:cubicBezTo>
                  <a:pt x="644" y="29"/>
                  <a:pt x="643" y="29"/>
                  <a:pt x="643" y="29"/>
                </a:cubicBezTo>
                <a:cubicBezTo>
                  <a:pt x="643" y="29"/>
                  <a:pt x="644" y="30"/>
                  <a:pt x="643" y="30"/>
                </a:cubicBezTo>
                <a:cubicBezTo>
                  <a:pt x="643" y="30"/>
                  <a:pt x="643" y="30"/>
                  <a:pt x="642" y="30"/>
                </a:cubicBezTo>
                <a:cubicBezTo>
                  <a:pt x="642" y="29"/>
                  <a:pt x="641" y="29"/>
                  <a:pt x="641" y="30"/>
                </a:cubicBezTo>
                <a:cubicBezTo>
                  <a:pt x="641" y="30"/>
                  <a:pt x="640" y="30"/>
                  <a:pt x="640" y="30"/>
                </a:cubicBezTo>
                <a:cubicBezTo>
                  <a:pt x="640" y="30"/>
                  <a:pt x="640" y="30"/>
                  <a:pt x="639" y="30"/>
                </a:cubicBezTo>
                <a:cubicBezTo>
                  <a:pt x="638" y="30"/>
                  <a:pt x="638" y="30"/>
                  <a:pt x="637" y="30"/>
                </a:cubicBezTo>
                <a:cubicBezTo>
                  <a:pt x="637" y="30"/>
                  <a:pt x="636" y="30"/>
                  <a:pt x="636" y="30"/>
                </a:cubicBezTo>
                <a:cubicBezTo>
                  <a:pt x="636" y="30"/>
                  <a:pt x="635" y="30"/>
                  <a:pt x="634" y="30"/>
                </a:cubicBezTo>
                <a:cubicBezTo>
                  <a:pt x="634" y="30"/>
                  <a:pt x="634" y="30"/>
                  <a:pt x="633" y="31"/>
                </a:cubicBezTo>
                <a:cubicBezTo>
                  <a:pt x="633" y="31"/>
                  <a:pt x="632" y="31"/>
                  <a:pt x="631" y="31"/>
                </a:cubicBezTo>
                <a:cubicBezTo>
                  <a:pt x="631" y="31"/>
                  <a:pt x="630" y="31"/>
                  <a:pt x="630" y="32"/>
                </a:cubicBezTo>
                <a:cubicBezTo>
                  <a:pt x="630" y="32"/>
                  <a:pt x="630" y="32"/>
                  <a:pt x="630" y="32"/>
                </a:cubicBezTo>
                <a:cubicBezTo>
                  <a:pt x="629" y="32"/>
                  <a:pt x="629" y="33"/>
                  <a:pt x="629" y="33"/>
                </a:cubicBezTo>
                <a:cubicBezTo>
                  <a:pt x="629" y="33"/>
                  <a:pt x="629" y="33"/>
                  <a:pt x="629" y="33"/>
                </a:cubicBezTo>
                <a:cubicBezTo>
                  <a:pt x="629" y="34"/>
                  <a:pt x="630" y="34"/>
                  <a:pt x="630" y="33"/>
                </a:cubicBezTo>
                <a:cubicBezTo>
                  <a:pt x="631" y="33"/>
                  <a:pt x="632" y="32"/>
                  <a:pt x="632" y="32"/>
                </a:cubicBezTo>
                <a:cubicBezTo>
                  <a:pt x="633" y="32"/>
                  <a:pt x="633" y="32"/>
                  <a:pt x="634" y="32"/>
                </a:cubicBezTo>
                <a:cubicBezTo>
                  <a:pt x="634" y="31"/>
                  <a:pt x="635" y="32"/>
                  <a:pt x="634" y="32"/>
                </a:cubicBezTo>
                <a:cubicBezTo>
                  <a:pt x="634" y="32"/>
                  <a:pt x="633" y="33"/>
                  <a:pt x="633" y="33"/>
                </a:cubicBezTo>
                <a:cubicBezTo>
                  <a:pt x="633" y="34"/>
                  <a:pt x="632" y="34"/>
                  <a:pt x="633" y="34"/>
                </a:cubicBezTo>
                <a:cubicBezTo>
                  <a:pt x="633" y="34"/>
                  <a:pt x="634" y="34"/>
                  <a:pt x="635" y="34"/>
                </a:cubicBezTo>
                <a:cubicBezTo>
                  <a:pt x="635" y="34"/>
                  <a:pt x="636" y="34"/>
                  <a:pt x="636" y="33"/>
                </a:cubicBezTo>
                <a:cubicBezTo>
                  <a:pt x="637" y="32"/>
                  <a:pt x="637" y="33"/>
                  <a:pt x="637" y="33"/>
                </a:cubicBezTo>
                <a:cubicBezTo>
                  <a:pt x="637" y="34"/>
                  <a:pt x="638" y="34"/>
                  <a:pt x="639" y="34"/>
                </a:cubicBezTo>
                <a:cubicBezTo>
                  <a:pt x="639" y="34"/>
                  <a:pt x="640" y="33"/>
                  <a:pt x="640" y="33"/>
                </a:cubicBezTo>
                <a:cubicBezTo>
                  <a:pt x="641" y="33"/>
                  <a:pt x="641" y="32"/>
                  <a:pt x="641" y="32"/>
                </a:cubicBezTo>
                <a:cubicBezTo>
                  <a:pt x="642" y="33"/>
                  <a:pt x="642" y="33"/>
                  <a:pt x="642" y="33"/>
                </a:cubicBezTo>
                <a:cubicBezTo>
                  <a:pt x="641" y="33"/>
                  <a:pt x="641" y="33"/>
                  <a:pt x="641" y="34"/>
                </a:cubicBezTo>
                <a:cubicBezTo>
                  <a:pt x="640" y="34"/>
                  <a:pt x="642" y="34"/>
                  <a:pt x="644" y="34"/>
                </a:cubicBezTo>
                <a:cubicBezTo>
                  <a:pt x="645" y="34"/>
                  <a:pt x="645" y="34"/>
                  <a:pt x="647" y="34"/>
                </a:cubicBezTo>
                <a:cubicBezTo>
                  <a:pt x="648" y="34"/>
                  <a:pt x="648" y="34"/>
                  <a:pt x="648" y="34"/>
                </a:cubicBezTo>
                <a:cubicBezTo>
                  <a:pt x="647" y="34"/>
                  <a:pt x="646" y="34"/>
                  <a:pt x="646" y="33"/>
                </a:cubicBezTo>
                <a:cubicBezTo>
                  <a:pt x="647" y="33"/>
                  <a:pt x="647" y="32"/>
                  <a:pt x="647" y="33"/>
                </a:cubicBezTo>
                <a:cubicBezTo>
                  <a:pt x="648" y="33"/>
                  <a:pt x="648" y="33"/>
                  <a:pt x="648" y="33"/>
                </a:cubicBezTo>
                <a:cubicBezTo>
                  <a:pt x="649" y="33"/>
                  <a:pt x="650" y="34"/>
                  <a:pt x="650" y="33"/>
                </a:cubicBezTo>
                <a:cubicBezTo>
                  <a:pt x="650" y="33"/>
                  <a:pt x="651" y="32"/>
                  <a:pt x="651" y="32"/>
                </a:cubicBezTo>
                <a:cubicBezTo>
                  <a:pt x="651" y="33"/>
                  <a:pt x="651" y="33"/>
                  <a:pt x="651" y="34"/>
                </a:cubicBezTo>
                <a:cubicBezTo>
                  <a:pt x="652" y="34"/>
                  <a:pt x="653" y="33"/>
                  <a:pt x="654" y="33"/>
                </a:cubicBezTo>
                <a:cubicBezTo>
                  <a:pt x="654" y="33"/>
                  <a:pt x="654" y="32"/>
                  <a:pt x="654" y="32"/>
                </a:cubicBezTo>
                <a:cubicBezTo>
                  <a:pt x="655" y="32"/>
                  <a:pt x="655" y="33"/>
                  <a:pt x="655" y="33"/>
                </a:cubicBezTo>
                <a:cubicBezTo>
                  <a:pt x="655" y="33"/>
                  <a:pt x="653" y="33"/>
                  <a:pt x="654" y="34"/>
                </a:cubicBezTo>
                <a:cubicBezTo>
                  <a:pt x="655" y="34"/>
                  <a:pt x="657" y="34"/>
                  <a:pt x="658" y="34"/>
                </a:cubicBezTo>
                <a:cubicBezTo>
                  <a:pt x="658" y="33"/>
                  <a:pt x="658" y="33"/>
                  <a:pt x="658" y="32"/>
                </a:cubicBezTo>
                <a:cubicBezTo>
                  <a:pt x="658" y="32"/>
                  <a:pt x="658" y="32"/>
                  <a:pt x="658" y="32"/>
                </a:cubicBezTo>
                <a:cubicBezTo>
                  <a:pt x="658" y="32"/>
                  <a:pt x="658" y="32"/>
                  <a:pt x="659" y="32"/>
                </a:cubicBezTo>
                <a:cubicBezTo>
                  <a:pt x="659" y="33"/>
                  <a:pt x="660" y="32"/>
                  <a:pt x="660" y="32"/>
                </a:cubicBezTo>
                <a:cubicBezTo>
                  <a:pt x="661" y="32"/>
                  <a:pt x="661" y="33"/>
                  <a:pt x="660" y="33"/>
                </a:cubicBezTo>
                <a:cubicBezTo>
                  <a:pt x="659" y="33"/>
                  <a:pt x="658" y="33"/>
                  <a:pt x="660" y="34"/>
                </a:cubicBezTo>
                <a:cubicBezTo>
                  <a:pt x="661" y="34"/>
                  <a:pt x="661" y="33"/>
                  <a:pt x="662" y="33"/>
                </a:cubicBezTo>
                <a:cubicBezTo>
                  <a:pt x="663" y="33"/>
                  <a:pt x="663" y="33"/>
                  <a:pt x="663" y="34"/>
                </a:cubicBezTo>
                <a:cubicBezTo>
                  <a:pt x="662" y="34"/>
                  <a:pt x="662" y="34"/>
                  <a:pt x="661" y="35"/>
                </a:cubicBezTo>
                <a:cubicBezTo>
                  <a:pt x="661" y="35"/>
                  <a:pt x="660" y="35"/>
                  <a:pt x="661" y="35"/>
                </a:cubicBezTo>
                <a:cubicBezTo>
                  <a:pt x="662" y="35"/>
                  <a:pt x="662" y="35"/>
                  <a:pt x="663" y="35"/>
                </a:cubicBezTo>
                <a:cubicBezTo>
                  <a:pt x="664" y="34"/>
                  <a:pt x="666" y="34"/>
                  <a:pt x="666" y="34"/>
                </a:cubicBezTo>
                <a:cubicBezTo>
                  <a:pt x="667" y="34"/>
                  <a:pt x="668" y="34"/>
                  <a:pt x="669" y="34"/>
                </a:cubicBezTo>
                <a:cubicBezTo>
                  <a:pt x="669" y="34"/>
                  <a:pt x="671" y="33"/>
                  <a:pt x="671" y="33"/>
                </a:cubicBezTo>
                <a:cubicBezTo>
                  <a:pt x="671" y="33"/>
                  <a:pt x="673" y="32"/>
                  <a:pt x="672" y="33"/>
                </a:cubicBezTo>
                <a:cubicBezTo>
                  <a:pt x="672" y="33"/>
                  <a:pt x="672" y="33"/>
                  <a:pt x="673" y="33"/>
                </a:cubicBezTo>
                <a:cubicBezTo>
                  <a:pt x="673" y="33"/>
                  <a:pt x="674" y="33"/>
                  <a:pt x="674" y="33"/>
                </a:cubicBezTo>
                <a:cubicBezTo>
                  <a:pt x="675" y="33"/>
                  <a:pt x="675" y="32"/>
                  <a:pt x="676" y="32"/>
                </a:cubicBezTo>
                <a:cubicBezTo>
                  <a:pt x="676" y="32"/>
                  <a:pt x="677" y="32"/>
                  <a:pt x="677" y="32"/>
                </a:cubicBezTo>
                <a:cubicBezTo>
                  <a:pt x="678" y="31"/>
                  <a:pt x="678" y="31"/>
                  <a:pt x="677" y="30"/>
                </a:cubicBezTo>
                <a:cubicBezTo>
                  <a:pt x="677" y="30"/>
                  <a:pt x="676" y="30"/>
                  <a:pt x="675" y="31"/>
                </a:cubicBezTo>
                <a:cubicBezTo>
                  <a:pt x="675" y="31"/>
                  <a:pt x="674" y="31"/>
                  <a:pt x="673" y="31"/>
                </a:cubicBezTo>
                <a:cubicBezTo>
                  <a:pt x="673" y="31"/>
                  <a:pt x="673" y="31"/>
                  <a:pt x="674" y="31"/>
                </a:cubicBezTo>
                <a:cubicBezTo>
                  <a:pt x="674" y="30"/>
                  <a:pt x="673" y="31"/>
                  <a:pt x="673" y="31"/>
                </a:cubicBezTo>
                <a:cubicBezTo>
                  <a:pt x="672" y="31"/>
                  <a:pt x="672" y="31"/>
                  <a:pt x="672" y="30"/>
                </a:cubicBezTo>
                <a:cubicBezTo>
                  <a:pt x="673" y="30"/>
                  <a:pt x="674" y="30"/>
                  <a:pt x="674" y="30"/>
                </a:cubicBezTo>
                <a:cubicBezTo>
                  <a:pt x="674" y="30"/>
                  <a:pt x="674" y="30"/>
                  <a:pt x="674" y="29"/>
                </a:cubicBezTo>
                <a:cubicBezTo>
                  <a:pt x="673" y="29"/>
                  <a:pt x="672" y="29"/>
                  <a:pt x="672" y="29"/>
                </a:cubicBezTo>
                <a:cubicBezTo>
                  <a:pt x="672" y="29"/>
                  <a:pt x="670" y="30"/>
                  <a:pt x="670" y="30"/>
                </a:cubicBezTo>
                <a:cubicBezTo>
                  <a:pt x="670" y="30"/>
                  <a:pt x="669" y="30"/>
                  <a:pt x="669" y="30"/>
                </a:cubicBezTo>
                <a:cubicBezTo>
                  <a:pt x="669" y="29"/>
                  <a:pt x="670" y="29"/>
                  <a:pt x="669" y="29"/>
                </a:cubicBezTo>
                <a:cubicBezTo>
                  <a:pt x="668" y="29"/>
                  <a:pt x="668" y="29"/>
                  <a:pt x="667" y="29"/>
                </a:cubicBezTo>
                <a:cubicBezTo>
                  <a:pt x="667" y="29"/>
                  <a:pt x="666" y="29"/>
                  <a:pt x="665" y="29"/>
                </a:cubicBezTo>
                <a:cubicBezTo>
                  <a:pt x="664" y="29"/>
                  <a:pt x="664" y="30"/>
                  <a:pt x="664" y="29"/>
                </a:cubicBezTo>
                <a:cubicBezTo>
                  <a:pt x="663" y="29"/>
                  <a:pt x="663" y="29"/>
                  <a:pt x="663" y="29"/>
                </a:cubicBezTo>
                <a:cubicBezTo>
                  <a:pt x="663" y="29"/>
                  <a:pt x="665" y="29"/>
                  <a:pt x="666" y="29"/>
                </a:cubicBezTo>
                <a:cubicBezTo>
                  <a:pt x="666" y="29"/>
                  <a:pt x="667" y="29"/>
                  <a:pt x="666" y="28"/>
                </a:cubicBezTo>
                <a:cubicBezTo>
                  <a:pt x="666" y="28"/>
                  <a:pt x="665" y="28"/>
                  <a:pt x="666" y="28"/>
                </a:cubicBezTo>
                <a:cubicBezTo>
                  <a:pt x="666" y="27"/>
                  <a:pt x="666" y="27"/>
                  <a:pt x="666" y="27"/>
                </a:cubicBezTo>
                <a:cubicBezTo>
                  <a:pt x="666" y="27"/>
                  <a:pt x="666" y="27"/>
                  <a:pt x="667" y="28"/>
                </a:cubicBezTo>
                <a:cubicBezTo>
                  <a:pt x="667" y="28"/>
                  <a:pt x="668" y="29"/>
                  <a:pt x="669" y="29"/>
                </a:cubicBezTo>
                <a:cubicBezTo>
                  <a:pt x="670" y="29"/>
                  <a:pt x="671" y="29"/>
                  <a:pt x="672" y="29"/>
                </a:cubicBezTo>
                <a:cubicBezTo>
                  <a:pt x="673" y="29"/>
                  <a:pt x="674" y="29"/>
                  <a:pt x="675" y="29"/>
                </a:cubicBezTo>
                <a:cubicBezTo>
                  <a:pt x="676" y="29"/>
                  <a:pt x="677" y="29"/>
                  <a:pt x="678" y="29"/>
                </a:cubicBezTo>
                <a:cubicBezTo>
                  <a:pt x="679" y="28"/>
                  <a:pt x="680" y="28"/>
                  <a:pt x="681" y="28"/>
                </a:cubicBezTo>
                <a:cubicBezTo>
                  <a:pt x="681" y="27"/>
                  <a:pt x="682" y="27"/>
                  <a:pt x="682" y="27"/>
                </a:cubicBezTo>
                <a:cubicBezTo>
                  <a:pt x="682" y="27"/>
                  <a:pt x="682" y="27"/>
                  <a:pt x="682" y="26"/>
                </a:cubicBezTo>
                <a:cubicBezTo>
                  <a:pt x="681" y="26"/>
                  <a:pt x="681" y="26"/>
                  <a:pt x="681" y="26"/>
                </a:cubicBezTo>
                <a:cubicBezTo>
                  <a:pt x="682" y="25"/>
                  <a:pt x="682" y="25"/>
                  <a:pt x="683" y="26"/>
                </a:cubicBezTo>
                <a:cubicBezTo>
                  <a:pt x="683" y="26"/>
                  <a:pt x="685" y="26"/>
                  <a:pt x="685" y="26"/>
                </a:cubicBezTo>
                <a:cubicBezTo>
                  <a:pt x="686" y="26"/>
                  <a:pt x="686" y="26"/>
                  <a:pt x="687" y="26"/>
                </a:cubicBezTo>
                <a:cubicBezTo>
                  <a:pt x="687" y="26"/>
                  <a:pt x="688" y="26"/>
                  <a:pt x="688" y="26"/>
                </a:cubicBezTo>
                <a:cubicBezTo>
                  <a:pt x="688" y="26"/>
                  <a:pt x="689" y="25"/>
                  <a:pt x="690" y="25"/>
                </a:cubicBezTo>
                <a:cubicBezTo>
                  <a:pt x="691" y="25"/>
                  <a:pt x="691" y="26"/>
                  <a:pt x="692" y="25"/>
                </a:cubicBezTo>
                <a:cubicBezTo>
                  <a:pt x="692" y="25"/>
                  <a:pt x="693" y="25"/>
                  <a:pt x="692" y="25"/>
                </a:cubicBezTo>
                <a:cubicBezTo>
                  <a:pt x="692" y="25"/>
                  <a:pt x="691" y="25"/>
                  <a:pt x="691" y="25"/>
                </a:cubicBezTo>
                <a:cubicBezTo>
                  <a:pt x="690" y="25"/>
                  <a:pt x="690" y="25"/>
                  <a:pt x="690" y="24"/>
                </a:cubicBezTo>
                <a:cubicBezTo>
                  <a:pt x="689" y="24"/>
                  <a:pt x="690" y="24"/>
                  <a:pt x="690" y="24"/>
                </a:cubicBezTo>
                <a:cubicBezTo>
                  <a:pt x="691" y="24"/>
                  <a:pt x="692" y="24"/>
                  <a:pt x="692" y="24"/>
                </a:cubicBezTo>
                <a:cubicBezTo>
                  <a:pt x="693" y="24"/>
                  <a:pt x="694" y="24"/>
                  <a:pt x="695" y="24"/>
                </a:cubicBezTo>
                <a:cubicBezTo>
                  <a:pt x="695" y="24"/>
                  <a:pt x="696" y="24"/>
                  <a:pt x="696" y="24"/>
                </a:cubicBezTo>
                <a:cubicBezTo>
                  <a:pt x="696" y="23"/>
                  <a:pt x="695" y="23"/>
                  <a:pt x="695" y="23"/>
                </a:cubicBezTo>
                <a:cubicBezTo>
                  <a:pt x="695" y="23"/>
                  <a:pt x="694" y="23"/>
                  <a:pt x="694" y="23"/>
                </a:cubicBezTo>
                <a:cubicBezTo>
                  <a:pt x="693" y="23"/>
                  <a:pt x="693" y="23"/>
                  <a:pt x="692" y="23"/>
                </a:cubicBezTo>
                <a:cubicBezTo>
                  <a:pt x="692" y="23"/>
                  <a:pt x="692" y="23"/>
                  <a:pt x="693" y="23"/>
                </a:cubicBezTo>
                <a:cubicBezTo>
                  <a:pt x="694" y="23"/>
                  <a:pt x="695" y="23"/>
                  <a:pt x="696" y="23"/>
                </a:cubicBezTo>
                <a:cubicBezTo>
                  <a:pt x="697" y="23"/>
                  <a:pt x="698" y="23"/>
                  <a:pt x="699" y="23"/>
                </a:cubicBezTo>
                <a:cubicBezTo>
                  <a:pt x="699" y="22"/>
                  <a:pt x="699" y="22"/>
                  <a:pt x="700" y="21"/>
                </a:cubicBezTo>
                <a:cubicBezTo>
                  <a:pt x="700" y="21"/>
                  <a:pt x="700" y="21"/>
                  <a:pt x="700" y="21"/>
                </a:cubicBezTo>
                <a:cubicBezTo>
                  <a:pt x="700" y="21"/>
                  <a:pt x="699" y="21"/>
                  <a:pt x="698" y="21"/>
                </a:cubicBezTo>
                <a:cubicBezTo>
                  <a:pt x="697" y="21"/>
                  <a:pt x="696" y="21"/>
                  <a:pt x="696" y="21"/>
                </a:cubicBezTo>
                <a:cubicBezTo>
                  <a:pt x="695" y="21"/>
                  <a:pt x="695" y="21"/>
                  <a:pt x="695" y="21"/>
                </a:cubicBezTo>
                <a:cubicBezTo>
                  <a:pt x="695" y="21"/>
                  <a:pt x="696" y="21"/>
                  <a:pt x="697" y="21"/>
                </a:cubicBezTo>
                <a:cubicBezTo>
                  <a:pt x="698" y="21"/>
                  <a:pt x="697" y="20"/>
                  <a:pt x="697" y="20"/>
                </a:cubicBezTo>
                <a:cubicBezTo>
                  <a:pt x="696" y="20"/>
                  <a:pt x="694" y="20"/>
                  <a:pt x="694" y="20"/>
                </a:cubicBezTo>
                <a:cubicBezTo>
                  <a:pt x="693" y="20"/>
                  <a:pt x="691" y="20"/>
                  <a:pt x="691" y="20"/>
                </a:cubicBezTo>
                <a:cubicBezTo>
                  <a:pt x="691" y="20"/>
                  <a:pt x="690" y="20"/>
                  <a:pt x="689" y="21"/>
                </a:cubicBezTo>
                <a:cubicBezTo>
                  <a:pt x="689" y="21"/>
                  <a:pt x="688" y="21"/>
                  <a:pt x="688" y="21"/>
                </a:cubicBezTo>
                <a:cubicBezTo>
                  <a:pt x="688" y="21"/>
                  <a:pt x="687" y="22"/>
                  <a:pt x="687" y="21"/>
                </a:cubicBezTo>
                <a:cubicBezTo>
                  <a:pt x="688" y="21"/>
                  <a:pt x="688" y="21"/>
                  <a:pt x="689" y="21"/>
                </a:cubicBezTo>
                <a:cubicBezTo>
                  <a:pt x="690" y="20"/>
                  <a:pt x="690" y="20"/>
                  <a:pt x="689" y="20"/>
                </a:cubicBezTo>
                <a:cubicBezTo>
                  <a:pt x="689" y="20"/>
                  <a:pt x="687" y="20"/>
                  <a:pt x="687" y="20"/>
                </a:cubicBezTo>
                <a:cubicBezTo>
                  <a:pt x="687" y="20"/>
                  <a:pt x="686" y="20"/>
                  <a:pt x="687" y="20"/>
                </a:cubicBezTo>
                <a:cubicBezTo>
                  <a:pt x="687" y="20"/>
                  <a:pt x="689" y="20"/>
                  <a:pt x="690" y="20"/>
                </a:cubicBezTo>
                <a:cubicBezTo>
                  <a:pt x="690" y="20"/>
                  <a:pt x="692" y="20"/>
                  <a:pt x="693" y="20"/>
                </a:cubicBezTo>
                <a:cubicBezTo>
                  <a:pt x="694" y="20"/>
                  <a:pt x="695" y="20"/>
                  <a:pt x="696" y="20"/>
                </a:cubicBezTo>
                <a:cubicBezTo>
                  <a:pt x="697" y="20"/>
                  <a:pt x="695" y="19"/>
                  <a:pt x="694" y="19"/>
                </a:cubicBezTo>
                <a:cubicBezTo>
                  <a:pt x="693" y="19"/>
                  <a:pt x="691" y="20"/>
                  <a:pt x="690" y="20"/>
                </a:cubicBezTo>
                <a:cubicBezTo>
                  <a:pt x="690" y="20"/>
                  <a:pt x="689" y="19"/>
                  <a:pt x="689" y="19"/>
                </a:cubicBezTo>
                <a:cubicBezTo>
                  <a:pt x="690" y="19"/>
                  <a:pt x="690" y="19"/>
                  <a:pt x="691" y="19"/>
                </a:cubicBezTo>
                <a:cubicBezTo>
                  <a:pt x="692" y="19"/>
                  <a:pt x="693" y="19"/>
                  <a:pt x="693" y="19"/>
                </a:cubicBezTo>
                <a:cubicBezTo>
                  <a:pt x="694" y="19"/>
                  <a:pt x="694" y="19"/>
                  <a:pt x="693" y="19"/>
                </a:cubicBezTo>
                <a:cubicBezTo>
                  <a:pt x="692" y="19"/>
                  <a:pt x="691" y="19"/>
                  <a:pt x="691" y="19"/>
                </a:cubicBezTo>
                <a:cubicBezTo>
                  <a:pt x="691" y="18"/>
                  <a:pt x="692" y="19"/>
                  <a:pt x="692" y="19"/>
                </a:cubicBezTo>
                <a:cubicBezTo>
                  <a:pt x="693" y="19"/>
                  <a:pt x="694" y="19"/>
                  <a:pt x="694" y="19"/>
                </a:cubicBezTo>
                <a:cubicBezTo>
                  <a:pt x="694" y="18"/>
                  <a:pt x="694" y="18"/>
                  <a:pt x="694" y="18"/>
                </a:cubicBezTo>
                <a:cubicBezTo>
                  <a:pt x="695" y="18"/>
                  <a:pt x="696" y="19"/>
                  <a:pt x="696" y="19"/>
                </a:cubicBezTo>
                <a:cubicBezTo>
                  <a:pt x="696" y="19"/>
                  <a:pt x="698" y="19"/>
                  <a:pt x="699" y="19"/>
                </a:cubicBezTo>
                <a:cubicBezTo>
                  <a:pt x="699" y="18"/>
                  <a:pt x="699" y="18"/>
                  <a:pt x="698" y="18"/>
                </a:cubicBezTo>
                <a:cubicBezTo>
                  <a:pt x="698" y="18"/>
                  <a:pt x="697" y="18"/>
                  <a:pt x="697" y="18"/>
                </a:cubicBezTo>
                <a:cubicBezTo>
                  <a:pt x="696" y="18"/>
                  <a:pt x="695" y="18"/>
                  <a:pt x="695" y="18"/>
                </a:cubicBezTo>
                <a:cubicBezTo>
                  <a:pt x="696" y="18"/>
                  <a:pt x="697" y="18"/>
                  <a:pt x="698" y="18"/>
                </a:cubicBezTo>
                <a:cubicBezTo>
                  <a:pt x="698" y="18"/>
                  <a:pt x="700" y="18"/>
                  <a:pt x="701" y="18"/>
                </a:cubicBezTo>
                <a:cubicBezTo>
                  <a:pt x="701" y="19"/>
                  <a:pt x="702" y="19"/>
                  <a:pt x="703" y="19"/>
                </a:cubicBezTo>
                <a:cubicBezTo>
                  <a:pt x="703" y="18"/>
                  <a:pt x="704" y="18"/>
                  <a:pt x="704" y="18"/>
                </a:cubicBezTo>
                <a:cubicBezTo>
                  <a:pt x="705" y="18"/>
                  <a:pt x="706" y="18"/>
                  <a:pt x="707" y="18"/>
                </a:cubicBezTo>
                <a:cubicBezTo>
                  <a:pt x="707" y="18"/>
                  <a:pt x="708" y="17"/>
                  <a:pt x="708" y="18"/>
                </a:cubicBezTo>
                <a:cubicBezTo>
                  <a:pt x="708" y="18"/>
                  <a:pt x="709" y="18"/>
                  <a:pt x="710" y="18"/>
                </a:cubicBezTo>
                <a:cubicBezTo>
                  <a:pt x="711" y="18"/>
                  <a:pt x="711" y="17"/>
                  <a:pt x="711" y="17"/>
                </a:cubicBezTo>
                <a:cubicBezTo>
                  <a:pt x="711" y="16"/>
                  <a:pt x="710" y="16"/>
                  <a:pt x="709" y="16"/>
                </a:cubicBezTo>
                <a:cubicBezTo>
                  <a:pt x="708" y="16"/>
                  <a:pt x="708" y="16"/>
                  <a:pt x="707" y="16"/>
                </a:cubicBezTo>
                <a:cubicBezTo>
                  <a:pt x="707" y="16"/>
                  <a:pt x="706" y="16"/>
                  <a:pt x="706" y="16"/>
                </a:cubicBezTo>
                <a:cubicBezTo>
                  <a:pt x="707" y="16"/>
                  <a:pt x="708" y="16"/>
                  <a:pt x="709" y="16"/>
                </a:cubicBezTo>
                <a:cubicBezTo>
                  <a:pt x="710" y="16"/>
                  <a:pt x="710" y="16"/>
                  <a:pt x="711" y="16"/>
                </a:cubicBezTo>
                <a:cubicBezTo>
                  <a:pt x="711" y="16"/>
                  <a:pt x="713" y="16"/>
                  <a:pt x="713" y="16"/>
                </a:cubicBezTo>
                <a:cubicBezTo>
                  <a:pt x="713" y="16"/>
                  <a:pt x="712" y="17"/>
                  <a:pt x="713" y="17"/>
                </a:cubicBezTo>
                <a:cubicBezTo>
                  <a:pt x="714" y="17"/>
                  <a:pt x="716" y="17"/>
                  <a:pt x="717" y="17"/>
                </a:cubicBezTo>
                <a:cubicBezTo>
                  <a:pt x="718" y="17"/>
                  <a:pt x="720" y="17"/>
                  <a:pt x="720" y="16"/>
                </a:cubicBezTo>
                <a:cubicBezTo>
                  <a:pt x="721" y="16"/>
                  <a:pt x="721" y="16"/>
                  <a:pt x="720" y="16"/>
                </a:cubicBezTo>
                <a:cubicBezTo>
                  <a:pt x="719" y="16"/>
                  <a:pt x="720" y="15"/>
                  <a:pt x="721" y="15"/>
                </a:cubicBezTo>
                <a:cubicBezTo>
                  <a:pt x="722" y="16"/>
                  <a:pt x="723" y="15"/>
                  <a:pt x="723" y="15"/>
                </a:cubicBezTo>
                <a:cubicBezTo>
                  <a:pt x="723" y="15"/>
                  <a:pt x="722" y="15"/>
                  <a:pt x="722" y="15"/>
                </a:cubicBezTo>
                <a:cubicBezTo>
                  <a:pt x="721" y="15"/>
                  <a:pt x="720" y="15"/>
                  <a:pt x="719" y="15"/>
                </a:cubicBezTo>
                <a:cubicBezTo>
                  <a:pt x="719" y="15"/>
                  <a:pt x="718" y="15"/>
                  <a:pt x="718" y="15"/>
                </a:cubicBezTo>
                <a:cubicBezTo>
                  <a:pt x="717" y="15"/>
                  <a:pt x="718" y="15"/>
                  <a:pt x="718" y="15"/>
                </a:cubicBezTo>
                <a:cubicBezTo>
                  <a:pt x="717" y="14"/>
                  <a:pt x="717" y="14"/>
                  <a:pt x="718" y="14"/>
                </a:cubicBezTo>
                <a:cubicBezTo>
                  <a:pt x="718" y="15"/>
                  <a:pt x="718" y="15"/>
                  <a:pt x="719" y="15"/>
                </a:cubicBezTo>
                <a:cubicBezTo>
                  <a:pt x="720" y="15"/>
                  <a:pt x="722" y="15"/>
                  <a:pt x="723" y="15"/>
                </a:cubicBezTo>
                <a:cubicBezTo>
                  <a:pt x="724" y="14"/>
                  <a:pt x="726" y="15"/>
                  <a:pt x="726" y="14"/>
                </a:cubicBezTo>
                <a:cubicBezTo>
                  <a:pt x="726" y="14"/>
                  <a:pt x="725" y="14"/>
                  <a:pt x="725" y="14"/>
                </a:cubicBezTo>
                <a:cubicBezTo>
                  <a:pt x="725" y="13"/>
                  <a:pt x="724" y="13"/>
                  <a:pt x="725" y="13"/>
                </a:cubicBezTo>
                <a:cubicBezTo>
                  <a:pt x="725" y="13"/>
                  <a:pt x="726" y="13"/>
                  <a:pt x="727" y="14"/>
                </a:cubicBezTo>
                <a:cubicBezTo>
                  <a:pt x="727" y="14"/>
                  <a:pt x="728" y="14"/>
                  <a:pt x="729" y="14"/>
                </a:cubicBezTo>
                <a:cubicBezTo>
                  <a:pt x="730" y="14"/>
                  <a:pt x="731" y="13"/>
                  <a:pt x="732" y="13"/>
                </a:cubicBezTo>
                <a:cubicBezTo>
                  <a:pt x="733" y="12"/>
                  <a:pt x="738" y="12"/>
                  <a:pt x="738" y="12"/>
                </a:cubicBezTo>
                <a:cubicBezTo>
                  <a:pt x="739" y="12"/>
                  <a:pt x="740" y="11"/>
                  <a:pt x="741" y="11"/>
                </a:cubicBezTo>
                <a:cubicBezTo>
                  <a:pt x="742" y="11"/>
                  <a:pt x="744" y="10"/>
                  <a:pt x="745" y="10"/>
                </a:cubicBezTo>
                <a:cubicBezTo>
                  <a:pt x="747" y="10"/>
                  <a:pt x="748" y="10"/>
                  <a:pt x="749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3" y="8"/>
                  <a:pt x="752" y="9"/>
                  <a:pt x="751" y="9"/>
                </a:cubicBezTo>
                <a:cubicBezTo>
                  <a:pt x="750" y="8"/>
                  <a:pt x="748" y="8"/>
                  <a:pt x="747" y="9"/>
                </a:cubicBezTo>
                <a:cubicBezTo>
                  <a:pt x="747" y="9"/>
                  <a:pt x="744" y="9"/>
                  <a:pt x="744" y="9"/>
                </a:cubicBezTo>
                <a:cubicBezTo>
                  <a:pt x="743" y="9"/>
                  <a:pt x="741" y="9"/>
                  <a:pt x="740" y="9"/>
                </a:cubicBezTo>
                <a:cubicBezTo>
                  <a:pt x="739" y="9"/>
                  <a:pt x="739" y="9"/>
                  <a:pt x="737" y="10"/>
                </a:cubicBezTo>
                <a:cubicBezTo>
                  <a:pt x="736" y="10"/>
                  <a:pt x="733" y="10"/>
                  <a:pt x="733" y="10"/>
                </a:cubicBezTo>
                <a:cubicBezTo>
                  <a:pt x="732" y="10"/>
                  <a:pt x="731" y="11"/>
                  <a:pt x="731" y="10"/>
                </a:cubicBezTo>
                <a:cubicBezTo>
                  <a:pt x="731" y="10"/>
                  <a:pt x="731" y="10"/>
                  <a:pt x="733" y="10"/>
                </a:cubicBezTo>
                <a:cubicBezTo>
                  <a:pt x="734" y="10"/>
                  <a:pt x="737" y="9"/>
                  <a:pt x="738" y="9"/>
                </a:cubicBezTo>
                <a:cubicBezTo>
                  <a:pt x="740" y="9"/>
                  <a:pt x="744" y="9"/>
                  <a:pt x="744" y="9"/>
                </a:cubicBezTo>
                <a:cubicBezTo>
                  <a:pt x="745" y="9"/>
                  <a:pt x="745" y="8"/>
                  <a:pt x="744" y="8"/>
                </a:cubicBezTo>
                <a:cubicBezTo>
                  <a:pt x="743" y="8"/>
                  <a:pt x="741" y="8"/>
                  <a:pt x="739" y="8"/>
                </a:cubicBezTo>
                <a:cubicBezTo>
                  <a:pt x="738" y="9"/>
                  <a:pt x="738" y="9"/>
                  <a:pt x="737" y="8"/>
                </a:cubicBezTo>
                <a:cubicBezTo>
                  <a:pt x="737" y="8"/>
                  <a:pt x="736" y="8"/>
                  <a:pt x="736" y="8"/>
                </a:cubicBezTo>
                <a:cubicBezTo>
                  <a:pt x="736" y="8"/>
                  <a:pt x="737" y="8"/>
                  <a:pt x="737" y="8"/>
                </a:cubicBezTo>
                <a:cubicBezTo>
                  <a:pt x="738" y="8"/>
                  <a:pt x="738" y="8"/>
                  <a:pt x="740" y="8"/>
                </a:cubicBezTo>
                <a:cubicBezTo>
                  <a:pt x="742" y="8"/>
                  <a:pt x="745" y="8"/>
                  <a:pt x="746" y="8"/>
                </a:cubicBezTo>
                <a:cubicBezTo>
                  <a:pt x="747" y="8"/>
                  <a:pt x="749" y="8"/>
                  <a:pt x="749" y="8"/>
                </a:cubicBezTo>
                <a:cubicBezTo>
                  <a:pt x="750" y="8"/>
                  <a:pt x="751" y="7"/>
                  <a:pt x="752" y="8"/>
                </a:cubicBezTo>
                <a:cubicBezTo>
                  <a:pt x="753" y="8"/>
                  <a:pt x="757" y="8"/>
                  <a:pt x="758" y="7"/>
                </a:cubicBezTo>
                <a:cubicBezTo>
                  <a:pt x="760" y="7"/>
                  <a:pt x="762" y="7"/>
                  <a:pt x="763" y="6"/>
                </a:cubicBezTo>
                <a:cubicBezTo>
                  <a:pt x="764" y="6"/>
                  <a:pt x="765" y="6"/>
                  <a:pt x="766" y="6"/>
                </a:cubicBezTo>
                <a:cubicBezTo>
                  <a:pt x="768" y="6"/>
                  <a:pt x="769" y="6"/>
                  <a:pt x="769" y="5"/>
                </a:cubicBezTo>
                <a:cubicBezTo>
                  <a:pt x="769" y="5"/>
                  <a:pt x="768" y="4"/>
                  <a:pt x="768" y="4"/>
                </a:cubicBezTo>
                <a:cubicBezTo>
                  <a:pt x="767" y="4"/>
                  <a:pt x="766" y="4"/>
                  <a:pt x="765" y="4"/>
                </a:cubicBezTo>
                <a:cubicBezTo>
                  <a:pt x="764" y="4"/>
                  <a:pt x="764" y="4"/>
                  <a:pt x="763" y="4"/>
                </a:cubicBezTo>
                <a:cubicBezTo>
                  <a:pt x="763" y="5"/>
                  <a:pt x="762" y="5"/>
                  <a:pt x="762" y="5"/>
                </a:cubicBezTo>
                <a:cubicBezTo>
                  <a:pt x="762" y="5"/>
                  <a:pt x="763" y="5"/>
                  <a:pt x="763" y="4"/>
                </a:cubicBezTo>
                <a:cubicBezTo>
                  <a:pt x="763" y="4"/>
                  <a:pt x="763" y="4"/>
                  <a:pt x="762" y="4"/>
                </a:cubicBezTo>
                <a:cubicBezTo>
                  <a:pt x="761" y="4"/>
                  <a:pt x="761" y="4"/>
                  <a:pt x="762" y="4"/>
                </a:cubicBezTo>
                <a:cubicBezTo>
                  <a:pt x="762" y="4"/>
                  <a:pt x="763" y="4"/>
                  <a:pt x="762" y="3"/>
                </a:cubicBezTo>
                <a:cubicBezTo>
                  <a:pt x="762" y="3"/>
                  <a:pt x="761" y="3"/>
                  <a:pt x="760" y="3"/>
                </a:cubicBezTo>
                <a:cubicBezTo>
                  <a:pt x="759" y="3"/>
                  <a:pt x="759" y="3"/>
                  <a:pt x="758" y="3"/>
                </a:cubicBezTo>
                <a:cubicBezTo>
                  <a:pt x="758" y="3"/>
                  <a:pt x="758" y="3"/>
                  <a:pt x="757" y="3"/>
                </a:cubicBezTo>
                <a:cubicBezTo>
                  <a:pt x="756" y="3"/>
                  <a:pt x="756" y="3"/>
                  <a:pt x="755" y="3"/>
                </a:cubicBezTo>
                <a:cubicBezTo>
                  <a:pt x="755" y="3"/>
                  <a:pt x="754" y="3"/>
                  <a:pt x="754" y="3"/>
                </a:cubicBezTo>
                <a:cubicBezTo>
                  <a:pt x="753" y="3"/>
                  <a:pt x="752" y="3"/>
                  <a:pt x="752" y="3"/>
                </a:cubicBezTo>
                <a:cubicBezTo>
                  <a:pt x="752" y="3"/>
                  <a:pt x="744" y="4"/>
                  <a:pt x="744" y="4"/>
                </a:cubicBezTo>
                <a:cubicBezTo>
                  <a:pt x="743" y="4"/>
                  <a:pt x="745" y="4"/>
                  <a:pt x="746" y="4"/>
                </a:cubicBezTo>
                <a:cubicBezTo>
                  <a:pt x="747" y="4"/>
                  <a:pt x="751" y="3"/>
                  <a:pt x="752" y="3"/>
                </a:cubicBezTo>
                <a:cubicBezTo>
                  <a:pt x="753" y="3"/>
                  <a:pt x="751" y="3"/>
                  <a:pt x="750" y="3"/>
                </a:cubicBezTo>
                <a:cubicBezTo>
                  <a:pt x="750" y="3"/>
                  <a:pt x="747" y="3"/>
                  <a:pt x="746" y="2"/>
                </a:cubicBezTo>
                <a:cubicBezTo>
                  <a:pt x="746" y="2"/>
                  <a:pt x="745" y="2"/>
                  <a:pt x="744" y="3"/>
                </a:cubicBezTo>
                <a:cubicBezTo>
                  <a:pt x="743" y="3"/>
                  <a:pt x="741" y="3"/>
                  <a:pt x="741" y="2"/>
                </a:cubicBezTo>
                <a:cubicBezTo>
                  <a:pt x="740" y="2"/>
                  <a:pt x="738" y="2"/>
                  <a:pt x="738" y="2"/>
                </a:cubicBezTo>
                <a:cubicBezTo>
                  <a:pt x="737" y="2"/>
                  <a:pt x="736" y="2"/>
                  <a:pt x="735" y="2"/>
                </a:cubicBezTo>
                <a:cubicBezTo>
                  <a:pt x="735" y="2"/>
                  <a:pt x="734" y="3"/>
                  <a:pt x="735" y="3"/>
                </a:cubicBezTo>
                <a:cubicBezTo>
                  <a:pt x="735" y="3"/>
                  <a:pt x="736" y="3"/>
                  <a:pt x="736" y="3"/>
                </a:cubicBezTo>
                <a:cubicBezTo>
                  <a:pt x="735" y="3"/>
                  <a:pt x="734" y="3"/>
                  <a:pt x="734" y="3"/>
                </a:cubicBezTo>
                <a:cubicBezTo>
                  <a:pt x="734" y="2"/>
                  <a:pt x="734" y="2"/>
                  <a:pt x="733" y="2"/>
                </a:cubicBezTo>
                <a:cubicBezTo>
                  <a:pt x="733" y="2"/>
                  <a:pt x="733" y="2"/>
                  <a:pt x="732" y="2"/>
                </a:cubicBezTo>
                <a:cubicBezTo>
                  <a:pt x="730" y="2"/>
                  <a:pt x="725" y="2"/>
                  <a:pt x="726" y="3"/>
                </a:cubicBezTo>
                <a:cubicBezTo>
                  <a:pt x="727" y="3"/>
                  <a:pt x="728" y="3"/>
                  <a:pt x="728" y="3"/>
                </a:cubicBezTo>
                <a:cubicBezTo>
                  <a:pt x="729" y="4"/>
                  <a:pt x="729" y="4"/>
                  <a:pt x="729" y="4"/>
                </a:cubicBezTo>
                <a:cubicBezTo>
                  <a:pt x="728" y="4"/>
                  <a:pt x="727" y="3"/>
                  <a:pt x="727" y="3"/>
                </a:cubicBezTo>
                <a:cubicBezTo>
                  <a:pt x="726" y="3"/>
                  <a:pt x="725" y="3"/>
                  <a:pt x="725" y="3"/>
                </a:cubicBezTo>
                <a:cubicBezTo>
                  <a:pt x="725" y="2"/>
                  <a:pt x="724" y="2"/>
                  <a:pt x="722" y="2"/>
                </a:cubicBezTo>
                <a:cubicBezTo>
                  <a:pt x="721" y="2"/>
                  <a:pt x="717" y="2"/>
                  <a:pt x="715" y="2"/>
                </a:cubicBezTo>
                <a:cubicBezTo>
                  <a:pt x="714" y="2"/>
                  <a:pt x="712" y="2"/>
                  <a:pt x="713" y="3"/>
                </a:cubicBezTo>
                <a:cubicBezTo>
                  <a:pt x="713" y="3"/>
                  <a:pt x="714" y="3"/>
                  <a:pt x="715" y="3"/>
                </a:cubicBezTo>
                <a:cubicBezTo>
                  <a:pt x="715" y="3"/>
                  <a:pt x="717" y="3"/>
                  <a:pt x="716" y="3"/>
                </a:cubicBezTo>
                <a:cubicBezTo>
                  <a:pt x="716" y="4"/>
                  <a:pt x="715" y="4"/>
                  <a:pt x="716" y="4"/>
                </a:cubicBezTo>
                <a:cubicBezTo>
                  <a:pt x="717" y="4"/>
                  <a:pt x="718" y="4"/>
                  <a:pt x="717" y="4"/>
                </a:cubicBezTo>
                <a:cubicBezTo>
                  <a:pt x="717" y="4"/>
                  <a:pt x="716" y="4"/>
                  <a:pt x="715" y="4"/>
                </a:cubicBezTo>
                <a:cubicBezTo>
                  <a:pt x="715" y="5"/>
                  <a:pt x="714" y="5"/>
                  <a:pt x="714" y="4"/>
                </a:cubicBezTo>
                <a:cubicBezTo>
                  <a:pt x="715" y="4"/>
                  <a:pt x="715" y="4"/>
                  <a:pt x="715" y="4"/>
                </a:cubicBezTo>
                <a:cubicBezTo>
                  <a:pt x="714" y="4"/>
                  <a:pt x="713" y="4"/>
                  <a:pt x="713" y="3"/>
                </a:cubicBezTo>
                <a:cubicBezTo>
                  <a:pt x="713" y="3"/>
                  <a:pt x="712" y="3"/>
                  <a:pt x="712" y="3"/>
                </a:cubicBezTo>
                <a:cubicBezTo>
                  <a:pt x="712" y="3"/>
                  <a:pt x="711" y="3"/>
                  <a:pt x="711" y="3"/>
                </a:cubicBezTo>
                <a:cubicBezTo>
                  <a:pt x="710" y="3"/>
                  <a:pt x="709" y="3"/>
                  <a:pt x="709" y="3"/>
                </a:cubicBezTo>
                <a:cubicBezTo>
                  <a:pt x="709" y="3"/>
                  <a:pt x="708" y="2"/>
                  <a:pt x="708" y="3"/>
                </a:cubicBezTo>
                <a:cubicBezTo>
                  <a:pt x="707" y="3"/>
                  <a:pt x="707" y="3"/>
                  <a:pt x="707" y="3"/>
                </a:cubicBezTo>
                <a:cubicBezTo>
                  <a:pt x="706" y="3"/>
                  <a:pt x="705" y="2"/>
                  <a:pt x="705" y="2"/>
                </a:cubicBezTo>
                <a:cubicBezTo>
                  <a:pt x="705" y="3"/>
                  <a:pt x="702" y="3"/>
                  <a:pt x="702" y="3"/>
                </a:cubicBezTo>
                <a:cubicBezTo>
                  <a:pt x="701" y="3"/>
                  <a:pt x="703" y="3"/>
                  <a:pt x="703" y="3"/>
                </a:cubicBezTo>
                <a:cubicBezTo>
                  <a:pt x="704" y="4"/>
                  <a:pt x="706" y="4"/>
                  <a:pt x="706" y="4"/>
                </a:cubicBezTo>
                <a:cubicBezTo>
                  <a:pt x="707" y="4"/>
                  <a:pt x="707" y="4"/>
                  <a:pt x="707" y="4"/>
                </a:cubicBezTo>
                <a:cubicBezTo>
                  <a:pt x="707" y="4"/>
                  <a:pt x="705" y="4"/>
                  <a:pt x="704" y="4"/>
                </a:cubicBezTo>
                <a:cubicBezTo>
                  <a:pt x="703" y="3"/>
                  <a:pt x="702" y="3"/>
                  <a:pt x="702" y="4"/>
                </a:cubicBezTo>
                <a:cubicBezTo>
                  <a:pt x="702" y="4"/>
                  <a:pt x="702" y="3"/>
                  <a:pt x="701" y="3"/>
                </a:cubicBezTo>
                <a:cubicBezTo>
                  <a:pt x="700" y="3"/>
                  <a:pt x="699" y="3"/>
                  <a:pt x="698" y="3"/>
                </a:cubicBezTo>
                <a:cubicBezTo>
                  <a:pt x="697" y="3"/>
                  <a:pt x="696" y="3"/>
                  <a:pt x="697" y="4"/>
                </a:cubicBezTo>
                <a:cubicBezTo>
                  <a:pt x="698" y="4"/>
                  <a:pt x="699" y="4"/>
                  <a:pt x="699" y="4"/>
                </a:cubicBezTo>
                <a:cubicBezTo>
                  <a:pt x="698" y="5"/>
                  <a:pt x="697" y="5"/>
                  <a:pt x="697" y="4"/>
                </a:cubicBezTo>
                <a:cubicBezTo>
                  <a:pt x="697" y="4"/>
                  <a:pt x="696" y="4"/>
                  <a:pt x="696" y="4"/>
                </a:cubicBezTo>
                <a:cubicBezTo>
                  <a:pt x="695" y="4"/>
                  <a:pt x="695" y="4"/>
                  <a:pt x="694" y="4"/>
                </a:cubicBezTo>
                <a:cubicBezTo>
                  <a:pt x="693" y="4"/>
                  <a:pt x="693" y="4"/>
                  <a:pt x="694" y="4"/>
                </a:cubicBezTo>
                <a:cubicBezTo>
                  <a:pt x="694" y="4"/>
                  <a:pt x="695" y="5"/>
                  <a:pt x="694" y="5"/>
                </a:cubicBezTo>
                <a:cubicBezTo>
                  <a:pt x="694" y="5"/>
                  <a:pt x="693" y="4"/>
                  <a:pt x="693" y="5"/>
                </a:cubicBezTo>
                <a:cubicBezTo>
                  <a:pt x="692" y="5"/>
                  <a:pt x="691" y="5"/>
                  <a:pt x="691" y="5"/>
                </a:cubicBezTo>
                <a:cubicBezTo>
                  <a:pt x="691" y="5"/>
                  <a:pt x="693" y="6"/>
                  <a:pt x="694" y="6"/>
                </a:cubicBezTo>
                <a:cubicBezTo>
                  <a:pt x="694" y="6"/>
                  <a:pt x="695" y="6"/>
                  <a:pt x="695" y="6"/>
                </a:cubicBezTo>
                <a:cubicBezTo>
                  <a:pt x="696" y="6"/>
                  <a:pt x="697" y="6"/>
                  <a:pt x="697" y="6"/>
                </a:cubicBezTo>
                <a:cubicBezTo>
                  <a:pt x="698" y="6"/>
                  <a:pt x="700" y="7"/>
                  <a:pt x="700" y="7"/>
                </a:cubicBezTo>
                <a:cubicBezTo>
                  <a:pt x="699" y="7"/>
                  <a:pt x="699" y="7"/>
                  <a:pt x="698" y="7"/>
                </a:cubicBezTo>
                <a:cubicBezTo>
                  <a:pt x="697" y="6"/>
                  <a:pt x="697" y="7"/>
                  <a:pt x="695" y="6"/>
                </a:cubicBezTo>
                <a:cubicBezTo>
                  <a:pt x="693" y="6"/>
                  <a:pt x="692" y="6"/>
                  <a:pt x="691" y="6"/>
                </a:cubicBezTo>
                <a:cubicBezTo>
                  <a:pt x="690" y="5"/>
                  <a:pt x="690" y="5"/>
                  <a:pt x="689" y="5"/>
                </a:cubicBezTo>
                <a:cubicBezTo>
                  <a:pt x="688" y="5"/>
                  <a:pt x="688" y="6"/>
                  <a:pt x="689" y="6"/>
                </a:cubicBezTo>
                <a:cubicBezTo>
                  <a:pt x="689" y="6"/>
                  <a:pt x="691" y="6"/>
                  <a:pt x="691" y="6"/>
                </a:cubicBezTo>
                <a:cubicBezTo>
                  <a:pt x="690" y="6"/>
                  <a:pt x="689" y="6"/>
                  <a:pt x="688" y="6"/>
                </a:cubicBezTo>
                <a:cubicBezTo>
                  <a:pt x="688" y="6"/>
                  <a:pt x="687" y="6"/>
                  <a:pt x="687" y="6"/>
                </a:cubicBezTo>
                <a:cubicBezTo>
                  <a:pt x="688" y="6"/>
                  <a:pt x="687" y="5"/>
                  <a:pt x="686" y="5"/>
                </a:cubicBezTo>
                <a:cubicBezTo>
                  <a:pt x="685" y="5"/>
                  <a:pt x="684" y="5"/>
                  <a:pt x="684" y="5"/>
                </a:cubicBezTo>
                <a:cubicBezTo>
                  <a:pt x="683" y="5"/>
                  <a:pt x="683" y="4"/>
                  <a:pt x="683" y="4"/>
                </a:cubicBezTo>
                <a:cubicBezTo>
                  <a:pt x="682" y="5"/>
                  <a:pt x="678" y="4"/>
                  <a:pt x="679" y="5"/>
                </a:cubicBezTo>
                <a:cubicBezTo>
                  <a:pt x="679" y="5"/>
                  <a:pt x="680" y="5"/>
                  <a:pt x="680" y="5"/>
                </a:cubicBezTo>
                <a:cubicBezTo>
                  <a:pt x="680" y="5"/>
                  <a:pt x="679" y="6"/>
                  <a:pt x="678" y="6"/>
                </a:cubicBezTo>
                <a:cubicBezTo>
                  <a:pt x="677" y="5"/>
                  <a:pt x="676" y="6"/>
                  <a:pt x="675" y="6"/>
                </a:cubicBezTo>
                <a:cubicBezTo>
                  <a:pt x="675" y="6"/>
                  <a:pt x="675" y="6"/>
                  <a:pt x="675" y="6"/>
                </a:cubicBezTo>
                <a:cubicBezTo>
                  <a:pt x="675" y="6"/>
                  <a:pt x="677" y="6"/>
                  <a:pt x="677" y="6"/>
                </a:cubicBezTo>
                <a:cubicBezTo>
                  <a:pt x="678" y="6"/>
                  <a:pt x="680" y="6"/>
                  <a:pt x="680" y="6"/>
                </a:cubicBezTo>
                <a:cubicBezTo>
                  <a:pt x="680" y="7"/>
                  <a:pt x="680" y="7"/>
                  <a:pt x="680" y="7"/>
                </a:cubicBezTo>
                <a:cubicBezTo>
                  <a:pt x="679" y="7"/>
                  <a:pt x="680" y="7"/>
                  <a:pt x="679" y="6"/>
                </a:cubicBezTo>
                <a:cubicBezTo>
                  <a:pt x="677" y="6"/>
                  <a:pt x="677" y="6"/>
                  <a:pt x="677" y="7"/>
                </a:cubicBezTo>
                <a:cubicBezTo>
                  <a:pt x="678" y="7"/>
                  <a:pt x="678" y="7"/>
                  <a:pt x="677" y="7"/>
                </a:cubicBezTo>
                <a:cubicBezTo>
                  <a:pt x="676" y="7"/>
                  <a:pt x="676" y="6"/>
                  <a:pt x="674" y="6"/>
                </a:cubicBezTo>
                <a:cubicBezTo>
                  <a:pt x="673" y="6"/>
                  <a:pt x="673" y="6"/>
                  <a:pt x="673" y="7"/>
                </a:cubicBezTo>
                <a:cubicBezTo>
                  <a:pt x="672" y="7"/>
                  <a:pt x="672" y="7"/>
                  <a:pt x="672" y="7"/>
                </a:cubicBezTo>
                <a:cubicBezTo>
                  <a:pt x="671" y="6"/>
                  <a:pt x="672" y="6"/>
                  <a:pt x="671" y="6"/>
                </a:cubicBezTo>
                <a:cubicBezTo>
                  <a:pt x="670" y="6"/>
                  <a:pt x="668" y="6"/>
                  <a:pt x="667" y="6"/>
                </a:cubicBezTo>
                <a:cubicBezTo>
                  <a:pt x="666" y="6"/>
                  <a:pt x="665" y="6"/>
                  <a:pt x="665" y="7"/>
                </a:cubicBezTo>
                <a:cubicBezTo>
                  <a:pt x="664" y="7"/>
                  <a:pt x="664" y="7"/>
                  <a:pt x="663" y="7"/>
                </a:cubicBezTo>
                <a:cubicBezTo>
                  <a:pt x="663" y="7"/>
                  <a:pt x="663" y="8"/>
                  <a:pt x="663" y="7"/>
                </a:cubicBezTo>
                <a:cubicBezTo>
                  <a:pt x="662" y="7"/>
                  <a:pt x="662" y="7"/>
                  <a:pt x="661" y="7"/>
                </a:cubicBezTo>
                <a:cubicBezTo>
                  <a:pt x="660" y="7"/>
                  <a:pt x="658" y="7"/>
                  <a:pt x="657" y="7"/>
                </a:cubicBezTo>
                <a:cubicBezTo>
                  <a:pt x="657" y="7"/>
                  <a:pt x="655" y="7"/>
                  <a:pt x="654" y="8"/>
                </a:cubicBezTo>
                <a:cubicBezTo>
                  <a:pt x="653" y="8"/>
                  <a:pt x="652" y="8"/>
                  <a:pt x="652" y="8"/>
                </a:cubicBezTo>
                <a:cubicBezTo>
                  <a:pt x="653" y="8"/>
                  <a:pt x="654" y="9"/>
                  <a:pt x="654" y="9"/>
                </a:cubicBezTo>
                <a:cubicBezTo>
                  <a:pt x="655" y="8"/>
                  <a:pt x="656" y="8"/>
                  <a:pt x="656" y="8"/>
                </a:cubicBezTo>
                <a:cubicBezTo>
                  <a:pt x="657" y="8"/>
                  <a:pt x="659" y="8"/>
                  <a:pt x="660" y="8"/>
                </a:cubicBezTo>
                <a:cubicBezTo>
                  <a:pt x="660" y="8"/>
                  <a:pt x="661" y="8"/>
                  <a:pt x="660" y="8"/>
                </a:cubicBezTo>
                <a:cubicBezTo>
                  <a:pt x="660" y="8"/>
                  <a:pt x="657" y="9"/>
                  <a:pt x="657" y="9"/>
                </a:cubicBezTo>
                <a:cubicBezTo>
                  <a:pt x="656" y="9"/>
                  <a:pt x="655" y="9"/>
                  <a:pt x="655" y="9"/>
                </a:cubicBezTo>
                <a:cubicBezTo>
                  <a:pt x="656" y="9"/>
                  <a:pt x="659" y="9"/>
                  <a:pt x="660" y="9"/>
                </a:cubicBezTo>
                <a:cubicBezTo>
                  <a:pt x="661" y="9"/>
                  <a:pt x="663" y="8"/>
                  <a:pt x="665" y="8"/>
                </a:cubicBezTo>
                <a:cubicBezTo>
                  <a:pt x="666" y="9"/>
                  <a:pt x="666" y="8"/>
                  <a:pt x="667" y="8"/>
                </a:cubicBezTo>
                <a:cubicBezTo>
                  <a:pt x="667" y="8"/>
                  <a:pt x="668" y="9"/>
                  <a:pt x="668" y="9"/>
                </a:cubicBezTo>
                <a:cubicBezTo>
                  <a:pt x="667" y="9"/>
                  <a:pt x="667" y="9"/>
                  <a:pt x="667" y="9"/>
                </a:cubicBezTo>
                <a:cubicBezTo>
                  <a:pt x="666" y="8"/>
                  <a:pt x="666" y="9"/>
                  <a:pt x="666" y="9"/>
                </a:cubicBezTo>
                <a:cubicBezTo>
                  <a:pt x="666" y="9"/>
                  <a:pt x="665" y="9"/>
                  <a:pt x="664" y="9"/>
                </a:cubicBezTo>
                <a:cubicBezTo>
                  <a:pt x="663" y="9"/>
                  <a:pt x="661" y="9"/>
                  <a:pt x="660" y="9"/>
                </a:cubicBezTo>
                <a:cubicBezTo>
                  <a:pt x="659" y="9"/>
                  <a:pt x="658" y="9"/>
                  <a:pt x="657" y="9"/>
                </a:cubicBezTo>
                <a:cubicBezTo>
                  <a:pt x="657" y="9"/>
                  <a:pt x="657" y="10"/>
                  <a:pt x="658" y="10"/>
                </a:cubicBezTo>
                <a:cubicBezTo>
                  <a:pt x="658" y="10"/>
                  <a:pt x="661" y="10"/>
                  <a:pt x="660" y="10"/>
                </a:cubicBezTo>
                <a:cubicBezTo>
                  <a:pt x="660" y="10"/>
                  <a:pt x="658" y="10"/>
                  <a:pt x="657" y="10"/>
                </a:cubicBezTo>
                <a:cubicBezTo>
                  <a:pt x="657" y="10"/>
                  <a:pt x="656" y="10"/>
                  <a:pt x="655" y="10"/>
                </a:cubicBezTo>
                <a:cubicBezTo>
                  <a:pt x="655" y="10"/>
                  <a:pt x="656" y="11"/>
                  <a:pt x="656" y="11"/>
                </a:cubicBezTo>
                <a:cubicBezTo>
                  <a:pt x="657" y="11"/>
                  <a:pt x="658" y="11"/>
                  <a:pt x="659" y="11"/>
                </a:cubicBezTo>
                <a:cubicBezTo>
                  <a:pt x="658" y="11"/>
                  <a:pt x="656" y="11"/>
                  <a:pt x="657" y="12"/>
                </a:cubicBezTo>
                <a:cubicBezTo>
                  <a:pt x="658" y="12"/>
                  <a:pt x="660" y="12"/>
                  <a:pt x="660" y="12"/>
                </a:cubicBezTo>
                <a:cubicBezTo>
                  <a:pt x="661" y="13"/>
                  <a:pt x="663" y="13"/>
                  <a:pt x="663" y="12"/>
                </a:cubicBezTo>
                <a:cubicBezTo>
                  <a:pt x="664" y="12"/>
                  <a:pt x="666" y="12"/>
                  <a:pt x="666" y="12"/>
                </a:cubicBezTo>
                <a:cubicBezTo>
                  <a:pt x="667" y="12"/>
                  <a:pt x="668" y="11"/>
                  <a:pt x="669" y="11"/>
                </a:cubicBezTo>
                <a:cubicBezTo>
                  <a:pt x="670" y="11"/>
                  <a:pt x="671" y="11"/>
                  <a:pt x="673" y="11"/>
                </a:cubicBezTo>
                <a:cubicBezTo>
                  <a:pt x="673" y="11"/>
                  <a:pt x="675" y="10"/>
                  <a:pt x="676" y="10"/>
                </a:cubicBezTo>
                <a:cubicBezTo>
                  <a:pt x="677" y="10"/>
                  <a:pt x="678" y="10"/>
                  <a:pt x="678" y="10"/>
                </a:cubicBezTo>
                <a:cubicBezTo>
                  <a:pt x="678" y="10"/>
                  <a:pt x="678" y="10"/>
                  <a:pt x="678" y="10"/>
                </a:cubicBezTo>
                <a:cubicBezTo>
                  <a:pt x="679" y="10"/>
                  <a:pt x="679" y="10"/>
                  <a:pt x="679" y="10"/>
                </a:cubicBezTo>
                <a:cubicBezTo>
                  <a:pt x="681" y="10"/>
                  <a:pt x="685" y="10"/>
                  <a:pt x="684" y="10"/>
                </a:cubicBezTo>
                <a:cubicBezTo>
                  <a:pt x="684" y="10"/>
                  <a:pt x="679" y="10"/>
                  <a:pt x="678" y="10"/>
                </a:cubicBezTo>
                <a:cubicBezTo>
                  <a:pt x="678" y="10"/>
                  <a:pt x="677" y="10"/>
                  <a:pt x="676" y="10"/>
                </a:cubicBezTo>
                <a:cubicBezTo>
                  <a:pt x="674" y="11"/>
                  <a:pt x="671" y="11"/>
                  <a:pt x="670" y="11"/>
                </a:cubicBezTo>
                <a:cubicBezTo>
                  <a:pt x="669" y="11"/>
                  <a:pt x="667" y="12"/>
                  <a:pt x="666" y="12"/>
                </a:cubicBezTo>
                <a:cubicBezTo>
                  <a:pt x="666" y="13"/>
                  <a:pt x="666" y="13"/>
                  <a:pt x="666" y="13"/>
                </a:cubicBezTo>
                <a:cubicBezTo>
                  <a:pt x="667" y="13"/>
                  <a:pt x="669" y="12"/>
                  <a:pt x="669" y="13"/>
                </a:cubicBezTo>
                <a:cubicBezTo>
                  <a:pt x="669" y="13"/>
                  <a:pt x="670" y="13"/>
                  <a:pt x="670" y="13"/>
                </a:cubicBezTo>
                <a:cubicBezTo>
                  <a:pt x="671" y="13"/>
                  <a:pt x="675" y="13"/>
                  <a:pt x="675" y="13"/>
                </a:cubicBezTo>
                <a:cubicBezTo>
                  <a:pt x="676" y="13"/>
                  <a:pt x="677" y="12"/>
                  <a:pt x="677" y="12"/>
                </a:cubicBezTo>
                <a:cubicBezTo>
                  <a:pt x="678" y="12"/>
                  <a:pt x="679" y="12"/>
                  <a:pt x="679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80" y="12"/>
                  <a:pt x="680" y="12"/>
                  <a:pt x="681" y="12"/>
                </a:cubicBezTo>
                <a:cubicBezTo>
                  <a:pt x="682" y="12"/>
                  <a:pt x="685" y="12"/>
                  <a:pt x="684" y="12"/>
                </a:cubicBezTo>
                <a:cubicBezTo>
                  <a:pt x="684" y="12"/>
                  <a:pt x="680" y="12"/>
                  <a:pt x="680" y="12"/>
                </a:cubicBezTo>
                <a:cubicBezTo>
                  <a:pt x="679" y="12"/>
                  <a:pt x="678" y="13"/>
                  <a:pt x="679" y="13"/>
                </a:cubicBezTo>
                <a:cubicBezTo>
                  <a:pt x="680" y="13"/>
                  <a:pt x="682" y="13"/>
                  <a:pt x="683" y="13"/>
                </a:cubicBezTo>
                <a:cubicBezTo>
                  <a:pt x="684" y="13"/>
                  <a:pt x="687" y="12"/>
                  <a:pt x="689" y="12"/>
                </a:cubicBezTo>
                <a:cubicBezTo>
                  <a:pt x="690" y="12"/>
                  <a:pt x="694" y="12"/>
                  <a:pt x="694" y="12"/>
                </a:cubicBezTo>
                <a:cubicBezTo>
                  <a:pt x="695" y="11"/>
                  <a:pt x="696" y="11"/>
                  <a:pt x="696" y="10"/>
                </a:cubicBezTo>
                <a:cubicBezTo>
                  <a:pt x="696" y="10"/>
                  <a:pt x="696" y="10"/>
                  <a:pt x="697" y="10"/>
                </a:cubicBezTo>
                <a:cubicBezTo>
                  <a:pt x="697" y="10"/>
                  <a:pt x="699" y="10"/>
                  <a:pt x="699" y="10"/>
                </a:cubicBezTo>
                <a:cubicBezTo>
                  <a:pt x="700" y="10"/>
                  <a:pt x="702" y="9"/>
                  <a:pt x="703" y="9"/>
                </a:cubicBezTo>
                <a:cubicBezTo>
                  <a:pt x="704" y="9"/>
                  <a:pt x="706" y="9"/>
                  <a:pt x="706" y="9"/>
                </a:cubicBezTo>
                <a:cubicBezTo>
                  <a:pt x="705" y="9"/>
                  <a:pt x="701" y="10"/>
                  <a:pt x="700" y="10"/>
                </a:cubicBezTo>
                <a:cubicBezTo>
                  <a:pt x="698" y="11"/>
                  <a:pt x="696" y="11"/>
                  <a:pt x="696" y="11"/>
                </a:cubicBezTo>
                <a:cubicBezTo>
                  <a:pt x="697" y="11"/>
                  <a:pt x="699" y="11"/>
                  <a:pt x="701" y="11"/>
                </a:cubicBezTo>
                <a:cubicBezTo>
                  <a:pt x="702" y="11"/>
                  <a:pt x="705" y="12"/>
                  <a:pt x="704" y="12"/>
                </a:cubicBezTo>
                <a:cubicBezTo>
                  <a:pt x="703" y="12"/>
                  <a:pt x="698" y="11"/>
                  <a:pt x="697" y="11"/>
                </a:cubicBezTo>
                <a:cubicBezTo>
                  <a:pt x="695" y="11"/>
                  <a:pt x="696" y="12"/>
                  <a:pt x="695" y="12"/>
                </a:cubicBezTo>
                <a:cubicBezTo>
                  <a:pt x="694" y="12"/>
                  <a:pt x="691" y="12"/>
                  <a:pt x="692" y="13"/>
                </a:cubicBezTo>
                <a:cubicBezTo>
                  <a:pt x="692" y="13"/>
                  <a:pt x="693" y="13"/>
                  <a:pt x="694" y="13"/>
                </a:cubicBezTo>
                <a:cubicBezTo>
                  <a:pt x="696" y="13"/>
                  <a:pt x="698" y="13"/>
                  <a:pt x="697" y="13"/>
                </a:cubicBezTo>
                <a:cubicBezTo>
                  <a:pt x="697" y="13"/>
                  <a:pt x="693" y="13"/>
                  <a:pt x="691" y="13"/>
                </a:cubicBezTo>
                <a:cubicBezTo>
                  <a:pt x="690" y="13"/>
                  <a:pt x="689" y="13"/>
                  <a:pt x="689" y="13"/>
                </a:cubicBezTo>
                <a:cubicBezTo>
                  <a:pt x="689" y="13"/>
                  <a:pt x="684" y="13"/>
                  <a:pt x="682" y="13"/>
                </a:cubicBezTo>
                <a:cubicBezTo>
                  <a:pt x="681" y="13"/>
                  <a:pt x="678" y="14"/>
                  <a:pt x="678" y="14"/>
                </a:cubicBezTo>
                <a:cubicBezTo>
                  <a:pt x="677" y="14"/>
                  <a:pt x="677" y="14"/>
                  <a:pt x="677" y="14"/>
                </a:cubicBezTo>
                <a:cubicBezTo>
                  <a:pt x="678" y="14"/>
                  <a:pt x="679" y="15"/>
                  <a:pt x="679" y="15"/>
                </a:cubicBezTo>
                <a:cubicBezTo>
                  <a:pt x="680" y="15"/>
                  <a:pt x="682" y="16"/>
                  <a:pt x="681" y="16"/>
                </a:cubicBezTo>
                <a:cubicBezTo>
                  <a:pt x="680" y="16"/>
                  <a:pt x="679" y="16"/>
                  <a:pt x="680" y="17"/>
                </a:cubicBezTo>
                <a:cubicBezTo>
                  <a:pt x="680" y="17"/>
                  <a:pt x="682" y="17"/>
                  <a:pt x="682" y="17"/>
                </a:cubicBezTo>
                <a:cubicBezTo>
                  <a:pt x="683" y="17"/>
                  <a:pt x="686" y="17"/>
                  <a:pt x="686" y="17"/>
                </a:cubicBezTo>
                <a:cubicBezTo>
                  <a:pt x="685" y="17"/>
                  <a:pt x="682" y="17"/>
                  <a:pt x="681" y="17"/>
                </a:cubicBezTo>
                <a:cubicBezTo>
                  <a:pt x="680" y="17"/>
                  <a:pt x="678" y="18"/>
                  <a:pt x="678" y="17"/>
                </a:cubicBezTo>
                <a:cubicBezTo>
                  <a:pt x="678" y="17"/>
                  <a:pt x="678" y="16"/>
                  <a:pt x="677" y="16"/>
                </a:cubicBezTo>
                <a:cubicBezTo>
                  <a:pt x="676" y="15"/>
                  <a:pt x="675" y="15"/>
                  <a:pt x="674" y="14"/>
                </a:cubicBezTo>
                <a:cubicBezTo>
                  <a:pt x="674" y="14"/>
                  <a:pt x="671" y="14"/>
                  <a:pt x="671" y="14"/>
                </a:cubicBezTo>
                <a:cubicBezTo>
                  <a:pt x="670" y="14"/>
                  <a:pt x="668" y="14"/>
                  <a:pt x="667" y="14"/>
                </a:cubicBezTo>
                <a:cubicBezTo>
                  <a:pt x="667" y="14"/>
                  <a:pt x="665" y="14"/>
                  <a:pt x="665" y="14"/>
                </a:cubicBezTo>
                <a:cubicBezTo>
                  <a:pt x="664" y="14"/>
                  <a:pt x="663" y="15"/>
                  <a:pt x="663" y="15"/>
                </a:cubicBezTo>
                <a:cubicBezTo>
                  <a:pt x="663" y="15"/>
                  <a:pt x="663" y="15"/>
                  <a:pt x="664" y="15"/>
                </a:cubicBezTo>
                <a:cubicBezTo>
                  <a:pt x="664" y="15"/>
                  <a:pt x="666" y="16"/>
                  <a:pt x="665" y="16"/>
                </a:cubicBezTo>
                <a:cubicBezTo>
                  <a:pt x="664" y="16"/>
                  <a:pt x="663" y="15"/>
                  <a:pt x="663" y="15"/>
                </a:cubicBezTo>
                <a:cubicBezTo>
                  <a:pt x="662" y="16"/>
                  <a:pt x="661" y="17"/>
                  <a:pt x="661" y="17"/>
                </a:cubicBezTo>
                <a:cubicBezTo>
                  <a:pt x="662" y="17"/>
                  <a:pt x="663" y="17"/>
                  <a:pt x="664" y="17"/>
                </a:cubicBezTo>
                <a:cubicBezTo>
                  <a:pt x="664" y="17"/>
                  <a:pt x="665" y="17"/>
                  <a:pt x="665" y="17"/>
                </a:cubicBezTo>
                <a:cubicBezTo>
                  <a:pt x="666" y="18"/>
                  <a:pt x="666" y="18"/>
                  <a:pt x="666" y="18"/>
                </a:cubicBezTo>
                <a:cubicBezTo>
                  <a:pt x="666" y="18"/>
                  <a:pt x="666" y="19"/>
                  <a:pt x="666" y="19"/>
                </a:cubicBezTo>
                <a:cubicBezTo>
                  <a:pt x="666" y="19"/>
                  <a:pt x="666" y="20"/>
                  <a:pt x="667" y="20"/>
                </a:cubicBezTo>
                <a:cubicBezTo>
                  <a:pt x="667" y="20"/>
                  <a:pt x="668" y="20"/>
                  <a:pt x="668" y="20"/>
                </a:cubicBezTo>
                <a:cubicBezTo>
                  <a:pt x="667" y="20"/>
                  <a:pt x="667" y="20"/>
                  <a:pt x="666" y="20"/>
                </a:cubicBezTo>
                <a:cubicBezTo>
                  <a:pt x="665" y="20"/>
                  <a:pt x="665" y="19"/>
                  <a:pt x="664" y="20"/>
                </a:cubicBezTo>
                <a:cubicBezTo>
                  <a:pt x="664" y="20"/>
                  <a:pt x="663" y="20"/>
                  <a:pt x="663" y="20"/>
                </a:cubicBezTo>
                <a:cubicBezTo>
                  <a:pt x="663" y="20"/>
                  <a:pt x="663" y="20"/>
                  <a:pt x="664" y="20"/>
                </a:cubicBezTo>
                <a:cubicBezTo>
                  <a:pt x="664" y="20"/>
                  <a:pt x="666" y="21"/>
                  <a:pt x="667" y="21"/>
                </a:cubicBezTo>
                <a:cubicBezTo>
                  <a:pt x="668" y="21"/>
                  <a:pt x="670" y="20"/>
                  <a:pt x="670" y="21"/>
                </a:cubicBezTo>
                <a:cubicBezTo>
                  <a:pt x="670" y="21"/>
                  <a:pt x="673" y="21"/>
                  <a:pt x="673" y="20"/>
                </a:cubicBezTo>
                <a:cubicBezTo>
                  <a:pt x="674" y="20"/>
                  <a:pt x="675" y="20"/>
                  <a:pt x="675" y="20"/>
                </a:cubicBezTo>
                <a:cubicBezTo>
                  <a:pt x="676" y="20"/>
                  <a:pt x="675" y="20"/>
                  <a:pt x="674" y="21"/>
                </a:cubicBezTo>
                <a:cubicBezTo>
                  <a:pt x="674" y="21"/>
                  <a:pt x="674" y="21"/>
                  <a:pt x="674" y="21"/>
                </a:cubicBezTo>
                <a:cubicBezTo>
                  <a:pt x="673" y="21"/>
                  <a:pt x="672" y="21"/>
                  <a:pt x="671" y="21"/>
                </a:cubicBezTo>
                <a:cubicBezTo>
                  <a:pt x="670" y="21"/>
                  <a:pt x="668" y="21"/>
                  <a:pt x="668" y="21"/>
                </a:cubicBezTo>
                <a:cubicBezTo>
                  <a:pt x="668" y="21"/>
                  <a:pt x="667" y="21"/>
                  <a:pt x="668" y="21"/>
                </a:cubicBezTo>
                <a:cubicBezTo>
                  <a:pt x="669" y="21"/>
                  <a:pt x="669" y="22"/>
                  <a:pt x="670" y="22"/>
                </a:cubicBezTo>
                <a:cubicBezTo>
                  <a:pt x="670" y="22"/>
                  <a:pt x="670" y="22"/>
                  <a:pt x="670" y="22"/>
                </a:cubicBezTo>
                <a:cubicBezTo>
                  <a:pt x="670" y="22"/>
                  <a:pt x="670" y="23"/>
                  <a:pt x="670" y="22"/>
                </a:cubicBezTo>
                <a:cubicBezTo>
                  <a:pt x="669" y="22"/>
                  <a:pt x="668" y="22"/>
                  <a:pt x="668" y="22"/>
                </a:cubicBezTo>
                <a:cubicBezTo>
                  <a:pt x="668" y="21"/>
                  <a:pt x="667" y="21"/>
                  <a:pt x="666" y="21"/>
                </a:cubicBezTo>
                <a:cubicBezTo>
                  <a:pt x="666" y="21"/>
                  <a:pt x="663" y="21"/>
                  <a:pt x="662" y="21"/>
                </a:cubicBezTo>
                <a:cubicBezTo>
                  <a:pt x="662" y="21"/>
                  <a:pt x="661" y="21"/>
                  <a:pt x="661" y="21"/>
                </a:cubicBezTo>
                <a:cubicBezTo>
                  <a:pt x="660" y="21"/>
                  <a:pt x="660" y="21"/>
                  <a:pt x="661" y="20"/>
                </a:cubicBezTo>
                <a:cubicBezTo>
                  <a:pt x="661" y="20"/>
                  <a:pt x="661" y="20"/>
                  <a:pt x="661" y="20"/>
                </a:cubicBezTo>
                <a:cubicBezTo>
                  <a:pt x="660" y="20"/>
                  <a:pt x="660" y="20"/>
                  <a:pt x="660" y="20"/>
                </a:cubicBezTo>
                <a:cubicBezTo>
                  <a:pt x="660" y="20"/>
                  <a:pt x="660" y="20"/>
                  <a:pt x="661" y="20"/>
                </a:cubicBezTo>
                <a:cubicBezTo>
                  <a:pt x="661" y="20"/>
                  <a:pt x="662" y="19"/>
                  <a:pt x="663" y="19"/>
                </a:cubicBezTo>
                <a:cubicBezTo>
                  <a:pt x="663" y="19"/>
                  <a:pt x="664" y="19"/>
                  <a:pt x="664" y="19"/>
                </a:cubicBezTo>
                <a:cubicBezTo>
                  <a:pt x="664" y="18"/>
                  <a:pt x="663" y="18"/>
                  <a:pt x="663" y="18"/>
                </a:cubicBezTo>
                <a:cubicBezTo>
                  <a:pt x="662" y="17"/>
                  <a:pt x="662" y="18"/>
                  <a:pt x="662" y="18"/>
                </a:cubicBezTo>
                <a:cubicBezTo>
                  <a:pt x="661" y="18"/>
                  <a:pt x="660" y="18"/>
                  <a:pt x="661" y="18"/>
                </a:cubicBezTo>
                <a:cubicBezTo>
                  <a:pt x="661" y="18"/>
                  <a:pt x="662" y="18"/>
                  <a:pt x="661" y="17"/>
                </a:cubicBezTo>
                <a:cubicBezTo>
                  <a:pt x="660" y="17"/>
                  <a:pt x="660" y="17"/>
                  <a:pt x="659" y="17"/>
                </a:cubicBezTo>
                <a:cubicBezTo>
                  <a:pt x="659" y="17"/>
                  <a:pt x="658" y="17"/>
                  <a:pt x="658" y="17"/>
                </a:cubicBezTo>
                <a:cubicBezTo>
                  <a:pt x="658" y="18"/>
                  <a:pt x="657" y="18"/>
                  <a:pt x="657" y="18"/>
                </a:cubicBezTo>
                <a:cubicBezTo>
                  <a:pt x="656" y="18"/>
                  <a:pt x="656" y="18"/>
                  <a:pt x="656" y="17"/>
                </a:cubicBezTo>
                <a:cubicBezTo>
                  <a:pt x="657" y="17"/>
                  <a:pt x="659" y="17"/>
                  <a:pt x="659" y="16"/>
                </a:cubicBezTo>
                <a:cubicBezTo>
                  <a:pt x="660" y="16"/>
                  <a:pt x="657" y="16"/>
                  <a:pt x="658" y="16"/>
                </a:cubicBezTo>
                <a:cubicBezTo>
                  <a:pt x="659" y="16"/>
                  <a:pt x="660" y="16"/>
                  <a:pt x="660" y="16"/>
                </a:cubicBezTo>
                <a:cubicBezTo>
                  <a:pt x="660" y="15"/>
                  <a:pt x="660" y="15"/>
                  <a:pt x="659" y="15"/>
                </a:cubicBezTo>
                <a:cubicBezTo>
                  <a:pt x="658" y="15"/>
                  <a:pt x="657" y="15"/>
                  <a:pt x="657" y="15"/>
                </a:cubicBezTo>
                <a:cubicBezTo>
                  <a:pt x="658" y="15"/>
                  <a:pt x="659" y="15"/>
                  <a:pt x="660" y="15"/>
                </a:cubicBezTo>
                <a:cubicBezTo>
                  <a:pt x="660" y="14"/>
                  <a:pt x="660" y="14"/>
                  <a:pt x="660" y="14"/>
                </a:cubicBezTo>
                <a:cubicBezTo>
                  <a:pt x="660" y="13"/>
                  <a:pt x="659" y="13"/>
                  <a:pt x="658" y="13"/>
                </a:cubicBezTo>
                <a:cubicBezTo>
                  <a:pt x="657" y="13"/>
                  <a:pt x="656" y="13"/>
                  <a:pt x="656" y="14"/>
                </a:cubicBezTo>
                <a:cubicBezTo>
                  <a:pt x="656" y="14"/>
                  <a:pt x="657" y="14"/>
                  <a:pt x="657" y="14"/>
                </a:cubicBezTo>
                <a:cubicBezTo>
                  <a:pt x="656" y="15"/>
                  <a:pt x="656" y="15"/>
                  <a:pt x="655" y="15"/>
                </a:cubicBezTo>
                <a:cubicBezTo>
                  <a:pt x="655" y="15"/>
                  <a:pt x="654" y="15"/>
                  <a:pt x="654" y="14"/>
                </a:cubicBezTo>
                <a:cubicBezTo>
                  <a:pt x="654" y="14"/>
                  <a:pt x="655" y="14"/>
                  <a:pt x="655" y="13"/>
                </a:cubicBezTo>
                <a:cubicBezTo>
                  <a:pt x="655" y="13"/>
                  <a:pt x="654" y="13"/>
                  <a:pt x="653" y="13"/>
                </a:cubicBezTo>
                <a:cubicBezTo>
                  <a:pt x="652" y="13"/>
                  <a:pt x="651" y="13"/>
                  <a:pt x="651" y="13"/>
                </a:cubicBezTo>
                <a:cubicBezTo>
                  <a:pt x="650" y="13"/>
                  <a:pt x="651" y="13"/>
                  <a:pt x="650" y="12"/>
                </a:cubicBezTo>
                <a:cubicBezTo>
                  <a:pt x="650" y="12"/>
                  <a:pt x="649" y="11"/>
                  <a:pt x="649" y="10"/>
                </a:cubicBezTo>
                <a:cubicBezTo>
                  <a:pt x="649" y="10"/>
                  <a:pt x="649" y="10"/>
                  <a:pt x="648" y="10"/>
                </a:cubicBezTo>
                <a:cubicBezTo>
                  <a:pt x="647" y="9"/>
                  <a:pt x="645" y="9"/>
                  <a:pt x="645" y="9"/>
                </a:cubicBezTo>
                <a:cubicBezTo>
                  <a:pt x="644" y="9"/>
                  <a:pt x="644" y="9"/>
                  <a:pt x="644" y="9"/>
                </a:cubicBezTo>
                <a:cubicBezTo>
                  <a:pt x="643" y="9"/>
                  <a:pt x="643" y="9"/>
                  <a:pt x="642" y="9"/>
                </a:cubicBezTo>
                <a:cubicBezTo>
                  <a:pt x="642" y="9"/>
                  <a:pt x="641" y="10"/>
                  <a:pt x="641" y="10"/>
                </a:cubicBezTo>
                <a:cubicBezTo>
                  <a:pt x="642" y="10"/>
                  <a:pt x="642" y="10"/>
                  <a:pt x="643" y="10"/>
                </a:cubicBezTo>
                <a:cubicBezTo>
                  <a:pt x="644" y="10"/>
                  <a:pt x="645" y="10"/>
                  <a:pt x="644" y="10"/>
                </a:cubicBezTo>
                <a:cubicBezTo>
                  <a:pt x="644" y="10"/>
                  <a:pt x="642" y="10"/>
                  <a:pt x="641" y="10"/>
                </a:cubicBezTo>
                <a:cubicBezTo>
                  <a:pt x="641" y="10"/>
                  <a:pt x="640" y="10"/>
                  <a:pt x="640" y="11"/>
                </a:cubicBezTo>
                <a:cubicBezTo>
                  <a:pt x="640" y="11"/>
                  <a:pt x="639" y="11"/>
                  <a:pt x="639" y="11"/>
                </a:cubicBezTo>
                <a:cubicBezTo>
                  <a:pt x="639" y="11"/>
                  <a:pt x="638" y="11"/>
                  <a:pt x="638" y="11"/>
                </a:cubicBezTo>
                <a:cubicBezTo>
                  <a:pt x="638" y="11"/>
                  <a:pt x="636" y="11"/>
                  <a:pt x="636" y="11"/>
                </a:cubicBezTo>
                <a:cubicBezTo>
                  <a:pt x="635" y="11"/>
                  <a:pt x="634" y="11"/>
                  <a:pt x="635" y="12"/>
                </a:cubicBezTo>
                <a:cubicBezTo>
                  <a:pt x="636" y="12"/>
                  <a:pt x="637" y="12"/>
                  <a:pt x="637" y="12"/>
                </a:cubicBezTo>
                <a:cubicBezTo>
                  <a:pt x="637" y="12"/>
                  <a:pt x="638" y="12"/>
                  <a:pt x="638" y="12"/>
                </a:cubicBezTo>
                <a:cubicBezTo>
                  <a:pt x="637" y="12"/>
                  <a:pt x="636" y="12"/>
                  <a:pt x="636" y="12"/>
                </a:cubicBezTo>
                <a:cubicBezTo>
                  <a:pt x="637" y="13"/>
                  <a:pt x="638" y="13"/>
                  <a:pt x="638" y="13"/>
                </a:cubicBezTo>
                <a:cubicBezTo>
                  <a:pt x="637" y="13"/>
                  <a:pt x="635" y="13"/>
                  <a:pt x="635" y="13"/>
                </a:cubicBezTo>
                <a:cubicBezTo>
                  <a:pt x="634" y="12"/>
                  <a:pt x="632" y="12"/>
                  <a:pt x="632" y="12"/>
                </a:cubicBezTo>
                <a:cubicBezTo>
                  <a:pt x="631" y="13"/>
                  <a:pt x="630" y="13"/>
                  <a:pt x="630" y="13"/>
                </a:cubicBezTo>
                <a:cubicBezTo>
                  <a:pt x="630" y="13"/>
                  <a:pt x="631" y="13"/>
                  <a:pt x="630" y="14"/>
                </a:cubicBezTo>
                <a:cubicBezTo>
                  <a:pt x="630" y="14"/>
                  <a:pt x="629" y="14"/>
                  <a:pt x="629" y="14"/>
                </a:cubicBezTo>
                <a:cubicBezTo>
                  <a:pt x="628" y="13"/>
                  <a:pt x="626" y="14"/>
                  <a:pt x="626" y="14"/>
                </a:cubicBezTo>
                <a:cubicBezTo>
                  <a:pt x="627" y="14"/>
                  <a:pt x="628" y="15"/>
                  <a:pt x="628" y="14"/>
                </a:cubicBezTo>
                <a:cubicBezTo>
                  <a:pt x="629" y="14"/>
                  <a:pt x="631" y="14"/>
                  <a:pt x="630" y="14"/>
                </a:cubicBezTo>
                <a:cubicBezTo>
                  <a:pt x="630" y="15"/>
                  <a:pt x="629" y="15"/>
                  <a:pt x="630" y="15"/>
                </a:cubicBezTo>
                <a:cubicBezTo>
                  <a:pt x="630" y="15"/>
                  <a:pt x="631" y="15"/>
                  <a:pt x="632" y="15"/>
                </a:cubicBezTo>
                <a:cubicBezTo>
                  <a:pt x="632" y="15"/>
                  <a:pt x="633" y="14"/>
                  <a:pt x="634" y="14"/>
                </a:cubicBezTo>
                <a:cubicBezTo>
                  <a:pt x="634" y="14"/>
                  <a:pt x="635" y="15"/>
                  <a:pt x="634" y="15"/>
                </a:cubicBezTo>
                <a:cubicBezTo>
                  <a:pt x="634" y="15"/>
                  <a:pt x="633" y="14"/>
                  <a:pt x="632" y="15"/>
                </a:cubicBezTo>
                <a:cubicBezTo>
                  <a:pt x="632" y="15"/>
                  <a:pt x="632" y="15"/>
                  <a:pt x="632" y="15"/>
                </a:cubicBezTo>
                <a:cubicBezTo>
                  <a:pt x="632" y="15"/>
                  <a:pt x="631" y="15"/>
                  <a:pt x="631" y="15"/>
                </a:cubicBezTo>
                <a:cubicBezTo>
                  <a:pt x="630" y="15"/>
                  <a:pt x="629" y="15"/>
                  <a:pt x="628" y="15"/>
                </a:cubicBezTo>
                <a:cubicBezTo>
                  <a:pt x="628" y="15"/>
                  <a:pt x="627" y="15"/>
                  <a:pt x="627" y="15"/>
                </a:cubicBezTo>
                <a:cubicBezTo>
                  <a:pt x="626" y="15"/>
                  <a:pt x="626" y="15"/>
                  <a:pt x="625" y="15"/>
                </a:cubicBezTo>
                <a:cubicBezTo>
                  <a:pt x="625" y="15"/>
                  <a:pt x="624" y="15"/>
                  <a:pt x="624" y="15"/>
                </a:cubicBezTo>
                <a:cubicBezTo>
                  <a:pt x="625" y="16"/>
                  <a:pt x="626" y="16"/>
                  <a:pt x="625" y="16"/>
                </a:cubicBezTo>
                <a:cubicBezTo>
                  <a:pt x="625" y="16"/>
                  <a:pt x="624" y="16"/>
                  <a:pt x="624" y="16"/>
                </a:cubicBezTo>
                <a:cubicBezTo>
                  <a:pt x="623" y="16"/>
                  <a:pt x="624" y="17"/>
                  <a:pt x="624" y="17"/>
                </a:cubicBezTo>
                <a:cubicBezTo>
                  <a:pt x="625" y="17"/>
                  <a:pt x="626" y="17"/>
                  <a:pt x="627" y="17"/>
                </a:cubicBezTo>
                <a:cubicBezTo>
                  <a:pt x="628" y="17"/>
                  <a:pt x="629" y="17"/>
                  <a:pt x="630" y="17"/>
                </a:cubicBezTo>
                <a:cubicBezTo>
                  <a:pt x="630" y="16"/>
                  <a:pt x="631" y="16"/>
                  <a:pt x="631" y="17"/>
                </a:cubicBezTo>
                <a:cubicBezTo>
                  <a:pt x="630" y="17"/>
                  <a:pt x="629" y="17"/>
                  <a:pt x="629" y="17"/>
                </a:cubicBezTo>
                <a:close/>
                <a:moveTo>
                  <a:pt x="676" y="10"/>
                </a:moveTo>
                <a:cubicBezTo>
                  <a:pt x="676" y="10"/>
                  <a:pt x="673" y="10"/>
                  <a:pt x="672" y="10"/>
                </a:cubicBezTo>
                <a:cubicBezTo>
                  <a:pt x="671" y="10"/>
                  <a:pt x="670" y="10"/>
                  <a:pt x="669" y="10"/>
                </a:cubicBezTo>
                <a:cubicBezTo>
                  <a:pt x="669" y="10"/>
                  <a:pt x="668" y="10"/>
                  <a:pt x="668" y="10"/>
                </a:cubicBezTo>
                <a:cubicBezTo>
                  <a:pt x="667" y="10"/>
                  <a:pt x="666" y="11"/>
                  <a:pt x="665" y="11"/>
                </a:cubicBezTo>
                <a:cubicBezTo>
                  <a:pt x="664" y="11"/>
                  <a:pt x="659" y="11"/>
                  <a:pt x="659" y="11"/>
                </a:cubicBezTo>
                <a:cubicBezTo>
                  <a:pt x="659" y="11"/>
                  <a:pt x="659" y="11"/>
                  <a:pt x="659" y="11"/>
                </a:cubicBezTo>
                <a:cubicBezTo>
                  <a:pt x="660" y="11"/>
                  <a:pt x="663" y="11"/>
                  <a:pt x="664" y="11"/>
                </a:cubicBezTo>
                <a:cubicBezTo>
                  <a:pt x="664" y="11"/>
                  <a:pt x="666" y="10"/>
                  <a:pt x="667" y="10"/>
                </a:cubicBezTo>
                <a:cubicBezTo>
                  <a:pt x="667" y="10"/>
                  <a:pt x="667" y="10"/>
                  <a:pt x="668" y="10"/>
                </a:cubicBezTo>
                <a:cubicBezTo>
                  <a:pt x="668" y="10"/>
                  <a:pt x="668" y="10"/>
                  <a:pt x="668" y="10"/>
                </a:cubicBezTo>
                <a:cubicBezTo>
                  <a:pt x="668" y="10"/>
                  <a:pt x="669" y="10"/>
                  <a:pt x="669" y="10"/>
                </a:cubicBezTo>
                <a:cubicBezTo>
                  <a:pt x="669" y="10"/>
                  <a:pt x="670" y="10"/>
                  <a:pt x="670" y="10"/>
                </a:cubicBezTo>
                <a:cubicBezTo>
                  <a:pt x="670" y="10"/>
                  <a:pt x="673" y="10"/>
                  <a:pt x="673" y="10"/>
                </a:cubicBezTo>
                <a:cubicBezTo>
                  <a:pt x="673" y="10"/>
                  <a:pt x="675" y="10"/>
                  <a:pt x="676" y="10"/>
                </a:cubicBezTo>
                <a:cubicBezTo>
                  <a:pt x="676" y="10"/>
                  <a:pt x="677" y="10"/>
                  <a:pt x="676" y="10"/>
                </a:cubicBezTo>
                <a:close/>
                <a:moveTo>
                  <a:pt x="653" y="28"/>
                </a:moveTo>
                <a:cubicBezTo>
                  <a:pt x="653" y="27"/>
                  <a:pt x="653" y="27"/>
                  <a:pt x="652" y="27"/>
                </a:cubicBezTo>
                <a:cubicBezTo>
                  <a:pt x="652" y="27"/>
                  <a:pt x="652" y="27"/>
                  <a:pt x="652" y="27"/>
                </a:cubicBezTo>
                <a:cubicBezTo>
                  <a:pt x="651" y="28"/>
                  <a:pt x="651" y="28"/>
                  <a:pt x="651" y="28"/>
                </a:cubicBezTo>
                <a:cubicBezTo>
                  <a:pt x="651" y="28"/>
                  <a:pt x="652" y="28"/>
                  <a:pt x="652" y="28"/>
                </a:cubicBezTo>
                <a:cubicBezTo>
                  <a:pt x="652" y="28"/>
                  <a:pt x="653" y="28"/>
                  <a:pt x="653" y="28"/>
                </a:cubicBezTo>
                <a:close/>
                <a:moveTo>
                  <a:pt x="659" y="35"/>
                </a:moveTo>
                <a:cubicBezTo>
                  <a:pt x="660" y="35"/>
                  <a:pt x="660" y="34"/>
                  <a:pt x="660" y="34"/>
                </a:cubicBezTo>
                <a:cubicBezTo>
                  <a:pt x="659" y="35"/>
                  <a:pt x="659" y="35"/>
                  <a:pt x="659" y="35"/>
                </a:cubicBezTo>
                <a:close/>
                <a:moveTo>
                  <a:pt x="668" y="36"/>
                </a:moveTo>
                <a:cubicBezTo>
                  <a:pt x="668" y="36"/>
                  <a:pt x="669" y="35"/>
                  <a:pt x="669" y="35"/>
                </a:cubicBezTo>
                <a:cubicBezTo>
                  <a:pt x="669" y="35"/>
                  <a:pt x="669" y="35"/>
                  <a:pt x="669" y="35"/>
                </a:cubicBezTo>
                <a:cubicBezTo>
                  <a:pt x="668" y="35"/>
                  <a:pt x="668" y="35"/>
                  <a:pt x="667" y="36"/>
                </a:cubicBezTo>
                <a:cubicBezTo>
                  <a:pt x="666" y="36"/>
                  <a:pt x="666" y="36"/>
                  <a:pt x="666" y="36"/>
                </a:cubicBezTo>
                <a:cubicBezTo>
                  <a:pt x="665" y="36"/>
                  <a:pt x="665" y="36"/>
                  <a:pt x="665" y="37"/>
                </a:cubicBezTo>
                <a:cubicBezTo>
                  <a:pt x="665" y="37"/>
                  <a:pt x="665" y="37"/>
                  <a:pt x="666" y="37"/>
                </a:cubicBezTo>
                <a:cubicBezTo>
                  <a:pt x="666" y="37"/>
                  <a:pt x="667" y="36"/>
                  <a:pt x="667" y="36"/>
                </a:cubicBezTo>
                <a:cubicBezTo>
                  <a:pt x="667" y="36"/>
                  <a:pt x="668" y="37"/>
                  <a:pt x="668" y="36"/>
                </a:cubicBezTo>
                <a:cubicBezTo>
                  <a:pt x="668" y="36"/>
                  <a:pt x="667" y="36"/>
                  <a:pt x="668" y="36"/>
                </a:cubicBezTo>
                <a:close/>
                <a:moveTo>
                  <a:pt x="561" y="841"/>
                </a:moveTo>
                <a:cubicBezTo>
                  <a:pt x="560" y="841"/>
                  <a:pt x="560" y="841"/>
                  <a:pt x="561" y="841"/>
                </a:cubicBezTo>
                <a:cubicBezTo>
                  <a:pt x="561" y="842"/>
                  <a:pt x="561" y="842"/>
                  <a:pt x="561" y="841"/>
                </a:cubicBezTo>
                <a:cubicBezTo>
                  <a:pt x="561" y="841"/>
                  <a:pt x="561" y="841"/>
                  <a:pt x="561" y="841"/>
                </a:cubicBezTo>
                <a:close/>
                <a:moveTo>
                  <a:pt x="565" y="843"/>
                </a:moveTo>
                <a:cubicBezTo>
                  <a:pt x="565" y="843"/>
                  <a:pt x="564" y="843"/>
                  <a:pt x="564" y="843"/>
                </a:cubicBezTo>
                <a:cubicBezTo>
                  <a:pt x="565" y="843"/>
                  <a:pt x="565" y="843"/>
                  <a:pt x="566" y="843"/>
                </a:cubicBezTo>
                <a:cubicBezTo>
                  <a:pt x="566" y="844"/>
                  <a:pt x="567" y="843"/>
                  <a:pt x="566" y="843"/>
                </a:cubicBezTo>
                <a:cubicBezTo>
                  <a:pt x="566" y="843"/>
                  <a:pt x="566" y="843"/>
                  <a:pt x="565" y="843"/>
                </a:cubicBezTo>
                <a:close/>
                <a:moveTo>
                  <a:pt x="567" y="843"/>
                </a:moveTo>
                <a:cubicBezTo>
                  <a:pt x="567" y="843"/>
                  <a:pt x="567" y="844"/>
                  <a:pt x="568" y="844"/>
                </a:cubicBezTo>
                <a:cubicBezTo>
                  <a:pt x="568" y="845"/>
                  <a:pt x="568" y="845"/>
                  <a:pt x="568" y="845"/>
                </a:cubicBezTo>
                <a:cubicBezTo>
                  <a:pt x="568" y="844"/>
                  <a:pt x="568" y="843"/>
                  <a:pt x="567" y="843"/>
                </a:cubicBezTo>
                <a:close/>
                <a:moveTo>
                  <a:pt x="567" y="845"/>
                </a:moveTo>
                <a:cubicBezTo>
                  <a:pt x="567" y="844"/>
                  <a:pt x="566" y="845"/>
                  <a:pt x="567" y="845"/>
                </a:cubicBezTo>
                <a:cubicBezTo>
                  <a:pt x="567" y="845"/>
                  <a:pt x="566" y="845"/>
                  <a:pt x="566" y="845"/>
                </a:cubicBezTo>
                <a:cubicBezTo>
                  <a:pt x="566" y="845"/>
                  <a:pt x="566" y="845"/>
                  <a:pt x="566" y="846"/>
                </a:cubicBezTo>
                <a:cubicBezTo>
                  <a:pt x="566" y="846"/>
                  <a:pt x="567" y="846"/>
                  <a:pt x="567" y="846"/>
                </a:cubicBezTo>
                <a:cubicBezTo>
                  <a:pt x="567" y="845"/>
                  <a:pt x="567" y="845"/>
                  <a:pt x="567" y="845"/>
                </a:cubicBezTo>
                <a:cubicBezTo>
                  <a:pt x="567" y="845"/>
                  <a:pt x="567" y="845"/>
                  <a:pt x="567" y="845"/>
                </a:cubicBezTo>
                <a:close/>
                <a:moveTo>
                  <a:pt x="565" y="846"/>
                </a:moveTo>
                <a:cubicBezTo>
                  <a:pt x="565" y="846"/>
                  <a:pt x="565" y="846"/>
                  <a:pt x="565" y="846"/>
                </a:cubicBezTo>
                <a:cubicBezTo>
                  <a:pt x="565" y="846"/>
                  <a:pt x="565" y="846"/>
                  <a:pt x="565" y="846"/>
                </a:cubicBezTo>
                <a:cubicBezTo>
                  <a:pt x="565" y="846"/>
                  <a:pt x="564" y="846"/>
                  <a:pt x="565" y="846"/>
                </a:cubicBezTo>
                <a:close/>
                <a:moveTo>
                  <a:pt x="566" y="847"/>
                </a:moveTo>
                <a:cubicBezTo>
                  <a:pt x="567" y="847"/>
                  <a:pt x="567" y="848"/>
                  <a:pt x="567" y="848"/>
                </a:cubicBezTo>
                <a:cubicBezTo>
                  <a:pt x="568" y="848"/>
                  <a:pt x="567" y="847"/>
                  <a:pt x="568" y="847"/>
                </a:cubicBezTo>
                <a:cubicBezTo>
                  <a:pt x="568" y="847"/>
                  <a:pt x="568" y="847"/>
                  <a:pt x="568" y="847"/>
                </a:cubicBezTo>
                <a:cubicBezTo>
                  <a:pt x="568" y="847"/>
                  <a:pt x="568" y="847"/>
                  <a:pt x="568" y="846"/>
                </a:cubicBezTo>
                <a:cubicBezTo>
                  <a:pt x="568" y="846"/>
                  <a:pt x="568" y="846"/>
                  <a:pt x="568" y="846"/>
                </a:cubicBezTo>
                <a:cubicBezTo>
                  <a:pt x="568" y="846"/>
                  <a:pt x="567" y="846"/>
                  <a:pt x="567" y="846"/>
                </a:cubicBezTo>
                <a:cubicBezTo>
                  <a:pt x="567" y="846"/>
                  <a:pt x="567" y="846"/>
                  <a:pt x="567" y="847"/>
                </a:cubicBezTo>
                <a:cubicBezTo>
                  <a:pt x="567" y="847"/>
                  <a:pt x="566" y="847"/>
                  <a:pt x="566" y="847"/>
                </a:cubicBezTo>
                <a:close/>
                <a:moveTo>
                  <a:pt x="571" y="849"/>
                </a:moveTo>
                <a:cubicBezTo>
                  <a:pt x="571" y="849"/>
                  <a:pt x="572" y="849"/>
                  <a:pt x="572" y="850"/>
                </a:cubicBezTo>
                <a:cubicBezTo>
                  <a:pt x="572" y="850"/>
                  <a:pt x="572" y="850"/>
                  <a:pt x="573" y="850"/>
                </a:cubicBezTo>
                <a:cubicBezTo>
                  <a:pt x="573" y="850"/>
                  <a:pt x="574" y="850"/>
                  <a:pt x="574" y="849"/>
                </a:cubicBezTo>
                <a:cubicBezTo>
                  <a:pt x="574" y="849"/>
                  <a:pt x="574" y="848"/>
                  <a:pt x="574" y="848"/>
                </a:cubicBezTo>
                <a:cubicBezTo>
                  <a:pt x="574" y="848"/>
                  <a:pt x="574" y="848"/>
                  <a:pt x="574" y="847"/>
                </a:cubicBezTo>
                <a:cubicBezTo>
                  <a:pt x="574" y="847"/>
                  <a:pt x="573" y="847"/>
                  <a:pt x="573" y="847"/>
                </a:cubicBezTo>
                <a:cubicBezTo>
                  <a:pt x="573" y="847"/>
                  <a:pt x="573" y="847"/>
                  <a:pt x="573" y="847"/>
                </a:cubicBezTo>
                <a:cubicBezTo>
                  <a:pt x="573" y="846"/>
                  <a:pt x="573" y="847"/>
                  <a:pt x="572" y="847"/>
                </a:cubicBezTo>
                <a:cubicBezTo>
                  <a:pt x="572" y="847"/>
                  <a:pt x="572" y="847"/>
                  <a:pt x="572" y="847"/>
                </a:cubicBezTo>
                <a:cubicBezTo>
                  <a:pt x="571" y="847"/>
                  <a:pt x="572" y="847"/>
                  <a:pt x="572" y="848"/>
                </a:cubicBezTo>
                <a:cubicBezTo>
                  <a:pt x="572" y="848"/>
                  <a:pt x="572" y="848"/>
                  <a:pt x="571" y="848"/>
                </a:cubicBezTo>
                <a:cubicBezTo>
                  <a:pt x="571" y="848"/>
                  <a:pt x="571" y="848"/>
                  <a:pt x="571" y="849"/>
                </a:cubicBezTo>
                <a:close/>
                <a:moveTo>
                  <a:pt x="565" y="848"/>
                </a:moveTo>
                <a:cubicBezTo>
                  <a:pt x="565" y="848"/>
                  <a:pt x="565" y="848"/>
                  <a:pt x="566" y="848"/>
                </a:cubicBezTo>
                <a:cubicBezTo>
                  <a:pt x="566" y="847"/>
                  <a:pt x="566" y="847"/>
                  <a:pt x="566" y="847"/>
                </a:cubicBezTo>
                <a:cubicBezTo>
                  <a:pt x="566" y="846"/>
                  <a:pt x="565" y="847"/>
                  <a:pt x="565" y="847"/>
                </a:cubicBezTo>
                <a:cubicBezTo>
                  <a:pt x="565" y="847"/>
                  <a:pt x="565" y="847"/>
                  <a:pt x="564" y="847"/>
                </a:cubicBezTo>
                <a:cubicBezTo>
                  <a:pt x="564" y="847"/>
                  <a:pt x="565" y="847"/>
                  <a:pt x="565" y="848"/>
                </a:cubicBezTo>
                <a:close/>
                <a:moveTo>
                  <a:pt x="563" y="848"/>
                </a:moveTo>
                <a:cubicBezTo>
                  <a:pt x="563" y="848"/>
                  <a:pt x="563" y="849"/>
                  <a:pt x="564" y="849"/>
                </a:cubicBezTo>
                <a:cubicBezTo>
                  <a:pt x="564" y="849"/>
                  <a:pt x="564" y="848"/>
                  <a:pt x="564" y="848"/>
                </a:cubicBezTo>
                <a:cubicBezTo>
                  <a:pt x="563" y="848"/>
                  <a:pt x="563" y="848"/>
                  <a:pt x="563" y="848"/>
                </a:cubicBezTo>
                <a:close/>
                <a:moveTo>
                  <a:pt x="562" y="850"/>
                </a:moveTo>
                <a:cubicBezTo>
                  <a:pt x="562" y="850"/>
                  <a:pt x="562" y="850"/>
                  <a:pt x="563" y="850"/>
                </a:cubicBezTo>
                <a:cubicBezTo>
                  <a:pt x="563" y="850"/>
                  <a:pt x="563" y="850"/>
                  <a:pt x="563" y="850"/>
                </a:cubicBezTo>
                <a:cubicBezTo>
                  <a:pt x="562" y="849"/>
                  <a:pt x="562" y="849"/>
                  <a:pt x="562" y="850"/>
                </a:cubicBezTo>
                <a:close/>
                <a:moveTo>
                  <a:pt x="565" y="849"/>
                </a:moveTo>
                <a:cubicBezTo>
                  <a:pt x="565" y="849"/>
                  <a:pt x="565" y="849"/>
                  <a:pt x="565" y="849"/>
                </a:cubicBezTo>
                <a:cubicBezTo>
                  <a:pt x="566" y="850"/>
                  <a:pt x="566" y="850"/>
                  <a:pt x="566" y="850"/>
                </a:cubicBezTo>
                <a:cubicBezTo>
                  <a:pt x="566" y="850"/>
                  <a:pt x="566" y="850"/>
                  <a:pt x="567" y="849"/>
                </a:cubicBezTo>
                <a:cubicBezTo>
                  <a:pt x="567" y="849"/>
                  <a:pt x="567" y="849"/>
                  <a:pt x="568" y="849"/>
                </a:cubicBezTo>
                <a:cubicBezTo>
                  <a:pt x="568" y="849"/>
                  <a:pt x="568" y="848"/>
                  <a:pt x="568" y="848"/>
                </a:cubicBezTo>
                <a:cubicBezTo>
                  <a:pt x="568" y="848"/>
                  <a:pt x="567" y="848"/>
                  <a:pt x="567" y="848"/>
                </a:cubicBezTo>
                <a:cubicBezTo>
                  <a:pt x="566" y="848"/>
                  <a:pt x="566" y="848"/>
                  <a:pt x="566" y="848"/>
                </a:cubicBezTo>
                <a:cubicBezTo>
                  <a:pt x="566" y="848"/>
                  <a:pt x="566" y="849"/>
                  <a:pt x="566" y="849"/>
                </a:cubicBezTo>
                <a:cubicBezTo>
                  <a:pt x="565" y="849"/>
                  <a:pt x="565" y="848"/>
                  <a:pt x="565" y="848"/>
                </a:cubicBezTo>
                <a:cubicBezTo>
                  <a:pt x="565" y="848"/>
                  <a:pt x="564" y="848"/>
                  <a:pt x="564" y="848"/>
                </a:cubicBezTo>
                <a:cubicBezTo>
                  <a:pt x="564" y="849"/>
                  <a:pt x="564" y="849"/>
                  <a:pt x="565" y="849"/>
                </a:cubicBezTo>
                <a:close/>
                <a:moveTo>
                  <a:pt x="570" y="848"/>
                </a:moveTo>
                <a:cubicBezTo>
                  <a:pt x="569" y="848"/>
                  <a:pt x="569" y="848"/>
                  <a:pt x="569" y="848"/>
                </a:cubicBezTo>
                <a:cubicBezTo>
                  <a:pt x="569" y="848"/>
                  <a:pt x="568" y="848"/>
                  <a:pt x="569" y="848"/>
                </a:cubicBezTo>
                <a:cubicBezTo>
                  <a:pt x="569" y="849"/>
                  <a:pt x="569" y="849"/>
                  <a:pt x="569" y="849"/>
                </a:cubicBezTo>
                <a:cubicBezTo>
                  <a:pt x="570" y="849"/>
                  <a:pt x="570" y="850"/>
                  <a:pt x="570" y="849"/>
                </a:cubicBezTo>
                <a:cubicBezTo>
                  <a:pt x="570" y="849"/>
                  <a:pt x="570" y="849"/>
                  <a:pt x="570" y="849"/>
                </a:cubicBezTo>
                <a:cubicBezTo>
                  <a:pt x="570" y="848"/>
                  <a:pt x="570" y="848"/>
                  <a:pt x="570" y="848"/>
                </a:cubicBezTo>
                <a:close/>
                <a:moveTo>
                  <a:pt x="568" y="850"/>
                </a:moveTo>
                <a:cubicBezTo>
                  <a:pt x="568" y="849"/>
                  <a:pt x="568" y="849"/>
                  <a:pt x="568" y="849"/>
                </a:cubicBezTo>
                <a:cubicBezTo>
                  <a:pt x="568" y="849"/>
                  <a:pt x="568" y="850"/>
                  <a:pt x="568" y="850"/>
                </a:cubicBezTo>
                <a:cubicBezTo>
                  <a:pt x="567" y="850"/>
                  <a:pt x="567" y="850"/>
                  <a:pt x="567" y="850"/>
                </a:cubicBezTo>
                <a:cubicBezTo>
                  <a:pt x="567" y="851"/>
                  <a:pt x="567" y="851"/>
                  <a:pt x="567" y="851"/>
                </a:cubicBezTo>
                <a:cubicBezTo>
                  <a:pt x="568" y="851"/>
                  <a:pt x="568" y="850"/>
                  <a:pt x="568" y="850"/>
                </a:cubicBezTo>
                <a:cubicBezTo>
                  <a:pt x="569" y="850"/>
                  <a:pt x="569" y="851"/>
                  <a:pt x="569" y="851"/>
                </a:cubicBezTo>
                <a:cubicBezTo>
                  <a:pt x="569" y="851"/>
                  <a:pt x="570" y="851"/>
                  <a:pt x="570" y="850"/>
                </a:cubicBezTo>
                <a:cubicBezTo>
                  <a:pt x="570" y="850"/>
                  <a:pt x="569" y="849"/>
                  <a:pt x="569" y="849"/>
                </a:cubicBezTo>
                <a:cubicBezTo>
                  <a:pt x="569" y="849"/>
                  <a:pt x="568" y="849"/>
                  <a:pt x="569" y="850"/>
                </a:cubicBezTo>
                <a:cubicBezTo>
                  <a:pt x="569" y="850"/>
                  <a:pt x="569" y="850"/>
                  <a:pt x="569" y="850"/>
                </a:cubicBezTo>
                <a:cubicBezTo>
                  <a:pt x="568" y="850"/>
                  <a:pt x="568" y="850"/>
                  <a:pt x="568" y="850"/>
                </a:cubicBezTo>
                <a:close/>
                <a:moveTo>
                  <a:pt x="569" y="851"/>
                </a:moveTo>
                <a:cubicBezTo>
                  <a:pt x="569" y="851"/>
                  <a:pt x="569" y="851"/>
                  <a:pt x="569" y="851"/>
                </a:cubicBezTo>
                <a:cubicBezTo>
                  <a:pt x="569" y="851"/>
                  <a:pt x="568" y="851"/>
                  <a:pt x="568" y="851"/>
                </a:cubicBezTo>
                <a:cubicBezTo>
                  <a:pt x="568" y="851"/>
                  <a:pt x="568" y="851"/>
                  <a:pt x="568" y="851"/>
                </a:cubicBezTo>
                <a:cubicBezTo>
                  <a:pt x="568" y="852"/>
                  <a:pt x="568" y="852"/>
                  <a:pt x="569" y="852"/>
                </a:cubicBezTo>
                <a:cubicBezTo>
                  <a:pt x="569" y="852"/>
                  <a:pt x="569" y="852"/>
                  <a:pt x="569" y="852"/>
                </a:cubicBezTo>
                <a:cubicBezTo>
                  <a:pt x="570" y="852"/>
                  <a:pt x="569" y="852"/>
                  <a:pt x="569" y="852"/>
                </a:cubicBezTo>
                <a:cubicBezTo>
                  <a:pt x="569" y="853"/>
                  <a:pt x="569" y="853"/>
                  <a:pt x="569" y="853"/>
                </a:cubicBezTo>
                <a:cubicBezTo>
                  <a:pt x="570" y="853"/>
                  <a:pt x="570" y="853"/>
                  <a:pt x="570" y="853"/>
                </a:cubicBezTo>
                <a:cubicBezTo>
                  <a:pt x="571" y="853"/>
                  <a:pt x="571" y="853"/>
                  <a:pt x="571" y="853"/>
                </a:cubicBezTo>
                <a:cubicBezTo>
                  <a:pt x="570" y="852"/>
                  <a:pt x="570" y="852"/>
                  <a:pt x="570" y="852"/>
                </a:cubicBezTo>
                <a:cubicBezTo>
                  <a:pt x="570" y="852"/>
                  <a:pt x="571" y="852"/>
                  <a:pt x="571" y="852"/>
                </a:cubicBezTo>
                <a:cubicBezTo>
                  <a:pt x="571" y="852"/>
                  <a:pt x="571" y="852"/>
                  <a:pt x="571" y="851"/>
                </a:cubicBezTo>
                <a:cubicBezTo>
                  <a:pt x="570" y="851"/>
                  <a:pt x="570" y="850"/>
                  <a:pt x="569" y="851"/>
                </a:cubicBezTo>
                <a:close/>
                <a:moveTo>
                  <a:pt x="567" y="853"/>
                </a:moveTo>
                <a:cubicBezTo>
                  <a:pt x="567" y="854"/>
                  <a:pt x="568" y="853"/>
                  <a:pt x="568" y="853"/>
                </a:cubicBezTo>
                <a:cubicBezTo>
                  <a:pt x="568" y="853"/>
                  <a:pt x="568" y="853"/>
                  <a:pt x="568" y="853"/>
                </a:cubicBezTo>
                <a:cubicBezTo>
                  <a:pt x="568" y="852"/>
                  <a:pt x="568" y="852"/>
                  <a:pt x="567" y="852"/>
                </a:cubicBezTo>
                <a:cubicBezTo>
                  <a:pt x="567" y="852"/>
                  <a:pt x="567" y="852"/>
                  <a:pt x="567" y="852"/>
                </a:cubicBezTo>
                <a:cubicBezTo>
                  <a:pt x="567" y="852"/>
                  <a:pt x="567" y="852"/>
                  <a:pt x="567" y="853"/>
                </a:cubicBezTo>
                <a:cubicBezTo>
                  <a:pt x="567" y="853"/>
                  <a:pt x="568" y="853"/>
                  <a:pt x="568" y="853"/>
                </a:cubicBezTo>
                <a:cubicBezTo>
                  <a:pt x="567" y="853"/>
                  <a:pt x="567" y="853"/>
                  <a:pt x="567" y="853"/>
                </a:cubicBezTo>
                <a:close/>
                <a:moveTo>
                  <a:pt x="568" y="856"/>
                </a:moveTo>
                <a:cubicBezTo>
                  <a:pt x="568" y="856"/>
                  <a:pt x="569" y="856"/>
                  <a:pt x="569" y="856"/>
                </a:cubicBezTo>
                <a:cubicBezTo>
                  <a:pt x="569" y="855"/>
                  <a:pt x="569" y="855"/>
                  <a:pt x="569" y="855"/>
                </a:cubicBezTo>
                <a:cubicBezTo>
                  <a:pt x="569" y="854"/>
                  <a:pt x="569" y="854"/>
                  <a:pt x="568" y="854"/>
                </a:cubicBezTo>
                <a:cubicBezTo>
                  <a:pt x="568" y="854"/>
                  <a:pt x="567" y="854"/>
                  <a:pt x="568" y="855"/>
                </a:cubicBezTo>
                <a:cubicBezTo>
                  <a:pt x="568" y="855"/>
                  <a:pt x="568" y="855"/>
                  <a:pt x="568" y="856"/>
                </a:cubicBezTo>
                <a:close/>
                <a:moveTo>
                  <a:pt x="567" y="855"/>
                </a:moveTo>
                <a:cubicBezTo>
                  <a:pt x="567" y="856"/>
                  <a:pt x="567" y="856"/>
                  <a:pt x="567" y="856"/>
                </a:cubicBezTo>
                <a:cubicBezTo>
                  <a:pt x="567" y="856"/>
                  <a:pt x="568" y="856"/>
                  <a:pt x="568" y="856"/>
                </a:cubicBezTo>
                <a:cubicBezTo>
                  <a:pt x="568" y="855"/>
                  <a:pt x="568" y="855"/>
                  <a:pt x="567" y="855"/>
                </a:cubicBezTo>
                <a:cubicBezTo>
                  <a:pt x="567" y="855"/>
                  <a:pt x="567" y="855"/>
                  <a:pt x="567" y="855"/>
                </a:cubicBezTo>
                <a:close/>
                <a:moveTo>
                  <a:pt x="571" y="855"/>
                </a:moveTo>
                <a:cubicBezTo>
                  <a:pt x="571" y="854"/>
                  <a:pt x="571" y="853"/>
                  <a:pt x="570" y="853"/>
                </a:cubicBezTo>
                <a:cubicBezTo>
                  <a:pt x="570" y="853"/>
                  <a:pt x="570" y="854"/>
                  <a:pt x="570" y="854"/>
                </a:cubicBezTo>
                <a:cubicBezTo>
                  <a:pt x="570" y="854"/>
                  <a:pt x="569" y="854"/>
                  <a:pt x="570" y="854"/>
                </a:cubicBezTo>
                <a:cubicBezTo>
                  <a:pt x="570" y="855"/>
                  <a:pt x="571" y="855"/>
                  <a:pt x="571" y="855"/>
                </a:cubicBezTo>
                <a:close/>
                <a:moveTo>
                  <a:pt x="570" y="855"/>
                </a:moveTo>
                <a:cubicBezTo>
                  <a:pt x="570" y="855"/>
                  <a:pt x="570" y="855"/>
                  <a:pt x="570" y="855"/>
                </a:cubicBezTo>
                <a:cubicBezTo>
                  <a:pt x="571" y="856"/>
                  <a:pt x="571" y="856"/>
                  <a:pt x="571" y="856"/>
                </a:cubicBezTo>
                <a:cubicBezTo>
                  <a:pt x="571" y="855"/>
                  <a:pt x="571" y="855"/>
                  <a:pt x="570" y="855"/>
                </a:cubicBezTo>
                <a:close/>
                <a:moveTo>
                  <a:pt x="572" y="854"/>
                </a:moveTo>
                <a:cubicBezTo>
                  <a:pt x="571" y="855"/>
                  <a:pt x="571" y="855"/>
                  <a:pt x="572" y="855"/>
                </a:cubicBezTo>
                <a:cubicBezTo>
                  <a:pt x="572" y="856"/>
                  <a:pt x="572" y="856"/>
                  <a:pt x="572" y="856"/>
                </a:cubicBezTo>
                <a:cubicBezTo>
                  <a:pt x="573" y="856"/>
                  <a:pt x="573" y="854"/>
                  <a:pt x="572" y="854"/>
                </a:cubicBezTo>
                <a:cubicBezTo>
                  <a:pt x="572" y="854"/>
                  <a:pt x="572" y="854"/>
                  <a:pt x="572" y="854"/>
                </a:cubicBezTo>
                <a:close/>
                <a:moveTo>
                  <a:pt x="572" y="857"/>
                </a:moveTo>
                <a:cubicBezTo>
                  <a:pt x="572" y="857"/>
                  <a:pt x="572" y="858"/>
                  <a:pt x="572" y="857"/>
                </a:cubicBezTo>
                <a:cubicBezTo>
                  <a:pt x="573" y="857"/>
                  <a:pt x="573" y="857"/>
                  <a:pt x="573" y="857"/>
                </a:cubicBezTo>
                <a:cubicBezTo>
                  <a:pt x="573" y="856"/>
                  <a:pt x="573" y="856"/>
                  <a:pt x="572" y="856"/>
                </a:cubicBezTo>
                <a:cubicBezTo>
                  <a:pt x="572" y="856"/>
                  <a:pt x="572" y="856"/>
                  <a:pt x="572" y="857"/>
                </a:cubicBezTo>
                <a:close/>
                <a:moveTo>
                  <a:pt x="572" y="865"/>
                </a:moveTo>
                <a:cubicBezTo>
                  <a:pt x="572" y="865"/>
                  <a:pt x="572" y="866"/>
                  <a:pt x="573" y="865"/>
                </a:cubicBezTo>
                <a:cubicBezTo>
                  <a:pt x="573" y="865"/>
                  <a:pt x="573" y="865"/>
                  <a:pt x="573" y="865"/>
                </a:cubicBezTo>
                <a:cubicBezTo>
                  <a:pt x="573" y="864"/>
                  <a:pt x="572" y="865"/>
                  <a:pt x="572" y="865"/>
                </a:cubicBezTo>
                <a:close/>
                <a:moveTo>
                  <a:pt x="574" y="865"/>
                </a:moveTo>
                <a:cubicBezTo>
                  <a:pt x="574" y="865"/>
                  <a:pt x="573" y="865"/>
                  <a:pt x="574" y="865"/>
                </a:cubicBezTo>
                <a:cubicBezTo>
                  <a:pt x="574" y="865"/>
                  <a:pt x="574" y="865"/>
                  <a:pt x="574" y="865"/>
                </a:cubicBezTo>
                <a:cubicBezTo>
                  <a:pt x="575" y="865"/>
                  <a:pt x="575" y="865"/>
                  <a:pt x="574" y="865"/>
                </a:cubicBezTo>
                <a:close/>
                <a:moveTo>
                  <a:pt x="573" y="869"/>
                </a:moveTo>
                <a:cubicBezTo>
                  <a:pt x="573" y="870"/>
                  <a:pt x="574" y="869"/>
                  <a:pt x="574" y="869"/>
                </a:cubicBezTo>
                <a:cubicBezTo>
                  <a:pt x="575" y="869"/>
                  <a:pt x="575" y="869"/>
                  <a:pt x="575" y="870"/>
                </a:cubicBezTo>
                <a:cubicBezTo>
                  <a:pt x="575" y="870"/>
                  <a:pt x="575" y="870"/>
                  <a:pt x="575" y="870"/>
                </a:cubicBezTo>
                <a:cubicBezTo>
                  <a:pt x="575" y="870"/>
                  <a:pt x="575" y="871"/>
                  <a:pt x="575" y="871"/>
                </a:cubicBezTo>
                <a:cubicBezTo>
                  <a:pt x="576" y="871"/>
                  <a:pt x="576" y="871"/>
                  <a:pt x="577" y="871"/>
                </a:cubicBezTo>
                <a:cubicBezTo>
                  <a:pt x="577" y="871"/>
                  <a:pt x="577" y="870"/>
                  <a:pt x="576" y="870"/>
                </a:cubicBezTo>
                <a:cubicBezTo>
                  <a:pt x="576" y="870"/>
                  <a:pt x="575" y="870"/>
                  <a:pt x="575" y="869"/>
                </a:cubicBezTo>
                <a:cubicBezTo>
                  <a:pt x="575" y="869"/>
                  <a:pt x="575" y="869"/>
                  <a:pt x="574" y="869"/>
                </a:cubicBezTo>
                <a:cubicBezTo>
                  <a:pt x="574" y="869"/>
                  <a:pt x="574" y="868"/>
                  <a:pt x="574" y="868"/>
                </a:cubicBezTo>
                <a:cubicBezTo>
                  <a:pt x="573" y="868"/>
                  <a:pt x="573" y="868"/>
                  <a:pt x="573" y="868"/>
                </a:cubicBezTo>
                <a:cubicBezTo>
                  <a:pt x="573" y="868"/>
                  <a:pt x="573" y="869"/>
                  <a:pt x="573" y="869"/>
                </a:cubicBezTo>
                <a:cubicBezTo>
                  <a:pt x="573" y="869"/>
                  <a:pt x="572" y="869"/>
                  <a:pt x="573" y="869"/>
                </a:cubicBezTo>
                <a:close/>
                <a:moveTo>
                  <a:pt x="571" y="869"/>
                </a:moveTo>
                <a:cubicBezTo>
                  <a:pt x="570" y="869"/>
                  <a:pt x="570" y="869"/>
                  <a:pt x="570" y="869"/>
                </a:cubicBezTo>
                <a:cubicBezTo>
                  <a:pt x="570" y="869"/>
                  <a:pt x="570" y="870"/>
                  <a:pt x="570" y="870"/>
                </a:cubicBezTo>
                <a:cubicBezTo>
                  <a:pt x="571" y="870"/>
                  <a:pt x="571" y="870"/>
                  <a:pt x="571" y="870"/>
                </a:cubicBezTo>
                <a:cubicBezTo>
                  <a:pt x="571" y="869"/>
                  <a:pt x="571" y="869"/>
                  <a:pt x="571" y="870"/>
                </a:cubicBezTo>
                <a:cubicBezTo>
                  <a:pt x="571" y="870"/>
                  <a:pt x="572" y="869"/>
                  <a:pt x="571" y="869"/>
                </a:cubicBezTo>
                <a:cubicBezTo>
                  <a:pt x="571" y="869"/>
                  <a:pt x="571" y="869"/>
                  <a:pt x="571" y="869"/>
                </a:cubicBezTo>
                <a:close/>
                <a:moveTo>
                  <a:pt x="572" y="870"/>
                </a:moveTo>
                <a:cubicBezTo>
                  <a:pt x="572" y="871"/>
                  <a:pt x="572" y="871"/>
                  <a:pt x="572" y="871"/>
                </a:cubicBezTo>
                <a:cubicBezTo>
                  <a:pt x="571" y="871"/>
                  <a:pt x="571" y="871"/>
                  <a:pt x="571" y="871"/>
                </a:cubicBezTo>
                <a:cubicBezTo>
                  <a:pt x="571" y="871"/>
                  <a:pt x="571" y="871"/>
                  <a:pt x="571" y="871"/>
                </a:cubicBezTo>
                <a:cubicBezTo>
                  <a:pt x="572" y="871"/>
                  <a:pt x="572" y="871"/>
                  <a:pt x="572" y="871"/>
                </a:cubicBezTo>
                <a:cubicBezTo>
                  <a:pt x="572" y="872"/>
                  <a:pt x="572" y="872"/>
                  <a:pt x="573" y="871"/>
                </a:cubicBezTo>
                <a:cubicBezTo>
                  <a:pt x="573" y="871"/>
                  <a:pt x="573" y="870"/>
                  <a:pt x="572" y="870"/>
                </a:cubicBezTo>
                <a:cubicBezTo>
                  <a:pt x="572" y="870"/>
                  <a:pt x="572" y="870"/>
                  <a:pt x="572" y="870"/>
                </a:cubicBezTo>
                <a:close/>
                <a:moveTo>
                  <a:pt x="571" y="876"/>
                </a:moveTo>
                <a:cubicBezTo>
                  <a:pt x="572" y="876"/>
                  <a:pt x="572" y="876"/>
                  <a:pt x="572" y="876"/>
                </a:cubicBezTo>
                <a:cubicBezTo>
                  <a:pt x="573" y="875"/>
                  <a:pt x="573" y="876"/>
                  <a:pt x="573" y="876"/>
                </a:cubicBezTo>
                <a:cubicBezTo>
                  <a:pt x="573" y="875"/>
                  <a:pt x="573" y="875"/>
                  <a:pt x="573" y="875"/>
                </a:cubicBezTo>
                <a:cubicBezTo>
                  <a:pt x="573" y="874"/>
                  <a:pt x="572" y="874"/>
                  <a:pt x="572" y="873"/>
                </a:cubicBezTo>
                <a:cubicBezTo>
                  <a:pt x="572" y="873"/>
                  <a:pt x="571" y="872"/>
                  <a:pt x="571" y="872"/>
                </a:cubicBezTo>
                <a:cubicBezTo>
                  <a:pt x="570" y="871"/>
                  <a:pt x="570" y="871"/>
                  <a:pt x="569" y="871"/>
                </a:cubicBezTo>
                <a:cubicBezTo>
                  <a:pt x="569" y="872"/>
                  <a:pt x="569" y="872"/>
                  <a:pt x="569" y="872"/>
                </a:cubicBezTo>
                <a:cubicBezTo>
                  <a:pt x="570" y="872"/>
                  <a:pt x="570" y="873"/>
                  <a:pt x="570" y="873"/>
                </a:cubicBezTo>
                <a:cubicBezTo>
                  <a:pt x="570" y="874"/>
                  <a:pt x="570" y="874"/>
                  <a:pt x="571" y="874"/>
                </a:cubicBezTo>
                <a:cubicBezTo>
                  <a:pt x="571" y="874"/>
                  <a:pt x="571" y="874"/>
                  <a:pt x="572" y="874"/>
                </a:cubicBezTo>
                <a:cubicBezTo>
                  <a:pt x="572" y="874"/>
                  <a:pt x="572" y="875"/>
                  <a:pt x="572" y="875"/>
                </a:cubicBezTo>
                <a:cubicBezTo>
                  <a:pt x="572" y="875"/>
                  <a:pt x="572" y="874"/>
                  <a:pt x="571" y="874"/>
                </a:cubicBezTo>
                <a:cubicBezTo>
                  <a:pt x="571" y="874"/>
                  <a:pt x="570" y="874"/>
                  <a:pt x="570" y="874"/>
                </a:cubicBezTo>
                <a:cubicBezTo>
                  <a:pt x="570" y="874"/>
                  <a:pt x="570" y="875"/>
                  <a:pt x="570" y="875"/>
                </a:cubicBezTo>
                <a:cubicBezTo>
                  <a:pt x="571" y="875"/>
                  <a:pt x="571" y="875"/>
                  <a:pt x="571" y="876"/>
                </a:cubicBezTo>
                <a:cubicBezTo>
                  <a:pt x="571" y="876"/>
                  <a:pt x="570" y="876"/>
                  <a:pt x="571" y="876"/>
                </a:cubicBezTo>
                <a:cubicBezTo>
                  <a:pt x="571" y="876"/>
                  <a:pt x="571" y="877"/>
                  <a:pt x="571" y="876"/>
                </a:cubicBezTo>
                <a:close/>
                <a:moveTo>
                  <a:pt x="572" y="872"/>
                </a:moveTo>
                <a:cubicBezTo>
                  <a:pt x="572" y="873"/>
                  <a:pt x="573" y="874"/>
                  <a:pt x="573" y="874"/>
                </a:cubicBezTo>
                <a:cubicBezTo>
                  <a:pt x="573" y="874"/>
                  <a:pt x="574" y="873"/>
                  <a:pt x="574" y="873"/>
                </a:cubicBezTo>
                <a:cubicBezTo>
                  <a:pt x="574" y="873"/>
                  <a:pt x="574" y="872"/>
                  <a:pt x="573" y="872"/>
                </a:cubicBezTo>
                <a:cubicBezTo>
                  <a:pt x="573" y="872"/>
                  <a:pt x="572" y="872"/>
                  <a:pt x="572" y="872"/>
                </a:cubicBezTo>
                <a:cubicBezTo>
                  <a:pt x="571" y="872"/>
                  <a:pt x="571" y="872"/>
                  <a:pt x="572" y="872"/>
                </a:cubicBezTo>
                <a:close/>
                <a:moveTo>
                  <a:pt x="573" y="877"/>
                </a:moveTo>
                <a:cubicBezTo>
                  <a:pt x="572" y="877"/>
                  <a:pt x="572" y="876"/>
                  <a:pt x="572" y="877"/>
                </a:cubicBezTo>
                <a:cubicBezTo>
                  <a:pt x="572" y="877"/>
                  <a:pt x="571" y="877"/>
                  <a:pt x="571" y="877"/>
                </a:cubicBezTo>
                <a:cubicBezTo>
                  <a:pt x="571" y="877"/>
                  <a:pt x="571" y="878"/>
                  <a:pt x="572" y="878"/>
                </a:cubicBezTo>
                <a:cubicBezTo>
                  <a:pt x="572" y="878"/>
                  <a:pt x="572" y="878"/>
                  <a:pt x="573" y="878"/>
                </a:cubicBezTo>
                <a:cubicBezTo>
                  <a:pt x="573" y="878"/>
                  <a:pt x="573" y="877"/>
                  <a:pt x="573" y="877"/>
                </a:cubicBezTo>
                <a:close/>
                <a:moveTo>
                  <a:pt x="574" y="878"/>
                </a:moveTo>
                <a:cubicBezTo>
                  <a:pt x="574" y="878"/>
                  <a:pt x="574" y="878"/>
                  <a:pt x="574" y="878"/>
                </a:cubicBezTo>
                <a:cubicBezTo>
                  <a:pt x="574" y="877"/>
                  <a:pt x="574" y="877"/>
                  <a:pt x="574" y="877"/>
                </a:cubicBezTo>
                <a:cubicBezTo>
                  <a:pt x="574" y="876"/>
                  <a:pt x="573" y="875"/>
                  <a:pt x="573" y="876"/>
                </a:cubicBezTo>
                <a:cubicBezTo>
                  <a:pt x="573" y="876"/>
                  <a:pt x="573" y="876"/>
                  <a:pt x="573" y="877"/>
                </a:cubicBezTo>
                <a:cubicBezTo>
                  <a:pt x="573" y="877"/>
                  <a:pt x="573" y="877"/>
                  <a:pt x="573" y="877"/>
                </a:cubicBezTo>
                <a:cubicBezTo>
                  <a:pt x="574" y="877"/>
                  <a:pt x="574" y="877"/>
                  <a:pt x="574" y="877"/>
                </a:cubicBezTo>
                <a:cubicBezTo>
                  <a:pt x="574" y="878"/>
                  <a:pt x="573" y="878"/>
                  <a:pt x="573" y="878"/>
                </a:cubicBezTo>
                <a:cubicBezTo>
                  <a:pt x="573" y="878"/>
                  <a:pt x="572" y="879"/>
                  <a:pt x="572" y="879"/>
                </a:cubicBezTo>
                <a:cubicBezTo>
                  <a:pt x="572" y="879"/>
                  <a:pt x="572" y="879"/>
                  <a:pt x="573" y="879"/>
                </a:cubicBezTo>
                <a:cubicBezTo>
                  <a:pt x="573" y="880"/>
                  <a:pt x="573" y="880"/>
                  <a:pt x="573" y="879"/>
                </a:cubicBezTo>
                <a:cubicBezTo>
                  <a:pt x="574" y="879"/>
                  <a:pt x="573" y="878"/>
                  <a:pt x="574" y="878"/>
                </a:cubicBezTo>
                <a:close/>
                <a:moveTo>
                  <a:pt x="580" y="884"/>
                </a:moveTo>
                <a:cubicBezTo>
                  <a:pt x="581" y="883"/>
                  <a:pt x="580" y="883"/>
                  <a:pt x="580" y="882"/>
                </a:cubicBezTo>
                <a:cubicBezTo>
                  <a:pt x="580" y="882"/>
                  <a:pt x="579" y="882"/>
                  <a:pt x="579" y="881"/>
                </a:cubicBezTo>
                <a:cubicBezTo>
                  <a:pt x="579" y="881"/>
                  <a:pt x="579" y="880"/>
                  <a:pt x="579" y="879"/>
                </a:cubicBezTo>
                <a:cubicBezTo>
                  <a:pt x="579" y="879"/>
                  <a:pt x="578" y="878"/>
                  <a:pt x="578" y="878"/>
                </a:cubicBezTo>
                <a:cubicBezTo>
                  <a:pt x="578" y="878"/>
                  <a:pt x="577" y="877"/>
                  <a:pt x="577" y="877"/>
                </a:cubicBezTo>
                <a:cubicBezTo>
                  <a:pt x="577" y="876"/>
                  <a:pt x="576" y="876"/>
                  <a:pt x="576" y="876"/>
                </a:cubicBezTo>
                <a:cubicBezTo>
                  <a:pt x="576" y="876"/>
                  <a:pt x="576" y="876"/>
                  <a:pt x="576" y="876"/>
                </a:cubicBezTo>
                <a:cubicBezTo>
                  <a:pt x="576" y="876"/>
                  <a:pt x="576" y="876"/>
                  <a:pt x="576" y="875"/>
                </a:cubicBezTo>
                <a:cubicBezTo>
                  <a:pt x="577" y="875"/>
                  <a:pt x="576" y="875"/>
                  <a:pt x="576" y="875"/>
                </a:cubicBezTo>
                <a:cubicBezTo>
                  <a:pt x="575" y="875"/>
                  <a:pt x="576" y="874"/>
                  <a:pt x="575" y="874"/>
                </a:cubicBezTo>
                <a:cubicBezTo>
                  <a:pt x="575" y="873"/>
                  <a:pt x="574" y="872"/>
                  <a:pt x="574" y="872"/>
                </a:cubicBezTo>
                <a:cubicBezTo>
                  <a:pt x="574" y="872"/>
                  <a:pt x="574" y="872"/>
                  <a:pt x="574" y="873"/>
                </a:cubicBezTo>
                <a:cubicBezTo>
                  <a:pt x="574" y="873"/>
                  <a:pt x="573" y="874"/>
                  <a:pt x="573" y="874"/>
                </a:cubicBezTo>
                <a:cubicBezTo>
                  <a:pt x="573" y="875"/>
                  <a:pt x="573" y="875"/>
                  <a:pt x="574" y="875"/>
                </a:cubicBezTo>
                <a:cubicBezTo>
                  <a:pt x="574" y="876"/>
                  <a:pt x="574" y="876"/>
                  <a:pt x="574" y="876"/>
                </a:cubicBezTo>
                <a:cubicBezTo>
                  <a:pt x="574" y="876"/>
                  <a:pt x="574" y="876"/>
                  <a:pt x="575" y="876"/>
                </a:cubicBezTo>
                <a:cubicBezTo>
                  <a:pt x="575" y="876"/>
                  <a:pt x="575" y="876"/>
                  <a:pt x="575" y="876"/>
                </a:cubicBezTo>
                <a:cubicBezTo>
                  <a:pt x="575" y="876"/>
                  <a:pt x="575" y="876"/>
                  <a:pt x="575" y="876"/>
                </a:cubicBezTo>
                <a:cubicBezTo>
                  <a:pt x="574" y="876"/>
                  <a:pt x="574" y="877"/>
                  <a:pt x="575" y="877"/>
                </a:cubicBezTo>
                <a:cubicBezTo>
                  <a:pt x="575" y="877"/>
                  <a:pt x="575" y="877"/>
                  <a:pt x="575" y="877"/>
                </a:cubicBezTo>
                <a:cubicBezTo>
                  <a:pt x="575" y="878"/>
                  <a:pt x="575" y="878"/>
                  <a:pt x="575" y="878"/>
                </a:cubicBezTo>
                <a:cubicBezTo>
                  <a:pt x="576" y="878"/>
                  <a:pt x="576" y="878"/>
                  <a:pt x="576" y="878"/>
                </a:cubicBezTo>
                <a:cubicBezTo>
                  <a:pt x="576" y="879"/>
                  <a:pt x="576" y="879"/>
                  <a:pt x="576" y="879"/>
                </a:cubicBezTo>
                <a:cubicBezTo>
                  <a:pt x="576" y="880"/>
                  <a:pt x="577" y="880"/>
                  <a:pt x="576" y="880"/>
                </a:cubicBezTo>
                <a:cubicBezTo>
                  <a:pt x="576" y="880"/>
                  <a:pt x="576" y="879"/>
                  <a:pt x="576" y="880"/>
                </a:cubicBezTo>
                <a:cubicBezTo>
                  <a:pt x="575" y="880"/>
                  <a:pt x="575" y="880"/>
                  <a:pt x="575" y="880"/>
                </a:cubicBezTo>
                <a:cubicBezTo>
                  <a:pt x="575" y="881"/>
                  <a:pt x="575" y="881"/>
                  <a:pt x="575" y="881"/>
                </a:cubicBezTo>
                <a:cubicBezTo>
                  <a:pt x="575" y="881"/>
                  <a:pt x="575" y="881"/>
                  <a:pt x="575" y="882"/>
                </a:cubicBezTo>
                <a:cubicBezTo>
                  <a:pt x="575" y="882"/>
                  <a:pt x="576" y="882"/>
                  <a:pt x="576" y="883"/>
                </a:cubicBezTo>
                <a:cubicBezTo>
                  <a:pt x="576" y="883"/>
                  <a:pt x="577" y="884"/>
                  <a:pt x="577" y="884"/>
                </a:cubicBezTo>
                <a:cubicBezTo>
                  <a:pt x="578" y="884"/>
                  <a:pt x="578" y="884"/>
                  <a:pt x="578" y="883"/>
                </a:cubicBezTo>
                <a:cubicBezTo>
                  <a:pt x="577" y="883"/>
                  <a:pt x="577" y="883"/>
                  <a:pt x="577" y="882"/>
                </a:cubicBezTo>
                <a:cubicBezTo>
                  <a:pt x="577" y="882"/>
                  <a:pt x="577" y="881"/>
                  <a:pt x="577" y="881"/>
                </a:cubicBezTo>
                <a:cubicBezTo>
                  <a:pt x="577" y="881"/>
                  <a:pt x="577" y="881"/>
                  <a:pt x="577" y="880"/>
                </a:cubicBezTo>
                <a:cubicBezTo>
                  <a:pt x="578" y="880"/>
                  <a:pt x="578" y="881"/>
                  <a:pt x="578" y="881"/>
                </a:cubicBezTo>
                <a:cubicBezTo>
                  <a:pt x="578" y="881"/>
                  <a:pt x="577" y="881"/>
                  <a:pt x="578" y="881"/>
                </a:cubicBezTo>
                <a:cubicBezTo>
                  <a:pt x="578" y="882"/>
                  <a:pt x="578" y="882"/>
                  <a:pt x="578" y="882"/>
                </a:cubicBezTo>
                <a:cubicBezTo>
                  <a:pt x="578" y="883"/>
                  <a:pt x="578" y="883"/>
                  <a:pt x="578" y="883"/>
                </a:cubicBezTo>
                <a:cubicBezTo>
                  <a:pt x="579" y="883"/>
                  <a:pt x="579" y="883"/>
                  <a:pt x="579" y="884"/>
                </a:cubicBezTo>
                <a:cubicBezTo>
                  <a:pt x="579" y="884"/>
                  <a:pt x="579" y="885"/>
                  <a:pt x="580" y="885"/>
                </a:cubicBezTo>
                <a:cubicBezTo>
                  <a:pt x="580" y="885"/>
                  <a:pt x="580" y="884"/>
                  <a:pt x="580" y="884"/>
                </a:cubicBezTo>
                <a:close/>
                <a:moveTo>
                  <a:pt x="575" y="879"/>
                </a:moveTo>
                <a:cubicBezTo>
                  <a:pt x="575" y="879"/>
                  <a:pt x="576" y="880"/>
                  <a:pt x="576" y="879"/>
                </a:cubicBezTo>
                <a:cubicBezTo>
                  <a:pt x="576" y="879"/>
                  <a:pt x="576" y="878"/>
                  <a:pt x="575" y="878"/>
                </a:cubicBezTo>
                <a:cubicBezTo>
                  <a:pt x="575" y="878"/>
                  <a:pt x="575" y="878"/>
                  <a:pt x="574" y="878"/>
                </a:cubicBezTo>
                <a:cubicBezTo>
                  <a:pt x="574" y="879"/>
                  <a:pt x="574" y="879"/>
                  <a:pt x="575" y="879"/>
                </a:cubicBezTo>
                <a:close/>
                <a:moveTo>
                  <a:pt x="574" y="881"/>
                </a:moveTo>
                <a:cubicBezTo>
                  <a:pt x="575" y="881"/>
                  <a:pt x="574" y="880"/>
                  <a:pt x="574" y="880"/>
                </a:cubicBezTo>
                <a:cubicBezTo>
                  <a:pt x="574" y="880"/>
                  <a:pt x="574" y="880"/>
                  <a:pt x="574" y="880"/>
                </a:cubicBezTo>
                <a:cubicBezTo>
                  <a:pt x="573" y="880"/>
                  <a:pt x="573" y="880"/>
                  <a:pt x="573" y="881"/>
                </a:cubicBezTo>
                <a:cubicBezTo>
                  <a:pt x="574" y="881"/>
                  <a:pt x="574" y="881"/>
                  <a:pt x="574" y="881"/>
                </a:cubicBezTo>
                <a:close/>
                <a:moveTo>
                  <a:pt x="574" y="881"/>
                </a:moveTo>
                <a:cubicBezTo>
                  <a:pt x="574" y="881"/>
                  <a:pt x="574" y="881"/>
                  <a:pt x="574" y="881"/>
                </a:cubicBezTo>
                <a:cubicBezTo>
                  <a:pt x="573" y="881"/>
                  <a:pt x="573" y="881"/>
                  <a:pt x="574" y="881"/>
                </a:cubicBezTo>
                <a:cubicBezTo>
                  <a:pt x="574" y="882"/>
                  <a:pt x="574" y="882"/>
                  <a:pt x="574" y="881"/>
                </a:cubicBezTo>
                <a:close/>
                <a:moveTo>
                  <a:pt x="575" y="882"/>
                </a:moveTo>
                <a:cubicBezTo>
                  <a:pt x="575" y="882"/>
                  <a:pt x="574" y="882"/>
                  <a:pt x="574" y="882"/>
                </a:cubicBezTo>
                <a:cubicBezTo>
                  <a:pt x="574" y="882"/>
                  <a:pt x="574" y="883"/>
                  <a:pt x="574" y="883"/>
                </a:cubicBezTo>
                <a:cubicBezTo>
                  <a:pt x="575" y="883"/>
                  <a:pt x="575" y="883"/>
                  <a:pt x="575" y="883"/>
                </a:cubicBezTo>
                <a:cubicBezTo>
                  <a:pt x="576" y="883"/>
                  <a:pt x="575" y="882"/>
                  <a:pt x="575" y="882"/>
                </a:cubicBezTo>
                <a:close/>
                <a:moveTo>
                  <a:pt x="576" y="883"/>
                </a:moveTo>
                <a:cubicBezTo>
                  <a:pt x="576" y="883"/>
                  <a:pt x="575" y="883"/>
                  <a:pt x="575" y="883"/>
                </a:cubicBezTo>
                <a:cubicBezTo>
                  <a:pt x="576" y="884"/>
                  <a:pt x="576" y="884"/>
                  <a:pt x="576" y="884"/>
                </a:cubicBezTo>
                <a:cubicBezTo>
                  <a:pt x="576" y="883"/>
                  <a:pt x="576" y="883"/>
                  <a:pt x="576" y="883"/>
                </a:cubicBezTo>
                <a:close/>
                <a:moveTo>
                  <a:pt x="577" y="886"/>
                </a:moveTo>
                <a:cubicBezTo>
                  <a:pt x="578" y="886"/>
                  <a:pt x="578" y="886"/>
                  <a:pt x="578" y="885"/>
                </a:cubicBezTo>
                <a:cubicBezTo>
                  <a:pt x="578" y="885"/>
                  <a:pt x="578" y="885"/>
                  <a:pt x="578" y="885"/>
                </a:cubicBezTo>
                <a:cubicBezTo>
                  <a:pt x="578" y="885"/>
                  <a:pt x="578" y="885"/>
                  <a:pt x="577" y="885"/>
                </a:cubicBezTo>
                <a:cubicBezTo>
                  <a:pt x="577" y="885"/>
                  <a:pt x="577" y="885"/>
                  <a:pt x="576" y="885"/>
                </a:cubicBezTo>
                <a:cubicBezTo>
                  <a:pt x="576" y="885"/>
                  <a:pt x="576" y="885"/>
                  <a:pt x="577" y="885"/>
                </a:cubicBezTo>
                <a:cubicBezTo>
                  <a:pt x="577" y="886"/>
                  <a:pt x="577" y="886"/>
                  <a:pt x="577" y="886"/>
                </a:cubicBezTo>
                <a:close/>
                <a:moveTo>
                  <a:pt x="579" y="885"/>
                </a:moveTo>
                <a:cubicBezTo>
                  <a:pt x="578" y="886"/>
                  <a:pt x="578" y="886"/>
                  <a:pt x="578" y="886"/>
                </a:cubicBezTo>
                <a:cubicBezTo>
                  <a:pt x="578" y="886"/>
                  <a:pt x="578" y="886"/>
                  <a:pt x="577" y="886"/>
                </a:cubicBezTo>
                <a:cubicBezTo>
                  <a:pt x="577" y="886"/>
                  <a:pt x="577" y="886"/>
                  <a:pt x="577" y="886"/>
                </a:cubicBezTo>
                <a:cubicBezTo>
                  <a:pt x="576" y="885"/>
                  <a:pt x="576" y="886"/>
                  <a:pt x="576" y="886"/>
                </a:cubicBezTo>
                <a:cubicBezTo>
                  <a:pt x="576" y="886"/>
                  <a:pt x="576" y="886"/>
                  <a:pt x="577" y="887"/>
                </a:cubicBezTo>
                <a:cubicBezTo>
                  <a:pt x="577" y="887"/>
                  <a:pt x="577" y="887"/>
                  <a:pt x="577" y="887"/>
                </a:cubicBezTo>
                <a:cubicBezTo>
                  <a:pt x="578" y="887"/>
                  <a:pt x="578" y="887"/>
                  <a:pt x="578" y="887"/>
                </a:cubicBezTo>
                <a:cubicBezTo>
                  <a:pt x="578" y="887"/>
                  <a:pt x="579" y="887"/>
                  <a:pt x="579" y="886"/>
                </a:cubicBezTo>
                <a:cubicBezTo>
                  <a:pt x="579" y="886"/>
                  <a:pt x="579" y="886"/>
                  <a:pt x="579" y="885"/>
                </a:cubicBezTo>
                <a:cubicBezTo>
                  <a:pt x="579" y="885"/>
                  <a:pt x="579" y="885"/>
                  <a:pt x="579" y="885"/>
                </a:cubicBezTo>
                <a:close/>
                <a:moveTo>
                  <a:pt x="581" y="888"/>
                </a:moveTo>
                <a:cubicBezTo>
                  <a:pt x="581" y="887"/>
                  <a:pt x="581" y="887"/>
                  <a:pt x="581" y="887"/>
                </a:cubicBezTo>
                <a:cubicBezTo>
                  <a:pt x="581" y="887"/>
                  <a:pt x="581" y="887"/>
                  <a:pt x="581" y="888"/>
                </a:cubicBezTo>
                <a:cubicBezTo>
                  <a:pt x="581" y="888"/>
                  <a:pt x="581" y="888"/>
                  <a:pt x="581" y="888"/>
                </a:cubicBezTo>
                <a:close/>
                <a:moveTo>
                  <a:pt x="579" y="888"/>
                </a:moveTo>
                <a:cubicBezTo>
                  <a:pt x="578" y="888"/>
                  <a:pt x="578" y="888"/>
                  <a:pt x="578" y="888"/>
                </a:cubicBezTo>
                <a:cubicBezTo>
                  <a:pt x="578" y="888"/>
                  <a:pt x="577" y="888"/>
                  <a:pt x="577" y="888"/>
                </a:cubicBezTo>
                <a:cubicBezTo>
                  <a:pt x="578" y="888"/>
                  <a:pt x="578" y="888"/>
                  <a:pt x="578" y="889"/>
                </a:cubicBezTo>
                <a:cubicBezTo>
                  <a:pt x="577" y="889"/>
                  <a:pt x="578" y="889"/>
                  <a:pt x="578" y="889"/>
                </a:cubicBezTo>
                <a:cubicBezTo>
                  <a:pt x="578" y="890"/>
                  <a:pt x="579" y="890"/>
                  <a:pt x="579" y="890"/>
                </a:cubicBezTo>
                <a:cubicBezTo>
                  <a:pt x="579" y="889"/>
                  <a:pt x="579" y="889"/>
                  <a:pt x="579" y="889"/>
                </a:cubicBezTo>
                <a:cubicBezTo>
                  <a:pt x="579" y="888"/>
                  <a:pt x="579" y="888"/>
                  <a:pt x="579" y="888"/>
                </a:cubicBezTo>
                <a:cubicBezTo>
                  <a:pt x="579" y="888"/>
                  <a:pt x="579" y="888"/>
                  <a:pt x="579" y="888"/>
                </a:cubicBezTo>
                <a:close/>
                <a:moveTo>
                  <a:pt x="583" y="891"/>
                </a:moveTo>
                <a:cubicBezTo>
                  <a:pt x="583" y="892"/>
                  <a:pt x="583" y="892"/>
                  <a:pt x="583" y="892"/>
                </a:cubicBezTo>
                <a:cubicBezTo>
                  <a:pt x="583" y="892"/>
                  <a:pt x="583" y="892"/>
                  <a:pt x="584" y="891"/>
                </a:cubicBezTo>
                <a:cubicBezTo>
                  <a:pt x="584" y="891"/>
                  <a:pt x="584" y="892"/>
                  <a:pt x="584" y="892"/>
                </a:cubicBezTo>
                <a:cubicBezTo>
                  <a:pt x="584" y="892"/>
                  <a:pt x="585" y="893"/>
                  <a:pt x="585" y="893"/>
                </a:cubicBezTo>
                <a:cubicBezTo>
                  <a:pt x="585" y="892"/>
                  <a:pt x="585" y="892"/>
                  <a:pt x="584" y="892"/>
                </a:cubicBezTo>
                <a:cubicBezTo>
                  <a:pt x="584" y="892"/>
                  <a:pt x="584" y="891"/>
                  <a:pt x="584" y="891"/>
                </a:cubicBezTo>
                <a:cubicBezTo>
                  <a:pt x="585" y="891"/>
                  <a:pt x="585" y="891"/>
                  <a:pt x="585" y="892"/>
                </a:cubicBezTo>
                <a:cubicBezTo>
                  <a:pt x="585" y="892"/>
                  <a:pt x="586" y="893"/>
                  <a:pt x="586" y="893"/>
                </a:cubicBezTo>
                <a:cubicBezTo>
                  <a:pt x="586" y="892"/>
                  <a:pt x="586" y="892"/>
                  <a:pt x="586" y="892"/>
                </a:cubicBezTo>
                <a:cubicBezTo>
                  <a:pt x="586" y="892"/>
                  <a:pt x="586" y="892"/>
                  <a:pt x="586" y="892"/>
                </a:cubicBezTo>
                <a:cubicBezTo>
                  <a:pt x="585" y="891"/>
                  <a:pt x="585" y="891"/>
                  <a:pt x="585" y="891"/>
                </a:cubicBezTo>
                <a:cubicBezTo>
                  <a:pt x="585" y="891"/>
                  <a:pt x="585" y="891"/>
                  <a:pt x="585" y="891"/>
                </a:cubicBezTo>
                <a:cubicBezTo>
                  <a:pt x="585" y="891"/>
                  <a:pt x="584" y="891"/>
                  <a:pt x="584" y="891"/>
                </a:cubicBezTo>
                <a:cubicBezTo>
                  <a:pt x="584" y="890"/>
                  <a:pt x="584" y="890"/>
                  <a:pt x="584" y="890"/>
                </a:cubicBezTo>
                <a:cubicBezTo>
                  <a:pt x="584" y="890"/>
                  <a:pt x="584" y="890"/>
                  <a:pt x="584" y="890"/>
                </a:cubicBezTo>
                <a:cubicBezTo>
                  <a:pt x="584" y="890"/>
                  <a:pt x="585" y="890"/>
                  <a:pt x="585" y="890"/>
                </a:cubicBezTo>
                <a:cubicBezTo>
                  <a:pt x="585" y="890"/>
                  <a:pt x="585" y="889"/>
                  <a:pt x="584" y="889"/>
                </a:cubicBezTo>
                <a:cubicBezTo>
                  <a:pt x="583" y="889"/>
                  <a:pt x="583" y="888"/>
                  <a:pt x="583" y="888"/>
                </a:cubicBezTo>
                <a:cubicBezTo>
                  <a:pt x="583" y="888"/>
                  <a:pt x="583" y="888"/>
                  <a:pt x="583" y="888"/>
                </a:cubicBezTo>
                <a:cubicBezTo>
                  <a:pt x="583" y="888"/>
                  <a:pt x="583" y="888"/>
                  <a:pt x="582" y="888"/>
                </a:cubicBezTo>
                <a:cubicBezTo>
                  <a:pt x="582" y="888"/>
                  <a:pt x="582" y="888"/>
                  <a:pt x="582" y="888"/>
                </a:cubicBezTo>
                <a:cubicBezTo>
                  <a:pt x="582" y="888"/>
                  <a:pt x="582" y="888"/>
                  <a:pt x="583" y="889"/>
                </a:cubicBezTo>
                <a:cubicBezTo>
                  <a:pt x="583" y="889"/>
                  <a:pt x="583" y="889"/>
                  <a:pt x="583" y="889"/>
                </a:cubicBezTo>
                <a:cubicBezTo>
                  <a:pt x="583" y="890"/>
                  <a:pt x="583" y="890"/>
                  <a:pt x="584" y="890"/>
                </a:cubicBezTo>
                <a:cubicBezTo>
                  <a:pt x="583" y="889"/>
                  <a:pt x="583" y="889"/>
                  <a:pt x="583" y="889"/>
                </a:cubicBezTo>
                <a:cubicBezTo>
                  <a:pt x="582" y="889"/>
                  <a:pt x="582" y="889"/>
                  <a:pt x="582" y="890"/>
                </a:cubicBezTo>
                <a:cubicBezTo>
                  <a:pt x="582" y="890"/>
                  <a:pt x="582" y="890"/>
                  <a:pt x="582" y="889"/>
                </a:cubicBezTo>
                <a:cubicBezTo>
                  <a:pt x="582" y="889"/>
                  <a:pt x="581" y="889"/>
                  <a:pt x="581" y="889"/>
                </a:cubicBezTo>
                <a:cubicBezTo>
                  <a:pt x="581" y="889"/>
                  <a:pt x="581" y="890"/>
                  <a:pt x="580" y="889"/>
                </a:cubicBezTo>
                <a:cubicBezTo>
                  <a:pt x="580" y="889"/>
                  <a:pt x="580" y="889"/>
                  <a:pt x="580" y="889"/>
                </a:cubicBezTo>
                <a:cubicBezTo>
                  <a:pt x="580" y="889"/>
                  <a:pt x="579" y="889"/>
                  <a:pt x="580" y="890"/>
                </a:cubicBezTo>
                <a:cubicBezTo>
                  <a:pt x="580" y="890"/>
                  <a:pt x="580" y="890"/>
                  <a:pt x="580" y="890"/>
                </a:cubicBezTo>
                <a:cubicBezTo>
                  <a:pt x="581" y="890"/>
                  <a:pt x="581" y="890"/>
                  <a:pt x="581" y="890"/>
                </a:cubicBezTo>
                <a:cubicBezTo>
                  <a:pt x="581" y="890"/>
                  <a:pt x="582" y="890"/>
                  <a:pt x="582" y="890"/>
                </a:cubicBezTo>
                <a:cubicBezTo>
                  <a:pt x="582" y="890"/>
                  <a:pt x="582" y="890"/>
                  <a:pt x="582" y="890"/>
                </a:cubicBezTo>
                <a:cubicBezTo>
                  <a:pt x="582" y="891"/>
                  <a:pt x="582" y="891"/>
                  <a:pt x="582" y="891"/>
                </a:cubicBezTo>
                <a:cubicBezTo>
                  <a:pt x="581" y="891"/>
                  <a:pt x="581" y="891"/>
                  <a:pt x="582" y="891"/>
                </a:cubicBezTo>
                <a:cubicBezTo>
                  <a:pt x="582" y="891"/>
                  <a:pt x="582" y="891"/>
                  <a:pt x="582" y="892"/>
                </a:cubicBezTo>
                <a:cubicBezTo>
                  <a:pt x="582" y="892"/>
                  <a:pt x="581" y="892"/>
                  <a:pt x="582" y="892"/>
                </a:cubicBezTo>
                <a:cubicBezTo>
                  <a:pt x="582" y="892"/>
                  <a:pt x="582" y="892"/>
                  <a:pt x="582" y="892"/>
                </a:cubicBezTo>
                <a:cubicBezTo>
                  <a:pt x="583" y="892"/>
                  <a:pt x="583" y="891"/>
                  <a:pt x="583" y="891"/>
                </a:cubicBezTo>
                <a:close/>
                <a:moveTo>
                  <a:pt x="588" y="893"/>
                </a:moveTo>
                <a:cubicBezTo>
                  <a:pt x="587" y="893"/>
                  <a:pt x="587" y="893"/>
                  <a:pt x="587" y="893"/>
                </a:cubicBezTo>
                <a:cubicBezTo>
                  <a:pt x="587" y="894"/>
                  <a:pt x="587" y="893"/>
                  <a:pt x="586" y="893"/>
                </a:cubicBezTo>
                <a:cubicBezTo>
                  <a:pt x="586" y="893"/>
                  <a:pt x="586" y="894"/>
                  <a:pt x="587" y="894"/>
                </a:cubicBezTo>
                <a:cubicBezTo>
                  <a:pt x="587" y="894"/>
                  <a:pt x="587" y="894"/>
                  <a:pt x="587" y="894"/>
                </a:cubicBezTo>
                <a:cubicBezTo>
                  <a:pt x="588" y="894"/>
                  <a:pt x="588" y="894"/>
                  <a:pt x="588" y="893"/>
                </a:cubicBezTo>
                <a:cubicBezTo>
                  <a:pt x="588" y="893"/>
                  <a:pt x="588" y="893"/>
                  <a:pt x="588" y="893"/>
                </a:cubicBezTo>
                <a:close/>
                <a:moveTo>
                  <a:pt x="585" y="894"/>
                </a:moveTo>
                <a:cubicBezTo>
                  <a:pt x="584" y="893"/>
                  <a:pt x="584" y="893"/>
                  <a:pt x="584" y="893"/>
                </a:cubicBezTo>
                <a:cubicBezTo>
                  <a:pt x="584" y="892"/>
                  <a:pt x="583" y="893"/>
                  <a:pt x="583" y="893"/>
                </a:cubicBezTo>
                <a:cubicBezTo>
                  <a:pt x="583" y="893"/>
                  <a:pt x="583" y="893"/>
                  <a:pt x="583" y="893"/>
                </a:cubicBezTo>
                <a:cubicBezTo>
                  <a:pt x="583" y="893"/>
                  <a:pt x="583" y="893"/>
                  <a:pt x="583" y="894"/>
                </a:cubicBezTo>
                <a:cubicBezTo>
                  <a:pt x="583" y="894"/>
                  <a:pt x="583" y="895"/>
                  <a:pt x="583" y="894"/>
                </a:cubicBezTo>
                <a:cubicBezTo>
                  <a:pt x="583" y="894"/>
                  <a:pt x="584" y="894"/>
                  <a:pt x="584" y="894"/>
                </a:cubicBezTo>
                <a:cubicBezTo>
                  <a:pt x="584" y="894"/>
                  <a:pt x="585" y="894"/>
                  <a:pt x="585" y="894"/>
                </a:cubicBezTo>
                <a:close/>
                <a:moveTo>
                  <a:pt x="582" y="893"/>
                </a:moveTo>
                <a:cubicBezTo>
                  <a:pt x="581" y="893"/>
                  <a:pt x="581" y="894"/>
                  <a:pt x="581" y="894"/>
                </a:cubicBezTo>
                <a:cubicBezTo>
                  <a:pt x="581" y="894"/>
                  <a:pt x="581" y="895"/>
                  <a:pt x="581" y="895"/>
                </a:cubicBezTo>
                <a:cubicBezTo>
                  <a:pt x="582" y="895"/>
                  <a:pt x="582" y="895"/>
                  <a:pt x="582" y="895"/>
                </a:cubicBezTo>
                <a:cubicBezTo>
                  <a:pt x="582" y="895"/>
                  <a:pt x="582" y="894"/>
                  <a:pt x="582" y="894"/>
                </a:cubicBezTo>
                <a:cubicBezTo>
                  <a:pt x="582" y="893"/>
                  <a:pt x="582" y="894"/>
                  <a:pt x="582" y="893"/>
                </a:cubicBezTo>
                <a:close/>
                <a:moveTo>
                  <a:pt x="587" y="898"/>
                </a:moveTo>
                <a:cubicBezTo>
                  <a:pt x="587" y="898"/>
                  <a:pt x="587" y="897"/>
                  <a:pt x="587" y="897"/>
                </a:cubicBezTo>
                <a:cubicBezTo>
                  <a:pt x="587" y="897"/>
                  <a:pt x="586" y="898"/>
                  <a:pt x="586" y="898"/>
                </a:cubicBezTo>
                <a:cubicBezTo>
                  <a:pt x="586" y="897"/>
                  <a:pt x="586" y="897"/>
                  <a:pt x="586" y="897"/>
                </a:cubicBezTo>
                <a:cubicBezTo>
                  <a:pt x="586" y="897"/>
                  <a:pt x="585" y="897"/>
                  <a:pt x="585" y="897"/>
                </a:cubicBezTo>
                <a:cubicBezTo>
                  <a:pt x="585" y="897"/>
                  <a:pt x="585" y="897"/>
                  <a:pt x="585" y="896"/>
                </a:cubicBezTo>
                <a:cubicBezTo>
                  <a:pt x="585" y="896"/>
                  <a:pt x="585" y="896"/>
                  <a:pt x="584" y="896"/>
                </a:cubicBezTo>
                <a:cubicBezTo>
                  <a:pt x="584" y="896"/>
                  <a:pt x="584" y="896"/>
                  <a:pt x="584" y="896"/>
                </a:cubicBezTo>
                <a:cubicBezTo>
                  <a:pt x="584" y="896"/>
                  <a:pt x="585" y="897"/>
                  <a:pt x="584" y="897"/>
                </a:cubicBezTo>
                <a:cubicBezTo>
                  <a:pt x="584" y="897"/>
                  <a:pt x="584" y="897"/>
                  <a:pt x="584" y="896"/>
                </a:cubicBezTo>
                <a:cubicBezTo>
                  <a:pt x="584" y="896"/>
                  <a:pt x="584" y="896"/>
                  <a:pt x="584" y="896"/>
                </a:cubicBezTo>
                <a:cubicBezTo>
                  <a:pt x="583" y="896"/>
                  <a:pt x="583" y="896"/>
                  <a:pt x="583" y="897"/>
                </a:cubicBezTo>
                <a:cubicBezTo>
                  <a:pt x="584" y="897"/>
                  <a:pt x="583" y="897"/>
                  <a:pt x="584" y="897"/>
                </a:cubicBezTo>
                <a:cubicBezTo>
                  <a:pt x="584" y="897"/>
                  <a:pt x="584" y="897"/>
                  <a:pt x="584" y="897"/>
                </a:cubicBezTo>
                <a:cubicBezTo>
                  <a:pt x="584" y="898"/>
                  <a:pt x="585" y="899"/>
                  <a:pt x="585" y="899"/>
                </a:cubicBezTo>
                <a:cubicBezTo>
                  <a:pt x="585" y="899"/>
                  <a:pt x="586" y="899"/>
                  <a:pt x="586" y="898"/>
                </a:cubicBezTo>
                <a:cubicBezTo>
                  <a:pt x="586" y="898"/>
                  <a:pt x="586" y="899"/>
                  <a:pt x="586" y="899"/>
                </a:cubicBezTo>
                <a:cubicBezTo>
                  <a:pt x="586" y="899"/>
                  <a:pt x="586" y="899"/>
                  <a:pt x="586" y="899"/>
                </a:cubicBezTo>
                <a:cubicBezTo>
                  <a:pt x="586" y="900"/>
                  <a:pt x="586" y="900"/>
                  <a:pt x="587" y="900"/>
                </a:cubicBezTo>
                <a:cubicBezTo>
                  <a:pt x="587" y="900"/>
                  <a:pt x="587" y="900"/>
                  <a:pt x="587" y="900"/>
                </a:cubicBezTo>
                <a:cubicBezTo>
                  <a:pt x="587" y="899"/>
                  <a:pt x="586" y="899"/>
                  <a:pt x="587" y="898"/>
                </a:cubicBezTo>
                <a:close/>
                <a:moveTo>
                  <a:pt x="590" y="897"/>
                </a:moveTo>
                <a:cubicBezTo>
                  <a:pt x="590" y="897"/>
                  <a:pt x="590" y="897"/>
                  <a:pt x="590" y="896"/>
                </a:cubicBezTo>
                <a:cubicBezTo>
                  <a:pt x="590" y="896"/>
                  <a:pt x="590" y="896"/>
                  <a:pt x="590" y="896"/>
                </a:cubicBezTo>
                <a:cubicBezTo>
                  <a:pt x="590" y="896"/>
                  <a:pt x="589" y="896"/>
                  <a:pt x="589" y="896"/>
                </a:cubicBezTo>
                <a:cubicBezTo>
                  <a:pt x="589" y="896"/>
                  <a:pt x="589" y="895"/>
                  <a:pt x="588" y="895"/>
                </a:cubicBezTo>
                <a:cubicBezTo>
                  <a:pt x="588" y="895"/>
                  <a:pt x="588" y="895"/>
                  <a:pt x="588" y="895"/>
                </a:cubicBezTo>
                <a:cubicBezTo>
                  <a:pt x="588" y="895"/>
                  <a:pt x="588" y="895"/>
                  <a:pt x="588" y="896"/>
                </a:cubicBezTo>
                <a:cubicBezTo>
                  <a:pt x="588" y="896"/>
                  <a:pt x="588" y="896"/>
                  <a:pt x="588" y="896"/>
                </a:cubicBezTo>
                <a:cubicBezTo>
                  <a:pt x="589" y="896"/>
                  <a:pt x="589" y="896"/>
                  <a:pt x="589" y="896"/>
                </a:cubicBezTo>
                <a:cubicBezTo>
                  <a:pt x="589" y="896"/>
                  <a:pt x="590" y="896"/>
                  <a:pt x="590" y="896"/>
                </a:cubicBezTo>
                <a:cubicBezTo>
                  <a:pt x="590" y="896"/>
                  <a:pt x="590" y="897"/>
                  <a:pt x="590" y="897"/>
                </a:cubicBezTo>
                <a:cubicBezTo>
                  <a:pt x="590" y="897"/>
                  <a:pt x="590" y="897"/>
                  <a:pt x="590" y="897"/>
                </a:cubicBezTo>
                <a:close/>
                <a:moveTo>
                  <a:pt x="589" y="897"/>
                </a:moveTo>
                <a:cubicBezTo>
                  <a:pt x="589" y="897"/>
                  <a:pt x="589" y="897"/>
                  <a:pt x="589" y="897"/>
                </a:cubicBezTo>
                <a:cubicBezTo>
                  <a:pt x="588" y="897"/>
                  <a:pt x="588" y="897"/>
                  <a:pt x="588" y="896"/>
                </a:cubicBezTo>
                <a:cubicBezTo>
                  <a:pt x="587" y="896"/>
                  <a:pt x="587" y="896"/>
                  <a:pt x="587" y="896"/>
                </a:cubicBezTo>
                <a:cubicBezTo>
                  <a:pt x="586" y="896"/>
                  <a:pt x="586" y="896"/>
                  <a:pt x="587" y="896"/>
                </a:cubicBezTo>
                <a:cubicBezTo>
                  <a:pt x="587" y="897"/>
                  <a:pt x="587" y="897"/>
                  <a:pt x="588" y="897"/>
                </a:cubicBezTo>
                <a:cubicBezTo>
                  <a:pt x="588" y="897"/>
                  <a:pt x="588" y="897"/>
                  <a:pt x="589" y="897"/>
                </a:cubicBezTo>
                <a:close/>
                <a:moveTo>
                  <a:pt x="589" y="899"/>
                </a:moveTo>
                <a:cubicBezTo>
                  <a:pt x="589" y="899"/>
                  <a:pt x="589" y="899"/>
                  <a:pt x="590" y="900"/>
                </a:cubicBezTo>
                <a:cubicBezTo>
                  <a:pt x="590" y="900"/>
                  <a:pt x="590" y="901"/>
                  <a:pt x="591" y="901"/>
                </a:cubicBezTo>
                <a:cubicBezTo>
                  <a:pt x="591" y="900"/>
                  <a:pt x="591" y="900"/>
                  <a:pt x="591" y="900"/>
                </a:cubicBezTo>
                <a:cubicBezTo>
                  <a:pt x="591" y="900"/>
                  <a:pt x="591" y="900"/>
                  <a:pt x="592" y="900"/>
                </a:cubicBezTo>
                <a:cubicBezTo>
                  <a:pt x="592" y="901"/>
                  <a:pt x="592" y="900"/>
                  <a:pt x="592" y="901"/>
                </a:cubicBezTo>
                <a:cubicBezTo>
                  <a:pt x="592" y="901"/>
                  <a:pt x="592" y="901"/>
                  <a:pt x="592" y="901"/>
                </a:cubicBezTo>
                <a:cubicBezTo>
                  <a:pt x="592" y="902"/>
                  <a:pt x="591" y="902"/>
                  <a:pt x="592" y="902"/>
                </a:cubicBezTo>
                <a:cubicBezTo>
                  <a:pt x="592" y="902"/>
                  <a:pt x="593" y="902"/>
                  <a:pt x="593" y="902"/>
                </a:cubicBezTo>
                <a:cubicBezTo>
                  <a:pt x="593" y="903"/>
                  <a:pt x="593" y="903"/>
                  <a:pt x="593" y="902"/>
                </a:cubicBezTo>
                <a:cubicBezTo>
                  <a:pt x="593" y="902"/>
                  <a:pt x="593" y="902"/>
                  <a:pt x="593" y="901"/>
                </a:cubicBezTo>
                <a:cubicBezTo>
                  <a:pt x="593" y="901"/>
                  <a:pt x="593" y="901"/>
                  <a:pt x="593" y="900"/>
                </a:cubicBezTo>
                <a:cubicBezTo>
                  <a:pt x="592" y="900"/>
                  <a:pt x="592" y="900"/>
                  <a:pt x="592" y="899"/>
                </a:cubicBezTo>
                <a:cubicBezTo>
                  <a:pt x="592" y="899"/>
                  <a:pt x="592" y="899"/>
                  <a:pt x="592" y="899"/>
                </a:cubicBezTo>
                <a:cubicBezTo>
                  <a:pt x="592" y="899"/>
                  <a:pt x="593" y="899"/>
                  <a:pt x="592" y="898"/>
                </a:cubicBezTo>
                <a:cubicBezTo>
                  <a:pt x="592" y="898"/>
                  <a:pt x="591" y="898"/>
                  <a:pt x="591" y="898"/>
                </a:cubicBezTo>
                <a:cubicBezTo>
                  <a:pt x="591" y="898"/>
                  <a:pt x="590" y="898"/>
                  <a:pt x="590" y="898"/>
                </a:cubicBezTo>
                <a:cubicBezTo>
                  <a:pt x="590" y="898"/>
                  <a:pt x="590" y="897"/>
                  <a:pt x="590" y="897"/>
                </a:cubicBezTo>
                <a:cubicBezTo>
                  <a:pt x="589" y="897"/>
                  <a:pt x="589" y="897"/>
                  <a:pt x="589" y="898"/>
                </a:cubicBezTo>
                <a:cubicBezTo>
                  <a:pt x="590" y="898"/>
                  <a:pt x="590" y="898"/>
                  <a:pt x="590" y="898"/>
                </a:cubicBezTo>
                <a:cubicBezTo>
                  <a:pt x="591" y="898"/>
                  <a:pt x="591" y="898"/>
                  <a:pt x="591" y="899"/>
                </a:cubicBezTo>
                <a:cubicBezTo>
                  <a:pt x="591" y="899"/>
                  <a:pt x="591" y="899"/>
                  <a:pt x="591" y="899"/>
                </a:cubicBezTo>
                <a:cubicBezTo>
                  <a:pt x="590" y="899"/>
                  <a:pt x="590" y="899"/>
                  <a:pt x="590" y="899"/>
                </a:cubicBezTo>
                <a:cubicBezTo>
                  <a:pt x="590" y="899"/>
                  <a:pt x="590" y="899"/>
                  <a:pt x="589" y="898"/>
                </a:cubicBezTo>
                <a:cubicBezTo>
                  <a:pt x="589" y="898"/>
                  <a:pt x="589" y="898"/>
                  <a:pt x="589" y="898"/>
                </a:cubicBezTo>
                <a:cubicBezTo>
                  <a:pt x="588" y="899"/>
                  <a:pt x="588" y="899"/>
                  <a:pt x="588" y="899"/>
                </a:cubicBezTo>
                <a:cubicBezTo>
                  <a:pt x="588" y="899"/>
                  <a:pt x="588" y="899"/>
                  <a:pt x="588" y="899"/>
                </a:cubicBezTo>
                <a:cubicBezTo>
                  <a:pt x="589" y="899"/>
                  <a:pt x="589" y="899"/>
                  <a:pt x="589" y="899"/>
                </a:cubicBezTo>
                <a:close/>
                <a:moveTo>
                  <a:pt x="612" y="910"/>
                </a:moveTo>
                <a:cubicBezTo>
                  <a:pt x="612" y="911"/>
                  <a:pt x="612" y="911"/>
                  <a:pt x="613" y="911"/>
                </a:cubicBezTo>
                <a:cubicBezTo>
                  <a:pt x="613" y="912"/>
                  <a:pt x="614" y="912"/>
                  <a:pt x="614" y="912"/>
                </a:cubicBezTo>
                <a:cubicBezTo>
                  <a:pt x="615" y="913"/>
                  <a:pt x="615" y="913"/>
                  <a:pt x="615" y="912"/>
                </a:cubicBezTo>
                <a:cubicBezTo>
                  <a:pt x="615" y="912"/>
                  <a:pt x="614" y="911"/>
                  <a:pt x="614" y="911"/>
                </a:cubicBezTo>
                <a:cubicBezTo>
                  <a:pt x="614" y="911"/>
                  <a:pt x="615" y="911"/>
                  <a:pt x="615" y="911"/>
                </a:cubicBezTo>
                <a:cubicBezTo>
                  <a:pt x="615" y="911"/>
                  <a:pt x="614" y="910"/>
                  <a:pt x="614" y="910"/>
                </a:cubicBezTo>
                <a:cubicBezTo>
                  <a:pt x="614" y="909"/>
                  <a:pt x="614" y="909"/>
                  <a:pt x="613" y="909"/>
                </a:cubicBezTo>
                <a:cubicBezTo>
                  <a:pt x="613" y="909"/>
                  <a:pt x="612" y="909"/>
                  <a:pt x="613" y="909"/>
                </a:cubicBezTo>
                <a:cubicBezTo>
                  <a:pt x="613" y="910"/>
                  <a:pt x="614" y="910"/>
                  <a:pt x="613" y="910"/>
                </a:cubicBezTo>
                <a:cubicBezTo>
                  <a:pt x="613" y="910"/>
                  <a:pt x="612" y="910"/>
                  <a:pt x="612" y="910"/>
                </a:cubicBezTo>
                <a:close/>
                <a:moveTo>
                  <a:pt x="616" y="912"/>
                </a:moveTo>
                <a:cubicBezTo>
                  <a:pt x="616" y="912"/>
                  <a:pt x="616" y="911"/>
                  <a:pt x="616" y="911"/>
                </a:cubicBezTo>
                <a:cubicBezTo>
                  <a:pt x="615" y="912"/>
                  <a:pt x="615" y="912"/>
                  <a:pt x="616" y="912"/>
                </a:cubicBezTo>
                <a:cubicBezTo>
                  <a:pt x="616" y="912"/>
                  <a:pt x="616" y="912"/>
                  <a:pt x="616" y="912"/>
                </a:cubicBezTo>
                <a:close/>
                <a:moveTo>
                  <a:pt x="609" y="912"/>
                </a:moveTo>
                <a:cubicBezTo>
                  <a:pt x="608" y="912"/>
                  <a:pt x="608" y="912"/>
                  <a:pt x="608" y="912"/>
                </a:cubicBezTo>
                <a:cubicBezTo>
                  <a:pt x="609" y="912"/>
                  <a:pt x="609" y="912"/>
                  <a:pt x="609" y="912"/>
                </a:cubicBezTo>
                <a:cubicBezTo>
                  <a:pt x="609" y="912"/>
                  <a:pt x="609" y="913"/>
                  <a:pt x="609" y="913"/>
                </a:cubicBezTo>
                <a:cubicBezTo>
                  <a:pt x="610" y="912"/>
                  <a:pt x="610" y="912"/>
                  <a:pt x="610" y="913"/>
                </a:cubicBezTo>
                <a:cubicBezTo>
                  <a:pt x="610" y="913"/>
                  <a:pt x="611" y="913"/>
                  <a:pt x="611" y="913"/>
                </a:cubicBezTo>
                <a:cubicBezTo>
                  <a:pt x="611" y="913"/>
                  <a:pt x="611" y="913"/>
                  <a:pt x="611" y="913"/>
                </a:cubicBezTo>
                <a:cubicBezTo>
                  <a:pt x="611" y="913"/>
                  <a:pt x="611" y="913"/>
                  <a:pt x="612" y="913"/>
                </a:cubicBezTo>
                <a:cubicBezTo>
                  <a:pt x="612" y="913"/>
                  <a:pt x="612" y="913"/>
                  <a:pt x="612" y="913"/>
                </a:cubicBezTo>
                <a:cubicBezTo>
                  <a:pt x="612" y="913"/>
                  <a:pt x="613" y="913"/>
                  <a:pt x="613" y="913"/>
                </a:cubicBezTo>
                <a:cubicBezTo>
                  <a:pt x="613" y="912"/>
                  <a:pt x="612" y="912"/>
                  <a:pt x="612" y="912"/>
                </a:cubicBezTo>
                <a:cubicBezTo>
                  <a:pt x="612" y="911"/>
                  <a:pt x="612" y="911"/>
                  <a:pt x="611" y="912"/>
                </a:cubicBezTo>
                <a:cubicBezTo>
                  <a:pt x="611" y="912"/>
                  <a:pt x="611" y="911"/>
                  <a:pt x="610" y="911"/>
                </a:cubicBezTo>
                <a:cubicBezTo>
                  <a:pt x="610" y="911"/>
                  <a:pt x="609" y="911"/>
                  <a:pt x="609" y="911"/>
                </a:cubicBezTo>
                <a:cubicBezTo>
                  <a:pt x="609" y="911"/>
                  <a:pt x="608" y="910"/>
                  <a:pt x="608" y="910"/>
                </a:cubicBezTo>
                <a:cubicBezTo>
                  <a:pt x="608" y="911"/>
                  <a:pt x="608" y="911"/>
                  <a:pt x="608" y="910"/>
                </a:cubicBezTo>
                <a:cubicBezTo>
                  <a:pt x="607" y="910"/>
                  <a:pt x="607" y="910"/>
                  <a:pt x="607" y="910"/>
                </a:cubicBezTo>
                <a:cubicBezTo>
                  <a:pt x="606" y="911"/>
                  <a:pt x="606" y="910"/>
                  <a:pt x="606" y="911"/>
                </a:cubicBezTo>
                <a:cubicBezTo>
                  <a:pt x="606" y="911"/>
                  <a:pt x="606" y="911"/>
                  <a:pt x="606" y="912"/>
                </a:cubicBezTo>
                <a:cubicBezTo>
                  <a:pt x="606" y="912"/>
                  <a:pt x="605" y="912"/>
                  <a:pt x="605" y="913"/>
                </a:cubicBezTo>
                <a:cubicBezTo>
                  <a:pt x="606" y="913"/>
                  <a:pt x="606" y="913"/>
                  <a:pt x="606" y="913"/>
                </a:cubicBezTo>
                <a:cubicBezTo>
                  <a:pt x="607" y="912"/>
                  <a:pt x="606" y="912"/>
                  <a:pt x="606" y="912"/>
                </a:cubicBezTo>
                <a:cubicBezTo>
                  <a:pt x="607" y="911"/>
                  <a:pt x="607" y="912"/>
                  <a:pt x="607" y="912"/>
                </a:cubicBezTo>
                <a:cubicBezTo>
                  <a:pt x="607" y="913"/>
                  <a:pt x="608" y="912"/>
                  <a:pt x="608" y="913"/>
                </a:cubicBezTo>
                <a:cubicBezTo>
                  <a:pt x="608" y="914"/>
                  <a:pt x="608" y="914"/>
                  <a:pt x="609" y="913"/>
                </a:cubicBezTo>
                <a:cubicBezTo>
                  <a:pt x="609" y="913"/>
                  <a:pt x="609" y="912"/>
                  <a:pt x="609" y="912"/>
                </a:cubicBezTo>
                <a:close/>
                <a:moveTo>
                  <a:pt x="606" y="913"/>
                </a:moveTo>
                <a:cubicBezTo>
                  <a:pt x="605" y="914"/>
                  <a:pt x="605" y="914"/>
                  <a:pt x="606" y="914"/>
                </a:cubicBezTo>
                <a:cubicBezTo>
                  <a:pt x="606" y="914"/>
                  <a:pt x="607" y="914"/>
                  <a:pt x="607" y="913"/>
                </a:cubicBezTo>
                <a:cubicBezTo>
                  <a:pt x="607" y="913"/>
                  <a:pt x="606" y="913"/>
                  <a:pt x="606" y="913"/>
                </a:cubicBezTo>
                <a:close/>
                <a:moveTo>
                  <a:pt x="607" y="913"/>
                </a:moveTo>
                <a:cubicBezTo>
                  <a:pt x="607" y="914"/>
                  <a:pt x="606" y="914"/>
                  <a:pt x="607" y="914"/>
                </a:cubicBezTo>
                <a:cubicBezTo>
                  <a:pt x="607" y="914"/>
                  <a:pt x="608" y="914"/>
                  <a:pt x="608" y="914"/>
                </a:cubicBezTo>
                <a:cubicBezTo>
                  <a:pt x="608" y="913"/>
                  <a:pt x="608" y="913"/>
                  <a:pt x="607" y="913"/>
                </a:cubicBezTo>
                <a:close/>
                <a:moveTo>
                  <a:pt x="610" y="916"/>
                </a:moveTo>
                <a:cubicBezTo>
                  <a:pt x="611" y="917"/>
                  <a:pt x="611" y="916"/>
                  <a:pt x="611" y="916"/>
                </a:cubicBezTo>
                <a:cubicBezTo>
                  <a:pt x="610" y="916"/>
                  <a:pt x="610" y="916"/>
                  <a:pt x="610" y="916"/>
                </a:cubicBezTo>
                <a:close/>
                <a:moveTo>
                  <a:pt x="619" y="918"/>
                </a:moveTo>
                <a:cubicBezTo>
                  <a:pt x="618" y="918"/>
                  <a:pt x="618" y="918"/>
                  <a:pt x="618" y="917"/>
                </a:cubicBezTo>
                <a:cubicBezTo>
                  <a:pt x="619" y="917"/>
                  <a:pt x="618" y="917"/>
                  <a:pt x="618" y="917"/>
                </a:cubicBezTo>
                <a:cubicBezTo>
                  <a:pt x="617" y="917"/>
                  <a:pt x="617" y="917"/>
                  <a:pt x="617" y="917"/>
                </a:cubicBezTo>
                <a:cubicBezTo>
                  <a:pt x="617" y="916"/>
                  <a:pt x="617" y="917"/>
                  <a:pt x="616" y="917"/>
                </a:cubicBezTo>
                <a:cubicBezTo>
                  <a:pt x="616" y="917"/>
                  <a:pt x="616" y="917"/>
                  <a:pt x="615" y="917"/>
                </a:cubicBezTo>
                <a:cubicBezTo>
                  <a:pt x="615" y="917"/>
                  <a:pt x="615" y="916"/>
                  <a:pt x="614" y="916"/>
                </a:cubicBezTo>
                <a:cubicBezTo>
                  <a:pt x="613" y="917"/>
                  <a:pt x="613" y="917"/>
                  <a:pt x="613" y="917"/>
                </a:cubicBezTo>
                <a:cubicBezTo>
                  <a:pt x="613" y="917"/>
                  <a:pt x="613" y="917"/>
                  <a:pt x="614" y="917"/>
                </a:cubicBezTo>
                <a:cubicBezTo>
                  <a:pt x="614" y="917"/>
                  <a:pt x="615" y="917"/>
                  <a:pt x="615" y="917"/>
                </a:cubicBezTo>
                <a:cubicBezTo>
                  <a:pt x="615" y="918"/>
                  <a:pt x="616" y="918"/>
                  <a:pt x="616" y="918"/>
                </a:cubicBezTo>
                <a:cubicBezTo>
                  <a:pt x="616" y="918"/>
                  <a:pt x="617" y="918"/>
                  <a:pt x="617" y="918"/>
                </a:cubicBezTo>
                <a:cubicBezTo>
                  <a:pt x="618" y="918"/>
                  <a:pt x="618" y="919"/>
                  <a:pt x="619" y="919"/>
                </a:cubicBezTo>
                <a:cubicBezTo>
                  <a:pt x="619" y="919"/>
                  <a:pt x="619" y="919"/>
                  <a:pt x="619" y="918"/>
                </a:cubicBezTo>
                <a:cubicBezTo>
                  <a:pt x="620" y="918"/>
                  <a:pt x="619" y="918"/>
                  <a:pt x="619" y="918"/>
                </a:cubicBezTo>
                <a:close/>
                <a:moveTo>
                  <a:pt x="622" y="920"/>
                </a:moveTo>
                <a:cubicBezTo>
                  <a:pt x="622" y="921"/>
                  <a:pt x="622" y="920"/>
                  <a:pt x="622" y="920"/>
                </a:cubicBezTo>
                <a:cubicBezTo>
                  <a:pt x="621" y="920"/>
                  <a:pt x="621" y="920"/>
                  <a:pt x="622" y="920"/>
                </a:cubicBezTo>
                <a:close/>
                <a:moveTo>
                  <a:pt x="636" y="919"/>
                </a:moveTo>
                <a:cubicBezTo>
                  <a:pt x="636" y="919"/>
                  <a:pt x="636" y="918"/>
                  <a:pt x="635" y="918"/>
                </a:cubicBezTo>
                <a:cubicBezTo>
                  <a:pt x="635" y="917"/>
                  <a:pt x="634" y="917"/>
                  <a:pt x="633" y="917"/>
                </a:cubicBezTo>
                <a:cubicBezTo>
                  <a:pt x="632" y="917"/>
                  <a:pt x="631" y="917"/>
                  <a:pt x="630" y="917"/>
                </a:cubicBezTo>
                <a:cubicBezTo>
                  <a:pt x="630" y="917"/>
                  <a:pt x="630" y="917"/>
                  <a:pt x="630" y="917"/>
                </a:cubicBezTo>
                <a:cubicBezTo>
                  <a:pt x="630" y="918"/>
                  <a:pt x="631" y="920"/>
                  <a:pt x="631" y="919"/>
                </a:cubicBezTo>
                <a:cubicBezTo>
                  <a:pt x="632" y="919"/>
                  <a:pt x="632" y="919"/>
                  <a:pt x="633" y="919"/>
                </a:cubicBezTo>
                <a:cubicBezTo>
                  <a:pt x="633" y="920"/>
                  <a:pt x="633" y="920"/>
                  <a:pt x="634" y="919"/>
                </a:cubicBezTo>
                <a:cubicBezTo>
                  <a:pt x="634" y="918"/>
                  <a:pt x="634" y="919"/>
                  <a:pt x="635" y="919"/>
                </a:cubicBezTo>
                <a:cubicBezTo>
                  <a:pt x="635" y="920"/>
                  <a:pt x="635" y="919"/>
                  <a:pt x="636" y="919"/>
                </a:cubicBezTo>
                <a:close/>
                <a:moveTo>
                  <a:pt x="637" y="919"/>
                </a:moveTo>
                <a:cubicBezTo>
                  <a:pt x="637" y="919"/>
                  <a:pt x="636" y="920"/>
                  <a:pt x="637" y="920"/>
                </a:cubicBezTo>
                <a:cubicBezTo>
                  <a:pt x="637" y="920"/>
                  <a:pt x="637" y="920"/>
                  <a:pt x="638" y="920"/>
                </a:cubicBezTo>
                <a:cubicBezTo>
                  <a:pt x="638" y="920"/>
                  <a:pt x="638" y="919"/>
                  <a:pt x="637" y="919"/>
                </a:cubicBezTo>
                <a:close/>
                <a:moveTo>
                  <a:pt x="639" y="919"/>
                </a:moveTo>
                <a:cubicBezTo>
                  <a:pt x="639" y="919"/>
                  <a:pt x="638" y="919"/>
                  <a:pt x="639" y="919"/>
                </a:cubicBezTo>
                <a:cubicBezTo>
                  <a:pt x="639" y="920"/>
                  <a:pt x="640" y="919"/>
                  <a:pt x="639" y="919"/>
                </a:cubicBezTo>
                <a:cubicBezTo>
                  <a:pt x="639" y="919"/>
                  <a:pt x="639" y="918"/>
                  <a:pt x="639" y="919"/>
                </a:cubicBezTo>
                <a:close/>
                <a:moveTo>
                  <a:pt x="634" y="921"/>
                </a:moveTo>
                <a:cubicBezTo>
                  <a:pt x="634" y="921"/>
                  <a:pt x="634" y="922"/>
                  <a:pt x="634" y="922"/>
                </a:cubicBezTo>
                <a:cubicBezTo>
                  <a:pt x="635" y="922"/>
                  <a:pt x="635" y="921"/>
                  <a:pt x="634" y="921"/>
                </a:cubicBezTo>
                <a:close/>
                <a:moveTo>
                  <a:pt x="636" y="922"/>
                </a:moveTo>
                <a:cubicBezTo>
                  <a:pt x="636" y="923"/>
                  <a:pt x="637" y="923"/>
                  <a:pt x="637" y="923"/>
                </a:cubicBezTo>
                <a:cubicBezTo>
                  <a:pt x="637" y="922"/>
                  <a:pt x="636" y="922"/>
                  <a:pt x="636" y="922"/>
                </a:cubicBezTo>
                <a:cubicBezTo>
                  <a:pt x="636" y="922"/>
                  <a:pt x="635" y="922"/>
                  <a:pt x="636" y="922"/>
                </a:cubicBezTo>
                <a:close/>
                <a:moveTo>
                  <a:pt x="638" y="923"/>
                </a:moveTo>
                <a:cubicBezTo>
                  <a:pt x="638" y="924"/>
                  <a:pt x="639" y="923"/>
                  <a:pt x="638" y="923"/>
                </a:cubicBezTo>
                <a:cubicBezTo>
                  <a:pt x="638" y="923"/>
                  <a:pt x="637" y="923"/>
                  <a:pt x="638" y="923"/>
                </a:cubicBezTo>
                <a:close/>
                <a:moveTo>
                  <a:pt x="635" y="923"/>
                </a:moveTo>
                <a:cubicBezTo>
                  <a:pt x="635" y="923"/>
                  <a:pt x="634" y="923"/>
                  <a:pt x="635" y="924"/>
                </a:cubicBezTo>
                <a:cubicBezTo>
                  <a:pt x="636" y="924"/>
                  <a:pt x="636" y="923"/>
                  <a:pt x="636" y="923"/>
                </a:cubicBezTo>
                <a:cubicBezTo>
                  <a:pt x="636" y="923"/>
                  <a:pt x="635" y="923"/>
                  <a:pt x="635" y="923"/>
                </a:cubicBezTo>
                <a:close/>
                <a:moveTo>
                  <a:pt x="649" y="916"/>
                </a:moveTo>
                <a:cubicBezTo>
                  <a:pt x="648" y="916"/>
                  <a:pt x="647" y="916"/>
                  <a:pt x="647" y="917"/>
                </a:cubicBezTo>
                <a:cubicBezTo>
                  <a:pt x="647" y="917"/>
                  <a:pt x="647" y="917"/>
                  <a:pt x="647" y="917"/>
                </a:cubicBezTo>
                <a:cubicBezTo>
                  <a:pt x="648" y="917"/>
                  <a:pt x="648" y="916"/>
                  <a:pt x="649" y="917"/>
                </a:cubicBezTo>
                <a:cubicBezTo>
                  <a:pt x="650" y="917"/>
                  <a:pt x="652" y="916"/>
                  <a:pt x="651" y="916"/>
                </a:cubicBezTo>
                <a:cubicBezTo>
                  <a:pt x="650" y="916"/>
                  <a:pt x="649" y="916"/>
                  <a:pt x="649" y="916"/>
                </a:cubicBezTo>
                <a:close/>
                <a:moveTo>
                  <a:pt x="556" y="413"/>
                </a:moveTo>
                <a:cubicBezTo>
                  <a:pt x="557" y="412"/>
                  <a:pt x="557" y="412"/>
                  <a:pt x="557" y="412"/>
                </a:cubicBezTo>
                <a:cubicBezTo>
                  <a:pt x="558" y="411"/>
                  <a:pt x="558" y="411"/>
                  <a:pt x="557" y="410"/>
                </a:cubicBezTo>
                <a:cubicBezTo>
                  <a:pt x="556" y="410"/>
                  <a:pt x="555" y="409"/>
                  <a:pt x="555" y="408"/>
                </a:cubicBezTo>
                <a:cubicBezTo>
                  <a:pt x="555" y="408"/>
                  <a:pt x="554" y="408"/>
                  <a:pt x="554" y="408"/>
                </a:cubicBezTo>
                <a:cubicBezTo>
                  <a:pt x="553" y="409"/>
                  <a:pt x="554" y="408"/>
                  <a:pt x="553" y="408"/>
                </a:cubicBezTo>
                <a:cubicBezTo>
                  <a:pt x="553" y="408"/>
                  <a:pt x="552" y="408"/>
                  <a:pt x="552" y="408"/>
                </a:cubicBezTo>
                <a:cubicBezTo>
                  <a:pt x="551" y="408"/>
                  <a:pt x="551" y="407"/>
                  <a:pt x="551" y="408"/>
                </a:cubicBezTo>
                <a:cubicBezTo>
                  <a:pt x="550" y="408"/>
                  <a:pt x="550" y="408"/>
                  <a:pt x="550" y="407"/>
                </a:cubicBezTo>
                <a:cubicBezTo>
                  <a:pt x="550" y="407"/>
                  <a:pt x="550" y="407"/>
                  <a:pt x="551" y="407"/>
                </a:cubicBezTo>
                <a:cubicBezTo>
                  <a:pt x="552" y="407"/>
                  <a:pt x="553" y="407"/>
                  <a:pt x="553" y="407"/>
                </a:cubicBezTo>
                <a:cubicBezTo>
                  <a:pt x="553" y="406"/>
                  <a:pt x="553" y="406"/>
                  <a:pt x="553" y="406"/>
                </a:cubicBezTo>
                <a:cubicBezTo>
                  <a:pt x="552" y="406"/>
                  <a:pt x="551" y="406"/>
                  <a:pt x="551" y="406"/>
                </a:cubicBezTo>
                <a:cubicBezTo>
                  <a:pt x="550" y="406"/>
                  <a:pt x="550" y="407"/>
                  <a:pt x="550" y="406"/>
                </a:cubicBezTo>
                <a:cubicBezTo>
                  <a:pt x="549" y="406"/>
                  <a:pt x="549" y="405"/>
                  <a:pt x="549" y="404"/>
                </a:cubicBezTo>
                <a:cubicBezTo>
                  <a:pt x="549" y="403"/>
                  <a:pt x="549" y="403"/>
                  <a:pt x="548" y="404"/>
                </a:cubicBezTo>
                <a:cubicBezTo>
                  <a:pt x="547" y="404"/>
                  <a:pt x="547" y="404"/>
                  <a:pt x="546" y="404"/>
                </a:cubicBezTo>
                <a:cubicBezTo>
                  <a:pt x="546" y="403"/>
                  <a:pt x="546" y="403"/>
                  <a:pt x="545" y="403"/>
                </a:cubicBezTo>
                <a:cubicBezTo>
                  <a:pt x="545" y="403"/>
                  <a:pt x="544" y="403"/>
                  <a:pt x="544" y="402"/>
                </a:cubicBezTo>
                <a:cubicBezTo>
                  <a:pt x="543" y="402"/>
                  <a:pt x="543" y="401"/>
                  <a:pt x="542" y="402"/>
                </a:cubicBezTo>
                <a:cubicBezTo>
                  <a:pt x="542" y="402"/>
                  <a:pt x="541" y="403"/>
                  <a:pt x="540" y="402"/>
                </a:cubicBezTo>
                <a:cubicBezTo>
                  <a:pt x="540" y="402"/>
                  <a:pt x="540" y="402"/>
                  <a:pt x="539" y="402"/>
                </a:cubicBezTo>
                <a:cubicBezTo>
                  <a:pt x="539" y="402"/>
                  <a:pt x="538" y="403"/>
                  <a:pt x="538" y="403"/>
                </a:cubicBezTo>
                <a:cubicBezTo>
                  <a:pt x="538" y="403"/>
                  <a:pt x="538" y="403"/>
                  <a:pt x="537" y="403"/>
                </a:cubicBezTo>
                <a:cubicBezTo>
                  <a:pt x="536" y="403"/>
                  <a:pt x="535" y="403"/>
                  <a:pt x="535" y="403"/>
                </a:cubicBezTo>
                <a:cubicBezTo>
                  <a:pt x="535" y="403"/>
                  <a:pt x="534" y="403"/>
                  <a:pt x="534" y="403"/>
                </a:cubicBezTo>
                <a:cubicBezTo>
                  <a:pt x="533" y="402"/>
                  <a:pt x="532" y="402"/>
                  <a:pt x="532" y="402"/>
                </a:cubicBezTo>
                <a:cubicBezTo>
                  <a:pt x="531" y="402"/>
                  <a:pt x="530" y="402"/>
                  <a:pt x="530" y="402"/>
                </a:cubicBezTo>
                <a:cubicBezTo>
                  <a:pt x="529" y="402"/>
                  <a:pt x="528" y="402"/>
                  <a:pt x="528" y="403"/>
                </a:cubicBezTo>
                <a:cubicBezTo>
                  <a:pt x="528" y="403"/>
                  <a:pt x="527" y="404"/>
                  <a:pt x="528" y="404"/>
                </a:cubicBezTo>
                <a:cubicBezTo>
                  <a:pt x="529" y="404"/>
                  <a:pt x="529" y="404"/>
                  <a:pt x="530" y="404"/>
                </a:cubicBezTo>
                <a:cubicBezTo>
                  <a:pt x="531" y="404"/>
                  <a:pt x="531" y="404"/>
                  <a:pt x="531" y="405"/>
                </a:cubicBezTo>
                <a:cubicBezTo>
                  <a:pt x="531" y="405"/>
                  <a:pt x="532" y="405"/>
                  <a:pt x="532" y="406"/>
                </a:cubicBezTo>
                <a:cubicBezTo>
                  <a:pt x="532" y="406"/>
                  <a:pt x="531" y="407"/>
                  <a:pt x="531" y="407"/>
                </a:cubicBezTo>
                <a:cubicBezTo>
                  <a:pt x="531" y="408"/>
                  <a:pt x="531" y="408"/>
                  <a:pt x="532" y="409"/>
                </a:cubicBezTo>
                <a:cubicBezTo>
                  <a:pt x="532" y="410"/>
                  <a:pt x="533" y="410"/>
                  <a:pt x="533" y="410"/>
                </a:cubicBezTo>
                <a:cubicBezTo>
                  <a:pt x="533" y="410"/>
                  <a:pt x="533" y="411"/>
                  <a:pt x="533" y="411"/>
                </a:cubicBezTo>
                <a:cubicBezTo>
                  <a:pt x="533" y="411"/>
                  <a:pt x="532" y="411"/>
                  <a:pt x="531" y="411"/>
                </a:cubicBezTo>
                <a:cubicBezTo>
                  <a:pt x="531" y="412"/>
                  <a:pt x="531" y="413"/>
                  <a:pt x="530" y="412"/>
                </a:cubicBezTo>
                <a:cubicBezTo>
                  <a:pt x="530" y="412"/>
                  <a:pt x="529" y="412"/>
                  <a:pt x="528" y="412"/>
                </a:cubicBezTo>
                <a:cubicBezTo>
                  <a:pt x="528" y="411"/>
                  <a:pt x="528" y="412"/>
                  <a:pt x="527" y="412"/>
                </a:cubicBezTo>
                <a:cubicBezTo>
                  <a:pt x="526" y="412"/>
                  <a:pt x="526" y="412"/>
                  <a:pt x="526" y="411"/>
                </a:cubicBezTo>
                <a:cubicBezTo>
                  <a:pt x="526" y="411"/>
                  <a:pt x="526" y="411"/>
                  <a:pt x="525" y="411"/>
                </a:cubicBezTo>
                <a:cubicBezTo>
                  <a:pt x="524" y="411"/>
                  <a:pt x="523" y="411"/>
                  <a:pt x="523" y="411"/>
                </a:cubicBezTo>
                <a:cubicBezTo>
                  <a:pt x="523" y="410"/>
                  <a:pt x="522" y="410"/>
                  <a:pt x="521" y="411"/>
                </a:cubicBezTo>
                <a:cubicBezTo>
                  <a:pt x="520" y="411"/>
                  <a:pt x="521" y="412"/>
                  <a:pt x="521" y="412"/>
                </a:cubicBezTo>
                <a:cubicBezTo>
                  <a:pt x="520" y="413"/>
                  <a:pt x="520" y="413"/>
                  <a:pt x="521" y="413"/>
                </a:cubicBezTo>
                <a:cubicBezTo>
                  <a:pt x="521" y="413"/>
                  <a:pt x="522" y="413"/>
                  <a:pt x="523" y="413"/>
                </a:cubicBezTo>
                <a:cubicBezTo>
                  <a:pt x="523" y="414"/>
                  <a:pt x="523" y="415"/>
                  <a:pt x="524" y="415"/>
                </a:cubicBezTo>
                <a:cubicBezTo>
                  <a:pt x="524" y="415"/>
                  <a:pt x="524" y="415"/>
                  <a:pt x="524" y="414"/>
                </a:cubicBezTo>
                <a:cubicBezTo>
                  <a:pt x="525" y="414"/>
                  <a:pt x="525" y="413"/>
                  <a:pt x="526" y="413"/>
                </a:cubicBezTo>
                <a:cubicBezTo>
                  <a:pt x="527" y="414"/>
                  <a:pt x="528" y="414"/>
                  <a:pt x="529" y="414"/>
                </a:cubicBezTo>
                <a:cubicBezTo>
                  <a:pt x="530" y="414"/>
                  <a:pt x="530" y="414"/>
                  <a:pt x="531" y="414"/>
                </a:cubicBezTo>
                <a:cubicBezTo>
                  <a:pt x="531" y="414"/>
                  <a:pt x="532" y="414"/>
                  <a:pt x="533" y="414"/>
                </a:cubicBezTo>
                <a:cubicBezTo>
                  <a:pt x="534" y="414"/>
                  <a:pt x="535" y="413"/>
                  <a:pt x="535" y="414"/>
                </a:cubicBezTo>
                <a:cubicBezTo>
                  <a:pt x="536" y="414"/>
                  <a:pt x="536" y="415"/>
                  <a:pt x="536" y="415"/>
                </a:cubicBezTo>
                <a:cubicBezTo>
                  <a:pt x="536" y="415"/>
                  <a:pt x="537" y="415"/>
                  <a:pt x="537" y="416"/>
                </a:cubicBezTo>
                <a:cubicBezTo>
                  <a:pt x="537" y="417"/>
                  <a:pt x="537" y="417"/>
                  <a:pt x="538" y="417"/>
                </a:cubicBezTo>
                <a:cubicBezTo>
                  <a:pt x="538" y="418"/>
                  <a:pt x="538" y="418"/>
                  <a:pt x="538" y="418"/>
                </a:cubicBezTo>
                <a:cubicBezTo>
                  <a:pt x="539" y="418"/>
                  <a:pt x="540" y="416"/>
                  <a:pt x="540" y="415"/>
                </a:cubicBezTo>
                <a:cubicBezTo>
                  <a:pt x="541" y="415"/>
                  <a:pt x="541" y="414"/>
                  <a:pt x="541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542" y="414"/>
                  <a:pt x="542" y="413"/>
                  <a:pt x="542" y="413"/>
                </a:cubicBezTo>
                <a:cubicBezTo>
                  <a:pt x="543" y="413"/>
                  <a:pt x="543" y="412"/>
                  <a:pt x="543" y="412"/>
                </a:cubicBezTo>
                <a:cubicBezTo>
                  <a:pt x="544" y="413"/>
                  <a:pt x="543" y="414"/>
                  <a:pt x="544" y="414"/>
                </a:cubicBezTo>
                <a:cubicBezTo>
                  <a:pt x="545" y="413"/>
                  <a:pt x="546" y="413"/>
                  <a:pt x="546" y="413"/>
                </a:cubicBezTo>
                <a:cubicBezTo>
                  <a:pt x="547" y="413"/>
                  <a:pt x="548" y="412"/>
                  <a:pt x="548" y="412"/>
                </a:cubicBezTo>
                <a:cubicBezTo>
                  <a:pt x="549" y="412"/>
                  <a:pt x="550" y="412"/>
                  <a:pt x="550" y="412"/>
                </a:cubicBezTo>
                <a:cubicBezTo>
                  <a:pt x="551" y="413"/>
                  <a:pt x="551" y="412"/>
                  <a:pt x="552" y="412"/>
                </a:cubicBezTo>
                <a:cubicBezTo>
                  <a:pt x="553" y="412"/>
                  <a:pt x="553" y="412"/>
                  <a:pt x="554" y="413"/>
                </a:cubicBezTo>
                <a:cubicBezTo>
                  <a:pt x="555" y="413"/>
                  <a:pt x="555" y="413"/>
                  <a:pt x="555" y="414"/>
                </a:cubicBezTo>
                <a:cubicBezTo>
                  <a:pt x="555" y="415"/>
                  <a:pt x="556" y="415"/>
                  <a:pt x="556" y="414"/>
                </a:cubicBezTo>
                <a:cubicBezTo>
                  <a:pt x="556" y="414"/>
                  <a:pt x="555" y="413"/>
                  <a:pt x="556" y="413"/>
                </a:cubicBezTo>
                <a:close/>
                <a:moveTo>
                  <a:pt x="538" y="404"/>
                </a:moveTo>
                <a:cubicBezTo>
                  <a:pt x="538" y="405"/>
                  <a:pt x="538" y="406"/>
                  <a:pt x="538" y="406"/>
                </a:cubicBezTo>
                <a:cubicBezTo>
                  <a:pt x="538" y="406"/>
                  <a:pt x="538" y="405"/>
                  <a:pt x="538" y="404"/>
                </a:cubicBezTo>
                <a:close/>
                <a:moveTo>
                  <a:pt x="705" y="28"/>
                </a:moveTo>
                <a:cubicBezTo>
                  <a:pt x="705" y="28"/>
                  <a:pt x="705" y="28"/>
                  <a:pt x="704" y="28"/>
                </a:cubicBezTo>
                <a:cubicBezTo>
                  <a:pt x="703" y="28"/>
                  <a:pt x="702" y="28"/>
                  <a:pt x="702" y="28"/>
                </a:cubicBezTo>
                <a:cubicBezTo>
                  <a:pt x="702" y="29"/>
                  <a:pt x="702" y="29"/>
                  <a:pt x="703" y="29"/>
                </a:cubicBezTo>
                <a:cubicBezTo>
                  <a:pt x="704" y="29"/>
                  <a:pt x="706" y="29"/>
                  <a:pt x="705" y="28"/>
                </a:cubicBezTo>
                <a:close/>
                <a:moveTo>
                  <a:pt x="710" y="28"/>
                </a:moveTo>
                <a:cubicBezTo>
                  <a:pt x="711" y="28"/>
                  <a:pt x="710" y="28"/>
                  <a:pt x="708" y="28"/>
                </a:cubicBezTo>
                <a:cubicBezTo>
                  <a:pt x="707" y="28"/>
                  <a:pt x="706" y="28"/>
                  <a:pt x="707" y="28"/>
                </a:cubicBezTo>
                <a:cubicBezTo>
                  <a:pt x="708" y="29"/>
                  <a:pt x="709" y="28"/>
                  <a:pt x="710" y="28"/>
                </a:cubicBezTo>
                <a:close/>
                <a:moveTo>
                  <a:pt x="709" y="33"/>
                </a:moveTo>
                <a:cubicBezTo>
                  <a:pt x="710" y="33"/>
                  <a:pt x="709" y="32"/>
                  <a:pt x="708" y="32"/>
                </a:cubicBezTo>
                <a:cubicBezTo>
                  <a:pt x="708" y="32"/>
                  <a:pt x="707" y="33"/>
                  <a:pt x="707" y="33"/>
                </a:cubicBezTo>
                <a:cubicBezTo>
                  <a:pt x="708" y="33"/>
                  <a:pt x="709" y="33"/>
                  <a:pt x="709" y="33"/>
                </a:cubicBezTo>
                <a:close/>
                <a:moveTo>
                  <a:pt x="753" y="47"/>
                </a:moveTo>
                <a:cubicBezTo>
                  <a:pt x="752" y="47"/>
                  <a:pt x="752" y="47"/>
                  <a:pt x="751" y="47"/>
                </a:cubicBezTo>
                <a:cubicBezTo>
                  <a:pt x="751" y="47"/>
                  <a:pt x="751" y="47"/>
                  <a:pt x="751" y="47"/>
                </a:cubicBezTo>
                <a:cubicBezTo>
                  <a:pt x="751" y="47"/>
                  <a:pt x="751" y="47"/>
                  <a:pt x="750" y="47"/>
                </a:cubicBezTo>
                <a:cubicBezTo>
                  <a:pt x="750" y="47"/>
                  <a:pt x="749" y="47"/>
                  <a:pt x="749" y="48"/>
                </a:cubicBezTo>
                <a:cubicBezTo>
                  <a:pt x="750" y="48"/>
                  <a:pt x="750" y="48"/>
                  <a:pt x="751" y="47"/>
                </a:cubicBezTo>
                <a:cubicBezTo>
                  <a:pt x="751" y="47"/>
                  <a:pt x="751" y="47"/>
                  <a:pt x="751" y="48"/>
                </a:cubicBezTo>
                <a:cubicBezTo>
                  <a:pt x="751" y="48"/>
                  <a:pt x="751" y="48"/>
                  <a:pt x="752" y="48"/>
                </a:cubicBezTo>
                <a:cubicBezTo>
                  <a:pt x="752" y="48"/>
                  <a:pt x="752" y="48"/>
                  <a:pt x="752" y="48"/>
                </a:cubicBezTo>
                <a:cubicBezTo>
                  <a:pt x="753" y="47"/>
                  <a:pt x="753" y="47"/>
                  <a:pt x="753" y="47"/>
                </a:cubicBezTo>
                <a:close/>
                <a:moveTo>
                  <a:pt x="749" y="49"/>
                </a:moveTo>
                <a:cubicBezTo>
                  <a:pt x="750" y="49"/>
                  <a:pt x="750" y="49"/>
                  <a:pt x="751" y="48"/>
                </a:cubicBezTo>
                <a:cubicBezTo>
                  <a:pt x="751" y="48"/>
                  <a:pt x="751" y="48"/>
                  <a:pt x="750" y="48"/>
                </a:cubicBezTo>
                <a:cubicBezTo>
                  <a:pt x="750" y="48"/>
                  <a:pt x="749" y="48"/>
                  <a:pt x="749" y="48"/>
                </a:cubicBezTo>
                <a:cubicBezTo>
                  <a:pt x="749" y="48"/>
                  <a:pt x="748" y="49"/>
                  <a:pt x="749" y="49"/>
                </a:cubicBezTo>
                <a:close/>
                <a:moveTo>
                  <a:pt x="752" y="50"/>
                </a:moveTo>
                <a:cubicBezTo>
                  <a:pt x="752" y="49"/>
                  <a:pt x="753" y="50"/>
                  <a:pt x="753" y="50"/>
                </a:cubicBezTo>
                <a:cubicBezTo>
                  <a:pt x="754" y="50"/>
                  <a:pt x="753" y="49"/>
                  <a:pt x="753" y="49"/>
                </a:cubicBezTo>
                <a:cubicBezTo>
                  <a:pt x="753" y="49"/>
                  <a:pt x="753" y="49"/>
                  <a:pt x="752" y="49"/>
                </a:cubicBezTo>
                <a:cubicBezTo>
                  <a:pt x="752" y="49"/>
                  <a:pt x="752" y="49"/>
                  <a:pt x="752" y="49"/>
                </a:cubicBezTo>
                <a:cubicBezTo>
                  <a:pt x="752" y="49"/>
                  <a:pt x="752" y="50"/>
                  <a:pt x="752" y="50"/>
                </a:cubicBezTo>
                <a:close/>
                <a:moveTo>
                  <a:pt x="750" y="52"/>
                </a:moveTo>
                <a:cubicBezTo>
                  <a:pt x="750" y="52"/>
                  <a:pt x="750" y="51"/>
                  <a:pt x="751" y="51"/>
                </a:cubicBezTo>
                <a:cubicBezTo>
                  <a:pt x="751" y="51"/>
                  <a:pt x="752" y="51"/>
                  <a:pt x="752" y="50"/>
                </a:cubicBezTo>
                <a:cubicBezTo>
                  <a:pt x="752" y="50"/>
                  <a:pt x="752" y="50"/>
                  <a:pt x="751" y="50"/>
                </a:cubicBezTo>
                <a:cubicBezTo>
                  <a:pt x="751" y="50"/>
                  <a:pt x="750" y="50"/>
                  <a:pt x="751" y="50"/>
                </a:cubicBezTo>
                <a:cubicBezTo>
                  <a:pt x="751" y="50"/>
                  <a:pt x="751" y="50"/>
                  <a:pt x="750" y="51"/>
                </a:cubicBezTo>
                <a:cubicBezTo>
                  <a:pt x="750" y="51"/>
                  <a:pt x="749" y="52"/>
                  <a:pt x="750" y="52"/>
                </a:cubicBezTo>
                <a:close/>
                <a:moveTo>
                  <a:pt x="753" y="63"/>
                </a:moveTo>
                <a:cubicBezTo>
                  <a:pt x="754" y="63"/>
                  <a:pt x="754" y="62"/>
                  <a:pt x="754" y="62"/>
                </a:cubicBezTo>
                <a:cubicBezTo>
                  <a:pt x="754" y="62"/>
                  <a:pt x="754" y="61"/>
                  <a:pt x="754" y="61"/>
                </a:cubicBezTo>
                <a:cubicBezTo>
                  <a:pt x="754" y="61"/>
                  <a:pt x="753" y="62"/>
                  <a:pt x="752" y="62"/>
                </a:cubicBezTo>
                <a:cubicBezTo>
                  <a:pt x="752" y="62"/>
                  <a:pt x="752" y="63"/>
                  <a:pt x="752" y="63"/>
                </a:cubicBezTo>
                <a:cubicBezTo>
                  <a:pt x="752" y="63"/>
                  <a:pt x="753" y="63"/>
                  <a:pt x="753" y="63"/>
                </a:cubicBezTo>
                <a:close/>
                <a:moveTo>
                  <a:pt x="761" y="64"/>
                </a:moveTo>
                <a:cubicBezTo>
                  <a:pt x="761" y="63"/>
                  <a:pt x="761" y="63"/>
                  <a:pt x="760" y="63"/>
                </a:cubicBezTo>
                <a:cubicBezTo>
                  <a:pt x="760" y="63"/>
                  <a:pt x="759" y="63"/>
                  <a:pt x="759" y="64"/>
                </a:cubicBezTo>
                <a:cubicBezTo>
                  <a:pt x="760" y="64"/>
                  <a:pt x="760" y="64"/>
                  <a:pt x="760" y="64"/>
                </a:cubicBezTo>
                <a:cubicBezTo>
                  <a:pt x="761" y="64"/>
                  <a:pt x="761" y="64"/>
                  <a:pt x="761" y="64"/>
                </a:cubicBezTo>
                <a:close/>
                <a:moveTo>
                  <a:pt x="760" y="65"/>
                </a:moveTo>
                <a:cubicBezTo>
                  <a:pt x="760" y="65"/>
                  <a:pt x="761" y="66"/>
                  <a:pt x="761" y="65"/>
                </a:cubicBezTo>
                <a:cubicBezTo>
                  <a:pt x="761" y="65"/>
                  <a:pt x="761" y="65"/>
                  <a:pt x="760" y="65"/>
                </a:cubicBezTo>
                <a:cubicBezTo>
                  <a:pt x="760" y="65"/>
                  <a:pt x="759" y="65"/>
                  <a:pt x="760" y="65"/>
                </a:cubicBezTo>
                <a:close/>
                <a:moveTo>
                  <a:pt x="745" y="66"/>
                </a:moveTo>
                <a:cubicBezTo>
                  <a:pt x="745" y="66"/>
                  <a:pt x="745" y="66"/>
                  <a:pt x="745" y="66"/>
                </a:cubicBezTo>
                <a:cubicBezTo>
                  <a:pt x="745" y="67"/>
                  <a:pt x="745" y="67"/>
                  <a:pt x="746" y="67"/>
                </a:cubicBezTo>
                <a:cubicBezTo>
                  <a:pt x="746" y="66"/>
                  <a:pt x="746" y="66"/>
                  <a:pt x="745" y="66"/>
                </a:cubicBezTo>
                <a:close/>
                <a:moveTo>
                  <a:pt x="744" y="70"/>
                </a:moveTo>
                <a:cubicBezTo>
                  <a:pt x="743" y="70"/>
                  <a:pt x="743" y="70"/>
                  <a:pt x="743" y="71"/>
                </a:cubicBezTo>
                <a:cubicBezTo>
                  <a:pt x="743" y="71"/>
                  <a:pt x="743" y="72"/>
                  <a:pt x="744" y="72"/>
                </a:cubicBezTo>
                <a:cubicBezTo>
                  <a:pt x="744" y="71"/>
                  <a:pt x="745" y="71"/>
                  <a:pt x="746" y="72"/>
                </a:cubicBezTo>
                <a:cubicBezTo>
                  <a:pt x="747" y="72"/>
                  <a:pt x="747" y="72"/>
                  <a:pt x="748" y="72"/>
                </a:cubicBezTo>
                <a:cubicBezTo>
                  <a:pt x="748" y="72"/>
                  <a:pt x="749" y="71"/>
                  <a:pt x="749" y="71"/>
                </a:cubicBezTo>
                <a:cubicBezTo>
                  <a:pt x="749" y="72"/>
                  <a:pt x="748" y="72"/>
                  <a:pt x="748" y="72"/>
                </a:cubicBezTo>
                <a:cubicBezTo>
                  <a:pt x="749" y="72"/>
                  <a:pt x="749" y="72"/>
                  <a:pt x="748" y="72"/>
                </a:cubicBezTo>
                <a:cubicBezTo>
                  <a:pt x="748" y="72"/>
                  <a:pt x="745" y="72"/>
                  <a:pt x="745" y="72"/>
                </a:cubicBezTo>
                <a:cubicBezTo>
                  <a:pt x="745" y="73"/>
                  <a:pt x="745" y="73"/>
                  <a:pt x="745" y="73"/>
                </a:cubicBezTo>
                <a:cubicBezTo>
                  <a:pt x="746" y="73"/>
                  <a:pt x="746" y="73"/>
                  <a:pt x="747" y="73"/>
                </a:cubicBezTo>
                <a:cubicBezTo>
                  <a:pt x="747" y="73"/>
                  <a:pt x="750" y="73"/>
                  <a:pt x="750" y="73"/>
                </a:cubicBezTo>
                <a:cubicBezTo>
                  <a:pt x="751" y="73"/>
                  <a:pt x="753" y="72"/>
                  <a:pt x="754" y="72"/>
                </a:cubicBezTo>
                <a:cubicBezTo>
                  <a:pt x="755" y="72"/>
                  <a:pt x="756" y="72"/>
                  <a:pt x="756" y="71"/>
                </a:cubicBezTo>
                <a:cubicBezTo>
                  <a:pt x="756" y="71"/>
                  <a:pt x="756" y="70"/>
                  <a:pt x="756" y="70"/>
                </a:cubicBezTo>
                <a:cubicBezTo>
                  <a:pt x="755" y="70"/>
                  <a:pt x="755" y="70"/>
                  <a:pt x="754" y="70"/>
                </a:cubicBezTo>
                <a:cubicBezTo>
                  <a:pt x="754" y="70"/>
                  <a:pt x="753" y="69"/>
                  <a:pt x="753" y="69"/>
                </a:cubicBezTo>
                <a:cubicBezTo>
                  <a:pt x="753" y="68"/>
                  <a:pt x="752" y="68"/>
                  <a:pt x="751" y="68"/>
                </a:cubicBezTo>
                <a:cubicBezTo>
                  <a:pt x="751" y="67"/>
                  <a:pt x="749" y="67"/>
                  <a:pt x="748" y="67"/>
                </a:cubicBezTo>
                <a:cubicBezTo>
                  <a:pt x="748" y="67"/>
                  <a:pt x="747" y="67"/>
                  <a:pt x="746" y="67"/>
                </a:cubicBezTo>
                <a:cubicBezTo>
                  <a:pt x="745" y="67"/>
                  <a:pt x="745" y="68"/>
                  <a:pt x="745" y="68"/>
                </a:cubicBezTo>
                <a:cubicBezTo>
                  <a:pt x="745" y="69"/>
                  <a:pt x="745" y="69"/>
                  <a:pt x="746" y="69"/>
                </a:cubicBezTo>
                <a:cubicBezTo>
                  <a:pt x="746" y="69"/>
                  <a:pt x="746" y="70"/>
                  <a:pt x="746" y="69"/>
                </a:cubicBezTo>
                <a:cubicBezTo>
                  <a:pt x="746" y="69"/>
                  <a:pt x="745" y="69"/>
                  <a:pt x="745" y="69"/>
                </a:cubicBezTo>
                <a:cubicBezTo>
                  <a:pt x="744" y="69"/>
                  <a:pt x="744" y="69"/>
                  <a:pt x="744" y="69"/>
                </a:cubicBezTo>
                <a:cubicBezTo>
                  <a:pt x="744" y="70"/>
                  <a:pt x="744" y="70"/>
                  <a:pt x="744" y="70"/>
                </a:cubicBezTo>
                <a:cubicBezTo>
                  <a:pt x="744" y="70"/>
                  <a:pt x="745" y="71"/>
                  <a:pt x="745" y="71"/>
                </a:cubicBezTo>
                <a:cubicBezTo>
                  <a:pt x="745" y="71"/>
                  <a:pt x="744" y="70"/>
                  <a:pt x="744" y="70"/>
                </a:cubicBezTo>
                <a:close/>
                <a:moveTo>
                  <a:pt x="755" y="125"/>
                </a:moveTo>
                <a:cubicBezTo>
                  <a:pt x="755" y="126"/>
                  <a:pt x="756" y="125"/>
                  <a:pt x="756" y="125"/>
                </a:cubicBezTo>
                <a:cubicBezTo>
                  <a:pt x="756" y="125"/>
                  <a:pt x="756" y="125"/>
                  <a:pt x="756" y="125"/>
                </a:cubicBezTo>
                <a:cubicBezTo>
                  <a:pt x="756" y="125"/>
                  <a:pt x="755" y="125"/>
                  <a:pt x="755" y="125"/>
                </a:cubicBezTo>
                <a:close/>
                <a:moveTo>
                  <a:pt x="760" y="127"/>
                </a:moveTo>
                <a:cubicBezTo>
                  <a:pt x="760" y="127"/>
                  <a:pt x="760" y="127"/>
                  <a:pt x="759" y="128"/>
                </a:cubicBezTo>
                <a:cubicBezTo>
                  <a:pt x="759" y="128"/>
                  <a:pt x="759" y="129"/>
                  <a:pt x="759" y="129"/>
                </a:cubicBezTo>
                <a:cubicBezTo>
                  <a:pt x="760" y="128"/>
                  <a:pt x="760" y="128"/>
                  <a:pt x="760" y="128"/>
                </a:cubicBezTo>
                <a:cubicBezTo>
                  <a:pt x="761" y="128"/>
                  <a:pt x="760" y="127"/>
                  <a:pt x="760" y="127"/>
                </a:cubicBezTo>
                <a:close/>
                <a:moveTo>
                  <a:pt x="1879" y="860"/>
                </a:moveTo>
                <a:cubicBezTo>
                  <a:pt x="1879" y="860"/>
                  <a:pt x="1878" y="861"/>
                  <a:pt x="1879" y="861"/>
                </a:cubicBezTo>
                <a:cubicBezTo>
                  <a:pt x="1879" y="861"/>
                  <a:pt x="1879" y="860"/>
                  <a:pt x="1879" y="860"/>
                </a:cubicBezTo>
                <a:close/>
                <a:moveTo>
                  <a:pt x="1886" y="863"/>
                </a:moveTo>
                <a:cubicBezTo>
                  <a:pt x="1886" y="863"/>
                  <a:pt x="1886" y="862"/>
                  <a:pt x="1885" y="862"/>
                </a:cubicBezTo>
                <a:cubicBezTo>
                  <a:pt x="1885" y="862"/>
                  <a:pt x="1885" y="862"/>
                  <a:pt x="1885" y="862"/>
                </a:cubicBezTo>
                <a:cubicBezTo>
                  <a:pt x="1884" y="862"/>
                  <a:pt x="1884" y="863"/>
                  <a:pt x="1884" y="863"/>
                </a:cubicBezTo>
                <a:cubicBezTo>
                  <a:pt x="1883" y="864"/>
                  <a:pt x="1883" y="864"/>
                  <a:pt x="1882" y="865"/>
                </a:cubicBezTo>
                <a:cubicBezTo>
                  <a:pt x="1881" y="865"/>
                  <a:pt x="1881" y="865"/>
                  <a:pt x="1881" y="866"/>
                </a:cubicBezTo>
                <a:cubicBezTo>
                  <a:pt x="1881" y="866"/>
                  <a:pt x="1882" y="865"/>
                  <a:pt x="1882" y="865"/>
                </a:cubicBezTo>
                <a:cubicBezTo>
                  <a:pt x="1882" y="865"/>
                  <a:pt x="1883" y="866"/>
                  <a:pt x="1883" y="865"/>
                </a:cubicBezTo>
                <a:cubicBezTo>
                  <a:pt x="1884" y="865"/>
                  <a:pt x="1885" y="865"/>
                  <a:pt x="1885" y="865"/>
                </a:cubicBezTo>
                <a:cubicBezTo>
                  <a:pt x="1886" y="865"/>
                  <a:pt x="1886" y="864"/>
                  <a:pt x="1885" y="864"/>
                </a:cubicBezTo>
                <a:cubicBezTo>
                  <a:pt x="1885" y="864"/>
                  <a:pt x="1884" y="864"/>
                  <a:pt x="1884" y="864"/>
                </a:cubicBezTo>
                <a:cubicBezTo>
                  <a:pt x="1885" y="863"/>
                  <a:pt x="1886" y="864"/>
                  <a:pt x="1886" y="863"/>
                </a:cubicBezTo>
                <a:close/>
                <a:moveTo>
                  <a:pt x="1948" y="825"/>
                </a:moveTo>
                <a:cubicBezTo>
                  <a:pt x="1948" y="825"/>
                  <a:pt x="1947" y="825"/>
                  <a:pt x="1947" y="825"/>
                </a:cubicBezTo>
                <a:cubicBezTo>
                  <a:pt x="1946" y="825"/>
                  <a:pt x="1947" y="824"/>
                  <a:pt x="1947" y="824"/>
                </a:cubicBezTo>
                <a:cubicBezTo>
                  <a:pt x="1948" y="824"/>
                  <a:pt x="1948" y="823"/>
                  <a:pt x="1948" y="823"/>
                </a:cubicBezTo>
                <a:cubicBezTo>
                  <a:pt x="1949" y="823"/>
                  <a:pt x="1949" y="822"/>
                  <a:pt x="1950" y="821"/>
                </a:cubicBezTo>
                <a:cubicBezTo>
                  <a:pt x="1950" y="821"/>
                  <a:pt x="1949" y="821"/>
                  <a:pt x="1948" y="822"/>
                </a:cubicBezTo>
                <a:cubicBezTo>
                  <a:pt x="1948" y="822"/>
                  <a:pt x="1948" y="823"/>
                  <a:pt x="1948" y="823"/>
                </a:cubicBezTo>
                <a:cubicBezTo>
                  <a:pt x="1948" y="823"/>
                  <a:pt x="1947" y="823"/>
                  <a:pt x="1947" y="824"/>
                </a:cubicBezTo>
                <a:cubicBezTo>
                  <a:pt x="1946" y="824"/>
                  <a:pt x="1945" y="824"/>
                  <a:pt x="1945" y="824"/>
                </a:cubicBezTo>
                <a:cubicBezTo>
                  <a:pt x="1944" y="824"/>
                  <a:pt x="1943" y="825"/>
                  <a:pt x="1943" y="825"/>
                </a:cubicBezTo>
                <a:cubicBezTo>
                  <a:pt x="1942" y="825"/>
                  <a:pt x="1942" y="825"/>
                  <a:pt x="1942" y="824"/>
                </a:cubicBezTo>
                <a:cubicBezTo>
                  <a:pt x="1943" y="823"/>
                  <a:pt x="1944" y="823"/>
                  <a:pt x="1944" y="822"/>
                </a:cubicBezTo>
                <a:cubicBezTo>
                  <a:pt x="1944" y="822"/>
                  <a:pt x="1943" y="822"/>
                  <a:pt x="1943" y="822"/>
                </a:cubicBezTo>
                <a:cubicBezTo>
                  <a:pt x="1942" y="822"/>
                  <a:pt x="1943" y="821"/>
                  <a:pt x="1943" y="820"/>
                </a:cubicBezTo>
                <a:cubicBezTo>
                  <a:pt x="1944" y="820"/>
                  <a:pt x="1945" y="820"/>
                  <a:pt x="1945" y="820"/>
                </a:cubicBezTo>
                <a:cubicBezTo>
                  <a:pt x="1944" y="820"/>
                  <a:pt x="1943" y="820"/>
                  <a:pt x="1943" y="820"/>
                </a:cubicBezTo>
                <a:cubicBezTo>
                  <a:pt x="1942" y="821"/>
                  <a:pt x="1940" y="821"/>
                  <a:pt x="1939" y="822"/>
                </a:cubicBezTo>
                <a:cubicBezTo>
                  <a:pt x="1938" y="822"/>
                  <a:pt x="1937" y="824"/>
                  <a:pt x="1936" y="825"/>
                </a:cubicBezTo>
                <a:cubicBezTo>
                  <a:pt x="1936" y="826"/>
                  <a:pt x="1935" y="826"/>
                  <a:pt x="1933" y="827"/>
                </a:cubicBezTo>
                <a:cubicBezTo>
                  <a:pt x="1932" y="829"/>
                  <a:pt x="1931" y="828"/>
                  <a:pt x="1931" y="828"/>
                </a:cubicBezTo>
                <a:cubicBezTo>
                  <a:pt x="1930" y="829"/>
                  <a:pt x="1929" y="831"/>
                  <a:pt x="1927" y="832"/>
                </a:cubicBezTo>
                <a:cubicBezTo>
                  <a:pt x="1926" y="833"/>
                  <a:pt x="1924" y="834"/>
                  <a:pt x="1923" y="835"/>
                </a:cubicBezTo>
                <a:cubicBezTo>
                  <a:pt x="1923" y="835"/>
                  <a:pt x="1920" y="837"/>
                  <a:pt x="1918" y="837"/>
                </a:cubicBezTo>
                <a:cubicBezTo>
                  <a:pt x="1916" y="838"/>
                  <a:pt x="1915" y="839"/>
                  <a:pt x="1914" y="840"/>
                </a:cubicBezTo>
                <a:cubicBezTo>
                  <a:pt x="1913" y="840"/>
                  <a:pt x="1912" y="840"/>
                  <a:pt x="1911" y="841"/>
                </a:cubicBezTo>
                <a:cubicBezTo>
                  <a:pt x="1910" y="841"/>
                  <a:pt x="1909" y="841"/>
                  <a:pt x="1908" y="842"/>
                </a:cubicBezTo>
                <a:cubicBezTo>
                  <a:pt x="1907" y="842"/>
                  <a:pt x="1906" y="843"/>
                  <a:pt x="1905" y="843"/>
                </a:cubicBezTo>
                <a:cubicBezTo>
                  <a:pt x="1904" y="844"/>
                  <a:pt x="1904" y="844"/>
                  <a:pt x="1903" y="844"/>
                </a:cubicBezTo>
                <a:cubicBezTo>
                  <a:pt x="1902" y="844"/>
                  <a:pt x="1901" y="844"/>
                  <a:pt x="1901" y="845"/>
                </a:cubicBezTo>
                <a:cubicBezTo>
                  <a:pt x="1900" y="845"/>
                  <a:pt x="1900" y="846"/>
                  <a:pt x="1899" y="846"/>
                </a:cubicBezTo>
                <a:cubicBezTo>
                  <a:pt x="1898" y="846"/>
                  <a:pt x="1897" y="847"/>
                  <a:pt x="1897" y="847"/>
                </a:cubicBezTo>
                <a:cubicBezTo>
                  <a:pt x="1896" y="847"/>
                  <a:pt x="1897" y="848"/>
                  <a:pt x="1896" y="848"/>
                </a:cubicBezTo>
                <a:cubicBezTo>
                  <a:pt x="1896" y="848"/>
                  <a:pt x="1896" y="848"/>
                  <a:pt x="1895" y="848"/>
                </a:cubicBezTo>
                <a:cubicBezTo>
                  <a:pt x="1894" y="848"/>
                  <a:pt x="1895" y="849"/>
                  <a:pt x="1894" y="849"/>
                </a:cubicBezTo>
                <a:cubicBezTo>
                  <a:pt x="1894" y="849"/>
                  <a:pt x="1893" y="849"/>
                  <a:pt x="1893" y="849"/>
                </a:cubicBezTo>
                <a:cubicBezTo>
                  <a:pt x="1892" y="849"/>
                  <a:pt x="1892" y="850"/>
                  <a:pt x="1891" y="850"/>
                </a:cubicBezTo>
                <a:cubicBezTo>
                  <a:pt x="1891" y="850"/>
                  <a:pt x="1891" y="850"/>
                  <a:pt x="1891" y="851"/>
                </a:cubicBezTo>
                <a:cubicBezTo>
                  <a:pt x="1891" y="851"/>
                  <a:pt x="1891" y="851"/>
                  <a:pt x="1890" y="851"/>
                </a:cubicBezTo>
                <a:cubicBezTo>
                  <a:pt x="1890" y="851"/>
                  <a:pt x="1889" y="852"/>
                  <a:pt x="1889" y="852"/>
                </a:cubicBezTo>
                <a:cubicBezTo>
                  <a:pt x="1888" y="852"/>
                  <a:pt x="1889" y="852"/>
                  <a:pt x="1888" y="852"/>
                </a:cubicBezTo>
                <a:cubicBezTo>
                  <a:pt x="1888" y="853"/>
                  <a:pt x="1888" y="853"/>
                  <a:pt x="1888" y="854"/>
                </a:cubicBezTo>
                <a:cubicBezTo>
                  <a:pt x="1888" y="854"/>
                  <a:pt x="1887" y="853"/>
                  <a:pt x="1887" y="853"/>
                </a:cubicBezTo>
                <a:cubicBezTo>
                  <a:pt x="1887" y="853"/>
                  <a:pt x="1887" y="852"/>
                  <a:pt x="1887" y="853"/>
                </a:cubicBezTo>
                <a:cubicBezTo>
                  <a:pt x="1887" y="853"/>
                  <a:pt x="1886" y="853"/>
                  <a:pt x="1886" y="853"/>
                </a:cubicBezTo>
                <a:cubicBezTo>
                  <a:pt x="1886" y="853"/>
                  <a:pt x="1885" y="854"/>
                  <a:pt x="1885" y="854"/>
                </a:cubicBezTo>
                <a:cubicBezTo>
                  <a:pt x="1885" y="855"/>
                  <a:pt x="1886" y="854"/>
                  <a:pt x="1886" y="854"/>
                </a:cubicBezTo>
                <a:cubicBezTo>
                  <a:pt x="1887" y="854"/>
                  <a:pt x="1886" y="854"/>
                  <a:pt x="1886" y="855"/>
                </a:cubicBezTo>
                <a:cubicBezTo>
                  <a:pt x="1886" y="855"/>
                  <a:pt x="1885" y="855"/>
                  <a:pt x="1885" y="856"/>
                </a:cubicBezTo>
                <a:cubicBezTo>
                  <a:pt x="1885" y="856"/>
                  <a:pt x="1884" y="856"/>
                  <a:pt x="1883" y="856"/>
                </a:cubicBezTo>
                <a:cubicBezTo>
                  <a:pt x="1883" y="856"/>
                  <a:pt x="1882" y="856"/>
                  <a:pt x="1882" y="857"/>
                </a:cubicBezTo>
                <a:cubicBezTo>
                  <a:pt x="1881" y="857"/>
                  <a:pt x="1881" y="857"/>
                  <a:pt x="1882" y="857"/>
                </a:cubicBezTo>
                <a:cubicBezTo>
                  <a:pt x="1883" y="857"/>
                  <a:pt x="1883" y="856"/>
                  <a:pt x="1883" y="857"/>
                </a:cubicBezTo>
                <a:cubicBezTo>
                  <a:pt x="1883" y="857"/>
                  <a:pt x="1883" y="857"/>
                  <a:pt x="1883" y="857"/>
                </a:cubicBezTo>
                <a:cubicBezTo>
                  <a:pt x="1883" y="857"/>
                  <a:pt x="1883" y="858"/>
                  <a:pt x="1882" y="858"/>
                </a:cubicBezTo>
                <a:cubicBezTo>
                  <a:pt x="1882" y="858"/>
                  <a:pt x="1881" y="859"/>
                  <a:pt x="1882" y="859"/>
                </a:cubicBezTo>
                <a:cubicBezTo>
                  <a:pt x="1883" y="859"/>
                  <a:pt x="1884" y="859"/>
                  <a:pt x="1884" y="859"/>
                </a:cubicBezTo>
                <a:cubicBezTo>
                  <a:pt x="1885" y="859"/>
                  <a:pt x="1885" y="859"/>
                  <a:pt x="1886" y="858"/>
                </a:cubicBezTo>
                <a:cubicBezTo>
                  <a:pt x="1886" y="858"/>
                  <a:pt x="1886" y="858"/>
                  <a:pt x="1886" y="859"/>
                </a:cubicBezTo>
                <a:cubicBezTo>
                  <a:pt x="1887" y="860"/>
                  <a:pt x="1886" y="860"/>
                  <a:pt x="1886" y="860"/>
                </a:cubicBezTo>
                <a:cubicBezTo>
                  <a:pt x="1887" y="860"/>
                  <a:pt x="1888" y="860"/>
                  <a:pt x="1888" y="860"/>
                </a:cubicBezTo>
                <a:cubicBezTo>
                  <a:pt x="1889" y="860"/>
                  <a:pt x="1888" y="860"/>
                  <a:pt x="1889" y="860"/>
                </a:cubicBezTo>
                <a:cubicBezTo>
                  <a:pt x="1889" y="861"/>
                  <a:pt x="1888" y="861"/>
                  <a:pt x="1888" y="861"/>
                </a:cubicBezTo>
                <a:cubicBezTo>
                  <a:pt x="1888" y="862"/>
                  <a:pt x="1888" y="862"/>
                  <a:pt x="1889" y="861"/>
                </a:cubicBezTo>
                <a:cubicBezTo>
                  <a:pt x="1889" y="861"/>
                  <a:pt x="1889" y="861"/>
                  <a:pt x="1889" y="862"/>
                </a:cubicBezTo>
                <a:cubicBezTo>
                  <a:pt x="1890" y="862"/>
                  <a:pt x="1890" y="861"/>
                  <a:pt x="1890" y="861"/>
                </a:cubicBezTo>
                <a:cubicBezTo>
                  <a:pt x="1891" y="861"/>
                  <a:pt x="1890" y="862"/>
                  <a:pt x="1891" y="862"/>
                </a:cubicBezTo>
                <a:cubicBezTo>
                  <a:pt x="1891" y="862"/>
                  <a:pt x="1892" y="862"/>
                  <a:pt x="1893" y="862"/>
                </a:cubicBezTo>
                <a:cubicBezTo>
                  <a:pt x="1893" y="862"/>
                  <a:pt x="1895" y="861"/>
                  <a:pt x="1896" y="861"/>
                </a:cubicBezTo>
                <a:cubicBezTo>
                  <a:pt x="1896" y="861"/>
                  <a:pt x="1896" y="861"/>
                  <a:pt x="1897" y="860"/>
                </a:cubicBezTo>
                <a:cubicBezTo>
                  <a:pt x="1898" y="860"/>
                  <a:pt x="1897" y="860"/>
                  <a:pt x="1898" y="860"/>
                </a:cubicBezTo>
                <a:cubicBezTo>
                  <a:pt x="1899" y="859"/>
                  <a:pt x="1900" y="859"/>
                  <a:pt x="1900" y="859"/>
                </a:cubicBezTo>
                <a:cubicBezTo>
                  <a:pt x="1901" y="859"/>
                  <a:pt x="1901" y="858"/>
                  <a:pt x="1902" y="858"/>
                </a:cubicBezTo>
                <a:cubicBezTo>
                  <a:pt x="1902" y="857"/>
                  <a:pt x="1903" y="857"/>
                  <a:pt x="1904" y="857"/>
                </a:cubicBezTo>
                <a:cubicBezTo>
                  <a:pt x="1904" y="857"/>
                  <a:pt x="1905" y="857"/>
                  <a:pt x="1905" y="856"/>
                </a:cubicBezTo>
                <a:cubicBezTo>
                  <a:pt x="1906" y="855"/>
                  <a:pt x="1906" y="855"/>
                  <a:pt x="1906" y="854"/>
                </a:cubicBezTo>
                <a:cubicBezTo>
                  <a:pt x="1907" y="854"/>
                  <a:pt x="1907" y="854"/>
                  <a:pt x="1908" y="853"/>
                </a:cubicBezTo>
                <a:cubicBezTo>
                  <a:pt x="1910" y="852"/>
                  <a:pt x="1910" y="852"/>
                  <a:pt x="1912" y="851"/>
                </a:cubicBezTo>
                <a:cubicBezTo>
                  <a:pt x="1913" y="850"/>
                  <a:pt x="1913" y="849"/>
                  <a:pt x="1914" y="848"/>
                </a:cubicBezTo>
                <a:cubicBezTo>
                  <a:pt x="1915" y="847"/>
                  <a:pt x="1916" y="846"/>
                  <a:pt x="1917" y="846"/>
                </a:cubicBezTo>
                <a:cubicBezTo>
                  <a:pt x="1918" y="845"/>
                  <a:pt x="1920" y="844"/>
                  <a:pt x="1922" y="844"/>
                </a:cubicBezTo>
                <a:cubicBezTo>
                  <a:pt x="1923" y="843"/>
                  <a:pt x="1924" y="843"/>
                  <a:pt x="1925" y="842"/>
                </a:cubicBezTo>
                <a:cubicBezTo>
                  <a:pt x="1926" y="842"/>
                  <a:pt x="1926" y="842"/>
                  <a:pt x="1926" y="842"/>
                </a:cubicBezTo>
                <a:cubicBezTo>
                  <a:pt x="1927" y="842"/>
                  <a:pt x="1926" y="842"/>
                  <a:pt x="1926" y="843"/>
                </a:cubicBezTo>
                <a:cubicBezTo>
                  <a:pt x="1926" y="843"/>
                  <a:pt x="1927" y="842"/>
                  <a:pt x="1927" y="843"/>
                </a:cubicBezTo>
                <a:cubicBezTo>
                  <a:pt x="1927" y="843"/>
                  <a:pt x="1928" y="843"/>
                  <a:pt x="1928" y="843"/>
                </a:cubicBezTo>
                <a:cubicBezTo>
                  <a:pt x="1928" y="843"/>
                  <a:pt x="1928" y="842"/>
                  <a:pt x="1929" y="843"/>
                </a:cubicBezTo>
                <a:cubicBezTo>
                  <a:pt x="1929" y="843"/>
                  <a:pt x="1929" y="842"/>
                  <a:pt x="1930" y="842"/>
                </a:cubicBezTo>
                <a:cubicBezTo>
                  <a:pt x="1930" y="842"/>
                  <a:pt x="1930" y="842"/>
                  <a:pt x="1929" y="841"/>
                </a:cubicBezTo>
                <a:cubicBezTo>
                  <a:pt x="1928" y="841"/>
                  <a:pt x="1929" y="840"/>
                  <a:pt x="1930" y="839"/>
                </a:cubicBezTo>
                <a:cubicBezTo>
                  <a:pt x="1931" y="838"/>
                  <a:pt x="1931" y="838"/>
                  <a:pt x="1932" y="838"/>
                </a:cubicBezTo>
                <a:cubicBezTo>
                  <a:pt x="1933" y="837"/>
                  <a:pt x="1934" y="837"/>
                  <a:pt x="1935" y="836"/>
                </a:cubicBezTo>
                <a:cubicBezTo>
                  <a:pt x="1936" y="836"/>
                  <a:pt x="1937" y="835"/>
                  <a:pt x="1938" y="834"/>
                </a:cubicBezTo>
                <a:cubicBezTo>
                  <a:pt x="1940" y="833"/>
                  <a:pt x="1940" y="832"/>
                  <a:pt x="1942" y="831"/>
                </a:cubicBezTo>
                <a:cubicBezTo>
                  <a:pt x="1943" y="831"/>
                  <a:pt x="1945" y="829"/>
                  <a:pt x="1946" y="829"/>
                </a:cubicBezTo>
                <a:cubicBezTo>
                  <a:pt x="1946" y="828"/>
                  <a:pt x="1947" y="827"/>
                  <a:pt x="1947" y="826"/>
                </a:cubicBezTo>
                <a:cubicBezTo>
                  <a:pt x="1947" y="826"/>
                  <a:pt x="1948" y="826"/>
                  <a:pt x="1948" y="825"/>
                </a:cubicBezTo>
                <a:cubicBezTo>
                  <a:pt x="1948" y="825"/>
                  <a:pt x="1950" y="825"/>
                  <a:pt x="1950" y="824"/>
                </a:cubicBezTo>
                <a:cubicBezTo>
                  <a:pt x="1950" y="824"/>
                  <a:pt x="1949" y="824"/>
                  <a:pt x="1948" y="825"/>
                </a:cubicBezTo>
                <a:close/>
                <a:moveTo>
                  <a:pt x="1884" y="855"/>
                </a:moveTo>
                <a:cubicBezTo>
                  <a:pt x="1885" y="855"/>
                  <a:pt x="1885" y="854"/>
                  <a:pt x="1884" y="855"/>
                </a:cubicBezTo>
                <a:cubicBezTo>
                  <a:pt x="1883" y="855"/>
                  <a:pt x="1882" y="855"/>
                  <a:pt x="1883" y="855"/>
                </a:cubicBezTo>
                <a:cubicBezTo>
                  <a:pt x="1883" y="855"/>
                  <a:pt x="1884" y="856"/>
                  <a:pt x="1884" y="855"/>
                </a:cubicBezTo>
                <a:close/>
                <a:moveTo>
                  <a:pt x="1869" y="869"/>
                </a:moveTo>
                <a:cubicBezTo>
                  <a:pt x="1869" y="869"/>
                  <a:pt x="1868" y="870"/>
                  <a:pt x="1869" y="871"/>
                </a:cubicBezTo>
                <a:cubicBezTo>
                  <a:pt x="1870" y="871"/>
                  <a:pt x="1870" y="870"/>
                  <a:pt x="1870" y="870"/>
                </a:cubicBezTo>
                <a:cubicBezTo>
                  <a:pt x="1870" y="870"/>
                  <a:pt x="1870" y="869"/>
                  <a:pt x="1869" y="869"/>
                </a:cubicBezTo>
                <a:close/>
                <a:moveTo>
                  <a:pt x="1855" y="888"/>
                </a:moveTo>
                <a:cubicBezTo>
                  <a:pt x="1854" y="888"/>
                  <a:pt x="1854" y="888"/>
                  <a:pt x="1853" y="889"/>
                </a:cubicBezTo>
                <a:cubicBezTo>
                  <a:pt x="1853" y="889"/>
                  <a:pt x="1852" y="889"/>
                  <a:pt x="1852" y="889"/>
                </a:cubicBezTo>
                <a:cubicBezTo>
                  <a:pt x="1852" y="890"/>
                  <a:pt x="1852" y="890"/>
                  <a:pt x="1852" y="890"/>
                </a:cubicBezTo>
                <a:cubicBezTo>
                  <a:pt x="1853" y="890"/>
                  <a:pt x="1853" y="890"/>
                  <a:pt x="1853" y="890"/>
                </a:cubicBezTo>
                <a:cubicBezTo>
                  <a:pt x="1854" y="890"/>
                  <a:pt x="1854" y="889"/>
                  <a:pt x="1854" y="889"/>
                </a:cubicBezTo>
                <a:cubicBezTo>
                  <a:pt x="1855" y="889"/>
                  <a:pt x="1855" y="888"/>
                  <a:pt x="1855" y="888"/>
                </a:cubicBezTo>
                <a:cubicBezTo>
                  <a:pt x="1855" y="888"/>
                  <a:pt x="1855" y="888"/>
                  <a:pt x="1855" y="888"/>
                </a:cubicBezTo>
                <a:close/>
                <a:moveTo>
                  <a:pt x="1856" y="899"/>
                </a:moveTo>
                <a:cubicBezTo>
                  <a:pt x="1856" y="899"/>
                  <a:pt x="1856" y="900"/>
                  <a:pt x="1856" y="900"/>
                </a:cubicBezTo>
                <a:cubicBezTo>
                  <a:pt x="1856" y="901"/>
                  <a:pt x="1857" y="900"/>
                  <a:pt x="1857" y="900"/>
                </a:cubicBezTo>
                <a:cubicBezTo>
                  <a:pt x="1857" y="899"/>
                  <a:pt x="1857" y="899"/>
                  <a:pt x="1856" y="899"/>
                </a:cubicBezTo>
                <a:close/>
                <a:moveTo>
                  <a:pt x="1500" y="387"/>
                </a:moveTo>
                <a:cubicBezTo>
                  <a:pt x="1500" y="387"/>
                  <a:pt x="1500" y="387"/>
                  <a:pt x="1500" y="388"/>
                </a:cubicBezTo>
                <a:cubicBezTo>
                  <a:pt x="1500" y="387"/>
                  <a:pt x="1500" y="387"/>
                  <a:pt x="1500" y="387"/>
                </a:cubicBezTo>
                <a:close/>
                <a:moveTo>
                  <a:pt x="1500" y="388"/>
                </a:moveTo>
                <a:cubicBezTo>
                  <a:pt x="1500" y="388"/>
                  <a:pt x="1500" y="388"/>
                  <a:pt x="1500" y="388"/>
                </a:cubicBezTo>
                <a:cubicBezTo>
                  <a:pt x="1500" y="388"/>
                  <a:pt x="1500" y="388"/>
                  <a:pt x="1500" y="388"/>
                </a:cubicBezTo>
                <a:close/>
                <a:moveTo>
                  <a:pt x="1088" y="140"/>
                </a:moveTo>
                <a:cubicBezTo>
                  <a:pt x="1088" y="140"/>
                  <a:pt x="1088" y="140"/>
                  <a:pt x="1089" y="141"/>
                </a:cubicBezTo>
                <a:cubicBezTo>
                  <a:pt x="1089" y="141"/>
                  <a:pt x="1089" y="141"/>
                  <a:pt x="1089" y="142"/>
                </a:cubicBezTo>
                <a:cubicBezTo>
                  <a:pt x="1089" y="142"/>
                  <a:pt x="1089" y="143"/>
                  <a:pt x="1089" y="143"/>
                </a:cubicBezTo>
                <a:cubicBezTo>
                  <a:pt x="1090" y="143"/>
                  <a:pt x="1090" y="143"/>
                  <a:pt x="1090" y="142"/>
                </a:cubicBezTo>
                <a:cubicBezTo>
                  <a:pt x="1090" y="141"/>
                  <a:pt x="1090" y="141"/>
                  <a:pt x="1091" y="141"/>
                </a:cubicBezTo>
                <a:cubicBezTo>
                  <a:pt x="1092" y="141"/>
                  <a:pt x="1092" y="141"/>
                  <a:pt x="1093" y="141"/>
                </a:cubicBezTo>
                <a:cubicBezTo>
                  <a:pt x="1093" y="140"/>
                  <a:pt x="1094" y="140"/>
                  <a:pt x="1094" y="140"/>
                </a:cubicBezTo>
                <a:cubicBezTo>
                  <a:pt x="1095" y="140"/>
                  <a:pt x="1095" y="139"/>
                  <a:pt x="1095" y="139"/>
                </a:cubicBezTo>
                <a:cubicBezTo>
                  <a:pt x="1095" y="139"/>
                  <a:pt x="1095" y="138"/>
                  <a:pt x="1095" y="138"/>
                </a:cubicBezTo>
                <a:cubicBezTo>
                  <a:pt x="1094" y="138"/>
                  <a:pt x="1094" y="138"/>
                  <a:pt x="1094" y="138"/>
                </a:cubicBezTo>
                <a:cubicBezTo>
                  <a:pt x="1094" y="139"/>
                  <a:pt x="1094" y="139"/>
                  <a:pt x="1093" y="139"/>
                </a:cubicBezTo>
                <a:cubicBezTo>
                  <a:pt x="1093" y="138"/>
                  <a:pt x="1093" y="138"/>
                  <a:pt x="1093" y="139"/>
                </a:cubicBezTo>
                <a:cubicBezTo>
                  <a:pt x="1092" y="139"/>
                  <a:pt x="1092" y="139"/>
                  <a:pt x="1091" y="139"/>
                </a:cubicBezTo>
                <a:cubicBezTo>
                  <a:pt x="1091" y="139"/>
                  <a:pt x="1090" y="139"/>
                  <a:pt x="1090" y="139"/>
                </a:cubicBezTo>
                <a:cubicBezTo>
                  <a:pt x="1090" y="139"/>
                  <a:pt x="1089" y="139"/>
                  <a:pt x="1089" y="139"/>
                </a:cubicBezTo>
                <a:cubicBezTo>
                  <a:pt x="1089" y="139"/>
                  <a:pt x="1088" y="139"/>
                  <a:pt x="1088" y="140"/>
                </a:cubicBezTo>
                <a:close/>
                <a:moveTo>
                  <a:pt x="1091" y="138"/>
                </a:moveTo>
                <a:cubicBezTo>
                  <a:pt x="1092" y="138"/>
                  <a:pt x="1093" y="138"/>
                  <a:pt x="1093" y="137"/>
                </a:cubicBezTo>
                <a:cubicBezTo>
                  <a:pt x="1093" y="137"/>
                  <a:pt x="1093" y="136"/>
                  <a:pt x="1093" y="136"/>
                </a:cubicBezTo>
                <a:cubicBezTo>
                  <a:pt x="1092" y="136"/>
                  <a:pt x="1092" y="136"/>
                  <a:pt x="1092" y="136"/>
                </a:cubicBezTo>
                <a:cubicBezTo>
                  <a:pt x="1091" y="136"/>
                  <a:pt x="1091" y="136"/>
                  <a:pt x="1091" y="136"/>
                </a:cubicBezTo>
                <a:cubicBezTo>
                  <a:pt x="1090" y="136"/>
                  <a:pt x="1090" y="136"/>
                  <a:pt x="1089" y="136"/>
                </a:cubicBezTo>
                <a:cubicBezTo>
                  <a:pt x="1089" y="137"/>
                  <a:pt x="1089" y="137"/>
                  <a:pt x="1090" y="137"/>
                </a:cubicBezTo>
                <a:cubicBezTo>
                  <a:pt x="1090" y="137"/>
                  <a:pt x="1091" y="137"/>
                  <a:pt x="1091" y="138"/>
                </a:cubicBezTo>
                <a:cubicBezTo>
                  <a:pt x="1091" y="138"/>
                  <a:pt x="1091" y="138"/>
                  <a:pt x="1091" y="138"/>
                </a:cubicBezTo>
                <a:close/>
                <a:moveTo>
                  <a:pt x="1094" y="136"/>
                </a:moveTo>
                <a:cubicBezTo>
                  <a:pt x="1095" y="135"/>
                  <a:pt x="1094" y="135"/>
                  <a:pt x="1094" y="135"/>
                </a:cubicBezTo>
                <a:cubicBezTo>
                  <a:pt x="1094" y="135"/>
                  <a:pt x="1093" y="136"/>
                  <a:pt x="1094" y="136"/>
                </a:cubicBezTo>
                <a:cubicBezTo>
                  <a:pt x="1094" y="136"/>
                  <a:pt x="1094" y="136"/>
                  <a:pt x="1094" y="136"/>
                </a:cubicBezTo>
                <a:close/>
                <a:moveTo>
                  <a:pt x="1022" y="249"/>
                </a:moveTo>
                <a:cubicBezTo>
                  <a:pt x="1022" y="249"/>
                  <a:pt x="1022" y="249"/>
                  <a:pt x="1022" y="249"/>
                </a:cubicBezTo>
                <a:cubicBezTo>
                  <a:pt x="1021" y="249"/>
                  <a:pt x="1021" y="250"/>
                  <a:pt x="1022" y="250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2" y="250"/>
                  <a:pt x="1022" y="251"/>
                  <a:pt x="1022" y="251"/>
                </a:cubicBezTo>
                <a:cubicBezTo>
                  <a:pt x="1022" y="251"/>
                  <a:pt x="1022" y="251"/>
                  <a:pt x="1023" y="251"/>
                </a:cubicBezTo>
                <a:cubicBezTo>
                  <a:pt x="1023" y="251"/>
                  <a:pt x="1023" y="252"/>
                  <a:pt x="1023" y="252"/>
                </a:cubicBezTo>
                <a:cubicBezTo>
                  <a:pt x="1022" y="252"/>
                  <a:pt x="1022" y="252"/>
                  <a:pt x="1023" y="253"/>
                </a:cubicBezTo>
                <a:cubicBezTo>
                  <a:pt x="1023" y="253"/>
                  <a:pt x="1023" y="253"/>
                  <a:pt x="1024" y="253"/>
                </a:cubicBezTo>
                <a:cubicBezTo>
                  <a:pt x="1024" y="253"/>
                  <a:pt x="1024" y="254"/>
                  <a:pt x="1024" y="254"/>
                </a:cubicBezTo>
                <a:cubicBezTo>
                  <a:pt x="1025" y="253"/>
                  <a:pt x="1025" y="252"/>
                  <a:pt x="1026" y="252"/>
                </a:cubicBezTo>
                <a:cubicBezTo>
                  <a:pt x="1026" y="251"/>
                  <a:pt x="1026" y="251"/>
                  <a:pt x="1026" y="250"/>
                </a:cubicBezTo>
                <a:cubicBezTo>
                  <a:pt x="1026" y="249"/>
                  <a:pt x="1027" y="249"/>
                  <a:pt x="1027" y="249"/>
                </a:cubicBezTo>
                <a:cubicBezTo>
                  <a:pt x="1027" y="248"/>
                  <a:pt x="1027" y="246"/>
                  <a:pt x="1026" y="245"/>
                </a:cubicBezTo>
                <a:cubicBezTo>
                  <a:pt x="1026" y="245"/>
                  <a:pt x="1026" y="245"/>
                  <a:pt x="1026" y="244"/>
                </a:cubicBezTo>
                <a:cubicBezTo>
                  <a:pt x="1026" y="244"/>
                  <a:pt x="1026" y="243"/>
                  <a:pt x="1026" y="243"/>
                </a:cubicBezTo>
                <a:cubicBezTo>
                  <a:pt x="1026" y="242"/>
                  <a:pt x="1025" y="242"/>
                  <a:pt x="1025" y="243"/>
                </a:cubicBezTo>
                <a:cubicBezTo>
                  <a:pt x="1025" y="244"/>
                  <a:pt x="1025" y="244"/>
                  <a:pt x="1025" y="244"/>
                </a:cubicBezTo>
                <a:cubicBezTo>
                  <a:pt x="1025" y="245"/>
                  <a:pt x="1024" y="244"/>
                  <a:pt x="1024" y="245"/>
                </a:cubicBezTo>
                <a:cubicBezTo>
                  <a:pt x="1024" y="245"/>
                  <a:pt x="1023" y="245"/>
                  <a:pt x="1023" y="245"/>
                </a:cubicBezTo>
                <a:cubicBezTo>
                  <a:pt x="1023" y="245"/>
                  <a:pt x="1022" y="245"/>
                  <a:pt x="1022" y="246"/>
                </a:cubicBezTo>
                <a:cubicBezTo>
                  <a:pt x="1021" y="246"/>
                  <a:pt x="1021" y="246"/>
                  <a:pt x="1021" y="246"/>
                </a:cubicBezTo>
                <a:cubicBezTo>
                  <a:pt x="1021" y="247"/>
                  <a:pt x="1021" y="247"/>
                  <a:pt x="1021" y="247"/>
                </a:cubicBezTo>
                <a:cubicBezTo>
                  <a:pt x="1022" y="247"/>
                  <a:pt x="1021" y="248"/>
                  <a:pt x="1021" y="248"/>
                </a:cubicBezTo>
                <a:cubicBezTo>
                  <a:pt x="1021" y="248"/>
                  <a:pt x="1021" y="249"/>
                  <a:pt x="1022" y="249"/>
                </a:cubicBezTo>
                <a:close/>
                <a:moveTo>
                  <a:pt x="1149" y="98"/>
                </a:moveTo>
                <a:cubicBezTo>
                  <a:pt x="1148" y="98"/>
                  <a:pt x="1148" y="98"/>
                  <a:pt x="1148" y="98"/>
                </a:cubicBezTo>
                <a:cubicBezTo>
                  <a:pt x="1147" y="98"/>
                  <a:pt x="1148" y="98"/>
                  <a:pt x="1148" y="98"/>
                </a:cubicBezTo>
                <a:cubicBezTo>
                  <a:pt x="1149" y="99"/>
                  <a:pt x="1149" y="99"/>
                  <a:pt x="1149" y="99"/>
                </a:cubicBezTo>
                <a:cubicBezTo>
                  <a:pt x="1150" y="99"/>
                  <a:pt x="1150" y="98"/>
                  <a:pt x="1150" y="98"/>
                </a:cubicBezTo>
                <a:cubicBezTo>
                  <a:pt x="1150" y="98"/>
                  <a:pt x="1149" y="98"/>
                  <a:pt x="1149" y="98"/>
                </a:cubicBezTo>
                <a:close/>
                <a:moveTo>
                  <a:pt x="1150" y="97"/>
                </a:moveTo>
                <a:cubicBezTo>
                  <a:pt x="1150" y="97"/>
                  <a:pt x="1149" y="98"/>
                  <a:pt x="1150" y="98"/>
                </a:cubicBezTo>
                <a:cubicBezTo>
                  <a:pt x="1150" y="98"/>
                  <a:pt x="1151" y="97"/>
                  <a:pt x="1150" y="97"/>
                </a:cubicBezTo>
                <a:close/>
                <a:moveTo>
                  <a:pt x="1177" y="88"/>
                </a:moveTo>
                <a:cubicBezTo>
                  <a:pt x="1178" y="88"/>
                  <a:pt x="1178" y="88"/>
                  <a:pt x="1177" y="87"/>
                </a:cubicBezTo>
                <a:cubicBezTo>
                  <a:pt x="1177" y="87"/>
                  <a:pt x="1177" y="88"/>
                  <a:pt x="1177" y="88"/>
                </a:cubicBezTo>
                <a:close/>
                <a:moveTo>
                  <a:pt x="1200" y="76"/>
                </a:moveTo>
                <a:cubicBezTo>
                  <a:pt x="1200" y="76"/>
                  <a:pt x="1201" y="76"/>
                  <a:pt x="1201" y="76"/>
                </a:cubicBezTo>
                <a:cubicBezTo>
                  <a:pt x="1202" y="76"/>
                  <a:pt x="1202" y="76"/>
                  <a:pt x="1203" y="76"/>
                </a:cubicBezTo>
                <a:cubicBezTo>
                  <a:pt x="1204" y="76"/>
                  <a:pt x="1205" y="76"/>
                  <a:pt x="1205" y="76"/>
                </a:cubicBezTo>
                <a:cubicBezTo>
                  <a:pt x="1206" y="75"/>
                  <a:pt x="1206" y="75"/>
                  <a:pt x="1207" y="74"/>
                </a:cubicBezTo>
                <a:cubicBezTo>
                  <a:pt x="1207" y="74"/>
                  <a:pt x="1208" y="75"/>
                  <a:pt x="1208" y="74"/>
                </a:cubicBezTo>
                <a:cubicBezTo>
                  <a:pt x="1208" y="73"/>
                  <a:pt x="1207" y="73"/>
                  <a:pt x="1206" y="73"/>
                </a:cubicBezTo>
                <a:cubicBezTo>
                  <a:pt x="1205" y="73"/>
                  <a:pt x="1204" y="73"/>
                  <a:pt x="1203" y="72"/>
                </a:cubicBezTo>
                <a:cubicBezTo>
                  <a:pt x="1203" y="72"/>
                  <a:pt x="1201" y="72"/>
                  <a:pt x="1201" y="72"/>
                </a:cubicBezTo>
                <a:cubicBezTo>
                  <a:pt x="1200" y="72"/>
                  <a:pt x="1199" y="72"/>
                  <a:pt x="1199" y="73"/>
                </a:cubicBezTo>
                <a:cubicBezTo>
                  <a:pt x="1199" y="73"/>
                  <a:pt x="1199" y="74"/>
                  <a:pt x="1199" y="74"/>
                </a:cubicBezTo>
                <a:cubicBezTo>
                  <a:pt x="1199" y="75"/>
                  <a:pt x="1199" y="76"/>
                  <a:pt x="1200" y="76"/>
                </a:cubicBezTo>
                <a:close/>
                <a:moveTo>
                  <a:pt x="1231" y="75"/>
                </a:moveTo>
                <a:cubicBezTo>
                  <a:pt x="1230" y="75"/>
                  <a:pt x="1230" y="75"/>
                  <a:pt x="1231" y="76"/>
                </a:cubicBezTo>
                <a:cubicBezTo>
                  <a:pt x="1231" y="76"/>
                  <a:pt x="1232" y="75"/>
                  <a:pt x="1231" y="75"/>
                </a:cubicBezTo>
                <a:close/>
                <a:moveTo>
                  <a:pt x="1235" y="35"/>
                </a:moveTo>
                <a:cubicBezTo>
                  <a:pt x="1236" y="35"/>
                  <a:pt x="1235" y="35"/>
                  <a:pt x="1234" y="35"/>
                </a:cubicBezTo>
                <a:cubicBezTo>
                  <a:pt x="1234" y="35"/>
                  <a:pt x="1234" y="35"/>
                  <a:pt x="1234" y="35"/>
                </a:cubicBezTo>
                <a:cubicBezTo>
                  <a:pt x="1234" y="35"/>
                  <a:pt x="1233" y="35"/>
                  <a:pt x="1233" y="35"/>
                </a:cubicBezTo>
                <a:cubicBezTo>
                  <a:pt x="1232" y="35"/>
                  <a:pt x="1232" y="35"/>
                  <a:pt x="1232" y="36"/>
                </a:cubicBezTo>
                <a:cubicBezTo>
                  <a:pt x="1233" y="36"/>
                  <a:pt x="1232" y="36"/>
                  <a:pt x="1231" y="36"/>
                </a:cubicBezTo>
                <a:cubicBezTo>
                  <a:pt x="1231" y="36"/>
                  <a:pt x="1230" y="36"/>
                  <a:pt x="1230" y="36"/>
                </a:cubicBezTo>
                <a:cubicBezTo>
                  <a:pt x="1229" y="36"/>
                  <a:pt x="1228" y="36"/>
                  <a:pt x="1228" y="36"/>
                </a:cubicBezTo>
                <a:cubicBezTo>
                  <a:pt x="1227" y="37"/>
                  <a:pt x="1228" y="36"/>
                  <a:pt x="1227" y="37"/>
                </a:cubicBezTo>
                <a:cubicBezTo>
                  <a:pt x="1227" y="37"/>
                  <a:pt x="1226" y="37"/>
                  <a:pt x="1226" y="37"/>
                </a:cubicBezTo>
                <a:cubicBezTo>
                  <a:pt x="1225" y="37"/>
                  <a:pt x="1225" y="37"/>
                  <a:pt x="1225" y="38"/>
                </a:cubicBezTo>
                <a:cubicBezTo>
                  <a:pt x="1225" y="38"/>
                  <a:pt x="1224" y="38"/>
                  <a:pt x="1224" y="38"/>
                </a:cubicBezTo>
                <a:cubicBezTo>
                  <a:pt x="1223" y="38"/>
                  <a:pt x="1224" y="39"/>
                  <a:pt x="1224" y="39"/>
                </a:cubicBezTo>
                <a:cubicBezTo>
                  <a:pt x="1225" y="39"/>
                  <a:pt x="1224" y="39"/>
                  <a:pt x="1224" y="39"/>
                </a:cubicBezTo>
                <a:cubicBezTo>
                  <a:pt x="1223" y="39"/>
                  <a:pt x="1223" y="39"/>
                  <a:pt x="1222" y="39"/>
                </a:cubicBezTo>
                <a:cubicBezTo>
                  <a:pt x="1221" y="39"/>
                  <a:pt x="1221" y="39"/>
                  <a:pt x="1221" y="39"/>
                </a:cubicBezTo>
                <a:cubicBezTo>
                  <a:pt x="1221" y="40"/>
                  <a:pt x="1221" y="40"/>
                  <a:pt x="1221" y="40"/>
                </a:cubicBezTo>
                <a:cubicBezTo>
                  <a:pt x="1221" y="41"/>
                  <a:pt x="1220" y="40"/>
                  <a:pt x="1220" y="40"/>
                </a:cubicBezTo>
                <a:cubicBezTo>
                  <a:pt x="1219" y="40"/>
                  <a:pt x="1219" y="40"/>
                  <a:pt x="1218" y="40"/>
                </a:cubicBezTo>
                <a:cubicBezTo>
                  <a:pt x="1217" y="39"/>
                  <a:pt x="1217" y="40"/>
                  <a:pt x="1217" y="40"/>
                </a:cubicBezTo>
                <a:cubicBezTo>
                  <a:pt x="1217" y="41"/>
                  <a:pt x="1219" y="41"/>
                  <a:pt x="1219" y="41"/>
                </a:cubicBezTo>
                <a:cubicBezTo>
                  <a:pt x="1220" y="41"/>
                  <a:pt x="1220" y="41"/>
                  <a:pt x="1220" y="41"/>
                </a:cubicBezTo>
                <a:cubicBezTo>
                  <a:pt x="1220" y="41"/>
                  <a:pt x="1220" y="42"/>
                  <a:pt x="1219" y="42"/>
                </a:cubicBezTo>
                <a:cubicBezTo>
                  <a:pt x="1219" y="42"/>
                  <a:pt x="1218" y="42"/>
                  <a:pt x="1219" y="42"/>
                </a:cubicBezTo>
                <a:cubicBezTo>
                  <a:pt x="1219" y="42"/>
                  <a:pt x="1220" y="42"/>
                  <a:pt x="1220" y="42"/>
                </a:cubicBezTo>
                <a:cubicBezTo>
                  <a:pt x="1221" y="42"/>
                  <a:pt x="1222" y="43"/>
                  <a:pt x="1223" y="43"/>
                </a:cubicBezTo>
                <a:cubicBezTo>
                  <a:pt x="1223" y="43"/>
                  <a:pt x="1222" y="43"/>
                  <a:pt x="1222" y="43"/>
                </a:cubicBezTo>
                <a:cubicBezTo>
                  <a:pt x="1221" y="43"/>
                  <a:pt x="1220" y="42"/>
                  <a:pt x="1220" y="43"/>
                </a:cubicBezTo>
                <a:cubicBezTo>
                  <a:pt x="1219" y="43"/>
                  <a:pt x="1219" y="43"/>
                  <a:pt x="1218" y="43"/>
                </a:cubicBezTo>
                <a:cubicBezTo>
                  <a:pt x="1217" y="42"/>
                  <a:pt x="1218" y="43"/>
                  <a:pt x="1218" y="43"/>
                </a:cubicBezTo>
                <a:cubicBezTo>
                  <a:pt x="1219" y="43"/>
                  <a:pt x="1220" y="43"/>
                  <a:pt x="1221" y="44"/>
                </a:cubicBezTo>
                <a:cubicBezTo>
                  <a:pt x="1221" y="44"/>
                  <a:pt x="1218" y="44"/>
                  <a:pt x="1217" y="44"/>
                </a:cubicBezTo>
                <a:cubicBezTo>
                  <a:pt x="1216" y="44"/>
                  <a:pt x="1218" y="45"/>
                  <a:pt x="1219" y="45"/>
                </a:cubicBezTo>
                <a:cubicBezTo>
                  <a:pt x="1219" y="45"/>
                  <a:pt x="1217" y="45"/>
                  <a:pt x="1217" y="45"/>
                </a:cubicBezTo>
                <a:cubicBezTo>
                  <a:pt x="1216" y="45"/>
                  <a:pt x="1217" y="45"/>
                  <a:pt x="1218" y="45"/>
                </a:cubicBezTo>
                <a:cubicBezTo>
                  <a:pt x="1219" y="45"/>
                  <a:pt x="1219" y="46"/>
                  <a:pt x="1220" y="46"/>
                </a:cubicBezTo>
                <a:cubicBezTo>
                  <a:pt x="1220" y="46"/>
                  <a:pt x="1220" y="46"/>
                  <a:pt x="1219" y="46"/>
                </a:cubicBezTo>
                <a:cubicBezTo>
                  <a:pt x="1218" y="46"/>
                  <a:pt x="1218" y="45"/>
                  <a:pt x="1217" y="45"/>
                </a:cubicBezTo>
                <a:cubicBezTo>
                  <a:pt x="1216" y="45"/>
                  <a:pt x="1216" y="45"/>
                  <a:pt x="1216" y="46"/>
                </a:cubicBezTo>
                <a:cubicBezTo>
                  <a:pt x="1216" y="47"/>
                  <a:pt x="1216" y="47"/>
                  <a:pt x="1215" y="47"/>
                </a:cubicBezTo>
                <a:cubicBezTo>
                  <a:pt x="1214" y="47"/>
                  <a:pt x="1214" y="47"/>
                  <a:pt x="1213" y="47"/>
                </a:cubicBezTo>
                <a:cubicBezTo>
                  <a:pt x="1213" y="48"/>
                  <a:pt x="1212" y="48"/>
                  <a:pt x="1212" y="48"/>
                </a:cubicBezTo>
                <a:cubicBezTo>
                  <a:pt x="1212" y="48"/>
                  <a:pt x="1212" y="48"/>
                  <a:pt x="1213" y="48"/>
                </a:cubicBezTo>
                <a:cubicBezTo>
                  <a:pt x="1213" y="49"/>
                  <a:pt x="1213" y="49"/>
                  <a:pt x="1214" y="49"/>
                </a:cubicBezTo>
                <a:cubicBezTo>
                  <a:pt x="1215" y="49"/>
                  <a:pt x="1215" y="48"/>
                  <a:pt x="1216" y="48"/>
                </a:cubicBezTo>
                <a:cubicBezTo>
                  <a:pt x="1217" y="48"/>
                  <a:pt x="1219" y="48"/>
                  <a:pt x="1218" y="48"/>
                </a:cubicBezTo>
                <a:cubicBezTo>
                  <a:pt x="1217" y="48"/>
                  <a:pt x="1216" y="49"/>
                  <a:pt x="1216" y="49"/>
                </a:cubicBezTo>
                <a:cubicBezTo>
                  <a:pt x="1215" y="49"/>
                  <a:pt x="1215" y="49"/>
                  <a:pt x="1215" y="49"/>
                </a:cubicBezTo>
                <a:cubicBezTo>
                  <a:pt x="1215" y="50"/>
                  <a:pt x="1217" y="50"/>
                  <a:pt x="1217" y="50"/>
                </a:cubicBezTo>
                <a:cubicBezTo>
                  <a:pt x="1216" y="50"/>
                  <a:pt x="1215" y="50"/>
                  <a:pt x="1215" y="50"/>
                </a:cubicBezTo>
                <a:cubicBezTo>
                  <a:pt x="1214" y="50"/>
                  <a:pt x="1213" y="50"/>
                  <a:pt x="1212" y="51"/>
                </a:cubicBezTo>
                <a:cubicBezTo>
                  <a:pt x="1212" y="51"/>
                  <a:pt x="1211" y="51"/>
                  <a:pt x="1212" y="51"/>
                </a:cubicBezTo>
                <a:cubicBezTo>
                  <a:pt x="1212" y="52"/>
                  <a:pt x="1212" y="52"/>
                  <a:pt x="1212" y="52"/>
                </a:cubicBezTo>
                <a:cubicBezTo>
                  <a:pt x="1213" y="53"/>
                  <a:pt x="1213" y="53"/>
                  <a:pt x="1212" y="53"/>
                </a:cubicBezTo>
                <a:cubicBezTo>
                  <a:pt x="1212" y="53"/>
                  <a:pt x="1211" y="52"/>
                  <a:pt x="1210" y="53"/>
                </a:cubicBezTo>
                <a:cubicBezTo>
                  <a:pt x="1209" y="53"/>
                  <a:pt x="1209" y="54"/>
                  <a:pt x="1210" y="54"/>
                </a:cubicBezTo>
                <a:cubicBezTo>
                  <a:pt x="1211" y="54"/>
                  <a:pt x="1212" y="54"/>
                  <a:pt x="1212" y="54"/>
                </a:cubicBezTo>
                <a:cubicBezTo>
                  <a:pt x="1213" y="53"/>
                  <a:pt x="1213" y="54"/>
                  <a:pt x="1212" y="54"/>
                </a:cubicBezTo>
                <a:cubicBezTo>
                  <a:pt x="1211" y="54"/>
                  <a:pt x="1211" y="54"/>
                  <a:pt x="1212" y="54"/>
                </a:cubicBezTo>
                <a:cubicBezTo>
                  <a:pt x="1212" y="54"/>
                  <a:pt x="1211" y="54"/>
                  <a:pt x="1211" y="55"/>
                </a:cubicBezTo>
                <a:cubicBezTo>
                  <a:pt x="1211" y="55"/>
                  <a:pt x="1212" y="55"/>
                  <a:pt x="1212" y="56"/>
                </a:cubicBezTo>
                <a:cubicBezTo>
                  <a:pt x="1212" y="56"/>
                  <a:pt x="1211" y="56"/>
                  <a:pt x="1211" y="56"/>
                </a:cubicBezTo>
                <a:cubicBezTo>
                  <a:pt x="1210" y="57"/>
                  <a:pt x="1211" y="57"/>
                  <a:pt x="1210" y="57"/>
                </a:cubicBezTo>
                <a:cubicBezTo>
                  <a:pt x="1210" y="57"/>
                  <a:pt x="1210" y="57"/>
                  <a:pt x="1209" y="57"/>
                </a:cubicBezTo>
                <a:cubicBezTo>
                  <a:pt x="1208" y="57"/>
                  <a:pt x="1208" y="57"/>
                  <a:pt x="1207" y="57"/>
                </a:cubicBezTo>
                <a:cubicBezTo>
                  <a:pt x="1207" y="57"/>
                  <a:pt x="1207" y="58"/>
                  <a:pt x="1207" y="59"/>
                </a:cubicBezTo>
                <a:cubicBezTo>
                  <a:pt x="1208" y="59"/>
                  <a:pt x="1208" y="60"/>
                  <a:pt x="1209" y="60"/>
                </a:cubicBezTo>
                <a:cubicBezTo>
                  <a:pt x="1209" y="60"/>
                  <a:pt x="1210" y="61"/>
                  <a:pt x="1211" y="60"/>
                </a:cubicBezTo>
                <a:cubicBezTo>
                  <a:pt x="1211" y="60"/>
                  <a:pt x="1212" y="60"/>
                  <a:pt x="1212" y="60"/>
                </a:cubicBezTo>
                <a:cubicBezTo>
                  <a:pt x="1212" y="60"/>
                  <a:pt x="1212" y="60"/>
                  <a:pt x="1213" y="60"/>
                </a:cubicBezTo>
                <a:cubicBezTo>
                  <a:pt x="1213" y="61"/>
                  <a:pt x="1213" y="61"/>
                  <a:pt x="1214" y="60"/>
                </a:cubicBezTo>
                <a:cubicBezTo>
                  <a:pt x="1214" y="60"/>
                  <a:pt x="1214" y="61"/>
                  <a:pt x="1214" y="61"/>
                </a:cubicBezTo>
                <a:cubicBezTo>
                  <a:pt x="1214" y="61"/>
                  <a:pt x="1213" y="61"/>
                  <a:pt x="1213" y="61"/>
                </a:cubicBezTo>
                <a:cubicBezTo>
                  <a:pt x="1212" y="61"/>
                  <a:pt x="1212" y="61"/>
                  <a:pt x="1212" y="62"/>
                </a:cubicBezTo>
                <a:cubicBezTo>
                  <a:pt x="1212" y="62"/>
                  <a:pt x="1213" y="62"/>
                  <a:pt x="1213" y="62"/>
                </a:cubicBezTo>
                <a:cubicBezTo>
                  <a:pt x="1214" y="62"/>
                  <a:pt x="1214" y="62"/>
                  <a:pt x="1215" y="62"/>
                </a:cubicBezTo>
                <a:cubicBezTo>
                  <a:pt x="1215" y="63"/>
                  <a:pt x="1216" y="64"/>
                  <a:pt x="1216" y="63"/>
                </a:cubicBezTo>
                <a:cubicBezTo>
                  <a:pt x="1216" y="63"/>
                  <a:pt x="1216" y="62"/>
                  <a:pt x="1216" y="62"/>
                </a:cubicBezTo>
                <a:cubicBezTo>
                  <a:pt x="1215" y="62"/>
                  <a:pt x="1215" y="62"/>
                  <a:pt x="1215" y="61"/>
                </a:cubicBezTo>
                <a:cubicBezTo>
                  <a:pt x="1214" y="61"/>
                  <a:pt x="1214" y="61"/>
                  <a:pt x="1214" y="60"/>
                </a:cubicBezTo>
                <a:cubicBezTo>
                  <a:pt x="1215" y="60"/>
                  <a:pt x="1215" y="61"/>
                  <a:pt x="1215" y="61"/>
                </a:cubicBezTo>
                <a:cubicBezTo>
                  <a:pt x="1215" y="61"/>
                  <a:pt x="1216" y="60"/>
                  <a:pt x="1216" y="60"/>
                </a:cubicBezTo>
                <a:cubicBezTo>
                  <a:pt x="1216" y="60"/>
                  <a:pt x="1216" y="61"/>
                  <a:pt x="1216" y="61"/>
                </a:cubicBezTo>
                <a:cubicBezTo>
                  <a:pt x="1216" y="61"/>
                  <a:pt x="1217" y="62"/>
                  <a:pt x="1217" y="62"/>
                </a:cubicBezTo>
                <a:cubicBezTo>
                  <a:pt x="1217" y="62"/>
                  <a:pt x="1218" y="61"/>
                  <a:pt x="1218" y="61"/>
                </a:cubicBezTo>
                <a:cubicBezTo>
                  <a:pt x="1218" y="61"/>
                  <a:pt x="1218" y="61"/>
                  <a:pt x="1217" y="62"/>
                </a:cubicBezTo>
                <a:cubicBezTo>
                  <a:pt x="1217" y="62"/>
                  <a:pt x="1218" y="62"/>
                  <a:pt x="1218" y="62"/>
                </a:cubicBezTo>
                <a:cubicBezTo>
                  <a:pt x="1218" y="62"/>
                  <a:pt x="1219" y="62"/>
                  <a:pt x="1219" y="62"/>
                </a:cubicBezTo>
                <a:cubicBezTo>
                  <a:pt x="1219" y="62"/>
                  <a:pt x="1220" y="62"/>
                  <a:pt x="1220" y="63"/>
                </a:cubicBezTo>
                <a:cubicBezTo>
                  <a:pt x="1220" y="63"/>
                  <a:pt x="1219" y="63"/>
                  <a:pt x="1218" y="63"/>
                </a:cubicBezTo>
                <a:cubicBezTo>
                  <a:pt x="1218" y="63"/>
                  <a:pt x="1219" y="63"/>
                  <a:pt x="1219" y="64"/>
                </a:cubicBezTo>
                <a:cubicBezTo>
                  <a:pt x="1219" y="64"/>
                  <a:pt x="1219" y="64"/>
                  <a:pt x="1218" y="64"/>
                </a:cubicBezTo>
                <a:cubicBezTo>
                  <a:pt x="1217" y="64"/>
                  <a:pt x="1219" y="64"/>
                  <a:pt x="1220" y="64"/>
                </a:cubicBezTo>
                <a:cubicBezTo>
                  <a:pt x="1220" y="64"/>
                  <a:pt x="1221" y="65"/>
                  <a:pt x="1221" y="65"/>
                </a:cubicBezTo>
                <a:cubicBezTo>
                  <a:pt x="1222" y="65"/>
                  <a:pt x="1222" y="65"/>
                  <a:pt x="1222" y="65"/>
                </a:cubicBezTo>
                <a:cubicBezTo>
                  <a:pt x="1223" y="65"/>
                  <a:pt x="1223" y="65"/>
                  <a:pt x="1223" y="65"/>
                </a:cubicBezTo>
                <a:cubicBezTo>
                  <a:pt x="1224" y="65"/>
                  <a:pt x="1224" y="65"/>
                  <a:pt x="1223" y="65"/>
                </a:cubicBezTo>
                <a:cubicBezTo>
                  <a:pt x="1223" y="64"/>
                  <a:pt x="1224" y="65"/>
                  <a:pt x="1224" y="65"/>
                </a:cubicBezTo>
                <a:cubicBezTo>
                  <a:pt x="1224" y="65"/>
                  <a:pt x="1225" y="65"/>
                  <a:pt x="1226" y="66"/>
                </a:cubicBezTo>
                <a:cubicBezTo>
                  <a:pt x="1226" y="66"/>
                  <a:pt x="1227" y="65"/>
                  <a:pt x="1227" y="65"/>
                </a:cubicBezTo>
                <a:cubicBezTo>
                  <a:pt x="1227" y="65"/>
                  <a:pt x="1228" y="65"/>
                  <a:pt x="1228" y="65"/>
                </a:cubicBezTo>
                <a:cubicBezTo>
                  <a:pt x="1228" y="65"/>
                  <a:pt x="1228" y="65"/>
                  <a:pt x="1229" y="65"/>
                </a:cubicBezTo>
                <a:cubicBezTo>
                  <a:pt x="1229" y="66"/>
                  <a:pt x="1229" y="65"/>
                  <a:pt x="1229" y="65"/>
                </a:cubicBezTo>
                <a:cubicBezTo>
                  <a:pt x="1230" y="65"/>
                  <a:pt x="1230" y="65"/>
                  <a:pt x="1230" y="65"/>
                </a:cubicBezTo>
                <a:cubicBezTo>
                  <a:pt x="1231" y="65"/>
                  <a:pt x="1231" y="65"/>
                  <a:pt x="1231" y="66"/>
                </a:cubicBezTo>
                <a:cubicBezTo>
                  <a:pt x="1231" y="66"/>
                  <a:pt x="1232" y="66"/>
                  <a:pt x="1232" y="66"/>
                </a:cubicBezTo>
                <a:cubicBezTo>
                  <a:pt x="1233" y="65"/>
                  <a:pt x="1232" y="65"/>
                  <a:pt x="1231" y="65"/>
                </a:cubicBezTo>
                <a:cubicBezTo>
                  <a:pt x="1231" y="65"/>
                  <a:pt x="1232" y="65"/>
                  <a:pt x="1232" y="65"/>
                </a:cubicBezTo>
                <a:cubicBezTo>
                  <a:pt x="1233" y="65"/>
                  <a:pt x="1233" y="65"/>
                  <a:pt x="1233" y="65"/>
                </a:cubicBezTo>
                <a:cubicBezTo>
                  <a:pt x="1234" y="65"/>
                  <a:pt x="1234" y="66"/>
                  <a:pt x="1234" y="66"/>
                </a:cubicBezTo>
                <a:cubicBezTo>
                  <a:pt x="1235" y="66"/>
                  <a:pt x="1236" y="66"/>
                  <a:pt x="1236" y="65"/>
                </a:cubicBezTo>
                <a:cubicBezTo>
                  <a:pt x="1236" y="65"/>
                  <a:pt x="1236" y="65"/>
                  <a:pt x="1236" y="65"/>
                </a:cubicBezTo>
                <a:cubicBezTo>
                  <a:pt x="1236" y="64"/>
                  <a:pt x="1236" y="64"/>
                  <a:pt x="1235" y="64"/>
                </a:cubicBezTo>
                <a:cubicBezTo>
                  <a:pt x="1234" y="64"/>
                  <a:pt x="1233" y="64"/>
                  <a:pt x="1233" y="64"/>
                </a:cubicBezTo>
                <a:cubicBezTo>
                  <a:pt x="1232" y="63"/>
                  <a:pt x="1230" y="62"/>
                  <a:pt x="1229" y="62"/>
                </a:cubicBezTo>
                <a:cubicBezTo>
                  <a:pt x="1228" y="61"/>
                  <a:pt x="1226" y="60"/>
                  <a:pt x="1226" y="60"/>
                </a:cubicBezTo>
                <a:cubicBezTo>
                  <a:pt x="1225" y="59"/>
                  <a:pt x="1224" y="58"/>
                  <a:pt x="1224" y="58"/>
                </a:cubicBezTo>
                <a:cubicBezTo>
                  <a:pt x="1223" y="57"/>
                  <a:pt x="1224" y="57"/>
                  <a:pt x="1224" y="57"/>
                </a:cubicBezTo>
                <a:cubicBezTo>
                  <a:pt x="1224" y="56"/>
                  <a:pt x="1224" y="56"/>
                  <a:pt x="1223" y="56"/>
                </a:cubicBezTo>
                <a:cubicBezTo>
                  <a:pt x="1223" y="56"/>
                  <a:pt x="1223" y="56"/>
                  <a:pt x="1223" y="55"/>
                </a:cubicBezTo>
                <a:cubicBezTo>
                  <a:pt x="1223" y="55"/>
                  <a:pt x="1223" y="55"/>
                  <a:pt x="1222" y="55"/>
                </a:cubicBezTo>
                <a:cubicBezTo>
                  <a:pt x="1222" y="55"/>
                  <a:pt x="1223" y="55"/>
                  <a:pt x="1223" y="55"/>
                </a:cubicBezTo>
                <a:cubicBezTo>
                  <a:pt x="1223" y="55"/>
                  <a:pt x="1223" y="55"/>
                  <a:pt x="1222" y="54"/>
                </a:cubicBezTo>
                <a:cubicBezTo>
                  <a:pt x="1222" y="54"/>
                  <a:pt x="1222" y="54"/>
                  <a:pt x="1223" y="54"/>
                </a:cubicBezTo>
                <a:cubicBezTo>
                  <a:pt x="1223" y="55"/>
                  <a:pt x="1223" y="55"/>
                  <a:pt x="1223" y="54"/>
                </a:cubicBezTo>
                <a:cubicBezTo>
                  <a:pt x="1223" y="54"/>
                  <a:pt x="1223" y="54"/>
                  <a:pt x="1223" y="54"/>
                </a:cubicBezTo>
                <a:cubicBezTo>
                  <a:pt x="1224" y="54"/>
                  <a:pt x="1224" y="54"/>
                  <a:pt x="1224" y="53"/>
                </a:cubicBezTo>
                <a:cubicBezTo>
                  <a:pt x="1224" y="53"/>
                  <a:pt x="1223" y="53"/>
                  <a:pt x="1223" y="53"/>
                </a:cubicBezTo>
                <a:cubicBezTo>
                  <a:pt x="1223" y="53"/>
                  <a:pt x="1224" y="53"/>
                  <a:pt x="1224" y="53"/>
                </a:cubicBezTo>
                <a:cubicBezTo>
                  <a:pt x="1225" y="53"/>
                  <a:pt x="1225" y="53"/>
                  <a:pt x="1225" y="52"/>
                </a:cubicBezTo>
                <a:cubicBezTo>
                  <a:pt x="1224" y="52"/>
                  <a:pt x="1223" y="52"/>
                  <a:pt x="1223" y="52"/>
                </a:cubicBezTo>
                <a:cubicBezTo>
                  <a:pt x="1223" y="52"/>
                  <a:pt x="1223" y="52"/>
                  <a:pt x="1224" y="52"/>
                </a:cubicBezTo>
                <a:cubicBezTo>
                  <a:pt x="1224" y="52"/>
                  <a:pt x="1225" y="52"/>
                  <a:pt x="1225" y="52"/>
                </a:cubicBezTo>
                <a:cubicBezTo>
                  <a:pt x="1225" y="51"/>
                  <a:pt x="1224" y="52"/>
                  <a:pt x="1223" y="52"/>
                </a:cubicBezTo>
                <a:cubicBezTo>
                  <a:pt x="1223" y="52"/>
                  <a:pt x="1224" y="51"/>
                  <a:pt x="1225" y="51"/>
                </a:cubicBezTo>
                <a:cubicBezTo>
                  <a:pt x="1225" y="51"/>
                  <a:pt x="1225" y="51"/>
                  <a:pt x="1225" y="51"/>
                </a:cubicBezTo>
                <a:cubicBezTo>
                  <a:pt x="1225" y="51"/>
                  <a:pt x="1224" y="51"/>
                  <a:pt x="1223" y="51"/>
                </a:cubicBezTo>
                <a:cubicBezTo>
                  <a:pt x="1223" y="50"/>
                  <a:pt x="1223" y="51"/>
                  <a:pt x="1222" y="50"/>
                </a:cubicBezTo>
                <a:cubicBezTo>
                  <a:pt x="1222" y="50"/>
                  <a:pt x="1222" y="50"/>
                  <a:pt x="1221" y="50"/>
                </a:cubicBezTo>
                <a:cubicBezTo>
                  <a:pt x="1221" y="50"/>
                  <a:pt x="1220" y="50"/>
                  <a:pt x="1220" y="50"/>
                </a:cubicBezTo>
                <a:cubicBezTo>
                  <a:pt x="1219" y="50"/>
                  <a:pt x="1219" y="50"/>
                  <a:pt x="1219" y="50"/>
                </a:cubicBezTo>
                <a:cubicBezTo>
                  <a:pt x="1218" y="50"/>
                  <a:pt x="1218" y="50"/>
                  <a:pt x="1217" y="50"/>
                </a:cubicBezTo>
                <a:cubicBezTo>
                  <a:pt x="1217" y="50"/>
                  <a:pt x="1218" y="50"/>
                  <a:pt x="1218" y="50"/>
                </a:cubicBezTo>
                <a:cubicBezTo>
                  <a:pt x="1218" y="50"/>
                  <a:pt x="1219" y="50"/>
                  <a:pt x="1219" y="50"/>
                </a:cubicBezTo>
                <a:cubicBezTo>
                  <a:pt x="1219" y="50"/>
                  <a:pt x="1220" y="50"/>
                  <a:pt x="1221" y="50"/>
                </a:cubicBezTo>
                <a:cubicBezTo>
                  <a:pt x="1222" y="50"/>
                  <a:pt x="1223" y="51"/>
                  <a:pt x="1223" y="50"/>
                </a:cubicBezTo>
                <a:cubicBezTo>
                  <a:pt x="1222" y="50"/>
                  <a:pt x="1222" y="49"/>
                  <a:pt x="1223" y="50"/>
                </a:cubicBezTo>
                <a:cubicBezTo>
                  <a:pt x="1223" y="50"/>
                  <a:pt x="1223" y="50"/>
                  <a:pt x="1224" y="50"/>
                </a:cubicBezTo>
                <a:cubicBezTo>
                  <a:pt x="1224" y="50"/>
                  <a:pt x="1226" y="51"/>
                  <a:pt x="1226" y="50"/>
                </a:cubicBezTo>
                <a:cubicBezTo>
                  <a:pt x="1226" y="50"/>
                  <a:pt x="1226" y="50"/>
                  <a:pt x="1226" y="50"/>
                </a:cubicBezTo>
                <a:cubicBezTo>
                  <a:pt x="1226" y="50"/>
                  <a:pt x="1227" y="50"/>
                  <a:pt x="1228" y="50"/>
                </a:cubicBezTo>
                <a:cubicBezTo>
                  <a:pt x="1228" y="49"/>
                  <a:pt x="1225" y="49"/>
                  <a:pt x="1225" y="48"/>
                </a:cubicBezTo>
                <a:cubicBezTo>
                  <a:pt x="1225" y="48"/>
                  <a:pt x="1225" y="48"/>
                  <a:pt x="1226" y="48"/>
                </a:cubicBezTo>
                <a:cubicBezTo>
                  <a:pt x="1226" y="49"/>
                  <a:pt x="1227" y="49"/>
                  <a:pt x="1227" y="49"/>
                </a:cubicBezTo>
                <a:cubicBezTo>
                  <a:pt x="1228" y="49"/>
                  <a:pt x="1229" y="49"/>
                  <a:pt x="1228" y="48"/>
                </a:cubicBezTo>
                <a:cubicBezTo>
                  <a:pt x="1228" y="47"/>
                  <a:pt x="1226" y="47"/>
                  <a:pt x="1225" y="47"/>
                </a:cubicBezTo>
                <a:cubicBezTo>
                  <a:pt x="1224" y="47"/>
                  <a:pt x="1227" y="47"/>
                  <a:pt x="1228" y="47"/>
                </a:cubicBezTo>
                <a:cubicBezTo>
                  <a:pt x="1228" y="48"/>
                  <a:pt x="1229" y="48"/>
                  <a:pt x="1229" y="48"/>
                </a:cubicBezTo>
                <a:cubicBezTo>
                  <a:pt x="1230" y="47"/>
                  <a:pt x="1227" y="46"/>
                  <a:pt x="1227" y="46"/>
                </a:cubicBezTo>
                <a:cubicBezTo>
                  <a:pt x="1226" y="45"/>
                  <a:pt x="1228" y="46"/>
                  <a:pt x="1229" y="46"/>
                </a:cubicBezTo>
                <a:cubicBezTo>
                  <a:pt x="1229" y="47"/>
                  <a:pt x="1230" y="46"/>
                  <a:pt x="1230" y="46"/>
                </a:cubicBezTo>
                <a:cubicBezTo>
                  <a:pt x="1230" y="46"/>
                  <a:pt x="1230" y="46"/>
                  <a:pt x="1231" y="46"/>
                </a:cubicBezTo>
                <a:cubicBezTo>
                  <a:pt x="1231" y="46"/>
                  <a:pt x="1231" y="46"/>
                  <a:pt x="1231" y="45"/>
                </a:cubicBezTo>
                <a:cubicBezTo>
                  <a:pt x="1230" y="45"/>
                  <a:pt x="1232" y="45"/>
                  <a:pt x="1232" y="45"/>
                </a:cubicBezTo>
                <a:cubicBezTo>
                  <a:pt x="1231" y="44"/>
                  <a:pt x="1230" y="44"/>
                  <a:pt x="1229" y="43"/>
                </a:cubicBezTo>
                <a:cubicBezTo>
                  <a:pt x="1228" y="43"/>
                  <a:pt x="1230" y="44"/>
                  <a:pt x="1231" y="44"/>
                </a:cubicBezTo>
                <a:cubicBezTo>
                  <a:pt x="1231" y="44"/>
                  <a:pt x="1232" y="44"/>
                  <a:pt x="1233" y="44"/>
                </a:cubicBezTo>
                <a:cubicBezTo>
                  <a:pt x="1233" y="43"/>
                  <a:pt x="1233" y="43"/>
                  <a:pt x="1232" y="43"/>
                </a:cubicBezTo>
                <a:cubicBezTo>
                  <a:pt x="1232" y="42"/>
                  <a:pt x="1233" y="43"/>
                  <a:pt x="1234" y="43"/>
                </a:cubicBezTo>
                <a:cubicBezTo>
                  <a:pt x="1234" y="43"/>
                  <a:pt x="1234" y="43"/>
                  <a:pt x="1235" y="43"/>
                </a:cubicBezTo>
                <a:cubicBezTo>
                  <a:pt x="1235" y="42"/>
                  <a:pt x="1234" y="42"/>
                  <a:pt x="1234" y="42"/>
                </a:cubicBezTo>
                <a:cubicBezTo>
                  <a:pt x="1233" y="42"/>
                  <a:pt x="1236" y="42"/>
                  <a:pt x="1236" y="42"/>
                </a:cubicBezTo>
                <a:cubicBezTo>
                  <a:pt x="1237" y="42"/>
                  <a:pt x="1237" y="42"/>
                  <a:pt x="1237" y="42"/>
                </a:cubicBezTo>
                <a:cubicBezTo>
                  <a:pt x="1237" y="42"/>
                  <a:pt x="1238" y="42"/>
                  <a:pt x="1238" y="41"/>
                </a:cubicBezTo>
                <a:cubicBezTo>
                  <a:pt x="1238" y="41"/>
                  <a:pt x="1236" y="41"/>
                  <a:pt x="1235" y="41"/>
                </a:cubicBezTo>
                <a:cubicBezTo>
                  <a:pt x="1235" y="41"/>
                  <a:pt x="1236" y="41"/>
                  <a:pt x="1236" y="41"/>
                </a:cubicBezTo>
                <a:cubicBezTo>
                  <a:pt x="1237" y="41"/>
                  <a:pt x="1236" y="41"/>
                  <a:pt x="1237" y="40"/>
                </a:cubicBezTo>
                <a:cubicBezTo>
                  <a:pt x="1237" y="40"/>
                  <a:pt x="1237" y="41"/>
                  <a:pt x="1237" y="41"/>
                </a:cubicBezTo>
                <a:cubicBezTo>
                  <a:pt x="1237" y="41"/>
                  <a:pt x="1238" y="41"/>
                  <a:pt x="1238" y="40"/>
                </a:cubicBezTo>
                <a:cubicBezTo>
                  <a:pt x="1238" y="40"/>
                  <a:pt x="1238" y="40"/>
                  <a:pt x="1239" y="40"/>
                </a:cubicBezTo>
                <a:cubicBezTo>
                  <a:pt x="1239" y="40"/>
                  <a:pt x="1239" y="40"/>
                  <a:pt x="1239" y="39"/>
                </a:cubicBezTo>
                <a:cubicBezTo>
                  <a:pt x="1239" y="39"/>
                  <a:pt x="1239" y="39"/>
                  <a:pt x="1240" y="39"/>
                </a:cubicBezTo>
                <a:cubicBezTo>
                  <a:pt x="1241" y="40"/>
                  <a:pt x="1240" y="39"/>
                  <a:pt x="1241" y="39"/>
                </a:cubicBezTo>
                <a:cubicBezTo>
                  <a:pt x="1241" y="38"/>
                  <a:pt x="1241" y="39"/>
                  <a:pt x="1242" y="39"/>
                </a:cubicBezTo>
                <a:cubicBezTo>
                  <a:pt x="1243" y="39"/>
                  <a:pt x="1244" y="38"/>
                  <a:pt x="1245" y="38"/>
                </a:cubicBezTo>
                <a:cubicBezTo>
                  <a:pt x="1246" y="38"/>
                  <a:pt x="1247" y="38"/>
                  <a:pt x="1247" y="37"/>
                </a:cubicBezTo>
                <a:cubicBezTo>
                  <a:pt x="1248" y="37"/>
                  <a:pt x="1248" y="37"/>
                  <a:pt x="1248" y="38"/>
                </a:cubicBezTo>
                <a:cubicBezTo>
                  <a:pt x="1248" y="38"/>
                  <a:pt x="1248" y="37"/>
                  <a:pt x="1249" y="37"/>
                </a:cubicBezTo>
                <a:cubicBezTo>
                  <a:pt x="1250" y="37"/>
                  <a:pt x="1252" y="37"/>
                  <a:pt x="1253" y="37"/>
                </a:cubicBezTo>
                <a:cubicBezTo>
                  <a:pt x="1253" y="37"/>
                  <a:pt x="1254" y="36"/>
                  <a:pt x="1255" y="36"/>
                </a:cubicBezTo>
                <a:cubicBezTo>
                  <a:pt x="1256" y="36"/>
                  <a:pt x="1260" y="35"/>
                  <a:pt x="1261" y="35"/>
                </a:cubicBezTo>
                <a:cubicBezTo>
                  <a:pt x="1262" y="35"/>
                  <a:pt x="1264" y="34"/>
                  <a:pt x="1265" y="34"/>
                </a:cubicBezTo>
                <a:cubicBezTo>
                  <a:pt x="1266" y="33"/>
                  <a:pt x="1266" y="33"/>
                  <a:pt x="1266" y="33"/>
                </a:cubicBezTo>
                <a:cubicBezTo>
                  <a:pt x="1266" y="32"/>
                  <a:pt x="1266" y="32"/>
                  <a:pt x="1265" y="32"/>
                </a:cubicBezTo>
                <a:cubicBezTo>
                  <a:pt x="1265" y="31"/>
                  <a:pt x="1263" y="31"/>
                  <a:pt x="1262" y="31"/>
                </a:cubicBezTo>
                <a:cubicBezTo>
                  <a:pt x="1261" y="31"/>
                  <a:pt x="1259" y="30"/>
                  <a:pt x="1258" y="31"/>
                </a:cubicBezTo>
                <a:cubicBezTo>
                  <a:pt x="1257" y="31"/>
                  <a:pt x="1254" y="31"/>
                  <a:pt x="1254" y="32"/>
                </a:cubicBezTo>
                <a:cubicBezTo>
                  <a:pt x="1253" y="32"/>
                  <a:pt x="1254" y="32"/>
                  <a:pt x="1254" y="33"/>
                </a:cubicBezTo>
                <a:cubicBezTo>
                  <a:pt x="1255" y="33"/>
                  <a:pt x="1254" y="33"/>
                  <a:pt x="1253" y="33"/>
                </a:cubicBezTo>
                <a:cubicBezTo>
                  <a:pt x="1253" y="33"/>
                  <a:pt x="1253" y="32"/>
                  <a:pt x="1252" y="33"/>
                </a:cubicBezTo>
                <a:cubicBezTo>
                  <a:pt x="1251" y="33"/>
                  <a:pt x="1252" y="33"/>
                  <a:pt x="1251" y="33"/>
                </a:cubicBezTo>
                <a:cubicBezTo>
                  <a:pt x="1249" y="33"/>
                  <a:pt x="1250" y="33"/>
                  <a:pt x="1249" y="34"/>
                </a:cubicBezTo>
                <a:cubicBezTo>
                  <a:pt x="1249" y="34"/>
                  <a:pt x="1249" y="34"/>
                  <a:pt x="1248" y="34"/>
                </a:cubicBezTo>
                <a:cubicBezTo>
                  <a:pt x="1247" y="34"/>
                  <a:pt x="1247" y="34"/>
                  <a:pt x="1246" y="34"/>
                </a:cubicBezTo>
                <a:cubicBezTo>
                  <a:pt x="1246" y="34"/>
                  <a:pt x="1245" y="34"/>
                  <a:pt x="1245" y="34"/>
                </a:cubicBezTo>
                <a:cubicBezTo>
                  <a:pt x="1244" y="34"/>
                  <a:pt x="1243" y="35"/>
                  <a:pt x="1243" y="35"/>
                </a:cubicBezTo>
                <a:cubicBezTo>
                  <a:pt x="1242" y="34"/>
                  <a:pt x="1242" y="34"/>
                  <a:pt x="1242" y="35"/>
                </a:cubicBezTo>
                <a:cubicBezTo>
                  <a:pt x="1241" y="35"/>
                  <a:pt x="1241" y="35"/>
                  <a:pt x="1241" y="35"/>
                </a:cubicBezTo>
                <a:cubicBezTo>
                  <a:pt x="1240" y="35"/>
                  <a:pt x="1239" y="34"/>
                  <a:pt x="1238" y="34"/>
                </a:cubicBezTo>
                <a:cubicBezTo>
                  <a:pt x="1238" y="34"/>
                  <a:pt x="1237" y="34"/>
                  <a:pt x="1236" y="34"/>
                </a:cubicBezTo>
                <a:cubicBezTo>
                  <a:pt x="1234" y="34"/>
                  <a:pt x="1235" y="35"/>
                  <a:pt x="1235" y="35"/>
                </a:cubicBezTo>
                <a:close/>
                <a:moveTo>
                  <a:pt x="1248" y="74"/>
                </a:moveTo>
                <a:cubicBezTo>
                  <a:pt x="1248" y="74"/>
                  <a:pt x="1247" y="73"/>
                  <a:pt x="1247" y="73"/>
                </a:cubicBezTo>
                <a:cubicBezTo>
                  <a:pt x="1246" y="73"/>
                  <a:pt x="1246" y="73"/>
                  <a:pt x="1245" y="73"/>
                </a:cubicBezTo>
                <a:cubicBezTo>
                  <a:pt x="1245" y="73"/>
                  <a:pt x="1246" y="73"/>
                  <a:pt x="1247" y="74"/>
                </a:cubicBezTo>
                <a:cubicBezTo>
                  <a:pt x="1247" y="74"/>
                  <a:pt x="1248" y="74"/>
                  <a:pt x="1248" y="74"/>
                </a:cubicBezTo>
                <a:close/>
                <a:moveTo>
                  <a:pt x="1162" y="13"/>
                </a:moveTo>
                <a:cubicBezTo>
                  <a:pt x="1162" y="13"/>
                  <a:pt x="1162" y="13"/>
                  <a:pt x="1163" y="13"/>
                </a:cubicBezTo>
                <a:cubicBezTo>
                  <a:pt x="1163" y="13"/>
                  <a:pt x="1164" y="13"/>
                  <a:pt x="1165" y="13"/>
                </a:cubicBezTo>
                <a:cubicBezTo>
                  <a:pt x="1165" y="13"/>
                  <a:pt x="1165" y="14"/>
                  <a:pt x="1166" y="13"/>
                </a:cubicBezTo>
                <a:cubicBezTo>
                  <a:pt x="1166" y="13"/>
                  <a:pt x="1167" y="13"/>
                  <a:pt x="1167" y="13"/>
                </a:cubicBezTo>
                <a:cubicBezTo>
                  <a:pt x="1168" y="13"/>
                  <a:pt x="1169" y="13"/>
                  <a:pt x="1170" y="12"/>
                </a:cubicBezTo>
                <a:cubicBezTo>
                  <a:pt x="1170" y="12"/>
                  <a:pt x="1170" y="12"/>
                  <a:pt x="1171" y="12"/>
                </a:cubicBezTo>
                <a:cubicBezTo>
                  <a:pt x="1171" y="12"/>
                  <a:pt x="1172" y="12"/>
                  <a:pt x="1172" y="13"/>
                </a:cubicBezTo>
                <a:cubicBezTo>
                  <a:pt x="1173" y="13"/>
                  <a:pt x="1174" y="13"/>
                  <a:pt x="1174" y="13"/>
                </a:cubicBezTo>
                <a:cubicBezTo>
                  <a:pt x="1175" y="12"/>
                  <a:pt x="1174" y="12"/>
                  <a:pt x="1174" y="12"/>
                </a:cubicBezTo>
                <a:cubicBezTo>
                  <a:pt x="1173" y="12"/>
                  <a:pt x="1172" y="12"/>
                  <a:pt x="1171" y="12"/>
                </a:cubicBezTo>
                <a:cubicBezTo>
                  <a:pt x="1171" y="12"/>
                  <a:pt x="1170" y="11"/>
                  <a:pt x="1169" y="11"/>
                </a:cubicBezTo>
                <a:cubicBezTo>
                  <a:pt x="1169" y="12"/>
                  <a:pt x="1168" y="12"/>
                  <a:pt x="1167" y="12"/>
                </a:cubicBezTo>
                <a:cubicBezTo>
                  <a:pt x="1166" y="12"/>
                  <a:pt x="1165" y="12"/>
                  <a:pt x="1164" y="12"/>
                </a:cubicBezTo>
                <a:cubicBezTo>
                  <a:pt x="1163" y="12"/>
                  <a:pt x="1161" y="12"/>
                  <a:pt x="1161" y="12"/>
                </a:cubicBezTo>
                <a:cubicBezTo>
                  <a:pt x="1160" y="13"/>
                  <a:pt x="1161" y="13"/>
                  <a:pt x="1162" y="13"/>
                </a:cubicBezTo>
                <a:close/>
                <a:moveTo>
                  <a:pt x="1177" y="13"/>
                </a:moveTo>
                <a:cubicBezTo>
                  <a:pt x="1176" y="13"/>
                  <a:pt x="1176" y="13"/>
                  <a:pt x="1176" y="13"/>
                </a:cubicBezTo>
                <a:cubicBezTo>
                  <a:pt x="1175" y="13"/>
                  <a:pt x="1174" y="13"/>
                  <a:pt x="1174" y="13"/>
                </a:cubicBezTo>
                <a:cubicBezTo>
                  <a:pt x="1174" y="13"/>
                  <a:pt x="1173" y="13"/>
                  <a:pt x="1172" y="13"/>
                </a:cubicBezTo>
                <a:cubicBezTo>
                  <a:pt x="1172" y="13"/>
                  <a:pt x="1172" y="13"/>
                  <a:pt x="1171" y="13"/>
                </a:cubicBezTo>
                <a:cubicBezTo>
                  <a:pt x="1170" y="13"/>
                  <a:pt x="1170" y="13"/>
                  <a:pt x="1171" y="13"/>
                </a:cubicBezTo>
                <a:cubicBezTo>
                  <a:pt x="1171" y="13"/>
                  <a:pt x="1172" y="13"/>
                  <a:pt x="1172" y="13"/>
                </a:cubicBezTo>
                <a:cubicBezTo>
                  <a:pt x="1173" y="14"/>
                  <a:pt x="1173" y="14"/>
                  <a:pt x="1172" y="14"/>
                </a:cubicBezTo>
                <a:cubicBezTo>
                  <a:pt x="1172" y="14"/>
                  <a:pt x="1171" y="14"/>
                  <a:pt x="1171" y="14"/>
                </a:cubicBezTo>
                <a:cubicBezTo>
                  <a:pt x="1170" y="14"/>
                  <a:pt x="1170" y="14"/>
                  <a:pt x="1169" y="14"/>
                </a:cubicBezTo>
                <a:cubicBezTo>
                  <a:pt x="1169" y="14"/>
                  <a:pt x="1169" y="14"/>
                  <a:pt x="1168" y="14"/>
                </a:cubicBezTo>
                <a:cubicBezTo>
                  <a:pt x="1168" y="14"/>
                  <a:pt x="1168" y="14"/>
                  <a:pt x="1168" y="14"/>
                </a:cubicBezTo>
                <a:cubicBezTo>
                  <a:pt x="1168" y="14"/>
                  <a:pt x="1169" y="15"/>
                  <a:pt x="1170" y="15"/>
                </a:cubicBezTo>
                <a:cubicBezTo>
                  <a:pt x="1170" y="15"/>
                  <a:pt x="1171" y="14"/>
                  <a:pt x="1172" y="14"/>
                </a:cubicBezTo>
                <a:cubicBezTo>
                  <a:pt x="1173" y="14"/>
                  <a:pt x="1171" y="15"/>
                  <a:pt x="1172" y="15"/>
                </a:cubicBezTo>
                <a:cubicBezTo>
                  <a:pt x="1173" y="15"/>
                  <a:pt x="1174" y="15"/>
                  <a:pt x="1174" y="15"/>
                </a:cubicBezTo>
                <a:cubicBezTo>
                  <a:pt x="1174" y="15"/>
                  <a:pt x="1175" y="15"/>
                  <a:pt x="1175" y="15"/>
                </a:cubicBezTo>
                <a:cubicBezTo>
                  <a:pt x="1175" y="14"/>
                  <a:pt x="1176" y="14"/>
                  <a:pt x="1176" y="15"/>
                </a:cubicBezTo>
                <a:cubicBezTo>
                  <a:pt x="1177" y="15"/>
                  <a:pt x="1177" y="15"/>
                  <a:pt x="1177" y="14"/>
                </a:cubicBezTo>
                <a:cubicBezTo>
                  <a:pt x="1176" y="14"/>
                  <a:pt x="1175" y="14"/>
                  <a:pt x="1175" y="14"/>
                </a:cubicBezTo>
                <a:cubicBezTo>
                  <a:pt x="1175" y="14"/>
                  <a:pt x="1176" y="14"/>
                  <a:pt x="1176" y="14"/>
                </a:cubicBezTo>
                <a:cubicBezTo>
                  <a:pt x="1177" y="14"/>
                  <a:pt x="1178" y="14"/>
                  <a:pt x="1179" y="14"/>
                </a:cubicBezTo>
                <a:cubicBezTo>
                  <a:pt x="1179" y="13"/>
                  <a:pt x="1179" y="13"/>
                  <a:pt x="1180" y="13"/>
                </a:cubicBezTo>
                <a:cubicBezTo>
                  <a:pt x="1181" y="13"/>
                  <a:pt x="1182" y="13"/>
                  <a:pt x="1183" y="13"/>
                </a:cubicBezTo>
                <a:cubicBezTo>
                  <a:pt x="1184" y="13"/>
                  <a:pt x="1183" y="13"/>
                  <a:pt x="1184" y="12"/>
                </a:cubicBezTo>
                <a:cubicBezTo>
                  <a:pt x="1185" y="12"/>
                  <a:pt x="1185" y="13"/>
                  <a:pt x="1185" y="12"/>
                </a:cubicBezTo>
                <a:cubicBezTo>
                  <a:pt x="1184" y="12"/>
                  <a:pt x="1184" y="12"/>
                  <a:pt x="1183" y="12"/>
                </a:cubicBezTo>
                <a:cubicBezTo>
                  <a:pt x="1183" y="12"/>
                  <a:pt x="1182" y="12"/>
                  <a:pt x="1181" y="12"/>
                </a:cubicBezTo>
                <a:cubicBezTo>
                  <a:pt x="1180" y="12"/>
                  <a:pt x="1181" y="12"/>
                  <a:pt x="1182" y="12"/>
                </a:cubicBezTo>
                <a:cubicBezTo>
                  <a:pt x="1183" y="11"/>
                  <a:pt x="1182" y="11"/>
                  <a:pt x="1182" y="11"/>
                </a:cubicBezTo>
                <a:cubicBezTo>
                  <a:pt x="1181" y="12"/>
                  <a:pt x="1180" y="12"/>
                  <a:pt x="1180" y="12"/>
                </a:cubicBezTo>
                <a:cubicBezTo>
                  <a:pt x="1179" y="11"/>
                  <a:pt x="1180" y="11"/>
                  <a:pt x="1179" y="11"/>
                </a:cubicBezTo>
                <a:cubicBezTo>
                  <a:pt x="1179" y="11"/>
                  <a:pt x="1178" y="11"/>
                  <a:pt x="1178" y="11"/>
                </a:cubicBezTo>
                <a:cubicBezTo>
                  <a:pt x="1177" y="11"/>
                  <a:pt x="1176" y="11"/>
                  <a:pt x="1176" y="12"/>
                </a:cubicBezTo>
                <a:cubicBezTo>
                  <a:pt x="1176" y="12"/>
                  <a:pt x="1177" y="12"/>
                  <a:pt x="1177" y="12"/>
                </a:cubicBezTo>
                <a:cubicBezTo>
                  <a:pt x="1178" y="12"/>
                  <a:pt x="1178" y="12"/>
                  <a:pt x="1177" y="13"/>
                </a:cubicBezTo>
                <a:close/>
                <a:moveTo>
                  <a:pt x="1180" y="11"/>
                </a:moveTo>
                <a:cubicBezTo>
                  <a:pt x="1181" y="11"/>
                  <a:pt x="1182" y="10"/>
                  <a:pt x="1182" y="10"/>
                </a:cubicBezTo>
                <a:cubicBezTo>
                  <a:pt x="1182" y="10"/>
                  <a:pt x="1182" y="10"/>
                  <a:pt x="1181" y="10"/>
                </a:cubicBezTo>
                <a:cubicBezTo>
                  <a:pt x="1181" y="10"/>
                  <a:pt x="1180" y="10"/>
                  <a:pt x="1180" y="11"/>
                </a:cubicBezTo>
                <a:cubicBezTo>
                  <a:pt x="1180" y="11"/>
                  <a:pt x="1180" y="11"/>
                  <a:pt x="1180" y="11"/>
                </a:cubicBezTo>
                <a:close/>
                <a:moveTo>
                  <a:pt x="1179" y="14"/>
                </a:moveTo>
                <a:cubicBezTo>
                  <a:pt x="1179" y="15"/>
                  <a:pt x="1178" y="15"/>
                  <a:pt x="1179" y="15"/>
                </a:cubicBezTo>
                <a:cubicBezTo>
                  <a:pt x="1179" y="15"/>
                  <a:pt x="1180" y="15"/>
                  <a:pt x="1180" y="15"/>
                </a:cubicBezTo>
                <a:cubicBezTo>
                  <a:pt x="1181" y="15"/>
                  <a:pt x="1182" y="14"/>
                  <a:pt x="1181" y="14"/>
                </a:cubicBezTo>
                <a:cubicBezTo>
                  <a:pt x="1180" y="14"/>
                  <a:pt x="1180" y="14"/>
                  <a:pt x="1179" y="14"/>
                </a:cubicBezTo>
                <a:close/>
                <a:moveTo>
                  <a:pt x="1184" y="15"/>
                </a:moveTo>
                <a:cubicBezTo>
                  <a:pt x="1183" y="15"/>
                  <a:pt x="1184" y="15"/>
                  <a:pt x="1183" y="15"/>
                </a:cubicBezTo>
                <a:cubicBezTo>
                  <a:pt x="1182" y="16"/>
                  <a:pt x="1181" y="16"/>
                  <a:pt x="1182" y="16"/>
                </a:cubicBezTo>
                <a:cubicBezTo>
                  <a:pt x="1183" y="16"/>
                  <a:pt x="1184" y="16"/>
                  <a:pt x="1185" y="16"/>
                </a:cubicBezTo>
                <a:cubicBezTo>
                  <a:pt x="1186" y="16"/>
                  <a:pt x="1187" y="16"/>
                  <a:pt x="1187" y="16"/>
                </a:cubicBezTo>
                <a:cubicBezTo>
                  <a:pt x="1187" y="15"/>
                  <a:pt x="1185" y="15"/>
                  <a:pt x="1185" y="15"/>
                </a:cubicBezTo>
                <a:cubicBezTo>
                  <a:pt x="1185" y="15"/>
                  <a:pt x="1185" y="15"/>
                  <a:pt x="1184" y="15"/>
                </a:cubicBezTo>
                <a:close/>
                <a:moveTo>
                  <a:pt x="1189" y="15"/>
                </a:moveTo>
                <a:cubicBezTo>
                  <a:pt x="1190" y="15"/>
                  <a:pt x="1190" y="15"/>
                  <a:pt x="1192" y="15"/>
                </a:cubicBezTo>
                <a:cubicBezTo>
                  <a:pt x="1193" y="15"/>
                  <a:pt x="1194" y="15"/>
                  <a:pt x="1194" y="14"/>
                </a:cubicBezTo>
                <a:cubicBezTo>
                  <a:pt x="1195" y="14"/>
                  <a:pt x="1195" y="14"/>
                  <a:pt x="1195" y="14"/>
                </a:cubicBezTo>
                <a:cubicBezTo>
                  <a:pt x="1194" y="14"/>
                  <a:pt x="1194" y="14"/>
                  <a:pt x="1193" y="14"/>
                </a:cubicBezTo>
                <a:cubicBezTo>
                  <a:pt x="1193" y="13"/>
                  <a:pt x="1192" y="13"/>
                  <a:pt x="1193" y="13"/>
                </a:cubicBezTo>
                <a:cubicBezTo>
                  <a:pt x="1193" y="13"/>
                  <a:pt x="1193" y="13"/>
                  <a:pt x="1192" y="13"/>
                </a:cubicBezTo>
                <a:cubicBezTo>
                  <a:pt x="1192" y="12"/>
                  <a:pt x="1191" y="12"/>
                  <a:pt x="1191" y="13"/>
                </a:cubicBezTo>
                <a:cubicBezTo>
                  <a:pt x="1191" y="13"/>
                  <a:pt x="1192" y="13"/>
                  <a:pt x="1192" y="13"/>
                </a:cubicBezTo>
                <a:cubicBezTo>
                  <a:pt x="1192" y="14"/>
                  <a:pt x="1191" y="13"/>
                  <a:pt x="1191" y="14"/>
                </a:cubicBezTo>
                <a:cubicBezTo>
                  <a:pt x="1190" y="14"/>
                  <a:pt x="1190" y="14"/>
                  <a:pt x="1190" y="14"/>
                </a:cubicBezTo>
                <a:cubicBezTo>
                  <a:pt x="1189" y="14"/>
                  <a:pt x="1189" y="14"/>
                  <a:pt x="1189" y="14"/>
                </a:cubicBezTo>
                <a:cubicBezTo>
                  <a:pt x="1188" y="14"/>
                  <a:pt x="1189" y="14"/>
                  <a:pt x="1189" y="15"/>
                </a:cubicBezTo>
                <a:close/>
                <a:moveTo>
                  <a:pt x="1194" y="13"/>
                </a:moveTo>
                <a:cubicBezTo>
                  <a:pt x="1195" y="13"/>
                  <a:pt x="1196" y="14"/>
                  <a:pt x="1196" y="13"/>
                </a:cubicBezTo>
                <a:cubicBezTo>
                  <a:pt x="1196" y="13"/>
                  <a:pt x="1196" y="13"/>
                  <a:pt x="1195" y="13"/>
                </a:cubicBezTo>
                <a:cubicBezTo>
                  <a:pt x="1194" y="13"/>
                  <a:pt x="1194" y="13"/>
                  <a:pt x="1194" y="13"/>
                </a:cubicBezTo>
                <a:close/>
                <a:moveTo>
                  <a:pt x="1197" y="13"/>
                </a:moveTo>
                <a:cubicBezTo>
                  <a:pt x="1197" y="14"/>
                  <a:pt x="1197" y="14"/>
                  <a:pt x="1198" y="14"/>
                </a:cubicBezTo>
                <a:cubicBezTo>
                  <a:pt x="1198" y="14"/>
                  <a:pt x="1198" y="13"/>
                  <a:pt x="1199" y="13"/>
                </a:cubicBezTo>
                <a:cubicBezTo>
                  <a:pt x="1199" y="13"/>
                  <a:pt x="1199" y="13"/>
                  <a:pt x="1198" y="13"/>
                </a:cubicBezTo>
                <a:cubicBezTo>
                  <a:pt x="1198" y="13"/>
                  <a:pt x="1198" y="13"/>
                  <a:pt x="1197" y="13"/>
                </a:cubicBezTo>
                <a:close/>
                <a:moveTo>
                  <a:pt x="1199" y="14"/>
                </a:moveTo>
                <a:cubicBezTo>
                  <a:pt x="1200" y="14"/>
                  <a:pt x="1200" y="13"/>
                  <a:pt x="1200" y="13"/>
                </a:cubicBezTo>
                <a:cubicBezTo>
                  <a:pt x="1199" y="13"/>
                  <a:pt x="1198" y="14"/>
                  <a:pt x="1199" y="14"/>
                </a:cubicBezTo>
                <a:close/>
                <a:moveTo>
                  <a:pt x="1199" y="14"/>
                </a:moveTo>
                <a:cubicBezTo>
                  <a:pt x="1200" y="15"/>
                  <a:pt x="1201" y="14"/>
                  <a:pt x="1200" y="14"/>
                </a:cubicBezTo>
                <a:cubicBezTo>
                  <a:pt x="1200" y="14"/>
                  <a:pt x="1200" y="14"/>
                  <a:pt x="1199" y="14"/>
                </a:cubicBezTo>
                <a:cubicBezTo>
                  <a:pt x="1199" y="14"/>
                  <a:pt x="1198" y="14"/>
                  <a:pt x="1199" y="14"/>
                </a:cubicBezTo>
                <a:close/>
                <a:moveTo>
                  <a:pt x="1202" y="13"/>
                </a:moveTo>
                <a:cubicBezTo>
                  <a:pt x="1202" y="14"/>
                  <a:pt x="1202" y="14"/>
                  <a:pt x="1203" y="14"/>
                </a:cubicBezTo>
                <a:cubicBezTo>
                  <a:pt x="1203" y="14"/>
                  <a:pt x="1203" y="14"/>
                  <a:pt x="1203" y="15"/>
                </a:cubicBezTo>
                <a:cubicBezTo>
                  <a:pt x="1202" y="15"/>
                  <a:pt x="1203" y="15"/>
                  <a:pt x="1203" y="15"/>
                </a:cubicBezTo>
                <a:cubicBezTo>
                  <a:pt x="1204" y="15"/>
                  <a:pt x="1207" y="15"/>
                  <a:pt x="1207" y="15"/>
                </a:cubicBezTo>
                <a:cubicBezTo>
                  <a:pt x="1208" y="15"/>
                  <a:pt x="1207" y="14"/>
                  <a:pt x="1207" y="14"/>
                </a:cubicBezTo>
                <a:cubicBezTo>
                  <a:pt x="1206" y="13"/>
                  <a:pt x="1206" y="14"/>
                  <a:pt x="1205" y="14"/>
                </a:cubicBezTo>
                <a:cubicBezTo>
                  <a:pt x="1205" y="14"/>
                  <a:pt x="1204" y="14"/>
                  <a:pt x="1204" y="13"/>
                </a:cubicBezTo>
                <a:cubicBezTo>
                  <a:pt x="1203" y="13"/>
                  <a:pt x="1202" y="13"/>
                  <a:pt x="1202" y="13"/>
                </a:cubicBezTo>
                <a:close/>
                <a:moveTo>
                  <a:pt x="1204" y="13"/>
                </a:moveTo>
                <a:cubicBezTo>
                  <a:pt x="1204" y="13"/>
                  <a:pt x="1204" y="13"/>
                  <a:pt x="1205" y="13"/>
                </a:cubicBezTo>
                <a:cubicBezTo>
                  <a:pt x="1205" y="13"/>
                  <a:pt x="1205" y="13"/>
                  <a:pt x="1204" y="13"/>
                </a:cubicBezTo>
                <a:close/>
                <a:moveTo>
                  <a:pt x="1196" y="11"/>
                </a:moveTo>
                <a:cubicBezTo>
                  <a:pt x="1196" y="11"/>
                  <a:pt x="1194" y="11"/>
                  <a:pt x="1194" y="12"/>
                </a:cubicBezTo>
                <a:cubicBezTo>
                  <a:pt x="1194" y="12"/>
                  <a:pt x="1195" y="12"/>
                  <a:pt x="1195" y="12"/>
                </a:cubicBezTo>
                <a:cubicBezTo>
                  <a:pt x="1196" y="12"/>
                  <a:pt x="1197" y="11"/>
                  <a:pt x="1197" y="12"/>
                </a:cubicBezTo>
                <a:cubicBezTo>
                  <a:pt x="1196" y="12"/>
                  <a:pt x="1197" y="12"/>
                  <a:pt x="1199" y="12"/>
                </a:cubicBezTo>
                <a:cubicBezTo>
                  <a:pt x="1200" y="12"/>
                  <a:pt x="1200" y="12"/>
                  <a:pt x="1200" y="12"/>
                </a:cubicBezTo>
                <a:cubicBezTo>
                  <a:pt x="1200" y="13"/>
                  <a:pt x="1201" y="12"/>
                  <a:pt x="1202" y="12"/>
                </a:cubicBezTo>
                <a:cubicBezTo>
                  <a:pt x="1203" y="12"/>
                  <a:pt x="1204" y="13"/>
                  <a:pt x="1204" y="12"/>
                </a:cubicBezTo>
                <a:cubicBezTo>
                  <a:pt x="1205" y="12"/>
                  <a:pt x="1204" y="12"/>
                  <a:pt x="1204" y="12"/>
                </a:cubicBezTo>
                <a:cubicBezTo>
                  <a:pt x="1204" y="12"/>
                  <a:pt x="1205" y="12"/>
                  <a:pt x="1205" y="12"/>
                </a:cubicBezTo>
                <a:cubicBezTo>
                  <a:pt x="1206" y="12"/>
                  <a:pt x="1207" y="12"/>
                  <a:pt x="1207" y="12"/>
                </a:cubicBezTo>
                <a:cubicBezTo>
                  <a:pt x="1207" y="11"/>
                  <a:pt x="1205" y="11"/>
                  <a:pt x="1204" y="11"/>
                </a:cubicBezTo>
                <a:cubicBezTo>
                  <a:pt x="1204" y="11"/>
                  <a:pt x="1204" y="11"/>
                  <a:pt x="1204" y="11"/>
                </a:cubicBezTo>
                <a:cubicBezTo>
                  <a:pt x="1203" y="11"/>
                  <a:pt x="1202" y="11"/>
                  <a:pt x="1202" y="11"/>
                </a:cubicBezTo>
                <a:cubicBezTo>
                  <a:pt x="1202" y="11"/>
                  <a:pt x="1201" y="10"/>
                  <a:pt x="1200" y="11"/>
                </a:cubicBezTo>
                <a:cubicBezTo>
                  <a:pt x="1200" y="11"/>
                  <a:pt x="1200" y="11"/>
                  <a:pt x="1199" y="11"/>
                </a:cubicBezTo>
                <a:cubicBezTo>
                  <a:pt x="1198" y="11"/>
                  <a:pt x="1197" y="11"/>
                  <a:pt x="1196" y="10"/>
                </a:cubicBezTo>
                <a:cubicBezTo>
                  <a:pt x="1196" y="10"/>
                  <a:pt x="1195" y="10"/>
                  <a:pt x="1195" y="11"/>
                </a:cubicBezTo>
                <a:cubicBezTo>
                  <a:pt x="1196" y="11"/>
                  <a:pt x="1197" y="11"/>
                  <a:pt x="1197" y="11"/>
                </a:cubicBezTo>
                <a:cubicBezTo>
                  <a:pt x="1198" y="11"/>
                  <a:pt x="1197" y="11"/>
                  <a:pt x="1196" y="11"/>
                </a:cubicBezTo>
                <a:close/>
                <a:moveTo>
                  <a:pt x="1200" y="11"/>
                </a:moveTo>
                <a:cubicBezTo>
                  <a:pt x="1201" y="12"/>
                  <a:pt x="1201" y="12"/>
                  <a:pt x="1202" y="12"/>
                </a:cubicBezTo>
                <a:cubicBezTo>
                  <a:pt x="1202" y="12"/>
                  <a:pt x="1203" y="12"/>
                  <a:pt x="1204" y="12"/>
                </a:cubicBezTo>
                <a:cubicBezTo>
                  <a:pt x="1203" y="12"/>
                  <a:pt x="1202" y="12"/>
                  <a:pt x="1202" y="12"/>
                </a:cubicBezTo>
                <a:cubicBezTo>
                  <a:pt x="1202" y="12"/>
                  <a:pt x="1202" y="12"/>
                  <a:pt x="1202" y="12"/>
                </a:cubicBezTo>
                <a:cubicBezTo>
                  <a:pt x="1201" y="12"/>
                  <a:pt x="1201" y="12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lose/>
                <a:moveTo>
                  <a:pt x="1200" y="11"/>
                </a:move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ubicBezTo>
                  <a:pt x="1200" y="11"/>
                  <a:pt x="1200" y="11"/>
                  <a:pt x="1200" y="11"/>
                </a:cubicBezTo>
                <a:close/>
                <a:moveTo>
                  <a:pt x="1198" y="11"/>
                </a:moveTo>
                <a:cubicBezTo>
                  <a:pt x="1198" y="11"/>
                  <a:pt x="1198" y="11"/>
                  <a:pt x="1198" y="11"/>
                </a:cubicBezTo>
                <a:cubicBezTo>
                  <a:pt x="1198" y="11"/>
                  <a:pt x="1198" y="11"/>
                  <a:pt x="1198" y="11"/>
                </a:cubicBezTo>
                <a:close/>
                <a:moveTo>
                  <a:pt x="1207" y="13"/>
                </a:moveTo>
                <a:cubicBezTo>
                  <a:pt x="1208" y="13"/>
                  <a:pt x="1208" y="13"/>
                  <a:pt x="1209" y="13"/>
                </a:cubicBezTo>
                <a:cubicBezTo>
                  <a:pt x="1209" y="13"/>
                  <a:pt x="1210" y="13"/>
                  <a:pt x="1209" y="12"/>
                </a:cubicBezTo>
                <a:cubicBezTo>
                  <a:pt x="1209" y="12"/>
                  <a:pt x="1208" y="12"/>
                  <a:pt x="1208" y="12"/>
                </a:cubicBezTo>
                <a:cubicBezTo>
                  <a:pt x="1208" y="12"/>
                  <a:pt x="1207" y="12"/>
                  <a:pt x="1207" y="13"/>
                </a:cubicBezTo>
                <a:close/>
                <a:moveTo>
                  <a:pt x="1213" y="13"/>
                </a:moveTo>
                <a:cubicBezTo>
                  <a:pt x="1212" y="13"/>
                  <a:pt x="1211" y="13"/>
                  <a:pt x="1210" y="13"/>
                </a:cubicBezTo>
                <a:cubicBezTo>
                  <a:pt x="1209" y="13"/>
                  <a:pt x="1209" y="13"/>
                  <a:pt x="1208" y="13"/>
                </a:cubicBezTo>
                <a:cubicBezTo>
                  <a:pt x="1207" y="13"/>
                  <a:pt x="1207" y="13"/>
                  <a:pt x="1207" y="14"/>
                </a:cubicBezTo>
                <a:cubicBezTo>
                  <a:pt x="1208" y="14"/>
                  <a:pt x="1209" y="15"/>
                  <a:pt x="1209" y="15"/>
                </a:cubicBezTo>
                <a:cubicBezTo>
                  <a:pt x="1210" y="15"/>
                  <a:pt x="1210" y="15"/>
                  <a:pt x="1211" y="15"/>
                </a:cubicBezTo>
                <a:cubicBezTo>
                  <a:pt x="1211" y="14"/>
                  <a:pt x="1211" y="15"/>
                  <a:pt x="1212" y="15"/>
                </a:cubicBezTo>
                <a:cubicBezTo>
                  <a:pt x="1212" y="14"/>
                  <a:pt x="1212" y="14"/>
                  <a:pt x="1212" y="14"/>
                </a:cubicBezTo>
                <a:cubicBezTo>
                  <a:pt x="1213" y="14"/>
                  <a:pt x="1215" y="14"/>
                  <a:pt x="1215" y="14"/>
                </a:cubicBezTo>
                <a:cubicBezTo>
                  <a:pt x="1215" y="13"/>
                  <a:pt x="1214" y="13"/>
                  <a:pt x="1213" y="13"/>
                </a:cubicBezTo>
                <a:close/>
                <a:moveTo>
                  <a:pt x="1214" y="16"/>
                </a:moveTo>
                <a:cubicBezTo>
                  <a:pt x="1213" y="16"/>
                  <a:pt x="1214" y="16"/>
                  <a:pt x="1215" y="16"/>
                </a:cubicBezTo>
                <a:cubicBezTo>
                  <a:pt x="1215" y="16"/>
                  <a:pt x="1215" y="16"/>
                  <a:pt x="1216" y="16"/>
                </a:cubicBezTo>
                <a:cubicBezTo>
                  <a:pt x="1217" y="16"/>
                  <a:pt x="1217" y="16"/>
                  <a:pt x="1218" y="16"/>
                </a:cubicBezTo>
                <a:cubicBezTo>
                  <a:pt x="1219" y="16"/>
                  <a:pt x="1219" y="15"/>
                  <a:pt x="1218" y="15"/>
                </a:cubicBezTo>
                <a:cubicBezTo>
                  <a:pt x="1218" y="15"/>
                  <a:pt x="1218" y="15"/>
                  <a:pt x="1217" y="15"/>
                </a:cubicBezTo>
                <a:cubicBezTo>
                  <a:pt x="1216" y="15"/>
                  <a:pt x="1216" y="15"/>
                  <a:pt x="1215" y="15"/>
                </a:cubicBezTo>
                <a:cubicBezTo>
                  <a:pt x="1215" y="15"/>
                  <a:pt x="1215" y="15"/>
                  <a:pt x="1215" y="16"/>
                </a:cubicBezTo>
                <a:cubicBezTo>
                  <a:pt x="1215" y="16"/>
                  <a:pt x="1215" y="16"/>
                  <a:pt x="1214" y="16"/>
                </a:cubicBezTo>
                <a:close/>
                <a:moveTo>
                  <a:pt x="1219" y="14"/>
                </a:moveTo>
                <a:cubicBezTo>
                  <a:pt x="1218" y="14"/>
                  <a:pt x="1218" y="15"/>
                  <a:pt x="1219" y="15"/>
                </a:cubicBezTo>
                <a:cubicBezTo>
                  <a:pt x="1219" y="15"/>
                  <a:pt x="1220" y="14"/>
                  <a:pt x="1219" y="14"/>
                </a:cubicBezTo>
                <a:close/>
                <a:moveTo>
                  <a:pt x="1210" y="11"/>
                </a:moveTo>
                <a:cubicBezTo>
                  <a:pt x="1211" y="10"/>
                  <a:pt x="1211" y="11"/>
                  <a:pt x="1210" y="11"/>
                </a:cubicBezTo>
                <a:cubicBezTo>
                  <a:pt x="1210" y="10"/>
                  <a:pt x="1210" y="10"/>
                  <a:pt x="1209" y="10"/>
                </a:cubicBezTo>
                <a:cubicBezTo>
                  <a:pt x="1209" y="10"/>
                  <a:pt x="1208" y="10"/>
                  <a:pt x="1208" y="11"/>
                </a:cubicBezTo>
                <a:cubicBezTo>
                  <a:pt x="1208" y="11"/>
                  <a:pt x="1208" y="11"/>
                  <a:pt x="1209" y="11"/>
                </a:cubicBezTo>
                <a:cubicBezTo>
                  <a:pt x="1210" y="11"/>
                  <a:pt x="1210" y="11"/>
                  <a:pt x="1209" y="11"/>
                </a:cubicBezTo>
                <a:cubicBezTo>
                  <a:pt x="1208" y="12"/>
                  <a:pt x="1208" y="12"/>
                  <a:pt x="1209" y="12"/>
                </a:cubicBezTo>
                <a:cubicBezTo>
                  <a:pt x="1210" y="12"/>
                  <a:pt x="1211" y="12"/>
                  <a:pt x="1211" y="12"/>
                </a:cubicBezTo>
                <a:cubicBezTo>
                  <a:pt x="1212" y="12"/>
                  <a:pt x="1213" y="12"/>
                  <a:pt x="1213" y="12"/>
                </a:cubicBezTo>
                <a:cubicBezTo>
                  <a:pt x="1212" y="11"/>
                  <a:pt x="1211" y="11"/>
                  <a:pt x="1211" y="11"/>
                </a:cubicBezTo>
                <a:cubicBezTo>
                  <a:pt x="1210" y="11"/>
                  <a:pt x="1209" y="11"/>
                  <a:pt x="1210" y="11"/>
                </a:cubicBezTo>
                <a:close/>
                <a:moveTo>
                  <a:pt x="1209" y="8"/>
                </a:moveTo>
                <a:cubicBezTo>
                  <a:pt x="1210" y="8"/>
                  <a:pt x="1210" y="8"/>
                  <a:pt x="1211" y="7"/>
                </a:cubicBezTo>
                <a:cubicBezTo>
                  <a:pt x="1211" y="7"/>
                  <a:pt x="1210" y="7"/>
                  <a:pt x="1207" y="7"/>
                </a:cubicBezTo>
                <a:cubicBezTo>
                  <a:pt x="1206" y="7"/>
                  <a:pt x="1205" y="8"/>
                  <a:pt x="1206" y="8"/>
                </a:cubicBezTo>
                <a:cubicBezTo>
                  <a:pt x="1207" y="8"/>
                  <a:pt x="1208" y="8"/>
                  <a:pt x="1209" y="8"/>
                </a:cubicBezTo>
                <a:close/>
                <a:moveTo>
                  <a:pt x="1208" y="8"/>
                </a:moveTo>
                <a:cubicBezTo>
                  <a:pt x="1209" y="8"/>
                  <a:pt x="1210" y="8"/>
                  <a:pt x="1208" y="8"/>
                </a:cubicBezTo>
                <a:cubicBezTo>
                  <a:pt x="1207" y="8"/>
                  <a:pt x="1207" y="8"/>
                  <a:pt x="1208" y="8"/>
                </a:cubicBezTo>
                <a:close/>
                <a:moveTo>
                  <a:pt x="1209" y="9"/>
                </a:moveTo>
                <a:cubicBezTo>
                  <a:pt x="1211" y="9"/>
                  <a:pt x="1212" y="9"/>
                  <a:pt x="1212" y="9"/>
                </a:cubicBezTo>
                <a:cubicBezTo>
                  <a:pt x="1213" y="9"/>
                  <a:pt x="1212" y="9"/>
                  <a:pt x="1211" y="9"/>
                </a:cubicBezTo>
                <a:cubicBezTo>
                  <a:pt x="1210" y="9"/>
                  <a:pt x="1208" y="9"/>
                  <a:pt x="1209" y="9"/>
                </a:cubicBezTo>
                <a:close/>
                <a:moveTo>
                  <a:pt x="1212" y="10"/>
                </a:moveTo>
                <a:cubicBezTo>
                  <a:pt x="1213" y="10"/>
                  <a:pt x="1214" y="10"/>
                  <a:pt x="1215" y="10"/>
                </a:cubicBezTo>
                <a:cubicBezTo>
                  <a:pt x="1215" y="10"/>
                  <a:pt x="1215" y="10"/>
                  <a:pt x="1216" y="10"/>
                </a:cubicBezTo>
                <a:cubicBezTo>
                  <a:pt x="1217" y="10"/>
                  <a:pt x="1218" y="10"/>
                  <a:pt x="1217" y="9"/>
                </a:cubicBezTo>
                <a:cubicBezTo>
                  <a:pt x="1215" y="9"/>
                  <a:pt x="1215" y="9"/>
                  <a:pt x="1214" y="9"/>
                </a:cubicBezTo>
                <a:cubicBezTo>
                  <a:pt x="1214" y="9"/>
                  <a:pt x="1214" y="10"/>
                  <a:pt x="1213" y="10"/>
                </a:cubicBezTo>
                <a:cubicBezTo>
                  <a:pt x="1213" y="10"/>
                  <a:pt x="1213" y="9"/>
                  <a:pt x="1212" y="10"/>
                </a:cubicBezTo>
                <a:cubicBezTo>
                  <a:pt x="1211" y="10"/>
                  <a:pt x="1211" y="10"/>
                  <a:pt x="1212" y="10"/>
                </a:cubicBezTo>
                <a:close/>
                <a:moveTo>
                  <a:pt x="1207" y="10"/>
                </a:moveTo>
                <a:cubicBezTo>
                  <a:pt x="1208" y="10"/>
                  <a:pt x="1208" y="10"/>
                  <a:pt x="1206" y="10"/>
                </a:cubicBezTo>
                <a:cubicBezTo>
                  <a:pt x="1205" y="10"/>
                  <a:pt x="1204" y="10"/>
                  <a:pt x="1205" y="10"/>
                </a:cubicBezTo>
                <a:cubicBezTo>
                  <a:pt x="1206" y="10"/>
                  <a:pt x="1207" y="10"/>
                  <a:pt x="1207" y="10"/>
                </a:cubicBezTo>
                <a:close/>
                <a:moveTo>
                  <a:pt x="1205" y="11"/>
                </a:moveTo>
                <a:cubicBezTo>
                  <a:pt x="1205" y="11"/>
                  <a:pt x="1206" y="11"/>
                  <a:pt x="1207" y="11"/>
                </a:cubicBezTo>
                <a:cubicBezTo>
                  <a:pt x="1207" y="11"/>
                  <a:pt x="1208" y="11"/>
                  <a:pt x="1208" y="11"/>
                </a:cubicBezTo>
                <a:cubicBezTo>
                  <a:pt x="1207" y="11"/>
                  <a:pt x="1206" y="10"/>
                  <a:pt x="1205" y="11"/>
                </a:cubicBezTo>
                <a:cubicBezTo>
                  <a:pt x="1205" y="11"/>
                  <a:pt x="1204" y="11"/>
                  <a:pt x="1205" y="11"/>
                </a:cubicBezTo>
                <a:close/>
                <a:moveTo>
                  <a:pt x="1201" y="10"/>
                </a:moveTo>
                <a:cubicBezTo>
                  <a:pt x="1202" y="10"/>
                  <a:pt x="1202" y="10"/>
                  <a:pt x="1202" y="10"/>
                </a:cubicBezTo>
                <a:cubicBezTo>
                  <a:pt x="1203" y="10"/>
                  <a:pt x="1202" y="10"/>
                  <a:pt x="1203" y="10"/>
                </a:cubicBezTo>
                <a:cubicBezTo>
                  <a:pt x="1205" y="10"/>
                  <a:pt x="1205" y="10"/>
                  <a:pt x="1205" y="9"/>
                </a:cubicBezTo>
                <a:cubicBezTo>
                  <a:pt x="1205" y="9"/>
                  <a:pt x="1205" y="9"/>
                  <a:pt x="1204" y="9"/>
                </a:cubicBezTo>
                <a:cubicBezTo>
                  <a:pt x="1205" y="9"/>
                  <a:pt x="1205" y="9"/>
                  <a:pt x="1205" y="9"/>
                </a:cubicBezTo>
                <a:cubicBezTo>
                  <a:pt x="1206" y="9"/>
                  <a:pt x="1206" y="9"/>
                  <a:pt x="1207" y="9"/>
                </a:cubicBezTo>
                <a:cubicBezTo>
                  <a:pt x="1208" y="9"/>
                  <a:pt x="1209" y="9"/>
                  <a:pt x="1209" y="9"/>
                </a:cubicBezTo>
                <a:cubicBezTo>
                  <a:pt x="1208" y="9"/>
                  <a:pt x="1207" y="9"/>
                  <a:pt x="1207" y="9"/>
                </a:cubicBezTo>
                <a:cubicBezTo>
                  <a:pt x="1206" y="9"/>
                  <a:pt x="1207" y="9"/>
                  <a:pt x="1206" y="9"/>
                </a:cubicBezTo>
                <a:cubicBezTo>
                  <a:pt x="1205" y="8"/>
                  <a:pt x="1205" y="8"/>
                  <a:pt x="1204" y="8"/>
                </a:cubicBezTo>
                <a:cubicBezTo>
                  <a:pt x="1203" y="8"/>
                  <a:pt x="1202" y="9"/>
                  <a:pt x="1203" y="9"/>
                </a:cubicBezTo>
                <a:cubicBezTo>
                  <a:pt x="1203" y="9"/>
                  <a:pt x="1203" y="9"/>
                  <a:pt x="1203" y="9"/>
                </a:cubicBezTo>
                <a:cubicBezTo>
                  <a:pt x="1202" y="9"/>
                  <a:pt x="1202" y="9"/>
                  <a:pt x="1202" y="9"/>
                </a:cubicBezTo>
                <a:cubicBezTo>
                  <a:pt x="1201" y="9"/>
                  <a:pt x="1201" y="9"/>
                  <a:pt x="1201" y="9"/>
                </a:cubicBezTo>
                <a:cubicBezTo>
                  <a:pt x="1201" y="10"/>
                  <a:pt x="1201" y="10"/>
                  <a:pt x="1200" y="10"/>
                </a:cubicBezTo>
                <a:cubicBezTo>
                  <a:pt x="1199" y="9"/>
                  <a:pt x="1198" y="10"/>
                  <a:pt x="1199" y="10"/>
                </a:cubicBezTo>
                <a:cubicBezTo>
                  <a:pt x="1199" y="10"/>
                  <a:pt x="1200" y="10"/>
                  <a:pt x="1201" y="10"/>
                </a:cubicBezTo>
                <a:close/>
                <a:moveTo>
                  <a:pt x="1194" y="9"/>
                </a:moveTo>
                <a:cubicBezTo>
                  <a:pt x="1193" y="9"/>
                  <a:pt x="1193" y="9"/>
                  <a:pt x="1193" y="10"/>
                </a:cubicBezTo>
                <a:cubicBezTo>
                  <a:pt x="1194" y="10"/>
                  <a:pt x="1195" y="10"/>
                  <a:pt x="1194" y="9"/>
                </a:cubicBezTo>
                <a:close/>
                <a:moveTo>
                  <a:pt x="1221" y="8"/>
                </a:moveTo>
                <a:cubicBezTo>
                  <a:pt x="1220" y="8"/>
                  <a:pt x="1221" y="8"/>
                  <a:pt x="1221" y="9"/>
                </a:cubicBezTo>
                <a:cubicBezTo>
                  <a:pt x="1222" y="9"/>
                  <a:pt x="1222" y="8"/>
                  <a:pt x="1221" y="8"/>
                </a:cubicBezTo>
                <a:close/>
                <a:moveTo>
                  <a:pt x="1225" y="8"/>
                </a:moveTo>
                <a:cubicBezTo>
                  <a:pt x="1226" y="9"/>
                  <a:pt x="1227" y="8"/>
                  <a:pt x="1227" y="8"/>
                </a:cubicBezTo>
                <a:cubicBezTo>
                  <a:pt x="1228" y="8"/>
                  <a:pt x="1228" y="8"/>
                  <a:pt x="1227" y="8"/>
                </a:cubicBezTo>
                <a:cubicBezTo>
                  <a:pt x="1226" y="8"/>
                  <a:pt x="1225" y="7"/>
                  <a:pt x="1223" y="8"/>
                </a:cubicBezTo>
                <a:cubicBezTo>
                  <a:pt x="1222" y="8"/>
                  <a:pt x="1221" y="8"/>
                  <a:pt x="1222" y="8"/>
                </a:cubicBezTo>
                <a:cubicBezTo>
                  <a:pt x="1224" y="8"/>
                  <a:pt x="1224" y="8"/>
                  <a:pt x="1225" y="8"/>
                </a:cubicBezTo>
                <a:close/>
                <a:moveTo>
                  <a:pt x="1227" y="12"/>
                </a:moveTo>
                <a:cubicBezTo>
                  <a:pt x="1228" y="12"/>
                  <a:pt x="1229" y="13"/>
                  <a:pt x="1230" y="12"/>
                </a:cubicBezTo>
                <a:cubicBezTo>
                  <a:pt x="1232" y="12"/>
                  <a:pt x="1234" y="12"/>
                  <a:pt x="1235" y="12"/>
                </a:cubicBezTo>
                <a:cubicBezTo>
                  <a:pt x="1237" y="12"/>
                  <a:pt x="1238" y="10"/>
                  <a:pt x="1232" y="10"/>
                </a:cubicBezTo>
                <a:cubicBezTo>
                  <a:pt x="1231" y="10"/>
                  <a:pt x="1231" y="10"/>
                  <a:pt x="1231" y="11"/>
                </a:cubicBezTo>
                <a:cubicBezTo>
                  <a:pt x="1231" y="11"/>
                  <a:pt x="1230" y="11"/>
                  <a:pt x="1229" y="11"/>
                </a:cubicBezTo>
                <a:cubicBezTo>
                  <a:pt x="1228" y="11"/>
                  <a:pt x="1227" y="11"/>
                  <a:pt x="1226" y="11"/>
                </a:cubicBezTo>
                <a:cubicBezTo>
                  <a:pt x="1226" y="12"/>
                  <a:pt x="1226" y="12"/>
                  <a:pt x="1227" y="12"/>
                </a:cubicBezTo>
                <a:close/>
                <a:moveTo>
                  <a:pt x="1217" y="11"/>
                </a:moveTo>
                <a:cubicBezTo>
                  <a:pt x="1216" y="11"/>
                  <a:pt x="1215" y="11"/>
                  <a:pt x="1216" y="11"/>
                </a:cubicBezTo>
                <a:cubicBezTo>
                  <a:pt x="1217" y="11"/>
                  <a:pt x="1218" y="12"/>
                  <a:pt x="1219" y="11"/>
                </a:cubicBezTo>
                <a:cubicBezTo>
                  <a:pt x="1220" y="11"/>
                  <a:pt x="1221" y="11"/>
                  <a:pt x="1221" y="11"/>
                </a:cubicBezTo>
                <a:cubicBezTo>
                  <a:pt x="1222" y="10"/>
                  <a:pt x="1222" y="10"/>
                  <a:pt x="1221" y="10"/>
                </a:cubicBezTo>
                <a:cubicBezTo>
                  <a:pt x="1220" y="10"/>
                  <a:pt x="1218" y="10"/>
                  <a:pt x="1217" y="11"/>
                </a:cubicBezTo>
                <a:close/>
                <a:moveTo>
                  <a:pt x="1223" y="13"/>
                </a:moveTo>
                <a:cubicBezTo>
                  <a:pt x="1224" y="13"/>
                  <a:pt x="1225" y="12"/>
                  <a:pt x="1225" y="12"/>
                </a:cubicBezTo>
                <a:cubicBezTo>
                  <a:pt x="1224" y="11"/>
                  <a:pt x="1224" y="11"/>
                  <a:pt x="1223" y="11"/>
                </a:cubicBezTo>
                <a:cubicBezTo>
                  <a:pt x="1222" y="11"/>
                  <a:pt x="1220" y="12"/>
                  <a:pt x="1219" y="12"/>
                </a:cubicBezTo>
                <a:cubicBezTo>
                  <a:pt x="1218" y="12"/>
                  <a:pt x="1217" y="12"/>
                  <a:pt x="1216" y="12"/>
                </a:cubicBezTo>
                <a:cubicBezTo>
                  <a:pt x="1215" y="11"/>
                  <a:pt x="1216" y="12"/>
                  <a:pt x="1215" y="12"/>
                </a:cubicBezTo>
                <a:cubicBezTo>
                  <a:pt x="1214" y="12"/>
                  <a:pt x="1214" y="13"/>
                  <a:pt x="1215" y="13"/>
                </a:cubicBezTo>
                <a:cubicBezTo>
                  <a:pt x="1216" y="13"/>
                  <a:pt x="1216" y="14"/>
                  <a:pt x="1218" y="13"/>
                </a:cubicBezTo>
                <a:cubicBezTo>
                  <a:pt x="1219" y="13"/>
                  <a:pt x="1220" y="13"/>
                  <a:pt x="1221" y="13"/>
                </a:cubicBezTo>
                <a:cubicBezTo>
                  <a:pt x="1222" y="13"/>
                  <a:pt x="1222" y="13"/>
                  <a:pt x="1223" y="13"/>
                </a:cubicBezTo>
                <a:close/>
                <a:moveTo>
                  <a:pt x="1282" y="51"/>
                </a:moveTo>
                <a:cubicBezTo>
                  <a:pt x="1282" y="52"/>
                  <a:pt x="1282" y="52"/>
                  <a:pt x="1283" y="52"/>
                </a:cubicBezTo>
                <a:cubicBezTo>
                  <a:pt x="1283" y="52"/>
                  <a:pt x="1283" y="51"/>
                  <a:pt x="1283" y="51"/>
                </a:cubicBezTo>
                <a:cubicBezTo>
                  <a:pt x="1283" y="52"/>
                  <a:pt x="1284" y="52"/>
                  <a:pt x="1284" y="52"/>
                </a:cubicBezTo>
                <a:cubicBezTo>
                  <a:pt x="1285" y="51"/>
                  <a:pt x="1285" y="51"/>
                  <a:pt x="1286" y="51"/>
                </a:cubicBezTo>
                <a:cubicBezTo>
                  <a:pt x="1287" y="51"/>
                  <a:pt x="1287" y="51"/>
                  <a:pt x="1288" y="51"/>
                </a:cubicBezTo>
                <a:cubicBezTo>
                  <a:pt x="1288" y="51"/>
                  <a:pt x="1288" y="51"/>
                  <a:pt x="1289" y="51"/>
                </a:cubicBezTo>
                <a:cubicBezTo>
                  <a:pt x="1290" y="51"/>
                  <a:pt x="1289" y="51"/>
                  <a:pt x="1289" y="51"/>
                </a:cubicBezTo>
                <a:cubicBezTo>
                  <a:pt x="1288" y="50"/>
                  <a:pt x="1288" y="50"/>
                  <a:pt x="1288" y="50"/>
                </a:cubicBezTo>
                <a:cubicBezTo>
                  <a:pt x="1288" y="50"/>
                  <a:pt x="1288" y="51"/>
                  <a:pt x="1287" y="51"/>
                </a:cubicBezTo>
                <a:cubicBezTo>
                  <a:pt x="1287" y="50"/>
                  <a:pt x="1287" y="50"/>
                  <a:pt x="1287" y="50"/>
                </a:cubicBezTo>
                <a:cubicBezTo>
                  <a:pt x="1287" y="50"/>
                  <a:pt x="1287" y="50"/>
                  <a:pt x="1287" y="50"/>
                </a:cubicBezTo>
                <a:cubicBezTo>
                  <a:pt x="1286" y="50"/>
                  <a:pt x="1286" y="50"/>
                  <a:pt x="1286" y="50"/>
                </a:cubicBezTo>
                <a:cubicBezTo>
                  <a:pt x="1286" y="49"/>
                  <a:pt x="1287" y="49"/>
                  <a:pt x="1286" y="49"/>
                </a:cubicBezTo>
                <a:cubicBezTo>
                  <a:pt x="1286" y="49"/>
                  <a:pt x="1285" y="49"/>
                  <a:pt x="1285" y="49"/>
                </a:cubicBezTo>
                <a:cubicBezTo>
                  <a:pt x="1284" y="49"/>
                  <a:pt x="1283" y="49"/>
                  <a:pt x="1282" y="49"/>
                </a:cubicBezTo>
                <a:cubicBezTo>
                  <a:pt x="1281" y="49"/>
                  <a:pt x="1282" y="50"/>
                  <a:pt x="1282" y="50"/>
                </a:cubicBezTo>
                <a:cubicBezTo>
                  <a:pt x="1282" y="50"/>
                  <a:pt x="1282" y="51"/>
                  <a:pt x="1282" y="51"/>
                </a:cubicBezTo>
                <a:close/>
                <a:moveTo>
                  <a:pt x="1302" y="53"/>
                </a:moveTo>
                <a:cubicBezTo>
                  <a:pt x="1303" y="53"/>
                  <a:pt x="1304" y="53"/>
                  <a:pt x="1303" y="53"/>
                </a:cubicBezTo>
                <a:cubicBezTo>
                  <a:pt x="1303" y="52"/>
                  <a:pt x="1302" y="52"/>
                  <a:pt x="1303" y="52"/>
                </a:cubicBezTo>
                <a:cubicBezTo>
                  <a:pt x="1303" y="52"/>
                  <a:pt x="1303" y="52"/>
                  <a:pt x="1303" y="51"/>
                </a:cubicBezTo>
                <a:cubicBezTo>
                  <a:pt x="1303" y="51"/>
                  <a:pt x="1302" y="51"/>
                  <a:pt x="1301" y="51"/>
                </a:cubicBezTo>
                <a:cubicBezTo>
                  <a:pt x="1300" y="51"/>
                  <a:pt x="1300" y="51"/>
                  <a:pt x="1300" y="52"/>
                </a:cubicBezTo>
                <a:cubicBezTo>
                  <a:pt x="1301" y="52"/>
                  <a:pt x="1301" y="52"/>
                  <a:pt x="1302" y="53"/>
                </a:cubicBezTo>
                <a:close/>
                <a:moveTo>
                  <a:pt x="1305" y="50"/>
                </a:moveTo>
                <a:cubicBezTo>
                  <a:pt x="1306" y="50"/>
                  <a:pt x="1306" y="49"/>
                  <a:pt x="1306" y="49"/>
                </a:cubicBezTo>
                <a:cubicBezTo>
                  <a:pt x="1306" y="49"/>
                  <a:pt x="1306" y="49"/>
                  <a:pt x="1305" y="49"/>
                </a:cubicBezTo>
                <a:cubicBezTo>
                  <a:pt x="1304" y="49"/>
                  <a:pt x="1304" y="49"/>
                  <a:pt x="1304" y="49"/>
                </a:cubicBezTo>
                <a:cubicBezTo>
                  <a:pt x="1304" y="50"/>
                  <a:pt x="1305" y="49"/>
                  <a:pt x="1305" y="50"/>
                </a:cubicBezTo>
                <a:close/>
                <a:moveTo>
                  <a:pt x="1309" y="50"/>
                </a:moveTo>
                <a:cubicBezTo>
                  <a:pt x="1310" y="50"/>
                  <a:pt x="1310" y="50"/>
                  <a:pt x="1310" y="49"/>
                </a:cubicBezTo>
                <a:cubicBezTo>
                  <a:pt x="1309" y="49"/>
                  <a:pt x="1309" y="49"/>
                  <a:pt x="1307" y="49"/>
                </a:cubicBezTo>
                <a:cubicBezTo>
                  <a:pt x="1307" y="49"/>
                  <a:pt x="1306" y="49"/>
                  <a:pt x="1307" y="49"/>
                </a:cubicBezTo>
                <a:cubicBezTo>
                  <a:pt x="1308" y="49"/>
                  <a:pt x="1308" y="49"/>
                  <a:pt x="1309" y="50"/>
                </a:cubicBezTo>
                <a:close/>
                <a:moveTo>
                  <a:pt x="1309" y="51"/>
                </a:moveTo>
                <a:cubicBezTo>
                  <a:pt x="1308" y="51"/>
                  <a:pt x="1308" y="51"/>
                  <a:pt x="1309" y="51"/>
                </a:cubicBezTo>
                <a:cubicBezTo>
                  <a:pt x="1309" y="51"/>
                  <a:pt x="1310" y="51"/>
                  <a:pt x="1310" y="51"/>
                </a:cubicBezTo>
                <a:cubicBezTo>
                  <a:pt x="1311" y="51"/>
                  <a:pt x="1310" y="51"/>
                  <a:pt x="1309" y="51"/>
                </a:cubicBezTo>
                <a:close/>
                <a:moveTo>
                  <a:pt x="1317" y="56"/>
                </a:moveTo>
                <a:cubicBezTo>
                  <a:pt x="1318" y="56"/>
                  <a:pt x="1319" y="56"/>
                  <a:pt x="1320" y="55"/>
                </a:cubicBezTo>
                <a:cubicBezTo>
                  <a:pt x="1321" y="55"/>
                  <a:pt x="1320" y="55"/>
                  <a:pt x="1319" y="54"/>
                </a:cubicBezTo>
                <a:cubicBezTo>
                  <a:pt x="1319" y="54"/>
                  <a:pt x="1317" y="54"/>
                  <a:pt x="1316" y="54"/>
                </a:cubicBezTo>
                <a:cubicBezTo>
                  <a:pt x="1316" y="54"/>
                  <a:pt x="1316" y="54"/>
                  <a:pt x="1315" y="55"/>
                </a:cubicBezTo>
                <a:cubicBezTo>
                  <a:pt x="1315" y="55"/>
                  <a:pt x="1314" y="56"/>
                  <a:pt x="1315" y="56"/>
                </a:cubicBezTo>
                <a:cubicBezTo>
                  <a:pt x="1315" y="56"/>
                  <a:pt x="1316" y="56"/>
                  <a:pt x="1317" y="56"/>
                </a:cubicBezTo>
                <a:close/>
                <a:moveTo>
                  <a:pt x="1323" y="52"/>
                </a:moveTo>
                <a:cubicBezTo>
                  <a:pt x="1322" y="52"/>
                  <a:pt x="1322" y="51"/>
                  <a:pt x="1321" y="51"/>
                </a:cubicBezTo>
                <a:cubicBezTo>
                  <a:pt x="1321" y="52"/>
                  <a:pt x="1321" y="52"/>
                  <a:pt x="1320" y="52"/>
                </a:cubicBezTo>
                <a:cubicBezTo>
                  <a:pt x="1320" y="53"/>
                  <a:pt x="1320" y="53"/>
                  <a:pt x="1321" y="53"/>
                </a:cubicBezTo>
                <a:cubicBezTo>
                  <a:pt x="1321" y="54"/>
                  <a:pt x="1322" y="54"/>
                  <a:pt x="1323" y="54"/>
                </a:cubicBezTo>
                <a:cubicBezTo>
                  <a:pt x="1324" y="54"/>
                  <a:pt x="1324" y="54"/>
                  <a:pt x="1324" y="53"/>
                </a:cubicBezTo>
                <a:cubicBezTo>
                  <a:pt x="1324" y="52"/>
                  <a:pt x="1323" y="52"/>
                  <a:pt x="1323" y="52"/>
                </a:cubicBezTo>
                <a:close/>
                <a:moveTo>
                  <a:pt x="1325" y="49"/>
                </a:moveTo>
                <a:cubicBezTo>
                  <a:pt x="1324" y="49"/>
                  <a:pt x="1324" y="49"/>
                  <a:pt x="1323" y="49"/>
                </a:cubicBezTo>
                <a:cubicBezTo>
                  <a:pt x="1323" y="49"/>
                  <a:pt x="1323" y="49"/>
                  <a:pt x="1324" y="49"/>
                </a:cubicBezTo>
                <a:cubicBezTo>
                  <a:pt x="1324" y="50"/>
                  <a:pt x="1325" y="49"/>
                  <a:pt x="1325" y="49"/>
                </a:cubicBezTo>
                <a:close/>
                <a:moveTo>
                  <a:pt x="1315" y="43"/>
                </a:moveTo>
                <a:cubicBezTo>
                  <a:pt x="1315" y="43"/>
                  <a:pt x="1315" y="44"/>
                  <a:pt x="1316" y="44"/>
                </a:cubicBezTo>
                <a:cubicBezTo>
                  <a:pt x="1317" y="44"/>
                  <a:pt x="1317" y="43"/>
                  <a:pt x="1317" y="43"/>
                </a:cubicBezTo>
                <a:cubicBezTo>
                  <a:pt x="1316" y="43"/>
                  <a:pt x="1315" y="42"/>
                  <a:pt x="1315" y="43"/>
                </a:cubicBezTo>
                <a:close/>
                <a:moveTo>
                  <a:pt x="1322" y="39"/>
                </a:moveTo>
                <a:cubicBezTo>
                  <a:pt x="1323" y="40"/>
                  <a:pt x="1323" y="40"/>
                  <a:pt x="1323" y="40"/>
                </a:cubicBezTo>
                <a:cubicBezTo>
                  <a:pt x="1324" y="40"/>
                  <a:pt x="1324" y="40"/>
                  <a:pt x="1324" y="40"/>
                </a:cubicBezTo>
                <a:cubicBezTo>
                  <a:pt x="1325" y="40"/>
                  <a:pt x="1325" y="40"/>
                  <a:pt x="1325" y="40"/>
                </a:cubicBezTo>
                <a:cubicBezTo>
                  <a:pt x="1325" y="39"/>
                  <a:pt x="1325" y="40"/>
                  <a:pt x="1325" y="39"/>
                </a:cubicBezTo>
                <a:cubicBezTo>
                  <a:pt x="1325" y="39"/>
                  <a:pt x="1324" y="39"/>
                  <a:pt x="1324" y="38"/>
                </a:cubicBezTo>
                <a:cubicBezTo>
                  <a:pt x="1324" y="38"/>
                  <a:pt x="1323" y="38"/>
                  <a:pt x="1323" y="38"/>
                </a:cubicBezTo>
                <a:cubicBezTo>
                  <a:pt x="1323" y="39"/>
                  <a:pt x="1323" y="39"/>
                  <a:pt x="1323" y="39"/>
                </a:cubicBezTo>
                <a:cubicBezTo>
                  <a:pt x="1322" y="38"/>
                  <a:pt x="1322" y="39"/>
                  <a:pt x="1322" y="39"/>
                </a:cubicBezTo>
                <a:close/>
                <a:moveTo>
                  <a:pt x="1320" y="36"/>
                </a:moveTo>
                <a:cubicBezTo>
                  <a:pt x="1321" y="36"/>
                  <a:pt x="1322" y="37"/>
                  <a:pt x="1322" y="36"/>
                </a:cubicBezTo>
                <a:cubicBezTo>
                  <a:pt x="1323" y="36"/>
                  <a:pt x="1322" y="36"/>
                  <a:pt x="1322" y="36"/>
                </a:cubicBezTo>
                <a:cubicBezTo>
                  <a:pt x="1321" y="36"/>
                  <a:pt x="1319" y="36"/>
                  <a:pt x="1320" y="36"/>
                </a:cubicBezTo>
                <a:close/>
                <a:moveTo>
                  <a:pt x="1326" y="36"/>
                </a:moveTo>
                <a:cubicBezTo>
                  <a:pt x="1326" y="36"/>
                  <a:pt x="1326" y="36"/>
                  <a:pt x="1326" y="36"/>
                </a:cubicBezTo>
                <a:cubicBezTo>
                  <a:pt x="1326" y="36"/>
                  <a:pt x="1325" y="35"/>
                  <a:pt x="1324" y="35"/>
                </a:cubicBezTo>
                <a:cubicBezTo>
                  <a:pt x="1323" y="35"/>
                  <a:pt x="1322" y="36"/>
                  <a:pt x="1323" y="36"/>
                </a:cubicBezTo>
                <a:cubicBezTo>
                  <a:pt x="1324" y="36"/>
                  <a:pt x="1325" y="36"/>
                  <a:pt x="1326" y="36"/>
                </a:cubicBezTo>
                <a:close/>
                <a:moveTo>
                  <a:pt x="1316" y="28"/>
                </a:moveTo>
                <a:cubicBezTo>
                  <a:pt x="1315" y="27"/>
                  <a:pt x="1314" y="28"/>
                  <a:pt x="1315" y="28"/>
                </a:cubicBezTo>
                <a:cubicBezTo>
                  <a:pt x="1316" y="28"/>
                  <a:pt x="1317" y="28"/>
                  <a:pt x="1316" y="28"/>
                </a:cubicBezTo>
                <a:close/>
                <a:moveTo>
                  <a:pt x="1331" y="46"/>
                </a:moveTo>
                <a:cubicBezTo>
                  <a:pt x="1331" y="46"/>
                  <a:pt x="1332" y="46"/>
                  <a:pt x="1332" y="46"/>
                </a:cubicBezTo>
                <a:cubicBezTo>
                  <a:pt x="1332" y="46"/>
                  <a:pt x="1332" y="46"/>
                  <a:pt x="1331" y="45"/>
                </a:cubicBezTo>
                <a:cubicBezTo>
                  <a:pt x="1331" y="45"/>
                  <a:pt x="1330" y="45"/>
                  <a:pt x="1331" y="46"/>
                </a:cubicBezTo>
                <a:close/>
                <a:moveTo>
                  <a:pt x="1333" y="46"/>
                </a:moveTo>
                <a:cubicBezTo>
                  <a:pt x="1333" y="46"/>
                  <a:pt x="1334" y="46"/>
                  <a:pt x="1335" y="46"/>
                </a:cubicBezTo>
                <a:cubicBezTo>
                  <a:pt x="1336" y="46"/>
                  <a:pt x="1336" y="46"/>
                  <a:pt x="1336" y="46"/>
                </a:cubicBezTo>
                <a:cubicBezTo>
                  <a:pt x="1335" y="46"/>
                  <a:pt x="1335" y="45"/>
                  <a:pt x="1334" y="45"/>
                </a:cubicBezTo>
                <a:cubicBezTo>
                  <a:pt x="1333" y="45"/>
                  <a:pt x="1332" y="46"/>
                  <a:pt x="1333" y="46"/>
                </a:cubicBezTo>
                <a:close/>
                <a:moveTo>
                  <a:pt x="1338" y="47"/>
                </a:moveTo>
                <a:cubicBezTo>
                  <a:pt x="1339" y="47"/>
                  <a:pt x="1340" y="47"/>
                  <a:pt x="1340" y="47"/>
                </a:cubicBezTo>
                <a:cubicBezTo>
                  <a:pt x="1340" y="46"/>
                  <a:pt x="1340" y="47"/>
                  <a:pt x="1339" y="46"/>
                </a:cubicBezTo>
                <a:cubicBezTo>
                  <a:pt x="1338" y="46"/>
                  <a:pt x="1337" y="46"/>
                  <a:pt x="1338" y="47"/>
                </a:cubicBezTo>
                <a:close/>
                <a:moveTo>
                  <a:pt x="1339" y="44"/>
                </a:moveTo>
                <a:cubicBezTo>
                  <a:pt x="1339" y="45"/>
                  <a:pt x="1340" y="44"/>
                  <a:pt x="1339" y="43"/>
                </a:cubicBezTo>
                <a:cubicBezTo>
                  <a:pt x="1338" y="43"/>
                  <a:pt x="1338" y="44"/>
                  <a:pt x="1339" y="44"/>
                </a:cubicBezTo>
                <a:close/>
                <a:moveTo>
                  <a:pt x="1339" y="43"/>
                </a:moveTo>
                <a:cubicBezTo>
                  <a:pt x="1339" y="43"/>
                  <a:pt x="1339" y="43"/>
                  <a:pt x="1339" y="43"/>
                </a:cubicBezTo>
                <a:cubicBezTo>
                  <a:pt x="1340" y="43"/>
                  <a:pt x="1340" y="43"/>
                  <a:pt x="1339" y="43"/>
                </a:cubicBezTo>
                <a:close/>
                <a:moveTo>
                  <a:pt x="1341" y="42"/>
                </a:moveTo>
                <a:cubicBezTo>
                  <a:pt x="1341" y="42"/>
                  <a:pt x="1341" y="42"/>
                  <a:pt x="1340" y="42"/>
                </a:cubicBezTo>
                <a:cubicBezTo>
                  <a:pt x="1339" y="42"/>
                  <a:pt x="1339" y="42"/>
                  <a:pt x="1340" y="42"/>
                </a:cubicBezTo>
                <a:cubicBezTo>
                  <a:pt x="1340" y="43"/>
                  <a:pt x="1341" y="43"/>
                  <a:pt x="1341" y="43"/>
                </a:cubicBezTo>
                <a:cubicBezTo>
                  <a:pt x="1342" y="43"/>
                  <a:pt x="1342" y="42"/>
                  <a:pt x="1341" y="42"/>
                </a:cubicBezTo>
                <a:close/>
                <a:moveTo>
                  <a:pt x="1342" y="44"/>
                </a:moveTo>
                <a:cubicBezTo>
                  <a:pt x="1343" y="44"/>
                  <a:pt x="1342" y="43"/>
                  <a:pt x="1342" y="43"/>
                </a:cubicBezTo>
                <a:cubicBezTo>
                  <a:pt x="1341" y="43"/>
                  <a:pt x="1340" y="43"/>
                  <a:pt x="1341" y="44"/>
                </a:cubicBezTo>
                <a:cubicBezTo>
                  <a:pt x="1341" y="44"/>
                  <a:pt x="1342" y="45"/>
                  <a:pt x="1342" y="44"/>
                </a:cubicBezTo>
                <a:close/>
                <a:moveTo>
                  <a:pt x="1344" y="44"/>
                </a:moveTo>
                <a:cubicBezTo>
                  <a:pt x="1344" y="43"/>
                  <a:pt x="1344" y="43"/>
                  <a:pt x="1344" y="43"/>
                </a:cubicBezTo>
                <a:cubicBezTo>
                  <a:pt x="1343" y="43"/>
                  <a:pt x="1343" y="44"/>
                  <a:pt x="1343" y="44"/>
                </a:cubicBezTo>
                <a:cubicBezTo>
                  <a:pt x="1344" y="44"/>
                  <a:pt x="1344" y="44"/>
                  <a:pt x="1344" y="44"/>
                </a:cubicBezTo>
                <a:close/>
                <a:moveTo>
                  <a:pt x="1344" y="46"/>
                </a:moveTo>
                <a:cubicBezTo>
                  <a:pt x="1345" y="46"/>
                  <a:pt x="1345" y="45"/>
                  <a:pt x="1344" y="45"/>
                </a:cubicBezTo>
                <a:cubicBezTo>
                  <a:pt x="1343" y="45"/>
                  <a:pt x="1343" y="45"/>
                  <a:pt x="1344" y="46"/>
                </a:cubicBezTo>
                <a:close/>
                <a:moveTo>
                  <a:pt x="1348" y="40"/>
                </a:moveTo>
                <a:cubicBezTo>
                  <a:pt x="1349" y="40"/>
                  <a:pt x="1348" y="40"/>
                  <a:pt x="1348" y="40"/>
                </a:cubicBezTo>
                <a:cubicBezTo>
                  <a:pt x="1348" y="40"/>
                  <a:pt x="1347" y="40"/>
                  <a:pt x="1347" y="40"/>
                </a:cubicBezTo>
                <a:cubicBezTo>
                  <a:pt x="1346" y="40"/>
                  <a:pt x="1345" y="40"/>
                  <a:pt x="1346" y="40"/>
                </a:cubicBezTo>
                <a:cubicBezTo>
                  <a:pt x="1347" y="40"/>
                  <a:pt x="1347" y="41"/>
                  <a:pt x="1347" y="41"/>
                </a:cubicBezTo>
                <a:cubicBezTo>
                  <a:pt x="1348" y="41"/>
                  <a:pt x="1348" y="41"/>
                  <a:pt x="1348" y="40"/>
                </a:cubicBezTo>
                <a:close/>
                <a:moveTo>
                  <a:pt x="1345" y="44"/>
                </a:moveTo>
                <a:cubicBezTo>
                  <a:pt x="1345" y="45"/>
                  <a:pt x="1345" y="45"/>
                  <a:pt x="1346" y="45"/>
                </a:cubicBezTo>
                <a:cubicBezTo>
                  <a:pt x="1346" y="45"/>
                  <a:pt x="1347" y="45"/>
                  <a:pt x="1347" y="45"/>
                </a:cubicBezTo>
                <a:cubicBezTo>
                  <a:pt x="1348" y="45"/>
                  <a:pt x="1348" y="44"/>
                  <a:pt x="1348" y="44"/>
                </a:cubicBezTo>
                <a:cubicBezTo>
                  <a:pt x="1347" y="44"/>
                  <a:pt x="1347" y="43"/>
                  <a:pt x="1347" y="43"/>
                </a:cubicBezTo>
                <a:cubicBezTo>
                  <a:pt x="1346" y="42"/>
                  <a:pt x="1346" y="43"/>
                  <a:pt x="1346" y="42"/>
                </a:cubicBezTo>
                <a:cubicBezTo>
                  <a:pt x="1346" y="42"/>
                  <a:pt x="1346" y="42"/>
                  <a:pt x="1346" y="41"/>
                </a:cubicBezTo>
                <a:cubicBezTo>
                  <a:pt x="1347" y="41"/>
                  <a:pt x="1346" y="41"/>
                  <a:pt x="1346" y="41"/>
                </a:cubicBezTo>
                <a:cubicBezTo>
                  <a:pt x="1345" y="41"/>
                  <a:pt x="1345" y="41"/>
                  <a:pt x="1344" y="41"/>
                </a:cubicBezTo>
                <a:cubicBezTo>
                  <a:pt x="1344" y="41"/>
                  <a:pt x="1343" y="42"/>
                  <a:pt x="1344" y="42"/>
                </a:cubicBezTo>
                <a:cubicBezTo>
                  <a:pt x="1345" y="42"/>
                  <a:pt x="1345" y="42"/>
                  <a:pt x="1345" y="42"/>
                </a:cubicBezTo>
                <a:cubicBezTo>
                  <a:pt x="1345" y="42"/>
                  <a:pt x="1345" y="43"/>
                  <a:pt x="1345" y="42"/>
                </a:cubicBezTo>
                <a:cubicBezTo>
                  <a:pt x="1344" y="42"/>
                  <a:pt x="1344" y="42"/>
                  <a:pt x="1343" y="42"/>
                </a:cubicBezTo>
                <a:cubicBezTo>
                  <a:pt x="1343" y="41"/>
                  <a:pt x="1342" y="42"/>
                  <a:pt x="1343" y="42"/>
                </a:cubicBezTo>
                <a:cubicBezTo>
                  <a:pt x="1344" y="43"/>
                  <a:pt x="1344" y="43"/>
                  <a:pt x="1345" y="43"/>
                </a:cubicBezTo>
                <a:cubicBezTo>
                  <a:pt x="1345" y="43"/>
                  <a:pt x="1346" y="43"/>
                  <a:pt x="1346" y="43"/>
                </a:cubicBezTo>
                <a:cubicBezTo>
                  <a:pt x="1346" y="43"/>
                  <a:pt x="1347" y="44"/>
                  <a:pt x="1347" y="44"/>
                </a:cubicBezTo>
                <a:cubicBezTo>
                  <a:pt x="1346" y="44"/>
                  <a:pt x="1345" y="44"/>
                  <a:pt x="1345" y="44"/>
                </a:cubicBezTo>
                <a:close/>
                <a:moveTo>
                  <a:pt x="1329" y="10"/>
                </a:moveTo>
                <a:cubicBezTo>
                  <a:pt x="1331" y="10"/>
                  <a:pt x="1332" y="11"/>
                  <a:pt x="1333" y="11"/>
                </a:cubicBezTo>
                <a:cubicBezTo>
                  <a:pt x="1334" y="10"/>
                  <a:pt x="1334" y="10"/>
                  <a:pt x="1332" y="10"/>
                </a:cubicBezTo>
                <a:cubicBezTo>
                  <a:pt x="1331" y="10"/>
                  <a:pt x="1328" y="10"/>
                  <a:pt x="1327" y="10"/>
                </a:cubicBezTo>
                <a:cubicBezTo>
                  <a:pt x="1327" y="10"/>
                  <a:pt x="1328" y="11"/>
                  <a:pt x="1329" y="10"/>
                </a:cubicBezTo>
                <a:close/>
                <a:moveTo>
                  <a:pt x="1337" y="14"/>
                </a:moveTo>
                <a:cubicBezTo>
                  <a:pt x="1338" y="14"/>
                  <a:pt x="1340" y="14"/>
                  <a:pt x="1340" y="14"/>
                </a:cubicBezTo>
                <a:cubicBezTo>
                  <a:pt x="1341" y="14"/>
                  <a:pt x="1339" y="15"/>
                  <a:pt x="1340" y="15"/>
                </a:cubicBezTo>
                <a:cubicBezTo>
                  <a:pt x="1341" y="14"/>
                  <a:pt x="1342" y="14"/>
                  <a:pt x="1343" y="15"/>
                </a:cubicBezTo>
                <a:cubicBezTo>
                  <a:pt x="1343" y="15"/>
                  <a:pt x="1344" y="15"/>
                  <a:pt x="1345" y="15"/>
                </a:cubicBezTo>
                <a:cubicBezTo>
                  <a:pt x="1346" y="15"/>
                  <a:pt x="1347" y="15"/>
                  <a:pt x="1348" y="15"/>
                </a:cubicBezTo>
                <a:cubicBezTo>
                  <a:pt x="1349" y="15"/>
                  <a:pt x="1349" y="15"/>
                  <a:pt x="1350" y="15"/>
                </a:cubicBezTo>
                <a:cubicBezTo>
                  <a:pt x="1351" y="15"/>
                  <a:pt x="1352" y="14"/>
                  <a:pt x="1354" y="14"/>
                </a:cubicBezTo>
                <a:cubicBezTo>
                  <a:pt x="1355" y="14"/>
                  <a:pt x="1357" y="14"/>
                  <a:pt x="1358" y="14"/>
                </a:cubicBezTo>
                <a:cubicBezTo>
                  <a:pt x="1359" y="15"/>
                  <a:pt x="1359" y="14"/>
                  <a:pt x="1359" y="14"/>
                </a:cubicBezTo>
                <a:cubicBezTo>
                  <a:pt x="1358" y="14"/>
                  <a:pt x="1357" y="14"/>
                  <a:pt x="1357" y="13"/>
                </a:cubicBezTo>
                <a:cubicBezTo>
                  <a:pt x="1356" y="13"/>
                  <a:pt x="1357" y="13"/>
                  <a:pt x="1358" y="13"/>
                </a:cubicBezTo>
                <a:cubicBezTo>
                  <a:pt x="1359" y="13"/>
                  <a:pt x="1359" y="12"/>
                  <a:pt x="1359" y="12"/>
                </a:cubicBezTo>
                <a:cubicBezTo>
                  <a:pt x="1358" y="12"/>
                  <a:pt x="1357" y="11"/>
                  <a:pt x="1356" y="12"/>
                </a:cubicBezTo>
                <a:cubicBezTo>
                  <a:pt x="1356" y="12"/>
                  <a:pt x="1355" y="11"/>
                  <a:pt x="1354" y="11"/>
                </a:cubicBezTo>
                <a:cubicBezTo>
                  <a:pt x="1353" y="11"/>
                  <a:pt x="1351" y="10"/>
                  <a:pt x="1351" y="10"/>
                </a:cubicBezTo>
                <a:cubicBezTo>
                  <a:pt x="1350" y="10"/>
                  <a:pt x="1349" y="10"/>
                  <a:pt x="1348" y="10"/>
                </a:cubicBezTo>
                <a:cubicBezTo>
                  <a:pt x="1347" y="10"/>
                  <a:pt x="1346" y="10"/>
                  <a:pt x="1346" y="10"/>
                </a:cubicBezTo>
                <a:cubicBezTo>
                  <a:pt x="1345" y="10"/>
                  <a:pt x="1344" y="11"/>
                  <a:pt x="1343" y="11"/>
                </a:cubicBezTo>
                <a:cubicBezTo>
                  <a:pt x="1342" y="11"/>
                  <a:pt x="1341" y="11"/>
                  <a:pt x="1340" y="11"/>
                </a:cubicBezTo>
                <a:cubicBezTo>
                  <a:pt x="1340" y="11"/>
                  <a:pt x="1340" y="11"/>
                  <a:pt x="1339" y="11"/>
                </a:cubicBezTo>
                <a:cubicBezTo>
                  <a:pt x="1339" y="12"/>
                  <a:pt x="1339" y="12"/>
                  <a:pt x="1339" y="12"/>
                </a:cubicBezTo>
                <a:cubicBezTo>
                  <a:pt x="1340" y="12"/>
                  <a:pt x="1341" y="12"/>
                  <a:pt x="1341" y="12"/>
                </a:cubicBezTo>
                <a:cubicBezTo>
                  <a:pt x="1340" y="12"/>
                  <a:pt x="1340" y="13"/>
                  <a:pt x="1340" y="13"/>
                </a:cubicBezTo>
                <a:cubicBezTo>
                  <a:pt x="1341" y="13"/>
                  <a:pt x="1341" y="13"/>
                  <a:pt x="1340" y="13"/>
                </a:cubicBezTo>
                <a:cubicBezTo>
                  <a:pt x="1339" y="13"/>
                  <a:pt x="1339" y="13"/>
                  <a:pt x="1339" y="13"/>
                </a:cubicBezTo>
                <a:cubicBezTo>
                  <a:pt x="1338" y="14"/>
                  <a:pt x="1337" y="14"/>
                  <a:pt x="1337" y="14"/>
                </a:cubicBezTo>
                <a:close/>
                <a:moveTo>
                  <a:pt x="1340" y="16"/>
                </a:moveTo>
                <a:cubicBezTo>
                  <a:pt x="1341" y="16"/>
                  <a:pt x="1343" y="16"/>
                  <a:pt x="1343" y="16"/>
                </a:cubicBezTo>
                <a:cubicBezTo>
                  <a:pt x="1343" y="17"/>
                  <a:pt x="1343" y="17"/>
                  <a:pt x="1344" y="17"/>
                </a:cubicBezTo>
                <a:cubicBezTo>
                  <a:pt x="1345" y="17"/>
                  <a:pt x="1346" y="17"/>
                  <a:pt x="1347" y="17"/>
                </a:cubicBezTo>
                <a:cubicBezTo>
                  <a:pt x="1348" y="16"/>
                  <a:pt x="1348" y="15"/>
                  <a:pt x="1343" y="15"/>
                </a:cubicBezTo>
                <a:cubicBezTo>
                  <a:pt x="1342" y="15"/>
                  <a:pt x="1339" y="15"/>
                  <a:pt x="1338" y="15"/>
                </a:cubicBezTo>
                <a:cubicBezTo>
                  <a:pt x="1337" y="15"/>
                  <a:pt x="1337" y="15"/>
                  <a:pt x="1336" y="15"/>
                </a:cubicBezTo>
                <a:cubicBezTo>
                  <a:pt x="1336" y="15"/>
                  <a:pt x="1338" y="15"/>
                  <a:pt x="1338" y="16"/>
                </a:cubicBezTo>
                <a:cubicBezTo>
                  <a:pt x="1339" y="16"/>
                  <a:pt x="1339" y="17"/>
                  <a:pt x="1340" y="16"/>
                </a:cubicBezTo>
                <a:close/>
                <a:moveTo>
                  <a:pt x="1341" y="17"/>
                </a:moveTo>
                <a:cubicBezTo>
                  <a:pt x="1341" y="17"/>
                  <a:pt x="1341" y="17"/>
                  <a:pt x="1339" y="17"/>
                </a:cubicBezTo>
                <a:cubicBezTo>
                  <a:pt x="1339" y="17"/>
                  <a:pt x="1339" y="17"/>
                  <a:pt x="1340" y="17"/>
                </a:cubicBezTo>
                <a:cubicBezTo>
                  <a:pt x="1341" y="17"/>
                  <a:pt x="1342" y="17"/>
                  <a:pt x="1341" y="17"/>
                </a:cubicBezTo>
                <a:close/>
                <a:moveTo>
                  <a:pt x="1339" y="18"/>
                </a:moveTo>
                <a:cubicBezTo>
                  <a:pt x="1340" y="18"/>
                  <a:pt x="1341" y="18"/>
                  <a:pt x="1341" y="18"/>
                </a:cubicBezTo>
                <a:cubicBezTo>
                  <a:pt x="1342" y="18"/>
                  <a:pt x="1341" y="17"/>
                  <a:pt x="1339" y="18"/>
                </a:cubicBezTo>
                <a:cubicBezTo>
                  <a:pt x="1338" y="18"/>
                  <a:pt x="1338" y="18"/>
                  <a:pt x="1339" y="18"/>
                </a:cubicBezTo>
                <a:close/>
                <a:moveTo>
                  <a:pt x="1343" y="19"/>
                </a:moveTo>
                <a:cubicBezTo>
                  <a:pt x="1345" y="19"/>
                  <a:pt x="1345" y="18"/>
                  <a:pt x="1344" y="18"/>
                </a:cubicBezTo>
                <a:cubicBezTo>
                  <a:pt x="1343" y="18"/>
                  <a:pt x="1342" y="18"/>
                  <a:pt x="1343" y="19"/>
                </a:cubicBezTo>
                <a:close/>
                <a:moveTo>
                  <a:pt x="1347" y="20"/>
                </a:moveTo>
                <a:cubicBezTo>
                  <a:pt x="1348" y="20"/>
                  <a:pt x="1348" y="20"/>
                  <a:pt x="1347" y="20"/>
                </a:cubicBezTo>
                <a:cubicBezTo>
                  <a:pt x="1346" y="20"/>
                  <a:pt x="1346" y="20"/>
                  <a:pt x="1347" y="20"/>
                </a:cubicBezTo>
                <a:close/>
                <a:moveTo>
                  <a:pt x="1346" y="18"/>
                </a:moveTo>
                <a:cubicBezTo>
                  <a:pt x="1346" y="18"/>
                  <a:pt x="1346" y="19"/>
                  <a:pt x="1346" y="19"/>
                </a:cubicBezTo>
                <a:cubicBezTo>
                  <a:pt x="1347" y="19"/>
                  <a:pt x="1348" y="18"/>
                  <a:pt x="1346" y="18"/>
                </a:cubicBezTo>
                <a:close/>
                <a:moveTo>
                  <a:pt x="1357" y="15"/>
                </a:moveTo>
                <a:cubicBezTo>
                  <a:pt x="1356" y="15"/>
                  <a:pt x="1355" y="15"/>
                  <a:pt x="1354" y="15"/>
                </a:cubicBezTo>
                <a:cubicBezTo>
                  <a:pt x="1353" y="15"/>
                  <a:pt x="1353" y="15"/>
                  <a:pt x="1352" y="15"/>
                </a:cubicBezTo>
                <a:cubicBezTo>
                  <a:pt x="1352" y="15"/>
                  <a:pt x="1351" y="15"/>
                  <a:pt x="1350" y="16"/>
                </a:cubicBezTo>
                <a:cubicBezTo>
                  <a:pt x="1349" y="16"/>
                  <a:pt x="1350" y="16"/>
                  <a:pt x="1351" y="16"/>
                </a:cubicBezTo>
                <a:cubicBezTo>
                  <a:pt x="1351" y="16"/>
                  <a:pt x="1351" y="16"/>
                  <a:pt x="1351" y="17"/>
                </a:cubicBezTo>
                <a:cubicBezTo>
                  <a:pt x="1350" y="17"/>
                  <a:pt x="1350" y="17"/>
                  <a:pt x="1349" y="17"/>
                </a:cubicBezTo>
                <a:cubicBezTo>
                  <a:pt x="1349" y="17"/>
                  <a:pt x="1349" y="18"/>
                  <a:pt x="1347" y="18"/>
                </a:cubicBezTo>
                <a:cubicBezTo>
                  <a:pt x="1347" y="18"/>
                  <a:pt x="1347" y="18"/>
                  <a:pt x="1348" y="18"/>
                </a:cubicBezTo>
                <a:cubicBezTo>
                  <a:pt x="1348" y="18"/>
                  <a:pt x="1348" y="18"/>
                  <a:pt x="1348" y="18"/>
                </a:cubicBezTo>
                <a:cubicBezTo>
                  <a:pt x="1348" y="19"/>
                  <a:pt x="1348" y="18"/>
                  <a:pt x="1349" y="18"/>
                </a:cubicBezTo>
                <a:cubicBezTo>
                  <a:pt x="1349" y="18"/>
                  <a:pt x="1350" y="17"/>
                  <a:pt x="1350" y="18"/>
                </a:cubicBezTo>
                <a:cubicBezTo>
                  <a:pt x="1351" y="18"/>
                  <a:pt x="1350" y="19"/>
                  <a:pt x="1351" y="18"/>
                </a:cubicBezTo>
                <a:cubicBezTo>
                  <a:pt x="1351" y="18"/>
                  <a:pt x="1352" y="17"/>
                  <a:pt x="1352" y="18"/>
                </a:cubicBezTo>
                <a:cubicBezTo>
                  <a:pt x="1353" y="19"/>
                  <a:pt x="1353" y="19"/>
                  <a:pt x="1354" y="19"/>
                </a:cubicBezTo>
                <a:cubicBezTo>
                  <a:pt x="1355" y="19"/>
                  <a:pt x="1355" y="19"/>
                  <a:pt x="1356" y="20"/>
                </a:cubicBezTo>
                <a:cubicBezTo>
                  <a:pt x="1356" y="20"/>
                  <a:pt x="1357" y="20"/>
                  <a:pt x="1358" y="20"/>
                </a:cubicBezTo>
                <a:cubicBezTo>
                  <a:pt x="1358" y="20"/>
                  <a:pt x="1359" y="19"/>
                  <a:pt x="1359" y="20"/>
                </a:cubicBezTo>
                <a:cubicBezTo>
                  <a:pt x="1360" y="20"/>
                  <a:pt x="1360" y="20"/>
                  <a:pt x="1361" y="20"/>
                </a:cubicBezTo>
                <a:cubicBezTo>
                  <a:pt x="1362" y="20"/>
                  <a:pt x="1364" y="20"/>
                  <a:pt x="1365" y="20"/>
                </a:cubicBezTo>
                <a:cubicBezTo>
                  <a:pt x="1365" y="21"/>
                  <a:pt x="1367" y="21"/>
                  <a:pt x="1367" y="21"/>
                </a:cubicBezTo>
                <a:cubicBezTo>
                  <a:pt x="1368" y="21"/>
                  <a:pt x="1370" y="21"/>
                  <a:pt x="1372" y="21"/>
                </a:cubicBezTo>
                <a:cubicBezTo>
                  <a:pt x="1373" y="21"/>
                  <a:pt x="1375" y="21"/>
                  <a:pt x="1376" y="21"/>
                </a:cubicBezTo>
                <a:cubicBezTo>
                  <a:pt x="1376" y="21"/>
                  <a:pt x="1377" y="21"/>
                  <a:pt x="1377" y="20"/>
                </a:cubicBezTo>
                <a:cubicBezTo>
                  <a:pt x="1377" y="20"/>
                  <a:pt x="1375" y="20"/>
                  <a:pt x="1375" y="20"/>
                </a:cubicBezTo>
                <a:cubicBezTo>
                  <a:pt x="1374" y="20"/>
                  <a:pt x="1373" y="19"/>
                  <a:pt x="1372" y="19"/>
                </a:cubicBezTo>
                <a:cubicBezTo>
                  <a:pt x="1371" y="19"/>
                  <a:pt x="1372" y="19"/>
                  <a:pt x="1373" y="19"/>
                </a:cubicBezTo>
                <a:cubicBezTo>
                  <a:pt x="1374" y="19"/>
                  <a:pt x="1374" y="19"/>
                  <a:pt x="1373" y="18"/>
                </a:cubicBezTo>
                <a:cubicBezTo>
                  <a:pt x="1373" y="18"/>
                  <a:pt x="1372" y="17"/>
                  <a:pt x="1372" y="17"/>
                </a:cubicBezTo>
                <a:cubicBezTo>
                  <a:pt x="1372" y="17"/>
                  <a:pt x="1373" y="17"/>
                  <a:pt x="1372" y="16"/>
                </a:cubicBezTo>
                <a:cubicBezTo>
                  <a:pt x="1372" y="16"/>
                  <a:pt x="1370" y="16"/>
                  <a:pt x="1370" y="16"/>
                </a:cubicBezTo>
                <a:cubicBezTo>
                  <a:pt x="1369" y="15"/>
                  <a:pt x="1368" y="15"/>
                  <a:pt x="1367" y="15"/>
                </a:cubicBezTo>
                <a:cubicBezTo>
                  <a:pt x="1366" y="15"/>
                  <a:pt x="1365" y="15"/>
                  <a:pt x="1365" y="15"/>
                </a:cubicBezTo>
                <a:cubicBezTo>
                  <a:pt x="1366" y="16"/>
                  <a:pt x="1365" y="16"/>
                  <a:pt x="1365" y="16"/>
                </a:cubicBezTo>
                <a:cubicBezTo>
                  <a:pt x="1365" y="16"/>
                  <a:pt x="1364" y="16"/>
                  <a:pt x="1364" y="16"/>
                </a:cubicBezTo>
                <a:cubicBezTo>
                  <a:pt x="1363" y="16"/>
                  <a:pt x="1363" y="17"/>
                  <a:pt x="1363" y="17"/>
                </a:cubicBezTo>
                <a:cubicBezTo>
                  <a:pt x="1362" y="17"/>
                  <a:pt x="1363" y="16"/>
                  <a:pt x="1363" y="15"/>
                </a:cubicBezTo>
                <a:cubicBezTo>
                  <a:pt x="1363" y="15"/>
                  <a:pt x="1362" y="15"/>
                  <a:pt x="1362" y="15"/>
                </a:cubicBezTo>
                <a:cubicBezTo>
                  <a:pt x="1361" y="15"/>
                  <a:pt x="1360" y="15"/>
                  <a:pt x="1359" y="15"/>
                </a:cubicBezTo>
                <a:cubicBezTo>
                  <a:pt x="1358" y="14"/>
                  <a:pt x="1358" y="15"/>
                  <a:pt x="1357" y="15"/>
                </a:cubicBezTo>
                <a:close/>
                <a:moveTo>
                  <a:pt x="1357" y="25"/>
                </a:moveTo>
                <a:cubicBezTo>
                  <a:pt x="1358" y="25"/>
                  <a:pt x="1358" y="24"/>
                  <a:pt x="1357" y="24"/>
                </a:cubicBezTo>
                <a:cubicBezTo>
                  <a:pt x="1357" y="24"/>
                  <a:pt x="1356" y="24"/>
                  <a:pt x="1357" y="25"/>
                </a:cubicBezTo>
                <a:close/>
                <a:moveTo>
                  <a:pt x="1374" y="17"/>
                </a:moveTo>
                <a:cubicBezTo>
                  <a:pt x="1374" y="17"/>
                  <a:pt x="1374" y="17"/>
                  <a:pt x="1373" y="17"/>
                </a:cubicBezTo>
                <a:cubicBezTo>
                  <a:pt x="1373" y="17"/>
                  <a:pt x="1373" y="17"/>
                  <a:pt x="1373" y="17"/>
                </a:cubicBezTo>
                <a:cubicBezTo>
                  <a:pt x="1373" y="18"/>
                  <a:pt x="1374" y="17"/>
                  <a:pt x="1374" y="17"/>
                </a:cubicBezTo>
                <a:close/>
                <a:moveTo>
                  <a:pt x="1344" y="29"/>
                </a:moveTo>
                <a:cubicBezTo>
                  <a:pt x="1345" y="30"/>
                  <a:pt x="1346" y="29"/>
                  <a:pt x="1346" y="29"/>
                </a:cubicBezTo>
                <a:cubicBezTo>
                  <a:pt x="1346" y="29"/>
                  <a:pt x="1346" y="29"/>
                  <a:pt x="1345" y="29"/>
                </a:cubicBezTo>
                <a:cubicBezTo>
                  <a:pt x="1344" y="29"/>
                  <a:pt x="1343" y="29"/>
                  <a:pt x="1344" y="29"/>
                </a:cubicBezTo>
                <a:close/>
                <a:moveTo>
                  <a:pt x="1348" y="30"/>
                </a:moveTo>
                <a:cubicBezTo>
                  <a:pt x="1347" y="30"/>
                  <a:pt x="1347" y="30"/>
                  <a:pt x="1348" y="30"/>
                </a:cubicBezTo>
                <a:cubicBezTo>
                  <a:pt x="1348" y="30"/>
                  <a:pt x="1349" y="30"/>
                  <a:pt x="1348" y="30"/>
                </a:cubicBezTo>
                <a:close/>
                <a:moveTo>
                  <a:pt x="1343" y="30"/>
                </a:moveTo>
                <a:cubicBezTo>
                  <a:pt x="1343" y="30"/>
                  <a:pt x="1344" y="30"/>
                  <a:pt x="1343" y="30"/>
                </a:cubicBezTo>
                <a:cubicBezTo>
                  <a:pt x="1343" y="30"/>
                  <a:pt x="1342" y="30"/>
                  <a:pt x="1343" y="30"/>
                </a:cubicBezTo>
                <a:close/>
                <a:moveTo>
                  <a:pt x="1365" y="36"/>
                </a:moveTo>
                <a:cubicBezTo>
                  <a:pt x="1366" y="36"/>
                  <a:pt x="1366" y="36"/>
                  <a:pt x="1367" y="36"/>
                </a:cubicBezTo>
                <a:cubicBezTo>
                  <a:pt x="1367" y="36"/>
                  <a:pt x="1367" y="35"/>
                  <a:pt x="1366" y="35"/>
                </a:cubicBezTo>
                <a:cubicBezTo>
                  <a:pt x="1365" y="35"/>
                  <a:pt x="1365" y="35"/>
                  <a:pt x="1365" y="36"/>
                </a:cubicBezTo>
                <a:close/>
                <a:moveTo>
                  <a:pt x="1367" y="32"/>
                </a:moveTo>
                <a:cubicBezTo>
                  <a:pt x="1366" y="32"/>
                  <a:pt x="1365" y="33"/>
                  <a:pt x="1367" y="33"/>
                </a:cubicBezTo>
                <a:cubicBezTo>
                  <a:pt x="1368" y="33"/>
                  <a:pt x="1368" y="32"/>
                  <a:pt x="1367" y="32"/>
                </a:cubicBezTo>
                <a:close/>
                <a:moveTo>
                  <a:pt x="1371" y="32"/>
                </a:moveTo>
                <a:cubicBezTo>
                  <a:pt x="1371" y="32"/>
                  <a:pt x="1371" y="32"/>
                  <a:pt x="1370" y="32"/>
                </a:cubicBezTo>
                <a:cubicBezTo>
                  <a:pt x="1370" y="32"/>
                  <a:pt x="1370" y="32"/>
                  <a:pt x="1371" y="32"/>
                </a:cubicBezTo>
                <a:close/>
                <a:moveTo>
                  <a:pt x="1373" y="32"/>
                </a:moveTo>
                <a:cubicBezTo>
                  <a:pt x="1374" y="32"/>
                  <a:pt x="1374" y="32"/>
                  <a:pt x="1373" y="32"/>
                </a:cubicBezTo>
                <a:cubicBezTo>
                  <a:pt x="1372" y="32"/>
                  <a:pt x="1372" y="32"/>
                  <a:pt x="1373" y="32"/>
                </a:cubicBezTo>
                <a:close/>
                <a:moveTo>
                  <a:pt x="1376" y="32"/>
                </a:moveTo>
                <a:cubicBezTo>
                  <a:pt x="1376" y="32"/>
                  <a:pt x="1376" y="32"/>
                  <a:pt x="1376" y="32"/>
                </a:cubicBezTo>
                <a:cubicBezTo>
                  <a:pt x="1375" y="32"/>
                  <a:pt x="1374" y="32"/>
                  <a:pt x="1374" y="32"/>
                </a:cubicBezTo>
                <a:cubicBezTo>
                  <a:pt x="1375" y="32"/>
                  <a:pt x="1375" y="33"/>
                  <a:pt x="1376" y="32"/>
                </a:cubicBezTo>
                <a:close/>
                <a:moveTo>
                  <a:pt x="1379" y="32"/>
                </a:moveTo>
                <a:cubicBezTo>
                  <a:pt x="1380" y="32"/>
                  <a:pt x="1380" y="32"/>
                  <a:pt x="1380" y="32"/>
                </a:cubicBezTo>
                <a:cubicBezTo>
                  <a:pt x="1380" y="33"/>
                  <a:pt x="1381" y="33"/>
                  <a:pt x="1381" y="33"/>
                </a:cubicBezTo>
                <a:cubicBezTo>
                  <a:pt x="1381" y="32"/>
                  <a:pt x="1380" y="32"/>
                  <a:pt x="1379" y="31"/>
                </a:cubicBezTo>
                <a:cubicBezTo>
                  <a:pt x="1378" y="31"/>
                  <a:pt x="1378" y="32"/>
                  <a:pt x="1379" y="32"/>
                </a:cubicBezTo>
                <a:close/>
                <a:moveTo>
                  <a:pt x="1380" y="35"/>
                </a:moveTo>
                <a:cubicBezTo>
                  <a:pt x="1380" y="35"/>
                  <a:pt x="1381" y="34"/>
                  <a:pt x="1381" y="34"/>
                </a:cubicBezTo>
                <a:cubicBezTo>
                  <a:pt x="1381" y="34"/>
                  <a:pt x="1380" y="34"/>
                  <a:pt x="1380" y="34"/>
                </a:cubicBezTo>
                <a:cubicBezTo>
                  <a:pt x="1380" y="34"/>
                  <a:pt x="1379" y="35"/>
                  <a:pt x="1380" y="35"/>
                </a:cubicBezTo>
                <a:close/>
                <a:moveTo>
                  <a:pt x="1374" y="31"/>
                </a:moveTo>
                <a:cubicBezTo>
                  <a:pt x="1374" y="31"/>
                  <a:pt x="1373" y="30"/>
                  <a:pt x="1374" y="30"/>
                </a:cubicBezTo>
                <a:cubicBezTo>
                  <a:pt x="1375" y="30"/>
                  <a:pt x="1374" y="29"/>
                  <a:pt x="1374" y="29"/>
                </a:cubicBezTo>
                <a:cubicBezTo>
                  <a:pt x="1373" y="29"/>
                  <a:pt x="1373" y="30"/>
                  <a:pt x="1372" y="30"/>
                </a:cubicBezTo>
                <a:cubicBezTo>
                  <a:pt x="1372" y="30"/>
                  <a:pt x="1371" y="30"/>
                  <a:pt x="1370" y="30"/>
                </a:cubicBezTo>
                <a:cubicBezTo>
                  <a:pt x="1370" y="30"/>
                  <a:pt x="1370" y="30"/>
                  <a:pt x="1371" y="30"/>
                </a:cubicBezTo>
                <a:cubicBezTo>
                  <a:pt x="1371" y="30"/>
                  <a:pt x="1372" y="30"/>
                  <a:pt x="1372" y="30"/>
                </a:cubicBezTo>
                <a:cubicBezTo>
                  <a:pt x="1373" y="31"/>
                  <a:pt x="1373" y="31"/>
                  <a:pt x="1374" y="31"/>
                </a:cubicBezTo>
                <a:cubicBezTo>
                  <a:pt x="1374" y="31"/>
                  <a:pt x="1375" y="31"/>
                  <a:pt x="1374" y="31"/>
                </a:cubicBezTo>
                <a:close/>
                <a:moveTo>
                  <a:pt x="1381" y="25"/>
                </a:moveTo>
                <a:cubicBezTo>
                  <a:pt x="1382" y="25"/>
                  <a:pt x="1384" y="25"/>
                  <a:pt x="1384" y="25"/>
                </a:cubicBezTo>
                <a:cubicBezTo>
                  <a:pt x="1385" y="25"/>
                  <a:pt x="1386" y="24"/>
                  <a:pt x="1386" y="24"/>
                </a:cubicBezTo>
                <a:cubicBezTo>
                  <a:pt x="1387" y="24"/>
                  <a:pt x="1389" y="24"/>
                  <a:pt x="1390" y="24"/>
                </a:cubicBezTo>
                <a:cubicBezTo>
                  <a:pt x="1391" y="24"/>
                  <a:pt x="1392" y="24"/>
                  <a:pt x="1392" y="24"/>
                </a:cubicBezTo>
                <a:cubicBezTo>
                  <a:pt x="1392" y="25"/>
                  <a:pt x="1393" y="24"/>
                  <a:pt x="1393" y="24"/>
                </a:cubicBezTo>
                <a:cubicBezTo>
                  <a:pt x="1393" y="24"/>
                  <a:pt x="1394" y="24"/>
                  <a:pt x="1395" y="24"/>
                </a:cubicBezTo>
                <a:cubicBezTo>
                  <a:pt x="1396" y="24"/>
                  <a:pt x="1397" y="24"/>
                  <a:pt x="1398" y="24"/>
                </a:cubicBezTo>
                <a:cubicBezTo>
                  <a:pt x="1399" y="23"/>
                  <a:pt x="1400" y="24"/>
                  <a:pt x="1400" y="23"/>
                </a:cubicBezTo>
                <a:cubicBezTo>
                  <a:pt x="1401" y="23"/>
                  <a:pt x="1401" y="23"/>
                  <a:pt x="1401" y="23"/>
                </a:cubicBezTo>
                <a:cubicBezTo>
                  <a:pt x="1402" y="22"/>
                  <a:pt x="1400" y="22"/>
                  <a:pt x="1399" y="21"/>
                </a:cubicBezTo>
                <a:cubicBezTo>
                  <a:pt x="1398" y="21"/>
                  <a:pt x="1398" y="21"/>
                  <a:pt x="1398" y="21"/>
                </a:cubicBezTo>
                <a:cubicBezTo>
                  <a:pt x="1397" y="21"/>
                  <a:pt x="1397" y="21"/>
                  <a:pt x="1396" y="21"/>
                </a:cubicBezTo>
                <a:cubicBezTo>
                  <a:pt x="1395" y="21"/>
                  <a:pt x="1395" y="20"/>
                  <a:pt x="1394" y="20"/>
                </a:cubicBezTo>
                <a:cubicBezTo>
                  <a:pt x="1393" y="20"/>
                  <a:pt x="1393" y="20"/>
                  <a:pt x="1393" y="20"/>
                </a:cubicBezTo>
                <a:cubicBezTo>
                  <a:pt x="1392" y="20"/>
                  <a:pt x="1392" y="20"/>
                  <a:pt x="1391" y="20"/>
                </a:cubicBezTo>
                <a:cubicBezTo>
                  <a:pt x="1390" y="19"/>
                  <a:pt x="1390" y="19"/>
                  <a:pt x="1390" y="20"/>
                </a:cubicBezTo>
                <a:cubicBezTo>
                  <a:pt x="1389" y="20"/>
                  <a:pt x="1389" y="20"/>
                  <a:pt x="1388" y="20"/>
                </a:cubicBezTo>
                <a:cubicBezTo>
                  <a:pt x="1388" y="21"/>
                  <a:pt x="1388" y="21"/>
                  <a:pt x="1387" y="21"/>
                </a:cubicBezTo>
                <a:cubicBezTo>
                  <a:pt x="1387" y="21"/>
                  <a:pt x="1387" y="20"/>
                  <a:pt x="1387" y="20"/>
                </a:cubicBezTo>
                <a:cubicBezTo>
                  <a:pt x="1387" y="20"/>
                  <a:pt x="1387" y="19"/>
                  <a:pt x="1387" y="19"/>
                </a:cubicBezTo>
                <a:cubicBezTo>
                  <a:pt x="1387" y="19"/>
                  <a:pt x="1387" y="19"/>
                  <a:pt x="1387" y="19"/>
                </a:cubicBezTo>
                <a:cubicBezTo>
                  <a:pt x="1386" y="18"/>
                  <a:pt x="1385" y="18"/>
                  <a:pt x="1384" y="18"/>
                </a:cubicBezTo>
                <a:cubicBezTo>
                  <a:pt x="1383" y="18"/>
                  <a:pt x="1383" y="18"/>
                  <a:pt x="1383" y="19"/>
                </a:cubicBezTo>
                <a:cubicBezTo>
                  <a:pt x="1384" y="19"/>
                  <a:pt x="1383" y="19"/>
                  <a:pt x="1382" y="19"/>
                </a:cubicBezTo>
                <a:cubicBezTo>
                  <a:pt x="1382" y="18"/>
                  <a:pt x="1381" y="18"/>
                  <a:pt x="1381" y="18"/>
                </a:cubicBezTo>
                <a:cubicBezTo>
                  <a:pt x="1381" y="19"/>
                  <a:pt x="1381" y="19"/>
                  <a:pt x="1381" y="19"/>
                </a:cubicBezTo>
                <a:cubicBezTo>
                  <a:pt x="1380" y="19"/>
                  <a:pt x="1380" y="20"/>
                  <a:pt x="1381" y="20"/>
                </a:cubicBezTo>
                <a:cubicBezTo>
                  <a:pt x="1381" y="20"/>
                  <a:pt x="1383" y="20"/>
                  <a:pt x="1383" y="20"/>
                </a:cubicBezTo>
                <a:cubicBezTo>
                  <a:pt x="1383" y="20"/>
                  <a:pt x="1382" y="20"/>
                  <a:pt x="1382" y="20"/>
                </a:cubicBezTo>
                <a:cubicBezTo>
                  <a:pt x="1381" y="20"/>
                  <a:pt x="1380" y="20"/>
                  <a:pt x="1381" y="21"/>
                </a:cubicBezTo>
                <a:cubicBezTo>
                  <a:pt x="1381" y="21"/>
                  <a:pt x="1382" y="21"/>
                  <a:pt x="1382" y="21"/>
                </a:cubicBezTo>
                <a:cubicBezTo>
                  <a:pt x="1383" y="22"/>
                  <a:pt x="1382" y="22"/>
                  <a:pt x="1382" y="22"/>
                </a:cubicBezTo>
                <a:cubicBezTo>
                  <a:pt x="1381" y="21"/>
                  <a:pt x="1381" y="21"/>
                  <a:pt x="1380" y="21"/>
                </a:cubicBezTo>
                <a:cubicBezTo>
                  <a:pt x="1380" y="21"/>
                  <a:pt x="1380" y="23"/>
                  <a:pt x="1381" y="23"/>
                </a:cubicBezTo>
                <a:cubicBezTo>
                  <a:pt x="1381" y="24"/>
                  <a:pt x="1380" y="24"/>
                  <a:pt x="1380" y="25"/>
                </a:cubicBezTo>
                <a:cubicBezTo>
                  <a:pt x="1380" y="25"/>
                  <a:pt x="1380" y="25"/>
                  <a:pt x="1381" y="25"/>
                </a:cubicBezTo>
                <a:close/>
                <a:moveTo>
                  <a:pt x="1406" y="24"/>
                </a:moveTo>
                <a:cubicBezTo>
                  <a:pt x="1407" y="24"/>
                  <a:pt x="1407" y="23"/>
                  <a:pt x="1406" y="24"/>
                </a:cubicBezTo>
                <a:cubicBezTo>
                  <a:pt x="1406" y="24"/>
                  <a:pt x="1406" y="24"/>
                  <a:pt x="1406" y="24"/>
                </a:cubicBezTo>
                <a:cubicBezTo>
                  <a:pt x="1405" y="24"/>
                  <a:pt x="1405" y="24"/>
                  <a:pt x="1405" y="24"/>
                </a:cubicBezTo>
                <a:cubicBezTo>
                  <a:pt x="1406" y="25"/>
                  <a:pt x="1406" y="25"/>
                  <a:pt x="1406" y="24"/>
                </a:cubicBezTo>
                <a:close/>
                <a:moveTo>
                  <a:pt x="1411" y="25"/>
                </a:moveTo>
                <a:cubicBezTo>
                  <a:pt x="1412" y="25"/>
                  <a:pt x="1412" y="25"/>
                  <a:pt x="1412" y="24"/>
                </a:cubicBezTo>
                <a:cubicBezTo>
                  <a:pt x="1411" y="24"/>
                  <a:pt x="1410" y="24"/>
                  <a:pt x="1408" y="24"/>
                </a:cubicBezTo>
                <a:cubicBezTo>
                  <a:pt x="1407" y="24"/>
                  <a:pt x="1407" y="25"/>
                  <a:pt x="1408" y="25"/>
                </a:cubicBezTo>
                <a:cubicBezTo>
                  <a:pt x="1408" y="25"/>
                  <a:pt x="1410" y="25"/>
                  <a:pt x="1411" y="25"/>
                </a:cubicBezTo>
                <a:close/>
                <a:moveTo>
                  <a:pt x="1412" y="28"/>
                </a:moveTo>
                <a:cubicBezTo>
                  <a:pt x="1413" y="29"/>
                  <a:pt x="1413" y="28"/>
                  <a:pt x="1412" y="28"/>
                </a:cubicBezTo>
                <a:cubicBezTo>
                  <a:pt x="1412" y="28"/>
                  <a:pt x="1411" y="28"/>
                  <a:pt x="1412" y="28"/>
                </a:cubicBezTo>
                <a:close/>
                <a:moveTo>
                  <a:pt x="1417" y="29"/>
                </a:moveTo>
                <a:cubicBezTo>
                  <a:pt x="1417" y="29"/>
                  <a:pt x="1417" y="29"/>
                  <a:pt x="1416" y="29"/>
                </a:cubicBezTo>
                <a:cubicBezTo>
                  <a:pt x="1416" y="29"/>
                  <a:pt x="1415" y="29"/>
                  <a:pt x="1416" y="29"/>
                </a:cubicBezTo>
                <a:cubicBezTo>
                  <a:pt x="1416" y="29"/>
                  <a:pt x="1417" y="29"/>
                  <a:pt x="1417" y="29"/>
                </a:cubicBezTo>
                <a:close/>
                <a:moveTo>
                  <a:pt x="1445" y="34"/>
                </a:moveTo>
                <a:cubicBezTo>
                  <a:pt x="1446" y="34"/>
                  <a:pt x="1445" y="35"/>
                  <a:pt x="1446" y="35"/>
                </a:cubicBezTo>
                <a:cubicBezTo>
                  <a:pt x="1446" y="35"/>
                  <a:pt x="1446" y="34"/>
                  <a:pt x="1446" y="34"/>
                </a:cubicBezTo>
                <a:cubicBezTo>
                  <a:pt x="1446" y="34"/>
                  <a:pt x="1446" y="34"/>
                  <a:pt x="1446" y="34"/>
                </a:cubicBezTo>
                <a:cubicBezTo>
                  <a:pt x="1445" y="33"/>
                  <a:pt x="1444" y="33"/>
                  <a:pt x="1445" y="34"/>
                </a:cubicBezTo>
                <a:cubicBezTo>
                  <a:pt x="1445" y="34"/>
                  <a:pt x="1445" y="34"/>
                  <a:pt x="1445" y="34"/>
                </a:cubicBezTo>
                <a:close/>
                <a:moveTo>
                  <a:pt x="1452" y="44"/>
                </a:moveTo>
                <a:cubicBezTo>
                  <a:pt x="1452" y="44"/>
                  <a:pt x="1452" y="44"/>
                  <a:pt x="1451" y="44"/>
                </a:cubicBezTo>
                <a:cubicBezTo>
                  <a:pt x="1451" y="44"/>
                  <a:pt x="1451" y="45"/>
                  <a:pt x="1452" y="45"/>
                </a:cubicBezTo>
                <a:cubicBezTo>
                  <a:pt x="1452" y="45"/>
                  <a:pt x="1453" y="45"/>
                  <a:pt x="1454" y="45"/>
                </a:cubicBezTo>
                <a:cubicBezTo>
                  <a:pt x="1454" y="46"/>
                  <a:pt x="1455" y="46"/>
                  <a:pt x="1456" y="46"/>
                </a:cubicBezTo>
                <a:cubicBezTo>
                  <a:pt x="1456" y="46"/>
                  <a:pt x="1458" y="46"/>
                  <a:pt x="1458" y="46"/>
                </a:cubicBezTo>
                <a:cubicBezTo>
                  <a:pt x="1458" y="45"/>
                  <a:pt x="1458" y="45"/>
                  <a:pt x="1458" y="45"/>
                </a:cubicBezTo>
                <a:cubicBezTo>
                  <a:pt x="1459" y="45"/>
                  <a:pt x="1458" y="45"/>
                  <a:pt x="1458" y="44"/>
                </a:cubicBezTo>
                <a:cubicBezTo>
                  <a:pt x="1458" y="44"/>
                  <a:pt x="1457" y="44"/>
                  <a:pt x="1455" y="44"/>
                </a:cubicBezTo>
                <a:cubicBezTo>
                  <a:pt x="1454" y="44"/>
                  <a:pt x="1454" y="44"/>
                  <a:pt x="1453" y="43"/>
                </a:cubicBezTo>
                <a:cubicBezTo>
                  <a:pt x="1452" y="43"/>
                  <a:pt x="1451" y="43"/>
                  <a:pt x="1452" y="44"/>
                </a:cubicBezTo>
                <a:close/>
                <a:moveTo>
                  <a:pt x="1470" y="44"/>
                </a:moveTo>
                <a:cubicBezTo>
                  <a:pt x="1469" y="44"/>
                  <a:pt x="1469" y="44"/>
                  <a:pt x="1469" y="45"/>
                </a:cubicBezTo>
                <a:cubicBezTo>
                  <a:pt x="1470" y="45"/>
                  <a:pt x="1470" y="45"/>
                  <a:pt x="1470" y="44"/>
                </a:cubicBezTo>
                <a:close/>
                <a:moveTo>
                  <a:pt x="1493" y="52"/>
                </a:moveTo>
                <a:cubicBezTo>
                  <a:pt x="1494" y="52"/>
                  <a:pt x="1494" y="52"/>
                  <a:pt x="1495" y="51"/>
                </a:cubicBezTo>
                <a:cubicBezTo>
                  <a:pt x="1495" y="51"/>
                  <a:pt x="1494" y="51"/>
                  <a:pt x="1493" y="51"/>
                </a:cubicBezTo>
                <a:cubicBezTo>
                  <a:pt x="1493" y="51"/>
                  <a:pt x="1493" y="51"/>
                  <a:pt x="1493" y="52"/>
                </a:cubicBezTo>
                <a:close/>
                <a:moveTo>
                  <a:pt x="1542" y="38"/>
                </a:moveTo>
                <a:cubicBezTo>
                  <a:pt x="1542" y="39"/>
                  <a:pt x="1542" y="39"/>
                  <a:pt x="1543" y="39"/>
                </a:cubicBezTo>
                <a:cubicBezTo>
                  <a:pt x="1544" y="39"/>
                  <a:pt x="1544" y="39"/>
                  <a:pt x="1544" y="39"/>
                </a:cubicBezTo>
                <a:cubicBezTo>
                  <a:pt x="1544" y="38"/>
                  <a:pt x="1544" y="38"/>
                  <a:pt x="1544" y="38"/>
                </a:cubicBezTo>
                <a:cubicBezTo>
                  <a:pt x="1544" y="37"/>
                  <a:pt x="1544" y="37"/>
                  <a:pt x="1543" y="38"/>
                </a:cubicBezTo>
                <a:cubicBezTo>
                  <a:pt x="1542" y="38"/>
                  <a:pt x="1542" y="37"/>
                  <a:pt x="1541" y="37"/>
                </a:cubicBezTo>
                <a:cubicBezTo>
                  <a:pt x="1540" y="36"/>
                  <a:pt x="1540" y="36"/>
                  <a:pt x="1540" y="37"/>
                </a:cubicBezTo>
                <a:cubicBezTo>
                  <a:pt x="1541" y="37"/>
                  <a:pt x="1541" y="38"/>
                  <a:pt x="1542" y="38"/>
                </a:cubicBezTo>
                <a:close/>
                <a:moveTo>
                  <a:pt x="1548" y="37"/>
                </a:moveTo>
                <a:cubicBezTo>
                  <a:pt x="1548" y="37"/>
                  <a:pt x="1547" y="37"/>
                  <a:pt x="1547" y="37"/>
                </a:cubicBezTo>
                <a:cubicBezTo>
                  <a:pt x="1547" y="37"/>
                  <a:pt x="1547" y="38"/>
                  <a:pt x="1548" y="38"/>
                </a:cubicBezTo>
                <a:cubicBezTo>
                  <a:pt x="1548" y="38"/>
                  <a:pt x="1549" y="38"/>
                  <a:pt x="1549" y="38"/>
                </a:cubicBezTo>
                <a:cubicBezTo>
                  <a:pt x="1549" y="39"/>
                  <a:pt x="1550" y="39"/>
                  <a:pt x="1550" y="39"/>
                </a:cubicBezTo>
                <a:cubicBezTo>
                  <a:pt x="1551" y="39"/>
                  <a:pt x="1551" y="39"/>
                  <a:pt x="1550" y="39"/>
                </a:cubicBezTo>
                <a:cubicBezTo>
                  <a:pt x="1549" y="39"/>
                  <a:pt x="1549" y="39"/>
                  <a:pt x="1549" y="39"/>
                </a:cubicBezTo>
                <a:cubicBezTo>
                  <a:pt x="1549" y="40"/>
                  <a:pt x="1550" y="40"/>
                  <a:pt x="1551" y="40"/>
                </a:cubicBezTo>
                <a:cubicBezTo>
                  <a:pt x="1552" y="40"/>
                  <a:pt x="1553" y="41"/>
                  <a:pt x="1554" y="41"/>
                </a:cubicBezTo>
                <a:cubicBezTo>
                  <a:pt x="1556" y="41"/>
                  <a:pt x="1556" y="42"/>
                  <a:pt x="1557" y="42"/>
                </a:cubicBezTo>
                <a:cubicBezTo>
                  <a:pt x="1558" y="42"/>
                  <a:pt x="1559" y="42"/>
                  <a:pt x="1560" y="42"/>
                </a:cubicBezTo>
                <a:cubicBezTo>
                  <a:pt x="1561" y="42"/>
                  <a:pt x="1562" y="43"/>
                  <a:pt x="1562" y="43"/>
                </a:cubicBezTo>
                <a:cubicBezTo>
                  <a:pt x="1563" y="43"/>
                  <a:pt x="1564" y="43"/>
                  <a:pt x="1564" y="42"/>
                </a:cubicBezTo>
                <a:cubicBezTo>
                  <a:pt x="1564" y="42"/>
                  <a:pt x="1563" y="41"/>
                  <a:pt x="1563" y="41"/>
                </a:cubicBezTo>
                <a:cubicBezTo>
                  <a:pt x="1563" y="41"/>
                  <a:pt x="1564" y="41"/>
                  <a:pt x="1564" y="41"/>
                </a:cubicBezTo>
                <a:cubicBezTo>
                  <a:pt x="1565" y="42"/>
                  <a:pt x="1566" y="42"/>
                  <a:pt x="1567" y="42"/>
                </a:cubicBezTo>
                <a:cubicBezTo>
                  <a:pt x="1567" y="42"/>
                  <a:pt x="1569" y="41"/>
                  <a:pt x="1570" y="41"/>
                </a:cubicBezTo>
                <a:cubicBezTo>
                  <a:pt x="1570" y="41"/>
                  <a:pt x="1572" y="41"/>
                  <a:pt x="1572" y="41"/>
                </a:cubicBezTo>
                <a:cubicBezTo>
                  <a:pt x="1573" y="41"/>
                  <a:pt x="1573" y="41"/>
                  <a:pt x="1574" y="41"/>
                </a:cubicBezTo>
                <a:cubicBezTo>
                  <a:pt x="1575" y="42"/>
                  <a:pt x="1575" y="42"/>
                  <a:pt x="1576" y="42"/>
                </a:cubicBezTo>
                <a:cubicBezTo>
                  <a:pt x="1577" y="41"/>
                  <a:pt x="1578" y="42"/>
                  <a:pt x="1579" y="42"/>
                </a:cubicBezTo>
                <a:cubicBezTo>
                  <a:pt x="1580" y="41"/>
                  <a:pt x="1580" y="41"/>
                  <a:pt x="1579" y="41"/>
                </a:cubicBezTo>
                <a:cubicBezTo>
                  <a:pt x="1578" y="41"/>
                  <a:pt x="1575" y="41"/>
                  <a:pt x="1574" y="40"/>
                </a:cubicBezTo>
                <a:cubicBezTo>
                  <a:pt x="1573" y="40"/>
                  <a:pt x="1572" y="40"/>
                  <a:pt x="1571" y="39"/>
                </a:cubicBezTo>
                <a:cubicBezTo>
                  <a:pt x="1570" y="39"/>
                  <a:pt x="1569" y="39"/>
                  <a:pt x="1569" y="38"/>
                </a:cubicBezTo>
                <a:cubicBezTo>
                  <a:pt x="1568" y="38"/>
                  <a:pt x="1567" y="38"/>
                  <a:pt x="1568" y="37"/>
                </a:cubicBezTo>
                <a:cubicBezTo>
                  <a:pt x="1568" y="37"/>
                  <a:pt x="1570" y="37"/>
                  <a:pt x="1571" y="37"/>
                </a:cubicBezTo>
                <a:cubicBezTo>
                  <a:pt x="1571" y="37"/>
                  <a:pt x="1571" y="37"/>
                  <a:pt x="1571" y="38"/>
                </a:cubicBezTo>
                <a:cubicBezTo>
                  <a:pt x="1571" y="39"/>
                  <a:pt x="1571" y="39"/>
                  <a:pt x="1572" y="39"/>
                </a:cubicBezTo>
                <a:cubicBezTo>
                  <a:pt x="1573" y="39"/>
                  <a:pt x="1574" y="40"/>
                  <a:pt x="1575" y="40"/>
                </a:cubicBezTo>
                <a:cubicBezTo>
                  <a:pt x="1576" y="41"/>
                  <a:pt x="1578" y="41"/>
                  <a:pt x="1579" y="41"/>
                </a:cubicBezTo>
                <a:cubicBezTo>
                  <a:pt x="1580" y="41"/>
                  <a:pt x="1581" y="41"/>
                  <a:pt x="1581" y="41"/>
                </a:cubicBezTo>
                <a:cubicBezTo>
                  <a:pt x="1582" y="41"/>
                  <a:pt x="1582" y="40"/>
                  <a:pt x="1582" y="40"/>
                </a:cubicBezTo>
                <a:cubicBezTo>
                  <a:pt x="1582" y="39"/>
                  <a:pt x="1581" y="39"/>
                  <a:pt x="1581" y="39"/>
                </a:cubicBezTo>
                <a:cubicBezTo>
                  <a:pt x="1580" y="39"/>
                  <a:pt x="1581" y="39"/>
                  <a:pt x="1581" y="38"/>
                </a:cubicBezTo>
                <a:cubicBezTo>
                  <a:pt x="1582" y="38"/>
                  <a:pt x="1582" y="38"/>
                  <a:pt x="1582" y="38"/>
                </a:cubicBezTo>
                <a:cubicBezTo>
                  <a:pt x="1582" y="38"/>
                  <a:pt x="1581" y="38"/>
                  <a:pt x="1579" y="38"/>
                </a:cubicBezTo>
                <a:cubicBezTo>
                  <a:pt x="1578" y="37"/>
                  <a:pt x="1577" y="37"/>
                  <a:pt x="1576" y="37"/>
                </a:cubicBezTo>
                <a:cubicBezTo>
                  <a:pt x="1575" y="37"/>
                  <a:pt x="1574" y="37"/>
                  <a:pt x="1573" y="36"/>
                </a:cubicBezTo>
                <a:cubicBezTo>
                  <a:pt x="1571" y="36"/>
                  <a:pt x="1572" y="37"/>
                  <a:pt x="1570" y="37"/>
                </a:cubicBezTo>
                <a:cubicBezTo>
                  <a:pt x="1569" y="37"/>
                  <a:pt x="1569" y="37"/>
                  <a:pt x="1568" y="36"/>
                </a:cubicBezTo>
                <a:cubicBezTo>
                  <a:pt x="1567" y="36"/>
                  <a:pt x="1565" y="36"/>
                  <a:pt x="1564" y="35"/>
                </a:cubicBezTo>
                <a:cubicBezTo>
                  <a:pt x="1563" y="35"/>
                  <a:pt x="1562" y="35"/>
                  <a:pt x="1561" y="35"/>
                </a:cubicBezTo>
                <a:cubicBezTo>
                  <a:pt x="1560" y="35"/>
                  <a:pt x="1562" y="35"/>
                  <a:pt x="1562" y="35"/>
                </a:cubicBezTo>
                <a:cubicBezTo>
                  <a:pt x="1561" y="35"/>
                  <a:pt x="1561" y="35"/>
                  <a:pt x="1561" y="35"/>
                </a:cubicBezTo>
                <a:cubicBezTo>
                  <a:pt x="1560" y="35"/>
                  <a:pt x="1561" y="36"/>
                  <a:pt x="1561" y="37"/>
                </a:cubicBezTo>
                <a:cubicBezTo>
                  <a:pt x="1562" y="37"/>
                  <a:pt x="1563" y="38"/>
                  <a:pt x="1562" y="37"/>
                </a:cubicBezTo>
                <a:cubicBezTo>
                  <a:pt x="1561" y="37"/>
                  <a:pt x="1561" y="37"/>
                  <a:pt x="1561" y="37"/>
                </a:cubicBezTo>
                <a:cubicBezTo>
                  <a:pt x="1560" y="36"/>
                  <a:pt x="1560" y="37"/>
                  <a:pt x="1558" y="37"/>
                </a:cubicBezTo>
                <a:cubicBezTo>
                  <a:pt x="1557" y="37"/>
                  <a:pt x="1557" y="37"/>
                  <a:pt x="1556" y="36"/>
                </a:cubicBezTo>
                <a:cubicBezTo>
                  <a:pt x="1556" y="36"/>
                  <a:pt x="1556" y="36"/>
                  <a:pt x="1555" y="36"/>
                </a:cubicBezTo>
                <a:cubicBezTo>
                  <a:pt x="1554" y="36"/>
                  <a:pt x="1554" y="35"/>
                  <a:pt x="1553" y="35"/>
                </a:cubicBezTo>
                <a:cubicBezTo>
                  <a:pt x="1552" y="35"/>
                  <a:pt x="1551" y="35"/>
                  <a:pt x="1551" y="35"/>
                </a:cubicBezTo>
                <a:cubicBezTo>
                  <a:pt x="1550" y="34"/>
                  <a:pt x="1549" y="34"/>
                  <a:pt x="1549" y="35"/>
                </a:cubicBezTo>
                <a:cubicBezTo>
                  <a:pt x="1549" y="35"/>
                  <a:pt x="1549" y="35"/>
                  <a:pt x="1549" y="35"/>
                </a:cubicBezTo>
                <a:cubicBezTo>
                  <a:pt x="1549" y="35"/>
                  <a:pt x="1548" y="35"/>
                  <a:pt x="1548" y="35"/>
                </a:cubicBezTo>
                <a:cubicBezTo>
                  <a:pt x="1548" y="35"/>
                  <a:pt x="1548" y="36"/>
                  <a:pt x="1547" y="36"/>
                </a:cubicBezTo>
                <a:cubicBezTo>
                  <a:pt x="1547" y="36"/>
                  <a:pt x="1546" y="36"/>
                  <a:pt x="1547" y="36"/>
                </a:cubicBezTo>
                <a:cubicBezTo>
                  <a:pt x="1547" y="37"/>
                  <a:pt x="1549" y="37"/>
                  <a:pt x="1548" y="37"/>
                </a:cubicBezTo>
                <a:close/>
                <a:moveTo>
                  <a:pt x="1552" y="46"/>
                </a:moveTo>
                <a:cubicBezTo>
                  <a:pt x="1553" y="46"/>
                  <a:pt x="1553" y="46"/>
                  <a:pt x="1554" y="47"/>
                </a:cubicBezTo>
                <a:cubicBezTo>
                  <a:pt x="1555" y="47"/>
                  <a:pt x="1556" y="47"/>
                  <a:pt x="1556" y="47"/>
                </a:cubicBezTo>
                <a:cubicBezTo>
                  <a:pt x="1556" y="46"/>
                  <a:pt x="1552" y="45"/>
                  <a:pt x="1551" y="45"/>
                </a:cubicBezTo>
                <a:cubicBezTo>
                  <a:pt x="1551" y="45"/>
                  <a:pt x="1551" y="45"/>
                  <a:pt x="1552" y="46"/>
                </a:cubicBezTo>
                <a:close/>
                <a:moveTo>
                  <a:pt x="1576" y="46"/>
                </a:moveTo>
                <a:cubicBezTo>
                  <a:pt x="1576" y="46"/>
                  <a:pt x="1574" y="45"/>
                  <a:pt x="1573" y="45"/>
                </a:cubicBezTo>
                <a:cubicBezTo>
                  <a:pt x="1572" y="45"/>
                  <a:pt x="1570" y="44"/>
                  <a:pt x="1571" y="45"/>
                </a:cubicBezTo>
                <a:cubicBezTo>
                  <a:pt x="1572" y="46"/>
                  <a:pt x="1573" y="47"/>
                  <a:pt x="1574" y="47"/>
                </a:cubicBezTo>
                <a:cubicBezTo>
                  <a:pt x="1575" y="47"/>
                  <a:pt x="1576" y="46"/>
                  <a:pt x="1576" y="46"/>
                </a:cubicBezTo>
                <a:close/>
                <a:moveTo>
                  <a:pt x="1576" y="50"/>
                </a:moveTo>
                <a:cubicBezTo>
                  <a:pt x="1577" y="50"/>
                  <a:pt x="1577" y="50"/>
                  <a:pt x="1578" y="49"/>
                </a:cubicBezTo>
                <a:cubicBezTo>
                  <a:pt x="1578" y="49"/>
                  <a:pt x="1580" y="50"/>
                  <a:pt x="1582" y="50"/>
                </a:cubicBezTo>
                <a:cubicBezTo>
                  <a:pt x="1583" y="50"/>
                  <a:pt x="1586" y="50"/>
                  <a:pt x="1587" y="50"/>
                </a:cubicBezTo>
                <a:cubicBezTo>
                  <a:pt x="1589" y="51"/>
                  <a:pt x="1591" y="51"/>
                  <a:pt x="1592" y="51"/>
                </a:cubicBezTo>
                <a:cubicBezTo>
                  <a:pt x="1592" y="51"/>
                  <a:pt x="1591" y="50"/>
                  <a:pt x="1590" y="49"/>
                </a:cubicBezTo>
                <a:cubicBezTo>
                  <a:pt x="1589" y="49"/>
                  <a:pt x="1587" y="48"/>
                  <a:pt x="1586" y="48"/>
                </a:cubicBezTo>
                <a:cubicBezTo>
                  <a:pt x="1585" y="48"/>
                  <a:pt x="1582" y="47"/>
                  <a:pt x="1582" y="47"/>
                </a:cubicBezTo>
                <a:cubicBezTo>
                  <a:pt x="1581" y="47"/>
                  <a:pt x="1579" y="46"/>
                  <a:pt x="1577" y="47"/>
                </a:cubicBezTo>
                <a:cubicBezTo>
                  <a:pt x="1577" y="47"/>
                  <a:pt x="1577" y="48"/>
                  <a:pt x="1577" y="48"/>
                </a:cubicBezTo>
                <a:cubicBezTo>
                  <a:pt x="1577" y="49"/>
                  <a:pt x="1578" y="49"/>
                  <a:pt x="1577" y="49"/>
                </a:cubicBezTo>
                <a:cubicBezTo>
                  <a:pt x="1576" y="49"/>
                  <a:pt x="1575" y="49"/>
                  <a:pt x="1575" y="49"/>
                </a:cubicBezTo>
                <a:cubicBezTo>
                  <a:pt x="1574" y="50"/>
                  <a:pt x="1575" y="50"/>
                  <a:pt x="1576" y="50"/>
                </a:cubicBezTo>
                <a:close/>
                <a:moveTo>
                  <a:pt x="1588" y="32"/>
                </a:moveTo>
                <a:cubicBezTo>
                  <a:pt x="1588" y="32"/>
                  <a:pt x="1589" y="31"/>
                  <a:pt x="1588" y="32"/>
                </a:cubicBezTo>
                <a:cubicBezTo>
                  <a:pt x="1587" y="32"/>
                  <a:pt x="1584" y="32"/>
                  <a:pt x="1585" y="32"/>
                </a:cubicBezTo>
                <a:cubicBezTo>
                  <a:pt x="1586" y="33"/>
                  <a:pt x="1587" y="32"/>
                  <a:pt x="1588" y="32"/>
                </a:cubicBezTo>
                <a:close/>
                <a:moveTo>
                  <a:pt x="1606" y="35"/>
                </a:moveTo>
                <a:cubicBezTo>
                  <a:pt x="1607" y="35"/>
                  <a:pt x="1607" y="35"/>
                  <a:pt x="1606" y="34"/>
                </a:cubicBezTo>
                <a:cubicBezTo>
                  <a:pt x="1605" y="34"/>
                  <a:pt x="1605" y="34"/>
                  <a:pt x="1606" y="35"/>
                </a:cubicBezTo>
                <a:close/>
                <a:moveTo>
                  <a:pt x="1586" y="38"/>
                </a:moveTo>
                <a:cubicBezTo>
                  <a:pt x="1586" y="38"/>
                  <a:pt x="1586" y="39"/>
                  <a:pt x="1587" y="39"/>
                </a:cubicBezTo>
                <a:cubicBezTo>
                  <a:pt x="1587" y="40"/>
                  <a:pt x="1588" y="40"/>
                  <a:pt x="1588" y="40"/>
                </a:cubicBezTo>
                <a:cubicBezTo>
                  <a:pt x="1589" y="40"/>
                  <a:pt x="1590" y="40"/>
                  <a:pt x="1591" y="40"/>
                </a:cubicBezTo>
                <a:cubicBezTo>
                  <a:pt x="1592" y="41"/>
                  <a:pt x="1594" y="41"/>
                  <a:pt x="1595" y="41"/>
                </a:cubicBezTo>
                <a:cubicBezTo>
                  <a:pt x="1596" y="41"/>
                  <a:pt x="1597" y="41"/>
                  <a:pt x="1598" y="42"/>
                </a:cubicBezTo>
                <a:cubicBezTo>
                  <a:pt x="1599" y="42"/>
                  <a:pt x="1601" y="42"/>
                  <a:pt x="1602" y="42"/>
                </a:cubicBezTo>
                <a:cubicBezTo>
                  <a:pt x="1603" y="42"/>
                  <a:pt x="1605" y="42"/>
                  <a:pt x="1606" y="42"/>
                </a:cubicBezTo>
                <a:cubicBezTo>
                  <a:pt x="1606" y="42"/>
                  <a:pt x="1607" y="42"/>
                  <a:pt x="1608" y="42"/>
                </a:cubicBezTo>
                <a:cubicBezTo>
                  <a:pt x="1608" y="41"/>
                  <a:pt x="1609" y="42"/>
                  <a:pt x="1608" y="41"/>
                </a:cubicBezTo>
                <a:cubicBezTo>
                  <a:pt x="1608" y="41"/>
                  <a:pt x="1608" y="41"/>
                  <a:pt x="1608" y="40"/>
                </a:cubicBezTo>
                <a:cubicBezTo>
                  <a:pt x="1608" y="40"/>
                  <a:pt x="1608" y="40"/>
                  <a:pt x="1607" y="40"/>
                </a:cubicBezTo>
                <a:cubicBezTo>
                  <a:pt x="1606" y="40"/>
                  <a:pt x="1606" y="40"/>
                  <a:pt x="1605" y="40"/>
                </a:cubicBezTo>
                <a:cubicBezTo>
                  <a:pt x="1605" y="40"/>
                  <a:pt x="1605" y="40"/>
                  <a:pt x="1603" y="40"/>
                </a:cubicBezTo>
                <a:cubicBezTo>
                  <a:pt x="1602" y="40"/>
                  <a:pt x="1601" y="39"/>
                  <a:pt x="1600" y="39"/>
                </a:cubicBezTo>
                <a:cubicBezTo>
                  <a:pt x="1599" y="40"/>
                  <a:pt x="1598" y="40"/>
                  <a:pt x="1597" y="40"/>
                </a:cubicBezTo>
                <a:cubicBezTo>
                  <a:pt x="1597" y="40"/>
                  <a:pt x="1597" y="39"/>
                  <a:pt x="1596" y="39"/>
                </a:cubicBezTo>
                <a:cubicBezTo>
                  <a:pt x="1596" y="39"/>
                  <a:pt x="1595" y="39"/>
                  <a:pt x="1594" y="39"/>
                </a:cubicBezTo>
                <a:cubicBezTo>
                  <a:pt x="1594" y="39"/>
                  <a:pt x="1592" y="38"/>
                  <a:pt x="1592" y="39"/>
                </a:cubicBezTo>
                <a:cubicBezTo>
                  <a:pt x="1591" y="39"/>
                  <a:pt x="1591" y="39"/>
                  <a:pt x="1590" y="39"/>
                </a:cubicBezTo>
                <a:cubicBezTo>
                  <a:pt x="1589" y="39"/>
                  <a:pt x="1588" y="39"/>
                  <a:pt x="1587" y="38"/>
                </a:cubicBezTo>
                <a:cubicBezTo>
                  <a:pt x="1587" y="38"/>
                  <a:pt x="1586" y="38"/>
                  <a:pt x="1586" y="38"/>
                </a:cubicBezTo>
                <a:close/>
                <a:moveTo>
                  <a:pt x="1684" y="64"/>
                </a:moveTo>
                <a:cubicBezTo>
                  <a:pt x="1685" y="64"/>
                  <a:pt x="1685" y="64"/>
                  <a:pt x="1684" y="64"/>
                </a:cubicBezTo>
                <a:cubicBezTo>
                  <a:pt x="1683" y="64"/>
                  <a:pt x="1682" y="63"/>
                  <a:pt x="1683" y="64"/>
                </a:cubicBezTo>
                <a:cubicBezTo>
                  <a:pt x="1683" y="64"/>
                  <a:pt x="1684" y="64"/>
                  <a:pt x="1684" y="64"/>
                </a:cubicBezTo>
                <a:close/>
                <a:moveTo>
                  <a:pt x="1689" y="65"/>
                </a:moveTo>
                <a:cubicBezTo>
                  <a:pt x="1689" y="65"/>
                  <a:pt x="1690" y="65"/>
                  <a:pt x="1689" y="64"/>
                </a:cubicBezTo>
                <a:cubicBezTo>
                  <a:pt x="1688" y="64"/>
                  <a:pt x="1688" y="64"/>
                  <a:pt x="1689" y="65"/>
                </a:cubicBezTo>
                <a:close/>
                <a:moveTo>
                  <a:pt x="1693" y="65"/>
                </a:moveTo>
                <a:cubicBezTo>
                  <a:pt x="1693" y="65"/>
                  <a:pt x="1694" y="65"/>
                  <a:pt x="1693" y="65"/>
                </a:cubicBezTo>
                <a:cubicBezTo>
                  <a:pt x="1693" y="65"/>
                  <a:pt x="1692" y="65"/>
                  <a:pt x="1693" y="65"/>
                </a:cubicBezTo>
                <a:close/>
                <a:moveTo>
                  <a:pt x="1724" y="70"/>
                </a:moveTo>
                <a:cubicBezTo>
                  <a:pt x="1727" y="71"/>
                  <a:pt x="1730" y="71"/>
                  <a:pt x="1731" y="72"/>
                </a:cubicBezTo>
                <a:cubicBezTo>
                  <a:pt x="1732" y="72"/>
                  <a:pt x="1732" y="71"/>
                  <a:pt x="1731" y="71"/>
                </a:cubicBezTo>
                <a:cubicBezTo>
                  <a:pt x="1731" y="70"/>
                  <a:pt x="1731" y="70"/>
                  <a:pt x="1731" y="70"/>
                </a:cubicBezTo>
                <a:cubicBezTo>
                  <a:pt x="1730" y="69"/>
                  <a:pt x="1728" y="69"/>
                  <a:pt x="1727" y="69"/>
                </a:cubicBezTo>
                <a:cubicBezTo>
                  <a:pt x="1726" y="69"/>
                  <a:pt x="1725" y="69"/>
                  <a:pt x="1724" y="69"/>
                </a:cubicBezTo>
                <a:cubicBezTo>
                  <a:pt x="1723" y="69"/>
                  <a:pt x="1723" y="69"/>
                  <a:pt x="1724" y="70"/>
                </a:cubicBezTo>
                <a:close/>
                <a:moveTo>
                  <a:pt x="1762" y="64"/>
                </a:moveTo>
                <a:cubicBezTo>
                  <a:pt x="1763" y="64"/>
                  <a:pt x="1763" y="65"/>
                  <a:pt x="1764" y="64"/>
                </a:cubicBezTo>
                <a:cubicBezTo>
                  <a:pt x="1764" y="64"/>
                  <a:pt x="1765" y="64"/>
                  <a:pt x="1765" y="64"/>
                </a:cubicBezTo>
                <a:cubicBezTo>
                  <a:pt x="1766" y="64"/>
                  <a:pt x="1767" y="64"/>
                  <a:pt x="1767" y="63"/>
                </a:cubicBezTo>
                <a:cubicBezTo>
                  <a:pt x="1767" y="63"/>
                  <a:pt x="1768" y="63"/>
                  <a:pt x="1769" y="64"/>
                </a:cubicBezTo>
                <a:cubicBezTo>
                  <a:pt x="1770" y="64"/>
                  <a:pt x="1770" y="64"/>
                  <a:pt x="1772" y="64"/>
                </a:cubicBezTo>
                <a:cubicBezTo>
                  <a:pt x="1773" y="63"/>
                  <a:pt x="1775" y="63"/>
                  <a:pt x="1776" y="63"/>
                </a:cubicBezTo>
                <a:cubicBezTo>
                  <a:pt x="1776" y="62"/>
                  <a:pt x="1776" y="62"/>
                  <a:pt x="1775" y="62"/>
                </a:cubicBezTo>
                <a:cubicBezTo>
                  <a:pt x="1774" y="61"/>
                  <a:pt x="1772" y="61"/>
                  <a:pt x="1772" y="61"/>
                </a:cubicBezTo>
                <a:cubicBezTo>
                  <a:pt x="1771" y="60"/>
                  <a:pt x="1770" y="60"/>
                  <a:pt x="1769" y="60"/>
                </a:cubicBezTo>
                <a:cubicBezTo>
                  <a:pt x="1768" y="59"/>
                  <a:pt x="1766" y="59"/>
                  <a:pt x="1766" y="60"/>
                </a:cubicBezTo>
                <a:cubicBezTo>
                  <a:pt x="1765" y="60"/>
                  <a:pt x="1765" y="60"/>
                  <a:pt x="1764" y="60"/>
                </a:cubicBezTo>
                <a:cubicBezTo>
                  <a:pt x="1763" y="60"/>
                  <a:pt x="1762" y="60"/>
                  <a:pt x="1762" y="60"/>
                </a:cubicBezTo>
                <a:cubicBezTo>
                  <a:pt x="1761" y="61"/>
                  <a:pt x="1760" y="62"/>
                  <a:pt x="1760" y="62"/>
                </a:cubicBezTo>
                <a:cubicBezTo>
                  <a:pt x="1760" y="63"/>
                  <a:pt x="1761" y="63"/>
                  <a:pt x="1762" y="64"/>
                </a:cubicBezTo>
                <a:close/>
                <a:moveTo>
                  <a:pt x="1856" y="100"/>
                </a:moveTo>
                <a:cubicBezTo>
                  <a:pt x="1857" y="100"/>
                  <a:pt x="1857" y="100"/>
                  <a:pt x="1856" y="99"/>
                </a:cubicBezTo>
                <a:cubicBezTo>
                  <a:pt x="1855" y="99"/>
                  <a:pt x="1855" y="100"/>
                  <a:pt x="1856" y="100"/>
                </a:cubicBezTo>
                <a:close/>
                <a:moveTo>
                  <a:pt x="1872" y="109"/>
                </a:moveTo>
                <a:cubicBezTo>
                  <a:pt x="1873" y="109"/>
                  <a:pt x="1873" y="109"/>
                  <a:pt x="1874" y="108"/>
                </a:cubicBezTo>
                <a:cubicBezTo>
                  <a:pt x="1875" y="108"/>
                  <a:pt x="1876" y="108"/>
                  <a:pt x="1877" y="108"/>
                </a:cubicBezTo>
                <a:cubicBezTo>
                  <a:pt x="1878" y="109"/>
                  <a:pt x="1878" y="109"/>
                  <a:pt x="1879" y="109"/>
                </a:cubicBezTo>
                <a:cubicBezTo>
                  <a:pt x="1880" y="110"/>
                  <a:pt x="1881" y="110"/>
                  <a:pt x="1881" y="110"/>
                </a:cubicBezTo>
                <a:cubicBezTo>
                  <a:pt x="1881" y="110"/>
                  <a:pt x="1878" y="107"/>
                  <a:pt x="1877" y="107"/>
                </a:cubicBezTo>
                <a:cubicBezTo>
                  <a:pt x="1876" y="107"/>
                  <a:pt x="1875" y="106"/>
                  <a:pt x="1875" y="107"/>
                </a:cubicBezTo>
                <a:cubicBezTo>
                  <a:pt x="1874" y="107"/>
                  <a:pt x="1873" y="107"/>
                  <a:pt x="1872" y="107"/>
                </a:cubicBezTo>
                <a:cubicBezTo>
                  <a:pt x="1871" y="107"/>
                  <a:pt x="1871" y="107"/>
                  <a:pt x="1871" y="107"/>
                </a:cubicBezTo>
                <a:cubicBezTo>
                  <a:pt x="1870" y="107"/>
                  <a:pt x="1869" y="107"/>
                  <a:pt x="1869" y="107"/>
                </a:cubicBezTo>
                <a:cubicBezTo>
                  <a:pt x="1868" y="106"/>
                  <a:pt x="1869" y="107"/>
                  <a:pt x="1869" y="108"/>
                </a:cubicBezTo>
                <a:cubicBezTo>
                  <a:pt x="1870" y="109"/>
                  <a:pt x="1870" y="108"/>
                  <a:pt x="1872" y="109"/>
                </a:cubicBezTo>
                <a:close/>
                <a:moveTo>
                  <a:pt x="1789" y="139"/>
                </a:moveTo>
                <a:cubicBezTo>
                  <a:pt x="1789" y="139"/>
                  <a:pt x="1789" y="138"/>
                  <a:pt x="1790" y="138"/>
                </a:cubicBezTo>
                <a:cubicBezTo>
                  <a:pt x="1791" y="137"/>
                  <a:pt x="1791" y="137"/>
                  <a:pt x="1792" y="137"/>
                </a:cubicBezTo>
                <a:cubicBezTo>
                  <a:pt x="1792" y="137"/>
                  <a:pt x="1792" y="136"/>
                  <a:pt x="1791" y="136"/>
                </a:cubicBezTo>
                <a:cubicBezTo>
                  <a:pt x="1791" y="135"/>
                  <a:pt x="1790" y="135"/>
                  <a:pt x="1790" y="135"/>
                </a:cubicBezTo>
                <a:cubicBezTo>
                  <a:pt x="1789" y="134"/>
                  <a:pt x="1789" y="135"/>
                  <a:pt x="1789" y="135"/>
                </a:cubicBezTo>
                <a:cubicBezTo>
                  <a:pt x="1788" y="136"/>
                  <a:pt x="1787" y="136"/>
                  <a:pt x="1787" y="136"/>
                </a:cubicBezTo>
                <a:cubicBezTo>
                  <a:pt x="1788" y="137"/>
                  <a:pt x="1788" y="137"/>
                  <a:pt x="1788" y="138"/>
                </a:cubicBezTo>
                <a:cubicBezTo>
                  <a:pt x="1788" y="138"/>
                  <a:pt x="1788" y="139"/>
                  <a:pt x="1789" y="139"/>
                </a:cubicBezTo>
                <a:close/>
                <a:moveTo>
                  <a:pt x="1825" y="161"/>
                </a:moveTo>
                <a:cubicBezTo>
                  <a:pt x="1826" y="162"/>
                  <a:pt x="1827" y="163"/>
                  <a:pt x="1828" y="163"/>
                </a:cubicBezTo>
                <a:cubicBezTo>
                  <a:pt x="1829" y="163"/>
                  <a:pt x="1830" y="163"/>
                  <a:pt x="1830" y="164"/>
                </a:cubicBezTo>
                <a:cubicBezTo>
                  <a:pt x="1831" y="164"/>
                  <a:pt x="1831" y="164"/>
                  <a:pt x="1830" y="163"/>
                </a:cubicBezTo>
                <a:cubicBezTo>
                  <a:pt x="1830" y="162"/>
                  <a:pt x="1828" y="162"/>
                  <a:pt x="1827" y="162"/>
                </a:cubicBezTo>
                <a:cubicBezTo>
                  <a:pt x="1826" y="161"/>
                  <a:pt x="1826" y="161"/>
                  <a:pt x="1825" y="161"/>
                </a:cubicBezTo>
                <a:cubicBezTo>
                  <a:pt x="1825" y="160"/>
                  <a:pt x="1825" y="160"/>
                  <a:pt x="1825" y="160"/>
                </a:cubicBezTo>
                <a:cubicBezTo>
                  <a:pt x="1824" y="160"/>
                  <a:pt x="1822" y="159"/>
                  <a:pt x="1823" y="160"/>
                </a:cubicBezTo>
                <a:cubicBezTo>
                  <a:pt x="1823" y="160"/>
                  <a:pt x="1824" y="161"/>
                  <a:pt x="1825" y="161"/>
                </a:cubicBezTo>
                <a:close/>
                <a:moveTo>
                  <a:pt x="1834" y="163"/>
                </a:moveTo>
                <a:cubicBezTo>
                  <a:pt x="1833" y="163"/>
                  <a:pt x="1833" y="163"/>
                  <a:pt x="1835" y="164"/>
                </a:cubicBezTo>
                <a:cubicBezTo>
                  <a:pt x="1836" y="164"/>
                  <a:pt x="1837" y="164"/>
                  <a:pt x="1838" y="164"/>
                </a:cubicBezTo>
                <a:cubicBezTo>
                  <a:pt x="1839" y="165"/>
                  <a:pt x="1840" y="165"/>
                  <a:pt x="1839" y="165"/>
                </a:cubicBezTo>
                <a:cubicBezTo>
                  <a:pt x="1839" y="165"/>
                  <a:pt x="1835" y="163"/>
                  <a:pt x="1834" y="163"/>
                </a:cubicBezTo>
                <a:close/>
                <a:moveTo>
                  <a:pt x="1796" y="189"/>
                </a:moveTo>
                <a:cubicBezTo>
                  <a:pt x="1797" y="190"/>
                  <a:pt x="1798" y="189"/>
                  <a:pt x="1797" y="189"/>
                </a:cubicBezTo>
                <a:cubicBezTo>
                  <a:pt x="1796" y="189"/>
                  <a:pt x="1796" y="189"/>
                  <a:pt x="1796" y="189"/>
                </a:cubicBezTo>
                <a:close/>
                <a:moveTo>
                  <a:pt x="1801" y="189"/>
                </a:moveTo>
                <a:cubicBezTo>
                  <a:pt x="1801" y="189"/>
                  <a:pt x="1800" y="190"/>
                  <a:pt x="1801" y="190"/>
                </a:cubicBezTo>
                <a:cubicBezTo>
                  <a:pt x="1802" y="191"/>
                  <a:pt x="1803" y="191"/>
                  <a:pt x="1803" y="191"/>
                </a:cubicBezTo>
                <a:cubicBezTo>
                  <a:pt x="1802" y="190"/>
                  <a:pt x="1803" y="189"/>
                  <a:pt x="1801" y="189"/>
                </a:cubicBezTo>
                <a:close/>
                <a:moveTo>
                  <a:pt x="1800" y="192"/>
                </a:moveTo>
                <a:cubicBezTo>
                  <a:pt x="1799" y="192"/>
                  <a:pt x="1799" y="193"/>
                  <a:pt x="1799" y="193"/>
                </a:cubicBezTo>
                <a:cubicBezTo>
                  <a:pt x="1798" y="193"/>
                  <a:pt x="1798" y="193"/>
                  <a:pt x="1799" y="194"/>
                </a:cubicBezTo>
                <a:cubicBezTo>
                  <a:pt x="1799" y="195"/>
                  <a:pt x="1800" y="194"/>
                  <a:pt x="1800" y="195"/>
                </a:cubicBezTo>
                <a:cubicBezTo>
                  <a:pt x="1800" y="195"/>
                  <a:pt x="1801" y="196"/>
                  <a:pt x="1801" y="195"/>
                </a:cubicBezTo>
                <a:cubicBezTo>
                  <a:pt x="1801" y="195"/>
                  <a:pt x="1800" y="194"/>
                  <a:pt x="1801" y="194"/>
                </a:cubicBezTo>
                <a:cubicBezTo>
                  <a:pt x="1802" y="194"/>
                  <a:pt x="1802" y="193"/>
                  <a:pt x="1802" y="193"/>
                </a:cubicBezTo>
                <a:cubicBezTo>
                  <a:pt x="1802" y="192"/>
                  <a:pt x="1801" y="190"/>
                  <a:pt x="1800" y="190"/>
                </a:cubicBezTo>
                <a:cubicBezTo>
                  <a:pt x="1799" y="190"/>
                  <a:pt x="1799" y="191"/>
                  <a:pt x="1800" y="191"/>
                </a:cubicBezTo>
                <a:cubicBezTo>
                  <a:pt x="1800" y="192"/>
                  <a:pt x="1800" y="192"/>
                  <a:pt x="1800" y="192"/>
                </a:cubicBezTo>
                <a:close/>
                <a:moveTo>
                  <a:pt x="1797" y="197"/>
                </a:moveTo>
                <a:cubicBezTo>
                  <a:pt x="1797" y="197"/>
                  <a:pt x="1797" y="196"/>
                  <a:pt x="1797" y="196"/>
                </a:cubicBezTo>
                <a:cubicBezTo>
                  <a:pt x="1796" y="196"/>
                  <a:pt x="1796" y="197"/>
                  <a:pt x="1797" y="197"/>
                </a:cubicBezTo>
                <a:close/>
                <a:moveTo>
                  <a:pt x="1801" y="199"/>
                </a:moveTo>
                <a:cubicBezTo>
                  <a:pt x="1801" y="199"/>
                  <a:pt x="1800" y="199"/>
                  <a:pt x="1800" y="198"/>
                </a:cubicBezTo>
                <a:cubicBezTo>
                  <a:pt x="1800" y="198"/>
                  <a:pt x="1800" y="198"/>
                  <a:pt x="1800" y="198"/>
                </a:cubicBezTo>
                <a:cubicBezTo>
                  <a:pt x="1799" y="197"/>
                  <a:pt x="1800" y="197"/>
                  <a:pt x="1800" y="198"/>
                </a:cubicBezTo>
                <a:cubicBezTo>
                  <a:pt x="1800" y="199"/>
                  <a:pt x="1799" y="199"/>
                  <a:pt x="1800" y="200"/>
                </a:cubicBezTo>
                <a:cubicBezTo>
                  <a:pt x="1800" y="200"/>
                  <a:pt x="1801" y="200"/>
                  <a:pt x="1801" y="199"/>
                </a:cubicBezTo>
                <a:close/>
                <a:moveTo>
                  <a:pt x="1800" y="201"/>
                </a:moveTo>
                <a:cubicBezTo>
                  <a:pt x="1801" y="201"/>
                  <a:pt x="1801" y="201"/>
                  <a:pt x="1800" y="201"/>
                </a:cubicBezTo>
                <a:cubicBezTo>
                  <a:pt x="1800" y="200"/>
                  <a:pt x="1800" y="201"/>
                  <a:pt x="1800" y="201"/>
                </a:cubicBezTo>
                <a:close/>
                <a:moveTo>
                  <a:pt x="1799" y="203"/>
                </a:moveTo>
                <a:cubicBezTo>
                  <a:pt x="1800" y="203"/>
                  <a:pt x="1800" y="202"/>
                  <a:pt x="1800" y="202"/>
                </a:cubicBezTo>
                <a:cubicBezTo>
                  <a:pt x="1800" y="202"/>
                  <a:pt x="1799" y="203"/>
                  <a:pt x="1799" y="203"/>
                </a:cubicBezTo>
                <a:close/>
                <a:moveTo>
                  <a:pt x="1799" y="208"/>
                </a:moveTo>
                <a:cubicBezTo>
                  <a:pt x="1800" y="208"/>
                  <a:pt x="1800" y="208"/>
                  <a:pt x="1799" y="207"/>
                </a:cubicBezTo>
                <a:cubicBezTo>
                  <a:pt x="1799" y="207"/>
                  <a:pt x="1798" y="208"/>
                  <a:pt x="1799" y="208"/>
                </a:cubicBezTo>
                <a:close/>
                <a:moveTo>
                  <a:pt x="1800" y="210"/>
                </a:moveTo>
                <a:cubicBezTo>
                  <a:pt x="1800" y="211"/>
                  <a:pt x="1800" y="210"/>
                  <a:pt x="1800" y="210"/>
                </a:cubicBezTo>
                <a:cubicBezTo>
                  <a:pt x="1799" y="210"/>
                  <a:pt x="1799" y="210"/>
                  <a:pt x="1800" y="210"/>
                </a:cubicBezTo>
                <a:close/>
                <a:moveTo>
                  <a:pt x="1798" y="215"/>
                </a:moveTo>
                <a:cubicBezTo>
                  <a:pt x="1797" y="216"/>
                  <a:pt x="1797" y="216"/>
                  <a:pt x="1797" y="216"/>
                </a:cubicBezTo>
                <a:cubicBezTo>
                  <a:pt x="1797" y="216"/>
                  <a:pt x="1797" y="217"/>
                  <a:pt x="1798" y="217"/>
                </a:cubicBezTo>
                <a:cubicBezTo>
                  <a:pt x="1798" y="217"/>
                  <a:pt x="1798" y="216"/>
                  <a:pt x="1798" y="215"/>
                </a:cubicBezTo>
                <a:cubicBezTo>
                  <a:pt x="1799" y="214"/>
                  <a:pt x="1799" y="214"/>
                  <a:pt x="1798" y="214"/>
                </a:cubicBezTo>
                <a:cubicBezTo>
                  <a:pt x="1798" y="214"/>
                  <a:pt x="1798" y="215"/>
                  <a:pt x="1798" y="215"/>
                </a:cubicBezTo>
                <a:close/>
                <a:moveTo>
                  <a:pt x="1793" y="221"/>
                </a:moveTo>
                <a:cubicBezTo>
                  <a:pt x="1792" y="221"/>
                  <a:pt x="1792" y="221"/>
                  <a:pt x="1792" y="221"/>
                </a:cubicBezTo>
                <a:cubicBezTo>
                  <a:pt x="1791" y="222"/>
                  <a:pt x="1791" y="222"/>
                  <a:pt x="1791" y="223"/>
                </a:cubicBezTo>
                <a:cubicBezTo>
                  <a:pt x="1791" y="223"/>
                  <a:pt x="1791" y="223"/>
                  <a:pt x="1790" y="223"/>
                </a:cubicBezTo>
                <a:cubicBezTo>
                  <a:pt x="1790" y="224"/>
                  <a:pt x="1790" y="224"/>
                  <a:pt x="1791" y="225"/>
                </a:cubicBezTo>
                <a:cubicBezTo>
                  <a:pt x="1791" y="225"/>
                  <a:pt x="1791" y="225"/>
                  <a:pt x="1792" y="224"/>
                </a:cubicBezTo>
                <a:cubicBezTo>
                  <a:pt x="1792" y="223"/>
                  <a:pt x="1793" y="223"/>
                  <a:pt x="1793" y="222"/>
                </a:cubicBezTo>
                <a:cubicBezTo>
                  <a:pt x="1793" y="222"/>
                  <a:pt x="1793" y="222"/>
                  <a:pt x="1793" y="221"/>
                </a:cubicBezTo>
                <a:cubicBezTo>
                  <a:pt x="1794" y="221"/>
                  <a:pt x="1793" y="220"/>
                  <a:pt x="1793" y="221"/>
                </a:cubicBezTo>
                <a:close/>
                <a:moveTo>
                  <a:pt x="1781" y="232"/>
                </a:moveTo>
                <a:cubicBezTo>
                  <a:pt x="1782" y="233"/>
                  <a:pt x="1782" y="233"/>
                  <a:pt x="1782" y="233"/>
                </a:cubicBezTo>
                <a:cubicBezTo>
                  <a:pt x="1782" y="232"/>
                  <a:pt x="1783" y="232"/>
                  <a:pt x="1783" y="232"/>
                </a:cubicBezTo>
                <a:cubicBezTo>
                  <a:pt x="1783" y="232"/>
                  <a:pt x="1783" y="231"/>
                  <a:pt x="1783" y="231"/>
                </a:cubicBezTo>
                <a:cubicBezTo>
                  <a:pt x="1784" y="230"/>
                  <a:pt x="1784" y="229"/>
                  <a:pt x="1784" y="229"/>
                </a:cubicBezTo>
                <a:cubicBezTo>
                  <a:pt x="1784" y="229"/>
                  <a:pt x="1785" y="229"/>
                  <a:pt x="1785" y="229"/>
                </a:cubicBezTo>
                <a:cubicBezTo>
                  <a:pt x="1785" y="229"/>
                  <a:pt x="1785" y="229"/>
                  <a:pt x="1785" y="228"/>
                </a:cubicBezTo>
                <a:cubicBezTo>
                  <a:pt x="1785" y="227"/>
                  <a:pt x="1786" y="227"/>
                  <a:pt x="1786" y="227"/>
                </a:cubicBezTo>
                <a:cubicBezTo>
                  <a:pt x="1787" y="227"/>
                  <a:pt x="1787" y="226"/>
                  <a:pt x="1788" y="226"/>
                </a:cubicBezTo>
                <a:cubicBezTo>
                  <a:pt x="1788" y="227"/>
                  <a:pt x="1788" y="225"/>
                  <a:pt x="1787" y="225"/>
                </a:cubicBezTo>
                <a:cubicBezTo>
                  <a:pt x="1787" y="225"/>
                  <a:pt x="1786" y="226"/>
                  <a:pt x="1786" y="226"/>
                </a:cubicBezTo>
                <a:cubicBezTo>
                  <a:pt x="1786" y="227"/>
                  <a:pt x="1785" y="227"/>
                  <a:pt x="1784" y="227"/>
                </a:cubicBezTo>
                <a:cubicBezTo>
                  <a:pt x="1784" y="227"/>
                  <a:pt x="1784" y="226"/>
                  <a:pt x="1783" y="226"/>
                </a:cubicBezTo>
                <a:cubicBezTo>
                  <a:pt x="1782" y="226"/>
                  <a:pt x="1783" y="226"/>
                  <a:pt x="1783" y="227"/>
                </a:cubicBezTo>
                <a:cubicBezTo>
                  <a:pt x="1783" y="227"/>
                  <a:pt x="1783" y="227"/>
                  <a:pt x="1783" y="228"/>
                </a:cubicBezTo>
                <a:cubicBezTo>
                  <a:pt x="1783" y="228"/>
                  <a:pt x="1782" y="228"/>
                  <a:pt x="1782" y="228"/>
                </a:cubicBezTo>
                <a:cubicBezTo>
                  <a:pt x="1782" y="229"/>
                  <a:pt x="1782" y="229"/>
                  <a:pt x="1782" y="230"/>
                </a:cubicBezTo>
                <a:cubicBezTo>
                  <a:pt x="1782" y="230"/>
                  <a:pt x="1781" y="231"/>
                  <a:pt x="1782" y="231"/>
                </a:cubicBezTo>
                <a:cubicBezTo>
                  <a:pt x="1782" y="231"/>
                  <a:pt x="1782" y="231"/>
                  <a:pt x="1782" y="231"/>
                </a:cubicBezTo>
                <a:cubicBezTo>
                  <a:pt x="1781" y="231"/>
                  <a:pt x="1781" y="232"/>
                  <a:pt x="1781" y="232"/>
                </a:cubicBezTo>
                <a:close/>
                <a:moveTo>
                  <a:pt x="1784" y="236"/>
                </a:moveTo>
                <a:cubicBezTo>
                  <a:pt x="1783" y="236"/>
                  <a:pt x="1783" y="237"/>
                  <a:pt x="1783" y="237"/>
                </a:cubicBezTo>
                <a:cubicBezTo>
                  <a:pt x="1784" y="238"/>
                  <a:pt x="1785" y="237"/>
                  <a:pt x="1784" y="236"/>
                </a:cubicBezTo>
                <a:close/>
                <a:moveTo>
                  <a:pt x="1776" y="237"/>
                </a:moveTo>
                <a:cubicBezTo>
                  <a:pt x="1777" y="237"/>
                  <a:pt x="1777" y="238"/>
                  <a:pt x="1777" y="237"/>
                </a:cubicBezTo>
                <a:cubicBezTo>
                  <a:pt x="1777" y="237"/>
                  <a:pt x="1777" y="236"/>
                  <a:pt x="1778" y="236"/>
                </a:cubicBezTo>
                <a:cubicBezTo>
                  <a:pt x="1778" y="235"/>
                  <a:pt x="1778" y="235"/>
                  <a:pt x="1778" y="235"/>
                </a:cubicBezTo>
                <a:cubicBezTo>
                  <a:pt x="1778" y="234"/>
                  <a:pt x="1778" y="234"/>
                  <a:pt x="1778" y="234"/>
                </a:cubicBezTo>
                <a:cubicBezTo>
                  <a:pt x="1779" y="234"/>
                  <a:pt x="1779" y="234"/>
                  <a:pt x="1779" y="233"/>
                </a:cubicBezTo>
                <a:cubicBezTo>
                  <a:pt x="1780" y="233"/>
                  <a:pt x="1780" y="233"/>
                  <a:pt x="1780" y="233"/>
                </a:cubicBezTo>
                <a:cubicBezTo>
                  <a:pt x="1780" y="232"/>
                  <a:pt x="1779" y="233"/>
                  <a:pt x="1779" y="233"/>
                </a:cubicBezTo>
                <a:cubicBezTo>
                  <a:pt x="1778" y="232"/>
                  <a:pt x="1778" y="232"/>
                  <a:pt x="1777" y="232"/>
                </a:cubicBezTo>
                <a:cubicBezTo>
                  <a:pt x="1777" y="232"/>
                  <a:pt x="1777" y="233"/>
                  <a:pt x="1777" y="233"/>
                </a:cubicBezTo>
                <a:cubicBezTo>
                  <a:pt x="1777" y="234"/>
                  <a:pt x="1777" y="234"/>
                  <a:pt x="1777" y="235"/>
                </a:cubicBezTo>
                <a:cubicBezTo>
                  <a:pt x="1777" y="236"/>
                  <a:pt x="1776" y="236"/>
                  <a:pt x="1776" y="237"/>
                </a:cubicBezTo>
                <a:close/>
                <a:moveTo>
                  <a:pt x="1713" y="172"/>
                </a:moveTo>
                <a:cubicBezTo>
                  <a:pt x="1713" y="172"/>
                  <a:pt x="1712" y="172"/>
                  <a:pt x="1712" y="172"/>
                </a:cubicBezTo>
                <a:cubicBezTo>
                  <a:pt x="1711" y="172"/>
                  <a:pt x="1711" y="173"/>
                  <a:pt x="1711" y="173"/>
                </a:cubicBezTo>
                <a:cubicBezTo>
                  <a:pt x="1712" y="173"/>
                  <a:pt x="1712" y="174"/>
                  <a:pt x="1713" y="174"/>
                </a:cubicBezTo>
                <a:cubicBezTo>
                  <a:pt x="1714" y="175"/>
                  <a:pt x="1714" y="176"/>
                  <a:pt x="1715" y="177"/>
                </a:cubicBezTo>
                <a:cubicBezTo>
                  <a:pt x="1715" y="178"/>
                  <a:pt x="1716" y="178"/>
                  <a:pt x="1716" y="179"/>
                </a:cubicBezTo>
                <a:cubicBezTo>
                  <a:pt x="1716" y="180"/>
                  <a:pt x="1716" y="180"/>
                  <a:pt x="1716" y="180"/>
                </a:cubicBezTo>
                <a:cubicBezTo>
                  <a:pt x="1717" y="181"/>
                  <a:pt x="1718" y="181"/>
                  <a:pt x="1718" y="182"/>
                </a:cubicBezTo>
                <a:cubicBezTo>
                  <a:pt x="1718" y="183"/>
                  <a:pt x="1718" y="183"/>
                  <a:pt x="1719" y="183"/>
                </a:cubicBezTo>
                <a:cubicBezTo>
                  <a:pt x="1719" y="183"/>
                  <a:pt x="1719" y="183"/>
                  <a:pt x="1720" y="184"/>
                </a:cubicBezTo>
                <a:cubicBezTo>
                  <a:pt x="1720" y="184"/>
                  <a:pt x="1721" y="184"/>
                  <a:pt x="1722" y="185"/>
                </a:cubicBezTo>
                <a:cubicBezTo>
                  <a:pt x="1723" y="185"/>
                  <a:pt x="1725" y="187"/>
                  <a:pt x="1726" y="188"/>
                </a:cubicBezTo>
                <a:cubicBezTo>
                  <a:pt x="1726" y="189"/>
                  <a:pt x="1726" y="189"/>
                  <a:pt x="1726" y="190"/>
                </a:cubicBezTo>
                <a:cubicBezTo>
                  <a:pt x="1727" y="191"/>
                  <a:pt x="1726" y="191"/>
                  <a:pt x="1727" y="192"/>
                </a:cubicBezTo>
                <a:cubicBezTo>
                  <a:pt x="1728" y="192"/>
                  <a:pt x="1729" y="193"/>
                  <a:pt x="1730" y="194"/>
                </a:cubicBezTo>
                <a:cubicBezTo>
                  <a:pt x="1730" y="195"/>
                  <a:pt x="1731" y="196"/>
                  <a:pt x="1732" y="197"/>
                </a:cubicBezTo>
                <a:cubicBezTo>
                  <a:pt x="1733" y="198"/>
                  <a:pt x="1733" y="199"/>
                  <a:pt x="1734" y="200"/>
                </a:cubicBezTo>
                <a:cubicBezTo>
                  <a:pt x="1734" y="202"/>
                  <a:pt x="1734" y="203"/>
                  <a:pt x="1735" y="203"/>
                </a:cubicBezTo>
                <a:cubicBezTo>
                  <a:pt x="1735" y="204"/>
                  <a:pt x="1736" y="205"/>
                  <a:pt x="1737" y="206"/>
                </a:cubicBezTo>
                <a:cubicBezTo>
                  <a:pt x="1739" y="207"/>
                  <a:pt x="1739" y="208"/>
                  <a:pt x="1740" y="209"/>
                </a:cubicBezTo>
                <a:cubicBezTo>
                  <a:pt x="1741" y="210"/>
                  <a:pt x="1741" y="211"/>
                  <a:pt x="1741" y="212"/>
                </a:cubicBezTo>
                <a:cubicBezTo>
                  <a:pt x="1741" y="213"/>
                  <a:pt x="1742" y="213"/>
                  <a:pt x="1743" y="214"/>
                </a:cubicBezTo>
                <a:cubicBezTo>
                  <a:pt x="1744" y="215"/>
                  <a:pt x="1744" y="215"/>
                  <a:pt x="1744" y="216"/>
                </a:cubicBezTo>
                <a:cubicBezTo>
                  <a:pt x="1744" y="217"/>
                  <a:pt x="1744" y="218"/>
                  <a:pt x="1745" y="219"/>
                </a:cubicBezTo>
                <a:cubicBezTo>
                  <a:pt x="1745" y="219"/>
                  <a:pt x="1747" y="221"/>
                  <a:pt x="1747" y="222"/>
                </a:cubicBezTo>
                <a:cubicBezTo>
                  <a:pt x="1748" y="222"/>
                  <a:pt x="1749" y="223"/>
                  <a:pt x="1749" y="222"/>
                </a:cubicBezTo>
                <a:cubicBezTo>
                  <a:pt x="1749" y="222"/>
                  <a:pt x="1748" y="220"/>
                  <a:pt x="1748" y="219"/>
                </a:cubicBezTo>
                <a:cubicBezTo>
                  <a:pt x="1748" y="218"/>
                  <a:pt x="1748" y="217"/>
                  <a:pt x="1748" y="217"/>
                </a:cubicBezTo>
                <a:cubicBezTo>
                  <a:pt x="1748" y="217"/>
                  <a:pt x="1749" y="217"/>
                  <a:pt x="1749" y="218"/>
                </a:cubicBezTo>
                <a:cubicBezTo>
                  <a:pt x="1750" y="218"/>
                  <a:pt x="1751" y="218"/>
                  <a:pt x="1752" y="218"/>
                </a:cubicBezTo>
                <a:cubicBezTo>
                  <a:pt x="1752" y="218"/>
                  <a:pt x="1752" y="218"/>
                  <a:pt x="1753" y="218"/>
                </a:cubicBezTo>
                <a:cubicBezTo>
                  <a:pt x="1753" y="218"/>
                  <a:pt x="1753" y="219"/>
                  <a:pt x="1753" y="219"/>
                </a:cubicBezTo>
                <a:cubicBezTo>
                  <a:pt x="1754" y="220"/>
                  <a:pt x="1754" y="221"/>
                  <a:pt x="1755" y="221"/>
                </a:cubicBezTo>
                <a:cubicBezTo>
                  <a:pt x="1755" y="221"/>
                  <a:pt x="1756" y="221"/>
                  <a:pt x="1755" y="221"/>
                </a:cubicBezTo>
                <a:cubicBezTo>
                  <a:pt x="1755" y="220"/>
                  <a:pt x="1755" y="220"/>
                  <a:pt x="1755" y="219"/>
                </a:cubicBezTo>
                <a:cubicBezTo>
                  <a:pt x="1754" y="218"/>
                  <a:pt x="1753" y="217"/>
                  <a:pt x="1753" y="217"/>
                </a:cubicBezTo>
                <a:cubicBezTo>
                  <a:pt x="1752" y="216"/>
                  <a:pt x="1751" y="216"/>
                  <a:pt x="1751" y="217"/>
                </a:cubicBezTo>
                <a:cubicBezTo>
                  <a:pt x="1751" y="217"/>
                  <a:pt x="1752" y="217"/>
                  <a:pt x="1752" y="217"/>
                </a:cubicBezTo>
                <a:cubicBezTo>
                  <a:pt x="1752" y="218"/>
                  <a:pt x="1751" y="217"/>
                  <a:pt x="1750" y="216"/>
                </a:cubicBezTo>
                <a:cubicBezTo>
                  <a:pt x="1750" y="216"/>
                  <a:pt x="1750" y="216"/>
                  <a:pt x="1749" y="215"/>
                </a:cubicBezTo>
                <a:cubicBezTo>
                  <a:pt x="1748" y="213"/>
                  <a:pt x="1747" y="213"/>
                  <a:pt x="1746" y="213"/>
                </a:cubicBezTo>
                <a:cubicBezTo>
                  <a:pt x="1746" y="212"/>
                  <a:pt x="1746" y="212"/>
                  <a:pt x="1745" y="212"/>
                </a:cubicBezTo>
                <a:cubicBezTo>
                  <a:pt x="1745" y="212"/>
                  <a:pt x="1744" y="210"/>
                  <a:pt x="1743" y="210"/>
                </a:cubicBezTo>
                <a:cubicBezTo>
                  <a:pt x="1742" y="209"/>
                  <a:pt x="1741" y="207"/>
                  <a:pt x="1741" y="205"/>
                </a:cubicBezTo>
                <a:cubicBezTo>
                  <a:pt x="1740" y="203"/>
                  <a:pt x="1740" y="203"/>
                  <a:pt x="1740" y="202"/>
                </a:cubicBezTo>
                <a:cubicBezTo>
                  <a:pt x="1739" y="202"/>
                  <a:pt x="1739" y="201"/>
                  <a:pt x="1739" y="200"/>
                </a:cubicBezTo>
                <a:cubicBezTo>
                  <a:pt x="1739" y="200"/>
                  <a:pt x="1740" y="200"/>
                  <a:pt x="1740" y="200"/>
                </a:cubicBezTo>
                <a:cubicBezTo>
                  <a:pt x="1739" y="199"/>
                  <a:pt x="1740" y="199"/>
                  <a:pt x="1740" y="199"/>
                </a:cubicBezTo>
                <a:cubicBezTo>
                  <a:pt x="1741" y="200"/>
                  <a:pt x="1741" y="199"/>
                  <a:pt x="1741" y="199"/>
                </a:cubicBezTo>
                <a:cubicBezTo>
                  <a:pt x="1742" y="200"/>
                  <a:pt x="1743" y="200"/>
                  <a:pt x="1744" y="200"/>
                </a:cubicBezTo>
                <a:cubicBezTo>
                  <a:pt x="1744" y="200"/>
                  <a:pt x="1745" y="201"/>
                  <a:pt x="1746" y="201"/>
                </a:cubicBezTo>
                <a:cubicBezTo>
                  <a:pt x="1746" y="202"/>
                  <a:pt x="1748" y="202"/>
                  <a:pt x="1749" y="203"/>
                </a:cubicBezTo>
                <a:cubicBezTo>
                  <a:pt x="1750" y="204"/>
                  <a:pt x="1750" y="204"/>
                  <a:pt x="1751" y="204"/>
                </a:cubicBezTo>
                <a:cubicBezTo>
                  <a:pt x="1751" y="204"/>
                  <a:pt x="1750" y="204"/>
                  <a:pt x="1750" y="203"/>
                </a:cubicBezTo>
                <a:cubicBezTo>
                  <a:pt x="1749" y="202"/>
                  <a:pt x="1749" y="202"/>
                  <a:pt x="1748" y="202"/>
                </a:cubicBezTo>
                <a:cubicBezTo>
                  <a:pt x="1747" y="201"/>
                  <a:pt x="1746" y="201"/>
                  <a:pt x="1745" y="200"/>
                </a:cubicBezTo>
                <a:cubicBezTo>
                  <a:pt x="1745" y="199"/>
                  <a:pt x="1743" y="198"/>
                  <a:pt x="1743" y="197"/>
                </a:cubicBezTo>
                <a:cubicBezTo>
                  <a:pt x="1742" y="197"/>
                  <a:pt x="1740" y="195"/>
                  <a:pt x="1739" y="194"/>
                </a:cubicBezTo>
                <a:cubicBezTo>
                  <a:pt x="1738" y="193"/>
                  <a:pt x="1737" y="193"/>
                  <a:pt x="1736" y="192"/>
                </a:cubicBezTo>
                <a:cubicBezTo>
                  <a:pt x="1735" y="190"/>
                  <a:pt x="1733" y="188"/>
                  <a:pt x="1732" y="188"/>
                </a:cubicBezTo>
                <a:cubicBezTo>
                  <a:pt x="1732" y="187"/>
                  <a:pt x="1731" y="186"/>
                  <a:pt x="1731" y="186"/>
                </a:cubicBezTo>
                <a:cubicBezTo>
                  <a:pt x="1730" y="186"/>
                  <a:pt x="1730" y="186"/>
                  <a:pt x="1730" y="186"/>
                </a:cubicBezTo>
                <a:cubicBezTo>
                  <a:pt x="1730" y="185"/>
                  <a:pt x="1729" y="185"/>
                  <a:pt x="1729" y="184"/>
                </a:cubicBezTo>
                <a:cubicBezTo>
                  <a:pt x="1728" y="184"/>
                  <a:pt x="1729" y="185"/>
                  <a:pt x="1728" y="185"/>
                </a:cubicBezTo>
                <a:cubicBezTo>
                  <a:pt x="1728" y="185"/>
                  <a:pt x="1728" y="184"/>
                  <a:pt x="1728" y="184"/>
                </a:cubicBezTo>
                <a:cubicBezTo>
                  <a:pt x="1727" y="183"/>
                  <a:pt x="1727" y="183"/>
                  <a:pt x="1727" y="183"/>
                </a:cubicBezTo>
                <a:cubicBezTo>
                  <a:pt x="1726" y="183"/>
                  <a:pt x="1726" y="182"/>
                  <a:pt x="1725" y="182"/>
                </a:cubicBezTo>
                <a:cubicBezTo>
                  <a:pt x="1725" y="181"/>
                  <a:pt x="1724" y="180"/>
                  <a:pt x="1724" y="180"/>
                </a:cubicBezTo>
                <a:cubicBezTo>
                  <a:pt x="1723" y="179"/>
                  <a:pt x="1723" y="178"/>
                  <a:pt x="1723" y="179"/>
                </a:cubicBezTo>
                <a:cubicBezTo>
                  <a:pt x="1724" y="179"/>
                  <a:pt x="1724" y="179"/>
                  <a:pt x="1724" y="179"/>
                </a:cubicBezTo>
                <a:cubicBezTo>
                  <a:pt x="1724" y="178"/>
                  <a:pt x="1723" y="177"/>
                  <a:pt x="1723" y="177"/>
                </a:cubicBezTo>
                <a:cubicBezTo>
                  <a:pt x="1722" y="176"/>
                  <a:pt x="1722" y="176"/>
                  <a:pt x="1721" y="176"/>
                </a:cubicBezTo>
                <a:cubicBezTo>
                  <a:pt x="1720" y="175"/>
                  <a:pt x="1720" y="175"/>
                  <a:pt x="1719" y="174"/>
                </a:cubicBezTo>
                <a:cubicBezTo>
                  <a:pt x="1718" y="173"/>
                  <a:pt x="1718" y="173"/>
                  <a:pt x="1718" y="172"/>
                </a:cubicBezTo>
                <a:cubicBezTo>
                  <a:pt x="1717" y="172"/>
                  <a:pt x="1717" y="172"/>
                  <a:pt x="1716" y="171"/>
                </a:cubicBezTo>
                <a:cubicBezTo>
                  <a:pt x="1715" y="170"/>
                  <a:pt x="1715" y="170"/>
                  <a:pt x="1714" y="170"/>
                </a:cubicBezTo>
                <a:cubicBezTo>
                  <a:pt x="1713" y="169"/>
                  <a:pt x="1714" y="168"/>
                  <a:pt x="1713" y="168"/>
                </a:cubicBezTo>
                <a:cubicBezTo>
                  <a:pt x="1713" y="168"/>
                  <a:pt x="1711" y="166"/>
                  <a:pt x="1711" y="166"/>
                </a:cubicBezTo>
                <a:cubicBezTo>
                  <a:pt x="1710" y="166"/>
                  <a:pt x="1710" y="166"/>
                  <a:pt x="1710" y="166"/>
                </a:cubicBezTo>
                <a:cubicBezTo>
                  <a:pt x="1710" y="167"/>
                  <a:pt x="1710" y="167"/>
                  <a:pt x="1709" y="167"/>
                </a:cubicBezTo>
                <a:cubicBezTo>
                  <a:pt x="1708" y="167"/>
                  <a:pt x="1709" y="167"/>
                  <a:pt x="1709" y="167"/>
                </a:cubicBezTo>
                <a:cubicBezTo>
                  <a:pt x="1710" y="168"/>
                  <a:pt x="1711" y="168"/>
                  <a:pt x="1712" y="168"/>
                </a:cubicBezTo>
                <a:cubicBezTo>
                  <a:pt x="1712" y="169"/>
                  <a:pt x="1713" y="169"/>
                  <a:pt x="1713" y="169"/>
                </a:cubicBezTo>
                <a:cubicBezTo>
                  <a:pt x="1713" y="170"/>
                  <a:pt x="1713" y="170"/>
                  <a:pt x="1714" y="170"/>
                </a:cubicBezTo>
                <a:cubicBezTo>
                  <a:pt x="1714" y="170"/>
                  <a:pt x="1714" y="170"/>
                  <a:pt x="1714" y="171"/>
                </a:cubicBezTo>
                <a:cubicBezTo>
                  <a:pt x="1714" y="171"/>
                  <a:pt x="1714" y="171"/>
                  <a:pt x="1713" y="171"/>
                </a:cubicBezTo>
                <a:cubicBezTo>
                  <a:pt x="1713" y="171"/>
                  <a:pt x="1714" y="171"/>
                  <a:pt x="1714" y="171"/>
                </a:cubicBezTo>
                <a:cubicBezTo>
                  <a:pt x="1715" y="172"/>
                  <a:pt x="1715" y="172"/>
                  <a:pt x="1714" y="172"/>
                </a:cubicBezTo>
                <a:cubicBezTo>
                  <a:pt x="1714" y="173"/>
                  <a:pt x="1713" y="173"/>
                  <a:pt x="1713" y="172"/>
                </a:cubicBezTo>
                <a:close/>
                <a:moveTo>
                  <a:pt x="1676" y="162"/>
                </a:moveTo>
                <a:cubicBezTo>
                  <a:pt x="1676" y="162"/>
                  <a:pt x="1676" y="162"/>
                  <a:pt x="1677" y="162"/>
                </a:cubicBezTo>
                <a:cubicBezTo>
                  <a:pt x="1677" y="162"/>
                  <a:pt x="1678" y="163"/>
                  <a:pt x="1678" y="162"/>
                </a:cubicBezTo>
                <a:cubicBezTo>
                  <a:pt x="1678" y="162"/>
                  <a:pt x="1678" y="161"/>
                  <a:pt x="1678" y="161"/>
                </a:cubicBezTo>
                <a:cubicBezTo>
                  <a:pt x="1677" y="161"/>
                  <a:pt x="1677" y="162"/>
                  <a:pt x="1676" y="162"/>
                </a:cubicBezTo>
                <a:close/>
                <a:moveTo>
                  <a:pt x="1680" y="163"/>
                </a:moveTo>
                <a:cubicBezTo>
                  <a:pt x="1680" y="163"/>
                  <a:pt x="1680" y="163"/>
                  <a:pt x="1680" y="163"/>
                </a:cubicBezTo>
                <a:cubicBezTo>
                  <a:pt x="1681" y="163"/>
                  <a:pt x="1681" y="163"/>
                  <a:pt x="1681" y="163"/>
                </a:cubicBezTo>
                <a:cubicBezTo>
                  <a:pt x="1682" y="164"/>
                  <a:pt x="1682" y="164"/>
                  <a:pt x="1683" y="164"/>
                </a:cubicBezTo>
                <a:cubicBezTo>
                  <a:pt x="1683" y="164"/>
                  <a:pt x="1683" y="164"/>
                  <a:pt x="1683" y="163"/>
                </a:cubicBezTo>
                <a:cubicBezTo>
                  <a:pt x="1684" y="163"/>
                  <a:pt x="1683" y="163"/>
                  <a:pt x="1683" y="163"/>
                </a:cubicBezTo>
                <a:cubicBezTo>
                  <a:pt x="1683" y="162"/>
                  <a:pt x="1683" y="162"/>
                  <a:pt x="1683" y="162"/>
                </a:cubicBezTo>
                <a:cubicBezTo>
                  <a:pt x="1683" y="161"/>
                  <a:pt x="1682" y="161"/>
                  <a:pt x="1682" y="162"/>
                </a:cubicBezTo>
                <a:cubicBezTo>
                  <a:pt x="1682" y="162"/>
                  <a:pt x="1682" y="162"/>
                  <a:pt x="1682" y="161"/>
                </a:cubicBezTo>
                <a:cubicBezTo>
                  <a:pt x="1682" y="161"/>
                  <a:pt x="1682" y="161"/>
                  <a:pt x="1681" y="161"/>
                </a:cubicBezTo>
                <a:cubicBezTo>
                  <a:pt x="1681" y="161"/>
                  <a:pt x="1680" y="161"/>
                  <a:pt x="1680" y="160"/>
                </a:cubicBezTo>
                <a:cubicBezTo>
                  <a:pt x="1679" y="160"/>
                  <a:pt x="1679" y="161"/>
                  <a:pt x="1679" y="161"/>
                </a:cubicBezTo>
                <a:cubicBezTo>
                  <a:pt x="1680" y="162"/>
                  <a:pt x="1680" y="162"/>
                  <a:pt x="1680" y="162"/>
                </a:cubicBezTo>
                <a:cubicBezTo>
                  <a:pt x="1679" y="162"/>
                  <a:pt x="1680" y="162"/>
                  <a:pt x="1680" y="163"/>
                </a:cubicBezTo>
                <a:close/>
                <a:moveTo>
                  <a:pt x="1683" y="165"/>
                </a:moveTo>
                <a:cubicBezTo>
                  <a:pt x="1683" y="165"/>
                  <a:pt x="1683" y="166"/>
                  <a:pt x="1684" y="166"/>
                </a:cubicBezTo>
                <a:cubicBezTo>
                  <a:pt x="1684" y="166"/>
                  <a:pt x="1684" y="166"/>
                  <a:pt x="1684" y="165"/>
                </a:cubicBezTo>
                <a:cubicBezTo>
                  <a:pt x="1683" y="165"/>
                  <a:pt x="1683" y="164"/>
                  <a:pt x="1683" y="165"/>
                </a:cubicBezTo>
                <a:close/>
                <a:moveTo>
                  <a:pt x="1685" y="165"/>
                </a:moveTo>
                <a:cubicBezTo>
                  <a:pt x="1685" y="165"/>
                  <a:pt x="1685" y="165"/>
                  <a:pt x="1685" y="165"/>
                </a:cubicBezTo>
                <a:cubicBezTo>
                  <a:pt x="1684" y="165"/>
                  <a:pt x="1684" y="166"/>
                  <a:pt x="1685" y="166"/>
                </a:cubicBezTo>
                <a:cubicBezTo>
                  <a:pt x="1685" y="166"/>
                  <a:pt x="1685" y="166"/>
                  <a:pt x="1685" y="165"/>
                </a:cubicBezTo>
                <a:close/>
                <a:moveTo>
                  <a:pt x="1683" y="168"/>
                </a:moveTo>
                <a:cubicBezTo>
                  <a:pt x="1684" y="168"/>
                  <a:pt x="1684" y="168"/>
                  <a:pt x="1684" y="168"/>
                </a:cubicBezTo>
                <a:cubicBezTo>
                  <a:pt x="1685" y="167"/>
                  <a:pt x="1685" y="166"/>
                  <a:pt x="1684" y="166"/>
                </a:cubicBezTo>
                <a:cubicBezTo>
                  <a:pt x="1683" y="166"/>
                  <a:pt x="1683" y="167"/>
                  <a:pt x="1683" y="167"/>
                </a:cubicBezTo>
                <a:cubicBezTo>
                  <a:pt x="1682" y="167"/>
                  <a:pt x="1683" y="167"/>
                  <a:pt x="1683" y="168"/>
                </a:cubicBezTo>
                <a:close/>
                <a:moveTo>
                  <a:pt x="1614" y="519"/>
                </a:moveTo>
                <a:cubicBezTo>
                  <a:pt x="1613" y="519"/>
                  <a:pt x="1614" y="520"/>
                  <a:pt x="1614" y="520"/>
                </a:cubicBezTo>
                <a:cubicBezTo>
                  <a:pt x="1614" y="520"/>
                  <a:pt x="1614" y="519"/>
                  <a:pt x="1614" y="519"/>
                </a:cubicBezTo>
                <a:close/>
                <a:moveTo>
                  <a:pt x="1604" y="521"/>
                </a:moveTo>
                <a:cubicBezTo>
                  <a:pt x="1605" y="521"/>
                  <a:pt x="1605" y="519"/>
                  <a:pt x="1605" y="520"/>
                </a:cubicBezTo>
                <a:cubicBezTo>
                  <a:pt x="1604" y="520"/>
                  <a:pt x="1604" y="521"/>
                  <a:pt x="1604" y="521"/>
                </a:cubicBezTo>
                <a:close/>
                <a:moveTo>
                  <a:pt x="1611" y="578"/>
                </a:moveTo>
                <a:cubicBezTo>
                  <a:pt x="1611" y="578"/>
                  <a:pt x="1612" y="579"/>
                  <a:pt x="1612" y="579"/>
                </a:cubicBezTo>
                <a:cubicBezTo>
                  <a:pt x="1612" y="580"/>
                  <a:pt x="1613" y="580"/>
                  <a:pt x="1613" y="580"/>
                </a:cubicBezTo>
                <a:cubicBezTo>
                  <a:pt x="1614" y="580"/>
                  <a:pt x="1614" y="579"/>
                  <a:pt x="1614" y="578"/>
                </a:cubicBezTo>
                <a:cubicBezTo>
                  <a:pt x="1614" y="578"/>
                  <a:pt x="1614" y="577"/>
                  <a:pt x="1614" y="576"/>
                </a:cubicBezTo>
                <a:cubicBezTo>
                  <a:pt x="1614" y="575"/>
                  <a:pt x="1614" y="575"/>
                  <a:pt x="1614" y="575"/>
                </a:cubicBezTo>
                <a:cubicBezTo>
                  <a:pt x="1614" y="574"/>
                  <a:pt x="1614" y="574"/>
                  <a:pt x="1615" y="573"/>
                </a:cubicBezTo>
                <a:cubicBezTo>
                  <a:pt x="1615" y="572"/>
                  <a:pt x="1615" y="571"/>
                  <a:pt x="1615" y="571"/>
                </a:cubicBezTo>
                <a:cubicBezTo>
                  <a:pt x="1615" y="570"/>
                  <a:pt x="1614" y="569"/>
                  <a:pt x="1614" y="569"/>
                </a:cubicBezTo>
                <a:cubicBezTo>
                  <a:pt x="1615" y="568"/>
                  <a:pt x="1615" y="567"/>
                  <a:pt x="1615" y="567"/>
                </a:cubicBezTo>
                <a:cubicBezTo>
                  <a:pt x="1615" y="566"/>
                  <a:pt x="1615" y="566"/>
                  <a:pt x="1615" y="566"/>
                </a:cubicBezTo>
                <a:cubicBezTo>
                  <a:pt x="1614" y="565"/>
                  <a:pt x="1614" y="565"/>
                  <a:pt x="1615" y="564"/>
                </a:cubicBezTo>
                <a:cubicBezTo>
                  <a:pt x="1615" y="563"/>
                  <a:pt x="1615" y="563"/>
                  <a:pt x="1616" y="563"/>
                </a:cubicBezTo>
                <a:cubicBezTo>
                  <a:pt x="1616" y="562"/>
                  <a:pt x="1616" y="562"/>
                  <a:pt x="1616" y="561"/>
                </a:cubicBezTo>
                <a:cubicBezTo>
                  <a:pt x="1616" y="561"/>
                  <a:pt x="1616" y="561"/>
                  <a:pt x="1615" y="560"/>
                </a:cubicBezTo>
                <a:cubicBezTo>
                  <a:pt x="1615" y="560"/>
                  <a:pt x="1615" y="560"/>
                  <a:pt x="1615" y="559"/>
                </a:cubicBezTo>
                <a:cubicBezTo>
                  <a:pt x="1614" y="558"/>
                  <a:pt x="1614" y="558"/>
                  <a:pt x="1613" y="558"/>
                </a:cubicBezTo>
                <a:cubicBezTo>
                  <a:pt x="1613" y="557"/>
                  <a:pt x="1614" y="557"/>
                  <a:pt x="1614" y="556"/>
                </a:cubicBezTo>
                <a:cubicBezTo>
                  <a:pt x="1613" y="556"/>
                  <a:pt x="1612" y="556"/>
                  <a:pt x="1612" y="556"/>
                </a:cubicBezTo>
                <a:cubicBezTo>
                  <a:pt x="1611" y="556"/>
                  <a:pt x="1611" y="556"/>
                  <a:pt x="1610" y="556"/>
                </a:cubicBezTo>
                <a:cubicBezTo>
                  <a:pt x="1610" y="556"/>
                  <a:pt x="1609" y="556"/>
                  <a:pt x="1609" y="556"/>
                </a:cubicBezTo>
                <a:cubicBezTo>
                  <a:pt x="1609" y="555"/>
                  <a:pt x="1609" y="556"/>
                  <a:pt x="1609" y="557"/>
                </a:cubicBezTo>
                <a:cubicBezTo>
                  <a:pt x="1608" y="557"/>
                  <a:pt x="1608" y="558"/>
                  <a:pt x="1607" y="558"/>
                </a:cubicBezTo>
                <a:cubicBezTo>
                  <a:pt x="1607" y="559"/>
                  <a:pt x="1608" y="558"/>
                  <a:pt x="1608" y="557"/>
                </a:cubicBezTo>
                <a:cubicBezTo>
                  <a:pt x="1608" y="557"/>
                  <a:pt x="1608" y="556"/>
                  <a:pt x="1608" y="556"/>
                </a:cubicBezTo>
                <a:cubicBezTo>
                  <a:pt x="1607" y="556"/>
                  <a:pt x="1607" y="556"/>
                  <a:pt x="1608" y="556"/>
                </a:cubicBezTo>
                <a:cubicBezTo>
                  <a:pt x="1609" y="556"/>
                  <a:pt x="1609" y="555"/>
                  <a:pt x="1609" y="554"/>
                </a:cubicBezTo>
                <a:cubicBezTo>
                  <a:pt x="1609" y="554"/>
                  <a:pt x="1609" y="554"/>
                  <a:pt x="1608" y="554"/>
                </a:cubicBezTo>
                <a:cubicBezTo>
                  <a:pt x="1608" y="554"/>
                  <a:pt x="1608" y="553"/>
                  <a:pt x="1608" y="553"/>
                </a:cubicBezTo>
                <a:cubicBezTo>
                  <a:pt x="1608" y="553"/>
                  <a:pt x="1607" y="553"/>
                  <a:pt x="1607" y="553"/>
                </a:cubicBezTo>
                <a:cubicBezTo>
                  <a:pt x="1607" y="553"/>
                  <a:pt x="1607" y="552"/>
                  <a:pt x="1607" y="552"/>
                </a:cubicBezTo>
                <a:cubicBezTo>
                  <a:pt x="1607" y="551"/>
                  <a:pt x="1606" y="550"/>
                  <a:pt x="1607" y="550"/>
                </a:cubicBezTo>
                <a:cubicBezTo>
                  <a:pt x="1607" y="549"/>
                  <a:pt x="1607" y="549"/>
                  <a:pt x="1606" y="549"/>
                </a:cubicBezTo>
                <a:cubicBezTo>
                  <a:pt x="1606" y="548"/>
                  <a:pt x="1606" y="548"/>
                  <a:pt x="1606" y="547"/>
                </a:cubicBezTo>
                <a:cubicBezTo>
                  <a:pt x="1606" y="547"/>
                  <a:pt x="1606" y="547"/>
                  <a:pt x="1605" y="547"/>
                </a:cubicBezTo>
                <a:cubicBezTo>
                  <a:pt x="1604" y="547"/>
                  <a:pt x="1605" y="547"/>
                  <a:pt x="1604" y="547"/>
                </a:cubicBezTo>
                <a:cubicBezTo>
                  <a:pt x="1604" y="547"/>
                  <a:pt x="1603" y="547"/>
                  <a:pt x="1603" y="547"/>
                </a:cubicBezTo>
                <a:cubicBezTo>
                  <a:pt x="1602" y="547"/>
                  <a:pt x="1602" y="546"/>
                  <a:pt x="1602" y="546"/>
                </a:cubicBezTo>
                <a:cubicBezTo>
                  <a:pt x="1601" y="546"/>
                  <a:pt x="1601" y="545"/>
                  <a:pt x="1601" y="546"/>
                </a:cubicBezTo>
                <a:cubicBezTo>
                  <a:pt x="1600" y="546"/>
                  <a:pt x="1600" y="545"/>
                  <a:pt x="1600" y="544"/>
                </a:cubicBezTo>
                <a:cubicBezTo>
                  <a:pt x="1600" y="544"/>
                  <a:pt x="1600" y="543"/>
                  <a:pt x="1600" y="543"/>
                </a:cubicBezTo>
                <a:cubicBezTo>
                  <a:pt x="1600" y="543"/>
                  <a:pt x="1601" y="543"/>
                  <a:pt x="1601" y="543"/>
                </a:cubicBezTo>
                <a:cubicBezTo>
                  <a:pt x="1601" y="543"/>
                  <a:pt x="1601" y="543"/>
                  <a:pt x="1601" y="543"/>
                </a:cubicBezTo>
                <a:cubicBezTo>
                  <a:pt x="1601" y="542"/>
                  <a:pt x="1601" y="542"/>
                  <a:pt x="1600" y="542"/>
                </a:cubicBezTo>
                <a:cubicBezTo>
                  <a:pt x="1600" y="542"/>
                  <a:pt x="1601" y="542"/>
                  <a:pt x="1601" y="542"/>
                </a:cubicBezTo>
                <a:cubicBezTo>
                  <a:pt x="1601" y="541"/>
                  <a:pt x="1600" y="541"/>
                  <a:pt x="1600" y="541"/>
                </a:cubicBezTo>
                <a:cubicBezTo>
                  <a:pt x="1599" y="542"/>
                  <a:pt x="1600" y="541"/>
                  <a:pt x="1601" y="541"/>
                </a:cubicBezTo>
                <a:cubicBezTo>
                  <a:pt x="1601" y="540"/>
                  <a:pt x="1601" y="540"/>
                  <a:pt x="1602" y="540"/>
                </a:cubicBezTo>
                <a:cubicBezTo>
                  <a:pt x="1603" y="540"/>
                  <a:pt x="1603" y="539"/>
                  <a:pt x="1603" y="539"/>
                </a:cubicBezTo>
                <a:cubicBezTo>
                  <a:pt x="1602" y="538"/>
                  <a:pt x="1602" y="537"/>
                  <a:pt x="1601" y="537"/>
                </a:cubicBezTo>
                <a:cubicBezTo>
                  <a:pt x="1600" y="536"/>
                  <a:pt x="1600" y="536"/>
                  <a:pt x="1600" y="536"/>
                </a:cubicBezTo>
                <a:cubicBezTo>
                  <a:pt x="1599" y="536"/>
                  <a:pt x="1598" y="537"/>
                  <a:pt x="1598" y="538"/>
                </a:cubicBezTo>
                <a:cubicBezTo>
                  <a:pt x="1597" y="538"/>
                  <a:pt x="1596" y="538"/>
                  <a:pt x="1596" y="538"/>
                </a:cubicBezTo>
                <a:cubicBezTo>
                  <a:pt x="1595" y="539"/>
                  <a:pt x="1595" y="539"/>
                  <a:pt x="1594" y="538"/>
                </a:cubicBezTo>
                <a:cubicBezTo>
                  <a:pt x="1594" y="538"/>
                  <a:pt x="1595" y="538"/>
                  <a:pt x="1595" y="538"/>
                </a:cubicBezTo>
                <a:cubicBezTo>
                  <a:pt x="1595" y="538"/>
                  <a:pt x="1596" y="538"/>
                  <a:pt x="1597" y="537"/>
                </a:cubicBezTo>
                <a:cubicBezTo>
                  <a:pt x="1598" y="537"/>
                  <a:pt x="1598" y="537"/>
                  <a:pt x="1598" y="536"/>
                </a:cubicBezTo>
                <a:cubicBezTo>
                  <a:pt x="1598" y="536"/>
                  <a:pt x="1598" y="535"/>
                  <a:pt x="1597" y="535"/>
                </a:cubicBezTo>
                <a:cubicBezTo>
                  <a:pt x="1596" y="535"/>
                  <a:pt x="1595" y="535"/>
                  <a:pt x="1595" y="535"/>
                </a:cubicBezTo>
                <a:cubicBezTo>
                  <a:pt x="1594" y="534"/>
                  <a:pt x="1594" y="534"/>
                  <a:pt x="1593" y="533"/>
                </a:cubicBezTo>
                <a:cubicBezTo>
                  <a:pt x="1592" y="532"/>
                  <a:pt x="1593" y="531"/>
                  <a:pt x="1592" y="530"/>
                </a:cubicBezTo>
                <a:cubicBezTo>
                  <a:pt x="1592" y="530"/>
                  <a:pt x="1591" y="529"/>
                  <a:pt x="1590" y="528"/>
                </a:cubicBezTo>
                <a:cubicBezTo>
                  <a:pt x="1590" y="528"/>
                  <a:pt x="1589" y="528"/>
                  <a:pt x="1588" y="528"/>
                </a:cubicBezTo>
                <a:cubicBezTo>
                  <a:pt x="1587" y="528"/>
                  <a:pt x="1587" y="526"/>
                  <a:pt x="1587" y="526"/>
                </a:cubicBezTo>
                <a:cubicBezTo>
                  <a:pt x="1587" y="525"/>
                  <a:pt x="1586" y="525"/>
                  <a:pt x="1586" y="524"/>
                </a:cubicBezTo>
                <a:cubicBezTo>
                  <a:pt x="1586" y="524"/>
                  <a:pt x="1585" y="524"/>
                  <a:pt x="1585" y="524"/>
                </a:cubicBezTo>
                <a:cubicBezTo>
                  <a:pt x="1584" y="524"/>
                  <a:pt x="1584" y="525"/>
                  <a:pt x="1584" y="525"/>
                </a:cubicBezTo>
                <a:cubicBezTo>
                  <a:pt x="1584" y="526"/>
                  <a:pt x="1585" y="526"/>
                  <a:pt x="1585" y="527"/>
                </a:cubicBezTo>
                <a:cubicBezTo>
                  <a:pt x="1585" y="528"/>
                  <a:pt x="1585" y="527"/>
                  <a:pt x="1584" y="526"/>
                </a:cubicBezTo>
                <a:cubicBezTo>
                  <a:pt x="1584" y="526"/>
                  <a:pt x="1584" y="525"/>
                  <a:pt x="1583" y="525"/>
                </a:cubicBezTo>
                <a:cubicBezTo>
                  <a:pt x="1582" y="524"/>
                  <a:pt x="1582" y="523"/>
                  <a:pt x="1582" y="523"/>
                </a:cubicBezTo>
                <a:cubicBezTo>
                  <a:pt x="1581" y="522"/>
                  <a:pt x="1580" y="521"/>
                  <a:pt x="1580" y="521"/>
                </a:cubicBezTo>
                <a:cubicBezTo>
                  <a:pt x="1580" y="522"/>
                  <a:pt x="1580" y="522"/>
                  <a:pt x="1580" y="522"/>
                </a:cubicBezTo>
                <a:cubicBezTo>
                  <a:pt x="1580" y="521"/>
                  <a:pt x="1579" y="521"/>
                  <a:pt x="1579" y="521"/>
                </a:cubicBezTo>
                <a:cubicBezTo>
                  <a:pt x="1579" y="521"/>
                  <a:pt x="1579" y="520"/>
                  <a:pt x="1579" y="520"/>
                </a:cubicBezTo>
                <a:cubicBezTo>
                  <a:pt x="1579" y="519"/>
                  <a:pt x="1578" y="518"/>
                  <a:pt x="1578" y="518"/>
                </a:cubicBezTo>
                <a:cubicBezTo>
                  <a:pt x="1577" y="518"/>
                  <a:pt x="1576" y="517"/>
                  <a:pt x="1575" y="516"/>
                </a:cubicBezTo>
                <a:cubicBezTo>
                  <a:pt x="1575" y="516"/>
                  <a:pt x="1574" y="515"/>
                  <a:pt x="1573" y="515"/>
                </a:cubicBezTo>
                <a:cubicBezTo>
                  <a:pt x="1572" y="514"/>
                  <a:pt x="1571" y="514"/>
                  <a:pt x="1571" y="513"/>
                </a:cubicBezTo>
                <a:cubicBezTo>
                  <a:pt x="1571" y="513"/>
                  <a:pt x="1570" y="512"/>
                  <a:pt x="1570" y="512"/>
                </a:cubicBezTo>
                <a:cubicBezTo>
                  <a:pt x="1569" y="512"/>
                  <a:pt x="1569" y="512"/>
                  <a:pt x="1568" y="511"/>
                </a:cubicBezTo>
                <a:cubicBezTo>
                  <a:pt x="1568" y="511"/>
                  <a:pt x="1568" y="510"/>
                  <a:pt x="1568" y="510"/>
                </a:cubicBezTo>
                <a:cubicBezTo>
                  <a:pt x="1568" y="509"/>
                  <a:pt x="1568" y="509"/>
                  <a:pt x="1568" y="509"/>
                </a:cubicBezTo>
                <a:cubicBezTo>
                  <a:pt x="1567" y="508"/>
                  <a:pt x="1567" y="508"/>
                  <a:pt x="1567" y="508"/>
                </a:cubicBezTo>
                <a:cubicBezTo>
                  <a:pt x="1566" y="507"/>
                  <a:pt x="1566" y="507"/>
                  <a:pt x="1566" y="506"/>
                </a:cubicBezTo>
                <a:cubicBezTo>
                  <a:pt x="1566" y="506"/>
                  <a:pt x="1565" y="506"/>
                  <a:pt x="1565" y="505"/>
                </a:cubicBezTo>
                <a:cubicBezTo>
                  <a:pt x="1564" y="504"/>
                  <a:pt x="1564" y="504"/>
                  <a:pt x="1563" y="503"/>
                </a:cubicBezTo>
                <a:cubicBezTo>
                  <a:pt x="1563" y="503"/>
                  <a:pt x="1562" y="504"/>
                  <a:pt x="1562" y="504"/>
                </a:cubicBezTo>
                <a:cubicBezTo>
                  <a:pt x="1562" y="504"/>
                  <a:pt x="1561" y="504"/>
                  <a:pt x="1561" y="504"/>
                </a:cubicBezTo>
                <a:cubicBezTo>
                  <a:pt x="1561" y="503"/>
                  <a:pt x="1560" y="503"/>
                  <a:pt x="1560" y="503"/>
                </a:cubicBezTo>
                <a:cubicBezTo>
                  <a:pt x="1559" y="503"/>
                  <a:pt x="1559" y="503"/>
                  <a:pt x="1558" y="504"/>
                </a:cubicBezTo>
                <a:cubicBezTo>
                  <a:pt x="1557" y="504"/>
                  <a:pt x="1557" y="504"/>
                  <a:pt x="1556" y="503"/>
                </a:cubicBezTo>
                <a:cubicBezTo>
                  <a:pt x="1555" y="503"/>
                  <a:pt x="1554" y="502"/>
                  <a:pt x="1554" y="502"/>
                </a:cubicBezTo>
                <a:cubicBezTo>
                  <a:pt x="1553" y="502"/>
                  <a:pt x="1553" y="501"/>
                  <a:pt x="1552" y="501"/>
                </a:cubicBezTo>
                <a:cubicBezTo>
                  <a:pt x="1552" y="501"/>
                  <a:pt x="1552" y="501"/>
                  <a:pt x="1551" y="501"/>
                </a:cubicBezTo>
                <a:cubicBezTo>
                  <a:pt x="1551" y="501"/>
                  <a:pt x="1551" y="500"/>
                  <a:pt x="1550" y="501"/>
                </a:cubicBezTo>
                <a:cubicBezTo>
                  <a:pt x="1550" y="501"/>
                  <a:pt x="1550" y="501"/>
                  <a:pt x="1549" y="501"/>
                </a:cubicBezTo>
                <a:cubicBezTo>
                  <a:pt x="1549" y="501"/>
                  <a:pt x="1549" y="502"/>
                  <a:pt x="1549" y="502"/>
                </a:cubicBezTo>
                <a:cubicBezTo>
                  <a:pt x="1549" y="502"/>
                  <a:pt x="1549" y="503"/>
                  <a:pt x="1549" y="503"/>
                </a:cubicBezTo>
                <a:cubicBezTo>
                  <a:pt x="1550" y="504"/>
                  <a:pt x="1550" y="505"/>
                  <a:pt x="1550" y="505"/>
                </a:cubicBezTo>
                <a:cubicBezTo>
                  <a:pt x="1551" y="506"/>
                  <a:pt x="1551" y="507"/>
                  <a:pt x="1552" y="508"/>
                </a:cubicBezTo>
                <a:cubicBezTo>
                  <a:pt x="1553" y="509"/>
                  <a:pt x="1553" y="509"/>
                  <a:pt x="1554" y="510"/>
                </a:cubicBezTo>
                <a:cubicBezTo>
                  <a:pt x="1554" y="511"/>
                  <a:pt x="1555" y="511"/>
                  <a:pt x="1555" y="511"/>
                </a:cubicBezTo>
                <a:cubicBezTo>
                  <a:pt x="1556" y="512"/>
                  <a:pt x="1556" y="513"/>
                  <a:pt x="1557" y="513"/>
                </a:cubicBezTo>
                <a:cubicBezTo>
                  <a:pt x="1557" y="514"/>
                  <a:pt x="1559" y="513"/>
                  <a:pt x="1559" y="514"/>
                </a:cubicBezTo>
                <a:cubicBezTo>
                  <a:pt x="1560" y="514"/>
                  <a:pt x="1560" y="515"/>
                  <a:pt x="1561" y="515"/>
                </a:cubicBezTo>
                <a:cubicBezTo>
                  <a:pt x="1561" y="516"/>
                  <a:pt x="1562" y="517"/>
                  <a:pt x="1562" y="517"/>
                </a:cubicBezTo>
                <a:cubicBezTo>
                  <a:pt x="1562" y="518"/>
                  <a:pt x="1562" y="519"/>
                  <a:pt x="1564" y="520"/>
                </a:cubicBezTo>
                <a:cubicBezTo>
                  <a:pt x="1565" y="520"/>
                  <a:pt x="1565" y="520"/>
                  <a:pt x="1565" y="521"/>
                </a:cubicBezTo>
                <a:cubicBezTo>
                  <a:pt x="1565" y="522"/>
                  <a:pt x="1565" y="523"/>
                  <a:pt x="1565" y="524"/>
                </a:cubicBezTo>
                <a:cubicBezTo>
                  <a:pt x="1566" y="525"/>
                  <a:pt x="1566" y="524"/>
                  <a:pt x="1567" y="524"/>
                </a:cubicBezTo>
                <a:cubicBezTo>
                  <a:pt x="1568" y="525"/>
                  <a:pt x="1568" y="525"/>
                  <a:pt x="1568" y="525"/>
                </a:cubicBezTo>
                <a:cubicBezTo>
                  <a:pt x="1569" y="526"/>
                  <a:pt x="1569" y="526"/>
                  <a:pt x="1569" y="526"/>
                </a:cubicBezTo>
                <a:cubicBezTo>
                  <a:pt x="1570" y="526"/>
                  <a:pt x="1570" y="526"/>
                  <a:pt x="1570" y="527"/>
                </a:cubicBezTo>
                <a:cubicBezTo>
                  <a:pt x="1571" y="527"/>
                  <a:pt x="1571" y="528"/>
                  <a:pt x="1571" y="528"/>
                </a:cubicBezTo>
                <a:cubicBezTo>
                  <a:pt x="1572" y="528"/>
                  <a:pt x="1572" y="528"/>
                  <a:pt x="1572" y="529"/>
                </a:cubicBezTo>
                <a:cubicBezTo>
                  <a:pt x="1571" y="529"/>
                  <a:pt x="1571" y="529"/>
                  <a:pt x="1572" y="530"/>
                </a:cubicBezTo>
                <a:cubicBezTo>
                  <a:pt x="1572" y="531"/>
                  <a:pt x="1574" y="535"/>
                  <a:pt x="1574" y="536"/>
                </a:cubicBezTo>
                <a:cubicBezTo>
                  <a:pt x="1574" y="537"/>
                  <a:pt x="1574" y="538"/>
                  <a:pt x="1574" y="538"/>
                </a:cubicBezTo>
                <a:cubicBezTo>
                  <a:pt x="1575" y="538"/>
                  <a:pt x="1575" y="538"/>
                  <a:pt x="1576" y="539"/>
                </a:cubicBezTo>
                <a:cubicBezTo>
                  <a:pt x="1576" y="539"/>
                  <a:pt x="1577" y="539"/>
                  <a:pt x="1578" y="540"/>
                </a:cubicBezTo>
                <a:cubicBezTo>
                  <a:pt x="1578" y="541"/>
                  <a:pt x="1578" y="541"/>
                  <a:pt x="1578" y="542"/>
                </a:cubicBezTo>
                <a:cubicBezTo>
                  <a:pt x="1578" y="542"/>
                  <a:pt x="1579" y="543"/>
                  <a:pt x="1580" y="544"/>
                </a:cubicBezTo>
                <a:cubicBezTo>
                  <a:pt x="1580" y="544"/>
                  <a:pt x="1581" y="545"/>
                  <a:pt x="1581" y="546"/>
                </a:cubicBezTo>
                <a:cubicBezTo>
                  <a:pt x="1582" y="547"/>
                  <a:pt x="1582" y="547"/>
                  <a:pt x="1582" y="548"/>
                </a:cubicBezTo>
                <a:cubicBezTo>
                  <a:pt x="1582" y="549"/>
                  <a:pt x="1583" y="549"/>
                  <a:pt x="1583" y="549"/>
                </a:cubicBezTo>
                <a:cubicBezTo>
                  <a:pt x="1583" y="550"/>
                  <a:pt x="1584" y="552"/>
                  <a:pt x="1584" y="553"/>
                </a:cubicBezTo>
                <a:cubicBezTo>
                  <a:pt x="1585" y="554"/>
                  <a:pt x="1584" y="555"/>
                  <a:pt x="1584" y="555"/>
                </a:cubicBezTo>
                <a:cubicBezTo>
                  <a:pt x="1585" y="556"/>
                  <a:pt x="1585" y="557"/>
                  <a:pt x="1586" y="558"/>
                </a:cubicBezTo>
                <a:cubicBezTo>
                  <a:pt x="1587" y="559"/>
                  <a:pt x="1587" y="559"/>
                  <a:pt x="1587" y="560"/>
                </a:cubicBezTo>
                <a:cubicBezTo>
                  <a:pt x="1588" y="560"/>
                  <a:pt x="1588" y="562"/>
                  <a:pt x="1589" y="562"/>
                </a:cubicBezTo>
                <a:cubicBezTo>
                  <a:pt x="1589" y="563"/>
                  <a:pt x="1592" y="564"/>
                  <a:pt x="1592" y="565"/>
                </a:cubicBezTo>
                <a:cubicBezTo>
                  <a:pt x="1593" y="566"/>
                  <a:pt x="1593" y="567"/>
                  <a:pt x="1593" y="567"/>
                </a:cubicBezTo>
                <a:cubicBezTo>
                  <a:pt x="1593" y="568"/>
                  <a:pt x="1594" y="568"/>
                  <a:pt x="1595" y="569"/>
                </a:cubicBezTo>
                <a:cubicBezTo>
                  <a:pt x="1596" y="570"/>
                  <a:pt x="1599" y="573"/>
                  <a:pt x="1600" y="573"/>
                </a:cubicBezTo>
                <a:cubicBezTo>
                  <a:pt x="1600" y="574"/>
                  <a:pt x="1602" y="574"/>
                  <a:pt x="1602" y="575"/>
                </a:cubicBezTo>
                <a:cubicBezTo>
                  <a:pt x="1602" y="575"/>
                  <a:pt x="1602" y="576"/>
                  <a:pt x="1602" y="576"/>
                </a:cubicBezTo>
                <a:cubicBezTo>
                  <a:pt x="1603" y="576"/>
                  <a:pt x="1603" y="576"/>
                  <a:pt x="1603" y="577"/>
                </a:cubicBezTo>
                <a:cubicBezTo>
                  <a:pt x="1603" y="577"/>
                  <a:pt x="1604" y="578"/>
                  <a:pt x="1604" y="578"/>
                </a:cubicBezTo>
                <a:cubicBezTo>
                  <a:pt x="1604" y="578"/>
                  <a:pt x="1605" y="579"/>
                  <a:pt x="1605" y="579"/>
                </a:cubicBezTo>
                <a:cubicBezTo>
                  <a:pt x="1605" y="579"/>
                  <a:pt x="1606" y="580"/>
                  <a:pt x="1606" y="581"/>
                </a:cubicBezTo>
                <a:cubicBezTo>
                  <a:pt x="1607" y="581"/>
                  <a:pt x="1607" y="581"/>
                  <a:pt x="1607" y="580"/>
                </a:cubicBezTo>
                <a:cubicBezTo>
                  <a:pt x="1607" y="580"/>
                  <a:pt x="1606" y="579"/>
                  <a:pt x="1606" y="578"/>
                </a:cubicBezTo>
                <a:cubicBezTo>
                  <a:pt x="1606" y="577"/>
                  <a:pt x="1606" y="578"/>
                  <a:pt x="1607" y="578"/>
                </a:cubicBezTo>
                <a:cubicBezTo>
                  <a:pt x="1607" y="578"/>
                  <a:pt x="1609" y="580"/>
                  <a:pt x="1609" y="580"/>
                </a:cubicBezTo>
                <a:cubicBezTo>
                  <a:pt x="1610" y="580"/>
                  <a:pt x="1610" y="580"/>
                  <a:pt x="1610" y="579"/>
                </a:cubicBezTo>
                <a:cubicBezTo>
                  <a:pt x="1610" y="579"/>
                  <a:pt x="1610" y="579"/>
                  <a:pt x="1610" y="578"/>
                </a:cubicBezTo>
                <a:cubicBezTo>
                  <a:pt x="1611" y="577"/>
                  <a:pt x="1611" y="577"/>
                  <a:pt x="1611" y="578"/>
                </a:cubicBezTo>
                <a:close/>
                <a:moveTo>
                  <a:pt x="1592" y="577"/>
                </a:moveTo>
                <a:cubicBezTo>
                  <a:pt x="1592" y="577"/>
                  <a:pt x="1592" y="577"/>
                  <a:pt x="1592" y="577"/>
                </a:cubicBezTo>
                <a:cubicBezTo>
                  <a:pt x="1592" y="578"/>
                  <a:pt x="1593" y="578"/>
                  <a:pt x="1593" y="578"/>
                </a:cubicBezTo>
                <a:cubicBezTo>
                  <a:pt x="1593" y="577"/>
                  <a:pt x="1593" y="577"/>
                  <a:pt x="1592" y="577"/>
                </a:cubicBezTo>
                <a:cubicBezTo>
                  <a:pt x="1592" y="576"/>
                  <a:pt x="1592" y="576"/>
                  <a:pt x="1592" y="577"/>
                </a:cubicBezTo>
                <a:close/>
                <a:moveTo>
                  <a:pt x="1582" y="561"/>
                </a:moveTo>
                <a:cubicBezTo>
                  <a:pt x="1582" y="561"/>
                  <a:pt x="1582" y="560"/>
                  <a:pt x="1582" y="560"/>
                </a:cubicBezTo>
                <a:cubicBezTo>
                  <a:pt x="1581" y="560"/>
                  <a:pt x="1581" y="559"/>
                  <a:pt x="1580" y="559"/>
                </a:cubicBezTo>
                <a:cubicBezTo>
                  <a:pt x="1580" y="559"/>
                  <a:pt x="1581" y="559"/>
                  <a:pt x="1581" y="559"/>
                </a:cubicBezTo>
                <a:cubicBezTo>
                  <a:pt x="1581" y="558"/>
                  <a:pt x="1580" y="557"/>
                  <a:pt x="1579" y="557"/>
                </a:cubicBezTo>
                <a:cubicBezTo>
                  <a:pt x="1579" y="557"/>
                  <a:pt x="1579" y="557"/>
                  <a:pt x="1579" y="557"/>
                </a:cubicBezTo>
                <a:cubicBezTo>
                  <a:pt x="1579" y="558"/>
                  <a:pt x="1579" y="559"/>
                  <a:pt x="1579" y="559"/>
                </a:cubicBezTo>
                <a:cubicBezTo>
                  <a:pt x="1579" y="560"/>
                  <a:pt x="1580" y="560"/>
                  <a:pt x="1580" y="559"/>
                </a:cubicBezTo>
                <a:cubicBezTo>
                  <a:pt x="1580" y="559"/>
                  <a:pt x="1580" y="559"/>
                  <a:pt x="1580" y="560"/>
                </a:cubicBezTo>
                <a:cubicBezTo>
                  <a:pt x="1580" y="560"/>
                  <a:pt x="1580" y="560"/>
                  <a:pt x="1580" y="561"/>
                </a:cubicBezTo>
                <a:cubicBezTo>
                  <a:pt x="1581" y="561"/>
                  <a:pt x="1581" y="561"/>
                  <a:pt x="1581" y="562"/>
                </a:cubicBezTo>
                <a:cubicBezTo>
                  <a:pt x="1581" y="562"/>
                  <a:pt x="1582" y="563"/>
                  <a:pt x="1582" y="563"/>
                </a:cubicBezTo>
                <a:cubicBezTo>
                  <a:pt x="1582" y="563"/>
                  <a:pt x="1582" y="562"/>
                  <a:pt x="1582" y="562"/>
                </a:cubicBezTo>
                <a:cubicBezTo>
                  <a:pt x="1581" y="561"/>
                  <a:pt x="1581" y="561"/>
                  <a:pt x="1582" y="561"/>
                </a:cubicBezTo>
                <a:close/>
                <a:moveTo>
                  <a:pt x="1577" y="554"/>
                </a:moveTo>
                <a:cubicBezTo>
                  <a:pt x="1576" y="554"/>
                  <a:pt x="1576" y="554"/>
                  <a:pt x="1576" y="554"/>
                </a:cubicBezTo>
                <a:cubicBezTo>
                  <a:pt x="1576" y="555"/>
                  <a:pt x="1577" y="555"/>
                  <a:pt x="1577" y="556"/>
                </a:cubicBezTo>
                <a:cubicBezTo>
                  <a:pt x="1578" y="556"/>
                  <a:pt x="1578" y="556"/>
                  <a:pt x="1578" y="556"/>
                </a:cubicBezTo>
                <a:cubicBezTo>
                  <a:pt x="1578" y="556"/>
                  <a:pt x="1578" y="555"/>
                  <a:pt x="1578" y="555"/>
                </a:cubicBezTo>
                <a:cubicBezTo>
                  <a:pt x="1578" y="554"/>
                  <a:pt x="1577" y="554"/>
                  <a:pt x="1577" y="554"/>
                </a:cubicBezTo>
                <a:close/>
                <a:moveTo>
                  <a:pt x="1573" y="548"/>
                </a:moveTo>
                <a:cubicBezTo>
                  <a:pt x="1573" y="547"/>
                  <a:pt x="1573" y="546"/>
                  <a:pt x="1573" y="546"/>
                </a:cubicBezTo>
                <a:cubicBezTo>
                  <a:pt x="1573" y="546"/>
                  <a:pt x="1572" y="546"/>
                  <a:pt x="1572" y="546"/>
                </a:cubicBezTo>
                <a:cubicBezTo>
                  <a:pt x="1572" y="546"/>
                  <a:pt x="1571" y="546"/>
                  <a:pt x="1571" y="547"/>
                </a:cubicBezTo>
                <a:cubicBezTo>
                  <a:pt x="1571" y="547"/>
                  <a:pt x="1571" y="548"/>
                  <a:pt x="1571" y="549"/>
                </a:cubicBezTo>
                <a:cubicBezTo>
                  <a:pt x="1571" y="549"/>
                  <a:pt x="1571" y="549"/>
                  <a:pt x="1572" y="550"/>
                </a:cubicBezTo>
                <a:cubicBezTo>
                  <a:pt x="1572" y="551"/>
                  <a:pt x="1573" y="552"/>
                  <a:pt x="1573" y="552"/>
                </a:cubicBezTo>
                <a:cubicBezTo>
                  <a:pt x="1573" y="552"/>
                  <a:pt x="1574" y="552"/>
                  <a:pt x="1575" y="552"/>
                </a:cubicBezTo>
                <a:cubicBezTo>
                  <a:pt x="1575" y="551"/>
                  <a:pt x="1575" y="551"/>
                  <a:pt x="1575" y="550"/>
                </a:cubicBezTo>
                <a:cubicBezTo>
                  <a:pt x="1574" y="550"/>
                  <a:pt x="1574" y="548"/>
                  <a:pt x="1573" y="548"/>
                </a:cubicBezTo>
                <a:close/>
                <a:moveTo>
                  <a:pt x="1570" y="540"/>
                </a:moveTo>
                <a:cubicBezTo>
                  <a:pt x="1569" y="540"/>
                  <a:pt x="1569" y="540"/>
                  <a:pt x="1569" y="541"/>
                </a:cubicBezTo>
                <a:cubicBezTo>
                  <a:pt x="1570" y="541"/>
                  <a:pt x="1570" y="542"/>
                  <a:pt x="1570" y="542"/>
                </a:cubicBezTo>
                <a:cubicBezTo>
                  <a:pt x="1569" y="542"/>
                  <a:pt x="1569" y="542"/>
                  <a:pt x="1569" y="543"/>
                </a:cubicBezTo>
                <a:cubicBezTo>
                  <a:pt x="1569" y="543"/>
                  <a:pt x="1569" y="543"/>
                  <a:pt x="1569" y="544"/>
                </a:cubicBezTo>
                <a:cubicBezTo>
                  <a:pt x="1569" y="544"/>
                  <a:pt x="1570" y="544"/>
                  <a:pt x="1570" y="544"/>
                </a:cubicBezTo>
                <a:cubicBezTo>
                  <a:pt x="1570" y="543"/>
                  <a:pt x="1570" y="542"/>
                  <a:pt x="1570" y="542"/>
                </a:cubicBezTo>
                <a:cubicBezTo>
                  <a:pt x="1570" y="542"/>
                  <a:pt x="1570" y="541"/>
                  <a:pt x="1570" y="541"/>
                </a:cubicBezTo>
                <a:cubicBezTo>
                  <a:pt x="1570" y="541"/>
                  <a:pt x="1570" y="540"/>
                  <a:pt x="1570" y="540"/>
                </a:cubicBezTo>
                <a:close/>
                <a:moveTo>
                  <a:pt x="1572" y="539"/>
                </a:moveTo>
                <a:cubicBezTo>
                  <a:pt x="1572" y="539"/>
                  <a:pt x="1572" y="538"/>
                  <a:pt x="1571" y="539"/>
                </a:cubicBezTo>
                <a:cubicBezTo>
                  <a:pt x="1571" y="539"/>
                  <a:pt x="1570" y="539"/>
                  <a:pt x="1571" y="539"/>
                </a:cubicBezTo>
                <a:cubicBezTo>
                  <a:pt x="1571" y="539"/>
                  <a:pt x="1572" y="540"/>
                  <a:pt x="1572" y="539"/>
                </a:cubicBezTo>
                <a:close/>
                <a:moveTo>
                  <a:pt x="1566" y="532"/>
                </a:moveTo>
                <a:cubicBezTo>
                  <a:pt x="1565" y="532"/>
                  <a:pt x="1565" y="531"/>
                  <a:pt x="1565" y="531"/>
                </a:cubicBezTo>
                <a:cubicBezTo>
                  <a:pt x="1564" y="530"/>
                  <a:pt x="1564" y="529"/>
                  <a:pt x="1564" y="529"/>
                </a:cubicBezTo>
                <a:cubicBezTo>
                  <a:pt x="1563" y="529"/>
                  <a:pt x="1563" y="529"/>
                  <a:pt x="1563" y="530"/>
                </a:cubicBezTo>
                <a:cubicBezTo>
                  <a:pt x="1563" y="530"/>
                  <a:pt x="1562" y="530"/>
                  <a:pt x="1562" y="530"/>
                </a:cubicBezTo>
                <a:cubicBezTo>
                  <a:pt x="1562" y="530"/>
                  <a:pt x="1562" y="530"/>
                  <a:pt x="1562" y="530"/>
                </a:cubicBezTo>
                <a:cubicBezTo>
                  <a:pt x="1562" y="531"/>
                  <a:pt x="1563" y="532"/>
                  <a:pt x="1563" y="532"/>
                </a:cubicBezTo>
                <a:cubicBezTo>
                  <a:pt x="1563" y="533"/>
                  <a:pt x="1564" y="533"/>
                  <a:pt x="1564" y="534"/>
                </a:cubicBezTo>
                <a:cubicBezTo>
                  <a:pt x="1564" y="534"/>
                  <a:pt x="1565" y="534"/>
                  <a:pt x="1565" y="535"/>
                </a:cubicBezTo>
                <a:cubicBezTo>
                  <a:pt x="1565" y="535"/>
                  <a:pt x="1565" y="536"/>
                  <a:pt x="1566" y="536"/>
                </a:cubicBezTo>
                <a:cubicBezTo>
                  <a:pt x="1566" y="536"/>
                  <a:pt x="1566" y="535"/>
                  <a:pt x="1566" y="535"/>
                </a:cubicBezTo>
                <a:cubicBezTo>
                  <a:pt x="1566" y="534"/>
                  <a:pt x="1567" y="534"/>
                  <a:pt x="1567" y="533"/>
                </a:cubicBezTo>
                <a:cubicBezTo>
                  <a:pt x="1567" y="533"/>
                  <a:pt x="1566" y="532"/>
                  <a:pt x="1566" y="532"/>
                </a:cubicBezTo>
                <a:close/>
                <a:moveTo>
                  <a:pt x="1570" y="528"/>
                </a:moveTo>
                <a:cubicBezTo>
                  <a:pt x="1570" y="528"/>
                  <a:pt x="1570" y="529"/>
                  <a:pt x="1570" y="529"/>
                </a:cubicBezTo>
                <a:cubicBezTo>
                  <a:pt x="1571" y="529"/>
                  <a:pt x="1571" y="528"/>
                  <a:pt x="1570" y="528"/>
                </a:cubicBezTo>
                <a:close/>
                <a:moveTo>
                  <a:pt x="1563" y="526"/>
                </a:moveTo>
                <a:cubicBezTo>
                  <a:pt x="1563" y="526"/>
                  <a:pt x="1563" y="524"/>
                  <a:pt x="1562" y="524"/>
                </a:cubicBezTo>
                <a:cubicBezTo>
                  <a:pt x="1562" y="524"/>
                  <a:pt x="1562" y="524"/>
                  <a:pt x="1562" y="525"/>
                </a:cubicBezTo>
                <a:cubicBezTo>
                  <a:pt x="1562" y="525"/>
                  <a:pt x="1563" y="526"/>
                  <a:pt x="1563" y="526"/>
                </a:cubicBezTo>
                <a:close/>
                <a:moveTo>
                  <a:pt x="1556" y="522"/>
                </a:moveTo>
                <a:cubicBezTo>
                  <a:pt x="1556" y="522"/>
                  <a:pt x="1556" y="522"/>
                  <a:pt x="1555" y="521"/>
                </a:cubicBezTo>
                <a:cubicBezTo>
                  <a:pt x="1555" y="521"/>
                  <a:pt x="1555" y="521"/>
                  <a:pt x="1555" y="521"/>
                </a:cubicBezTo>
                <a:cubicBezTo>
                  <a:pt x="1554" y="521"/>
                  <a:pt x="1554" y="520"/>
                  <a:pt x="1554" y="520"/>
                </a:cubicBezTo>
                <a:cubicBezTo>
                  <a:pt x="1554" y="519"/>
                  <a:pt x="1553" y="520"/>
                  <a:pt x="1553" y="520"/>
                </a:cubicBezTo>
                <a:cubicBezTo>
                  <a:pt x="1553" y="520"/>
                  <a:pt x="1553" y="521"/>
                  <a:pt x="1554" y="521"/>
                </a:cubicBezTo>
                <a:cubicBezTo>
                  <a:pt x="1554" y="522"/>
                  <a:pt x="1554" y="522"/>
                  <a:pt x="1554" y="522"/>
                </a:cubicBezTo>
                <a:cubicBezTo>
                  <a:pt x="1555" y="522"/>
                  <a:pt x="1555" y="522"/>
                  <a:pt x="1556" y="522"/>
                </a:cubicBezTo>
                <a:cubicBezTo>
                  <a:pt x="1556" y="523"/>
                  <a:pt x="1556" y="523"/>
                  <a:pt x="1557" y="523"/>
                </a:cubicBezTo>
                <a:cubicBezTo>
                  <a:pt x="1557" y="524"/>
                  <a:pt x="1558" y="523"/>
                  <a:pt x="1558" y="523"/>
                </a:cubicBezTo>
                <a:cubicBezTo>
                  <a:pt x="1558" y="522"/>
                  <a:pt x="1557" y="522"/>
                  <a:pt x="1556" y="522"/>
                </a:cubicBezTo>
                <a:close/>
                <a:moveTo>
                  <a:pt x="1588" y="525"/>
                </a:moveTo>
                <a:cubicBezTo>
                  <a:pt x="1588" y="525"/>
                  <a:pt x="1588" y="526"/>
                  <a:pt x="1588" y="526"/>
                </a:cubicBezTo>
                <a:cubicBezTo>
                  <a:pt x="1588" y="526"/>
                  <a:pt x="1588" y="527"/>
                  <a:pt x="1588" y="527"/>
                </a:cubicBezTo>
                <a:cubicBezTo>
                  <a:pt x="1588" y="528"/>
                  <a:pt x="1590" y="528"/>
                  <a:pt x="1590" y="527"/>
                </a:cubicBezTo>
                <a:cubicBezTo>
                  <a:pt x="1590" y="527"/>
                  <a:pt x="1590" y="526"/>
                  <a:pt x="1590" y="526"/>
                </a:cubicBezTo>
                <a:cubicBezTo>
                  <a:pt x="1590" y="525"/>
                  <a:pt x="1590" y="525"/>
                  <a:pt x="1589" y="525"/>
                </a:cubicBezTo>
                <a:cubicBezTo>
                  <a:pt x="1589" y="525"/>
                  <a:pt x="1589" y="525"/>
                  <a:pt x="1588" y="525"/>
                </a:cubicBezTo>
                <a:close/>
                <a:moveTo>
                  <a:pt x="1595" y="530"/>
                </a:moveTo>
                <a:cubicBezTo>
                  <a:pt x="1595" y="530"/>
                  <a:pt x="1595" y="529"/>
                  <a:pt x="1594" y="529"/>
                </a:cubicBezTo>
                <a:cubicBezTo>
                  <a:pt x="1594" y="529"/>
                  <a:pt x="1593" y="529"/>
                  <a:pt x="1592" y="529"/>
                </a:cubicBezTo>
                <a:cubicBezTo>
                  <a:pt x="1592" y="528"/>
                  <a:pt x="1592" y="529"/>
                  <a:pt x="1592" y="529"/>
                </a:cubicBezTo>
                <a:cubicBezTo>
                  <a:pt x="1592" y="529"/>
                  <a:pt x="1592" y="530"/>
                  <a:pt x="1593" y="530"/>
                </a:cubicBezTo>
                <a:cubicBezTo>
                  <a:pt x="1593" y="530"/>
                  <a:pt x="1593" y="530"/>
                  <a:pt x="1594" y="530"/>
                </a:cubicBezTo>
                <a:cubicBezTo>
                  <a:pt x="1594" y="531"/>
                  <a:pt x="1595" y="531"/>
                  <a:pt x="1595" y="530"/>
                </a:cubicBezTo>
                <a:close/>
                <a:moveTo>
                  <a:pt x="1593" y="530"/>
                </a:moveTo>
                <a:cubicBezTo>
                  <a:pt x="1593" y="530"/>
                  <a:pt x="1593" y="531"/>
                  <a:pt x="1593" y="531"/>
                </a:cubicBezTo>
                <a:cubicBezTo>
                  <a:pt x="1593" y="532"/>
                  <a:pt x="1593" y="533"/>
                  <a:pt x="1594" y="533"/>
                </a:cubicBezTo>
                <a:cubicBezTo>
                  <a:pt x="1594" y="533"/>
                  <a:pt x="1594" y="533"/>
                  <a:pt x="1594" y="533"/>
                </a:cubicBezTo>
                <a:cubicBezTo>
                  <a:pt x="1594" y="532"/>
                  <a:pt x="1594" y="532"/>
                  <a:pt x="1594" y="531"/>
                </a:cubicBezTo>
                <a:cubicBezTo>
                  <a:pt x="1594" y="531"/>
                  <a:pt x="1594" y="530"/>
                  <a:pt x="1593" y="530"/>
                </a:cubicBezTo>
                <a:close/>
                <a:moveTo>
                  <a:pt x="1595" y="534"/>
                </a:moveTo>
                <a:cubicBezTo>
                  <a:pt x="1596" y="534"/>
                  <a:pt x="1597" y="534"/>
                  <a:pt x="1597" y="535"/>
                </a:cubicBezTo>
                <a:cubicBezTo>
                  <a:pt x="1598" y="535"/>
                  <a:pt x="1598" y="535"/>
                  <a:pt x="1598" y="534"/>
                </a:cubicBezTo>
                <a:cubicBezTo>
                  <a:pt x="1598" y="534"/>
                  <a:pt x="1597" y="533"/>
                  <a:pt x="1597" y="533"/>
                </a:cubicBezTo>
                <a:cubicBezTo>
                  <a:pt x="1596" y="533"/>
                  <a:pt x="1595" y="533"/>
                  <a:pt x="1595" y="532"/>
                </a:cubicBezTo>
                <a:cubicBezTo>
                  <a:pt x="1595" y="532"/>
                  <a:pt x="1595" y="532"/>
                  <a:pt x="1595" y="532"/>
                </a:cubicBezTo>
                <a:cubicBezTo>
                  <a:pt x="1595" y="533"/>
                  <a:pt x="1595" y="533"/>
                  <a:pt x="1594" y="533"/>
                </a:cubicBezTo>
                <a:cubicBezTo>
                  <a:pt x="1594" y="534"/>
                  <a:pt x="1595" y="534"/>
                  <a:pt x="1595" y="534"/>
                </a:cubicBezTo>
                <a:close/>
                <a:moveTo>
                  <a:pt x="1597" y="532"/>
                </a:moveTo>
                <a:cubicBezTo>
                  <a:pt x="1597" y="532"/>
                  <a:pt x="1597" y="532"/>
                  <a:pt x="1596" y="532"/>
                </a:cubicBezTo>
                <a:cubicBezTo>
                  <a:pt x="1596" y="532"/>
                  <a:pt x="1595" y="532"/>
                  <a:pt x="1596" y="532"/>
                </a:cubicBezTo>
                <a:cubicBezTo>
                  <a:pt x="1596" y="533"/>
                  <a:pt x="1597" y="533"/>
                  <a:pt x="1597" y="533"/>
                </a:cubicBezTo>
                <a:cubicBezTo>
                  <a:pt x="1598" y="533"/>
                  <a:pt x="1598" y="534"/>
                  <a:pt x="1598" y="534"/>
                </a:cubicBezTo>
                <a:cubicBezTo>
                  <a:pt x="1599" y="534"/>
                  <a:pt x="1598" y="533"/>
                  <a:pt x="1597" y="532"/>
                </a:cubicBezTo>
                <a:close/>
                <a:moveTo>
                  <a:pt x="1600" y="533"/>
                </a:moveTo>
                <a:cubicBezTo>
                  <a:pt x="1600" y="532"/>
                  <a:pt x="1600" y="532"/>
                  <a:pt x="1600" y="532"/>
                </a:cubicBezTo>
                <a:cubicBezTo>
                  <a:pt x="1599" y="532"/>
                  <a:pt x="1599" y="532"/>
                  <a:pt x="1600" y="533"/>
                </a:cubicBezTo>
                <a:cubicBezTo>
                  <a:pt x="1600" y="533"/>
                  <a:pt x="1601" y="533"/>
                  <a:pt x="1600" y="533"/>
                </a:cubicBezTo>
                <a:close/>
                <a:moveTo>
                  <a:pt x="1601" y="535"/>
                </a:moveTo>
                <a:cubicBezTo>
                  <a:pt x="1601" y="535"/>
                  <a:pt x="1601" y="534"/>
                  <a:pt x="1601" y="534"/>
                </a:cubicBezTo>
                <a:cubicBezTo>
                  <a:pt x="1600" y="534"/>
                  <a:pt x="1599" y="534"/>
                  <a:pt x="1600" y="534"/>
                </a:cubicBezTo>
                <a:cubicBezTo>
                  <a:pt x="1600" y="535"/>
                  <a:pt x="1600" y="536"/>
                  <a:pt x="1601" y="535"/>
                </a:cubicBezTo>
                <a:close/>
                <a:moveTo>
                  <a:pt x="1599" y="536"/>
                </a:moveTo>
                <a:cubicBezTo>
                  <a:pt x="1599" y="536"/>
                  <a:pt x="1599" y="536"/>
                  <a:pt x="1599" y="536"/>
                </a:cubicBezTo>
                <a:cubicBezTo>
                  <a:pt x="1600" y="536"/>
                  <a:pt x="1599" y="535"/>
                  <a:pt x="1599" y="535"/>
                </a:cubicBezTo>
                <a:cubicBezTo>
                  <a:pt x="1599" y="535"/>
                  <a:pt x="1599" y="535"/>
                  <a:pt x="1599" y="536"/>
                </a:cubicBezTo>
                <a:close/>
                <a:moveTo>
                  <a:pt x="1604" y="531"/>
                </a:moveTo>
                <a:cubicBezTo>
                  <a:pt x="1604" y="531"/>
                  <a:pt x="1604" y="531"/>
                  <a:pt x="1604" y="532"/>
                </a:cubicBezTo>
                <a:cubicBezTo>
                  <a:pt x="1603" y="533"/>
                  <a:pt x="1603" y="533"/>
                  <a:pt x="1603" y="533"/>
                </a:cubicBezTo>
                <a:cubicBezTo>
                  <a:pt x="1603" y="533"/>
                  <a:pt x="1603" y="533"/>
                  <a:pt x="1603" y="533"/>
                </a:cubicBezTo>
                <a:cubicBezTo>
                  <a:pt x="1604" y="533"/>
                  <a:pt x="1604" y="533"/>
                  <a:pt x="1604" y="533"/>
                </a:cubicBezTo>
                <a:cubicBezTo>
                  <a:pt x="1605" y="533"/>
                  <a:pt x="1605" y="532"/>
                  <a:pt x="1604" y="531"/>
                </a:cubicBezTo>
                <a:close/>
                <a:moveTo>
                  <a:pt x="1607" y="531"/>
                </a:moveTo>
                <a:cubicBezTo>
                  <a:pt x="1606" y="531"/>
                  <a:pt x="1606" y="532"/>
                  <a:pt x="1606" y="532"/>
                </a:cubicBezTo>
                <a:cubicBezTo>
                  <a:pt x="1605" y="532"/>
                  <a:pt x="1605" y="533"/>
                  <a:pt x="1606" y="533"/>
                </a:cubicBezTo>
                <a:cubicBezTo>
                  <a:pt x="1606" y="533"/>
                  <a:pt x="1607" y="533"/>
                  <a:pt x="1607" y="533"/>
                </a:cubicBezTo>
                <a:cubicBezTo>
                  <a:pt x="1607" y="534"/>
                  <a:pt x="1607" y="534"/>
                  <a:pt x="1608" y="534"/>
                </a:cubicBezTo>
                <a:cubicBezTo>
                  <a:pt x="1608" y="533"/>
                  <a:pt x="1608" y="533"/>
                  <a:pt x="1608" y="532"/>
                </a:cubicBezTo>
                <a:cubicBezTo>
                  <a:pt x="1608" y="532"/>
                  <a:pt x="1607" y="531"/>
                  <a:pt x="1607" y="531"/>
                </a:cubicBezTo>
                <a:close/>
                <a:moveTo>
                  <a:pt x="1601" y="542"/>
                </a:moveTo>
                <a:cubicBezTo>
                  <a:pt x="1601" y="542"/>
                  <a:pt x="1602" y="542"/>
                  <a:pt x="1602" y="542"/>
                </a:cubicBezTo>
                <a:cubicBezTo>
                  <a:pt x="1602" y="542"/>
                  <a:pt x="1602" y="541"/>
                  <a:pt x="1602" y="541"/>
                </a:cubicBezTo>
                <a:cubicBezTo>
                  <a:pt x="1601" y="541"/>
                  <a:pt x="1601" y="542"/>
                  <a:pt x="1601" y="542"/>
                </a:cubicBezTo>
                <a:close/>
                <a:moveTo>
                  <a:pt x="1606" y="544"/>
                </a:moveTo>
                <a:cubicBezTo>
                  <a:pt x="1606" y="545"/>
                  <a:pt x="1606" y="544"/>
                  <a:pt x="1607" y="544"/>
                </a:cubicBezTo>
                <a:cubicBezTo>
                  <a:pt x="1607" y="544"/>
                  <a:pt x="1607" y="543"/>
                  <a:pt x="1607" y="543"/>
                </a:cubicBezTo>
                <a:cubicBezTo>
                  <a:pt x="1607" y="542"/>
                  <a:pt x="1607" y="542"/>
                  <a:pt x="1607" y="542"/>
                </a:cubicBezTo>
                <a:cubicBezTo>
                  <a:pt x="1607" y="542"/>
                  <a:pt x="1606" y="542"/>
                  <a:pt x="1606" y="542"/>
                </a:cubicBezTo>
                <a:cubicBezTo>
                  <a:pt x="1606" y="543"/>
                  <a:pt x="1605" y="543"/>
                  <a:pt x="1605" y="543"/>
                </a:cubicBezTo>
                <a:cubicBezTo>
                  <a:pt x="1605" y="544"/>
                  <a:pt x="1606" y="544"/>
                  <a:pt x="1606" y="544"/>
                </a:cubicBezTo>
                <a:close/>
                <a:moveTo>
                  <a:pt x="1609" y="542"/>
                </a:moveTo>
                <a:cubicBezTo>
                  <a:pt x="1610" y="542"/>
                  <a:pt x="1610" y="542"/>
                  <a:pt x="1610" y="541"/>
                </a:cubicBezTo>
                <a:cubicBezTo>
                  <a:pt x="1609" y="541"/>
                  <a:pt x="1609" y="541"/>
                  <a:pt x="1608" y="541"/>
                </a:cubicBezTo>
                <a:cubicBezTo>
                  <a:pt x="1608" y="540"/>
                  <a:pt x="1608" y="540"/>
                  <a:pt x="1608" y="540"/>
                </a:cubicBezTo>
                <a:cubicBezTo>
                  <a:pt x="1607" y="540"/>
                  <a:pt x="1607" y="540"/>
                  <a:pt x="1607" y="540"/>
                </a:cubicBezTo>
                <a:cubicBezTo>
                  <a:pt x="1607" y="541"/>
                  <a:pt x="1607" y="541"/>
                  <a:pt x="1607" y="541"/>
                </a:cubicBezTo>
                <a:cubicBezTo>
                  <a:pt x="1607" y="541"/>
                  <a:pt x="1607" y="541"/>
                  <a:pt x="1608" y="541"/>
                </a:cubicBezTo>
                <a:cubicBezTo>
                  <a:pt x="1608" y="541"/>
                  <a:pt x="1608" y="541"/>
                  <a:pt x="1609" y="542"/>
                </a:cubicBezTo>
                <a:close/>
                <a:moveTo>
                  <a:pt x="1608" y="539"/>
                </a:moveTo>
                <a:cubicBezTo>
                  <a:pt x="1608" y="540"/>
                  <a:pt x="1608" y="540"/>
                  <a:pt x="1608" y="539"/>
                </a:cubicBezTo>
                <a:cubicBezTo>
                  <a:pt x="1608" y="539"/>
                  <a:pt x="1607" y="538"/>
                  <a:pt x="1607" y="538"/>
                </a:cubicBezTo>
                <a:cubicBezTo>
                  <a:pt x="1607" y="538"/>
                  <a:pt x="1607" y="539"/>
                  <a:pt x="1608" y="539"/>
                </a:cubicBezTo>
                <a:close/>
                <a:moveTo>
                  <a:pt x="1606" y="539"/>
                </a:moveTo>
                <a:cubicBezTo>
                  <a:pt x="1606" y="539"/>
                  <a:pt x="1606" y="539"/>
                  <a:pt x="1606" y="539"/>
                </a:cubicBezTo>
                <a:cubicBezTo>
                  <a:pt x="1607" y="539"/>
                  <a:pt x="1607" y="538"/>
                  <a:pt x="1606" y="539"/>
                </a:cubicBezTo>
                <a:close/>
                <a:moveTo>
                  <a:pt x="1603" y="534"/>
                </a:moveTo>
                <a:cubicBezTo>
                  <a:pt x="1602" y="534"/>
                  <a:pt x="1602" y="534"/>
                  <a:pt x="1603" y="534"/>
                </a:cubicBezTo>
                <a:cubicBezTo>
                  <a:pt x="1603" y="535"/>
                  <a:pt x="1604" y="535"/>
                  <a:pt x="1604" y="534"/>
                </a:cubicBezTo>
                <a:cubicBezTo>
                  <a:pt x="1604" y="534"/>
                  <a:pt x="1603" y="534"/>
                  <a:pt x="1603" y="534"/>
                </a:cubicBezTo>
                <a:close/>
                <a:moveTo>
                  <a:pt x="1616" y="559"/>
                </a:moveTo>
                <a:cubicBezTo>
                  <a:pt x="1616" y="560"/>
                  <a:pt x="1616" y="559"/>
                  <a:pt x="1617" y="560"/>
                </a:cubicBezTo>
                <a:cubicBezTo>
                  <a:pt x="1618" y="560"/>
                  <a:pt x="1618" y="560"/>
                  <a:pt x="1618" y="561"/>
                </a:cubicBezTo>
                <a:cubicBezTo>
                  <a:pt x="1619" y="561"/>
                  <a:pt x="1619" y="562"/>
                  <a:pt x="1620" y="561"/>
                </a:cubicBezTo>
                <a:cubicBezTo>
                  <a:pt x="1621" y="561"/>
                  <a:pt x="1620" y="561"/>
                  <a:pt x="1621" y="560"/>
                </a:cubicBezTo>
                <a:cubicBezTo>
                  <a:pt x="1621" y="560"/>
                  <a:pt x="1621" y="559"/>
                  <a:pt x="1621" y="560"/>
                </a:cubicBezTo>
                <a:cubicBezTo>
                  <a:pt x="1620" y="560"/>
                  <a:pt x="1620" y="560"/>
                  <a:pt x="1620" y="560"/>
                </a:cubicBezTo>
                <a:cubicBezTo>
                  <a:pt x="1619" y="560"/>
                  <a:pt x="1619" y="560"/>
                  <a:pt x="1619" y="559"/>
                </a:cubicBezTo>
                <a:cubicBezTo>
                  <a:pt x="1620" y="558"/>
                  <a:pt x="1620" y="558"/>
                  <a:pt x="1620" y="558"/>
                </a:cubicBezTo>
                <a:cubicBezTo>
                  <a:pt x="1621" y="557"/>
                  <a:pt x="1620" y="557"/>
                  <a:pt x="1619" y="557"/>
                </a:cubicBezTo>
                <a:cubicBezTo>
                  <a:pt x="1618" y="557"/>
                  <a:pt x="1617" y="557"/>
                  <a:pt x="1617" y="556"/>
                </a:cubicBezTo>
                <a:cubicBezTo>
                  <a:pt x="1617" y="555"/>
                  <a:pt x="1617" y="553"/>
                  <a:pt x="1617" y="553"/>
                </a:cubicBezTo>
                <a:cubicBezTo>
                  <a:pt x="1617" y="552"/>
                  <a:pt x="1616" y="552"/>
                  <a:pt x="1616" y="551"/>
                </a:cubicBezTo>
                <a:cubicBezTo>
                  <a:pt x="1616" y="551"/>
                  <a:pt x="1616" y="551"/>
                  <a:pt x="1616" y="550"/>
                </a:cubicBezTo>
                <a:cubicBezTo>
                  <a:pt x="1615" y="550"/>
                  <a:pt x="1615" y="550"/>
                  <a:pt x="1614" y="550"/>
                </a:cubicBezTo>
                <a:cubicBezTo>
                  <a:pt x="1614" y="550"/>
                  <a:pt x="1615" y="551"/>
                  <a:pt x="1615" y="551"/>
                </a:cubicBezTo>
                <a:cubicBezTo>
                  <a:pt x="1614" y="551"/>
                  <a:pt x="1615" y="552"/>
                  <a:pt x="1615" y="552"/>
                </a:cubicBezTo>
                <a:cubicBezTo>
                  <a:pt x="1615" y="552"/>
                  <a:pt x="1614" y="552"/>
                  <a:pt x="1614" y="552"/>
                </a:cubicBezTo>
                <a:cubicBezTo>
                  <a:pt x="1614" y="551"/>
                  <a:pt x="1614" y="551"/>
                  <a:pt x="1613" y="551"/>
                </a:cubicBezTo>
                <a:cubicBezTo>
                  <a:pt x="1613" y="550"/>
                  <a:pt x="1613" y="550"/>
                  <a:pt x="1612" y="551"/>
                </a:cubicBezTo>
                <a:cubicBezTo>
                  <a:pt x="1612" y="551"/>
                  <a:pt x="1612" y="551"/>
                  <a:pt x="1612" y="552"/>
                </a:cubicBezTo>
                <a:cubicBezTo>
                  <a:pt x="1612" y="552"/>
                  <a:pt x="1612" y="552"/>
                  <a:pt x="1612" y="552"/>
                </a:cubicBezTo>
                <a:cubicBezTo>
                  <a:pt x="1612" y="553"/>
                  <a:pt x="1612" y="553"/>
                  <a:pt x="1611" y="553"/>
                </a:cubicBezTo>
                <a:cubicBezTo>
                  <a:pt x="1611" y="553"/>
                  <a:pt x="1610" y="553"/>
                  <a:pt x="1611" y="554"/>
                </a:cubicBezTo>
                <a:cubicBezTo>
                  <a:pt x="1611" y="554"/>
                  <a:pt x="1611" y="554"/>
                  <a:pt x="1612" y="555"/>
                </a:cubicBezTo>
                <a:cubicBezTo>
                  <a:pt x="1612" y="555"/>
                  <a:pt x="1612" y="555"/>
                  <a:pt x="1613" y="554"/>
                </a:cubicBezTo>
                <a:cubicBezTo>
                  <a:pt x="1613" y="554"/>
                  <a:pt x="1614" y="554"/>
                  <a:pt x="1614" y="555"/>
                </a:cubicBezTo>
                <a:cubicBezTo>
                  <a:pt x="1615" y="555"/>
                  <a:pt x="1615" y="555"/>
                  <a:pt x="1615" y="556"/>
                </a:cubicBezTo>
                <a:cubicBezTo>
                  <a:pt x="1615" y="556"/>
                  <a:pt x="1615" y="557"/>
                  <a:pt x="1615" y="557"/>
                </a:cubicBezTo>
                <a:cubicBezTo>
                  <a:pt x="1615" y="557"/>
                  <a:pt x="1615" y="557"/>
                  <a:pt x="1615" y="558"/>
                </a:cubicBezTo>
                <a:cubicBezTo>
                  <a:pt x="1615" y="558"/>
                  <a:pt x="1615" y="559"/>
                  <a:pt x="1616" y="559"/>
                </a:cubicBezTo>
                <a:close/>
                <a:moveTo>
                  <a:pt x="1626" y="557"/>
                </a:moveTo>
                <a:cubicBezTo>
                  <a:pt x="1626" y="558"/>
                  <a:pt x="1626" y="558"/>
                  <a:pt x="1626" y="558"/>
                </a:cubicBezTo>
                <a:cubicBezTo>
                  <a:pt x="1626" y="559"/>
                  <a:pt x="1626" y="559"/>
                  <a:pt x="1625" y="560"/>
                </a:cubicBezTo>
                <a:cubicBezTo>
                  <a:pt x="1625" y="560"/>
                  <a:pt x="1625" y="561"/>
                  <a:pt x="1626" y="561"/>
                </a:cubicBezTo>
                <a:cubicBezTo>
                  <a:pt x="1626" y="562"/>
                  <a:pt x="1626" y="562"/>
                  <a:pt x="1627" y="562"/>
                </a:cubicBezTo>
                <a:cubicBezTo>
                  <a:pt x="1627" y="562"/>
                  <a:pt x="1627" y="561"/>
                  <a:pt x="1627" y="561"/>
                </a:cubicBezTo>
                <a:cubicBezTo>
                  <a:pt x="1628" y="562"/>
                  <a:pt x="1628" y="562"/>
                  <a:pt x="1628" y="562"/>
                </a:cubicBezTo>
                <a:cubicBezTo>
                  <a:pt x="1629" y="562"/>
                  <a:pt x="1629" y="561"/>
                  <a:pt x="1630" y="560"/>
                </a:cubicBezTo>
                <a:cubicBezTo>
                  <a:pt x="1630" y="559"/>
                  <a:pt x="1630" y="559"/>
                  <a:pt x="1629" y="558"/>
                </a:cubicBezTo>
                <a:cubicBezTo>
                  <a:pt x="1628" y="558"/>
                  <a:pt x="1627" y="558"/>
                  <a:pt x="1627" y="558"/>
                </a:cubicBezTo>
                <a:cubicBezTo>
                  <a:pt x="1627" y="557"/>
                  <a:pt x="1627" y="557"/>
                  <a:pt x="1626" y="557"/>
                </a:cubicBezTo>
                <a:close/>
                <a:moveTo>
                  <a:pt x="1624" y="560"/>
                </a:moveTo>
                <a:cubicBezTo>
                  <a:pt x="1625" y="560"/>
                  <a:pt x="1625" y="560"/>
                  <a:pt x="1625" y="559"/>
                </a:cubicBezTo>
                <a:cubicBezTo>
                  <a:pt x="1624" y="559"/>
                  <a:pt x="1624" y="560"/>
                  <a:pt x="1624" y="560"/>
                </a:cubicBezTo>
                <a:close/>
                <a:moveTo>
                  <a:pt x="1622" y="560"/>
                </a:moveTo>
                <a:cubicBezTo>
                  <a:pt x="1623" y="560"/>
                  <a:pt x="1623" y="559"/>
                  <a:pt x="1622" y="559"/>
                </a:cubicBezTo>
                <a:cubicBezTo>
                  <a:pt x="1622" y="559"/>
                  <a:pt x="1622" y="560"/>
                  <a:pt x="1622" y="560"/>
                </a:cubicBezTo>
                <a:close/>
                <a:moveTo>
                  <a:pt x="1677" y="565"/>
                </a:moveTo>
                <a:cubicBezTo>
                  <a:pt x="1677" y="565"/>
                  <a:pt x="1677" y="564"/>
                  <a:pt x="1677" y="563"/>
                </a:cubicBezTo>
                <a:cubicBezTo>
                  <a:pt x="1677" y="563"/>
                  <a:pt x="1678" y="562"/>
                  <a:pt x="1678" y="562"/>
                </a:cubicBezTo>
                <a:cubicBezTo>
                  <a:pt x="1678" y="562"/>
                  <a:pt x="1679" y="562"/>
                  <a:pt x="1678" y="561"/>
                </a:cubicBezTo>
                <a:cubicBezTo>
                  <a:pt x="1678" y="561"/>
                  <a:pt x="1678" y="561"/>
                  <a:pt x="1678" y="560"/>
                </a:cubicBezTo>
                <a:cubicBezTo>
                  <a:pt x="1678" y="559"/>
                  <a:pt x="1678" y="560"/>
                  <a:pt x="1678" y="560"/>
                </a:cubicBezTo>
                <a:cubicBezTo>
                  <a:pt x="1678" y="561"/>
                  <a:pt x="1679" y="560"/>
                  <a:pt x="1679" y="560"/>
                </a:cubicBezTo>
                <a:cubicBezTo>
                  <a:pt x="1679" y="559"/>
                  <a:pt x="1679" y="558"/>
                  <a:pt x="1679" y="558"/>
                </a:cubicBezTo>
                <a:cubicBezTo>
                  <a:pt x="1679" y="557"/>
                  <a:pt x="1679" y="557"/>
                  <a:pt x="1679" y="557"/>
                </a:cubicBezTo>
                <a:cubicBezTo>
                  <a:pt x="1680" y="557"/>
                  <a:pt x="1680" y="557"/>
                  <a:pt x="1680" y="557"/>
                </a:cubicBezTo>
                <a:cubicBezTo>
                  <a:pt x="1680" y="558"/>
                  <a:pt x="1680" y="556"/>
                  <a:pt x="1681" y="556"/>
                </a:cubicBezTo>
                <a:cubicBezTo>
                  <a:pt x="1681" y="555"/>
                  <a:pt x="1681" y="555"/>
                  <a:pt x="1680" y="555"/>
                </a:cubicBezTo>
                <a:cubicBezTo>
                  <a:pt x="1680" y="555"/>
                  <a:pt x="1680" y="555"/>
                  <a:pt x="1679" y="555"/>
                </a:cubicBezTo>
                <a:cubicBezTo>
                  <a:pt x="1679" y="555"/>
                  <a:pt x="1679" y="554"/>
                  <a:pt x="1680" y="554"/>
                </a:cubicBezTo>
                <a:cubicBezTo>
                  <a:pt x="1680" y="553"/>
                  <a:pt x="1680" y="553"/>
                  <a:pt x="1680" y="552"/>
                </a:cubicBezTo>
                <a:cubicBezTo>
                  <a:pt x="1679" y="552"/>
                  <a:pt x="1679" y="552"/>
                  <a:pt x="1679" y="552"/>
                </a:cubicBezTo>
                <a:cubicBezTo>
                  <a:pt x="1679" y="552"/>
                  <a:pt x="1679" y="552"/>
                  <a:pt x="1679" y="552"/>
                </a:cubicBezTo>
                <a:cubicBezTo>
                  <a:pt x="1679" y="551"/>
                  <a:pt x="1680" y="551"/>
                  <a:pt x="1680" y="551"/>
                </a:cubicBezTo>
                <a:cubicBezTo>
                  <a:pt x="1681" y="551"/>
                  <a:pt x="1680" y="551"/>
                  <a:pt x="1680" y="550"/>
                </a:cubicBezTo>
                <a:cubicBezTo>
                  <a:pt x="1681" y="550"/>
                  <a:pt x="1681" y="549"/>
                  <a:pt x="1682" y="549"/>
                </a:cubicBezTo>
                <a:cubicBezTo>
                  <a:pt x="1682" y="549"/>
                  <a:pt x="1682" y="549"/>
                  <a:pt x="1682" y="548"/>
                </a:cubicBezTo>
                <a:cubicBezTo>
                  <a:pt x="1682" y="547"/>
                  <a:pt x="1682" y="547"/>
                  <a:pt x="1682" y="547"/>
                </a:cubicBezTo>
                <a:cubicBezTo>
                  <a:pt x="1682" y="547"/>
                  <a:pt x="1682" y="547"/>
                  <a:pt x="1682" y="548"/>
                </a:cubicBezTo>
                <a:cubicBezTo>
                  <a:pt x="1682" y="548"/>
                  <a:pt x="1682" y="548"/>
                  <a:pt x="1683" y="548"/>
                </a:cubicBezTo>
                <a:cubicBezTo>
                  <a:pt x="1683" y="549"/>
                  <a:pt x="1683" y="548"/>
                  <a:pt x="1684" y="547"/>
                </a:cubicBezTo>
                <a:cubicBezTo>
                  <a:pt x="1685" y="546"/>
                  <a:pt x="1685" y="545"/>
                  <a:pt x="1685" y="545"/>
                </a:cubicBezTo>
                <a:cubicBezTo>
                  <a:pt x="1685" y="545"/>
                  <a:pt x="1685" y="546"/>
                  <a:pt x="1685" y="546"/>
                </a:cubicBezTo>
                <a:cubicBezTo>
                  <a:pt x="1685" y="546"/>
                  <a:pt x="1686" y="546"/>
                  <a:pt x="1686" y="546"/>
                </a:cubicBezTo>
                <a:cubicBezTo>
                  <a:pt x="1687" y="546"/>
                  <a:pt x="1687" y="545"/>
                  <a:pt x="1686" y="545"/>
                </a:cubicBezTo>
                <a:cubicBezTo>
                  <a:pt x="1686" y="545"/>
                  <a:pt x="1687" y="545"/>
                  <a:pt x="1687" y="544"/>
                </a:cubicBezTo>
                <a:cubicBezTo>
                  <a:pt x="1687" y="544"/>
                  <a:pt x="1687" y="544"/>
                  <a:pt x="1687" y="544"/>
                </a:cubicBezTo>
                <a:cubicBezTo>
                  <a:pt x="1687" y="544"/>
                  <a:pt x="1687" y="543"/>
                  <a:pt x="1687" y="543"/>
                </a:cubicBezTo>
                <a:cubicBezTo>
                  <a:pt x="1688" y="542"/>
                  <a:pt x="1686" y="543"/>
                  <a:pt x="1686" y="543"/>
                </a:cubicBezTo>
                <a:cubicBezTo>
                  <a:pt x="1686" y="543"/>
                  <a:pt x="1686" y="543"/>
                  <a:pt x="1686" y="542"/>
                </a:cubicBezTo>
                <a:cubicBezTo>
                  <a:pt x="1686" y="542"/>
                  <a:pt x="1686" y="542"/>
                  <a:pt x="1686" y="542"/>
                </a:cubicBezTo>
                <a:cubicBezTo>
                  <a:pt x="1686" y="541"/>
                  <a:pt x="1686" y="541"/>
                  <a:pt x="1686" y="540"/>
                </a:cubicBezTo>
                <a:cubicBezTo>
                  <a:pt x="1687" y="540"/>
                  <a:pt x="1686" y="540"/>
                  <a:pt x="1686" y="539"/>
                </a:cubicBezTo>
                <a:cubicBezTo>
                  <a:pt x="1686" y="539"/>
                  <a:pt x="1687" y="538"/>
                  <a:pt x="1687" y="538"/>
                </a:cubicBezTo>
                <a:cubicBezTo>
                  <a:pt x="1687" y="537"/>
                  <a:pt x="1688" y="535"/>
                  <a:pt x="1688" y="535"/>
                </a:cubicBezTo>
                <a:cubicBezTo>
                  <a:pt x="1688" y="534"/>
                  <a:pt x="1689" y="534"/>
                  <a:pt x="1689" y="534"/>
                </a:cubicBezTo>
                <a:cubicBezTo>
                  <a:pt x="1689" y="534"/>
                  <a:pt x="1690" y="534"/>
                  <a:pt x="1690" y="534"/>
                </a:cubicBezTo>
                <a:cubicBezTo>
                  <a:pt x="1690" y="533"/>
                  <a:pt x="1689" y="533"/>
                  <a:pt x="1689" y="533"/>
                </a:cubicBezTo>
                <a:cubicBezTo>
                  <a:pt x="1689" y="532"/>
                  <a:pt x="1690" y="533"/>
                  <a:pt x="1690" y="533"/>
                </a:cubicBezTo>
                <a:cubicBezTo>
                  <a:pt x="1690" y="534"/>
                  <a:pt x="1691" y="534"/>
                  <a:pt x="1691" y="534"/>
                </a:cubicBezTo>
                <a:cubicBezTo>
                  <a:pt x="1692" y="534"/>
                  <a:pt x="1692" y="534"/>
                  <a:pt x="1692" y="534"/>
                </a:cubicBezTo>
                <a:cubicBezTo>
                  <a:pt x="1692" y="534"/>
                  <a:pt x="1693" y="534"/>
                  <a:pt x="1693" y="534"/>
                </a:cubicBezTo>
                <a:cubicBezTo>
                  <a:pt x="1693" y="534"/>
                  <a:pt x="1693" y="534"/>
                  <a:pt x="1694" y="534"/>
                </a:cubicBezTo>
                <a:cubicBezTo>
                  <a:pt x="1694" y="534"/>
                  <a:pt x="1695" y="534"/>
                  <a:pt x="1695" y="533"/>
                </a:cubicBezTo>
                <a:cubicBezTo>
                  <a:pt x="1696" y="533"/>
                  <a:pt x="1696" y="533"/>
                  <a:pt x="1695" y="532"/>
                </a:cubicBezTo>
                <a:cubicBezTo>
                  <a:pt x="1695" y="532"/>
                  <a:pt x="1694" y="532"/>
                  <a:pt x="1694" y="531"/>
                </a:cubicBezTo>
                <a:cubicBezTo>
                  <a:pt x="1693" y="531"/>
                  <a:pt x="1693" y="530"/>
                  <a:pt x="1692" y="530"/>
                </a:cubicBezTo>
                <a:cubicBezTo>
                  <a:pt x="1692" y="530"/>
                  <a:pt x="1692" y="530"/>
                  <a:pt x="1692" y="530"/>
                </a:cubicBezTo>
                <a:cubicBezTo>
                  <a:pt x="1691" y="529"/>
                  <a:pt x="1691" y="529"/>
                  <a:pt x="1690" y="528"/>
                </a:cubicBezTo>
                <a:cubicBezTo>
                  <a:pt x="1690" y="528"/>
                  <a:pt x="1689" y="527"/>
                  <a:pt x="1689" y="527"/>
                </a:cubicBezTo>
                <a:cubicBezTo>
                  <a:pt x="1688" y="527"/>
                  <a:pt x="1689" y="526"/>
                  <a:pt x="1688" y="526"/>
                </a:cubicBezTo>
                <a:cubicBezTo>
                  <a:pt x="1688" y="526"/>
                  <a:pt x="1688" y="526"/>
                  <a:pt x="1688" y="526"/>
                </a:cubicBezTo>
                <a:cubicBezTo>
                  <a:pt x="1689" y="526"/>
                  <a:pt x="1689" y="526"/>
                  <a:pt x="1689" y="525"/>
                </a:cubicBezTo>
                <a:cubicBezTo>
                  <a:pt x="1689" y="525"/>
                  <a:pt x="1689" y="525"/>
                  <a:pt x="1689" y="525"/>
                </a:cubicBezTo>
                <a:cubicBezTo>
                  <a:pt x="1690" y="524"/>
                  <a:pt x="1690" y="524"/>
                  <a:pt x="1690" y="524"/>
                </a:cubicBezTo>
                <a:cubicBezTo>
                  <a:pt x="1690" y="523"/>
                  <a:pt x="1689" y="523"/>
                  <a:pt x="1689" y="522"/>
                </a:cubicBezTo>
                <a:cubicBezTo>
                  <a:pt x="1688" y="522"/>
                  <a:pt x="1688" y="522"/>
                  <a:pt x="1688" y="521"/>
                </a:cubicBezTo>
                <a:cubicBezTo>
                  <a:pt x="1688" y="521"/>
                  <a:pt x="1688" y="521"/>
                  <a:pt x="1687" y="521"/>
                </a:cubicBezTo>
                <a:cubicBezTo>
                  <a:pt x="1687" y="521"/>
                  <a:pt x="1687" y="520"/>
                  <a:pt x="1687" y="520"/>
                </a:cubicBezTo>
                <a:cubicBezTo>
                  <a:pt x="1687" y="520"/>
                  <a:pt x="1687" y="520"/>
                  <a:pt x="1687" y="520"/>
                </a:cubicBezTo>
                <a:cubicBezTo>
                  <a:pt x="1686" y="519"/>
                  <a:pt x="1686" y="519"/>
                  <a:pt x="1686" y="519"/>
                </a:cubicBezTo>
                <a:cubicBezTo>
                  <a:pt x="1687" y="519"/>
                  <a:pt x="1687" y="519"/>
                  <a:pt x="1687" y="519"/>
                </a:cubicBezTo>
                <a:cubicBezTo>
                  <a:pt x="1687" y="518"/>
                  <a:pt x="1686" y="518"/>
                  <a:pt x="1686" y="518"/>
                </a:cubicBezTo>
                <a:cubicBezTo>
                  <a:pt x="1686" y="518"/>
                  <a:pt x="1685" y="518"/>
                  <a:pt x="1685" y="517"/>
                </a:cubicBezTo>
                <a:cubicBezTo>
                  <a:pt x="1684" y="517"/>
                  <a:pt x="1685" y="517"/>
                  <a:pt x="1685" y="517"/>
                </a:cubicBezTo>
                <a:cubicBezTo>
                  <a:pt x="1686" y="517"/>
                  <a:pt x="1686" y="517"/>
                  <a:pt x="1686" y="516"/>
                </a:cubicBezTo>
                <a:cubicBezTo>
                  <a:pt x="1686" y="516"/>
                  <a:pt x="1686" y="516"/>
                  <a:pt x="1685" y="516"/>
                </a:cubicBezTo>
                <a:cubicBezTo>
                  <a:pt x="1684" y="516"/>
                  <a:pt x="1685" y="516"/>
                  <a:pt x="1684" y="515"/>
                </a:cubicBezTo>
                <a:cubicBezTo>
                  <a:pt x="1684" y="515"/>
                  <a:pt x="1684" y="515"/>
                  <a:pt x="1684" y="515"/>
                </a:cubicBezTo>
                <a:cubicBezTo>
                  <a:pt x="1683" y="515"/>
                  <a:pt x="1684" y="514"/>
                  <a:pt x="1684" y="515"/>
                </a:cubicBezTo>
                <a:cubicBezTo>
                  <a:pt x="1685" y="515"/>
                  <a:pt x="1685" y="515"/>
                  <a:pt x="1685" y="515"/>
                </a:cubicBezTo>
                <a:cubicBezTo>
                  <a:pt x="1686" y="515"/>
                  <a:pt x="1686" y="515"/>
                  <a:pt x="1686" y="514"/>
                </a:cubicBezTo>
                <a:cubicBezTo>
                  <a:pt x="1686" y="514"/>
                  <a:pt x="1686" y="514"/>
                  <a:pt x="1686" y="514"/>
                </a:cubicBezTo>
                <a:cubicBezTo>
                  <a:pt x="1686" y="513"/>
                  <a:pt x="1686" y="514"/>
                  <a:pt x="1686" y="514"/>
                </a:cubicBezTo>
                <a:cubicBezTo>
                  <a:pt x="1686" y="515"/>
                  <a:pt x="1687" y="515"/>
                  <a:pt x="1687" y="515"/>
                </a:cubicBezTo>
                <a:cubicBezTo>
                  <a:pt x="1687" y="515"/>
                  <a:pt x="1688" y="514"/>
                  <a:pt x="1688" y="514"/>
                </a:cubicBezTo>
                <a:cubicBezTo>
                  <a:pt x="1687" y="514"/>
                  <a:pt x="1687" y="514"/>
                  <a:pt x="1687" y="513"/>
                </a:cubicBezTo>
                <a:cubicBezTo>
                  <a:pt x="1687" y="513"/>
                  <a:pt x="1687" y="513"/>
                  <a:pt x="1686" y="513"/>
                </a:cubicBezTo>
                <a:cubicBezTo>
                  <a:pt x="1686" y="513"/>
                  <a:pt x="1686" y="513"/>
                  <a:pt x="1687" y="512"/>
                </a:cubicBezTo>
                <a:cubicBezTo>
                  <a:pt x="1687" y="512"/>
                  <a:pt x="1686" y="512"/>
                  <a:pt x="1686" y="512"/>
                </a:cubicBezTo>
                <a:cubicBezTo>
                  <a:pt x="1686" y="512"/>
                  <a:pt x="1686" y="512"/>
                  <a:pt x="1685" y="512"/>
                </a:cubicBezTo>
                <a:cubicBezTo>
                  <a:pt x="1685" y="511"/>
                  <a:pt x="1685" y="511"/>
                  <a:pt x="1686" y="511"/>
                </a:cubicBezTo>
                <a:cubicBezTo>
                  <a:pt x="1686" y="511"/>
                  <a:pt x="1686" y="511"/>
                  <a:pt x="1686" y="511"/>
                </a:cubicBezTo>
                <a:cubicBezTo>
                  <a:pt x="1686" y="511"/>
                  <a:pt x="1686" y="511"/>
                  <a:pt x="1686" y="511"/>
                </a:cubicBezTo>
                <a:cubicBezTo>
                  <a:pt x="1686" y="511"/>
                  <a:pt x="1686" y="511"/>
                  <a:pt x="1686" y="511"/>
                </a:cubicBezTo>
                <a:cubicBezTo>
                  <a:pt x="1686" y="511"/>
                  <a:pt x="1687" y="510"/>
                  <a:pt x="1687" y="510"/>
                </a:cubicBezTo>
                <a:cubicBezTo>
                  <a:pt x="1686" y="509"/>
                  <a:pt x="1687" y="509"/>
                  <a:pt x="1687" y="509"/>
                </a:cubicBezTo>
                <a:cubicBezTo>
                  <a:pt x="1687" y="509"/>
                  <a:pt x="1688" y="510"/>
                  <a:pt x="1688" y="510"/>
                </a:cubicBezTo>
                <a:cubicBezTo>
                  <a:pt x="1689" y="511"/>
                  <a:pt x="1689" y="510"/>
                  <a:pt x="1690" y="510"/>
                </a:cubicBezTo>
                <a:cubicBezTo>
                  <a:pt x="1690" y="510"/>
                  <a:pt x="1691" y="510"/>
                  <a:pt x="1691" y="510"/>
                </a:cubicBezTo>
                <a:cubicBezTo>
                  <a:pt x="1692" y="510"/>
                  <a:pt x="1692" y="509"/>
                  <a:pt x="1693" y="509"/>
                </a:cubicBezTo>
                <a:cubicBezTo>
                  <a:pt x="1693" y="509"/>
                  <a:pt x="1693" y="509"/>
                  <a:pt x="1692" y="509"/>
                </a:cubicBezTo>
                <a:cubicBezTo>
                  <a:pt x="1692" y="509"/>
                  <a:pt x="1691" y="508"/>
                  <a:pt x="1692" y="508"/>
                </a:cubicBezTo>
                <a:cubicBezTo>
                  <a:pt x="1692" y="508"/>
                  <a:pt x="1692" y="508"/>
                  <a:pt x="1692" y="507"/>
                </a:cubicBezTo>
                <a:cubicBezTo>
                  <a:pt x="1691" y="507"/>
                  <a:pt x="1691" y="508"/>
                  <a:pt x="1690" y="507"/>
                </a:cubicBezTo>
                <a:cubicBezTo>
                  <a:pt x="1690" y="507"/>
                  <a:pt x="1690" y="507"/>
                  <a:pt x="1690" y="506"/>
                </a:cubicBezTo>
                <a:cubicBezTo>
                  <a:pt x="1690" y="506"/>
                  <a:pt x="1690" y="506"/>
                  <a:pt x="1690" y="505"/>
                </a:cubicBezTo>
                <a:cubicBezTo>
                  <a:pt x="1690" y="505"/>
                  <a:pt x="1691" y="505"/>
                  <a:pt x="1691" y="505"/>
                </a:cubicBezTo>
                <a:cubicBezTo>
                  <a:pt x="1691" y="505"/>
                  <a:pt x="1691" y="505"/>
                  <a:pt x="1692" y="506"/>
                </a:cubicBezTo>
                <a:cubicBezTo>
                  <a:pt x="1693" y="506"/>
                  <a:pt x="1693" y="506"/>
                  <a:pt x="1694" y="505"/>
                </a:cubicBezTo>
                <a:cubicBezTo>
                  <a:pt x="1694" y="505"/>
                  <a:pt x="1695" y="505"/>
                  <a:pt x="1696" y="504"/>
                </a:cubicBezTo>
                <a:cubicBezTo>
                  <a:pt x="1696" y="504"/>
                  <a:pt x="1696" y="503"/>
                  <a:pt x="1696" y="503"/>
                </a:cubicBezTo>
                <a:cubicBezTo>
                  <a:pt x="1696" y="502"/>
                  <a:pt x="1696" y="502"/>
                  <a:pt x="1695" y="502"/>
                </a:cubicBezTo>
                <a:cubicBezTo>
                  <a:pt x="1695" y="502"/>
                  <a:pt x="1694" y="502"/>
                  <a:pt x="1694" y="502"/>
                </a:cubicBezTo>
                <a:cubicBezTo>
                  <a:pt x="1693" y="502"/>
                  <a:pt x="1693" y="501"/>
                  <a:pt x="1693" y="501"/>
                </a:cubicBezTo>
                <a:cubicBezTo>
                  <a:pt x="1693" y="501"/>
                  <a:pt x="1692" y="501"/>
                  <a:pt x="1692" y="501"/>
                </a:cubicBezTo>
                <a:cubicBezTo>
                  <a:pt x="1692" y="501"/>
                  <a:pt x="1692" y="501"/>
                  <a:pt x="1692" y="501"/>
                </a:cubicBezTo>
                <a:cubicBezTo>
                  <a:pt x="1692" y="500"/>
                  <a:pt x="1692" y="500"/>
                  <a:pt x="1691" y="500"/>
                </a:cubicBezTo>
                <a:cubicBezTo>
                  <a:pt x="1691" y="500"/>
                  <a:pt x="1690" y="500"/>
                  <a:pt x="1690" y="499"/>
                </a:cubicBezTo>
                <a:cubicBezTo>
                  <a:pt x="1690" y="499"/>
                  <a:pt x="1689" y="500"/>
                  <a:pt x="1689" y="500"/>
                </a:cubicBezTo>
                <a:cubicBezTo>
                  <a:pt x="1688" y="501"/>
                  <a:pt x="1688" y="500"/>
                  <a:pt x="1688" y="500"/>
                </a:cubicBezTo>
                <a:cubicBezTo>
                  <a:pt x="1688" y="500"/>
                  <a:pt x="1688" y="499"/>
                  <a:pt x="1689" y="499"/>
                </a:cubicBezTo>
                <a:cubicBezTo>
                  <a:pt x="1689" y="499"/>
                  <a:pt x="1689" y="498"/>
                  <a:pt x="1688" y="498"/>
                </a:cubicBezTo>
                <a:cubicBezTo>
                  <a:pt x="1688" y="497"/>
                  <a:pt x="1687" y="498"/>
                  <a:pt x="1687" y="499"/>
                </a:cubicBezTo>
                <a:cubicBezTo>
                  <a:pt x="1687" y="499"/>
                  <a:pt x="1686" y="499"/>
                  <a:pt x="1685" y="499"/>
                </a:cubicBezTo>
                <a:cubicBezTo>
                  <a:pt x="1685" y="499"/>
                  <a:pt x="1686" y="499"/>
                  <a:pt x="1686" y="499"/>
                </a:cubicBezTo>
                <a:cubicBezTo>
                  <a:pt x="1686" y="498"/>
                  <a:pt x="1686" y="497"/>
                  <a:pt x="1686" y="497"/>
                </a:cubicBezTo>
                <a:cubicBezTo>
                  <a:pt x="1686" y="496"/>
                  <a:pt x="1686" y="497"/>
                  <a:pt x="1687" y="496"/>
                </a:cubicBezTo>
                <a:cubicBezTo>
                  <a:pt x="1687" y="496"/>
                  <a:pt x="1686" y="495"/>
                  <a:pt x="1686" y="495"/>
                </a:cubicBezTo>
                <a:cubicBezTo>
                  <a:pt x="1686" y="495"/>
                  <a:pt x="1685" y="494"/>
                  <a:pt x="1685" y="494"/>
                </a:cubicBezTo>
                <a:cubicBezTo>
                  <a:pt x="1685" y="494"/>
                  <a:pt x="1685" y="495"/>
                  <a:pt x="1684" y="495"/>
                </a:cubicBezTo>
                <a:cubicBezTo>
                  <a:pt x="1684" y="495"/>
                  <a:pt x="1684" y="494"/>
                  <a:pt x="1684" y="494"/>
                </a:cubicBezTo>
                <a:cubicBezTo>
                  <a:pt x="1684" y="493"/>
                  <a:pt x="1684" y="493"/>
                  <a:pt x="1684" y="493"/>
                </a:cubicBezTo>
                <a:cubicBezTo>
                  <a:pt x="1684" y="494"/>
                  <a:pt x="1684" y="494"/>
                  <a:pt x="1684" y="494"/>
                </a:cubicBezTo>
                <a:cubicBezTo>
                  <a:pt x="1683" y="493"/>
                  <a:pt x="1683" y="493"/>
                  <a:pt x="1683" y="492"/>
                </a:cubicBezTo>
                <a:cubicBezTo>
                  <a:pt x="1683" y="492"/>
                  <a:pt x="1683" y="491"/>
                  <a:pt x="1682" y="491"/>
                </a:cubicBezTo>
                <a:cubicBezTo>
                  <a:pt x="1682" y="491"/>
                  <a:pt x="1682" y="492"/>
                  <a:pt x="1682" y="493"/>
                </a:cubicBezTo>
                <a:cubicBezTo>
                  <a:pt x="1682" y="493"/>
                  <a:pt x="1682" y="494"/>
                  <a:pt x="1681" y="494"/>
                </a:cubicBezTo>
                <a:cubicBezTo>
                  <a:pt x="1681" y="494"/>
                  <a:pt x="1681" y="494"/>
                  <a:pt x="1681" y="494"/>
                </a:cubicBezTo>
                <a:cubicBezTo>
                  <a:pt x="1681" y="493"/>
                  <a:pt x="1681" y="493"/>
                  <a:pt x="1681" y="492"/>
                </a:cubicBezTo>
                <a:cubicBezTo>
                  <a:pt x="1681" y="492"/>
                  <a:pt x="1681" y="491"/>
                  <a:pt x="1680" y="492"/>
                </a:cubicBezTo>
                <a:cubicBezTo>
                  <a:pt x="1680" y="492"/>
                  <a:pt x="1680" y="493"/>
                  <a:pt x="1679" y="493"/>
                </a:cubicBezTo>
                <a:cubicBezTo>
                  <a:pt x="1679" y="494"/>
                  <a:pt x="1679" y="495"/>
                  <a:pt x="1678" y="495"/>
                </a:cubicBezTo>
                <a:cubicBezTo>
                  <a:pt x="1678" y="496"/>
                  <a:pt x="1678" y="495"/>
                  <a:pt x="1678" y="496"/>
                </a:cubicBezTo>
                <a:cubicBezTo>
                  <a:pt x="1678" y="496"/>
                  <a:pt x="1678" y="496"/>
                  <a:pt x="1677" y="497"/>
                </a:cubicBezTo>
                <a:cubicBezTo>
                  <a:pt x="1677" y="497"/>
                  <a:pt x="1677" y="497"/>
                  <a:pt x="1677" y="497"/>
                </a:cubicBezTo>
                <a:cubicBezTo>
                  <a:pt x="1677" y="498"/>
                  <a:pt x="1677" y="498"/>
                  <a:pt x="1676" y="499"/>
                </a:cubicBezTo>
                <a:cubicBezTo>
                  <a:pt x="1676" y="500"/>
                  <a:pt x="1676" y="500"/>
                  <a:pt x="1675" y="500"/>
                </a:cubicBezTo>
                <a:cubicBezTo>
                  <a:pt x="1675" y="500"/>
                  <a:pt x="1675" y="501"/>
                  <a:pt x="1675" y="501"/>
                </a:cubicBezTo>
                <a:cubicBezTo>
                  <a:pt x="1675" y="501"/>
                  <a:pt x="1674" y="502"/>
                  <a:pt x="1674" y="502"/>
                </a:cubicBezTo>
                <a:cubicBezTo>
                  <a:pt x="1674" y="502"/>
                  <a:pt x="1674" y="501"/>
                  <a:pt x="1674" y="501"/>
                </a:cubicBezTo>
                <a:cubicBezTo>
                  <a:pt x="1674" y="501"/>
                  <a:pt x="1673" y="501"/>
                  <a:pt x="1673" y="502"/>
                </a:cubicBezTo>
                <a:cubicBezTo>
                  <a:pt x="1673" y="502"/>
                  <a:pt x="1672" y="502"/>
                  <a:pt x="1672" y="503"/>
                </a:cubicBezTo>
                <a:cubicBezTo>
                  <a:pt x="1672" y="503"/>
                  <a:pt x="1672" y="503"/>
                  <a:pt x="1673" y="504"/>
                </a:cubicBezTo>
                <a:cubicBezTo>
                  <a:pt x="1673" y="504"/>
                  <a:pt x="1674" y="504"/>
                  <a:pt x="1674" y="504"/>
                </a:cubicBezTo>
                <a:cubicBezTo>
                  <a:pt x="1674" y="505"/>
                  <a:pt x="1673" y="505"/>
                  <a:pt x="1673" y="505"/>
                </a:cubicBezTo>
                <a:cubicBezTo>
                  <a:pt x="1672" y="506"/>
                  <a:pt x="1672" y="506"/>
                  <a:pt x="1672" y="506"/>
                </a:cubicBezTo>
                <a:cubicBezTo>
                  <a:pt x="1672" y="506"/>
                  <a:pt x="1671" y="506"/>
                  <a:pt x="1671" y="506"/>
                </a:cubicBezTo>
                <a:cubicBezTo>
                  <a:pt x="1671" y="506"/>
                  <a:pt x="1671" y="505"/>
                  <a:pt x="1671" y="506"/>
                </a:cubicBezTo>
                <a:cubicBezTo>
                  <a:pt x="1671" y="505"/>
                  <a:pt x="1671" y="506"/>
                  <a:pt x="1671" y="506"/>
                </a:cubicBezTo>
                <a:cubicBezTo>
                  <a:pt x="1671" y="506"/>
                  <a:pt x="1671" y="506"/>
                  <a:pt x="1671" y="506"/>
                </a:cubicBezTo>
                <a:cubicBezTo>
                  <a:pt x="1671" y="506"/>
                  <a:pt x="1671" y="506"/>
                  <a:pt x="1671" y="506"/>
                </a:cubicBezTo>
                <a:cubicBezTo>
                  <a:pt x="1670" y="506"/>
                  <a:pt x="1670" y="505"/>
                  <a:pt x="1670" y="505"/>
                </a:cubicBezTo>
                <a:cubicBezTo>
                  <a:pt x="1670" y="505"/>
                  <a:pt x="1670" y="505"/>
                  <a:pt x="1669" y="505"/>
                </a:cubicBezTo>
                <a:cubicBezTo>
                  <a:pt x="1669" y="506"/>
                  <a:pt x="1668" y="506"/>
                  <a:pt x="1668" y="507"/>
                </a:cubicBezTo>
                <a:cubicBezTo>
                  <a:pt x="1667" y="507"/>
                  <a:pt x="1667" y="508"/>
                  <a:pt x="1666" y="508"/>
                </a:cubicBezTo>
                <a:cubicBezTo>
                  <a:pt x="1665" y="508"/>
                  <a:pt x="1665" y="508"/>
                  <a:pt x="1665" y="508"/>
                </a:cubicBezTo>
                <a:cubicBezTo>
                  <a:pt x="1665" y="508"/>
                  <a:pt x="1665" y="508"/>
                  <a:pt x="1665" y="508"/>
                </a:cubicBezTo>
                <a:cubicBezTo>
                  <a:pt x="1665" y="508"/>
                  <a:pt x="1665" y="508"/>
                  <a:pt x="1664" y="508"/>
                </a:cubicBezTo>
                <a:cubicBezTo>
                  <a:pt x="1664" y="508"/>
                  <a:pt x="1664" y="509"/>
                  <a:pt x="1664" y="509"/>
                </a:cubicBezTo>
                <a:cubicBezTo>
                  <a:pt x="1664" y="510"/>
                  <a:pt x="1664" y="511"/>
                  <a:pt x="1663" y="512"/>
                </a:cubicBezTo>
                <a:cubicBezTo>
                  <a:pt x="1662" y="513"/>
                  <a:pt x="1661" y="513"/>
                  <a:pt x="1661" y="514"/>
                </a:cubicBezTo>
                <a:cubicBezTo>
                  <a:pt x="1661" y="514"/>
                  <a:pt x="1660" y="516"/>
                  <a:pt x="1659" y="517"/>
                </a:cubicBezTo>
                <a:cubicBezTo>
                  <a:pt x="1659" y="518"/>
                  <a:pt x="1658" y="518"/>
                  <a:pt x="1658" y="518"/>
                </a:cubicBezTo>
                <a:cubicBezTo>
                  <a:pt x="1657" y="519"/>
                  <a:pt x="1655" y="519"/>
                  <a:pt x="1654" y="519"/>
                </a:cubicBezTo>
                <a:cubicBezTo>
                  <a:pt x="1653" y="519"/>
                  <a:pt x="1653" y="520"/>
                  <a:pt x="1652" y="520"/>
                </a:cubicBezTo>
                <a:cubicBezTo>
                  <a:pt x="1651" y="520"/>
                  <a:pt x="1650" y="520"/>
                  <a:pt x="1649" y="521"/>
                </a:cubicBezTo>
                <a:cubicBezTo>
                  <a:pt x="1648" y="522"/>
                  <a:pt x="1649" y="522"/>
                  <a:pt x="1649" y="523"/>
                </a:cubicBezTo>
                <a:cubicBezTo>
                  <a:pt x="1649" y="523"/>
                  <a:pt x="1649" y="523"/>
                  <a:pt x="1649" y="522"/>
                </a:cubicBezTo>
                <a:cubicBezTo>
                  <a:pt x="1649" y="522"/>
                  <a:pt x="1649" y="522"/>
                  <a:pt x="1648" y="521"/>
                </a:cubicBezTo>
                <a:cubicBezTo>
                  <a:pt x="1648" y="521"/>
                  <a:pt x="1648" y="520"/>
                  <a:pt x="1648" y="521"/>
                </a:cubicBezTo>
                <a:cubicBezTo>
                  <a:pt x="1648" y="521"/>
                  <a:pt x="1648" y="522"/>
                  <a:pt x="1648" y="523"/>
                </a:cubicBezTo>
                <a:cubicBezTo>
                  <a:pt x="1648" y="523"/>
                  <a:pt x="1649" y="523"/>
                  <a:pt x="1649" y="523"/>
                </a:cubicBezTo>
                <a:cubicBezTo>
                  <a:pt x="1649" y="523"/>
                  <a:pt x="1649" y="524"/>
                  <a:pt x="1649" y="523"/>
                </a:cubicBezTo>
                <a:cubicBezTo>
                  <a:pt x="1648" y="523"/>
                  <a:pt x="1648" y="523"/>
                  <a:pt x="1648" y="523"/>
                </a:cubicBezTo>
                <a:cubicBezTo>
                  <a:pt x="1647" y="523"/>
                  <a:pt x="1648" y="523"/>
                  <a:pt x="1648" y="524"/>
                </a:cubicBezTo>
                <a:cubicBezTo>
                  <a:pt x="1648" y="524"/>
                  <a:pt x="1647" y="525"/>
                  <a:pt x="1648" y="525"/>
                </a:cubicBezTo>
                <a:cubicBezTo>
                  <a:pt x="1648" y="525"/>
                  <a:pt x="1648" y="525"/>
                  <a:pt x="1648" y="525"/>
                </a:cubicBezTo>
                <a:cubicBezTo>
                  <a:pt x="1649" y="525"/>
                  <a:pt x="1649" y="525"/>
                  <a:pt x="1648" y="525"/>
                </a:cubicBezTo>
                <a:cubicBezTo>
                  <a:pt x="1648" y="525"/>
                  <a:pt x="1648" y="525"/>
                  <a:pt x="1648" y="525"/>
                </a:cubicBezTo>
                <a:cubicBezTo>
                  <a:pt x="1648" y="526"/>
                  <a:pt x="1647" y="526"/>
                  <a:pt x="1647" y="527"/>
                </a:cubicBezTo>
                <a:cubicBezTo>
                  <a:pt x="1647" y="527"/>
                  <a:pt x="1647" y="527"/>
                  <a:pt x="1647" y="528"/>
                </a:cubicBezTo>
                <a:cubicBezTo>
                  <a:pt x="1647" y="528"/>
                  <a:pt x="1648" y="528"/>
                  <a:pt x="1648" y="528"/>
                </a:cubicBezTo>
                <a:cubicBezTo>
                  <a:pt x="1648" y="529"/>
                  <a:pt x="1648" y="528"/>
                  <a:pt x="1647" y="528"/>
                </a:cubicBezTo>
                <a:cubicBezTo>
                  <a:pt x="1647" y="528"/>
                  <a:pt x="1647" y="528"/>
                  <a:pt x="1647" y="529"/>
                </a:cubicBezTo>
                <a:cubicBezTo>
                  <a:pt x="1646" y="529"/>
                  <a:pt x="1646" y="529"/>
                  <a:pt x="1647" y="530"/>
                </a:cubicBezTo>
                <a:cubicBezTo>
                  <a:pt x="1648" y="530"/>
                  <a:pt x="1648" y="530"/>
                  <a:pt x="1648" y="530"/>
                </a:cubicBezTo>
                <a:cubicBezTo>
                  <a:pt x="1648" y="530"/>
                  <a:pt x="1649" y="530"/>
                  <a:pt x="1649" y="530"/>
                </a:cubicBezTo>
                <a:cubicBezTo>
                  <a:pt x="1649" y="531"/>
                  <a:pt x="1649" y="530"/>
                  <a:pt x="1648" y="530"/>
                </a:cubicBezTo>
                <a:cubicBezTo>
                  <a:pt x="1648" y="530"/>
                  <a:pt x="1647" y="530"/>
                  <a:pt x="1647" y="530"/>
                </a:cubicBezTo>
                <a:cubicBezTo>
                  <a:pt x="1647" y="530"/>
                  <a:pt x="1646" y="529"/>
                  <a:pt x="1646" y="529"/>
                </a:cubicBezTo>
                <a:cubicBezTo>
                  <a:pt x="1646" y="529"/>
                  <a:pt x="1645" y="530"/>
                  <a:pt x="1645" y="530"/>
                </a:cubicBezTo>
                <a:cubicBezTo>
                  <a:pt x="1645" y="530"/>
                  <a:pt x="1645" y="529"/>
                  <a:pt x="1645" y="529"/>
                </a:cubicBezTo>
                <a:cubicBezTo>
                  <a:pt x="1645" y="529"/>
                  <a:pt x="1644" y="529"/>
                  <a:pt x="1644" y="529"/>
                </a:cubicBezTo>
                <a:cubicBezTo>
                  <a:pt x="1643" y="529"/>
                  <a:pt x="1643" y="528"/>
                  <a:pt x="1643" y="528"/>
                </a:cubicBezTo>
                <a:cubicBezTo>
                  <a:pt x="1643" y="528"/>
                  <a:pt x="1643" y="528"/>
                  <a:pt x="1642" y="527"/>
                </a:cubicBezTo>
                <a:cubicBezTo>
                  <a:pt x="1642" y="527"/>
                  <a:pt x="1642" y="528"/>
                  <a:pt x="1642" y="528"/>
                </a:cubicBezTo>
                <a:cubicBezTo>
                  <a:pt x="1642" y="528"/>
                  <a:pt x="1641" y="528"/>
                  <a:pt x="1640" y="528"/>
                </a:cubicBezTo>
                <a:cubicBezTo>
                  <a:pt x="1640" y="528"/>
                  <a:pt x="1640" y="527"/>
                  <a:pt x="1639" y="527"/>
                </a:cubicBezTo>
                <a:cubicBezTo>
                  <a:pt x="1639" y="527"/>
                  <a:pt x="1638" y="526"/>
                  <a:pt x="1638" y="525"/>
                </a:cubicBezTo>
                <a:cubicBezTo>
                  <a:pt x="1638" y="525"/>
                  <a:pt x="1638" y="525"/>
                  <a:pt x="1638" y="526"/>
                </a:cubicBezTo>
                <a:cubicBezTo>
                  <a:pt x="1638" y="526"/>
                  <a:pt x="1637" y="526"/>
                  <a:pt x="1637" y="526"/>
                </a:cubicBezTo>
                <a:cubicBezTo>
                  <a:pt x="1637" y="527"/>
                  <a:pt x="1636" y="527"/>
                  <a:pt x="1636" y="528"/>
                </a:cubicBezTo>
                <a:cubicBezTo>
                  <a:pt x="1636" y="528"/>
                  <a:pt x="1636" y="528"/>
                  <a:pt x="1635" y="529"/>
                </a:cubicBezTo>
                <a:cubicBezTo>
                  <a:pt x="1635" y="529"/>
                  <a:pt x="1635" y="529"/>
                  <a:pt x="1635" y="530"/>
                </a:cubicBezTo>
                <a:cubicBezTo>
                  <a:pt x="1635" y="530"/>
                  <a:pt x="1635" y="530"/>
                  <a:pt x="1635" y="531"/>
                </a:cubicBezTo>
                <a:cubicBezTo>
                  <a:pt x="1635" y="531"/>
                  <a:pt x="1635" y="531"/>
                  <a:pt x="1635" y="531"/>
                </a:cubicBezTo>
                <a:cubicBezTo>
                  <a:pt x="1636" y="530"/>
                  <a:pt x="1636" y="530"/>
                  <a:pt x="1636" y="531"/>
                </a:cubicBezTo>
                <a:cubicBezTo>
                  <a:pt x="1635" y="531"/>
                  <a:pt x="1634" y="532"/>
                  <a:pt x="1634" y="532"/>
                </a:cubicBezTo>
                <a:cubicBezTo>
                  <a:pt x="1634" y="532"/>
                  <a:pt x="1634" y="532"/>
                  <a:pt x="1634" y="533"/>
                </a:cubicBezTo>
                <a:cubicBezTo>
                  <a:pt x="1634" y="533"/>
                  <a:pt x="1634" y="533"/>
                  <a:pt x="1634" y="534"/>
                </a:cubicBezTo>
                <a:cubicBezTo>
                  <a:pt x="1634" y="534"/>
                  <a:pt x="1633" y="534"/>
                  <a:pt x="1634" y="535"/>
                </a:cubicBezTo>
                <a:cubicBezTo>
                  <a:pt x="1634" y="535"/>
                  <a:pt x="1634" y="535"/>
                  <a:pt x="1634" y="536"/>
                </a:cubicBezTo>
                <a:cubicBezTo>
                  <a:pt x="1634" y="537"/>
                  <a:pt x="1634" y="536"/>
                  <a:pt x="1634" y="537"/>
                </a:cubicBezTo>
                <a:cubicBezTo>
                  <a:pt x="1634" y="537"/>
                  <a:pt x="1634" y="537"/>
                  <a:pt x="1634" y="538"/>
                </a:cubicBezTo>
                <a:cubicBezTo>
                  <a:pt x="1635" y="538"/>
                  <a:pt x="1635" y="539"/>
                  <a:pt x="1635" y="539"/>
                </a:cubicBezTo>
                <a:cubicBezTo>
                  <a:pt x="1635" y="540"/>
                  <a:pt x="1635" y="540"/>
                  <a:pt x="1635" y="540"/>
                </a:cubicBezTo>
                <a:cubicBezTo>
                  <a:pt x="1635" y="540"/>
                  <a:pt x="1635" y="540"/>
                  <a:pt x="1636" y="541"/>
                </a:cubicBezTo>
                <a:cubicBezTo>
                  <a:pt x="1636" y="541"/>
                  <a:pt x="1636" y="541"/>
                  <a:pt x="1635" y="541"/>
                </a:cubicBezTo>
                <a:cubicBezTo>
                  <a:pt x="1634" y="541"/>
                  <a:pt x="1635" y="542"/>
                  <a:pt x="1635" y="543"/>
                </a:cubicBezTo>
                <a:cubicBezTo>
                  <a:pt x="1635" y="544"/>
                  <a:pt x="1636" y="544"/>
                  <a:pt x="1636" y="544"/>
                </a:cubicBezTo>
                <a:cubicBezTo>
                  <a:pt x="1637" y="544"/>
                  <a:pt x="1637" y="544"/>
                  <a:pt x="1637" y="545"/>
                </a:cubicBezTo>
                <a:cubicBezTo>
                  <a:pt x="1637" y="545"/>
                  <a:pt x="1637" y="545"/>
                  <a:pt x="1636" y="545"/>
                </a:cubicBezTo>
                <a:cubicBezTo>
                  <a:pt x="1636" y="545"/>
                  <a:pt x="1636" y="545"/>
                  <a:pt x="1636" y="546"/>
                </a:cubicBezTo>
                <a:cubicBezTo>
                  <a:pt x="1636" y="546"/>
                  <a:pt x="1636" y="546"/>
                  <a:pt x="1637" y="546"/>
                </a:cubicBezTo>
                <a:cubicBezTo>
                  <a:pt x="1637" y="546"/>
                  <a:pt x="1637" y="546"/>
                  <a:pt x="1638" y="546"/>
                </a:cubicBezTo>
                <a:cubicBezTo>
                  <a:pt x="1638" y="546"/>
                  <a:pt x="1638" y="547"/>
                  <a:pt x="1639" y="546"/>
                </a:cubicBezTo>
                <a:cubicBezTo>
                  <a:pt x="1639" y="546"/>
                  <a:pt x="1639" y="546"/>
                  <a:pt x="1639" y="547"/>
                </a:cubicBezTo>
                <a:cubicBezTo>
                  <a:pt x="1639" y="547"/>
                  <a:pt x="1639" y="547"/>
                  <a:pt x="1640" y="547"/>
                </a:cubicBezTo>
                <a:cubicBezTo>
                  <a:pt x="1640" y="548"/>
                  <a:pt x="1640" y="548"/>
                  <a:pt x="1640" y="548"/>
                </a:cubicBezTo>
                <a:cubicBezTo>
                  <a:pt x="1641" y="549"/>
                  <a:pt x="1641" y="549"/>
                  <a:pt x="1641" y="550"/>
                </a:cubicBezTo>
                <a:cubicBezTo>
                  <a:pt x="1641" y="551"/>
                  <a:pt x="1640" y="552"/>
                  <a:pt x="1640" y="552"/>
                </a:cubicBezTo>
                <a:cubicBezTo>
                  <a:pt x="1639" y="553"/>
                  <a:pt x="1640" y="553"/>
                  <a:pt x="1641" y="553"/>
                </a:cubicBezTo>
                <a:cubicBezTo>
                  <a:pt x="1641" y="554"/>
                  <a:pt x="1641" y="554"/>
                  <a:pt x="1641" y="555"/>
                </a:cubicBezTo>
                <a:cubicBezTo>
                  <a:pt x="1641" y="555"/>
                  <a:pt x="1641" y="555"/>
                  <a:pt x="1641" y="556"/>
                </a:cubicBezTo>
                <a:cubicBezTo>
                  <a:pt x="1642" y="557"/>
                  <a:pt x="1642" y="557"/>
                  <a:pt x="1642" y="558"/>
                </a:cubicBezTo>
                <a:cubicBezTo>
                  <a:pt x="1642" y="559"/>
                  <a:pt x="1641" y="560"/>
                  <a:pt x="1642" y="561"/>
                </a:cubicBezTo>
                <a:cubicBezTo>
                  <a:pt x="1642" y="561"/>
                  <a:pt x="1643" y="560"/>
                  <a:pt x="1643" y="560"/>
                </a:cubicBezTo>
                <a:cubicBezTo>
                  <a:pt x="1644" y="559"/>
                  <a:pt x="1644" y="560"/>
                  <a:pt x="1644" y="561"/>
                </a:cubicBezTo>
                <a:cubicBezTo>
                  <a:pt x="1644" y="561"/>
                  <a:pt x="1645" y="561"/>
                  <a:pt x="1645" y="560"/>
                </a:cubicBezTo>
                <a:cubicBezTo>
                  <a:pt x="1646" y="560"/>
                  <a:pt x="1646" y="560"/>
                  <a:pt x="1646" y="560"/>
                </a:cubicBezTo>
                <a:cubicBezTo>
                  <a:pt x="1646" y="560"/>
                  <a:pt x="1645" y="560"/>
                  <a:pt x="1645" y="561"/>
                </a:cubicBezTo>
                <a:cubicBezTo>
                  <a:pt x="1645" y="561"/>
                  <a:pt x="1646" y="561"/>
                  <a:pt x="1646" y="561"/>
                </a:cubicBezTo>
                <a:cubicBezTo>
                  <a:pt x="1647" y="561"/>
                  <a:pt x="1647" y="561"/>
                  <a:pt x="1648" y="560"/>
                </a:cubicBezTo>
                <a:cubicBezTo>
                  <a:pt x="1649" y="560"/>
                  <a:pt x="1649" y="560"/>
                  <a:pt x="1649" y="560"/>
                </a:cubicBezTo>
                <a:cubicBezTo>
                  <a:pt x="1649" y="560"/>
                  <a:pt x="1649" y="561"/>
                  <a:pt x="1650" y="561"/>
                </a:cubicBezTo>
                <a:cubicBezTo>
                  <a:pt x="1650" y="561"/>
                  <a:pt x="1650" y="560"/>
                  <a:pt x="1650" y="560"/>
                </a:cubicBezTo>
                <a:cubicBezTo>
                  <a:pt x="1651" y="559"/>
                  <a:pt x="1651" y="559"/>
                  <a:pt x="1651" y="560"/>
                </a:cubicBezTo>
                <a:cubicBezTo>
                  <a:pt x="1651" y="560"/>
                  <a:pt x="1651" y="561"/>
                  <a:pt x="1651" y="562"/>
                </a:cubicBezTo>
                <a:cubicBezTo>
                  <a:pt x="1651" y="562"/>
                  <a:pt x="1651" y="563"/>
                  <a:pt x="1651" y="564"/>
                </a:cubicBezTo>
                <a:cubicBezTo>
                  <a:pt x="1651" y="565"/>
                  <a:pt x="1652" y="564"/>
                  <a:pt x="1652" y="564"/>
                </a:cubicBezTo>
                <a:cubicBezTo>
                  <a:pt x="1653" y="563"/>
                  <a:pt x="1653" y="563"/>
                  <a:pt x="1654" y="563"/>
                </a:cubicBezTo>
                <a:cubicBezTo>
                  <a:pt x="1654" y="563"/>
                  <a:pt x="1655" y="563"/>
                  <a:pt x="1655" y="563"/>
                </a:cubicBezTo>
                <a:cubicBezTo>
                  <a:pt x="1656" y="563"/>
                  <a:pt x="1656" y="563"/>
                  <a:pt x="1657" y="563"/>
                </a:cubicBezTo>
                <a:cubicBezTo>
                  <a:pt x="1658" y="563"/>
                  <a:pt x="1658" y="562"/>
                  <a:pt x="1658" y="562"/>
                </a:cubicBezTo>
                <a:cubicBezTo>
                  <a:pt x="1658" y="562"/>
                  <a:pt x="1658" y="561"/>
                  <a:pt x="1658" y="561"/>
                </a:cubicBezTo>
                <a:cubicBezTo>
                  <a:pt x="1659" y="561"/>
                  <a:pt x="1659" y="561"/>
                  <a:pt x="1659" y="560"/>
                </a:cubicBezTo>
                <a:cubicBezTo>
                  <a:pt x="1659" y="560"/>
                  <a:pt x="1659" y="561"/>
                  <a:pt x="1659" y="561"/>
                </a:cubicBezTo>
                <a:cubicBezTo>
                  <a:pt x="1660" y="561"/>
                  <a:pt x="1660" y="562"/>
                  <a:pt x="1660" y="562"/>
                </a:cubicBezTo>
                <a:cubicBezTo>
                  <a:pt x="1661" y="562"/>
                  <a:pt x="1661" y="562"/>
                  <a:pt x="1661" y="562"/>
                </a:cubicBezTo>
                <a:cubicBezTo>
                  <a:pt x="1661" y="562"/>
                  <a:pt x="1661" y="562"/>
                  <a:pt x="1662" y="562"/>
                </a:cubicBezTo>
                <a:cubicBezTo>
                  <a:pt x="1662" y="562"/>
                  <a:pt x="1662" y="562"/>
                  <a:pt x="1662" y="562"/>
                </a:cubicBezTo>
                <a:cubicBezTo>
                  <a:pt x="1662" y="563"/>
                  <a:pt x="1662" y="563"/>
                  <a:pt x="1662" y="564"/>
                </a:cubicBezTo>
                <a:cubicBezTo>
                  <a:pt x="1663" y="564"/>
                  <a:pt x="1663" y="564"/>
                  <a:pt x="1664" y="563"/>
                </a:cubicBezTo>
                <a:cubicBezTo>
                  <a:pt x="1664" y="563"/>
                  <a:pt x="1665" y="563"/>
                  <a:pt x="1665" y="563"/>
                </a:cubicBezTo>
                <a:cubicBezTo>
                  <a:pt x="1665" y="562"/>
                  <a:pt x="1665" y="562"/>
                  <a:pt x="1665" y="562"/>
                </a:cubicBezTo>
                <a:cubicBezTo>
                  <a:pt x="1665" y="562"/>
                  <a:pt x="1665" y="563"/>
                  <a:pt x="1665" y="563"/>
                </a:cubicBezTo>
                <a:cubicBezTo>
                  <a:pt x="1665" y="563"/>
                  <a:pt x="1666" y="563"/>
                  <a:pt x="1666" y="563"/>
                </a:cubicBezTo>
                <a:cubicBezTo>
                  <a:pt x="1666" y="563"/>
                  <a:pt x="1666" y="562"/>
                  <a:pt x="1667" y="562"/>
                </a:cubicBezTo>
                <a:cubicBezTo>
                  <a:pt x="1667" y="562"/>
                  <a:pt x="1666" y="563"/>
                  <a:pt x="1666" y="563"/>
                </a:cubicBezTo>
                <a:cubicBezTo>
                  <a:pt x="1666" y="564"/>
                  <a:pt x="1667" y="564"/>
                  <a:pt x="1667" y="564"/>
                </a:cubicBezTo>
                <a:cubicBezTo>
                  <a:pt x="1667" y="564"/>
                  <a:pt x="1667" y="563"/>
                  <a:pt x="1668" y="563"/>
                </a:cubicBezTo>
                <a:cubicBezTo>
                  <a:pt x="1668" y="562"/>
                  <a:pt x="1668" y="563"/>
                  <a:pt x="1668" y="563"/>
                </a:cubicBezTo>
                <a:cubicBezTo>
                  <a:pt x="1668" y="564"/>
                  <a:pt x="1668" y="565"/>
                  <a:pt x="1668" y="565"/>
                </a:cubicBezTo>
                <a:cubicBezTo>
                  <a:pt x="1668" y="566"/>
                  <a:pt x="1668" y="567"/>
                  <a:pt x="1668" y="568"/>
                </a:cubicBezTo>
                <a:cubicBezTo>
                  <a:pt x="1668" y="569"/>
                  <a:pt x="1669" y="568"/>
                  <a:pt x="1669" y="568"/>
                </a:cubicBezTo>
                <a:cubicBezTo>
                  <a:pt x="1670" y="568"/>
                  <a:pt x="1671" y="567"/>
                  <a:pt x="1672" y="567"/>
                </a:cubicBezTo>
                <a:cubicBezTo>
                  <a:pt x="1674" y="566"/>
                  <a:pt x="1675" y="565"/>
                  <a:pt x="1675" y="565"/>
                </a:cubicBezTo>
                <a:cubicBezTo>
                  <a:pt x="1676" y="565"/>
                  <a:pt x="1676" y="565"/>
                  <a:pt x="1677" y="565"/>
                </a:cubicBezTo>
                <a:close/>
                <a:moveTo>
                  <a:pt x="1949" y="823"/>
                </a:moveTo>
                <a:cubicBezTo>
                  <a:pt x="1949" y="823"/>
                  <a:pt x="1949" y="824"/>
                  <a:pt x="1948" y="824"/>
                </a:cubicBezTo>
                <a:cubicBezTo>
                  <a:pt x="1948" y="824"/>
                  <a:pt x="1947" y="824"/>
                  <a:pt x="1948" y="825"/>
                </a:cubicBezTo>
                <a:cubicBezTo>
                  <a:pt x="1948" y="825"/>
                  <a:pt x="1949" y="824"/>
                  <a:pt x="1949" y="824"/>
                </a:cubicBezTo>
                <a:cubicBezTo>
                  <a:pt x="1950" y="823"/>
                  <a:pt x="1950" y="823"/>
                  <a:pt x="1949" y="823"/>
                </a:cubicBezTo>
                <a:close/>
                <a:moveTo>
                  <a:pt x="1988" y="800"/>
                </a:moveTo>
                <a:cubicBezTo>
                  <a:pt x="1988" y="799"/>
                  <a:pt x="1987" y="800"/>
                  <a:pt x="1987" y="800"/>
                </a:cubicBezTo>
                <a:cubicBezTo>
                  <a:pt x="1986" y="800"/>
                  <a:pt x="1985" y="800"/>
                  <a:pt x="1985" y="801"/>
                </a:cubicBezTo>
                <a:cubicBezTo>
                  <a:pt x="1984" y="801"/>
                  <a:pt x="1983" y="802"/>
                  <a:pt x="1982" y="802"/>
                </a:cubicBezTo>
                <a:cubicBezTo>
                  <a:pt x="1982" y="803"/>
                  <a:pt x="1981" y="803"/>
                  <a:pt x="1980" y="803"/>
                </a:cubicBezTo>
                <a:cubicBezTo>
                  <a:pt x="1979" y="802"/>
                  <a:pt x="1979" y="802"/>
                  <a:pt x="1979" y="802"/>
                </a:cubicBezTo>
                <a:cubicBezTo>
                  <a:pt x="1979" y="802"/>
                  <a:pt x="1979" y="802"/>
                  <a:pt x="1978" y="802"/>
                </a:cubicBezTo>
                <a:cubicBezTo>
                  <a:pt x="1978" y="802"/>
                  <a:pt x="1977" y="801"/>
                  <a:pt x="1977" y="801"/>
                </a:cubicBezTo>
                <a:cubicBezTo>
                  <a:pt x="1976" y="800"/>
                  <a:pt x="1975" y="800"/>
                  <a:pt x="1975" y="800"/>
                </a:cubicBezTo>
                <a:cubicBezTo>
                  <a:pt x="1975" y="799"/>
                  <a:pt x="1976" y="799"/>
                  <a:pt x="1976" y="799"/>
                </a:cubicBezTo>
                <a:cubicBezTo>
                  <a:pt x="1976" y="799"/>
                  <a:pt x="1976" y="799"/>
                  <a:pt x="1976" y="798"/>
                </a:cubicBezTo>
                <a:cubicBezTo>
                  <a:pt x="1976" y="798"/>
                  <a:pt x="1977" y="796"/>
                  <a:pt x="1977" y="796"/>
                </a:cubicBezTo>
                <a:cubicBezTo>
                  <a:pt x="1978" y="795"/>
                  <a:pt x="1977" y="795"/>
                  <a:pt x="1977" y="795"/>
                </a:cubicBezTo>
                <a:cubicBezTo>
                  <a:pt x="1977" y="794"/>
                  <a:pt x="1978" y="794"/>
                  <a:pt x="1978" y="794"/>
                </a:cubicBezTo>
                <a:cubicBezTo>
                  <a:pt x="1978" y="793"/>
                  <a:pt x="1977" y="794"/>
                  <a:pt x="1977" y="794"/>
                </a:cubicBezTo>
                <a:cubicBezTo>
                  <a:pt x="1976" y="794"/>
                  <a:pt x="1977" y="793"/>
                  <a:pt x="1977" y="793"/>
                </a:cubicBezTo>
                <a:cubicBezTo>
                  <a:pt x="1977" y="792"/>
                  <a:pt x="1976" y="792"/>
                  <a:pt x="1976" y="792"/>
                </a:cubicBezTo>
                <a:cubicBezTo>
                  <a:pt x="1976" y="793"/>
                  <a:pt x="1976" y="793"/>
                  <a:pt x="1976" y="794"/>
                </a:cubicBezTo>
                <a:cubicBezTo>
                  <a:pt x="1976" y="794"/>
                  <a:pt x="1976" y="794"/>
                  <a:pt x="1975" y="795"/>
                </a:cubicBezTo>
                <a:cubicBezTo>
                  <a:pt x="1975" y="795"/>
                  <a:pt x="1975" y="796"/>
                  <a:pt x="1975" y="796"/>
                </a:cubicBezTo>
                <a:cubicBezTo>
                  <a:pt x="1975" y="797"/>
                  <a:pt x="1975" y="797"/>
                  <a:pt x="1974" y="797"/>
                </a:cubicBezTo>
                <a:cubicBezTo>
                  <a:pt x="1974" y="797"/>
                  <a:pt x="1973" y="797"/>
                  <a:pt x="1973" y="797"/>
                </a:cubicBezTo>
                <a:cubicBezTo>
                  <a:pt x="1973" y="797"/>
                  <a:pt x="1973" y="796"/>
                  <a:pt x="1974" y="796"/>
                </a:cubicBezTo>
                <a:cubicBezTo>
                  <a:pt x="1974" y="795"/>
                  <a:pt x="1974" y="795"/>
                  <a:pt x="1973" y="795"/>
                </a:cubicBezTo>
                <a:cubicBezTo>
                  <a:pt x="1973" y="795"/>
                  <a:pt x="1972" y="795"/>
                  <a:pt x="1972" y="795"/>
                </a:cubicBezTo>
                <a:cubicBezTo>
                  <a:pt x="1971" y="795"/>
                  <a:pt x="1972" y="794"/>
                  <a:pt x="1972" y="794"/>
                </a:cubicBezTo>
                <a:cubicBezTo>
                  <a:pt x="1972" y="794"/>
                  <a:pt x="1972" y="793"/>
                  <a:pt x="1972" y="793"/>
                </a:cubicBezTo>
                <a:cubicBezTo>
                  <a:pt x="1973" y="792"/>
                  <a:pt x="1973" y="792"/>
                  <a:pt x="1973" y="792"/>
                </a:cubicBezTo>
                <a:cubicBezTo>
                  <a:pt x="1973" y="792"/>
                  <a:pt x="1973" y="792"/>
                  <a:pt x="1974" y="792"/>
                </a:cubicBezTo>
                <a:cubicBezTo>
                  <a:pt x="1974" y="791"/>
                  <a:pt x="1974" y="791"/>
                  <a:pt x="1974" y="791"/>
                </a:cubicBezTo>
                <a:cubicBezTo>
                  <a:pt x="1974" y="791"/>
                  <a:pt x="1974" y="790"/>
                  <a:pt x="1974" y="790"/>
                </a:cubicBezTo>
                <a:cubicBezTo>
                  <a:pt x="1974" y="790"/>
                  <a:pt x="1974" y="790"/>
                  <a:pt x="1974" y="789"/>
                </a:cubicBezTo>
                <a:cubicBezTo>
                  <a:pt x="1973" y="789"/>
                  <a:pt x="1974" y="789"/>
                  <a:pt x="1974" y="788"/>
                </a:cubicBezTo>
                <a:cubicBezTo>
                  <a:pt x="1974" y="788"/>
                  <a:pt x="1973" y="788"/>
                  <a:pt x="1973" y="788"/>
                </a:cubicBezTo>
                <a:cubicBezTo>
                  <a:pt x="1973" y="787"/>
                  <a:pt x="1973" y="787"/>
                  <a:pt x="1973" y="787"/>
                </a:cubicBezTo>
                <a:cubicBezTo>
                  <a:pt x="1974" y="788"/>
                  <a:pt x="1974" y="788"/>
                  <a:pt x="1974" y="788"/>
                </a:cubicBezTo>
                <a:cubicBezTo>
                  <a:pt x="1975" y="788"/>
                  <a:pt x="1975" y="787"/>
                  <a:pt x="1975" y="787"/>
                </a:cubicBezTo>
                <a:cubicBezTo>
                  <a:pt x="1975" y="786"/>
                  <a:pt x="1975" y="786"/>
                  <a:pt x="1975" y="786"/>
                </a:cubicBezTo>
                <a:cubicBezTo>
                  <a:pt x="1975" y="785"/>
                  <a:pt x="1975" y="785"/>
                  <a:pt x="1975" y="785"/>
                </a:cubicBezTo>
                <a:cubicBezTo>
                  <a:pt x="1975" y="784"/>
                  <a:pt x="1976" y="784"/>
                  <a:pt x="1975" y="784"/>
                </a:cubicBezTo>
                <a:cubicBezTo>
                  <a:pt x="1975" y="783"/>
                  <a:pt x="1974" y="783"/>
                  <a:pt x="1974" y="784"/>
                </a:cubicBezTo>
                <a:cubicBezTo>
                  <a:pt x="1974" y="785"/>
                  <a:pt x="1974" y="785"/>
                  <a:pt x="1974" y="784"/>
                </a:cubicBezTo>
                <a:cubicBezTo>
                  <a:pt x="1974" y="783"/>
                  <a:pt x="1974" y="783"/>
                  <a:pt x="1974" y="783"/>
                </a:cubicBezTo>
                <a:cubicBezTo>
                  <a:pt x="1975" y="783"/>
                  <a:pt x="1974" y="783"/>
                  <a:pt x="1974" y="783"/>
                </a:cubicBezTo>
                <a:cubicBezTo>
                  <a:pt x="1973" y="783"/>
                  <a:pt x="1974" y="782"/>
                  <a:pt x="1974" y="782"/>
                </a:cubicBezTo>
                <a:cubicBezTo>
                  <a:pt x="1973" y="782"/>
                  <a:pt x="1973" y="782"/>
                  <a:pt x="1973" y="782"/>
                </a:cubicBezTo>
                <a:cubicBezTo>
                  <a:pt x="1973" y="783"/>
                  <a:pt x="1973" y="782"/>
                  <a:pt x="1973" y="782"/>
                </a:cubicBezTo>
                <a:cubicBezTo>
                  <a:pt x="1972" y="782"/>
                  <a:pt x="1972" y="782"/>
                  <a:pt x="1972" y="782"/>
                </a:cubicBezTo>
                <a:cubicBezTo>
                  <a:pt x="1971" y="782"/>
                  <a:pt x="1971" y="782"/>
                  <a:pt x="1971" y="781"/>
                </a:cubicBezTo>
                <a:cubicBezTo>
                  <a:pt x="1972" y="781"/>
                  <a:pt x="1972" y="781"/>
                  <a:pt x="1971" y="781"/>
                </a:cubicBezTo>
                <a:cubicBezTo>
                  <a:pt x="1971" y="781"/>
                  <a:pt x="1971" y="781"/>
                  <a:pt x="1970" y="782"/>
                </a:cubicBezTo>
                <a:cubicBezTo>
                  <a:pt x="1970" y="782"/>
                  <a:pt x="1970" y="781"/>
                  <a:pt x="1970" y="781"/>
                </a:cubicBezTo>
                <a:cubicBezTo>
                  <a:pt x="1970" y="781"/>
                  <a:pt x="1970" y="779"/>
                  <a:pt x="1970" y="779"/>
                </a:cubicBezTo>
                <a:cubicBezTo>
                  <a:pt x="1970" y="779"/>
                  <a:pt x="1970" y="779"/>
                  <a:pt x="1971" y="779"/>
                </a:cubicBezTo>
                <a:cubicBezTo>
                  <a:pt x="1971" y="778"/>
                  <a:pt x="1971" y="778"/>
                  <a:pt x="1971" y="778"/>
                </a:cubicBezTo>
                <a:cubicBezTo>
                  <a:pt x="1971" y="778"/>
                  <a:pt x="1970" y="778"/>
                  <a:pt x="1969" y="778"/>
                </a:cubicBezTo>
                <a:cubicBezTo>
                  <a:pt x="1969" y="778"/>
                  <a:pt x="1968" y="778"/>
                  <a:pt x="1969" y="779"/>
                </a:cubicBezTo>
                <a:cubicBezTo>
                  <a:pt x="1970" y="780"/>
                  <a:pt x="1969" y="781"/>
                  <a:pt x="1969" y="782"/>
                </a:cubicBezTo>
                <a:cubicBezTo>
                  <a:pt x="1969" y="783"/>
                  <a:pt x="1968" y="783"/>
                  <a:pt x="1968" y="783"/>
                </a:cubicBezTo>
                <a:cubicBezTo>
                  <a:pt x="1968" y="784"/>
                  <a:pt x="1968" y="784"/>
                  <a:pt x="1968" y="784"/>
                </a:cubicBezTo>
                <a:cubicBezTo>
                  <a:pt x="1968" y="785"/>
                  <a:pt x="1969" y="785"/>
                  <a:pt x="1969" y="785"/>
                </a:cubicBezTo>
                <a:cubicBezTo>
                  <a:pt x="1970" y="785"/>
                  <a:pt x="1970" y="784"/>
                  <a:pt x="1971" y="784"/>
                </a:cubicBezTo>
                <a:cubicBezTo>
                  <a:pt x="1971" y="784"/>
                  <a:pt x="1971" y="784"/>
                  <a:pt x="1970" y="785"/>
                </a:cubicBezTo>
                <a:cubicBezTo>
                  <a:pt x="1969" y="785"/>
                  <a:pt x="1969" y="785"/>
                  <a:pt x="1969" y="786"/>
                </a:cubicBezTo>
                <a:cubicBezTo>
                  <a:pt x="1969" y="786"/>
                  <a:pt x="1969" y="786"/>
                  <a:pt x="1969" y="787"/>
                </a:cubicBezTo>
                <a:cubicBezTo>
                  <a:pt x="1969" y="788"/>
                  <a:pt x="1969" y="789"/>
                  <a:pt x="1969" y="789"/>
                </a:cubicBezTo>
                <a:cubicBezTo>
                  <a:pt x="1969" y="790"/>
                  <a:pt x="1969" y="791"/>
                  <a:pt x="1969" y="792"/>
                </a:cubicBezTo>
                <a:cubicBezTo>
                  <a:pt x="1970" y="792"/>
                  <a:pt x="1970" y="791"/>
                  <a:pt x="1970" y="791"/>
                </a:cubicBezTo>
                <a:cubicBezTo>
                  <a:pt x="1970" y="790"/>
                  <a:pt x="1970" y="790"/>
                  <a:pt x="1970" y="790"/>
                </a:cubicBezTo>
                <a:cubicBezTo>
                  <a:pt x="1970" y="790"/>
                  <a:pt x="1971" y="791"/>
                  <a:pt x="1971" y="791"/>
                </a:cubicBezTo>
                <a:cubicBezTo>
                  <a:pt x="1971" y="791"/>
                  <a:pt x="1971" y="790"/>
                  <a:pt x="1971" y="790"/>
                </a:cubicBezTo>
                <a:cubicBezTo>
                  <a:pt x="1971" y="790"/>
                  <a:pt x="1971" y="790"/>
                  <a:pt x="1971" y="790"/>
                </a:cubicBezTo>
                <a:cubicBezTo>
                  <a:pt x="1971" y="790"/>
                  <a:pt x="1972" y="790"/>
                  <a:pt x="1972" y="790"/>
                </a:cubicBezTo>
                <a:cubicBezTo>
                  <a:pt x="1972" y="790"/>
                  <a:pt x="1972" y="790"/>
                  <a:pt x="1972" y="791"/>
                </a:cubicBezTo>
                <a:cubicBezTo>
                  <a:pt x="1972" y="791"/>
                  <a:pt x="1971" y="791"/>
                  <a:pt x="1971" y="791"/>
                </a:cubicBezTo>
                <a:cubicBezTo>
                  <a:pt x="1970" y="792"/>
                  <a:pt x="1971" y="792"/>
                  <a:pt x="1971" y="792"/>
                </a:cubicBezTo>
                <a:cubicBezTo>
                  <a:pt x="1971" y="792"/>
                  <a:pt x="1971" y="793"/>
                  <a:pt x="1971" y="793"/>
                </a:cubicBezTo>
                <a:cubicBezTo>
                  <a:pt x="1970" y="793"/>
                  <a:pt x="1970" y="792"/>
                  <a:pt x="1970" y="792"/>
                </a:cubicBezTo>
                <a:cubicBezTo>
                  <a:pt x="1970" y="792"/>
                  <a:pt x="1970" y="792"/>
                  <a:pt x="1970" y="793"/>
                </a:cubicBezTo>
                <a:cubicBezTo>
                  <a:pt x="1970" y="794"/>
                  <a:pt x="1969" y="795"/>
                  <a:pt x="1969" y="795"/>
                </a:cubicBezTo>
                <a:cubicBezTo>
                  <a:pt x="1969" y="796"/>
                  <a:pt x="1969" y="796"/>
                  <a:pt x="1970" y="796"/>
                </a:cubicBezTo>
                <a:cubicBezTo>
                  <a:pt x="1970" y="796"/>
                  <a:pt x="1970" y="795"/>
                  <a:pt x="1971" y="795"/>
                </a:cubicBezTo>
                <a:cubicBezTo>
                  <a:pt x="1971" y="795"/>
                  <a:pt x="1971" y="796"/>
                  <a:pt x="1971" y="796"/>
                </a:cubicBezTo>
                <a:cubicBezTo>
                  <a:pt x="1970" y="797"/>
                  <a:pt x="1970" y="797"/>
                  <a:pt x="1970" y="796"/>
                </a:cubicBezTo>
                <a:cubicBezTo>
                  <a:pt x="1969" y="796"/>
                  <a:pt x="1969" y="797"/>
                  <a:pt x="1969" y="797"/>
                </a:cubicBezTo>
                <a:cubicBezTo>
                  <a:pt x="1968" y="798"/>
                  <a:pt x="1969" y="798"/>
                  <a:pt x="1969" y="798"/>
                </a:cubicBezTo>
                <a:cubicBezTo>
                  <a:pt x="1969" y="799"/>
                  <a:pt x="1968" y="799"/>
                  <a:pt x="1968" y="800"/>
                </a:cubicBezTo>
                <a:cubicBezTo>
                  <a:pt x="1968" y="800"/>
                  <a:pt x="1968" y="801"/>
                  <a:pt x="1967" y="802"/>
                </a:cubicBezTo>
                <a:cubicBezTo>
                  <a:pt x="1967" y="802"/>
                  <a:pt x="1967" y="803"/>
                  <a:pt x="1966" y="803"/>
                </a:cubicBezTo>
                <a:cubicBezTo>
                  <a:pt x="1966" y="804"/>
                  <a:pt x="1966" y="803"/>
                  <a:pt x="1966" y="804"/>
                </a:cubicBezTo>
                <a:cubicBezTo>
                  <a:pt x="1965" y="804"/>
                  <a:pt x="1965" y="805"/>
                  <a:pt x="1964" y="805"/>
                </a:cubicBezTo>
                <a:cubicBezTo>
                  <a:pt x="1963" y="806"/>
                  <a:pt x="1962" y="808"/>
                  <a:pt x="1962" y="808"/>
                </a:cubicBezTo>
                <a:cubicBezTo>
                  <a:pt x="1961" y="809"/>
                  <a:pt x="1960" y="809"/>
                  <a:pt x="1960" y="810"/>
                </a:cubicBezTo>
                <a:cubicBezTo>
                  <a:pt x="1959" y="810"/>
                  <a:pt x="1958" y="810"/>
                  <a:pt x="1958" y="810"/>
                </a:cubicBezTo>
                <a:cubicBezTo>
                  <a:pt x="1957" y="811"/>
                  <a:pt x="1956" y="811"/>
                  <a:pt x="1956" y="811"/>
                </a:cubicBezTo>
                <a:cubicBezTo>
                  <a:pt x="1955" y="812"/>
                  <a:pt x="1955" y="812"/>
                  <a:pt x="1955" y="813"/>
                </a:cubicBezTo>
                <a:cubicBezTo>
                  <a:pt x="1955" y="813"/>
                  <a:pt x="1955" y="813"/>
                  <a:pt x="1956" y="814"/>
                </a:cubicBezTo>
                <a:cubicBezTo>
                  <a:pt x="1957" y="814"/>
                  <a:pt x="1957" y="814"/>
                  <a:pt x="1957" y="815"/>
                </a:cubicBezTo>
                <a:cubicBezTo>
                  <a:pt x="1957" y="815"/>
                  <a:pt x="1957" y="816"/>
                  <a:pt x="1958" y="816"/>
                </a:cubicBezTo>
                <a:cubicBezTo>
                  <a:pt x="1958" y="816"/>
                  <a:pt x="1958" y="816"/>
                  <a:pt x="1959" y="816"/>
                </a:cubicBezTo>
                <a:cubicBezTo>
                  <a:pt x="1959" y="816"/>
                  <a:pt x="1959" y="817"/>
                  <a:pt x="1959" y="818"/>
                </a:cubicBezTo>
                <a:cubicBezTo>
                  <a:pt x="1959" y="819"/>
                  <a:pt x="1958" y="820"/>
                  <a:pt x="1957" y="821"/>
                </a:cubicBezTo>
                <a:cubicBezTo>
                  <a:pt x="1956" y="821"/>
                  <a:pt x="1954" y="823"/>
                  <a:pt x="1954" y="823"/>
                </a:cubicBezTo>
                <a:cubicBezTo>
                  <a:pt x="1953" y="824"/>
                  <a:pt x="1952" y="824"/>
                  <a:pt x="1952" y="825"/>
                </a:cubicBezTo>
                <a:cubicBezTo>
                  <a:pt x="1951" y="826"/>
                  <a:pt x="1952" y="826"/>
                  <a:pt x="1952" y="826"/>
                </a:cubicBezTo>
                <a:cubicBezTo>
                  <a:pt x="1953" y="826"/>
                  <a:pt x="1953" y="826"/>
                  <a:pt x="1953" y="827"/>
                </a:cubicBezTo>
                <a:cubicBezTo>
                  <a:pt x="1953" y="827"/>
                  <a:pt x="1953" y="827"/>
                  <a:pt x="1953" y="827"/>
                </a:cubicBezTo>
                <a:cubicBezTo>
                  <a:pt x="1954" y="827"/>
                  <a:pt x="1955" y="827"/>
                  <a:pt x="1956" y="826"/>
                </a:cubicBezTo>
                <a:cubicBezTo>
                  <a:pt x="1957" y="826"/>
                  <a:pt x="1958" y="825"/>
                  <a:pt x="1958" y="825"/>
                </a:cubicBezTo>
                <a:cubicBezTo>
                  <a:pt x="1959" y="824"/>
                  <a:pt x="1960" y="824"/>
                  <a:pt x="1961" y="823"/>
                </a:cubicBezTo>
                <a:cubicBezTo>
                  <a:pt x="1962" y="822"/>
                  <a:pt x="1963" y="821"/>
                  <a:pt x="1964" y="821"/>
                </a:cubicBezTo>
                <a:cubicBezTo>
                  <a:pt x="1965" y="820"/>
                  <a:pt x="1965" y="820"/>
                  <a:pt x="1966" y="819"/>
                </a:cubicBezTo>
                <a:cubicBezTo>
                  <a:pt x="1967" y="818"/>
                  <a:pt x="1968" y="818"/>
                  <a:pt x="1968" y="818"/>
                </a:cubicBezTo>
                <a:cubicBezTo>
                  <a:pt x="1969" y="817"/>
                  <a:pt x="1970" y="817"/>
                  <a:pt x="1970" y="816"/>
                </a:cubicBezTo>
                <a:cubicBezTo>
                  <a:pt x="1971" y="815"/>
                  <a:pt x="1972" y="815"/>
                  <a:pt x="1972" y="814"/>
                </a:cubicBezTo>
                <a:cubicBezTo>
                  <a:pt x="1973" y="814"/>
                  <a:pt x="1972" y="814"/>
                  <a:pt x="1972" y="814"/>
                </a:cubicBezTo>
                <a:cubicBezTo>
                  <a:pt x="1972" y="814"/>
                  <a:pt x="1972" y="813"/>
                  <a:pt x="1972" y="813"/>
                </a:cubicBezTo>
                <a:cubicBezTo>
                  <a:pt x="1972" y="812"/>
                  <a:pt x="1974" y="811"/>
                  <a:pt x="1975" y="811"/>
                </a:cubicBezTo>
                <a:cubicBezTo>
                  <a:pt x="1976" y="810"/>
                  <a:pt x="1978" y="810"/>
                  <a:pt x="1978" y="810"/>
                </a:cubicBezTo>
                <a:cubicBezTo>
                  <a:pt x="1979" y="810"/>
                  <a:pt x="1979" y="810"/>
                  <a:pt x="1979" y="811"/>
                </a:cubicBezTo>
                <a:cubicBezTo>
                  <a:pt x="1979" y="811"/>
                  <a:pt x="1979" y="811"/>
                  <a:pt x="1979" y="811"/>
                </a:cubicBezTo>
                <a:cubicBezTo>
                  <a:pt x="1980" y="810"/>
                  <a:pt x="1980" y="810"/>
                  <a:pt x="1980" y="809"/>
                </a:cubicBezTo>
                <a:cubicBezTo>
                  <a:pt x="1981" y="809"/>
                  <a:pt x="1981" y="808"/>
                  <a:pt x="1982" y="808"/>
                </a:cubicBezTo>
                <a:cubicBezTo>
                  <a:pt x="1982" y="807"/>
                  <a:pt x="1983" y="807"/>
                  <a:pt x="1984" y="807"/>
                </a:cubicBezTo>
                <a:cubicBezTo>
                  <a:pt x="1984" y="807"/>
                  <a:pt x="1985" y="806"/>
                  <a:pt x="1985" y="805"/>
                </a:cubicBezTo>
                <a:cubicBezTo>
                  <a:pt x="1986" y="804"/>
                  <a:pt x="1987" y="803"/>
                  <a:pt x="1988" y="802"/>
                </a:cubicBezTo>
                <a:cubicBezTo>
                  <a:pt x="1988" y="801"/>
                  <a:pt x="1989" y="801"/>
                  <a:pt x="1989" y="801"/>
                </a:cubicBezTo>
                <a:cubicBezTo>
                  <a:pt x="1989" y="800"/>
                  <a:pt x="1989" y="800"/>
                  <a:pt x="1988" y="800"/>
                </a:cubicBezTo>
                <a:close/>
                <a:moveTo>
                  <a:pt x="1973" y="795"/>
                </a:moveTo>
                <a:cubicBezTo>
                  <a:pt x="1974" y="795"/>
                  <a:pt x="1974" y="795"/>
                  <a:pt x="1974" y="794"/>
                </a:cubicBezTo>
                <a:cubicBezTo>
                  <a:pt x="1974" y="794"/>
                  <a:pt x="1974" y="794"/>
                  <a:pt x="1974" y="794"/>
                </a:cubicBezTo>
                <a:cubicBezTo>
                  <a:pt x="1973" y="794"/>
                  <a:pt x="1973" y="795"/>
                  <a:pt x="1973" y="795"/>
                </a:cubicBezTo>
                <a:close/>
                <a:moveTo>
                  <a:pt x="1978" y="791"/>
                </a:moveTo>
                <a:cubicBezTo>
                  <a:pt x="1978" y="791"/>
                  <a:pt x="1978" y="789"/>
                  <a:pt x="1978" y="789"/>
                </a:cubicBezTo>
                <a:cubicBezTo>
                  <a:pt x="1978" y="789"/>
                  <a:pt x="1977" y="790"/>
                  <a:pt x="1977" y="790"/>
                </a:cubicBezTo>
                <a:cubicBezTo>
                  <a:pt x="1977" y="791"/>
                  <a:pt x="1978" y="792"/>
                  <a:pt x="1978" y="791"/>
                </a:cubicBezTo>
                <a:close/>
                <a:moveTo>
                  <a:pt x="1641" y="596"/>
                </a:moveTo>
                <a:cubicBezTo>
                  <a:pt x="1642" y="596"/>
                  <a:pt x="1643" y="596"/>
                  <a:pt x="1643" y="596"/>
                </a:cubicBezTo>
                <a:cubicBezTo>
                  <a:pt x="1644" y="597"/>
                  <a:pt x="1645" y="597"/>
                  <a:pt x="1646" y="597"/>
                </a:cubicBezTo>
                <a:cubicBezTo>
                  <a:pt x="1647" y="597"/>
                  <a:pt x="1647" y="597"/>
                  <a:pt x="1648" y="597"/>
                </a:cubicBezTo>
                <a:cubicBezTo>
                  <a:pt x="1648" y="598"/>
                  <a:pt x="1648" y="598"/>
                  <a:pt x="1649" y="597"/>
                </a:cubicBezTo>
                <a:cubicBezTo>
                  <a:pt x="1650" y="597"/>
                  <a:pt x="1649" y="597"/>
                  <a:pt x="1650" y="597"/>
                </a:cubicBezTo>
                <a:cubicBezTo>
                  <a:pt x="1650" y="597"/>
                  <a:pt x="1651" y="597"/>
                  <a:pt x="1652" y="597"/>
                </a:cubicBezTo>
                <a:cubicBezTo>
                  <a:pt x="1653" y="597"/>
                  <a:pt x="1654" y="598"/>
                  <a:pt x="1655" y="598"/>
                </a:cubicBezTo>
                <a:cubicBezTo>
                  <a:pt x="1655" y="598"/>
                  <a:pt x="1656" y="598"/>
                  <a:pt x="1657" y="597"/>
                </a:cubicBezTo>
                <a:cubicBezTo>
                  <a:pt x="1657" y="597"/>
                  <a:pt x="1658" y="597"/>
                  <a:pt x="1658" y="597"/>
                </a:cubicBezTo>
                <a:cubicBezTo>
                  <a:pt x="1659" y="597"/>
                  <a:pt x="1659" y="597"/>
                  <a:pt x="1659" y="598"/>
                </a:cubicBezTo>
                <a:cubicBezTo>
                  <a:pt x="1660" y="598"/>
                  <a:pt x="1660" y="598"/>
                  <a:pt x="1660" y="598"/>
                </a:cubicBezTo>
                <a:cubicBezTo>
                  <a:pt x="1661" y="599"/>
                  <a:pt x="1662" y="599"/>
                  <a:pt x="1663" y="599"/>
                </a:cubicBezTo>
                <a:cubicBezTo>
                  <a:pt x="1663" y="600"/>
                  <a:pt x="1664" y="599"/>
                  <a:pt x="1664" y="599"/>
                </a:cubicBezTo>
                <a:cubicBezTo>
                  <a:pt x="1665" y="599"/>
                  <a:pt x="1665" y="600"/>
                  <a:pt x="1665" y="600"/>
                </a:cubicBezTo>
                <a:cubicBezTo>
                  <a:pt x="1664" y="601"/>
                  <a:pt x="1665" y="600"/>
                  <a:pt x="1666" y="600"/>
                </a:cubicBezTo>
                <a:cubicBezTo>
                  <a:pt x="1667" y="600"/>
                  <a:pt x="1667" y="600"/>
                  <a:pt x="1666" y="600"/>
                </a:cubicBezTo>
                <a:cubicBezTo>
                  <a:pt x="1665" y="599"/>
                  <a:pt x="1665" y="599"/>
                  <a:pt x="1665" y="598"/>
                </a:cubicBezTo>
                <a:cubicBezTo>
                  <a:pt x="1665" y="597"/>
                  <a:pt x="1665" y="596"/>
                  <a:pt x="1666" y="595"/>
                </a:cubicBezTo>
                <a:cubicBezTo>
                  <a:pt x="1666" y="595"/>
                  <a:pt x="1666" y="594"/>
                  <a:pt x="1666" y="594"/>
                </a:cubicBezTo>
                <a:cubicBezTo>
                  <a:pt x="1666" y="593"/>
                  <a:pt x="1664" y="593"/>
                  <a:pt x="1664" y="593"/>
                </a:cubicBezTo>
                <a:cubicBezTo>
                  <a:pt x="1664" y="593"/>
                  <a:pt x="1664" y="593"/>
                  <a:pt x="1663" y="593"/>
                </a:cubicBezTo>
                <a:cubicBezTo>
                  <a:pt x="1663" y="593"/>
                  <a:pt x="1662" y="593"/>
                  <a:pt x="1662" y="593"/>
                </a:cubicBezTo>
                <a:cubicBezTo>
                  <a:pt x="1661" y="593"/>
                  <a:pt x="1661" y="593"/>
                  <a:pt x="1660" y="593"/>
                </a:cubicBezTo>
                <a:cubicBezTo>
                  <a:pt x="1659" y="594"/>
                  <a:pt x="1658" y="594"/>
                  <a:pt x="1658" y="593"/>
                </a:cubicBezTo>
                <a:cubicBezTo>
                  <a:pt x="1657" y="592"/>
                  <a:pt x="1656" y="592"/>
                  <a:pt x="1656" y="592"/>
                </a:cubicBezTo>
                <a:cubicBezTo>
                  <a:pt x="1655" y="592"/>
                  <a:pt x="1656" y="592"/>
                  <a:pt x="1656" y="591"/>
                </a:cubicBezTo>
                <a:cubicBezTo>
                  <a:pt x="1656" y="590"/>
                  <a:pt x="1656" y="589"/>
                  <a:pt x="1656" y="589"/>
                </a:cubicBezTo>
                <a:cubicBezTo>
                  <a:pt x="1657" y="589"/>
                  <a:pt x="1657" y="590"/>
                  <a:pt x="1658" y="590"/>
                </a:cubicBezTo>
                <a:cubicBezTo>
                  <a:pt x="1658" y="590"/>
                  <a:pt x="1658" y="590"/>
                  <a:pt x="1658" y="589"/>
                </a:cubicBezTo>
                <a:cubicBezTo>
                  <a:pt x="1658" y="589"/>
                  <a:pt x="1658" y="589"/>
                  <a:pt x="1658" y="590"/>
                </a:cubicBezTo>
                <a:cubicBezTo>
                  <a:pt x="1659" y="590"/>
                  <a:pt x="1660" y="590"/>
                  <a:pt x="1660" y="590"/>
                </a:cubicBezTo>
                <a:cubicBezTo>
                  <a:pt x="1661" y="590"/>
                  <a:pt x="1661" y="589"/>
                  <a:pt x="1661" y="589"/>
                </a:cubicBezTo>
                <a:cubicBezTo>
                  <a:pt x="1662" y="589"/>
                  <a:pt x="1663" y="589"/>
                  <a:pt x="1663" y="589"/>
                </a:cubicBezTo>
                <a:cubicBezTo>
                  <a:pt x="1663" y="588"/>
                  <a:pt x="1663" y="589"/>
                  <a:pt x="1663" y="588"/>
                </a:cubicBezTo>
                <a:cubicBezTo>
                  <a:pt x="1664" y="588"/>
                  <a:pt x="1664" y="588"/>
                  <a:pt x="1663" y="587"/>
                </a:cubicBezTo>
                <a:cubicBezTo>
                  <a:pt x="1663" y="587"/>
                  <a:pt x="1661" y="587"/>
                  <a:pt x="1660" y="587"/>
                </a:cubicBezTo>
                <a:cubicBezTo>
                  <a:pt x="1659" y="588"/>
                  <a:pt x="1657" y="587"/>
                  <a:pt x="1657" y="587"/>
                </a:cubicBezTo>
                <a:cubicBezTo>
                  <a:pt x="1656" y="588"/>
                  <a:pt x="1656" y="588"/>
                  <a:pt x="1656" y="588"/>
                </a:cubicBezTo>
                <a:cubicBezTo>
                  <a:pt x="1655" y="589"/>
                  <a:pt x="1655" y="589"/>
                  <a:pt x="1655" y="589"/>
                </a:cubicBezTo>
                <a:cubicBezTo>
                  <a:pt x="1655" y="588"/>
                  <a:pt x="1655" y="588"/>
                  <a:pt x="1655" y="587"/>
                </a:cubicBezTo>
                <a:cubicBezTo>
                  <a:pt x="1655" y="587"/>
                  <a:pt x="1654" y="587"/>
                  <a:pt x="1653" y="587"/>
                </a:cubicBezTo>
                <a:cubicBezTo>
                  <a:pt x="1652" y="587"/>
                  <a:pt x="1652" y="588"/>
                  <a:pt x="1652" y="587"/>
                </a:cubicBezTo>
                <a:cubicBezTo>
                  <a:pt x="1651" y="587"/>
                  <a:pt x="1651" y="587"/>
                  <a:pt x="1651" y="587"/>
                </a:cubicBezTo>
                <a:cubicBezTo>
                  <a:pt x="1651" y="587"/>
                  <a:pt x="1650" y="587"/>
                  <a:pt x="1650" y="587"/>
                </a:cubicBezTo>
                <a:cubicBezTo>
                  <a:pt x="1649" y="586"/>
                  <a:pt x="1649" y="586"/>
                  <a:pt x="1648" y="586"/>
                </a:cubicBezTo>
                <a:cubicBezTo>
                  <a:pt x="1648" y="586"/>
                  <a:pt x="1647" y="586"/>
                  <a:pt x="1647" y="586"/>
                </a:cubicBezTo>
                <a:cubicBezTo>
                  <a:pt x="1646" y="586"/>
                  <a:pt x="1646" y="584"/>
                  <a:pt x="1645" y="584"/>
                </a:cubicBezTo>
                <a:cubicBezTo>
                  <a:pt x="1645" y="584"/>
                  <a:pt x="1644" y="584"/>
                  <a:pt x="1643" y="585"/>
                </a:cubicBezTo>
                <a:cubicBezTo>
                  <a:pt x="1643" y="586"/>
                  <a:pt x="1642" y="587"/>
                  <a:pt x="1642" y="588"/>
                </a:cubicBezTo>
                <a:cubicBezTo>
                  <a:pt x="1641" y="588"/>
                  <a:pt x="1641" y="588"/>
                  <a:pt x="1640" y="587"/>
                </a:cubicBezTo>
                <a:cubicBezTo>
                  <a:pt x="1640" y="587"/>
                  <a:pt x="1640" y="587"/>
                  <a:pt x="1639" y="587"/>
                </a:cubicBezTo>
                <a:cubicBezTo>
                  <a:pt x="1638" y="588"/>
                  <a:pt x="1638" y="588"/>
                  <a:pt x="1637" y="587"/>
                </a:cubicBezTo>
                <a:cubicBezTo>
                  <a:pt x="1636" y="587"/>
                  <a:pt x="1636" y="587"/>
                  <a:pt x="1636" y="587"/>
                </a:cubicBezTo>
                <a:cubicBezTo>
                  <a:pt x="1635" y="587"/>
                  <a:pt x="1635" y="587"/>
                  <a:pt x="1634" y="587"/>
                </a:cubicBezTo>
                <a:cubicBezTo>
                  <a:pt x="1633" y="587"/>
                  <a:pt x="1633" y="587"/>
                  <a:pt x="1633" y="587"/>
                </a:cubicBezTo>
                <a:cubicBezTo>
                  <a:pt x="1633" y="587"/>
                  <a:pt x="1631" y="587"/>
                  <a:pt x="1631" y="587"/>
                </a:cubicBezTo>
                <a:cubicBezTo>
                  <a:pt x="1631" y="586"/>
                  <a:pt x="1630" y="585"/>
                  <a:pt x="1630" y="585"/>
                </a:cubicBezTo>
                <a:cubicBezTo>
                  <a:pt x="1630" y="585"/>
                  <a:pt x="1629" y="583"/>
                  <a:pt x="1629" y="583"/>
                </a:cubicBezTo>
                <a:cubicBezTo>
                  <a:pt x="1628" y="583"/>
                  <a:pt x="1628" y="583"/>
                  <a:pt x="1628" y="584"/>
                </a:cubicBezTo>
                <a:cubicBezTo>
                  <a:pt x="1628" y="584"/>
                  <a:pt x="1627" y="583"/>
                  <a:pt x="1626" y="583"/>
                </a:cubicBezTo>
                <a:cubicBezTo>
                  <a:pt x="1626" y="583"/>
                  <a:pt x="1626" y="583"/>
                  <a:pt x="1625" y="583"/>
                </a:cubicBezTo>
                <a:cubicBezTo>
                  <a:pt x="1625" y="583"/>
                  <a:pt x="1624" y="582"/>
                  <a:pt x="1624" y="582"/>
                </a:cubicBezTo>
                <a:cubicBezTo>
                  <a:pt x="1623" y="581"/>
                  <a:pt x="1623" y="581"/>
                  <a:pt x="1623" y="581"/>
                </a:cubicBezTo>
                <a:cubicBezTo>
                  <a:pt x="1623" y="581"/>
                  <a:pt x="1622" y="581"/>
                  <a:pt x="1622" y="581"/>
                </a:cubicBezTo>
                <a:cubicBezTo>
                  <a:pt x="1621" y="581"/>
                  <a:pt x="1621" y="581"/>
                  <a:pt x="1621" y="581"/>
                </a:cubicBezTo>
                <a:cubicBezTo>
                  <a:pt x="1621" y="581"/>
                  <a:pt x="1621" y="582"/>
                  <a:pt x="1621" y="582"/>
                </a:cubicBezTo>
                <a:cubicBezTo>
                  <a:pt x="1620" y="583"/>
                  <a:pt x="1620" y="582"/>
                  <a:pt x="1619" y="582"/>
                </a:cubicBezTo>
                <a:cubicBezTo>
                  <a:pt x="1619" y="581"/>
                  <a:pt x="1618" y="581"/>
                  <a:pt x="1618" y="581"/>
                </a:cubicBezTo>
                <a:cubicBezTo>
                  <a:pt x="1617" y="581"/>
                  <a:pt x="1617" y="581"/>
                  <a:pt x="1616" y="581"/>
                </a:cubicBezTo>
                <a:cubicBezTo>
                  <a:pt x="1616" y="581"/>
                  <a:pt x="1616" y="581"/>
                  <a:pt x="1616" y="581"/>
                </a:cubicBezTo>
                <a:cubicBezTo>
                  <a:pt x="1615" y="580"/>
                  <a:pt x="1615" y="581"/>
                  <a:pt x="1614" y="581"/>
                </a:cubicBezTo>
                <a:cubicBezTo>
                  <a:pt x="1614" y="582"/>
                  <a:pt x="1614" y="582"/>
                  <a:pt x="1614" y="583"/>
                </a:cubicBezTo>
                <a:cubicBezTo>
                  <a:pt x="1614" y="583"/>
                  <a:pt x="1614" y="584"/>
                  <a:pt x="1614" y="584"/>
                </a:cubicBezTo>
                <a:cubicBezTo>
                  <a:pt x="1614" y="585"/>
                  <a:pt x="1613" y="585"/>
                  <a:pt x="1613" y="585"/>
                </a:cubicBezTo>
                <a:cubicBezTo>
                  <a:pt x="1613" y="584"/>
                  <a:pt x="1613" y="585"/>
                  <a:pt x="1613" y="585"/>
                </a:cubicBezTo>
                <a:cubicBezTo>
                  <a:pt x="1612" y="586"/>
                  <a:pt x="1612" y="586"/>
                  <a:pt x="1612" y="586"/>
                </a:cubicBezTo>
                <a:cubicBezTo>
                  <a:pt x="1612" y="587"/>
                  <a:pt x="1611" y="587"/>
                  <a:pt x="1611" y="586"/>
                </a:cubicBezTo>
                <a:cubicBezTo>
                  <a:pt x="1611" y="586"/>
                  <a:pt x="1611" y="586"/>
                  <a:pt x="1610" y="586"/>
                </a:cubicBezTo>
                <a:cubicBezTo>
                  <a:pt x="1610" y="587"/>
                  <a:pt x="1610" y="587"/>
                  <a:pt x="1610" y="587"/>
                </a:cubicBezTo>
                <a:cubicBezTo>
                  <a:pt x="1611" y="587"/>
                  <a:pt x="1611" y="587"/>
                  <a:pt x="1612" y="587"/>
                </a:cubicBezTo>
                <a:cubicBezTo>
                  <a:pt x="1613" y="587"/>
                  <a:pt x="1613" y="587"/>
                  <a:pt x="1614" y="587"/>
                </a:cubicBezTo>
                <a:cubicBezTo>
                  <a:pt x="1615" y="587"/>
                  <a:pt x="1615" y="587"/>
                  <a:pt x="1615" y="587"/>
                </a:cubicBezTo>
                <a:cubicBezTo>
                  <a:pt x="1616" y="587"/>
                  <a:pt x="1616" y="588"/>
                  <a:pt x="1616" y="588"/>
                </a:cubicBezTo>
                <a:cubicBezTo>
                  <a:pt x="1617" y="589"/>
                  <a:pt x="1617" y="588"/>
                  <a:pt x="1618" y="588"/>
                </a:cubicBezTo>
                <a:cubicBezTo>
                  <a:pt x="1618" y="588"/>
                  <a:pt x="1618" y="589"/>
                  <a:pt x="1617" y="589"/>
                </a:cubicBezTo>
                <a:cubicBezTo>
                  <a:pt x="1617" y="590"/>
                  <a:pt x="1617" y="590"/>
                  <a:pt x="1617" y="590"/>
                </a:cubicBezTo>
                <a:cubicBezTo>
                  <a:pt x="1617" y="591"/>
                  <a:pt x="1618" y="591"/>
                  <a:pt x="1620" y="591"/>
                </a:cubicBezTo>
                <a:cubicBezTo>
                  <a:pt x="1621" y="591"/>
                  <a:pt x="1622" y="592"/>
                  <a:pt x="1623" y="592"/>
                </a:cubicBezTo>
                <a:cubicBezTo>
                  <a:pt x="1624" y="592"/>
                  <a:pt x="1625" y="592"/>
                  <a:pt x="1625" y="593"/>
                </a:cubicBezTo>
                <a:cubicBezTo>
                  <a:pt x="1626" y="593"/>
                  <a:pt x="1628" y="594"/>
                  <a:pt x="1629" y="594"/>
                </a:cubicBezTo>
                <a:cubicBezTo>
                  <a:pt x="1630" y="594"/>
                  <a:pt x="1630" y="593"/>
                  <a:pt x="1631" y="593"/>
                </a:cubicBezTo>
                <a:cubicBezTo>
                  <a:pt x="1631" y="593"/>
                  <a:pt x="1631" y="593"/>
                  <a:pt x="1632" y="593"/>
                </a:cubicBezTo>
                <a:cubicBezTo>
                  <a:pt x="1632" y="593"/>
                  <a:pt x="1633" y="593"/>
                  <a:pt x="1633" y="593"/>
                </a:cubicBezTo>
                <a:cubicBezTo>
                  <a:pt x="1634" y="593"/>
                  <a:pt x="1634" y="593"/>
                  <a:pt x="1635" y="593"/>
                </a:cubicBezTo>
                <a:cubicBezTo>
                  <a:pt x="1636" y="593"/>
                  <a:pt x="1636" y="594"/>
                  <a:pt x="1637" y="594"/>
                </a:cubicBezTo>
                <a:cubicBezTo>
                  <a:pt x="1639" y="594"/>
                  <a:pt x="1640" y="595"/>
                  <a:pt x="1641" y="596"/>
                </a:cubicBezTo>
                <a:close/>
                <a:moveTo>
                  <a:pt x="1670" y="601"/>
                </a:moveTo>
                <a:cubicBezTo>
                  <a:pt x="1670" y="601"/>
                  <a:pt x="1670" y="601"/>
                  <a:pt x="1670" y="600"/>
                </a:cubicBezTo>
                <a:cubicBezTo>
                  <a:pt x="1670" y="600"/>
                  <a:pt x="1671" y="600"/>
                  <a:pt x="1671" y="599"/>
                </a:cubicBezTo>
                <a:cubicBezTo>
                  <a:pt x="1672" y="599"/>
                  <a:pt x="1673" y="599"/>
                  <a:pt x="1673" y="598"/>
                </a:cubicBezTo>
                <a:cubicBezTo>
                  <a:pt x="1674" y="598"/>
                  <a:pt x="1673" y="597"/>
                  <a:pt x="1672" y="597"/>
                </a:cubicBezTo>
                <a:cubicBezTo>
                  <a:pt x="1672" y="596"/>
                  <a:pt x="1671" y="596"/>
                  <a:pt x="1671" y="596"/>
                </a:cubicBezTo>
                <a:cubicBezTo>
                  <a:pt x="1670" y="595"/>
                  <a:pt x="1670" y="596"/>
                  <a:pt x="1669" y="596"/>
                </a:cubicBezTo>
                <a:cubicBezTo>
                  <a:pt x="1668" y="596"/>
                  <a:pt x="1667" y="596"/>
                  <a:pt x="1667" y="596"/>
                </a:cubicBezTo>
                <a:cubicBezTo>
                  <a:pt x="1666" y="596"/>
                  <a:pt x="1666" y="596"/>
                  <a:pt x="1666" y="596"/>
                </a:cubicBezTo>
                <a:cubicBezTo>
                  <a:pt x="1665" y="597"/>
                  <a:pt x="1666" y="598"/>
                  <a:pt x="1667" y="598"/>
                </a:cubicBezTo>
                <a:cubicBezTo>
                  <a:pt x="1668" y="598"/>
                  <a:pt x="1668" y="598"/>
                  <a:pt x="1669" y="599"/>
                </a:cubicBezTo>
                <a:cubicBezTo>
                  <a:pt x="1669" y="599"/>
                  <a:pt x="1670" y="600"/>
                  <a:pt x="1670" y="600"/>
                </a:cubicBezTo>
                <a:cubicBezTo>
                  <a:pt x="1669" y="601"/>
                  <a:pt x="1669" y="601"/>
                  <a:pt x="1670" y="601"/>
                </a:cubicBezTo>
                <a:close/>
                <a:moveTo>
                  <a:pt x="1675" y="601"/>
                </a:moveTo>
                <a:cubicBezTo>
                  <a:pt x="1676" y="602"/>
                  <a:pt x="1677" y="602"/>
                  <a:pt x="1677" y="602"/>
                </a:cubicBezTo>
                <a:cubicBezTo>
                  <a:pt x="1678" y="601"/>
                  <a:pt x="1678" y="601"/>
                  <a:pt x="1678" y="601"/>
                </a:cubicBezTo>
                <a:cubicBezTo>
                  <a:pt x="1678" y="602"/>
                  <a:pt x="1678" y="601"/>
                  <a:pt x="1678" y="601"/>
                </a:cubicBezTo>
                <a:cubicBezTo>
                  <a:pt x="1678" y="600"/>
                  <a:pt x="1679" y="599"/>
                  <a:pt x="1679" y="598"/>
                </a:cubicBezTo>
                <a:cubicBezTo>
                  <a:pt x="1680" y="598"/>
                  <a:pt x="1679" y="597"/>
                  <a:pt x="1679" y="597"/>
                </a:cubicBezTo>
                <a:cubicBezTo>
                  <a:pt x="1678" y="597"/>
                  <a:pt x="1678" y="596"/>
                  <a:pt x="1677" y="597"/>
                </a:cubicBezTo>
                <a:cubicBezTo>
                  <a:pt x="1676" y="597"/>
                  <a:pt x="1676" y="598"/>
                  <a:pt x="1675" y="598"/>
                </a:cubicBezTo>
                <a:cubicBezTo>
                  <a:pt x="1675" y="598"/>
                  <a:pt x="1675" y="599"/>
                  <a:pt x="1675" y="599"/>
                </a:cubicBezTo>
                <a:cubicBezTo>
                  <a:pt x="1675" y="600"/>
                  <a:pt x="1676" y="600"/>
                  <a:pt x="1675" y="600"/>
                </a:cubicBezTo>
                <a:cubicBezTo>
                  <a:pt x="1675" y="600"/>
                  <a:pt x="1674" y="600"/>
                  <a:pt x="1674" y="601"/>
                </a:cubicBezTo>
                <a:cubicBezTo>
                  <a:pt x="1674" y="601"/>
                  <a:pt x="1674" y="601"/>
                  <a:pt x="1675" y="601"/>
                </a:cubicBezTo>
                <a:close/>
                <a:moveTo>
                  <a:pt x="1693" y="601"/>
                </a:moveTo>
                <a:cubicBezTo>
                  <a:pt x="1693" y="601"/>
                  <a:pt x="1692" y="601"/>
                  <a:pt x="1692" y="601"/>
                </a:cubicBezTo>
                <a:cubicBezTo>
                  <a:pt x="1691" y="600"/>
                  <a:pt x="1692" y="600"/>
                  <a:pt x="1692" y="600"/>
                </a:cubicBezTo>
                <a:cubicBezTo>
                  <a:pt x="1693" y="600"/>
                  <a:pt x="1693" y="600"/>
                  <a:pt x="1693" y="601"/>
                </a:cubicBezTo>
                <a:cubicBezTo>
                  <a:pt x="1694" y="601"/>
                  <a:pt x="1694" y="600"/>
                  <a:pt x="1694" y="600"/>
                </a:cubicBezTo>
                <a:cubicBezTo>
                  <a:pt x="1695" y="599"/>
                  <a:pt x="1694" y="599"/>
                  <a:pt x="1694" y="599"/>
                </a:cubicBezTo>
                <a:cubicBezTo>
                  <a:pt x="1693" y="600"/>
                  <a:pt x="1693" y="599"/>
                  <a:pt x="1693" y="598"/>
                </a:cubicBezTo>
                <a:cubicBezTo>
                  <a:pt x="1693" y="598"/>
                  <a:pt x="1693" y="597"/>
                  <a:pt x="1692" y="597"/>
                </a:cubicBezTo>
                <a:cubicBezTo>
                  <a:pt x="1692" y="597"/>
                  <a:pt x="1692" y="598"/>
                  <a:pt x="1692" y="598"/>
                </a:cubicBezTo>
                <a:cubicBezTo>
                  <a:pt x="1691" y="599"/>
                  <a:pt x="1691" y="598"/>
                  <a:pt x="1691" y="598"/>
                </a:cubicBezTo>
                <a:cubicBezTo>
                  <a:pt x="1691" y="597"/>
                  <a:pt x="1691" y="597"/>
                  <a:pt x="1690" y="597"/>
                </a:cubicBezTo>
                <a:cubicBezTo>
                  <a:pt x="1689" y="597"/>
                  <a:pt x="1690" y="598"/>
                  <a:pt x="1689" y="598"/>
                </a:cubicBezTo>
                <a:cubicBezTo>
                  <a:pt x="1689" y="598"/>
                  <a:pt x="1688" y="597"/>
                  <a:pt x="1688" y="596"/>
                </a:cubicBezTo>
                <a:cubicBezTo>
                  <a:pt x="1688" y="596"/>
                  <a:pt x="1688" y="596"/>
                  <a:pt x="1687" y="596"/>
                </a:cubicBezTo>
                <a:cubicBezTo>
                  <a:pt x="1686" y="596"/>
                  <a:pt x="1686" y="596"/>
                  <a:pt x="1686" y="597"/>
                </a:cubicBezTo>
                <a:cubicBezTo>
                  <a:pt x="1685" y="597"/>
                  <a:pt x="1686" y="598"/>
                  <a:pt x="1686" y="598"/>
                </a:cubicBezTo>
                <a:cubicBezTo>
                  <a:pt x="1687" y="598"/>
                  <a:pt x="1687" y="599"/>
                  <a:pt x="1688" y="599"/>
                </a:cubicBezTo>
                <a:cubicBezTo>
                  <a:pt x="1688" y="599"/>
                  <a:pt x="1689" y="599"/>
                  <a:pt x="1689" y="599"/>
                </a:cubicBezTo>
                <a:cubicBezTo>
                  <a:pt x="1688" y="600"/>
                  <a:pt x="1688" y="600"/>
                  <a:pt x="1687" y="600"/>
                </a:cubicBezTo>
                <a:cubicBezTo>
                  <a:pt x="1687" y="600"/>
                  <a:pt x="1687" y="600"/>
                  <a:pt x="1686" y="600"/>
                </a:cubicBezTo>
                <a:cubicBezTo>
                  <a:pt x="1686" y="600"/>
                  <a:pt x="1686" y="600"/>
                  <a:pt x="1685" y="599"/>
                </a:cubicBezTo>
                <a:cubicBezTo>
                  <a:pt x="1685" y="599"/>
                  <a:pt x="1685" y="598"/>
                  <a:pt x="1684" y="598"/>
                </a:cubicBezTo>
                <a:cubicBezTo>
                  <a:pt x="1684" y="598"/>
                  <a:pt x="1685" y="597"/>
                  <a:pt x="1685" y="597"/>
                </a:cubicBezTo>
                <a:cubicBezTo>
                  <a:pt x="1685" y="596"/>
                  <a:pt x="1685" y="596"/>
                  <a:pt x="1685" y="596"/>
                </a:cubicBezTo>
                <a:cubicBezTo>
                  <a:pt x="1685" y="596"/>
                  <a:pt x="1684" y="596"/>
                  <a:pt x="1684" y="597"/>
                </a:cubicBezTo>
                <a:cubicBezTo>
                  <a:pt x="1684" y="598"/>
                  <a:pt x="1684" y="598"/>
                  <a:pt x="1684" y="598"/>
                </a:cubicBezTo>
                <a:cubicBezTo>
                  <a:pt x="1684" y="598"/>
                  <a:pt x="1683" y="598"/>
                  <a:pt x="1683" y="598"/>
                </a:cubicBezTo>
                <a:cubicBezTo>
                  <a:pt x="1683" y="598"/>
                  <a:pt x="1682" y="598"/>
                  <a:pt x="1682" y="598"/>
                </a:cubicBezTo>
                <a:cubicBezTo>
                  <a:pt x="1681" y="598"/>
                  <a:pt x="1681" y="598"/>
                  <a:pt x="1681" y="599"/>
                </a:cubicBezTo>
                <a:cubicBezTo>
                  <a:pt x="1680" y="599"/>
                  <a:pt x="1680" y="599"/>
                  <a:pt x="1680" y="599"/>
                </a:cubicBezTo>
                <a:cubicBezTo>
                  <a:pt x="1679" y="600"/>
                  <a:pt x="1680" y="600"/>
                  <a:pt x="1680" y="600"/>
                </a:cubicBezTo>
                <a:cubicBezTo>
                  <a:pt x="1680" y="601"/>
                  <a:pt x="1679" y="601"/>
                  <a:pt x="1679" y="602"/>
                </a:cubicBezTo>
                <a:cubicBezTo>
                  <a:pt x="1679" y="603"/>
                  <a:pt x="1680" y="602"/>
                  <a:pt x="1680" y="603"/>
                </a:cubicBezTo>
                <a:cubicBezTo>
                  <a:pt x="1681" y="603"/>
                  <a:pt x="1682" y="603"/>
                  <a:pt x="1682" y="602"/>
                </a:cubicBezTo>
                <a:cubicBezTo>
                  <a:pt x="1682" y="602"/>
                  <a:pt x="1683" y="603"/>
                  <a:pt x="1683" y="602"/>
                </a:cubicBezTo>
                <a:cubicBezTo>
                  <a:pt x="1684" y="602"/>
                  <a:pt x="1684" y="602"/>
                  <a:pt x="1685" y="602"/>
                </a:cubicBezTo>
                <a:cubicBezTo>
                  <a:pt x="1685" y="601"/>
                  <a:pt x="1686" y="602"/>
                  <a:pt x="1686" y="602"/>
                </a:cubicBezTo>
                <a:cubicBezTo>
                  <a:pt x="1687" y="602"/>
                  <a:pt x="1688" y="601"/>
                  <a:pt x="1688" y="601"/>
                </a:cubicBezTo>
                <a:cubicBezTo>
                  <a:pt x="1688" y="601"/>
                  <a:pt x="1688" y="601"/>
                  <a:pt x="1689" y="601"/>
                </a:cubicBezTo>
                <a:cubicBezTo>
                  <a:pt x="1689" y="600"/>
                  <a:pt x="1689" y="600"/>
                  <a:pt x="1689" y="599"/>
                </a:cubicBezTo>
                <a:cubicBezTo>
                  <a:pt x="1690" y="599"/>
                  <a:pt x="1690" y="600"/>
                  <a:pt x="1689" y="600"/>
                </a:cubicBezTo>
                <a:cubicBezTo>
                  <a:pt x="1689" y="601"/>
                  <a:pt x="1689" y="601"/>
                  <a:pt x="1690" y="601"/>
                </a:cubicBezTo>
                <a:cubicBezTo>
                  <a:pt x="1690" y="601"/>
                  <a:pt x="1691" y="601"/>
                  <a:pt x="1691" y="601"/>
                </a:cubicBezTo>
                <a:cubicBezTo>
                  <a:pt x="1692" y="601"/>
                  <a:pt x="1692" y="601"/>
                  <a:pt x="1693" y="601"/>
                </a:cubicBezTo>
                <a:close/>
                <a:moveTo>
                  <a:pt x="1694" y="597"/>
                </a:moveTo>
                <a:cubicBezTo>
                  <a:pt x="1694" y="597"/>
                  <a:pt x="1694" y="596"/>
                  <a:pt x="1694" y="596"/>
                </a:cubicBezTo>
                <a:cubicBezTo>
                  <a:pt x="1694" y="596"/>
                  <a:pt x="1694" y="596"/>
                  <a:pt x="1694" y="596"/>
                </a:cubicBezTo>
                <a:cubicBezTo>
                  <a:pt x="1693" y="596"/>
                  <a:pt x="1693" y="597"/>
                  <a:pt x="1694" y="597"/>
                </a:cubicBezTo>
                <a:close/>
                <a:moveTo>
                  <a:pt x="1696" y="599"/>
                </a:moveTo>
                <a:cubicBezTo>
                  <a:pt x="1696" y="599"/>
                  <a:pt x="1695" y="600"/>
                  <a:pt x="1696" y="600"/>
                </a:cubicBezTo>
                <a:cubicBezTo>
                  <a:pt x="1696" y="600"/>
                  <a:pt x="1696" y="599"/>
                  <a:pt x="1697" y="599"/>
                </a:cubicBezTo>
                <a:cubicBezTo>
                  <a:pt x="1697" y="599"/>
                  <a:pt x="1696" y="598"/>
                  <a:pt x="1696" y="598"/>
                </a:cubicBezTo>
                <a:cubicBezTo>
                  <a:pt x="1696" y="598"/>
                  <a:pt x="1696" y="598"/>
                  <a:pt x="1696" y="599"/>
                </a:cubicBezTo>
                <a:close/>
                <a:moveTo>
                  <a:pt x="1697" y="600"/>
                </a:moveTo>
                <a:cubicBezTo>
                  <a:pt x="1697" y="601"/>
                  <a:pt x="1697" y="601"/>
                  <a:pt x="1697" y="601"/>
                </a:cubicBezTo>
                <a:cubicBezTo>
                  <a:pt x="1698" y="600"/>
                  <a:pt x="1698" y="599"/>
                  <a:pt x="1698" y="599"/>
                </a:cubicBezTo>
                <a:cubicBezTo>
                  <a:pt x="1697" y="599"/>
                  <a:pt x="1697" y="600"/>
                  <a:pt x="1697" y="600"/>
                </a:cubicBezTo>
                <a:close/>
                <a:moveTo>
                  <a:pt x="1693" y="607"/>
                </a:moveTo>
                <a:cubicBezTo>
                  <a:pt x="1693" y="607"/>
                  <a:pt x="1694" y="607"/>
                  <a:pt x="1694" y="607"/>
                </a:cubicBezTo>
                <a:cubicBezTo>
                  <a:pt x="1695" y="607"/>
                  <a:pt x="1696" y="607"/>
                  <a:pt x="1696" y="607"/>
                </a:cubicBezTo>
                <a:cubicBezTo>
                  <a:pt x="1697" y="608"/>
                  <a:pt x="1697" y="608"/>
                  <a:pt x="1697" y="609"/>
                </a:cubicBezTo>
                <a:cubicBezTo>
                  <a:pt x="1698" y="609"/>
                  <a:pt x="1698" y="609"/>
                  <a:pt x="1699" y="609"/>
                </a:cubicBezTo>
                <a:cubicBezTo>
                  <a:pt x="1699" y="610"/>
                  <a:pt x="1700" y="611"/>
                  <a:pt x="1700" y="611"/>
                </a:cubicBezTo>
                <a:cubicBezTo>
                  <a:pt x="1701" y="611"/>
                  <a:pt x="1701" y="611"/>
                  <a:pt x="1701" y="611"/>
                </a:cubicBezTo>
                <a:cubicBezTo>
                  <a:pt x="1701" y="610"/>
                  <a:pt x="1702" y="611"/>
                  <a:pt x="1703" y="611"/>
                </a:cubicBezTo>
                <a:cubicBezTo>
                  <a:pt x="1703" y="610"/>
                  <a:pt x="1704" y="610"/>
                  <a:pt x="1704" y="609"/>
                </a:cubicBezTo>
                <a:cubicBezTo>
                  <a:pt x="1704" y="609"/>
                  <a:pt x="1703" y="609"/>
                  <a:pt x="1703" y="608"/>
                </a:cubicBezTo>
                <a:cubicBezTo>
                  <a:pt x="1703" y="608"/>
                  <a:pt x="1703" y="608"/>
                  <a:pt x="1702" y="607"/>
                </a:cubicBezTo>
                <a:cubicBezTo>
                  <a:pt x="1702" y="607"/>
                  <a:pt x="1701" y="607"/>
                  <a:pt x="1701" y="607"/>
                </a:cubicBezTo>
                <a:cubicBezTo>
                  <a:pt x="1700" y="607"/>
                  <a:pt x="1700" y="606"/>
                  <a:pt x="1700" y="606"/>
                </a:cubicBezTo>
                <a:cubicBezTo>
                  <a:pt x="1700" y="605"/>
                  <a:pt x="1700" y="605"/>
                  <a:pt x="1700" y="605"/>
                </a:cubicBezTo>
                <a:cubicBezTo>
                  <a:pt x="1699" y="605"/>
                  <a:pt x="1699" y="604"/>
                  <a:pt x="1699" y="604"/>
                </a:cubicBezTo>
                <a:cubicBezTo>
                  <a:pt x="1699" y="604"/>
                  <a:pt x="1698" y="604"/>
                  <a:pt x="1698" y="605"/>
                </a:cubicBezTo>
                <a:cubicBezTo>
                  <a:pt x="1698" y="605"/>
                  <a:pt x="1697" y="605"/>
                  <a:pt x="1697" y="604"/>
                </a:cubicBezTo>
                <a:cubicBezTo>
                  <a:pt x="1697" y="604"/>
                  <a:pt x="1696" y="604"/>
                  <a:pt x="1696" y="605"/>
                </a:cubicBezTo>
                <a:cubicBezTo>
                  <a:pt x="1695" y="605"/>
                  <a:pt x="1695" y="605"/>
                  <a:pt x="1694" y="605"/>
                </a:cubicBezTo>
                <a:cubicBezTo>
                  <a:pt x="1693" y="605"/>
                  <a:pt x="1693" y="605"/>
                  <a:pt x="1693" y="605"/>
                </a:cubicBezTo>
                <a:cubicBezTo>
                  <a:pt x="1692" y="606"/>
                  <a:pt x="1692" y="606"/>
                  <a:pt x="1693" y="607"/>
                </a:cubicBezTo>
                <a:close/>
                <a:moveTo>
                  <a:pt x="1720" y="597"/>
                </a:moveTo>
                <a:cubicBezTo>
                  <a:pt x="1719" y="596"/>
                  <a:pt x="1719" y="597"/>
                  <a:pt x="1718" y="597"/>
                </a:cubicBezTo>
                <a:cubicBezTo>
                  <a:pt x="1718" y="597"/>
                  <a:pt x="1718" y="597"/>
                  <a:pt x="1718" y="596"/>
                </a:cubicBezTo>
                <a:cubicBezTo>
                  <a:pt x="1717" y="596"/>
                  <a:pt x="1717" y="595"/>
                  <a:pt x="1717" y="596"/>
                </a:cubicBezTo>
                <a:cubicBezTo>
                  <a:pt x="1716" y="596"/>
                  <a:pt x="1716" y="597"/>
                  <a:pt x="1716" y="597"/>
                </a:cubicBezTo>
                <a:cubicBezTo>
                  <a:pt x="1717" y="597"/>
                  <a:pt x="1717" y="597"/>
                  <a:pt x="1717" y="597"/>
                </a:cubicBezTo>
                <a:cubicBezTo>
                  <a:pt x="1717" y="597"/>
                  <a:pt x="1716" y="598"/>
                  <a:pt x="1715" y="598"/>
                </a:cubicBezTo>
                <a:cubicBezTo>
                  <a:pt x="1715" y="598"/>
                  <a:pt x="1715" y="599"/>
                  <a:pt x="1714" y="599"/>
                </a:cubicBezTo>
                <a:cubicBezTo>
                  <a:pt x="1714" y="600"/>
                  <a:pt x="1713" y="600"/>
                  <a:pt x="1712" y="599"/>
                </a:cubicBezTo>
                <a:cubicBezTo>
                  <a:pt x="1712" y="598"/>
                  <a:pt x="1712" y="598"/>
                  <a:pt x="1711" y="598"/>
                </a:cubicBezTo>
                <a:cubicBezTo>
                  <a:pt x="1711" y="598"/>
                  <a:pt x="1710" y="599"/>
                  <a:pt x="1709" y="599"/>
                </a:cubicBezTo>
                <a:cubicBezTo>
                  <a:pt x="1709" y="598"/>
                  <a:pt x="1709" y="599"/>
                  <a:pt x="1709" y="599"/>
                </a:cubicBezTo>
                <a:cubicBezTo>
                  <a:pt x="1708" y="599"/>
                  <a:pt x="1708" y="599"/>
                  <a:pt x="1707" y="598"/>
                </a:cubicBezTo>
                <a:cubicBezTo>
                  <a:pt x="1707" y="598"/>
                  <a:pt x="1706" y="598"/>
                  <a:pt x="1706" y="598"/>
                </a:cubicBezTo>
                <a:cubicBezTo>
                  <a:pt x="1705" y="597"/>
                  <a:pt x="1704" y="597"/>
                  <a:pt x="1704" y="597"/>
                </a:cubicBezTo>
                <a:cubicBezTo>
                  <a:pt x="1703" y="597"/>
                  <a:pt x="1703" y="597"/>
                  <a:pt x="1702" y="597"/>
                </a:cubicBezTo>
                <a:cubicBezTo>
                  <a:pt x="1701" y="597"/>
                  <a:pt x="1700" y="597"/>
                  <a:pt x="1700" y="598"/>
                </a:cubicBezTo>
                <a:cubicBezTo>
                  <a:pt x="1699" y="598"/>
                  <a:pt x="1699" y="598"/>
                  <a:pt x="1698" y="598"/>
                </a:cubicBezTo>
                <a:cubicBezTo>
                  <a:pt x="1698" y="598"/>
                  <a:pt x="1698" y="599"/>
                  <a:pt x="1698" y="600"/>
                </a:cubicBezTo>
                <a:cubicBezTo>
                  <a:pt x="1698" y="601"/>
                  <a:pt x="1698" y="601"/>
                  <a:pt x="1699" y="601"/>
                </a:cubicBezTo>
                <a:cubicBezTo>
                  <a:pt x="1700" y="601"/>
                  <a:pt x="1700" y="601"/>
                  <a:pt x="1700" y="601"/>
                </a:cubicBezTo>
                <a:cubicBezTo>
                  <a:pt x="1701" y="601"/>
                  <a:pt x="1700" y="601"/>
                  <a:pt x="1701" y="601"/>
                </a:cubicBezTo>
                <a:cubicBezTo>
                  <a:pt x="1702" y="601"/>
                  <a:pt x="1702" y="601"/>
                  <a:pt x="1703" y="601"/>
                </a:cubicBezTo>
                <a:cubicBezTo>
                  <a:pt x="1703" y="601"/>
                  <a:pt x="1703" y="601"/>
                  <a:pt x="1703" y="601"/>
                </a:cubicBezTo>
                <a:cubicBezTo>
                  <a:pt x="1704" y="601"/>
                  <a:pt x="1704" y="601"/>
                  <a:pt x="1704" y="601"/>
                </a:cubicBezTo>
                <a:cubicBezTo>
                  <a:pt x="1704" y="601"/>
                  <a:pt x="1705" y="601"/>
                  <a:pt x="1705" y="602"/>
                </a:cubicBezTo>
                <a:cubicBezTo>
                  <a:pt x="1706" y="602"/>
                  <a:pt x="1706" y="602"/>
                  <a:pt x="1706" y="602"/>
                </a:cubicBezTo>
                <a:cubicBezTo>
                  <a:pt x="1707" y="601"/>
                  <a:pt x="1707" y="602"/>
                  <a:pt x="1707" y="601"/>
                </a:cubicBezTo>
                <a:cubicBezTo>
                  <a:pt x="1708" y="601"/>
                  <a:pt x="1708" y="601"/>
                  <a:pt x="1708" y="601"/>
                </a:cubicBezTo>
                <a:cubicBezTo>
                  <a:pt x="1709" y="600"/>
                  <a:pt x="1709" y="602"/>
                  <a:pt x="1709" y="601"/>
                </a:cubicBezTo>
                <a:cubicBezTo>
                  <a:pt x="1710" y="601"/>
                  <a:pt x="1711" y="601"/>
                  <a:pt x="1711" y="601"/>
                </a:cubicBezTo>
                <a:cubicBezTo>
                  <a:pt x="1712" y="600"/>
                  <a:pt x="1712" y="600"/>
                  <a:pt x="1713" y="600"/>
                </a:cubicBezTo>
                <a:cubicBezTo>
                  <a:pt x="1714" y="600"/>
                  <a:pt x="1714" y="601"/>
                  <a:pt x="1715" y="600"/>
                </a:cubicBezTo>
                <a:cubicBezTo>
                  <a:pt x="1715" y="600"/>
                  <a:pt x="1716" y="600"/>
                  <a:pt x="1716" y="600"/>
                </a:cubicBezTo>
                <a:cubicBezTo>
                  <a:pt x="1717" y="599"/>
                  <a:pt x="1716" y="599"/>
                  <a:pt x="1717" y="598"/>
                </a:cubicBezTo>
                <a:cubicBezTo>
                  <a:pt x="1717" y="598"/>
                  <a:pt x="1717" y="597"/>
                  <a:pt x="1718" y="598"/>
                </a:cubicBezTo>
                <a:cubicBezTo>
                  <a:pt x="1718" y="598"/>
                  <a:pt x="1718" y="598"/>
                  <a:pt x="1717" y="599"/>
                </a:cubicBezTo>
                <a:cubicBezTo>
                  <a:pt x="1717" y="599"/>
                  <a:pt x="1717" y="599"/>
                  <a:pt x="1717" y="599"/>
                </a:cubicBezTo>
                <a:cubicBezTo>
                  <a:pt x="1718" y="599"/>
                  <a:pt x="1718" y="599"/>
                  <a:pt x="1718" y="598"/>
                </a:cubicBezTo>
                <a:cubicBezTo>
                  <a:pt x="1718" y="598"/>
                  <a:pt x="1718" y="598"/>
                  <a:pt x="1719" y="598"/>
                </a:cubicBezTo>
                <a:cubicBezTo>
                  <a:pt x="1720" y="598"/>
                  <a:pt x="1720" y="597"/>
                  <a:pt x="1720" y="597"/>
                </a:cubicBezTo>
                <a:close/>
                <a:moveTo>
                  <a:pt x="1709" y="613"/>
                </a:moveTo>
                <a:cubicBezTo>
                  <a:pt x="1708" y="613"/>
                  <a:pt x="1709" y="613"/>
                  <a:pt x="1709" y="613"/>
                </a:cubicBezTo>
                <a:cubicBezTo>
                  <a:pt x="1710" y="613"/>
                  <a:pt x="1711" y="613"/>
                  <a:pt x="1710" y="612"/>
                </a:cubicBezTo>
                <a:cubicBezTo>
                  <a:pt x="1710" y="612"/>
                  <a:pt x="1709" y="612"/>
                  <a:pt x="1709" y="613"/>
                </a:cubicBezTo>
                <a:close/>
                <a:moveTo>
                  <a:pt x="1721" y="599"/>
                </a:moveTo>
                <a:cubicBezTo>
                  <a:pt x="1721" y="599"/>
                  <a:pt x="1721" y="599"/>
                  <a:pt x="1721" y="598"/>
                </a:cubicBezTo>
                <a:cubicBezTo>
                  <a:pt x="1722" y="598"/>
                  <a:pt x="1722" y="598"/>
                  <a:pt x="1723" y="597"/>
                </a:cubicBezTo>
                <a:cubicBezTo>
                  <a:pt x="1724" y="597"/>
                  <a:pt x="1724" y="597"/>
                  <a:pt x="1723" y="597"/>
                </a:cubicBezTo>
                <a:cubicBezTo>
                  <a:pt x="1722" y="597"/>
                  <a:pt x="1722" y="596"/>
                  <a:pt x="1722" y="597"/>
                </a:cubicBezTo>
                <a:cubicBezTo>
                  <a:pt x="1722" y="597"/>
                  <a:pt x="1721" y="598"/>
                  <a:pt x="1721" y="597"/>
                </a:cubicBezTo>
                <a:cubicBezTo>
                  <a:pt x="1721" y="597"/>
                  <a:pt x="1721" y="597"/>
                  <a:pt x="1720" y="597"/>
                </a:cubicBezTo>
                <a:cubicBezTo>
                  <a:pt x="1720" y="597"/>
                  <a:pt x="1720" y="597"/>
                  <a:pt x="1720" y="598"/>
                </a:cubicBezTo>
                <a:cubicBezTo>
                  <a:pt x="1720" y="598"/>
                  <a:pt x="1720" y="598"/>
                  <a:pt x="1719" y="599"/>
                </a:cubicBezTo>
                <a:cubicBezTo>
                  <a:pt x="1719" y="599"/>
                  <a:pt x="1719" y="599"/>
                  <a:pt x="1720" y="599"/>
                </a:cubicBezTo>
                <a:cubicBezTo>
                  <a:pt x="1721" y="599"/>
                  <a:pt x="1721" y="599"/>
                  <a:pt x="1721" y="599"/>
                </a:cubicBezTo>
                <a:close/>
                <a:moveTo>
                  <a:pt x="1724" y="598"/>
                </a:moveTo>
                <a:cubicBezTo>
                  <a:pt x="1724" y="599"/>
                  <a:pt x="1724" y="599"/>
                  <a:pt x="1725" y="599"/>
                </a:cubicBezTo>
                <a:cubicBezTo>
                  <a:pt x="1725" y="599"/>
                  <a:pt x="1725" y="598"/>
                  <a:pt x="1726" y="598"/>
                </a:cubicBezTo>
                <a:cubicBezTo>
                  <a:pt x="1726" y="597"/>
                  <a:pt x="1726" y="596"/>
                  <a:pt x="1725" y="596"/>
                </a:cubicBezTo>
                <a:cubicBezTo>
                  <a:pt x="1725" y="596"/>
                  <a:pt x="1725" y="597"/>
                  <a:pt x="1725" y="597"/>
                </a:cubicBezTo>
                <a:cubicBezTo>
                  <a:pt x="1724" y="597"/>
                  <a:pt x="1724" y="597"/>
                  <a:pt x="1723" y="598"/>
                </a:cubicBezTo>
                <a:cubicBezTo>
                  <a:pt x="1723" y="599"/>
                  <a:pt x="1724" y="598"/>
                  <a:pt x="1724" y="598"/>
                </a:cubicBezTo>
                <a:close/>
                <a:moveTo>
                  <a:pt x="1728" y="598"/>
                </a:moveTo>
                <a:cubicBezTo>
                  <a:pt x="1729" y="598"/>
                  <a:pt x="1730" y="598"/>
                  <a:pt x="1730" y="597"/>
                </a:cubicBezTo>
                <a:cubicBezTo>
                  <a:pt x="1731" y="597"/>
                  <a:pt x="1731" y="596"/>
                  <a:pt x="1730" y="596"/>
                </a:cubicBezTo>
                <a:cubicBezTo>
                  <a:pt x="1730" y="596"/>
                  <a:pt x="1729" y="596"/>
                  <a:pt x="1729" y="596"/>
                </a:cubicBezTo>
                <a:cubicBezTo>
                  <a:pt x="1728" y="596"/>
                  <a:pt x="1728" y="596"/>
                  <a:pt x="1727" y="596"/>
                </a:cubicBezTo>
                <a:cubicBezTo>
                  <a:pt x="1727" y="596"/>
                  <a:pt x="1726" y="596"/>
                  <a:pt x="1727" y="597"/>
                </a:cubicBezTo>
                <a:cubicBezTo>
                  <a:pt x="1727" y="597"/>
                  <a:pt x="1727" y="597"/>
                  <a:pt x="1727" y="597"/>
                </a:cubicBezTo>
                <a:cubicBezTo>
                  <a:pt x="1726" y="598"/>
                  <a:pt x="1725" y="598"/>
                  <a:pt x="1726" y="598"/>
                </a:cubicBezTo>
                <a:cubicBezTo>
                  <a:pt x="1727" y="599"/>
                  <a:pt x="1727" y="598"/>
                  <a:pt x="1728" y="598"/>
                </a:cubicBezTo>
                <a:close/>
                <a:moveTo>
                  <a:pt x="1718" y="612"/>
                </a:moveTo>
                <a:cubicBezTo>
                  <a:pt x="1718" y="612"/>
                  <a:pt x="1718" y="613"/>
                  <a:pt x="1717" y="613"/>
                </a:cubicBezTo>
                <a:cubicBezTo>
                  <a:pt x="1717" y="614"/>
                  <a:pt x="1716" y="614"/>
                  <a:pt x="1716" y="614"/>
                </a:cubicBezTo>
                <a:cubicBezTo>
                  <a:pt x="1715" y="614"/>
                  <a:pt x="1715" y="615"/>
                  <a:pt x="1715" y="615"/>
                </a:cubicBezTo>
                <a:cubicBezTo>
                  <a:pt x="1716" y="616"/>
                  <a:pt x="1716" y="615"/>
                  <a:pt x="1717" y="615"/>
                </a:cubicBezTo>
                <a:cubicBezTo>
                  <a:pt x="1718" y="614"/>
                  <a:pt x="1718" y="614"/>
                  <a:pt x="1719" y="614"/>
                </a:cubicBezTo>
                <a:cubicBezTo>
                  <a:pt x="1719" y="613"/>
                  <a:pt x="1718" y="612"/>
                  <a:pt x="1718" y="612"/>
                </a:cubicBezTo>
                <a:close/>
                <a:moveTo>
                  <a:pt x="1736" y="593"/>
                </a:moveTo>
                <a:cubicBezTo>
                  <a:pt x="1736" y="593"/>
                  <a:pt x="1736" y="593"/>
                  <a:pt x="1736" y="593"/>
                </a:cubicBezTo>
                <a:cubicBezTo>
                  <a:pt x="1736" y="593"/>
                  <a:pt x="1736" y="594"/>
                  <a:pt x="1735" y="594"/>
                </a:cubicBezTo>
                <a:cubicBezTo>
                  <a:pt x="1735" y="595"/>
                  <a:pt x="1735" y="595"/>
                  <a:pt x="1735" y="595"/>
                </a:cubicBezTo>
                <a:cubicBezTo>
                  <a:pt x="1735" y="595"/>
                  <a:pt x="1735" y="595"/>
                  <a:pt x="1736" y="595"/>
                </a:cubicBezTo>
                <a:cubicBezTo>
                  <a:pt x="1737" y="594"/>
                  <a:pt x="1737" y="594"/>
                  <a:pt x="1738" y="595"/>
                </a:cubicBezTo>
                <a:cubicBezTo>
                  <a:pt x="1738" y="595"/>
                  <a:pt x="1739" y="595"/>
                  <a:pt x="1739" y="594"/>
                </a:cubicBezTo>
                <a:cubicBezTo>
                  <a:pt x="1740" y="594"/>
                  <a:pt x="1740" y="594"/>
                  <a:pt x="1741" y="594"/>
                </a:cubicBezTo>
                <a:cubicBezTo>
                  <a:pt x="1741" y="594"/>
                  <a:pt x="1741" y="593"/>
                  <a:pt x="1741" y="593"/>
                </a:cubicBezTo>
                <a:cubicBezTo>
                  <a:pt x="1740" y="592"/>
                  <a:pt x="1740" y="592"/>
                  <a:pt x="1740" y="592"/>
                </a:cubicBezTo>
                <a:cubicBezTo>
                  <a:pt x="1739" y="592"/>
                  <a:pt x="1739" y="593"/>
                  <a:pt x="1739" y="593"/>
                </a:cubicBezTo>
                <a:cubicBezTo>
                  <a:pt x="1738" y="593"/>
                  <a:pt x="1738" y="593"/>
                  <a:pt x="1737" y="593"/>
                </a:cubicBezTo>
                <a:cubicBezTo>
                  <a:pt x="1737" y="593"/>
                  <a:pt x="1737" y="593"/>
                  <a:pt x="1736" y="593"/>
                </a:cubicBezTo>
                <a:close/>
                <a:moveTo>
                  <a:pt x="1745" y="593"/>
                </a:moveTo>
                <a:cubicBezTo>
                  <a:pt x="1745" y="593"/>
                  <a:pt x="1745" y="593"/>
                  <a:pt x="1745" y="592"/>
                </a:cubicBezTo>
                <a:cubicBezTo>
                  <a:pt x="1745" y="592"/>
                  <a:pt x="1745" y="592"/>
                  <a:pt x="1745" y="592"/>
                </a:cubicBezTo>
                <a:cubicBezTo>
                  <a:pt x="1745" y="592"/>
                  <a:pt x="1744" y="592"/>
                  <a:pt x="1745" y="593"/>
                </a:cubicBezTo>
                <a:close/>
                <a:moveTo>
                  <a:pt x="1743" y="595"/>
                </a:moveTo>
                <a:cubicBezTo>
                  <a:pt x="1743" y="595"/>
                  <a:pt x="1743" y="596"/>
                  <a:pt x="1743" y="596"/>
                </a:cubicBezTo>
                <a:cubicBezTo>
                  <a:pt x="1744" y="596"/>
                  <a:pt x="1744" y="595"/>
                  <a:pt x="1743" y="595"/>
                </a:cubicBezTo>
                <a:close/>
                <a:moveTo>
                  <a:pt x="1748" y="597"/>
                </a:moveTo>
                <a:cubicBezTo>
                  <a:pt x="1749" y="597"/>
                  <a:pt x="1749" y="597"/>
                  <a:pt x="1749" y="597"/>
                </a:cubicBezTo>
                <a:cubicBezTo>
                  <a:pt x="1749" y="597"/>
                  <a:pt x="1749" y="597"/>
                  <a:pt x="1749" y="597"/>
                </a:cubicBezTo>
                <a:cubicBezTo>
                  <a:pt x="1750" y="596"/>
                  <a:pt x="1749" y="597"/>
                  <a:pt x="1749" y="596"/>
                </a:cubicBezTo>
                <a:cubicBezTo>
                  <a:pt x="1749" y="596"/>
                  <a:pt x="1749" y="596"/>
                  <a:pt x="1749" y="596"/>
                </a:cubicBezTo>
                <a:cubicBezTo>
                  <a:pt x="1748" y="596"/>
                  <a:pt x="1748" y="596"/>
                  <a:pt x="1747" y="596"/>
                </a:cubicBezTo>
                <a:cubicBezTo>
                  <a:pt x="1747" y="596"/>
                  <a:pt x="1747" y="596"/>
                  <a:pt x="1747" y="596"/>
                </a:cubicBezTo>
                <a:cubicBezTo>
                  <a:pt x="1747" y="597"/>
                  <a:pt x="1748" y="597"/>
                  <a:pt x="1748" y="597"/>
                </a:cubicBezTo>
                <a:close/>
                <a:moveTo>
                  <a:pt x="1752" y="589"/>
                </a:moveTo>
                <a:cubicBezTo>
                  <a:pt x="1753" y="589"/>
                  <a:pt x="1753" y="588"/>
                  <a:pt x="1752" y="589"/>
                </a:cubicBezTo>
                <a:cubicBezTo>
                  <a:pt x="1752" y="589"/>
                  <a:pt x="1752" y="589"/>
                  <a:pt x="1752" y="589"/>
                </a:cubicBezTo>
                <a:close/>
                <a:moveTo>
                  <a:pt x="1754" y="597"/>
                </a:moveTo>
                <a:cubicBezTo>
                  <a:pt x="1754" y="597"/>
                  <a:pt x="1754" y="597"/>
                  <a:pt x="1754" y="597"/>
                </a:cubicBezTo>
                <a:cubicBezTo>
                  <a:pt x="1755" y="597"/>
                  <a:pt x="1754" y="597"/>
                  <a:pt x="1754" y="596"/>
                </a:cubicBezTo>
                <a:cubicBezTo>
                  <a:pt x="1754" y="596"/>
                  <a:pt x="1753" y="596"/>
                  <a:pt x="1754" y="597"/>
                </a:cubicBezTo>
                <a:close/>
                <a:moveTo>
                  <a:pt x="1759" y="596"/>
                </a:moveTo>
                <a:cubicBezTo>
                  <a:pt x="1760" y="595"/>
                  <a:pt x="1760" y="594"/>
                  <a:pt x="1759" y="594"/>
                </a:cubicBezTo>
                <a:cubicBezTo>
                  <a:pt x="1758" y="594"/>
                  <a:pt x="1758" y="594"/>
                  <a:pt x="1758" y="595"/>
                </a:cubicBezTo>
                <a:cubicBezTo>
                  <a:pt x="1758" y="595"/>
                  <a:pt x="1758" y="596"/>
                  <a:pt x="1759" y="596"/>
                </a:cubicBezTo>
                <a:close/>
                <a:moveTo>
                  <a:pt x="1765" y="598"/>
                </a:moveTo>
                <a:cubicBezTo>
                  <a:pt x="1765" y="598"/>
                  <a:pt x="1767" y="597"/>
                  <a:pt x="1767" y="596"/>
                </a:cubicBezTo>
                <a:cubicBezTo>
                  <a:pt x="1768" y="596"/>
                  <a:pt x="1768" y="596"/>
                  <a:pt x="1767" y="596"/>
                </a:cubicBezTo>
                <a:cubicBezTo>
                  <a:pt x="1766" y="596"/>
                  <a:pt x="1766" y="596"/>
                  <a:pt x="1766" y="597"/>
                </a:cubicBezTo>
                <a:cubicBezTo>
                  <a:pt x="1765" y="597"/>
                  <a:pt x="1765" y="598"/>
                  <a:pt x="1765" y="598"/>
                </a:cubicBezTo>
                <a:close/>
                <a:moveTo>
                  <a:pt x="1767" y="591"/>
                </a:moveTo>
                <a:cubicBezTo>
                  <a:pt x="1767" y="591"/>
                  <a:pt x="1767" y="592"/>
                  <a:pt x="1767" y="592"/>
                </a:cubicBezTo>
                <a:cubicBezTo>
                  <a:pt x="1768" y="592"/>
                  <a:pt x="1768" y="591"/>
                  <a:pt x="1767" y="591"/>
                </a:cubicBezTo>
                <a:close/>
                <a:moveTo>
                  <a:pt x="1766" y="592"/>
                </a:moveTo>
                <a:cubicBezTo>
                  <a:pt x="1767" y="592"/>
                  <a:pt x="1766" y="591"/>
                  <a:pt x="1766" y="592"/>
                </a:cubicBezTo>
                <a:cubicBezTo>
                  <a:pt x="1766" y="592"/>
                  <a:pt x="1766" y="592"/>
                  <a:pt x="1766" y="592"/>
                </a:cubicBezTo>
                <a:close/>
                <a:moveTo>
                  <a:pt x="1771" y="589"/>
                </a:moveTo>
                <a:cubicBezTo>
                  <a:pt x="1771" y="589"/>
                  <a:pt x="1770" y="589"/>
                  <a:pt x="1770" y="590"/>
                </a:cubicBezTo>
                <a:cubicBezTo>
                  <a:pt x="1770" y="590"/>
                  <a:pt x="1770" y="591"/>
                  <a:pt x="1769" y="591"/>
                </a:cubicBezTo>
                <a:cubicBezTo>
                  <a:pt x="1769" y="592"/>
                  <a:pt x="1768" y="592"/>
                  <a:pt x="1768" y="592"/>
                </a:cubicBezTo>
                <a:cubicBezTo>
                  <a:pt x="1768" y="593"/>
                  <a:pt x="1768" y="593"/>
                  <a:pt x="1768" y="593"/>
                </a:cubicBezTo>
                <a:cubicBezTo>
                  <a:pt x="1767" y="593"/>
                  <a:pt x="1767" y="593"/>
                  <a:pt x="1767" y="594"/>
                </a:cubicBezTo>
                <a:cubicBezTo>
                  <a:pt x="1767" y="594"/>
                  <a:pt x="1767" y="595"/>
                  <a:pt x="1768" y="595"/>
                </a:cubicBezTo>
                <a:cubicBezTo>
                  <a:pt x="1768" y="595"/>
                  <a:pt x="1769" y="595"/>
                  <a:pt x="1769" y="595"/>
                </a:cubicBezTo>
                <a:cubicBezTo>
                  <a:pt x="1769" y="595"/>
                  <a:pt x="1769" y="594"/>
                  <a:pt x="1769" y="594"/>
                </a:cubicBezTo>
                <a:cubicBezTo>
                  <a:pt x="1770" y="593"/>
                  <a:pt x="1770" y="593"/>
                  <a:pt x="1770" y="593"/>
                </a:cubicBezTo>
                <a:cubicBezTo>
                  <a:pt x="1770" y="593"/>
                  <a:pt x="1770" y="593"/>
                  <a:pt x="1771" y="592"/>
                </a:cubicBezTo>
                <a:cubicBezTo>
                  <a:pt x="1771" y="592"/>
                  <a:pt x="1771" y="591"/>
                  <a:pt x="1771" y="591"/>
                </a:cubicBezTo>
                <a:cubicBezTo>
                  <a:pt x="1771" y="590"/>
                  <a:pt x="1771" y="590"/>
                  <a:pt x="1771" y="590"/>
                </a:cubicBezTo>
                <a:cubicBezTo>
                  <a:pt x="1772" y="590"/>
                  <a:pt x="1772" y="589"/>
                  <a:pt x="1771" y="589"/>
                </a:cubicBezTo>
                <a:close/>
                <a:moveTo>
                  <a:pt x="1773" y="590"/>
                </a:moveTo>
                <a:cubicBezTo>
                  <a:pt x="1774" y="590"/>
                  <a:pt x="1773" y="589"/>
                  <a:pt x="1773" y="589"/>
                </a:cubicBezTo>
                <a:cubicBezTo>
                  <a:pt x="1772" y="589"/>
                  <a:pt x="1772" y="589"/>
                  <a:pt x="1772" y="589"/>
                </a:cubicBezTo>
                <a:cubicBezTo>
                  <a:pt x="1772" y="589"/>
                  <a:pt x="1773" y="590"/>
                  <a:pt x="1773" y="590"/>
                </a:cubicBezTo>
                <a:close/>
                <a:moveTo>
                  <a:pt x="1787" y="583"/>
                </a:moveTo>
                <a:cubicBezTo>
                  <a:pt x="1788" y="584"/>
                  <a:pt x="1787" y="582"/>
                  <a:pt x="1787" y="581"/>
                </a:cubicBezTo>
                <a:cubicBezTo>
                  <a:pt x="1787" y="581"/>
                  <a:pt x="1786" y="581"/>
                  <a:pt x="1786" y="582"/>
                </a:cubicBezTo>
                <a:cubicBezTo>
                  <a:pt x="1786" y="582"/>
                  <a:pt x="1787" y="583"/>
                  <a:pt x="1787" y="583"/>
                </a:cubicBezTo>
                <a:close/>
                <a:moveTo>
                  <a:pt x="1789" y="585"/>
                </a:moveTo>
                <a:cubicBezTo>
                  <a:pt x="1789" y="584"/>
                  <a:pt x="1789" y="584"/>
                  <a:pt x="1789" y="583"/>
                </a:cubicBezTo>
                <a:cubicBezTo>
                  <a:pt x="1788" y="583"/>
                  <a:pt x="1787" y="583"/>
                  <a:pt x="1788" y="584"/>
                </a:cubicBezTo>
                <a:cubicBezTo>
                  <a:pt x="1788" y="584"/>
                  <a:pt x="1787" y="583"/>
                  <a:pt x="1787" y="583"/>
                </a:cubicBezTo>
                <a:cubicBezTo>
                  <a:pt x="1786" y="583"/>
                  <a:pt x="1786" y="583"/>
                  <a:pt x="1786" y="583"/>
                </a:cubicBezTo>
                <a:cubicBezTo>
                  <a:pt x="1786" y="584"/>
                  <a:pt x="1787" y="584"/>
                  <a:pt x="1787" y="585"/>
                </a:cubicBezTo>
                <a:cubicBezTo>
                  <a:pt x="1787" y="585"/>
                  <a:pt x="1787" y="585"/>
                  <a:pt x="1786" y="585"/>
                </a:cubicBezTo>
                <a:cubicBezTo>
                  <a:pt x="1786" y="585"/>
                  <a:pt x="1786" y="585"/>
                  <a:pt x="1786" y="585"/>
                </a:cubicBezTo>
                <a:cubicBezTo>
                  <a:pt x="1786" y="586"/>
                  <a:pt x="1786" y="586"/>
                  <a:pt x="1786" y="587"/>
                </a:cubicBezTo>
                <a:cubicBezTo>
                  <a:pt x="1786" y="587"/>
                  <a:pt x="1787" y="588"/>
                  <a:pt x="1787" y="588"/>
                </a:cubicBezTo>
                <a:cubicBezTo>
                  <a:pt x="1787" y="587"/>
                  <a:pt x="1788" y="587"/>
                  <a:pt x="1788" y="586"/>
                </a:cubicBezTo>
                <a:cubicBezTo>
                  <a:pt x="1789" y="585"/>
                  <a:pt x="1789" y="585"/>
                  <a:pt x="1788" y="584"/>
                </a:cubicBezTo>
                <a:cubicBezTo>
                  <a:pt x="1789" y="585"/>
                  <a:pt x="1789" y="585"/>
                  <a:pt x="1789" y="585"/>
                </a:cubicBezTo>
                <a:close/>
                <a:moveTo>
                  <a:pt x="1790" y="581"/>
                </a:moveTo>
                <a:cubicBezTo>
                  <a:pt x="1790" y="580"/>
                  <a:pt x="1790" y="580"/>
                  <a:pt x="1790" y="579"/>
                </a:cubicBezTo>
                <a:cubicBezTo>
                  <a:pt x="1791" y="579"/>
                  <a:pt x="1790" y="579"/>
                  <a:pt x="1790" y="579"/>
                </a:cubicBezTo>
                <a:cubicBezTo>
                  <a:pt x="1790" y="578"/>
                  <a:pt x="1790" y="577"/>
                  <a:pt x="1790" y="577"/>
                </a:cubicBezTo>
                <a:cubicBezTo>
                  <a:pt x="1789" y="577"/>
                  <a:pt x="1789" y="578"/>
                  <a:pt x="1789" y="578"/>
                </a:cubicBezTo>
                <a:cubicBezTo>
                  <a:pt x="1789" y="579"/>
                  <a:pt x="1788" y="579"/>
                  <a:pt x="1788" y="579"/>
                </a:cubicBezTo>
                <a:cubicBezTo>
                  <a:pt x="1788" y="579"/>
                  <a:pt x="1787" y="579"/>
                  <a:pt x="1788" y="579"/>
                </a:cubicBezTo>
                <a:cubicBezTo>
                  <a:pt x="1788" y="580"/>
                  <a:pt x="1788" y="580"/>
                  <a:pt x="1788" y="580"/>
                </a:cubicBezTo>
                <a:cubicBezTo>
                  <a:pt x="1788" y="581"/>
                  <a:pt x="1788" y="581"/>
                  <a:pt x="1788" y="582"/>
                </a:cubicBezTo>
                <a:cubicBezTo>
                  <a:pt x="1788" y="582"/>
                  <a:pt x="1787" y="582"/>
                  <a:pt x="1788" y="583"/>
                </a:cubicBezTo>
                <a:cubicBezTo>
                  <a:pt x="1789" y="583"/>
                  <a:pt x="1790" y="584"/>
                  <a:pt x="1790" y="584"/>
                </a:cubicBezTo>
                <a:cubicBezTo>
                  <a:pt x="1790" y="583"/>
                  <a:pt x="1791" y="583"/>
                  <a:pt x="1791" y="582"/>
                </a:cubicBezTo>
                <a:cubicBezTo>
                  <a:pt x="1790" y="581"/>
                  <a:pt x="1790" y="581"/>
                  <a:pt x="1790" y="581"/>
                </a:cubicBezTo>
                <a:close/>
                <a:moveTo>
                  <a:pt x="1791" y="583"/>
                </a:moveTo>
                <a:cubicBezTo>
                  <a:pt x="1791" y="583"/>
                  <a:pt x="1790" y="584"/>
                  <a:pt x="1790" y="585"/>
                </a:cubicBezTo>
                <a:cubicBezTo>
                  <a:pt x="1791" y="585"/>
                  <a:pt x="1792" y="583"/>
                  <a:pt x="1791" y="583"/>
                </a:cubicBezTo>
                <a:close/>
                <a:moveTo>
                  <a:pt x="1789" y="586"/>
                </a:moveTo>
                <a:cubicBezTo>
                  <a:pt x="1790" y="587"/>
                  <a:pt x="1790" y="585"/>
                  <a:pt x="1790" y="585"/>
                </a:cubicBezTo>
                <a:cubicBezTo>
                  <a:pt x="1789" y="585"/>
                  <a:pt x="1789" y="586"/>
                  <a:pt x="1789" y="586"/>
                </a:cubicBezTo>
                <a:close/>
                <a:moveTo>
                  <a:pt x="1781" y="577"/>
                </a:moveTo>
                <a:cubicBezTo>
                  <a:pt x="1780" y="577"/>
                  <a:pt x="1780" y="577"/>
                  <a:pt x="1780" y="578"/>
                </a:cubicBezTo>
                <a:cubicBezTo>
                  <a:pt x="1780" y="579"/>
                  <a:pt x="1780" y="579"/>
                  <a:pt x="1779" y="579"/>
                </a:cubicBezTo>
                <a:cubicBezTo>
                  <a:pt x="1779" y="580"/>
                  <a:pt x="1779" y="582"/>
                  <a:pt x="1779" y="581"/>
                </a:cubicBezTo>
                <a:cubicBezTo>
                  <a:pt x="1779" y="581"/>
                  <a:pt x="1779" y="580"/>
                  <a:pt x="1780" y="579"/>
                </a:cubicBezTo>
                <a:cubicBezTo>
                  <a:pt x="1781" y="578"/>
                  <a:pt x="1781" y="578"/>
                  <a:pt x="1781" y="577"/>
                </a:cubicBezTo>
                <a:cubicBezTo>
                  <a:pt x="1781" y="576"/>
                  <a:pt x="1781" y="576"/>
                  <a:pt x="1781" y="577"/>
                </a:cubicBezTo>
                <a:close/>
                <a:moveTo>
                  <a:pt x="1779" y="579"/>
                </a:moveTo>
                <a:cubicBezTo>
                  <a:pt x="1779" y="578"/>
                  <a:pt x="1778" y="578"/>
                  <a:pt x="1778" y="579"/>
                </a:cubicBezTo>
                <a:cubicBezTo>
                  <a:pt x="1778" y="579"/>
                  <a:pt x="1778" y="579"/>
                  <a:pt x="1777" y="580"/>
                </a:cubicBezTo>
                <a:cubicBezTo>
                  <a:pt x="1777" y="580"/>
                  <a:pt x="1778" y="581"/>
                  <a:pt x="1778" y="581"/>
                </a:cubicBezTo>
                <a:cubicBezTo>
                  <a:pt x="1778" y="581"/>
                  <a:pt x="1779" y="580"/>
                  <a:pt x="1778" y="580"/>
                </a:cubicBezTo>
                <a:cubicBezTo>
                  <a:pt x="1778" y="579"/>
                  <a:pt x="1779" y="579"/>
                  <a:pt x="1779" y="579"/>
                </a:cubicBezTo>
                <a:close/>
                <a:moveTo>
                  <a:pt x="1756" y="562"/>
                </a:moveTo>
                <a:cubicBezTo>
                  <a:pt x="1756" y="563"/>
                  <a:pt x="1756" y="563"/>
                  <a:pt x="1756" y="563"/>
                </a:cubicBezTo>
                <a:cubicBezTo>
                  <a:pt x="1757" y="563"/>
                  <a:pt x="1758" y="563"/>
                  <a:pt x="1758" y="564"/>
                </a:cubicBezTo>
                <a:cubicBezTo>
                  <a:pt x="1759" y="564"/>
                  <a:pt x="1759" y="563"/>
                  <a:pt x="1759" y="563"/>
                </a:cubicBezTo>
                <a:cubicBezTo>
                  <a:pt x="1760" y="562"/>
                  <a:pt x="1760" y="563"/>
                  <a:pt x="1761" y="563"/>
                </a:cubicBezTo>
                <a:cubicBezTo>
                  <a:pt x="1761" y="563"/>
                  <a:pt x="1762" y="563"/>
                  <a:pt x="1762" y="564"/>
                </a:cubicBezTo>
                <a:cubicBezTo>
                  <a:pt x="1762" y="564"/>
                  <a:pt x="1763" y="564"/>
                  <a:pt x="1764" y="565"/>
                </a:cubicBezTo>
                <a:cubicBezTo>
                  <a:pt x="1764" y="565"/>
                  <a:pt x="1765" y="565"/>
                  <a:pt x="1766" y="566"/>
                </a:cubicBezTo>
                <a:cubicBezTo>
                  <a:pt x="1767" y="567"/>
                  <a:pt x="1767" y="566"/>
                  <a:pt x="1767" y="566"/>
                </a:cubicBezTo>
                <a:cubicBezTo>
                  <a:pt x="1768" y="565"/>
                  <a:pt x="1768" y="565"/>
                  <a:pt x="1767" y="564"/>
                </a:cubicBezTo>
                <a:cubicBezTo>
                  <a:pt x="1767" y="563"/>
                  <a:pt x="1767" y="563"/>
                  <a:pt x="1766" y="563"/>
                </a:cubicBezTo>
                <a:cubicBezTo>
                  <a:pt x="1766" y="563"/>
                  <a:pt x="1766" y="562"/>
                  <a:pt x="1766" y="562"/>
                </a:cubicBezTo>
                <a:cubicBezTo>
                  <a:pt x="1766" y="561"/>
                  <a:pt x="1765" y="560"/>
                  <a:pt x="1764" y="561"/>
                </a:cubicBezTo>
                <a:cubicBezTo>
                  <a:pt x="1764" y="561"/>
                  <a:pt x="1763" y="560"/>
                  <a:pt x="1762" y="560"/>
                </a:cubicBezTo>
                <a:cubicBezTo>
                  <a:pt x="1761" y="560"/>
                  <a:pt x="1761" y="560"/>
                  <a:pt x="1760" y="559"/>
                </a:cubicBezTo>
                <a:cubicBezTo>
                  <a:pt x="1759" y="559"/>
                  <a:pt x="1759" y="559"/>
                  <a:pt x="1758" y="560"/>
                </a:cubicBezTo>
                <a:cubicBezTo>
                  <a:pt x="1758" y="560"/>
                  <a:pt x="1757" y="560"/>
                  <a:pt x="1757" y="560"/>
                </a:cubicBezTo>
                <a:cubicBezTo>
                  <a:pt x="1756" y="559"/>
                  <a:pt x="1756" y="559"/>
                  <a:pt x="1755" y="560"/>
                </a:cubicBezTo>
                <a:cubicBezTo>
                  <a:pt x="1754" y="560"/>
                  <a:pt x="1753" y="559"/>
                  <a:pt x="1752" y="559"/>
                </a:cubicBezTo>
                <a:cubicBezTo>
                  <a:pt x="1751" y="560"/>
                  <a:pt x="1751" y="559"/>
                  <a:pt x="1751" y="560"/>
                </a:cubicBezTo>
                <a:cubicBezTo>
                  <a:pt x="1751" y="561"/>
                  <a:pt x="1751" y="561"/>
                  <a:pt x="1750" y="561"/>
                </a:cubicBezTo>
                <a:cubicBezTo>
                  <a:pt x="1750" y="562"/>
                  <a:pt x="1749" y="562"/>
                  <a:pt x="1749" y="562"/>
                </a:cubicBezTo>
                <a:cubicBezTo>
                  <a:pt x="1749" y="562"/>
                  <a:pt x="1749" y="562"/>
                  <a:pt x="1750" y="563"/>
                </a:cubicBezTo>
                <a:cubicBezTo>
                  <a:pt x="1750" y="564"/>
                  <a:pt x="1750" y="564"/>
                  <a:pt x="1750" y="564"/>
                </a:cubicBezTo>
                <a:cubicBezTo>
                  <a:pt x="1750" y="563"/>
                  <a:pt x="1750" y="563"/>
                  <a:pt x="1750" y="562"/>
                </a:cubicBezTo>
                <a:cubicBezTo>
                  <a:pt x="1751" y="562"/>
                  <a:pt x="1751" y="562"/>
                  <a:pt x="1751" y="561"/>
                </a:cubicBezTo>
                <a:cubicBezTo>
                  <a:pt x="1751" y="561"/>
                  <a:pt x="1751" y="561"/>
                  <a:pt x="1751" y="562"/>
                </a:cubicBezTo>
                <a:cubicBezTo>
                  <a:pt x="1751" y="562"/>
                  <a:pt x="1752" y="562"/>
                  <a:pt x="1752" y="563"/>
                </a:cubicBezTo>
                <a:cubicBezTo>
                  <a:pt x="1752" y="563"/>
                  <a:pt x="1753" y="563"/>
                  <a:pt x="1754" y="563"/>
                </a:cubicBezTo>
                <a:cubicBezTo>
                  <a:pt x="1754" y="563"/>
                  <a:pt x="1755" y="563"/>
                  <a:pt x="1755" y="562"/>
                </a:cubicBezTo>
                <a:cubicBezTo>
                  <a:pt x="1755" y="562"/>
                  <a:pt x="1756" y="562"/>
                  <a:pt x="1756" y="562"/>
                </a:cubicBezTo>
                <a:close/>
                <a:moveTo>
                  <a:pt x="1751" y="566"/>
                </a:moveTo>
                <a:cubicBezTo>
                  <a:pt x="1752" y="565"/>
                  <a:pt x="1752" y="564"/>
                  <a:pt x="1752" y="564"/>
                </a:cubicBezTo>
                <a:cubicBezTo>
                  <a:pt x="1751" y="564"/>
                  <a:pt x="1751" y="565"/>
                  <a:pt x="1750" y="565"/>
                </a:cubicBezTo>
                <a:cubicBezTo>
                  <a:pt x="1750" y="565"/>
                  <a:pt x="1749" y="565"/>
                  <a:pt x="1749" y="565"/>
                </a:cubicBezTo>
                <a:cubicBezTo>
                  <a:pt x="1749" y="566"/>
                  <a:pt x="1750" y="566"/>
                  <a:pt x="1750" y="566"/>
                </a:cubicBezTo>
                <a:cubicBezTo>
                  <a:pt x="1750" y="565"/>
                  <a:pt x="1751" y="565"/>
                  <a:pt x="1751" y="565"/>
                </a:cubicBezTo>
                <a:cubicBezTo>
                  <a:pt x="1751" y="565"/>
                  <a:pt x="1751" y="566"/>
                  <a:pt x="1751" y="566"/>
                </a:cubicBezTo>
                <a:close/>
                <a:moveTo>
                  <a:pt x="1753" y="565"/>
                </a:moveTo>
                <a:cubicBezTo>
                  <a:pt x="1753" y="565"/>
                  <a:pt x="1753" y="564"/>
                  <a:pt x="1753" y="564"/>
                </a:cubicBezTo>
                <a:cubicBezTo>
                  <a:pt x="1753" y="564"/>
                  <a:pt x="1752" y="565"/>
                  <a:pt x="1753" y="565"/>
                </a:cubicBezTo>
                <a:close/>
                <a:moveTo>
                  <a:pt x="1754" y="564"/>
                </a:moveTo>
                <a:cubicBezTo>
                  <a:pt x="1754" y="564"/>
                  <a:pt x="1753" y="564"/>
                  <a:pt x="1754" y="565"/>
                </a:cubicBezTo>
                <a:cubicBezTo>
                  <a:pt x="1754" y="565"/>
                  <a:pt x="1755" y="564"/>
                  <a:pt x="1754" y="564"/>
                </a:cubicBezTo>
                <a:close/>
                <a:moveTo>
                  <a:pt x="1771" y="567"/>
                </a:moveTo>
                <a:cubicBezTo>
                  <a:pt x="1770" y="567"/>
                  <a:pt x="1770" y="567"/>
                  <a:pt x="1771" y="568"/>
                </a:cubicBezTo>
                <a:cubicBezTo>
                  <a:pt x="1771" y="568"/>
                  <a:pt x="1771" y="567"/>
                  <a:pt x="1771" y="567"/>
                </a:cubicBezTo>
                <a:close/>
                <a:moveTo>
                  <a:pt x="1770" y="568"/>
                </a:moveTo>
                <a:cubicBezTo>
                  <a:pt x="1770" y="568"/>
                  <a:pt x="1770" y="568"/>
                  <a:pt x="1770" y="569"/>
                </a:cubicBezTo>
                <a:cubicBezTo>
                  <a:pt x="1771" y="569"/>
                  <a:pt x="1770" y="568"/>
                  <a:pt x="1770" y="568"/>
                </a:cubicBezTo>
                <a:close/>
                <a:moveTo>
                  <a:pt x="1772" y="570"/>
                </a:moveTo>
                <a:cubicBezTo>
                  <a:pt x="1772" y="570"/>
                  <a:pt x="1771" y="571"/>
                  <a:pt x="1772" y="571"/>
                </a:cubicBezTo>
                <a:cubicBezTo>
                  <a:pt x="1772" y="571"/>
                  <a:pt x="1773" y="570"/>
                  <a:pt x="1772" y="570"/>
                </a:cubicBezTo>
                <a:close/>
                <a:moveTo>
                  <a:pt x="1761" y="553"/>
                </a:moveTo>
                <a:cubicBezTo>
                  <a:pt x="1762" y="553"/>
                  <a:pt x="1762" y="554"/>
                  <a:pt x="1763" y="554"/>
                </a:cubicBezTo>
                <a:cubicBezTo>
                  <a:pt x="1764" y="554"/>
                  <a:pt x="1765" y="554"/>
                  <a:pt x="1765" y="554"/>
                </a:cubicBezTo>
                <a:cubicBezTo>
                  <a:pt x="1765" y="553"/>
                  <a:pt x="1765" y="553"/>
                  <a:pt x="1765" y="553"/>
                </a:cubicBezTo>
                <a:cubicBezTo>
                  <a:pt x="1766" y="552"/>
                  <a:pt x="1765" y="552"/>
                  <a:pt x="1765" y="551"/>
                </a:cubicBezTo>
                <a:cubicBezTo>
                  <a:pt x="1765" y="551"/>
                  <a:pt x="1764" y="552"/>
                  <a:pt x="1764" y="552"/>
                </a:cubicBezTo>
                <a:cubicBezTo>
                  <a:pt x="1763" y="552"/>
                  <a:pt x="1763" y="552"/>
                  <a:pt x="1762" y="552"/>
                </a:cubicBezTo>
                <a:cubicBezTo>
                  <a:pt x="1761" y="552"/>
                  <a:pt x="1761" y="552"/>
                  <a:pt x="1761" y="553"/>
                </a:cubicBezTo>
                <a:close/>
                <a:moveTo>
                  <a:pt x="1749" y="561"/>
                </a:moveTo>
                <a:cubicBezTo>
                  <a:pt x="1750" y="561"/>
                  <a:pt x="1750" y="559"/>
                  <a:pt x="1750" y="560"/>
                </a:cubicBezTo>
                <a:cubicBezTo>
                  <a:pt x="1749" y="560"/>
                  <a:pt x="1749" y="561"/>
                  <a:pt x="1749" y="561"/>
                </a:cubicBezTo>
                <a:close/>
                <a:moveTo>
                  <a:pt x="1748" y="562"/>
                </a:moveTo>
                <a:cubicBezTo>
                  <a:pt x="1749" y="562"/>
                  <a:pt x="1749" y="561"/>
                  <a:pt x="1748" y="561"/>
                </a:cubicBezTo>
                <a:cubicBezTo>
                  <a:pt x="1748" y="562"/>
                  <a:pt x="1748" y="562"/>
                  <a:pt x="1748" y="562"/>
                </a:cubicBezTo>
                <a:close/>
                <a:moveTo>
                  <a:pt x="1747" y="563"/>
                </a:moveTo>
                <a:cubicBezTo>
                  <a:pt x="1748" y="563"/>
                  <a:pt x="1748" y="562"/>
                  <a:pt x="1747" y="562"/>
                </a:cubicBezTo>
                <a:cubicBezTo>
                  <a:pt x="1747" y="562"/>
                  <a:pt x="1747" y="563"/>
                  <a:pt x="1747" y="563"/>
                </a:cubicBezTo>
                <a:close/>
                <a:moveTo>
                  <a:pt x="1746" y="564"/>
                </a:moveTo>
                <a:cubicBezTo>
                  <a:pt x="1746" y="563"/>
                  <a:pt x="1745" y="563"/>
                  <a:pt x="1744" y="563"/>
                </a:cubicBezTo>
                <a:cubicBezTo>
                  <a:pt x="1744" y="563"/>
                  <a:pt x="1745" y="562"/>
                  <a:pt x="1744" y="562"/>
                </a:cubicBezTo>
                <a:cubicBezTo>
                  <a:pt x="1744" y="561"/>
                  <a:pt x="1744" y="561"/>
                  <a:pt x="1743" y="561"/>
                </a:cubicBezTo>
                <a:cubicBezTo>
                  <a:pt x="1741" y="561"/>
                  <a:pt x="1741" y="561"/>
                  <a:pt x="1741" y="561"/>
                </a:cubicBezTo>
                <a:cubicBezTo>
                  <a:pt x="1740" y="561"/>
                  <a:pt x="1740" y="561"/>
                  <a:pt x="1739" y="562"/>
                </a:cubicBezTo>
                <a:cubicBezTo>
                  <a:pt x="1738" y="562"/>
                  <a:pt x="1738" y="561"/>
                  <a:pt x="1738" y="562"/>
                </a:cubicBezTo>
                <a:cubicBezTo>
                  <a:pt x="1738" y="563"/>
                  <a:pt x="1738" y="564"/>
                  <a:pt x="1739" y="564"/>
                </a:cubicBezTo>
                <a:cubicBezTo>
                  <a:pt x="1739" y="565"/>
                  <a:pt x="1740" y="565"/>
                  <a:pt x="1741" y="566"/>
                </a:cubicBezTo>
                <a:cubicBezTo>
                  <a:pt x="1741" y="566"/>
                  <a:pt x="1742" y="566"/>
                  <a:pt x="1742" y="566"/>
                </a:cubicBezTo>
                <a:cubicBezTo>
                  <a:pt x="1743" y="566"/>
                  <a:pt x="1744" y="566"/>
                  <a:pt x="1745" y="565"/>
                </a:cubicBezTo>
                <a:cubicBezTo>
                  <a:pt x="1745" y="565"/>
                  <a:pt x="1746" y="564"/>
                  <a:pt x="1746" y="564"/>
                </a:cubicBezTo>
                <a:close/>
                <a:moveTo>
                  <a:pt x="1749" y="552"/>
                </a:moveTo>
                <a:cubicBezTo>
                  <a:pt x="1750" y="552"/>
                  <a:pt x="1750" y="552"/>
                  <a:pt x="1751" y="552"/>
                </a:cubicBezTo>
                <a:cubicBezTo>
                  <a:pt x="1752" y="551"/>
                  <a:pt x="1751" y="551"/>
                  <a:pt x="1751" y="550"/>
                </a:cubicBezTo>
                <a:cubicBezTo>
                  <a:pt x="1750" y="550"/>
                  <a:pt x="1749" y="549"/>
                  <a:pt x="1749" y="549"/>
                </a:cubicBezTo>
                <a:cubicBezTo>
                  <a:pt x="1748" y="549"/>
                  <a:pt x="1749" y="549"/>
                  <a:pt x="1748" y="549"/>
                </a:cubicBezTo>
                <a:cubicBezTo>
                  <a:pt x="1748" y="549"/>
                  <a:pt x="1747" y="549"/>
                  <a:pt x="1747" y="550"/>
                </a:cubicBezTo>
                <a:cubicBezTo>
                  <a:pt x="1746" y="551"/>
                  <a:pt x="1746" y="551"/>
                  <a:pt x="1747" y="551"/>
                </a:cubicBezTo>
                <a:cubicBezTo>
                  <a:pt x="1747" y="552"/>
                  <a:pt x="1748" y="552"/>
                  <a:pt x="1749" y="552"/>
                </a:cubicBezTo>
                <a:close/>
                <a:moveTo>
                  <a:pt x="1739" y="556"/>
                </a:moveTo>
                <a:cubicBezTo>
                  <a:pt x="1738" y="556"/>
                  <a:pt x="1738" y="555"/>
                  <a:pt x="1738" y="554"/>
                </a:cubicBezTo>
                <a:cubicBezTo>
                  <a:pt x="1738" y="554"/>
                  <a:pt x="1738" y="553"/>
                  <a:pt x="1738" y="553"/>
                </a:cubicBezTo>
                <a:cubicBezTo>
                  <a:pt x="1737" y="554"/>
                  <a:pt x="1737" y="554"/>
                  <a:pt x="1737" y="555"/>
                </a:cubicBezTo>
                <a:cubicBezTo>
                  <a:pt x="1738" y="556"/>
                  <a:pt x="1738" y="556"/>
                  <a:pt x="1738" y="557"/>
                </a:cubicBezTo>
                <a:cubicBezTo>
                  <a:pt x="1738" y="557"/>
                  <a:pt x="1739" y="557"/>
                  <a:pt x="1739" y="556"/>
                </a:cubicBezTo>
                <a:close/>
                <a:moveTo>
                  <a:pt x="1732" y="553"/>
                </a:moveTo>
                <a:cubicBezTo>
                  <a:pt x="1733" y="553"/>
                  <a:pt x="1733" y="553"/>
                  <a:pt x="1733" y="553"/>
                </a:cubicBezTo>
                <a:cubicBezTo>
                  <a:pt x="1734" y="553"/>
                  <a:pt x="1734" y="553"/>
                  <a:pt x="1734" y="552"/>
                </a:cubicBezTo>
                <a:cubicBezTo>
                  <a:pt x="1734" y="552"/>
                  <a:pt x="1734" y="552"/>
                  <a:pt x="1734" y="552"/>
                </a:cubicBezTo>
                <a:cubicBezTo>
                  <a:pt x="1733" y="551"/>
                  <a:pt x="1733" y="552"/>
                  <a:pt x="1733" y="552"/>
                </a:cubicBezTo>
                <a:cubicBezTo>
                  <a:pt x="1733" y="552"/>
                  <a:pt x="1732" y="552"/>
                  <a:pt x="1731" y="551"/>
                </a:cubicBezTo>
                <a:cubicBezTo>
                  <a:pt x="1731" y="551"/>
                  <a:pt x="1730" y="551"/>
                  <a:pt x="1729" y="551"/>
                </a:cubicBezTo>
                <a:cubicBezTo>
                  <a:pt x="1728" y="551"/>
                  <a:pt x="1728" y="551"/>
                  <a:pt x="1728" y="552"/>
                </a:cubicBezTo>
                <a:cubicBezTo>
                  <a:pt x="1728" y="552"/>
                  <a:pt x="1728" y="553"/>
                  <a:pt x="1728" y="553"/>
                </a:cubicBezTo>
                <a:cubicBezTo>
                  <a:pt x="1728" y="554"/>
                  <a:pt x="1729" y="554"/>
                  <a:pt x="1730" y="554"/>
                </a:cubicBezTo>
                <a:cubicBezTo>
                  <a:pt x="1730" y="554"/>
                  <a:pt x="1730" y="553"/>
                  <a:pt x="1731" y="553"/>
                </a:cubicBezTo>
                <a:cubicBezTo>
                  <a:pt x="1732" y="553"/>
                  <a:pt x="1731" y="553"/>
                  <a:pt x="1732" y="553"/>
                </a:cubicBezTo>
                <a:close/>
                <a:moveTo>
                  <a:pt x="1740" y="552"/>
                </a:moveTo>
                <a:cubicBezTo>
                  <a:pt x="1740" y="552"/>
                  <a:pt x="1739" y="552"/>
                  <a:pt x="1738" y="552"/>
                </a:cubicBezTo>
                <a:cubicBezTo>
                  <a:pt x="1737" y="552"/>
                  <a:pt x="1736" y="553"/>
                  <a:pt x="1736" y="552"/>
                </a:cubicBezTo>
                <a:cubicBezTo>
                  <a:pt x="1736" y="552"/>
                  <a:pt x="1735" y="552"/>
                  <a:pt x="1735" y="552"/>
                </a:cubicBezTo>
                <a:cubicBezTo>
                  <a:pt x="1735" y="552"/>
                  <a:pt x="1735" y="552"/>
                  <a:pt x="1735" y="553"/>
                </a:cubicBezTo>
                <a:cubicBezTo>
                  <a:pt x="1735" y="553"/>
                  <a:pt x="1735" y="553"/>
                  <a:pt x="1736" y="553"/>
                </a:cubicBezTo>
                <a:cubicBezTo>
                  <a:pt x="1737" y="553"/>
                  <a:pt x="1738" y="553"/>
                  <a:pt x="1739" y="553"/>
                </a:cubicBezTo>
                <a:cubicBezTo>
                  <a:pt x="1740" y="553"/>
                  <a:pt x="1740" y="552"/>
                  <a:pt x="1740" y="552"/>
                </a:cubicBezTo>
                <a:close/>
                <a:moveTo>
                  <a:pt x="1747" y="548"/>
                </a:moveTo>
                <a:cubicBezTo>
                  <a:pt x="1747" y="548"/>
                  <a:pt x="1746" y="548"/>
                  <a:pt x="1747" y="548"/>
                </a:cubicBezTo>
                <a:cubicBezTo>
                  <a:pt x="1748" y="549"/>
                  <a:pt x="1749" y="549"/>
                  <a:pt x="1749" y="548"/>
                </a:cubicBezTo>
                <a:cubicBezTo>
                  <a:pt x="1748" y="548"/>
                  <a:pt x="1748" y="548"/>
                  <a:pt x="1747" y="548"/>
                </a:cubicBezTo>
                <a:close/>
                <a:moveTo>
                  <a:pt x="1752" y="537"/>
                </a:moveTo>
                <a:cubicBezTo>
                  <a:pt x="1752" y="537"/>
                  <a:pt x="1753" y="537"/>
                  <a:pt x="1753" y="537"/>
                </a:cubicBezTo>
                <a:cubicBezTo>
                  <a:pt x="1754" y="537"/>
                  <a:pt x="1754" y="538"/>
                  <a:pt x="1755" y="538"/>
                </a:cubicBezTo>
                <a:cubicBezTo>
                  <a:pt x="1756" y="538"/>
                  <a:pt x="1756" y="538"/>
                  <a:pt x="1756" y="538"/>
                </a:cubicBezTo>
                <a:cubicBezTo>
                  <a:pt x="1755" y="538"/>
                  <a:pt x="1755" y="537"/>
                  <a:pt x="1755" y="536"/>
                </a:cubicBezTo>
                <a:cubicBezTo>
                  <a:pt x="1755" y="536"/>
                  <a:pt x="1755" y="536"/>
                  <a:pt x="1754" y="536"/>
                </a:cubicBezTo>
                <a:cubicBezTo>
                  <a:pt x="1753" y="535"/>
                  <a:pt x="1753" y="535"/>
                  <a:pt x="1752" y="535"/>
                </a:cubicBezTo>
                <a:cubicBezTo>
                  <a:pt x="1752" y="535"/>
                  <a:pt x="1752" y="534"/>
                  <a:pt x="1752" y="534"/>
                </a:cubicBezTo>
                <a:cubicBezTo>
                  <a:pt x="1752" y="534"/>
                  <a:pt x="1753" y="533"/>
                  <a:pt x="1754" y="533"/>
                </a:cubicBezTo>
                <a:cubicBezTo>
                  <a:pt x="1754" y="533"/>
                  <a:pt x="1754" y="533"/>
                  <a:pt x="1755" y="532"/>
                </a:cubicBezTo>
                <a:cubicBezTo>
                  <a:pt x="1755" y="531"/>
                  <a:pt x="1755" y="530"/>
                  <a:pt x="1755" y="530"/>
                </a:cubicBezTo>
                <a:cubicBezTo>
                  <a:pt x="1754" y="530"/>
                  <a:pt x="1755" y="529"/>
                  <a:pt x="1754" y="529"/>
                </a:cubicBezTo>
                <a:cubicBezTo>
                  <a:pt x="1754" y="528"/>
                  <a:pt x="1753" y="529"/>
                  <a:pt x="1753" y="529"/>
                </a:cubicBezTo>
                <a:cubicBezTo>
                  <a:pt x="1753" y="530"/>
                  <a:pt x="1753" y="530"/>
                  <a:pt x="1752" y="530"/>
                </a:cubicBezTo>
                <a:cubicBezTo>
                  <a:pt x="1751" y="530"/>
                  <a:pt x="1751" y="530"/>
                  <a:pt x="1751" y="531"/>
                </a:cubicBezTo>
                <a:cubicBezTo>
                  <a:pt x="1751" y="532"/>
                  <a:pt x="1752" y="531"/>
                  <a:pt x="1752" y="531"/>
                </a:cubicBezTo>
                <a:cubicBezTo>
                  <a:pt x="1752" y="532"/>
                  <a:pt x="1752" y="532"/>
                  <a:pt x="1751" y="532"/>
                </a:cubicBezTo>
                <a:cubicBezTo>
                  <a:pt x="1750" y="532"/>
                  <a:pt x="1750" y="533"/>
                  <a:pt x="1750" y="533"/>
                </a:cubicBezTo>
                <a:cubicBezTo>
                  <a:pt x="1750" y="534"/>
                  <a:pt x="1750" y="534"/>
                  <a:pt x="1749" y="534"/>
                </a:cubicBezTo>
                <a:cubicBezTo>
                  <a:pt x="1749" y="534"/>
                  <a:pt x="1749" y="534"/>
                  <a:pt x="1748" y="534"/>
                </a:cubicBezTo>
                <a:cubicBezTo>
                  <a:pt x="1748" y="533"/>
                  <a:pt x="1748" y="533"/>
                  <a:pt x="1749" y="532"/>
                </a:cubicBezTo>
                <a:cubicBezTo>
                  <a:pt x="1750" y="532"/>
                  <a:pt x="1750" y="531"/>
                  <a:pt x="1750" y="531"/>
                </a:cubicBezTo>
                <a:cubicBezTo>
                  <a:pt x="1751" y="530"/>
                  <a:pt x="1751" y="530"/>
                  <a:pt x="1751" y="529"/>
                </a:cubicBezTo>
                <a:cubicBezTo>
                  <a:pt x="1750" y="529"/>
                  <a:pt x="1751" y="529"/>
                  <a:pt x="1751" y="528"/>
                </a:cubicBezTo>
                <a:cubicBezTo>
                  <a:pt x="1750" y="528"/>
                  <a:pt x="1750" y="528"/>
                  <a:pt x="1750" y="527"/>
                </a:cubicBezTo>
                <a:cubicBezTo>
                  <a:pt x="1749" y="527"/>
                  <a:pt x="1750" y="526"/>
                  <a:pt x="1750" y="525"/>
                </a:cubicBezTo>
                <a:cubicBezTo>
                  <a:pt x="1751" y="525"/>
                  <a:pt x="1751" y="524"/>
                  <a:pt x="1750" y="525"/>
                </a:cubicBezTo>
                <a:cubicBezTo>
                  <a:pt x="1750" y="525"/>
                  <a:pt x="1750" y="525"/>
                  <a:pt x="1749" y="526"/>
                </a:cubicBezTo>
                <a:cubicBezTo>
                  <a:pt x="1749" y="527"/>
                  <a:pt x="1748" y="527"/>
                  <a:pt x="1748" y="528"/>
                </a:cubicBezTo>
                <a:cubicBezTo>
                  <a:pt x="1748" y="528"/>
                  <a:pt x="1748" y="529"/>
                  <a:pt x="1748" y="530"/>
                </a:cubicBezTo>
                <a:cubicBezTo>
                  <a:pt x="1748" y="530"/>
                  <a:pt x="1747" y="530"/>
                  <a:pt x="1747" y="531"/>
                </a:cubicBezTo>
                <a:cubicBezTo>
                  <a:pt x="1747" y="532"/>
                  <a:pt x="1747" y="532"/>
                  <a:pt x="1747" y="532"/>
                </a:cubicBezTo>
                <a:cubicBezTo>
                  <a:pt x="1748" y="533"/>
                  <a:pt x="1747" y="533"/>
                  <a:pt x="1748" y="533"/>
                </a:cubicBezTo>
                <a:cubicBezTo>
                  <a:pt x="1748" y="534"/>
                  <a:pt x="1748" y="534"/>
                  <a:pt x="1748" y="534"/>
                </a:cubicBezTo>
                <a:cubicBezTo>
                  <a:pt x="1748" y="535"/>
                  <a:pt x="1748" y="536"/>
                  <a:pt x="1748" y="537"/>
                </a:cubicBezTo>
                <a:cubicBezTo>
                  <a:pt x="1749" y="538"/>
                  <a:pt x="1749" y="537"/>
                  <a:pt x="1749" y="538"/>
                </a:cubicBezTo>
                <a:cubicBezTo>
                  <a:pt x="1749" y="539"/>
                  <a:pt x="1749" y="540"/>
                  <a:pt x="1749" y="540"/>
                </a:cubicBezTo>
                <a:cubicBezTo>
                  <a:pt x="1748" y="541"/>
                  <a:pt x="1749" y="542"/>
                  <a:pt x="1749" y="542"/>
                </a:cubicBezTo>
                <a:cubicBezTo>
                  <a:pt x="1750" y="542"/>
                  <a:pt x="1750" y="543"/>
                  <a:pt x="1750" y="544"/>
                </a:cubicBezTo>
                <a:cubicBezTo>
                  <a:pt x="1751" y="544"/>
                  <a:pt x="1751" y="545"/>
                  <a:pt x="1751" y="545"/>
                </a:cubicBezTo>
                <a:cubicBezTo>
                  <a:pt x="1751" y="545"/>
                  <a:pt x="1752" y="545"/>
                  <a:pt x="1752" y="546"/>
                </a:cubicBezTo>
                <a:cubicBezTo>
                  <a:pt x="1752" y="546"/>
                  <a:pt x="1752" y="546"/>
                  <a:pt x="1753" y="546"/>
                </a:cubicBezTo>
                <a:cubicBezTo>
                  <a:pt x="1753" y="545"/>
                  <a:pt x="1752" y="545"/>
                  <a:pt x="1752" y="544"/>
                </a:cubicBezTo>
                <a:cubicBezTo>
                  <a:pt x="1751" y="544"/>
                  <a:pt x="1751" y="542"/>
                  <a:pt x="1750" y="541"/>
                </a:cubicBezTo>
                <a:cubicBezTo>
                  <a:pt x="1750" y="540"/>
                  <a:pt x="1750" y="539"/>
                  <a:pt x="1750" y="538"/>
                </a:cubicBezTo>
                <a:cubicBezTo>
                  <a:pt x="1750" y="537"/>
                  <a:pt x="1750" y="537"/>
                  <a:pt x="1750" y="537"/>
                </a:cubicBezTo>
                <a:cubicBezTo>
                  <a:pt x="1751" y="536"/>
                  <a:pt x="1751" y="537"/>
                  <a:pt x="1752" y="537"/>
                </a:cubicBezTo>
                <a:close/>
                <a:moveTo>
                  <a:pt x="1752" y="526"/>
                </a:moveTo>
                <a:cubicBezTo>
                  <a:pt x="1753" y="526"/>
                  <a:pt x="1753" y="526"/>
                  <a:pt x="1754" y="525"/>
                </a:cubicBezTo>
                <a:cubicBezTo>
                  <a:pt x="1754" y="525"/>
                  <a:pt x="1754" y="524"/>
                  <a:pt x="1755" y="523"/>
                </a:cubicBezTo>
                <a:cubicBezTo>
                  <a:pt x="1755" y="523"/>
                  <a:pt x="1754" y="522"/>
                  <a:pt x="1754" y="522"/>
                </a:cubicBezTo>
                <a:cubicBezTo>
                  <a:pt x="1754" y="521"/>
                  <a:pt x="1754" y="522"/>
                  <a:pt x="1753" y="522"/>
                </a:cubicBezTo>
                <a:cubicBezTo>
                  <a:pt x="1753" y="522"/>
                  <a:pt x="1753" y="522"/>
                  <a:pt x="1752" y="523"/>
                </a:cubicBezTo>
                <a:cubicBezTo>
                  <a:pt x="1752" y="523"/>
                  <a:pt x="1752" y="524"/>
                  <a:pt x="1752" y="524"/>
                </a:cubicBezTo>
                <a:cubicBezTo>
                  <a:pt x="1751" y="524"/>
                  <a:pt x="1751" y="523"/>
                  <a:pt x="1751" y="523"/>
                </a:cubicBezTo>
                <a:cubicBezTo>
                  <a:pt x="1751" y="524"/>
                  <a:pt x="1751" y="524"/>
                  <a:pt x="1752" y="525"/>
                </a:cubicBezTo>
                <a:cubicBezTo>
                  <a:pt x="1752" y="525"/>
                  <a:pt x="1752" y="526"/>
                  <a:pt x="1752" y="526"/>
                </a:cubicBezTo>
                <a:close/>
                <a:moveTo>
                  <a:pt x="1759" y="540"/>
                </a:moveTo>
                <a:cubicBezTo>
                  <a:pt x="1759" y="539"/>
                  <a:pt x="1758" y="540"/>
                  <a:pt x="1759" y="540"/>
                </a:cubicBezTo>
                <a:cubicBezTo>
                  <a:pt x="1760" y="541"/>
                  <a:pt x="1760" y="541"/>
                  <a:pt x="1760" y="541"/>
                </a:cubicBezTo>
                <a:cubicBezTo>
                  <a:pt x="1760" y="541"/>
                  <a:pt x="1760" y="540"/>
                  <a:pt x="1759" y="540"/>
                </a:cubicBezTo>
                <a:close/>
                <a:moveTo>
                  <a:pt x="1745" y="542"/>
                </a:moveTo>
                <a:cubicBezTo>
                  <a:pt x="1745" y="543"/>
                  <a:pt x="1745" y="543"/>
                  <a:pt x="1745" y="543"/>
                </a:cubicBezTo>
                <a:cubicBezTo>
                  <a:pt x="1746" y="543"/>
                  <a:pt x="1746" y="543"/>
                  <a:pt x="1746" y="543"/>
                </a:cubicBezTo>
                <a:cubicBezTo>
                  <a:pt x="1746" y="542"/>
                  <a:pt x="1746" y="542"/>
                  <a:pt x="1746" y="541"/>
                </a:cubicBezTo>
                <a:cubicBezTo>
                  <a:pt x="1746" y="541"/>
                  <a:pt x="1745" y="541"/>
                  <a:pt x="1745" y="542"/>
                </a:cubicBezTo>
                <a:close/>
                <a:moveTo>
                  <a:pt x="1746" y="545"/>
                </a:moveTo>
                <a:cubicBezTo>
                  <a:pt x="1746" y="545"/>
                  <a:pt x="1746" y="544"/>
                  <a:pt x="1746" y="544"/>
                </a:cubicBezTo>
                <a:cubicBezTo>
                  <a:pt x="1745" y="544"/>
                  <a:pt x="1745" y="545"/>
                  <a:pt x="1746" y="545"/>
                </a:cubicBezTo>
                <a:cubicBezTo>
                  <a:pt x="1746" y="545"/>
                  <a:pt x="1746" y="546"/>
                  <a:pt x="1746" y="545"/>
                </a:cubicBezTo>
                <a:close/>
                <a:moveTo>
                  <a:pt x="1747" y="545"/>
                </a:moveTo>
                <a:cubicBezTo>
                  <a:pt x="1747" y="545"/>
                  <a:pt x="1747" y="545"/>
                  <a:pt x="1748" y="545"/>
                </a:cubicBezTo>
                <a:cubicBezTo>
                  <a:pt x="1748" y="545"/>
                  <a:pt x="1748" y="545"/>
                  <a:pt x="1749" y="546"/>
                </a:cubicBezTo>
                <a:cubicBezTo>
                  <a:pt x="1749" y="546"/>
                  <a:pt x="1749" y="546"/>
                  <a:pt x="1750" y="545"/>
                </a:cubicBezTo>
                <a:cubicBezTo>
                  <a:pt x="1750" y="545"/>
                  <a:pt x="1750" y="545"/>
                  <a:pt x="1749" y="545"/>
                </a:cubicBezTo>
                <a:cubicBezTo>
                  <a:pt x="1749" y="544"/>
                  <a:pt x="1748" y="544"/>
                  <a:pt x="1748" y="544"/>
                </a:cubicBezTo>
                <a:cubicBezTo>
                  <a:pt x="1748" y="543"/>
                  <a:pt x="1749" y="543"/>
                  <a:pt x="1749" y="543"/>
                </a:cubicBezTo>
                <a:cubicBezTo>
                  <a:pt x="1748" y="542"/>
                  <a:pt x="1748" y="542"/>
                  <a:pt x="1748" y="542"/>
                </a:cubicBezTo>
                <a:cubicBezTo>
                  <a:pt x="1747" y="542"/>
                  <a:pt x="1747" y="543"/>
                  <a:pt x="1747" y="543"/>
                </a:cubicBezTo>
                <a:cubicBezTo>
                  <a:pt x="1747" y="543"/>
                  <a:pt x="1747" y="543"/>
                  <a:pt x="1747" y="542"/>
                </a:cubicBezTo>
                <a:cubicBezTo>
                  <a:pt x="1747" y="542"/>
                  <a:pt x="1746" y="543"/>
                  <a:pt x="1746" y="543"/>
                </a:cubicBezTo>
                <a:cubicBezTo>
                  <a:pt x="1746" y="544"/>
                  <a:pt x="1747" y="544"/>
                  <a:pt x="1747" y="544"/>
                </a:cubicBezTo>
                <a:cubicBezTo>
                  <a:pt x="1747" y="544"/>
                  <a:pt x="1747" y="544"/>
                  <a:pt x="1747" y="545"/>
                </a:cubicBezTo>
                <a:close/>
                <a:moveTo>
                  <a:pt x="1762" y="547"/>
                </a:moveTo>
                <a:cubicBezTo>
                  <a:pt x="1761" y="548"/>
                  <a:pt x="1761" y="548"/>
                  <a:pt x="1762" y="548"/>
                </a:cubicBezTo>
                <a:cubicBezTo>
                  <a:pt x="1762" y="548"/>
                  <a:pt x="1762" y="547"/>
                  <a:pt x="1762" y="547"/>
                </a:cubicBezTo>
                <a:close/>
                <a:moveTo>
                  <a:pt x="1769" y="549"/>
                </a:moveTo>
                <a:cubicBezTo>
                  <a:pt x="1769" y="548"/>
                  <a:pt x="1769" y="548"/>
                  <a:pt x="1769" y="547"/>
                </a:cubicBezTo>
                <a:cubicBezTo>
                  <a:pt x="1769" y="546"/>
                  <a:pt x="1769" y="546"/>
                  <a:pt x="1769" y="546"/>
                </a:cubicBezTo>
                <a:cubicBezTo>
                  <a:pt x="1768" y="546"/>
                  <a:pt x="1768" y="546"/>
                  <a:pt x="1768" y="545"/>
                </a:cubicBezTo>
                <a:cubicBezTo>
                  <a:pt x="1768" y="545"/>
                  <a:pt x="1767" y="545"/>
                  <a:pt x="1767" y="545"/>
                </a:cubicBezTo>
                <a:cubicBezTo>
                  <a:pt x="1766" y="545"/>
                  <a:pt x="1766" y="545"/>
                  <a:pt x="1766" y="545"/>
                </a:cubicBezTo>
                <a:cubicBezTo>
                  <a:pt x="1765" y="546"/>
                  <a:pt x="1766" y="546"/>
                  <a:pt x="1766" y="546"/>
                </a:cubicBezTo>
                <a:cubicBezTo>
                  <a:pt x="1767" y="546"/>
                  <a:pt x="1768" y="545"/>
                  <a:pt x="1768" y="546"/>
                </a:cubicBezTo>
                <a:cubicBezTo>
                  <a:pt x="1767" y="546"/>
                  <a:pt x="1767" y="546"/>
                  <a:pt x="1767" y="547"/>
                </a:cubicBezTo>
                <a:cubicBezTo>
                  <a:pt x="1767" y="547"/>
                  <a:pt x="1767" y="547"/>
                  <a:pt x="1767" y="547"/>
                </a:cubicBezTo>
                <a:cubicBezTo>
                  <a:pt x="1767" y="548"/>
                  <a:pt x="1767" y="548"/>
                  <a:pt x="1768" y="549"/>
                </a:cubicBezTo>
                <a:cubicBezTo>
                  <a:pt x="1768" y="549"/>
                  <a:pt x="1768" y="549"/>
                  <a:pt x="1769" y="549"/>
                </a:cubicBezTo>
                <a:close/>
                <a:moveTo>
                  <a:pt x="1767" y="543"/>
                </a:moveTo>
                <a:cubicBezTo>
                  <a:pt x="1767" y="543"/>
                  <a:pt x="1767" y="543"/>
                  <a:pt x="1767" y="543"/>
                </a:cubicBezTo>
                <a:cubicBezTo>
                  <a:pt x="1766" y="543"/>
                  <a:pt x="1766" y="543"/>
                  <a:pt x="1766" y="543"/>
                </a:cubicBezTo>
                <a:cubicBezTo>
                  <a:pt x="1766" y="544"/>
                  <a:pt x="1767" y="544"/>
                  <a:pt x="1767" y="543"/>
                </a:cubicBezTo>
                <a:close/>
                <a:moveTo>
                  <a:pt x="1771" y="541"/>
                </a:moveTo>
                <a:cubicBezTo>
                  <a:pt x="1770" y="540"/>
                  <a:pt x="1770" y="540"/>
                  <a:pt x="1769" y="540"/>
                </a:cubicBezTo>
                <a:cubicBezTo>
                  <a:pt x="1768" y="540"/>
                  <a:pt x="1768" y="540"/>
                  <a:pt x="1767" y="540"/>
                </a:cubicBezTo>
                <a:cubicBezTo>
                  <a:pt x="1767" y="541"/>
                  <a:pt x="1767" y="540"/>
                  <a:pt x="1766" y="540"/>
                </a:cubicBezTo>
                <a:cubicBezTo>
                  <a:pt x="1766" y="540"/>
                  <a:pt x="1765" y="540"/>
                  <a:pt x="1765" y="540"/>
                </a:cubicBezTo>
                <a:cubicBezTo>
                  <a:pt x="1765" y="541"/>
                  <a:pt x="1764" y="541"/>
                  <a:pt x="1765" y="541"/>
                </a:cubicBezTo>
                <a:cubicBezTo>
                  <a:pt x="1765" y="542"/>
                  <a:pt x="1765" y="542"/>
                  <a:pt x="1766" y="542"/>
                </a:cubicBezTo>
                <a:cubicBezTo>
                  <a:pt x="1766" y="542"/>
                  <a:pt x="1766" y="542"/>
                  <a:pt x="1766" y="542"/>
                </a:cubicBezTo>
                <a:cubicBezTo>
                  <a:pt x="1766" y="543"/>
                  <a:pt x="1766" y="542"/>
                  <a:pt x="1767" y="542"/>
                </a:cubicBezTo>
                <a:cubicBezTo>
                  <a:pt x="1767" y="543"/>
                  <a:pt x="1768" y="543"/>
                  <a:pt x="1768" y="543"/>
                </a:cubicBezTo>
                <a:cubicBezTo>
                  <a:pt x="1768" y="542"/>
                  <a:pt x="1768" y="542"/>
                  <a:pt x="1767" y="542"/>
                </a:cubicBezTo>
                <a:cubicBezTo>
                  <a:pt x="1767" y="541"/>
                  <a:pt x="1767" y="541"/>
                  <a:pt x="1767" y="541"/>
                </a:cubicBezTo>
                <a:cubicBezTo>
                  <a:pt x="1767" y="540"/>
                  <a:pt x="1768" y="541"/>
                  <a:pt x="1768" y="541"/>
                </a:cubicBezTo>
                <a:cubicBezTo>
                  <a:pt x="1768" y="541"/>
                  <a:pt x="1769" y="542"/>
                  <a:pt x="1769" y="542"/>
                </a:cubicBezTo>
                <a:cubicBezTo>
                  <a:pt x="1769" y="542"/>
                  <a:pt x="1770" y="542"/>
                  <a:pt x="1771" y="542"/>
                </a:cubicBezTo>
                <a:cubicBezTo>
                  <a:pt x="1771" y="542"/>
                  <a:pt x="1771" y="541"/>
                  <a:pt x="1771" y="541"/>
                </a:cubicBezTo>
                <a:close/>
                <a:moveTo>
                  <a:pt x="1729" y="536"/>
                </a:moveTo>
                <a:cubicBezTo>
                  <a:pt x="1730" y="535"/>
                  <a:pt x="1730" y="535"/>
                  <a:pt x="1730" y="534"/>
                </a:cubicBezTo>
                <a:cubicBezTo>
                  <a:pt x="1731" y="533"/>
                  <a:pt x="1731" y="533"/>
                  <a:pt x="1732" y="533"/>
                </a:cubicBezTo>
                <a:cubicBezTo>
                  <a:pt x="1732" y="532"/>
                  <a:pt x="1732" y="532"/>
                  <a:pt x="1733" y="531"/>
                </a:cubicBezTo>
                <a:cubicBezTo>
                  <a:pt x="1733" y="530"/>
                  <a:pt x="1733" y="530"/>
                  <a:pt x="1733" y="530"/>
                </a:cubicBezTo>
                <a:cubicBezTo>
                  <a:pt x="1734" y="530"/>
                  <a:pt x="1734" y="529"/>
                  <a:pt x="1734" y="529"/>
                </a:cubicBezTo>
                <a:cubicBezTo>
                  <a:pt x="1733" y="529"/>
                  <a:pt x="1733" y="528"/>
                  <a:pt x="1733" y="528"/>
                </a:cubicBezTo>
                <a:cubicBezTo>
                  <a:pt x="1733" y="528"/>
                  <a:pt x="1733" y="528"/>
                  <a:pt x="1732" y="528"/>
                </a:cubicBezTo>
                <a:cubicBezTo>
                  <a:pt x="1732" y="528"/>
                  <a:pt x="1732" y="528"/>
                  <a:pt x="1732" y="528"/>
                </a:cubicBezTo>
                <a:cubicBezTo>
                  <a:pt x="1731" y="529"/>
                  <a:pt x="1731" y="529"/>
                  <a:pt x="1731" y="530"/>
                </a:cubicBezTo>
                <a:cubicBezTo>
                  <a:pt x="1730" y="530"/>
                  <a:pt x="1730" y="530"/>
                  <a:pt x="1730" y="530"/>
                </a:cubicBezTo>
                <a:cubicBezTo>
                  <a:pt x="1729" y="530"/>
                  <a:pt x="1729" y="531"/>
                  <a:pt x="1729" y="531"/>
                </a:cubicBezTo>
                <a:cubicBezTo>
                  <a:pt x="1729" y="532"/>
                  <a:pt x="1729" y="531"/>
                  <a:pt x="1728" y="532"/>
                </a:cubicBezTo>
                <a:cubicBezTo>
                  <a:pt x="1728" y="532"/>
                  <a:pt x="1728" y="533"/>
                  <a:pt x="1727" y="533"/>
                </a:cubicBezTo>
                <a:cubicBezTo>
                  <a:pt x="1726" y="533"/>
                  <a:pt x="1726" y="534"/>
                  <a:pt x="1725" y="534"/>
                </a:cubicBezTo>
                <a:cubicBezTo>
                  <a:pt x="1725" y="534"/>
                  <a:pt x="1724" y="534"/>
                  <a:pt x="1723" y="533"/>
                </a:cubicBezTo>
                <a:cubicBezTo>
                  <a:pt x="1722" y="533"/>
                  <a:pt x="1721" y="533"/>
                  <a:pt x="1720" y="533"/>
                </a:cubicBezTo>
                <a:cubicBezTo>
                  <a:pt x="1719" y="533"/>
                  <a:pt x="1719" y="534"/>
                  <a:pt x="1718" y="534"/>
                </a:cubicBezTo>
                <a:cubicBezTo>
                  <a:pt x="1718" y="533"/>
                  <a:pt x="1717" y="533"/>
                  <a:pt x="1716" y="533"/>
                </a:cubicBezTo>
                <a:cubicBezTo>
                  <a:pt x="1716" y="533"/>
                  <a:pt x="1714" y="533"/>
                  <a:pt x="1714" y="533"/>
                </a:cubicBezTo>
                <a:cubicBezTo>
                  <a:pt x="1713" y="532"/>
                  <a:pt x="1713" y="532"/>
                  <a:pt x="1713" y="533"/>
                </a:cubicBezTo>
                <a:cubicBezTo>
                  <a:pt x="1712" y="533"/>
                  <a:pt x="1711" y="532"/>
                  <a:pt x="1711" y="532"/>
                </a:cubicBezTo>
                <a:cubicBezTo>
                  <a:pt x="1711" y="531"/>
                  <a:pt x="1710" y="531"/>
                  <a:pt x="1710" y="531"/>
                </a:cubicBezTo>
                <a:cubicBezTo>
                  <a:pt x="1709" y="531"/>
                  <a:pt x="1709" y="531"/>
                  <a:pt x="1708" y="531"/>
                </a:cubicBezTo>
                <a:cubicBezTo>
                  <a:pt x="1708" y="531"/>
                  <a:pt x="1707" y="530"/>
                  <a:pt x="1707" y="531"/>
                </a:cubicBezTo>
                <a:cubicBezTo>
                  <a:pt x="1706" y="531"/>
                  <a:pt x="1707" y="531"/>
                  <a:pt x="1707" y="532"/>
                </a:cubicBezTo>
                <a:cubicBezTo>
                  <a:pt x="1707" y="533"/>
                  <a:pt x="1706" y="533"/>
                  <a:pt x="1706" y="533"/>
                </a:cubicBezTo>
                <a:cubicBezTo>
                  <a:pt x="1705" y="534"/>
                  <a:pt x="1705" y="534"/>
                  <a:pt x="1705" y="534"/>
                </a:cubicBezTo>
                <a:cubicBezTo>
                  <a:pt x="1704" y="534"/>
                  <a:pt x="1704" y="534"/>
                  <a:pt x="1703" y="533"/>
                </a:cubicBezTo>
                <a:cubicBezTo>
                  <a:pt x="1703" y="533"/>
                  <a:pt x="1703" y="533"/>
                  <a:pt x="1703" y="534"/>
                </a:cubicBezTo>
                <a:cubicBezTo>
                  <a:pt x="1703" y="534"/>
                  <a:pt x="1703" y="534"/>
                  <a:pt x="1702" y="535"/>
                </a:cubicBezTo>
                <a:cubicBezTo>
                  <a:pt x="1702" y="535"/>
                  <a:pt x="1702" y="535"/>
                  <a:pt x="1702" y="536"/>
                </a:cubicBezTo>
                <a:cubicBezTo>
                  <a:pt x="1702" y="536"/>
                  <a:pt x="1702" y="536"/>
                  <a:pt x="1701" y="536"/>
                </a:cubicBezTo>
                <a:cubicBezTo>
                  <a:pt x="1701" y="537"/>
                  <a:pt x="1701" y="537"/>
                  <a:pt x="1701" y="537"/>
                </a:cubicBezTo>
                <a:cubicBezTo>
                  <a:pt x="1701" y="538"/>
                  <a:pt x="1700" y="538"/>
                  <a:pt x="1701" y="539"/>
                </a:cubicBezTo>
                <a:cubicBezTo>
                  <a:pt x="1701" y="539"/>
                  <a:pt x="1701" y="540"/>
                  <a:pt x="1701" y="540"/>
                </a:cubicBezTo>
                <a:cubicBezTo>
                  <a:pt x="1701" y="541"/>
                  <a:pt x="1700" y="540"/>
                  <a:pt x="1700" y="540"/>
                </a:cubicBezTo>
                <a:cubicBezTo>
                  <a:pt x="1700" y="539"/>
                  <a:pt x="1699" y="540"/>
                  <a:pt x="1700" y="541"/>
                </a:cubicBezTo>
                <a:cubicBezTo>
                  <a:pt x="1700" y="541"/>
                  <a:pt x="1700" y="541"/>
                  <a:pt x="1700" y="542"/>
                </a:cubicBezTo>
                <a:cubicBezTo>
                  <a:pt x="1700" y="542"/>
                  <a:pt x="1700" y="542"/>
                  <a:pt x="1700" y="543"/>
                </a:cubicBezTo>
                <a:cubicBezTo>
                  <a:pt x="1700" y="544"/>
                  <a:pt x="1700" y="544"/>
                  <a:pt x="1701" y="545"/>
                </a:cubicBezTo>
                <a:cubicBezTo>
                  <a:pt x="1701" y="545"/>
                  <a:pt x="1701" y="546"/>
                  <a:pt x="1700" y="546"/>
                </a:cubicBezTo>
                <a:cubicBezTo>
                  <a:pt x="1700" y="546"/>
                  <a:pt x="1700" y="545"/>
                  <a:pt x="1700" y="544"/>
                </a:cubicBezTo>
                <a:cubicBezTo>
                  <a:pt x="1700" y="544"/>
                  <a:pt x="1700" y="545"/>
                  <a:pt x="1699" y="545"/>
                </a:cubicBezTo>
                <a:cubicBezTo>
                  <a:pt x="1699" y="545"/>
                  <a:pt x="1699" y="545"/>
                  <a:pt x="1699" y="546"/>
                </a:cubicBezTo>
                <a:cubicBezTo>
                  <a:pt x="1698" y="547"/>
                  <a:pt x="1698" y="548"/>
                  <a:pt x="1697" y="548"/>
                </a:cubicBezTo>
                <a:cubicBezTo>
                  <a:pt x="1697" y="548"/>
                  <a:pt x="1697" y="549"/>
                  <a:pt x="1697" y="549"/>
                </a:cubicBezTo>
                <a:cubicBezTo>
                  <a:pt x="1697" y="550"/>
                  <a:pt x="1697" y="550"/>
                  <a:pt x="1697" y="552"/>
                </a:cubicBezTo>
                <a:cubicBezTo>
                  <a:pt x="1697" y="553"/>
                  <a:pt x="1697" y="552"/>
                  <a:pt x="1697" y="553"/>
                </a:cubicBezTo>
                <a:cubicBezTo>
                  <a:pt x="1697" y="554"/>
                  <a:pt x="1696" y="554"/>
                  <a:pt x="1696" y="555"/>
                </a:cubicBezTo>
                <a:cubicBezTo>
                  <a:pt x="1696" y="555"/>
                  <a:pt x="1696" y="556"/>
                  <a:pt x="1696" y="557"/>
                </a:cubicBezTo>
                <a:cubicBezTo>
                  <a:pt x="1696" y="557"/>
                  <a:pt x="1696" y="557"/>
                  <a:pt x="1695" y="558"/>
                </a:cubicBezTo>
                <a:cubicBezTo>
                  <a:pt x="1695" y="558"/>
                  <a:pt x="1694" y="558"/>
                  <a:pt x="1694" y="558"/>
                </a:cubicBezTo>
                <a:cubicBezTo>
                  <a:pt x="1694" y="559"/>
                  <a:pt x="1694" y="559"/>
                  <a:pt x="1694" y="560"/>
                </a:cubicBezTo>
                <a:cubicBezTo>
                  <a:pt x="1695" y="560"/>
                  <a:pt x="1694" y="560"/>
                  <a:pt x="1694" y="561"/>
                </a:cubicBezTo>
                <a:cubicBezTo>
                  <a:pt x="1694" y="562"/>
                  <a:pt x="1694" y="564"/>
                  <a:pt x="1694" y="565"/>
                </a:cubicBezTo>
                <a:cubicBezTo>
                  <a:pt x="1694" y="566"/>
                  <a:pt x="1695" y="564"/>
                  <a:pt x="1696" y="564"/>
                </a:cubicBezTo>
                <a:cubicBezTo>
                  <a:pt x="1697" y="564"/>
                  <a:pt x="1696" y="564"/>
                  <a:pt x="1697" y="564"/>
                </a:cubicBezTo>
                <a:cubicBezTo>
                  <a:pt x="1698" y="564"/>
                  <a:pt x="1698" y="564"/>
                  <a:pt x="1698" y="565"/>
                </a:cubicBezTo>
                <a:cubicBezTo>
                  <a:pt x="1698" y="565"/>
                  <a:pt x="1698" y="565"/>
                  <a:pt x="1698" y="566"/>
                </a:cubicBezTo>
                <a:cubicBezTo>
                  <a:pt x="1698" y="566"/>
                  <a:pt x="1698" y="567"/>
                  <a:pt x="1699" y="568"/>
                </a:cubicBezTo>
                <a:cubicBezTo>
                  <a:pt x="1699" y="569"/>
                  <a:pt x="1699" y="570"/>
                  <a:pt x="1698" y="571"/>
                </a:cubicBezTo>
                <a:cubicBezTo>
                  <a:pt x="1698" y="572"/>
                  <a:pt x="1698" y="572"/>
                  <a:pt x="1698" y="573"/>
                </a:cubicBezTo>
                <a:cubicBezTo>
                  <a:pt x="1698" y="574"/>
                  <a:pt x="1697" y="575"/>
                  <a:pt x="1697" y="575"/>
                </a:cubicBezTo>
                <a:cubicBezTo>
                  <a:pt x="1697" y="576"/>
                  <a:pt x="1697" y="577"/>
                  <a:pt x="1697" y="578"/>
                </a:cubicBezTo>
                <a:cubicBezTo>
                  <a:pt x="1697" y="578"/>
                  <a:pt x="1698" y="578"/>
                  <a:pt x="1698" y="579"/>
                </a:cubicBezTo>
                <a:cubicBezTo>
                  <a:pt x="1698" y="579"/>
                  <a:pt x="1698" y="580"/>
                  <a:pt x="1699" y="579"/>
                </a:cubicBezTo>
                <a:cubicBezTo>
                  <a:pt x="1700" y="579"/>
                  <a:pt x="1700" y="579"/>
                  <a:pt x="1701" y="578"/>
                </a:cubicBezTo>
                <a:cubicBezTo>
                  <a:pt x="1702" y="578"/>
                  <a:pt x="1702" y="578"/>
                  <a:pt x="1702" y="578"/>
                </a:cubicBezTo>
                <a:cubicBezTo>
                  <a:pt x="1703" y="578"/>
                  <a:pt x="1703" y="578"/>
                  <a:pt x="1703" y="578"/>
                </a:cubicBezTo>
                <a:cubicBezTo>
                  <a:pt x="1703" y="577"/>
                  <a:pt x="1703" y="577"/>
                  <a:pt x="1703" y="576"/>
                </a:cubicBezTo>
                <a:cubicBezTo>
                  <a:pt x="1702" y="575"/>
                  <a:pt x="1703" y="575"/>
                  <a:pt x="1703" y="574"/>
                </a:cubicBezTo>
                <a:cubicBezTo>
                  <a:pt x="1703" y="573"/>
                  <a:pt x="1703" y="573"/>
                  <a:pt x="1703" y="572"/>
                </a:cubicBezTo>
                <a:cubicBezTo>
                  <a:pt x="1704" y="572"/>
                  <a:pt x="1703" y="571"/>
                  <a:pt x="1703" y="570"/>
                </a:cubicBezTo>
                <a:cubicBezTo>
                  <a:pt x="1703" y="570"/>
                  <a:pt x="1703" y="568"/>
                  <a:pt x="1703" y="567"/>
                </a:cubicBezTo>
                <a:cubicBezTo>
                  <a:pt x="1703" y="566"/>
                  <a:pt x="1704" y="566"/>
                  <a:pt x="1704" y="565"/>
                </a:cubicBezTo>
                <a:cubicBezTo>
                  <a:pt x="1704" y="564"/>
                  <a:pt x="1704" y="563"/>
                  <a:pt x="1704" y="562"/>
                </a:cubicBezTo>
                <a:cubicBezTo>
                  <a:pt x="1704" y="562"/>
                  <a:pt x="1703" y="562"/>
                  <a:pt x="1703" y="561"/>
                </a:cubicBezTo>
                <a:cubicBezTo>
                  <a:pt x="1703" y="561"/>
                  <a:pt x="1703" y="560"/>
                  <a:pt x="1703" y="560"/>
                </a:cubicBezTo>
                <a:cubicBezTo>
                  <a:pt x="1704" y="560"/>
                  <a:pt x="1704" y="559"/>
                  <a:pt x="1705" y="558"/>
                </a:cubicBezTo>
                <a:cubicBezTo>
                  <a:pt x="1705" y="558"/>
                  <a:pt x="1707" y="558"/>
                  <a:pt x="1707" y="558"/>
                </a:cubicBezTo>
                <a:cubicBezTo>
                  <a:pt x="1708" y="559"/>
                  <a:pt x="1708" y="559"/>
                  <a:pt x="1708" y="559"/>
                </a:cubicBezTo>
                <a:cubicBezTo>
                  <a:pt x="1707" y="560"/>
                  <a:pt x="1708" y="560"/>
                  <a:pt x="1708" y="560"/>
                </a:cubicBezTo>
                <a:cubicBezTo>
                  <a:pt x="1708" y="561"/>
                  <a:pt x="1708" y="561"/>
                  <a:pt x="1707" y="562"/>
                </a:cubicBezTo>
                <a:cubicBezTo>
                  <a:pt x="1707" y="563"/>
                  <a:pt x="1707" y="563"/>
                  <a:pt x="1707" y="564"/>
                </a:cubicBezTo>
                <a:cubicBezTo>
                  <a:pt x="1707" y="565"/>
                  <a:pt x="1707" y="565"/>
                  <a:pt x="1708" y="565"/>
                </a:cubicBezTo>
                <a:cubicBezTo>
                  <a:pt x="1708" y="566"/>
                  <a:pt x="1709" y="567"/>
                  <a:pt x="1709" y="567"/>
                </a:cubicBezTo>
                <a:cubicBezTo>
                  <a:pt x="1710" y="568"/>
                  <a:pt x="1711" y="568"/>
                  <a:pt x="1711" y="568"/>
                </a:cubicBezTo>
                <a:cubicBezTo>
                  <a:pt x="1711" y="569"/>
                  <a:pt x="1710" y="569"/>
                  <a:pt x="1710" y="569"/>
                </a:cubicBezTo>
                <a:cubicBezTo>
                  <a:pt x="1710" y="570"/>
                  <a:pt x="1710" y="570"/>
                  <a:pt x="1710" y="571"/>
                </a:cubicBezTo>
                <a:cubicBezTo>
                  <a:pt x="1710" y="572"/>
                  <a:pt x="1710" y="572"/>
                  <a:pt x="1711" y="573"/>
                </a:cubicBezTo>
                <a:cubicBezTo>
                  <a:pt x="1711" y="573"/>
                  <a:pt x="1711" y="573"/>
                  <a:pt x="1712" y="573"/>
                </a:cubicBezTo>
                <a:cubicBezTo>
                  <a:pt x="1712" y="573"/>
                  <a:pt x="1712" y="573"/>
                  <a:pt x="1713" y="573"/>
                </a:cubicBezTo>
                <a:cubicBezTo>
                  <a:pt x="1714" y="574"/>
                  <a:pt x="1714" y="573"/>
                  <a:pt x="1713" y="572"/>
                </a:cubicBezTo>
                <a:cubicBezTo>
                  <a:pt x="1713" y="572"/>
                  <a:pt x="1713" y="572"/>
                  <a:pt x="1714" y="571"/>
                </a:cubicBezTo>
                <a:cubicBezTo>
                  <a:pt x="1714" y="571"/>
                  <a:pt x="1715" y="570"/>
                  <a:pt x="1715" y="570"/>
                </a:cubicBezTo>
                <a:cubicBezTo>
                  <a:pt x="1716" y="570"/>
                  <a:pt x="1716" y="571"/>
                  <a:pt x="1716" y="570"/>
                </a:cubicBezTo>
                <a:cubicBezTo>
                  <a:pt x="1717" y="570"/>
                  <a:pt x="1717" y="570"/>
                  <a:pt x="1717" y="570"/>
                </a:cubicBezTo>
                <a:cubicBezTo>
                  <a:pt x="1717" y="571"/>
                  <a:pt x="1718" y="571"/>
                  <a:pt x="1718" y="570"/>
                </a:cubicBezTo>
                <a:cubicBezTo>
                  <a:pt x="1718" y="570"/>
                  <a:pt x="1717" y="570"/>
                  <a:pt x="1718" y="570"/>
                </a:cubicBezTo>
                <a:cubicBezTo>
                  <a:pt x="1718" y="570"/>
                  <a:pt x="1718" y="570"/>
                  <a:pt x="1718" y="570"/>
                </a:cubicBezTo>
                <a:cubicBezTo>
                  <a:pt x="1719" y="570"/>
                  <a:pt x="1719" y="569"/>
                  <a:pt x="1719" y="569"/>
                </a:cubicBezTo>
                <a:cubicBezTo>
                  <a:pt x="1719" y="568"/>
                  <a:pt x="1718" y="567"/>
                  <a:pt x="1718" y="568"/>
                </a:cubicBezTo>
                <a:cubicBezTo>
                  <a:pt x="1718" y="569"/>
                  <a:pt x="1718" y="568"/>
                  <a:pt x="1717" y="568"/>
                </a:cubicBezTo>
                <a:cubicBezTo>
                  <a:pt x="1717" y="567"/>
                  <a:pt x="1717" y="568"/>
                  <a:pt x="1717" y="567"/>
                </a:cubicBezTo>
                <a:cubicBezTo>
                  <a:pt x="1716" y="567"/>
                  <a:pt x="1717" y="567"/>
                  <a:pt x="1717" y="567"/>
                </a:cubicBezTo>
                <a:cubicBezTo>
                  <a:pt x="1717" y="567"/>
                  <a:pt x="1717" y="566"/>
                  <a:pt x="1717" y="566"/>
                </a:cubicBezTo>
                <a:cubicBezTo>
                  <a:pt x="1716" y="566"/>
                  <a:pt x="1716" y="566"/>
                  <a:pt x="1715" y="565"/>
                </a:cubicBezTo>
                <a:cubicBezTo>
                  <a:pt x="1715" y="565"/>
                  <a:pt x="1715" y="565"/>
                  <a:pt x="1715" y="564"/>
                </a:cubicBezTo>
                <a:cubicBezTo>
                  <a:pt x="1715" y="564"/>
                  <a:pt x="1715" y="564"/>
                  <a:pt x="1715" y="563"/>
                </a:cubicBezTo>
                <a:cubicBezTo>
                  <a:pt x="1716" y="563"/>
                  <a:pt x="1716" y="564"/>
                  <a:pt x="1716" y="564"/>
                </a:cubicBezTo>
                <a:cubicBezTo>
                  <a:pt x="1716" y="563"/>
                  <a:pt x="1716" y="563"/>
                  <a:pt x="1716" y="563"/>
                </a:cubicBezTo>
                <a:cubicBezTo>
                  <a:pt x="1715" y="563"/>
                  <a:pt x="1715" y="562"/>
                  <a:pt x="1716" y="562"/>
                </a:cubicBezTo>
                <a:cubicBezTo>
                  <a:pt x="1717" y="562"/>
                  <a:pt x="1716" y="562"/>
                  <a:pt x="1716" y="561"/>
                </a:cubicBezTo>
                <a:cubicBezTo>
                  <a:pt x="1715" y="561"/>
                  <a:pt x="1715" y="561"/>
                  <a:pt x="1715" y="560"/>
                </a:cubicBezTo>
                <a:cubicBezTo>
                  <a:pt x="1715" y="559"/>
                  <a:pt x="1715" y="559"/>
                  <a:pt x="1714" y="559"/>
                </a:cubicBezTo>
                <a:cubicBezTo>
                  <a:pt x="1714" y="559"/>
                  <a:pt x="1713" y="559"/>
                  <a:pt x="1713" y="558"/>
                </a:cubicBezTo>
                <a:cubicBezTo>
                  <a:pt x="1713" y="557"/>
                  <a:pt x="1713" y="557"/>
                  <a:pt x="1713" y="556"/>
                </a:cubicBezTo>
                <a:cubicBezTo>
                  <a:pt x="1713" y="556"/>
                  <a:pt x="1712" y="555"/>
                  <a:pt x="1712" y="555"/>
                </a:cubicBezTo>
                <a:cubicBezTo>
                  <a:pt x="1711" y="555"/>
                  <a:pt x="1711" y="555"/>
                  <a:pt x="1711" y="554"/>
                </a:cubicBezTo>
                <a:cubicBezTo>
                  <a:pt x="1711" y="554"/>
                  <a:pt x="1710" y="554"/>
                  <a:pt x="1710" y="553"/>
                </a:cubicBezTo>
                <a:cubicBezTo>
                  <a:pt x="1709" y="553"/>
                  <a:pt x="1710" y="552"/>
                  <a:pt x="1710" y="552"/>
                </a:cubicBezTo>
                <a:cubicBezTo>
                  <a:pt x="1710" y="552"/>
                  <a:pt x="1710" y="552"/>
                  <a:pt x="1711" y="553"/>
                </a:cubicBezTo>
                <a:cubicBezTo>
                  <a:pt x="1711" y="553"/>
                  <a:pt x="1712" y="553"/>
                  <a:pt x="1712" y="553"/>
                </a:cubicBezTo>
                <a:cubicBezTo>
                  <a:pt x="1713" y="552"/>
                  <a:pt x="1713" y="552"/>
                  <a:pt x="1713" y="551"/>
                </a:cubicBezTo>
                <a:cubicBezTo>
                  <a:pt x="1714" y="551"/>
                  <a:pt x="1714" y="551"/>
                  <a:pt x="1715" y="551"/>
                </a:cubicBezTo>
                <a:cubicBezTo>
                  <a:pt x="1716" y="551"/>
                  <a:pt x="1717" y="549"/>
                  <a:pt x="1717" y="548"/>
                </a:cubicBezTo>
                <a:cubicBezTo>
                  <a:pt x="1718" y="548"/>
                  <a:pt x="1718" y="546"/>
                  <a:pt x="1719" y="546"/>
                </a:cubicBezTo>
                <a:cubicBezTo>
                  <a:pt x="1720" y="546"/>
                  <a:pt x="1721" y="546"/>
                  <a:pt x="1721" y="546"/>
                </a:cubicBezTo>
                <a:cubicBezTo>
                  <a:pt x="1721" y="546"/>
                  <a:pt x="1722" y="547"/>
                  <a:pt x="1722" y="547"/>
                </a:cubicBezTo>
                <a:cubicBezTo>
                  <a:pt x="1723" y="547"/>
                  <a:pt x="1722" y="546"/>
                  <a:pt x="1723" y="546"/>
                </a:cubicBezTo>
                <a:cubicBezTo>
                  <a:pt x="1723" y="545"/>
                  <a:pt x="1723" y="545"/>
                  <a:pt x="1722" y="544"/>
                </a:cubicBezTo>
                <a:cubicBezTo>
                  <a:pt x="1722" y="544"/>
                  <a:pt x="1721" y="543"/>
                  <a:pt x="1720" y="544"/>
                </a:cubicBezTo>
                <a:cubicBezTo>
                  <a:pt x="1720" y="544"/>
                  <a:pt x="1719" y="544"/>
                  <a:pt x="1719" y="544"/>
                </a:cubicBezTo>
                <a:cubicBezTo>
                  <a:pt x="1718" y="544"/>
                  <a:pt x="1719" y="545"/>
                  <a:pt x="1719" y="545"/>
                </a:cubicBezTo>
                <a:cubicBezTo>
                  <a:pt x="1720" y="545"/>
                  <a:pt x="1719" y="545"/>
                  <a:pt x="1718" y="545"/>
                </a:cubicBezTo>
                <a:cubicBezTo>
                  <a:pt x="1717" y="545"/>
                  <a:pt x="1716" y="545"/>
                  <a:pt x="1715" y="545"/>
                </a:cubicBezTo>
                <a:cubicBezTo>
                  <a:pt x="1715" y="545"/>
                  <a:pt x="1715" y="545"/>
                  <a:pt x="1714" y="546"/>
                </a:cubicBezTo>
                <a:cubicBezTo>
                  <a:pt x="1714" y="546"/>
                  <a:pt x="1713" y="547"/>
                  <a:pt x="1712" y="546"/>
                </a:cubicBezTo>
                <a:cubicBezTo>
                  <a:pt x="1712" y="546"/>
                  <a:pt x="1712" y="546"/>
                  <a:pt x="1712" y="546"/>
                </a:cubicBezTo>
                <a:cubicBezTo>
                  <a:pt x="1712" y="545"/>
                  <a:pt x="1711" y="545"/>
                  <a:pt x="1711" y="546"/>
                </a:cubicBezTo>
                <a:cubicBezTo>
                  <a:pt x="1710" y="547"/>
                  <a:pt x="1710" y="547"/>
                  <a:pt x="1709" y="548"/>
                </a:cubicBezTo>
                <a:cubicBezTo>
                  <a:pt x="1709" y="548"/>
                  <a:pt x="1709" y="549"/>
                  <a:pt x="1708" y="550"/>
                </a:cubicBezTo>
                <a:cubicBezTo>
                  <a:pt x="1708" y="550"/>
                  <a:pt x="1708" y="550"/>
                  <a:pt x="1707" y="549"/>
                </a:cubicBezTo>
                <a:cubicBezTo>
                  <a:pt x="1706" y="549"/>
                  <a:pt x="1705" y="549"/>
                  <a:pt x="1705" y="548"/>
                </a:cubicBezTo>
                <a:cubicBezTo>
                  <a:pt x="1705" y="548"/>
                  <a:pt x="1705" y="547"/>
                  <a:pt x="1704" y="546"/>
                </a:cubicBezTo>
                <a:cubicBezTo>
                  <a:pt x="1704" y="546"/>
                  <a:pt x="1703" y="547"/>
                  <a:pt x="1703" y="546"/>
                </a:cubicBezTo>
                <a:cubicBezTo>
                  <a:pt x="1703" y="545"/>
                  <a:pt x="1702" y="544"/>
                  <a:pt x="1702" y="543"/>
                </a:cubicBezTo>
                <a:cubicBezTo>
                  <a:pt x="1701" y="542"/>
                  <a:pt x="1702" y="540"/>
                  <a:pt x="1702" y="539"/>
                </a:cubicBezTo>
                <a:cubicBezTo>
                  <a:pt x="1702" y="538"/>
                  <a:pt x="1703" y="538"/>
                  <a:pt x="1704" y="537"/>
                </a:cubicBezTo>
                <a:cubicBezTo>
                  <a:pt x="1704" y="536"/>
                  <a:pt x="1705" y="536"/>
                  <a:pt x="1706" y="536"/>
                </a:cubicBezTo>
                <a:cubicBezTo>
                  <a:pt x="1706" y="537"/>
                  <a:pt x="1707" y="537"/>
                  <a:pt x="1707" y="537"/>
                </a:cubicBezTo>
                <a:cubicBezTo>
                  <a:pt x="1707" y="537"/>
                  <a:pt x="1708" y="537"/>
                  <a:pt x="1708" y="537"/>
                </a:cubicBezTo>
                <a:cubicBezTo>
                  <a:pt x="1708" y="537"/>
                  <a:pt x="1709" y="537"/>
                  <a:pt x="1709" y="536"/>
                </a:cubicBezTo>
                <a:cubicBezTo>
                  <a:pt x="1710" y="536"/>
                  <a:pt x="1710" y="537"/>
                  <a:pt x="1711" y="536"/>
                </a:cubicBezTo>
                <a:cubicBezTo>
                  <a:pt x="1711" y="536"/>
                  <a:pt x="1711" y="536"/>
                  <a:pt x="1712" y="536"/>
                </a:cubicBezTo>
                <a:cubicBezTo>
                  <a:pt x="1712" y="536"/>
                  <a:pt x="1712" y="537"/>
                  <a:pt x="1713" y="537"/>
                </a:cubicBezTo>
                <a:cubicBezTo>
                  <a:pt x="1714" y="537"/>
                  <a:pt x="1714" y="536"/>
                  <a:pt x="1715" y="536"/>
                </a:cubicBezTo>
                <a:cubicBezTo>
                  <a:pt x="1715" y="537"/>
                  <a:pt x="1716" y="537"/>
                  <a:pt x="1717" y="536"/>
                </a:cubicBezTo>
                <a:cubicBezTo>
                  <a:pt x="1717" y="536"/>
                  <a:pt x="1718" y="536"/>
                  <a:pt x="1718" y="536"/>
                </a:cubicBezTo>
                <a:cubicBezTo>
                  <a:pt x="1719" y="537"/>
                  <a:pt x="1719" y="537"/>
                  <a:pt x="1720" y="536"/>
                </a:cubicBezTo>
                <a:cubicBezTo>
                  <a:pt x="1721" y="536"/>
                  <a:pt x="1721" y="537"/>
                  <a:pt x="1722" y="538"/>
                </a:cubicBezTo>
                <a:cubicBezTo>
                  <a:pt x="1722" y="538"/>
                  <a:pt x="1723" y="538"/>
                  <a:pt x="1723" y="538"/>
                </a:cubicBezTo>
                <a:cubicBezTo>
                  <a:pt x="1724" y="538"/>
                  <a:pt x="1726" y="537"/>
                  <a:pt x="1728" y="537"/>
                </a:cubicBezTo>
                <a:cubicBezTo>
                  <a:pt x="1729" y="537"/>
                  <a:pt x="1729" y="536"/>
                  <a:pt x="1729" y="536"/>
                </a:cubicBezTo>
                <a:close/>
                <a:moveTo>
                  <a:pt x="1713" y="542"/>
                </a:moveTo>
                <a:cubicBezTo>
                  <a:pt x="1713" y="543"/>
                  <a:pt x="1713" y="543"/>
                  <a:pt x="1712" y="542"/>
                </a:cubicBezTo>
                <a:cubicBezTo>
                  <a:pt x="1712" y="543"/>
                  <a:pt x="1712" y="543"/>
                  <a:pt x="1713" y="543"/>
                </a:cubicBezTo>
                <a:cubicBezTo>
                  <a:pt x="1713" y="543"/>
                  <a:pt x="1713" y="543"/>
                  <a:pt x="1714" y="543"/>
                </a:cubicBezTo>
                <a:cubicBezTo>
                  <a:pt x="1714" y="543"/>
                  <a:pt x="1714" y="542"/>
                  <a:pt x="1714" y="542"/>
                </a:cubicBezTo>
                <a:cubicBezTo>
                  <a:pt x="1714" y="542"/>
                  <a:pt x="1713" y="542"/>
                  <a:pt x="1713" y="542"/>
                </a:cubicBezTo>
                <a:close/>
                <a:moveTo>
                  <a:pt x="1716" y="542"/>
                </a:moveTo>
                <a:cubicBezTo>
                  <a:pt x="1716" y="542"/>
                  <a:pt x="1716" y="541"/>
                  <a:pt x="1716" y="541"/>
                </a:cubicBezTo>
                <a:cubicBezTo>
                  <a:pt x="1715" y="542"/>
                  <a:pt x="1716" y="542"/>
                  <a:pt x="1716" y="542"/>
                </a:cubicBezTo>
                <a:close/>
                <a:moveTo>
                  <a:pt x="1723" y="550"/>
                </a:moveTo>
                <a:cubicBezTo>
                  <a:pt x="1723" y="549"/>
                  <a:pt x="1723" y="548"/>
                  <a:pt x="1723" y="548"/>
                </a:cubicBezTo>
                <a:cubicBezTo>
                  <a:pt x="1722" y="548"/>
                  <a:pt x="1722" y="549"/>
                  <a:pt x="1722" y="549"/>
                </a:cubicBezTo>
                <a:cubicBezTo>
                  <a:pt x="1721" y="550"/>
                  <a:pt x="1721" y="550"/>
                  <a:pt x="1721" y="549"/>
                </a:cubicBezTo>
                <a:cubicBezTo>
                  <a:pt x="1721" y="548"/>
                  <a:pt x="1721" y="548"/>
                  <a:pt x="1721" y="548"/>
                </a:cubicBezTo>
                <a:cubicBezTo>
                  <a:pt x="1720" y="548"/>
                  <a:pt x="1720" y="548"/>
                  <a:pt x="1720" y="548"/>
                </a:cubicBezTo>
                <a:cubicBezTo>
                  <a:pt x="1719" y="548"/>
                  <a:pt x="1719" y="549"/>
                  <a:pt x="1719" y="550"/>
                </a:cubicBezTo>
                <a:cubicBezTo>
                  <a:pt x="1719" y="551"/>
                  <a:pt x="1719" y="551"/>
                  <a:pt x="1719" y="551"/>
                </a:cubicBezTo>
                <a:cubicBezTo>
                  <a:pt x="1720" y="550"/>
                  <a:pt x="1721" y="549"/>
                  <a:pt x="1721" y="549"/>
                </a:cubicBezTo>
                <a:cubicBezTo>
                  <a:pt x="1721" y="550"/>
                  <a:pt x="1721" y="552"/>
                  <a:pt x="1721" y="551"/>
                </a:cubicBezTo>
                <a:cubicBezTo>
                  <a:pt x="1722" y="551"/>
                  <a:pt x="1721" y="550"/>
                  <a:pt x="1722" y="550"/>
                </a:cubicBezTo>
                <a:cubicBezTo>
                  <a:pt x="1723" y="550"/>
                  <a:pt x="1723" y="551"/>
                  <a:pt x="1723" y="550"/>
                </a:cubicBezTo>
                <a:close/>
                <a:moveTo>
                  <a:pt x="1722" y="551"/>
                </a:moveTo>
                <a:cubicBezTo>
                  <a:pt x="1722" y="551"/>
                  <a:pt x="1721" y="552"/>
                  <a:pt x="1722" y="552"/>
                </a:cubicBezTo>
                <a:cubicBezTo>
                  <a:pt x="1722" y="552"/>
                  <a:pt x="1723" y="551"/>
                  <a:pt x="1722" y="551"/>
                </a:cubicBezTo>
                <a:close/>
                <a:moveTo>
                  <a:pt x="1703" y="582"/>
                </a:moveTo>
                <a:cubicBezTo>
                  <a:pt x="1703" y="583"/>
                  <a:pt x="1703" y="584"/>
                  <a:pt x="1703" y="584"/>
                </a:cubicBezTo>
                <a:cubicBezTo>
                  <a:pt x="1703" y="585"/>
                  <a:pt x="1703" y="583"/>
                  <a:pt x="1704" y="582"/>
                </a:cubicBezTo>
                <a:cubicBezTo>
                  <a:pt x="1704" y="581"/>
                  <a:pt x="1704" y="580"/>
                  <a:pt x="1704" y="580"/>
                </a:cubicBezTo>
                <a:cubicBezTo>
                  <a:pt x="1703" y="579"/>
                  <a:pt x="1703" y="581"/>
                  <a:pt x="1703" y="582"/>
                </a:cubicBezTo>
                <a:close/>
                <a:moveTo>
                  <a:pt x="1712" y="576"/>
                </a:moveTo>
                <a:cubicBezTo>
                  <a:pt x="1712" y="577"/>
                  <a:pt x="1712" y="578"/>
                  <a:pt x="1713" y="578"/>
                </a:cubicBezTo>
                <a:cubicBezTo>
                  <a:pt x="1713" y="577"/>
                  <a:pt x="1713" y="574"/>
                  <a:pt x="1713" y="575"/>
                </a:cubicBezTo>
                <a:cubicBezTo>
                  <a:pt x="1712" y="575"/>
                  <a:pt x="1711" y="575"/>
                  <a:pt x="1712" y="576"/>
                </a:cubicBezTo>
                <a:close/>
                <a:moveTo>
                  <a:pt x="1715" y="577"/>
                </a:moveTo>
                <a:cubicBezTo>
                  <a:pt x="1716" y="577"/>
                  <a:pt x="1716" y="576"/>
                  <a:pt x="1716" y="577"/>
                </a:cubicBezTo>
                <a:cubicBezTo>
                  <a:pt x="1716" y="577"/>
                  <a:pt x="1717" y="577"/>
                  <a:pt x="1717" y="576"/>
                </a:cubicBezTo>
                <a:cubicBezTo>
                  <a:pt x="1717" y="576"/>
                  <a:pt x="1716" y="575"/>
                  <a:pt x="1717" y="575"/>
                </a:cubicBezTo>
                <a:cubicBezTo>
                  <a:pt x="1718" y="574"/>
                  <a:pt x="1718" y="573"/>
                  <a:pt x="1718" y="573"/>
                </a:cubicBezTo>
                <a:cubicBezTo>
                  <a:pt x="1718" y="572"/>
                  <a:pt x="1718" y="572"/>
                  <a:pt x="1717" y="572"/>
                </a:cubicBezTo>
                <a:cubicBezTo>
                  <a:pt x="1717" y="572"/>
                  <a:pt x="1716" y="572"/>
                  <a:pt x="1716" y="573"/>
                </a:cubicBezTo>
                <a:cubicBezTo>
                  <a:pt x="1715" y="573"/>
                  <a:pt x="1716" y="573"/>
                  <a:pt x="1715" y="573"/>
                </a:cubicBezTo>
                <a:cubicBezTo>
                  <a:pt x="1715" y="573"/>
                  <a:pt x="1715" y="574"/>
                  <a:pt x="1715" y="574"/>
                </a:cubicBezTo>
                <a:cubicBezTo>
                  <a:pt x="1715" y="575"/>
                  <a:pt x="1715" y="575"/>
                  <a:pt x="1715" y="576"/>
                </a:cubicBezTo>
                <a:cubicBezTo>
                  <a:pt x="1714" y="577"/>
                  <a:pt x="1715" y="577"/>
                  <a:pt x="1715" y="577"/>
                </a:cubicBezTo>
                <a:close/>
                <a:moveTo>
                  <a:pt x="1720" y="573"/>
                </a:moveTo>
                <a:cubicBezTo>
                  <a:pt x="1720" y="573"/>
                  <a:pt x="1721" y="573"/>
                  <a:pt x="1720" y="572"/>
                </a:cubicBezTo>
                <a:cubicBezTo>
                  <a:pt x="1720" y="571"/>
                  <a:pt x="1720" y="571"/>
                  <a:pt x="1720" y="570"/>
                </a:cubicBezTo>
                <a:cubicBezTo>
                  <a:pt x="1720" y="570"/>
                  <a:pt x="1720" y="570"/>
                  <a:pt x="1719" y="570"/>
                </a:cubicBezTo>
                <a:cubicBezTo>
                  <a:pt x="1719" y="571"/>
                  <a:pt x="1718" y="571"/>
                  <a:pt x="1718" y="572"/>
                </a:cubicBezTo>
                <a:cubicBezTo>
                  <a:pt x="1718" y="573"/>
                  <a:pt x="1718" y="573"/>
                  <a:pt x="1718" y="574"/>
                </a:cubicBezTo>
                <a:cubicBezTo>
                  <a:pt x="1718" y="575"/>
                  <a:pt x="1717" y="575"/>
                  <a:pt x="1717" y="576"/>
                </a:cubicBezTo>
                <a:cubicBezTo>
                  <a:pt x="1717" y="577"/>
                  <a:pt x="1717" y="578"/>
                  <a:pt x="1717" y="579"/>
                </a:cubicBezTo>
                <a:cubicBezTo>
                  <a:pt x="1716" y="579"/>
                  <a:pt x="1717" y="579"/>
                  <a:pt x="1718" y="579"/>
                </a:cubicBezTo>
                <a:cubicBezTo>
                  <a:pt x="1718" y="580"/>
                  <a:pt x="1718" y="578"/>
                  <a:pt x="1719" y="578"/>
                </a:cubicBezTo>
                <a:cubicBezTo>
                  <a:pt x="1719" y="577"/>
                  <a:pt x="1719" y="578"/>
                  <a:pt x="1720" y="577"/>
                </a:cubicBezTo>
                <a:cubicBezTo>
                  <a:pt x="1720" y="577"/>
                  <a:pt x="1720" y="575"/>
                  <a:pt x="1720" y="575"/>
                </a:cubicBezTo>
                <a:cubicBezTo>
                  <a:pt x="1719" y="576"/>
                  <a:pt x="1719" y="576"/>
                  <a:pt x="1719" y="575"/>
                </a:cubicBezTo>
                <a:cubicBezTo>
                  <a:pt x="1719" y="575"/>
                  <a:pt x="1719" y="573"/>
                  <a:pt x="1720" y="573"/>
                </a:cubicBezTo>
                <a:close/>
                <a:moveTo>
                  <a:pt x="1721" y="568"/>
                </a:moveTo>
                <a:cubicBezTo>
                  <a:pt x="1721" y="567"/>
                  <a:pt x="1720" y="567"/>
                  <a:pt x="1720" y="567"/>
                </a:cubicBezTo>
                <a:cubicBezTo>
                  <a:pt x="1719" y="567"/>
                  <a:pt x="1719" y="568"/>
                  <a:pt x="1720" y="569"/>
                </a:cubicBezTo>
                <a:cubicBezTo>
                  <a:pt x="1720" y="569"/>
                  <a:pt x="1721" y="569"/>
                  <a:pt x="1721" y="568"/>
                </a:cubicBezTo>
                <a:close/>
                <a:moveTo>
                  <a:pt x="1725" y="581"/>
                </a:moveTo>
                <a:cubicBezTo>
                  <a:pt x="1725" y="580"/>
                  <a:pt x="1725" y="580"/>
                  <a:pt x="1725" y="580"/>
                </a:cubicBezTo>
                <a:cubicBezTo>
                  <a:pt x="1724" y="580"/>
                  <a:pt x="1724" y="581"/>
                  <a:pt x="1725" y="581"/>
                </a:cubicBezTo>
                <a:cubicBezTo>
                  <a:pt x="1725" y="581"/>
                  <a:pt x="1725" y="581"/>
                  <a:pt x="1725" y="581"/>
                </a:cubicBezTo>
                <a:close/>
                <a:moveTo>
                  <a:pt x="1688" y="512"/>
                </a:moveTo>
                <a:cubicBezTo>
                  <a:pt x="1688" y="512"/>
                  <a:pt x="1688" y="512"/>
                  <a:pt x="1688" y="511"/>
                </a:cubicBezTo>
                <a:cubicBezTo>
                  <a:pt x="1688" y="511"/>
                  <a:pt x="1688" y="510"/>
                  <a:pt x="1687" y="510"/>
                </a:cubicBezTo>
                <a:cubicBezTo>
                  <a:pt x="1687" y="510"/>
                  <a:pt x="1687" y="511"/>
                  <a:pt x="1687" y="511"/>
                </a:cubicBezTo>
                <a:cubicBezTo>
                  <a:pt x="1687" y="511"/>
                  <a:pt x="1687" y="512"/>
                  <a:pt x="1688" y="512"/>
                </a:cubicBezTo>
                <a:close/>
                <a:moveTo>
                  <a:pt x="1687" y="511"/>
                </a:moveTo>
                <a:cubicBezTo>
                  <a:pt x="1686" y="511"/>
                  <a:pt x="1686" y="512"/>
                  <a:pt x="1686" y="512"/>
                </a:cubicBezTo>
                <a:cubicBezTo>
                  <a:pt x="1687" y="512"/>
                  <a:pt x="1687" y="512"/>
                  <a:pt x="1687" y="512"/>
                </a:cubicBezTo>
                <a:cubicBezTo>
                  <a:pt x="1687" y="511"/>
                  <a:pt x="1687" y="511"/>
                  <a:pt x="1687" y="511"/>
                </a:cubicBezTo>
                <a:close/>
                <a:moveTo>
                  <a:pt x="1686" y="516"/>
                </a:moveTo>
                <a:cubicBezTo>
                  <a:pt x="1687" y="517"/>
                  <a:pt x="1687" y="517"/>
                  <a:pt x="1687" y="517"/>
                </a:cubicBezTo>
                <a:cubicBezTo>
                  <a:pt x="1687" y="517"/>
                  <a:pt x="1687" y="516"/>
                  <a:pt x="1687" y="516"/>
                </a:cubicBezTo>
                <a:cubicBezTo>
                  <a:pt x="1687" y="516"/>
                  <a:pt x="1686" y="516"/>
                  <a:pt x="1686" y="516"/>
                </a:cubicBezTo>
                <a:close/>
                <a:moveTo>
                  <a:pt x="1688" y="516"/>
                </a:moveTo>
                <a:cubicBezTo>
                  <a:pt x="1688" y="516"/>
                  <a:pt x="1688" y="516"/>
                  <a:pt x="1688" y="516"/>
                </a:cubicBezTo>
                <a:cubicBezTo>
                  <a:pt x="1689" y="515"/>
                  <a:pt x="1688" y="515"/>
                  <a:pt x="1688" y="515"/>
                </a:cubicBezTo>
                <a:cubicBezTo>
                  <a:pt x="1688" y="515"/>
                  <a:pt x="1687" y="515"/>
                  <a:pt x="1688" y="516"/>
                </a:cubicBezTo>
                <a:close/>
                <a:moveTo>
                  <a:pt x="1693" y="524"/>
                </a:moveTo>
                <a:cubicBezTo>
                  <a:pt x="1693" y="525"/>
                  <a:pt x="1693" y="525"/>
                  <a:pt x="1693" y="525"/>
                </a:cubicBezTo>
                <a:cubicBezTo>
                  <a:pt x="1693" y="525"/>
                  <a:pt x="1693" y="524"/>
                  <a:pt x="1693" y="524"/>
                </a:cubicBezTo>
                <a:cubicBezTo>
                  <a:pt x="1693" y="524"/>
                  <a:pt x="1692" y="524"/>
                  <a:pt x="1693" y="524"/>
                </a:cubicBezTo>
                <a:close/>
                <a:moveTo>
                  <a:pt x="1685" y="515"/>
                </a:moveTo>
                <a:cubicBezTo>
                  <a:pt x="1684" y="515"/>
                  <a:pt x="1685" y="515"/>
                  <a:pt x="1685" y="515"/>
                </a:cubicBezTo>
                <a:cubicBezTo>
                  <a:pt x="1685" y="516"/>
                  <a:pt x="1686" y="516"/>
                  <a:pt x="1686" y="516"/>
                </a:cubicBezTo>
                <a:cubicBezTo>
                  <a:pt x="1686" y="516"/>
                  <a:pt x="1686" y="515"/>
                  <a:pt x="1686" y="515"/>
                </a:cubicBezTo>
                <a:cubicBezTo>
                  <a:pt x="1685" y="515"/>
                  <a:pt x="1685" y="515"/>
                  <a:pt x="1685" y="515"/>
                </a:cubicBezTo>
                <a:close/>
                <a:moveTo>
                  <a:pt x="1735" y="516"/>
                </a:moveTo>
                <a:cubicBezTo>
                  <a:pt x="1736" y="517"/>
                  <a:pt x="1736" y="517"/>
                  <a:pt x="1736" y="516"/>
                </a:cubicBezTo>
                <a:cubicBezTo>
                  <a:pt x="1736" y="516"/>
                  <a:pt x="1736" y="516"/>
                  <a:pt x="1736" y="515"/>
                </a:cubicBezTo>
                <a:cubicBezTo>
                  <a:pt x="1735" y="514"/>
                  <a:pt x="1736" y="514"/>
                  <a:pt x="1735" y="514"/>
                </a:cubicBezTo>
                <a:cubicBezTo>
                  <a:pt x="1735" y="514"/>
                  <a:pt x="1734" y="514"/>
                  <a:pt x="1734" y="515"/>
                </a:cubicBezTo>
                <a:cubicBezTo>
                  <a:pt x="1734" y="515"/>
                  <a:pt x="1735" y="515"/>
                  <a:pt x="1735" y="515"/>
                </a:cubicBezTo>
                <a:cubicBezTo>
                  <a:pt x="1735" y="516"/>
                  <a:pt x="1735" y="516"/>
                  <a:pt x="1735" y="516"/>
                </a:cubicBezTo>
                <a:close/>
                <a:moveTo>
                  <a:pt x="1743" y="510"/>
                </a:moveTo>
                <a:cubicBezTo>
                  <a:pt x="1743" y="509"/>
                  <a:pt x="1744" y="508"/>
                  <a:pt x="1743" y="508"/>
                </a:cubicBezTo>
                <a:cubicBezTo>
                  <a:pt x="1742" y="508"/>
                  <a:pt x="1742" y="508"/>
                  <a:pt x="1742" y="509"/>
                </a:cubicBezTo>
                <a:cubicBezTo>
                  <a:pt x="1742" y="510"/>
                  <a:pt x="1742" y="510"/>
                  <a:pt x="1742" y="510"/>
                </a:cubicBezTo>
                <a:cubicBezTo>
                  <a:pt x="1743" y="511"/>
                  <a:pt x="1743" y="511"/>
                  <a:pt x="1742" y="511"/>
                </a:cubicBezTo>
                <a:cubicBezTo>
                  <a:pt x="1742" y="511"/>
                  <a:pt x="1742" y="511"/>
                  <a:pt x="1742" y="512"/>
                </a:cubicBezTo>
                <a:cubicBezTo>
                  <a:pt x="1743" y="512"/>
                  <a:pt x="1743" y="512"/>
                  <a:pt x="1743" y="511"/>
                </a:cubicBezTo>
                <a:cubicBezTo>
                  <a:pt x="1743" y="511"/>
                  <a:pt x="1744" y="511"/>
                  <a:pt x="1743" y="510"/>
                </a:cubicBezTo>
                <a:close/>
                <a:moveTo>
                  <a:pt x="1742" y="513"/>
                </a:moveTo>
                <a:cubicBezTo>
                  <a:pt x="1742" y="514"/>
                  <a:pt x="1742" y="514"/>
                  <a:pt x="1742" y="513"/>
                </a:cubicBezTo>
                <a:cubicBezTo>
                  <a:pt x="1742" y="513"/>
                  <a:pt x="1742" y="513"/>
                  <a:pt x="1742" y="512"/>
                </a:cubicBezTo>
                <a:cubicBezTo>
                  <a:pt x="1741" y="512"/>
                  <a:pt x="1742" y="512"/>
                  <a:pt x="1742" y="513"/>
                </a:cubicBezTo>
                <a:close/>
                <a:moveTo>
                  <a:pt x="1743" y="514"/>
                </a:moveTo>
                <a:cubicBezTo>
                  <a:pt x="1743" y="514"/>
                  <a:pt x="1743" y="513"/>
                  <a:pt x="1743" y="513"/>
                </a:cubicBezTo>
                <a:cubicBezTo>
                  <a:pt x="1743" y="513"/>
                  <a:pt x="1742" y="514"/>
                  <a:pt x="1743" y="514"/>
                </a:cubicBezTo>
                <a:close/>
                <a:moveTo>
                  <a:pt x="1735" y="521"/>
                </a:moveTo>
                <a:cubicBezTo>
                  <a:pt x="1735" y="521"/>
                  <a:pt x="1735" y="520"/>
                  <a:pt x="1735" y="520"/>
                </a:cubicBezTo>
                <a:cubicBezTo>
                  <a:pt x="1734" y="520"/>
                  <a:pt x="1734" y="521"/>
                  <a:pt x="1734" y="521"/>
                </a:cubicBezTo>
                <a:cubicBezTo>
                  <a:pt x="1734" y="522"/>
                  <a:pt x="1735" y="521"/>
                  <a:pt x="1735" y="521"/>
                </a:cubicBezTo>
                <a:close/>
                <a:moveTo>
                  <a:pt x="1774" y="501"/>
                </a:moveTo>
                <a:cubicBezTo>
                  <a:pt x="1773" y="501"/>
                  <a:pt x="1773" y="502"/>
                  <a:pt x="1773" y="502"/>
                </a:cubicBezTo>
                <a:cubicBezTo>
                  <a:pt x="1773" y="502"/>
                  <a:pt x="1774" y="502"/>
                  <a:pt x="1774" y="502"/>
                </a:cubicBezTo>
                <a:cubicBezTo>
                  <a:pt x="1774" y="502"/>
                  <a:pt x="1774" y="501"/>
                  <a:pt x="1774" y="501"/>
                </a:cubicBezTo>
                <a:close/>
                <a:moveTo>
                  <a:pt x="1772" y="506"/>
                </a:moveTo>
                <a:cubicBezTo>
                  <a:pt x="1772" y="506"/>
                  <a:pt x="1772" y="506"/>
                  <a:pt x="1772" y="507"/>
                </a:cubicBezTo>
                <a:cubicBezTo>
                  <a:pt x="1772" y="507"/>
                  <a:pt x="1773" y="507"/>
                  <a:pt x="1773" y="507"/>
                </a:cubicBezTo>
                <a:cubicBezTo>
                  <a:pt x="1773" y="506"/>
                  <a:pt x="1773" y="506"/>
                  <a:pt x="1772" y="506"/>
                </a:cubicBezTo>
                <a:close/>
                <a:moveTo>
                  <a:pt x="1775" y="509"/>
                </a:moveTo>
                <a:cubicBezTo>
                  <a:pt x="1775" y="509"/>
                  <a:pt x="1775" y="508"/>
                  <a:pt x="1775" y="508"/>
                </a:cubicBezTo>
                <a:cubicBezTo>
                  <a:pt x="1774" y="508"/>
                  <a:pt x="1774" y="508"/>
                  <a:pt x="1774" y="509"/>
                </a:cubicBezTo>
                <a:cubicBezTo>
                  <a:pt x="1774" y="510"/>
                  <a:pt x="1775" y="510"/>
                  <a:pt x="1775" y="509"/>
                </a:cubicBezTo>
                <a:close/>
                <a:moveTo>
                  <a:pt x="1768" y="518"/>
                </a:moveTo>
                <a:cubicBezTo>
                  <a:pt x="1769" y="518"/>
                  <a:pt x="1769" y="517"/>
                  <a:pt x="1768" y="517"/>
                </a:cubicBezTo>
                <a:cubicBezTo>
                  <a:pt x="1768" y="517"/>
                  <a:pt x="1767" y="518"/>
                  <a:pt x="1767" y="518"/>
                </a:cubicBezTo>
                <a:cubicBezTo>
                  <a:pt x="1767" y="518"/>
                  <a:pt x="1768" y="519"/>
                  <a:pt x="1768" y="518"/>
                </a:cubicBezTo>
                <a:close/>
                <a:moveTo>
                  <a:pt x="1771" y="518"/>
                </a:moveTo>
                <a:cubicBezTo>
                  <a:pt x="1771" y="519"/>
                  <a:pt x="1772" y="519"/>
                  <a:pt x="1772" y="519"/>
                </a:cubicBezTo>
                <a:cubicBezTo>
                  <a:pt x="1773" y="518"/>
                  <a:pt x="1773" y="518"/>
                  <a:pt x="1772" y="518"/>
                </a:cubicBezTo>
                <a:cubicBezTo>
                  <a:pt x="1771" y="518"/>
                  <a:pt x="1771" y="518"/>
                  <a:pt x="1771" y="518"/>
                </a:cubicBezTo>
                <a:close/>
                <a:moveTo>
                  <a:pt x="1777" y="520"/>
                </a:moveTo>
                <a:cubicBezTo>
                  <a:pt x="1777" y="519"/>
                  <a:pt x="1777" y="519"/>
                  <a:pt x="1776" y="519"/>
                </a:cubicBezTo>
                <a:cubicBezTo>
                  <a:pt x="1776" y="519"/>
                  <a:pt x="1775" y="519"/>
                  <a:pt x="1776" y="520"/>
                </a:cubicBezTo>
                <a:cubicBezTo>
                  <a:pt x="1776" y="520"/>
                  <a:pt x="1776" y="520"/>
                  <a:pt x="1777" y="520"/>
                </a:cubicBezTo>
                <a:close/>
                <a:moveTo>
                  <a:pt x="1788" y="533"/>
                </a:moveTo>
                <a:cubicBezTo>
                  <a:pt x="1788" y="533"/>
                  <a:pt x="1788" y="532"/>
                  <a:pt x="1788" y="532"/>
                </a:cubicBezTo>
                <a:cubicBezTo>
                  <a:pt x="1787" y="532"/>
                  <a:pt x="1787" y="533"/>
                  <a:pt x="1787" y="533"/>
                </a:cubicBezTo>
                <a:cubicBezTo>
                  <a:pt x="1787" y="533"/>
                  <a:pt x="1787" y="534"/>
                  <a:pt x="1788" y="533"/>
                </a:cubicBezTo>
                <a:close/>
                <a:moveTo>
                  <a:pt x="1796" y="545"/>
                </a:moveTo>
                <a:cubicBezTo>
                  <a:pt x="1796" y="545"/>
                  <a:pt x="1796" y="546"/>
                  <a:pt x="1797" y="546"/>
                </a:cubicBezTo>
                <a:cubicBezTo>
                  <a:pt x="1798" y="546"/>
                  <a:pt x="1798" y="545"/>
                  <a:pt x="1798" y="545"/>
                </a:cubicBezTo>
                <a:cubicBezTo>
                  <a:pt x="1798" y="544"/>
                  <a:pt x="1797" y="545"/>
                  <a:pt x="1796" y="544"/>
                </a:cubicBezTo>
                <a:cubicBezTo>
                  <a:pt x="1796" y="544"/>
                  <a:pt x="1795" y="544"/>
                  <a:pt x="1796" y="545"/>
                </a:cubicBezTo>
                <a:close/>
                <a:moveTo>
                  <a:pt x="1792" y="547"/>
                </a:moveTo>
                <a:cubicBezTo>
                  <a:pt x="1792" y="548"/>
                  <a:pt x="1793" y="548"/>
                  <a:pt x="1793" y="547"/>
                </a:cubicBezTo>
                <a:cubicBezTo>
                  <a:pt x="1793" y="547"/>
                  <a:pt x="1793" y="547"/>
                  <a:pt x="1793" y="546"/>
                </a:cubicBezTo>
                <a:cubicBezTo>
                  <a:pt x="1792" y="546"/>
                  <a:pt x="1792" y="546"/>
                  <a:pt x="1792" y="547"/>
                </a:cubicBezTo>
                <a:close/>
                <a:moveTo>
                  <a:pt x="1798" y="551"/>
                </a:moveTo>
                <a:cubicBezTo>
                  <a:pt x="1797" y="551"/>
                  <a:pt x="1796" y="550"/>
                  <a:pt x="1796" y="551"/>
                </a:cubicBezTo>
                <a:cubicBezTo>
                  <a:pt x="1796" y="552"/>
                  <a:pt x="1796" y="552"/>
                  <a:pt x="1797" y="552"/>
                </a:cubicBezTo>
                <a:cubicBezTo>
                  <a:pt x="1798" y="552"/>
                  <a:pt x="1799" y="552"/>
                  <a:pt x="1799" y="552"/>
                </a:cubicBezTo>
                <a:cubicBezTo>
                  <a:pt x="1800" y="553"/>
                  <a:pt x="1801" y="553"/>
                  <a:pt x="1802" y="553"/>
                </a:cubicBezTo>
                <a:cubicBezTo>
                  <a:pt x="1802" y="553"/>
                  <a:pt x="1802" y="553"/>
                  <a:pt x="1803" y="553"/>
                </a:cubicBezTo>
                <a:cubicBezTo>
                  <a:pt x="1804" y="553"/>
                  <a:pt x="1803" y="552"/>
                  <a:pt x="1804" y="552"/>
                </a:cubicBezTo>
                <a:cubicBezTo>
                  <a:pt x="1805" y="552"/>
                  <a:pt x="1805" y="552"/>
                  <a:pt x="1804" y="552"/>
                </a:cubicBezTo>
                <a:cubicBezTo>
                  <a:pt x="1803" y="552"/>
                  <a:pt x="1802" y="552"/>
                  <a:pt x="1802" y="552"/>
                </a:cubicBezTo>
                <a:cubicBezTo>
                  <a:pt x="1801" y="551"/>
                  <a:pt x="1801" y="551"/>
                  <a:pt x="1800" y="551"/>
                </a:cubicBezTo>
                <a:cubicBezTo>
                  <a:pt x="1799" y="551"/>
                  <a:pt x="1799" y="551"/>
                  <a:pt x="1798" y="551"/>
                </a:cubicBezTo>
                <a:close/>
                <a:moveTo>
                  <a:pt x="1814" y="596"/>
                </a:moveTo>
                <a:cubicBezTo>
                  <a:pt x="1815" y="595"/>
                  <a:pt x="1814" y="595"/>
                  <a:pt x="1815" y="594"/>
                </a:cubicBezTo>
                <a:cubicBezTo>
                  <a:pt x="1815" y="594"/>
                  <a:pt x="1815" y="593"/>
                  <a:pt x="1816" y="593"/>
                </a:cubicBezTo>
                <a:cubicBezTo>
                  <a:pt x="1816" y="592"/>
                  <a:pt x="1816" y="592"/>
                  <a:pt x="1815" y="592"/>
                </a:cubicBezTo>
                <a:cubicBezTo>
                  <a:pt x="1815" y="592"/>
                  <a:pt x="1815" y="592"/>
                  <a:pt x="1815" y="592"/>
                </a:cubicBezTo>
                <a:cubicBezTo>
                  <a:pt x="1815" y="591"/>
                  <a:pt x="1815" y="591"/>
                  <a:pt x="1814" y="591"/>
                </a:cubicBezTo>
                <a:cubicBezTo>
                  <a:pt x="1813" y="591"/>
                  <a:pt x="1813" y="591"/>
                  <a:pt x="1812" y="591"/>
                </a:cubicBezTo>
                <a:cubicBezTo>
                  <a:pt x="1812" y="591"/>
                  <a:pt x="1811" y="591"/>
                  <a:pt x="1811" y="592"/>
                </a:cubicBezTo>
                <a:cubicBezTo>
                  <a:pt x="1810" y="592"/>
                  <a:pt x="1809" y="593"/>
                  <a:pt x="1809" y="594"/>
                </a:cubicBezTo>
                <a:cubicBezTo>
                  <a:pt x="1808" y="594"/>
                  <a:pt x="1808" y="596"/>
                  <a:pt x="1807" y="596"/>
                </a:cubicBezTo>
                <a:cubicBezTo>
                  <a:pt x="1807" y="597"/>
                  <a:pt x="1806" y="598"/>
                  <a:pt x="1807" y="598"/>
                </a:cubicBezTo>
                <a:cubicBezTo>
                  <a:pt x="1807" y="598"/>
                  <a:pt x="1808" y="598"/>
                  <a:pt x="1809" y="598"/>
                </a:cubicBezTo>
                <a:cubicBezTo>
                  <a:pt x="1810" y="598"/>
                  <a:pt x="1810" y="598"/>
                  <a:pt x="1811" y="598"/>
                </a:cubicBezTo>
                <a:cubicBezTo>
                  <a:pt x="1811" y="598"/>
                  <a:pt x="1811" y="598"/>
                  <a:pt x="1812" y="598"/>
                </a:cubicBezTo>
                <a:cubicBezTo>
                  <a:pt x="1812" y="597"/>
                  <a:pt x="1812" y="597"/>
                  <a:pt x="1813" y="597"/>
                </a:cubicBezTo>
                <a:cubicBezTo>
                  <a:pt x="1814" y="596"/>
                  <a:pt x="1814" y="596"/>
                  <a:pt x="1814" y="596"/>
                </a:cubicBezTo>
                <a:close/>
                <a:moveTo>
                  <a:pt x="1815" y="598"/>
                </a:moveTo>
                <a:cubicBezTo>
                  <a:pt x="1815" y="598"/>
                  <a:pt x="1815" y="598"/>
                  <a:pt x="1814" y="597"/>
                </a:cubicBezTo>
                <a:cubicBezTo>
                  <a:pt x="1814" y="597"/>
                  <a:pt x="1814" y="597"/>
                  <a:pt x="1814" y="596"/>
                </a:cubicBezTo>
                <a:cubicBezTo>
                  <a:pt x="1814" y="596"/>
                  <a:pt x="1813" y="597"/>
                  <a:pt x="1813" y="597"/>
                </a:cubicBezTo>
                <a:cubicBezTo>
                  <a:pt x="1813" y="597"/>
                  <a:pt x="1813" y="598"/>
                  <a:pt x="1813" y="598"/>
                </a:cubicBezTo>
                <a:cubicBezTo>
                  <a:pt x="1813" y="598"/>
                  <a:pt x="1814" y="598"/>
                  <a:pt x="1815" y="598"/>
                </a:cubicBezTo>
                <a:close/>
                <a:moveTo>
                  <a:pt x="1985" y="840"/>
                </a:moveTo>
                <a:cubicBezTo>
                  <a:pt x="1985" y="840"/>
                  <a:pt x="1985" y="839"/>
                  <a:pt x="1984" y="839"/>
                </a:cubicBezTo>
                <a:cubicBezTo>
                  <a:pt x="1984" y="840"/>
                  <a:pt x="1984" y="840"/>
                  <a:pt x="1984" y="840"/>
                </a:cubicBezTo>
                <a:cubicBezTo>
                  <a:pt x="1984" y="841"/>
                  <a:pt x="1985" y="841"/>
                  <a:pt x="1985" y="840"/>
                </a:cubicBezTo>
                <a:close/>
                <a:moveTo>
                  <a:pt x="1987" y="842"/>
                </a:moveTo>
                <a:cubicBezTo>
                  <a:pt x="1987" y="842"/>
                  <a:pt x="1987" y="842"/>
                  <a:pt x="1987" y="842"/>
                </a:cubicBezTo>
                <a:cubicBezTo>
                  <a:pt x="1986" y="842"/>
                  <a:pt x="1986" y="842"/>
                  <a:pt x="1986" y="842"/>
                </a:cubicBezTo>
                <a:cubicBezTo>
                  <a:pt x="1985" y="842"/>
                  <a:pt x="1985" y="842"/>
                  <a:pt x="1985" y="843"/>
                </a:cubicBezTo>
                <a:cubicBezTo>
                  <a:pt x="1985" y="843"/>
                  <a:pt x="1985" y="843"/>
                  <a:pt x="1986" y="843"/>
                </a:cubicBezTo>
                <a:cubicBezTo>
                  <a:pt x="1986" y="843"/>
                  <a:pt x="1986" y="843"/>
                  <a:pt x="1986" y="843"/>
                </a:cubicBezTo>
                <a:cubicBezTo>
                  <a:pt x="1985" y="844"/>
                  <a:pt x="1985" y="844"/>
                  <a:pt x="1985" y="844"/>
                </a:cubicBezTo>
                <a:cubicBezTo>
                  <a:pt x="1985" y="844"/>
                  <a:pt x="1984" y="844"/>
                  <a:pt x="1984" y="845"/>
                </a:cubicBezTo>
                <a:cubicBezTo>
                  <a:pt x="1984" y="845"/>
                  <a:pt x="1985" y="845"/>
                  <a:pt x="1985" y="845"/>
                </a:cubicBezTo>
                <a:cubicBezTo>
                  <a:pt x="1986" y="844"/>
                  <a:pt x="1986" y="845"/>
                  <a:pt x="1986" y="844"/>
                </a:cubicBezTo>
                <a:cubicBezTo>
                  <a:pt x="1987" y="844"/>
                  <a:pt x="1986" y="844"/>
                  <a:pt x="1986" y="844"/>
                </a:cubicBezTo>
                <a:cubicBezTo>
                  <a:pt x="1986" y="843"/>
                  <a:pt x="1987" y="843"/>
                  <a:pt x="1987" y="843"/>
                </a:cubicBezTo>
                <a:cubicBezTo>
                  <a:pt x="1987" y="843"/>
                  <a:pt x="1987" y="843"/>
                  <a:pt x="1988" y="843"/>
                </a:cubicBezTo>
                <a:cubicBezTo>
                  <a:pt x="1988" y="842"/>
                  <a:pt x="1989" y="842"/>
                  <a:pt x="1988" y="842"/>
                </a:cubicBezTo>
                <a:cubicBezTo>
                  <a:pt x="1988" y="842"/>
                  <a:pt x="1987" y="842"/>
                  <a:pt x="1987" y="842"/>
                </a:cubicBezTo>
                <a:close/>
                <a:moveTo>
                  <a:pt x="1985" y="846"/>
                </a:moveTo>
                <a:cubicBezTo>
                  <a:pt x="1985" y="847"/>
                  <a:pt x="1986" y="846"/>
                  <a:pt x="1986" y="846"/>
                </a:cubicBezTo>
                <a:cubicBezTo>
                  <a:pt x="1986" y="846"/>
                  <a:pt x="1986" y="845"/>
                  <a:pt x="1986" y="846"/>
                </a:cubicBezTo>
                <a:cubicBezTo>
                  <a:pt x="1985" y="846"/>
                  <a:pt x="1985" y="846"/>
                  <a:pt x="1985" y="846"/>
                </a:cubicBezTo>
                <a:close/>
                <a:moveTo>
                  <a:pt x="1939" y="868"/>
                </a:moveTo>
                <a:cubicBezTo>
                  <a:pt x="1939" y="868"/>
                  <a:pt x="1938" y="868"/>
                  <a:pt x="1939" y="869"/>
                </a:cubicBezTo>
                <a:cubicBezTo>
                  <a:pt x="1939" y="869"/>
                  <a:pt x="1939" y="869"/>
                  <a:pt x="1940" y="869"/>
                </a:cubicBezTo>
                <a:cubicBezTo>
                  <a:pt x="1940" y="868"/>
                  <a:pt x="1939" y="868"/>
                  <a:pt x="1939" y="868"/>
                </a:cubicBezTo>
                <a:close/>
                <a:moveTo>
                  <a:pt x="1938" y="869"/>
                </a:moveTo>
                <a:cubicBezTo>
                  <a:pt x="1938" y="869"/>
                  <a:pt x="1938" y="870"/>
                  <a:pt x="1938" y="870"/>
                </a:cubicBezTo>
                <a:cubicBezTo>
                  <a:pt x="1938" y="870"/>
                  <a:pt x="1938" y="870"/>
                  <a:pt x="1939" y="870"/>
                </a:cubicBezTo>
                <a:cubicBezTo>
                  <a:pt x="1939" y="870"/>
                  <a:pt x="1939" y="869"/>
                  <a:pt x="1938" y="869"/>
                </a:cubicBezTo>
                <a:close/>
                <a:moveTo>
                  <a:pt x="1925" y="881"/>
                </a:moveTo>
                <a:cubicBezTo>
                  <a:pt x="1925" y="881"/>
                  <a:pt x="1924" y="881"/>
                  <a:pt x="1925" y="881"/>
                </a:cubicBezTo>
                <a:cubicBezTo>
                  <a:pt x="1925" y="882"/>
                  <a:pt x="1925" y="882"/>
                  <a:pt x="1925" y="882"/>
                </a:cubicBezTo>
                <a:cubicBezTo>
                  <a:pt x="1926" y="881"/>
                  <a:pt x="1926" y="881"/>
                  <a:pt x="1925" y="881"/>
                </a:cubicBezTo>
                <a:close/>
                <a:moveTo>
                  <a:pt x="1790" y="913"/>
                </a:moveTo>
                <a:cubicBezTo>
                  <a:pt x="1790" y="914"/>
                  <a:pt x="1790" y="914"/>
                  <a:pt x="1790" y="914"/>
                </a:cubicBezTo>
                <a:cubicBezTo>
                  <a:pt x="1790" y="915"/>
                  <a:pt x="1790" y="915"/>
                  <a:pt x="1791" y="914"/>
                </a:cubicBezTo>
                <a:cubicBezTo>
                  <a:pt x="1791" y="914"/>
                  <a:pt x="1791" y="913"/>
                  <a:pt x="1790" y="913"/>
                </a:cubicBezTo>
                <a:close/>
                <a:moveTo>
                  <a:pt x="1678" y="562"/>
                </a:moveTo>
                <a:cubicBezTo>
                  <a:pt x="1678" y="562"/>
                  <a:pt x="1678" y="563"/>
                  <a:pt x="1677" y="563"/>
                </a:cubicBezTo>
                <a:cubicBezTo>
                  <a:pt x="1677" y="564"/>
                  <a:pt x="1677" y="564"/>
                  <a:pt x="1677" y="565"/>
                </a:cubicBezTo>
                <a:cubicBezTo>
                  <a:pt x="1677" y="565"/>
                  <a:pt x="1677" y="566"/>
                  <a:pt x="1677" y="567"/>
                </a:cubicBezTo>
                <a:cubicBezTo>
                  <a:pt x="1677" y="567"/>
                  <a:pt x="1677" y="568"/>
                  <a:pt x="1678" y="568"/>
                </a:cubicBezTo>
                <a:cubicBezTo>
                  <a:pt x="1678" y="567"/>
                  <a:pt x="1678" y="567"/>
                  <a:pt x="1678" y="567"/>
                </a:cubicBezTo>
                <a:cubicBezTo>
                  <a:pt x="1679" y="566"/>
                  <a:pt x="1678" y="565"/>
                  <a:pt x="1678" y="565"/>
                </a:cubicBezTo>
                <a:cubicBezTo>
                  <a:pt x="1678" y="564"/>
                  <a:pt x="1678" y="564"/>
                  <a:pt x="1678" y="564"/>
                </a:cubicBezTo>
                <a:cubicBezTo>
                  <a:pt x="1679" y="563"/>
                  <a:pt x="1678" y="562"/>
                  <a:pt x="1678" y="562"/>
                </a:cubicBezTo>
                <a:close/>
                <a:moveTo>
                  <a:pt x="1656" y="579"/>
                </a:moveTo>
                <a:cubicBezTo>
                  <a:pt x="1656" y="579"/>
                  <a:pt x="1655" y="579"/>
                  <a:pt x="1655" y="580"/>
                </a:cubicBezTo>
                <a:cubicBezTo>
                  <a:pt x="1655" y="580"/>
                  <a:pt x="1655" y="581"/>
                  <a:pt x="1656" y="580"/>
                </a:cubicBezTo>
                <a:cubicBezTo>
                  <a:pt x="1656" y="580"/>
                  <a:pt x="1656" y="579"/>
                  <a:pt x="1656" y="579"/>
                </a:cubicBezTo>
                <a:close/>
                <a:moveTo>
                  <a:pt x="1672" y="588"/>
                </a:moveTo>
                <a:cubicBezTo>
                  <a:pt x="1672" y="588"/>
                  <a:pt x="1673" y="588"/>
                  <a:pt x="1673" y="588"/>
                </a:cubicBezTo>
                <a:cubicBezTo>
                  <a:pt x="1673" y="587"/>
                  <a:pt x="1672" y="587"/>
                  <a:pt x="1672" y="587"/>
                </a:cubicBezTo>
                <a:cubicBezTo>
                  <a:pt x="1672" y="587"/>
                  <a:pt x="1672" y="587"/>
                  <a:pt x="1671" y="587"/>
                </a:cubicBezTo>
                <a:cubicBezTo>
                  <a:pt x="1671" y="587"/>
                  <a:pt x="1671" y="587"/>
                  <a:pt x="1671" y="588"/>
                </a:cubicBezTo>
                <a:cubicBezTo>
                  <a:pt x="1671" y="588"/>
                  <a:pt x="1671" y="588"/>
                  <a:pt x="1671" y="588"/>
                </a:cubicBezTo>
                <a:cubicBezTo>
                  <a:pt x="1671" y="588"/>
                  <a:pt x="1672" y="588"/>
                  <a:pt x="1672" y="588"/>
                </a:cubicBezTo>
                <a:close/>
                <a:moveTo>
                  <a:pt x="1704" y="589"/>
                </a:moveTo>
                <a:cubicBezTo>
                  <a:pt x="1704" y="589"/>
                  <a:pt x="1705" y="589"/>
                  <a:pt x="1705" y="589"/>
                </a:cubicBezTo>
                <a:cubicBezTo>
                  <a:pt x="1704" y="588"/>
                  <a:pt x="1704" y="588"/>
                  <a:pt x="1704" y="588"/>
                </a:cubicBezTo>
                <a:cubicBezTo>
                  <a:pt x="1704" y="588"/>
                  <a:pt x="1704" y="588"/>
                  <a:pt x="1704" y="589"/>
                </a:cubicBezTo>
                <a:cubicBezTo>
                  <a:pt x="1704" y="589"/>
                  <a:pt x="1704" y="590"/>
                  <a:pt x="1704" y="589"/>
                </a:cubicBezTo>
                <a:close/>
                <a:moveTo>
                  <a:pt x="1705" y="590"/>
                </a:moveTo>
                <a:cubicBezTo>
                  <a:pt x="1705" y="591"/>
                  <a:pt x="1705" y="591"/>
                  <a:pt x="1706" y="590"/>
                </a:cubicBezTo>
                <a:cubicBezTo>
                  <a:pt x="1706" y="590"/>
                  <a:pt x="1706" y="590"/>
                  <a:pt x="1706" y="590"/>
                </a:cubicBezTo>
                <a:cubicBezTo>
                  <a:pt x="1706" y="590"/>
                  <a:pt x="1706" y="590"/>
                  <a:pt x="1705" y="590"/>
                </a:cubicBezTo>
                <a:cubicBezTo>
                  <a:pt x="1705" y="590"/>
                  <a:pt x="1705" y="590"/>
                  <a:pt x="1705" y="590"/>
                </a:cubicBezTo>
                <a:close/>
                <a:moveTo>
                  <a:pt x="1723" y="577"/>
                </a:moveTo>
                <a:cubicBezTo>
                  <a:pt x="1723" y="576"/>
                  <a:pt x="1722" y="576"/>
                  <a:pt x="1722" y="576"/>
                </a:cubicBezTo>
                <a:cubicBezTo>
                  <a:pt x="1722" y="576"/>
                  <a:pt x="1722" y="577"/>
                  <a:pt x="1722" y="577"/>
                </a:cubicBezTo>
                <a:cubicBezTo>
                  <a:pt x="1722" y="577"/>
                  <a:pt x="1723" y="577"/>
                  <a:pt x="1723" y="577"/>
                </a:cubicBezTo>
                <a:close/>
                <a:moveTo>
                  <a:pt x="1724" y="578"/>
                </a:moveTo>
                <a:cubicBezTo>
                  <a:pt x="1724" y="578"/>
                  <a:pt x="1723" y="578"/>
                  <a:pt x="1723" y="578"/>
                </a:cubicBezTo>
                <a:cubicBezTo>
                  <a:pt x="1723" y="578"/>
                  <a:pt x="1723" y="578"/>
                  <a:pt x="1723" y="578"/>
                </a:cubicBezTo>
                <a:cubicBezTo>
                  <a:pt x="1724" y="579"/>
                  <a:pt x="1724" y="578"/>
                  <a:pt x="1724" y="578"/>
                </a:cubicBezTo>
                <a:close/>
                <a:moveTo>
                  <a:pt x="1532" y="450"/>
                </a:moveTo>
                <a:cubicBezTo>
                  <a:pt x="1533" y="450"/>
                  <a:pt x="1533" y="450"/>
                  <a:pt x="1533" y="450"/>
                </a:cubicBezTo>
                <a:cubicBezTo>
                  <a:pt x="1533" y="449"/>
                  <a:pt x="1533" y="449"/>
                  <a:pt x="1533" y="449"/>
                </a:cubicBezTo>
                <a:cubicBezTo>
                  <a:pt x="1533" y="449"/>
                  <a:pt x="1533" y="449"/>
                  <a:pt x="1533" y="448"/>
                </a:cubicBezTo>
                <a:cubicBezTo>
                  <a:pt x="1533" y="448"/>
                  <a:pt x="1533" y="448"/>
                  <a:pt x="1533" y="448"/>
                </a:cubicBezTo>
                <a:cubicBezTo>
                  <a:pt x="1532" y="447"/>
                  <a:pt x="1533" y="447"/>
                  <a:pt x="1533" y="447"/>
                </a:cubicBezTo>
                <a:cubicBezTo>
                  <a:pt x="1533" y="447"/>
                  <a:pt x="1533" y="446"/>
                  <a:pt x="1533" y="446"/>
                </a:cubicBezTo>
                <a:cubicBezTo>
                  <a:pt x="1532" y="445"/>
                  <a:pt x="1532" y="446"/>
                  <a:pt x="1532" y="447"/>
                </a:cubicBezTo>
                <a:cubicBezTo>
                  <a:pt x="1531" y="447"/>
                  <a:pt x="1532" y="447"/>
                  <a:pt x="1532" y="448"/>
                </a:cubicBezTo>
                <a:cubicBezTo>
                  <a:pt x="1532" y="448"/>
                  <a:pt x="1532" y="448"/>
                  <a:pt x="1532" y="449"/>
                </a:cubicBezTo>
                <a:cubicBezTo>
                  <a:pt x="1531" y="449"/>
                  <a:pt x="1531" y="449"/>
                  <a:pt x="1532" y="450"/>
                </a:cubicBezTo>
                <a:cubicBezTo>
                  <a:pt x="1532" y="450"/>
                  <a:pt x="1532" y="450"/>
                  <a:pt x="1532" y="450"/>
                </a:cubicBezTo>
                <a:cubicBezTo>
                  <a:pt x="1532" y="451"/>
                  <a:pt x="1532" y="451"/>
                  <a:pt x="1532" y="450"/>
                </a:cubicBezTo>
                <a:close/>
                <a:moveTo>
                  <a:pt x="1533" y="452"/>
                </a:moveTo>
                <a:cubicBezTo>
                  <a:pt x="1533" y="452"/>
                  <a:pt x="1533" y="452"/>
                  <a:pt x="1533" y="451"/>
                </a:cubicBezTo>
                <a:cubicBezTo>
                  <a:pt x="1533" y="451"/>
                  <a:pt x="1533" y="451"/>
                  <a:pt x="1532" y="451"/>
                </a:cubicBezTo>
                <a:cubicBezTo>
                  <a:pt x="1532" y="451"/>
                  <a:pt x="1532" y="450"/>
                  <a:pt x="1532" y="450"/>
                </a:cubicBezTo>
                <a:cubicBezTo>
                  <a:pt x="1532" y="450"/>
                  <a:pt x="1531" y="451"/>
                  <a:pt x="1531" y="451"/>
                </a:cubicBezTo>
                <a:cubicBezTo>
                  <a:pt x="1531" y="452"/>
                  <a:pt x="1531" y="452"/>
                  <a:pt x="1531" y="452"/>
                </a:cubicBezTo>
                <a:cubicBezTo>
                  <a:pt x="1531" y="452"/>
                  <a:pt x="1531" y="452"/>
                  <a:pt x="1531" y="453"/>
                </a:cubicBezTo>
                <a:cubicBezTo>
                  <a:pt x="1531" y="453"/>
                  <a:pt x="1531" y="454"/>
                  <a:pt x="1531" y="454"/>
                </a:cubicBezTo>
                <a:cubicBezTo>
                  <a:pt x="1532" y="454"/>
                  <a:pt x="1532" y="455"/>
                  <a:pt x="1532" y="455"/>
                </a:cubicBezTo>
                <a:cubicBezTo>
                  <a:pt x="1532" y="455"/>
                  <a:pt x="1532" y="454"/>
                  <a:pt x="1532" y="454"/>
                </a:cubicBezTo>
                <a:cubicBezTo>
                  <a:pt x="1532" y="454"/>
                  <a:pt x="1532" y="454"/>
                  <a:pt x="1532" y="453"/>
                </a:cubicBezTo>
                <a:cubicBezTo>
                  <a:pt x="1533" y="453"/>
                  <a:pt x="1533" y="453"/>
                  <a:pt x="1533" y="452"/>
                </a:cubicBezTo>
                <a:close/>
                <a:moveTo>
                  <a:pt x="1532" y="456"/>
                </a:moveTo>
                <a:cubicBezTo>
                  <a:pt x="1532" y="455"/>
                  <a:pt x="1532" y="455"/>
                  <a:pt x="1532" y="455"/>
                </a:cubicBezTo>
                <a:cubicBezTo>
                  <a:pt x="1532" y="455"/>
                  <a:pt x="1531" y="455"/>
                  <a:pt x="1531" y="456"/>
                </a:cubicBezTo>
                <a:cubicBezTo>
                  <a:pt x="1531" y="456"/>
                  <a:pt x="1531" y="456"/>
                  <a:pt x="1531" y="457"/>
                </a:cubicBezTo>
                <a:cubicBezTo>
                  <a:pt x="1531" y="457"/>
                  <a:pt x="1531" y="457"/>
                  <a:pt x="1531" y="458"/>
                </a:cubicBezTo>
                <a:cubicBezTo>
                  <a:pt x="1531" y="459"/>
                  <a:pt x="1531" y="459"/>
                  <a:pt x="1531" y="459"/>
                </a:cubicBezTo>
                <a:cubicBezTo>
                  <a:pt x="1531" y="460"/>
                  <a:pt x="1531" y="460"/>
                  <a:pt x="1532" y="460"/>
                </a:cubicBezTo>
                <a:cubicBezTo>
                  <a:pt x="1532" y="460"/>
                  <a:pt x="1531" y="460"/>
                  <a:pt x="1532" y="459"/>
                </a:cubicBezTo>
                <a:cubicBezTo>
                  <a:pt x="1532" y="459"/>
                  <a:pt x="1532" y="459"/>
                  <a:pt x="1532" y="459"/>
                </a:cubicBezTo>
                <a:cubicBezTo>
                  <a:pt x="1532" y="458"/>
                  <a:pt x="1532" y="458"/>
                  <a:pt x="1532" y="457"/>
                </a:cubicBezTo>
                <a:cubicBezTo>
                  <a:pt x="1532" y="457"/>
                  <a:pt x="1532" y="457"/>
                  <a:pt x="1532" y="457"/>
                </a:cubicBezTo>
                <a:cubicBezTo>
                  <a:pt x="1532" y="456"/>
                  <a:pt x="1532" y="456"/>
                  <a:pt x="1532" y="456"/>
                </a:cubicBezTo>
                <a:cubicBezTo>
                  <a:pt x="1532" y="456"/>
                  <a:pt x="1532" y="456"/>
                  <a:pt x="1532" y="456"/>
                </a:cubicBezTo>
                <a:cubicBezTo>
                  <a:pt x="1532" y="456"/>
                  <a:pt x="1532" y="456"/>
                  <a:pt x="1532" y="456"/>
                </a:cubicBezTo>
                <a:cubicBezTo>
                  <a:pt x="1532" y="456"/>
                  <a:pt x="1533" y="454"/>
                  <a:pt x="1532" y="455"/>
                </a:cubicBezTo>
                <a:cubicBezTo>
                  <a:pt x="1532" y="455"/>
                  <a:pt x="1532" y="455"/>
                  <a:pt x="1532" y="455"/>
                </a:cubicBezTo>
                <a:cubicBezTo>
                  <a:pt x="1532" y="455"/>
                  <a:pt x="1532" y="455"/>
                  <a:pt x="1532" y="456"/>
                </a:cubicBezTo>
                <a:close/>
                <a:moveTo>
                  <a:pt x="1533" y="457"/>
                </a:moveTo>
                <a:cubicBezTo>
                  <a:pt x="1533" y="457"/>
                  <a:pt x="1533" y="457"/>
                  <a:pt x="1533" y="457"/>
                </a:cubicBezTo>
                <a:cubicBezTo>
                  <a:pt x="1533" y="457"/>
                  <a:pt x="1534" y="457"/>
                  <a:pt x="1534" y="457"/>
                </a:cubicBezTo>
                <a:cubicBezTo>
                  <a:pt x="1534" y="457"/>
                  <a:pt x="1533" y="456"/>
                  <a:pt x="1533" y="457"/>
                </a:cubicBezTo>
                <a:close/>
                <a:moveTo>
                  <a:pt x="1534" y="455"/>
                </a:moveTo>
                <a:cubicBezTo>
                  <a:pt x="1533" y="455"/>
                  <a:pt x="1534" y="456"/>
                  <a:pt x="1534" y="456"/>
                </a:cubicBezTo>
                <a:cubicBezTo>
                  <a:pt x="1534" y="456"/>
                  <a:pt x="1534" y="455"/>
                  <a:pt x="1534" y="455"/>
                </a:cubicBezTo>
                <a:close/>
                <a:moveTo>
                  <a:pt x="1531" y="450"/>
                </a:moveTo>
                <a:cubicBezTo>
                  <a:pt x="1531" y="450"/>
                  <a:pt x="1531" y="450"/>
                  <a:pt x="1531" y="450"/>
                </a:cubicBezTo>
                <a:cubicBezTo>
                  <a:pt x="1531" y="450"/>
                  <a:pt x="1531" y="450"/>
                  <a:pt x="1531" y="451"/>
                </a:cubicBezTo>
                <a:cubicBezTo>
                  <a:pt x="1531" y="451"/>
                  <a:pt x="1531" y="450"/>
                  <a:pt x="1531" y="450"/>
                </a:cubicBezTo>
                <a:close/>
                <a:moveTo>
                  <a:pt x="1531" y="461"/>
                </a:moveTo>
                <a:cubicBezTo>
                  <a:pt x="1531" y="461"/>
                  <a:pt x="1531" y="461"/>
                  <a:pt x="1531" y="461"/>
                </a:cubicBezTo>
                <a:cubicBezTo>
                  <a:pt x="1531" y="461"/>
                  <a:pt x="1532" y="461"/>
                  <a:pt x="1532" y="461"/>
                </a:cubicBezTo>
                <a:cubicBezTo>
                  <a:pt x="1532" y="461"/>
                  <a:pt x="1532" y="460"/>
                  <a:pt x="1531" y="461"/>
                </a:cubicBezTo>
                <a:close/>
                <a:moveTo>
                  <a:pt x="1531" y="464"/>
                </a:moveTo>
                <a:cubicBezTo>
                  <a:pt x="1530" y="465"/>
                  <a:pt x="1530" y="465"/>
                  <a:pt x="1530" y="465"/>
                </a:cubicBezTo>
                <a:cubicBezTo>
                  <a:pt x="1530" y="466"/>
                  <a:pt x="1530" y="466"/>
                  <a:pt x="1530" y="467"/>
                </a:cubicBezTo>
                <a:cubicBezTo>
                  <a:pt x="1530" y="467"/>
                  <a:pt x="1530" y="467"/>
                  <a:pt x="1531" y="467"/>
                </a:cubicBezTo>
                <a:cubicBezTo>
                  <a:pt x="1531" y="466"/>
                  <a:pt x="1531" y="466"/>
                  <a:pt x="1531" y="465"/>
                </a:cubicBezTo>
                <a:cubicBezTo>
                  <a:pt x="1531" y="465"/>
                  <a:pt x="1531" y="464"/>
                  <a:pt x="1531" y="464"/>
                </a:cubicBezTo>
                <a:close/>
                <a:moveTo>
                  <a:pt x="1533" y="476"/>
                </a:moveTo>
                <a:cubicBezTo>
                  <a:pt x="1533" y="476"/>
                  <a:pt x="1533" y="477"/>
                  <a:pt x="1533" y="477"/>
                </a:cubicBezTo>
                <a:cubicBezTo>
                  <a:pt x="1533" y="477"/>
                  <a:pt x="1534" y="475"/>
                  <a:pt x="1533" y="476"/>
                </a:cubicBezTo>
                <a:close/>
                <a:moveTo>
                  <a:pt x="1538" y="481"/>
                </a:moveTo>
                <a:cubicBezTo>
                  <a:pt x="1538" y="481"/>
                  <a:pt x="1538" y="482"/>
                  <a:pt x="1539" y="481"/>
                </a:cubicBezTo>
                <a:cubicBezTo>
                  <a:pt x="1539" y="481"/>
                  <a:pt x="1538" y="480"/>
                  <a:pt x="1538" y="481"/>
                </a:cubicBezTo>
                <a:close/>
                <a:moveTo>
                  <a:pt x="1535" y="482"/>
                </a:moveTo>
                <a:cubicBezTo>
                  <a:pt x="1535" y="483"/>
                  <a:pt x="1535" y="483"/>
                  <a:pt x="1536" y="483"/>
                </a:cubicBezTo>
                <a:cubicBezTo>
                  <a:pt x="1536" y="483"/>
                  <a:pt x="1536" y="482"/>
                  <a:pt x="1535" y="482"/>
                </a:cubicBezTo>
                <a:close/>
                <a:moveTo>
                  <a:pt x="1538" y="483"/>
                </a:moveTo>
                <a:cubicBezTo>
                  <a:pt x="1538" y="483"/>
                  <a:pt x="1537" y="483"/>
                  <a:pt x="1538" y="484"/>
                </a:cubicBezTo>
                <a:cubicBezTo>
                  <a:pt x="1538" y="484"/>
                  <a:pt x="1538" y="485"/>
                  <a:pt x="1538" y="484"/>
                </a:cubicBezTo>
                <a:cubicBezTo>
                  <a:pt x="1538" y="483"/>
                  <a:pt x="1538" y="482"/>
                  <a:pt x="1538" y="483"/>
                </a:cubicBezTo>
                <a:close/>
                <a:moveTo>
                  <a:pt x="1537" y="484"/>
                </a:moveTo>
                <a:cubicBezTo>
                  <a:pt x="1537" y="485"/>
                  <a:pt x="1536" y="485"/>
                  <a:pt x="1537" y="485"/>
                </a:cubicBezTo>
                <a:cubicBezTo>
                  <a:pt x="1537" y="485"/>
                  <a:pt x="1537" y="486"/>
                  <a:pt x="1538" y="485"/>
                </a:cubicBezTo>
                <a:cubicBezTo>
                  <a:pt x="1538" y="484"/>
                  <a:pt x="1538" y="484"/>
                  <a:pt x="1537" y="484"/>
                </a:cubicBezTo>
                <a:close/>
                <a:moveTo>
                  <a:pt x="1539" y="488"/>
                </a:moveTo>
                <a:cubicBezTo>
                  <a:pt x="1539" y="489"/>
                  <a:pt x="1539" y="490"/>
                  <a:pt x="1539" y="490"/>
                </a:cubicBezTo>
                <a:cubicBezTo>
                  <a:pt x="1539" y="489"/>
                  <a:pt x="1540" y="488"/>
                  <a:pt x="1539" y="488"/>
                </a:cubicBezTo>
                <a:close/>
                <a:moveTo>
                  <a:pt x="1541" y="490"/>
                </a:moveTo>
                <a:cubicBezTo>
                  <a:pt x="1541" y="490"/>
                  <a:pt x="1540" y="490"/>
                  <a:pt x="1540" y="490"/>
                </a:cubicBezTo>
                <a:cubicBezTo>
                  <a:pt x="1540" y="490"/>
                  <a:pt x="1539" y="490"/>
                  <a:pt x="1539" y="491"/>
                </a:cubicBezTo>
                <a:cubicBezTo>
                  <a:pt x="1539" y="492"/>
                  <a:pt x="1540" y="492"/>
                  <a:pt x="1540" y="492"/>
                </a:cubicBezTo>
                <a:cubicBezTo>
                  <a:pt x="1541" y="493"/>
                  <a:pt x="1541" y="493"/>
                  <a:pt x="1541" y="492"/>
                </a:cubicBezTo>
                <a:cubicBezTo>
                  <a:pt x="1541" y="492"/>
                  <a:pt x="1541" y="491"/>
                  <a:pt x="1541" y="491"/>
                </a:cubicBezTo>
                <a:cubicBezTo>
                  <a:pt x="1541" y="491"/>
                  <a:pt x="1541" y="490"/>
                  <a:pt x="1541" y="490"/>
                </a:cubicBezTo>
                <a:close/>
                <a:moveTo>
                  <a:pt x="1548" y="500"/>
                </a:moveTo>
                <a:cubicBezTo>
                  <a:pt x="1548" y="500"/>
                  <a:pt x="1548" y="500"/>
                  <a:pt x="1549" y="500"/>
                </a:cubicBezTo>
                <a:cubicBezTo>
                  <a:pt x="1549" y="500"/>
                  <a:pt x="1549" y="500"/>
                  <a:pt x="1549" y="500"/>
                </a:cubicBezTo>
                <a:cubicBezTo>
                  <a:pt x="1548" y="500"/>
                  <a:pt x="1548" y="500"/>
                  <a:pt x="1548" y="500"/>
                </a:cubicBezTo>
                <a:close/>
                <a:moveTo>
                  <a:pt x="1550" y="499"/>
                </a:moveTo>
                <a:cubicBezTo>
                  <a:pt x="1549" y="499"/>
                  <a:pt x="1549" y="499"/>
                  <a:pt x="1549" y="499"/>
                </a:cubicBezTo>
                <a:cubicBezTo>
                  <a:pt x="1549" y="500"/>
                  <a:pt x="1550" y="500"/>
                  <a:pt x="1550" y="500"/>
                </a:cubicBezTo>
                <a:cubicBezTo>
                  <a:pt x="1550" y="500"/>
                  <a:pt x="1550" y="500"/>
                  <a:pt x="1550" y="499"/>
                </a:cubicBezTo>
                <a:cubicBezTo>
                  <a:pt x="1550" y="499"/>
                  <a:pt x="1550" y="499"/>
                  <a:pt x="1550" y="499"/>
                </a:cubicBezTo>
                <a:close/>
                <a:moveTo>
                  <a:pt x="1632" y="552"/>
                </a:moveTo>
                <a:cubicBezTo>
                  <a:pt x="1633" y="552"/>
                  <a:pt x="1633" y="551"/>
                  <a:pt x="1633" y="551"/>
                </a:cubicBezTo>
                <a:cubicBezTo>
                  <a:pt x="1632" y="551"/>
                  <a:pt x="1632" y="552"/>
                  <a:pt x="1632" y="552"/>
                </a:cubicBezTo>
                <a:close/>
                <a:moveTo>
                  <a:pt x="1634" y="551"/>
                </a:moveTo>
                <a:cubicBezTo>
                  <a:pt x="1634" y="550"/>
                  <a:pt x="1634" y="550"/>
                  <a:pt x="1633" y="550"/>
                </a:cubicBezTo>
                <a:cubicBezTo>
                  <a:pt x="1633" y="551"/>
                  <a:pt x="1633" y="551"/>
                  <a:pt x="1633" y="551"/>
                </a:cubicBezTo>
                <a:cubicBezTo>
                  <a:pt x="1634" y="551"/>
                  <a:pt x="1634" y="551"/>
                  <a:pt x="1634" y="551"/>
                </a:cubicBezTo>
                <a:close/>
                <a:moveTo>
                  <a:pt x="1638" y="546"/>
                </a:moveTo>
                <a:cubicBezTo>
                  <a:pt x="1637" y="547"/>
                  <a:pt x="1637" y="547"/>
                  <a:pt x="1637" y="547"/>
                </a:cubicBezTo>
                <a:cubicBezTo>
                  <a:pt x="1637" y="548"/>
                  <a:pt x="1637" y="548"/>
                  <a:pt x="1637" y="549"/>
                </a:cubicBezTo>
                <a:cubicBezTo>
                  <a:pt x="1637" y="549"/>
                  <a:pt x="1638" y="549"/>
                  <a:pt x="1638" y="548"/>
                </a:cubicBezTo>
                <a:cubicBezTo>
                  <a:pt x="1638" y="548"/>
                  <a:pt x="1639" y="548"/>
                  <a:pt x="1639" y="547"/>
                </a:cubicBezTo>
                <a:cubicBezTo>
                  <a:pt x="1639" y="547"/>
                  <a:pt x="1638" y="546"/>
                  <a:pt x="1638" y="546"/>
                </a:cubicBezTo>
                <a:close/>
                <a:moveTo>
                  <a:pt x="1617" y="517"/>
                </a:moveTo>
                <a:cubicBezTo>
                  <a:pt x="1617" y="517"/>
                  <a:pt x="1618" y="516"/>
                  <a:pt x="1617" y="516"/>
                </a:cubicBezTo>
                <a:cubicBezTo>
                  <a:pt x="1617" y="516"/>
                  <a:pt x="1617" y="517"/>
                  <a:pt x="1617" y="517"/>
                </a:cubicBezTo>
                <a:close/>
                <a:moveTo>
                  <a:pt x="1634" y="520"/>
                </a:moveTo>
                <a:cubicBezTo>
                  <a:pt x="1634" y="520"/>
                  <a:pt x="1633" y="519"/>
                  <a:pt x="1633" y="519"/>
                </a:cubicBezTo>
                <a:cubicBezTo>
                  <a:pt x="1633" y="519"/>
                  <a:pt x="1632" y="520"/>
                  <a:pt x="1633" y="520"/>
                </a:cubicBezTo>
                <a:cubicBezTo>
                  <a:pt x="1633" y="520"/>
                  <a:pt x="1633" y="520"/>
                  <a:pt x="1634" y="520"/>
                </a:cubicBezTo>
                <a:close/>
                <a:moveTo>
                  <a:pt x="1634" y="522"/>
                </a:moveTo>
                <a:cubicBezTo>
                  <a:pt x="1635" y="523"/>
                  <a:pt x="1635" y="522"/>
                  <a:pt x="1634" y="522"/>
                </a:cubicBezTo>
                <a:cubicBezTo>
                  <a:pt x="1634" y="522"/>
                  <a:pt x="1634" y="522"/>
                  <a:pt x="1634" y="522"/>
                </a:cubicBezTo>
                <a:close/>
                <a:moveTo>
                  <a:pt x="1630" y="512"/>
                </a:moveTo>
                <a:cubicBezTo>
                  <a:pt x="1630" y="512"/>
                  <a:pt x="1630" y="512"/>
                  <a:pt x="1630" y="511"/>
                </a:cubicBezTo>
                <a:cubicBezTo>
                  <a:pt x="1629" y="511"/>
                  <a:pt x="1629" y="511"/>
                  <a:pt x="1629" y="511"/>
                </a:cubicBezTo>
                <a:cubicBezTo>
                  <a:pt x="1628" y="511"/>
                  <a:pt x="1628" y="511"/>
                  <a:pt x="1628" y="511"/>
                </a:cubicBezTo>
                <a:cubicBezTo>
                  <a:pt x="1627" y="512"/>
                  <a:pt x="1627" y="512"/>
                  <a:pt x="1628" y="512"/>
                </a:cubicBezTo>
                <a:cubicBezTo>
                  <a:pt x="1628" y="513"/>
                  <a:pt x="1628" y="513"/>
                  <a:pt x="1629" y="513"/>
                </a:cubicBezTo>
                <a:cubicBezTo>
                  <a:pt x="1629" y="513"/>
                  <a:pt x="1629" y="514"/>
                  <a:pt x="1629" y="514"/>
                </a:cubicBezTo>
                <a:cubicBezTo>
                  <a:pt x="1629" y="514"/>
                  <a:pt x="1628" y="514"/>
                  <a:pt x="1629" y="514"/>
                </a:cubicBezTo>
                <a:cubicBezTo>
                  <a:pt x="1629" y="515"/>
                  <a:pt x="1629" y="514"/>
                  <a:pt x="1630" y="514"/>
                </a:cubicBezTo>
                <a:cubicBezTo>
                  <a:pt x="1630" y="514"/>
                  <a:pt x="1630" y="513"/>
                  <a:pt x="1630" y="512"/>
                </a:cubicBezTo>
                <a:close/>
                <a:moveTo>
                  <a:pt x="1877" y="176"/>
                </a:moveTo>
                <a:cubicBezTo>
                  <a:pt x="1876" y="175"/>
                  <a:pt x="1876" y="175"/>
                  <a:pt x="1876" y="175"/>
                </a:cubicBezTo>
                <a:cubicBezTo>
                  <a:pt x="1875" y="175"/>
                  <a:pt x="1875" y="175"/>
                  <a:pt x="1874" y="175"/>
                </a:cubicBezTo>
                <a:cubicBezTo>
                  <a:pt x="1874" y="175"/>
                  <a:pt x="1874" y="175"/>
                  <a:pt x="1873" y="175"/>
                </a:cubicBezTo>
                <a:cubicBezTo>
                  <a:pt x="1873" y="175"/>
                  <a:pt x="1873" y="176"/>
                  <a:pt x="1873" y="176"/>
                </a:cubicBezTo>
                <a:cubicBezTo>
                  <a:pt x="1874" y="176"/>
                  <a:pt x="1874" y="176"/>
                  <a:pt x="1874" y="176"/>
                </a:cubicBezTo>
                <a:cubicBezTo>
                  <a:pt x="1875" y="176"/>
                  <a:pt x="1875" y="176"/>
                  <a:pt x="1875" y="176"/>
                </a:cubicBezTo>
                <a:cubicBezTo>
                  <a:pt x="1875" y="177"/>
                  <a:pt x="1875" y="177"/>
                  <a:pt x="1876" y="177"/>
                </a:cubicBezTo>
                <a:cubicBezTo>
                  <a:pt x="1876" y="177"/>
                  <a:pt x="1876" y="176"/>
                  <a:pt x="1876" y="176"/>
                </a:cubicBezTo>
                <a:cubicBezTo>
                  <a:pt x="1877" y="176"/>
                  <a:pt x="1877" y="176"/>
                  <a:pt x="1878" y="176"/>
                </a:cubicBezTo>
                <a:cubicBezTo>
                  <a:pt x="1878" y="176"/>
                  <a:pt x="1879" y="176"/>
                  <a:pt x="1878" y="176"/>
                </a:cubicBezTo>
                <a:cubicBezTo>
                  <a:pt x="1878" y="176"/>
                  <a:pt x="1877" y="176"/>
                  <a:pt x="1877" y="176"/>
                </a:cubicBezTo>
                <a:close/>
                <a:moveTo>
                  <a:pt x="1883" y="177"/>
                </a:moveTo>
                <a:cubicBezTo>
                  <a:pt x="1883" y="177"/>
                  <a:pt x="1883" y="177"/>
                  <a:pt x="1883" y="177"/>
                </a:cubicBezTo>
                <a:cubicBezTo>
                  <a:pt x="1882" y="177"/>
                  <a:pt x="1882" y="177"/>
                  <a:pt x="1883" y="177"/>
                </a:cubicBezTo>
                <a:cubicBezTo>
                  <a:pt x="1883" y="177"/>
                  <a:pt x="1883" y="177"/>
                  <a:pt x="1883" y="177"/>
                </a:cubicBezTo>
                <a:close/>
                <a:moveTo>
                  <a:pt x="1882" y="179"/>
                </a:moveTo>
                <a:cubicBezTo>
                  <a:pt x="1882" y="179"/>
                  <a:pt x="1882" y="179"/>
                  <a:pt x="1882" y="179"/>
                </a:cubicBezTo>
                <a:cubicBezTo>
                  <a:pt x="1883" y="180"/>
                  <a:pt x="1883" y="179"/>
                  <a:pt x="1883" y="179"/>
                </a:cubicBezTo>
                <a:cubicBezTo>
                  <a:pt x="1882" y="178"/>
                  <a:pt x="1882" y="178"/>
                  <a:pt x="1882" y="178"/>
                </a:cubicBezTo>
                <a:cubicBezTo>
                  <a:pt x="1881" y="178"/>
                  <a:pt x="1881" y="179"/>
                  <a:pt x="1881" y="179"/>
                </a:cubicBezTo>
                <a:cubicBezTo>
                  <a:pt x="1881" y="179"/>
                  <a:pt x="1881" y="179"/>
                  <a:pt x="1882" y="179"/>
                </a:cubicBezTo>
                <a:close/>
                <a:moveTo>
                  <a:pt x="1905" y="183"/>
                </a:moveTo>
                <a:cubicBezTo>
                  <a:pt x="1905" y="182"/>
                  <a:pt x="1905" y="182"/>
                  <a:pt x="1906" y="182"/>
                </a:cubicBezTo>
                <a:cubicBezTo>
                  <a:pt x="1906" y="182"/>
                  <a:pt x="1906" y="182"/>
                  <a:pt x="1906" y="182"/>
                </a:cubicBezTo>
                <a:cubicBezTo>
                  <a:pt x="1906" y="181"/>
                  <a:pt x="1906" y="181"/>
                  <a:pt x="1905" y="181"/>
                </a:cubicBezTo>
                <a:cubicBezTo>
                  <a:pt x="1905" y="181"/>
                  <a:pt x="1905" y="181"/>
                  <a:pt x="1905" y="182"/>
                </a:cubicBezTo>
                <a:cubicBezTo>
                  <a:pt x="1905" y="182"/>
                  <a:pt x="1904" y="182"/>
                  <a:pt x="1904" y="182"/>
                </a:cubicBezTo>
                <a:cubicBezTo>
                  <a:pt x="1905" y="183"/>
                  <a:pt x="1905" y="183"/>
                  <a:pt x="1905" y="183"/>
                </a:cubicBezTo>
                <a:close/>
                <a:moveTo>
                  <a:pt x="1911" y="182"/>
                </a:moveTo>
                <a:cubicBezTo>
                  <a:pt x="1911" y="182"/>
                  <a:pt x="1911" y="181"/>
                  <a:pt x="1911" y="182"/>
                </a:cubicBezTo>
                <a:cubicBezTo>
                  <a:pt x="1910" y="182"/>
                  <a:pt x="1910" y="182"/>
                  <a:pt x="1911" y="183"/>
                </a:cubicBezTo>
                <a:cubicBezTo>
                  <a:pt x="1911" y="183"/>
                  <a:pt x="1911" y="182"/>
                  <a:pt x="1911" y="182"/>
                </a:cubicBezTo>
                <a:close/>
                <a:moveTo>
                  <a:pt x="1911" y="183"/>
                </a:moveTo>
                <a:cubicBezTo>
                  <a:pt x="1911" y="184"/>
                  <a:pt x="1911" y="183"/>
                  <a:pt x="1911" y="183"/>
                </a:cubicBezTo>
                <a:cubicBezTo>
                  <a:pt x="1911" y="183"/>
                  <a:pt x="1911" y="183"/>
                  <a:pt x="1910" y="183"/>
                </a:cubicBezTo>
                <a:cubicBezTo>
                  <a:pt x="1910" y="183"/>
                  <a:pt x="1910" y="183"/>
                  <a:pt x="1911" y="183"/>
                </a:cubicBezTo>
                <a:close/>
                <a:moveTo>
                  <a:pt x="1916" y="182"/>
                </a:moveTo>
                <a:cubicBezTo>
                  <a:pt x="1917" y="183"/>
                  <a:pt x="1917" y="183"/>
                  <a:pt x="1917" y="182"/>
                </a:cubicBezTo>
                <a:cubicBezTo>
                  <a:pt x="1917" y="182"/>
                  <a:pt x="1917" y="182"/>
                  <a:pt x="1916" y="182"/>
                </a:cubicBezTo>
                <a:cubicBezTo>
                  <a:pt x="1915" y="182"/>
                  <a:pt x="1915" y="182"/>
                  <a:pt x="1916" y="182"/>
                </a:cubicBezTo>
                <a:close/>
                <a:moveTo>
                  <a:pt x="1916" y="185"/>
                </a:moveTo>
                <a:cubicBezTo>
                  <a:pt x="1917" y="185"/>
                  <a:pt x="1917" y="186"/>
                  <a:pt x="1918" y="186"/>
                </a:cubicBezTo>
                <a:cubicBezTo>
                  <a:pt x="1919" y="186"/>
                  <a:pt x="1920" y="186"/>
                  <a:pt x="1920" y="186"/>
                </a:cubicBezTo>
                <a:cubicBezTo>
                  <a:pt x="1919" y="186"/>
                  <a:pt x="1918" y="186"/>
                  <a:pt x="1918" y="185"/>
                </a:cubicBezTo>
                <a:cubicBezTo>
                  <a:pt x="1918" y="185"/>
                  <a:pt x="1915" y="184"/>
                  <a:pt x="1915" y="184"/>
                </a:cubicBezTo>
                <a:cubicBezTo>
                  <a:pt x="1914" y="184"/>
                  <a:pt x="1913" y="184"/>
                  <a:pt x="1914" y="185"/>
                </a:cubicBezTo>
                <a:cubicBezTo>
                  <a:pt x="1914" y="185"/>
                  <a:pt x="1915" y="185"/>
                  <a:pt x="1916" y="185"/>
                </a:cubicBezTo>
                <a:close/>
                <a:moveTo>
                  <a:pt x="1926" y="183"/>
                </a:moveTo>
                <a:cubicBezTo>
                  <a:pt x="1926" y="183"/>
                  <a:pt x="1926" y="183"/>
                  <a:pt x="1926" y="183"/>
                </a:cubicBezTo>
                <a:cubicBezTo>
                  <a:pt x="1925" y="183"/>
                  <a:pt x="1925" y="183"/>
                  <a:pt x="1926" y="183"/>
                </a:cubicBezTo>
                <a:cubicBezTo>
                  <a:pt x="1926" y="183"/>
                  <a:pt x="1926" y="183"/>
                  <a:pt x="1926" y="183"/>
                </a:cubicBezTo>
                <a:close/>
                <a:moveTo>
                  <a:pt x="1928" y="186"/>
                </a:moveTo>
                <a:cubicBezTo>
                  <a:pt x="1928" y="186"/>
                  <a:pt x="1928" y="186"/>
                  <a:pt x="1928" y="186"/>
                </a:cubicBezTo>
                <a:cubicBezTo>
                  <a:pt x="1927" y="186"/>
                  <a:pt x="1928" y="186"/>
                  <a:pt x="1928" y="186"/>
                </a:cubicBezTo>
                <a:cubicBezTo>
                  <a:pt x="1928" y="186"/>
                  <a:pt x="1928" y="186"/>
                  <a:pt x="1928" y="186"/>
                </a:cubicBezTo>
                <a:close/>
                <a:moveTo>
                  <a:pt x="1930" y="184"/>
                </a:moveTo>
                <a:cubicBezTo>
                  <a:pt x="1930" y="184"/>
                  <a:pt x="1931" y="184"/>
                  <a:pt x="1931" y="184"/>
                </a:cubicBezTo>
                <a:cubicBezTo>
                  <a:pt x="1932" y="184"/>
                  <a:pt x="1932" y="185"/>
                  <a:pt x="1932" y="184"/>
                </a:cubicBezTo>
                <a:cubicBezTo>
                  <a:pt x="1932" y="183"/>
                  <a:pt x="1931" y="183"/>
                  <a:pt x="1931" y="183"/>
                </a:cubicBezTo>
                <a:cubicBezTo>
                  <a:pt x="1932" y="183"/>
                  <a:pt x="1932" y="182"/>
                  <a:pt x="1931" y="182"/>
                </a:cubicBezTo>
                <a:cubicBezTo>
                  <a:pt x="1930" y="182"/>
                  <a:pt x="1930" y="182"/>
                  <a:pt x="1930" y="182"/>
                </a:cubicBezTo>
                <a:cubicBezTo>
                  <a:pt x="1930" y="182"/>
                  <a:pt x="1929" y="182"/>
                  <a:pt x="1929" y="182"/>
                </a:cubicBezTo>
                <a:cubicBezTo>
                  <a:pt x="1929" y="182"/>
                  <a:pt x="1928" y="182"/>
                  <a:pt x="1929" y="183"/>
                </a:cubicBezTo>
                <a:cubicBezTo>
                  <a:pt x="1929" y="183"/>
                  <a:pt x="1930" y="183"/>
                  <a:pt x="1930" y="184"/>
                </a:cubicBezTo>
                <a:close/>
                <a:moveTo>
                  <a:pt x="1933" y="184"/>
                </a:moveTo>
                <a:cubicBezTo>
                  <a:pt x="1933" y="184"/>
                  <a:pt x="1933" y="184"/>
                  <a:pt x="1934" y="184"/>
                </a:cubicBezTo>
                <a:cubicBezTo>
                  <a:pt x="1934" y="184"/>
                  <a:pt x="1935" y="184"/>
                  <a:pt x="1935" y="183"/>
                </a:cubicBezTo>
                <a:cubicBezTo>
                  <a:pt x="1935" y="183"/>
                  <a:pt x="1934" y="183"/>
                  <a:pt x="1934" y="182"/>
                </a:cubicBezTo>
                <a:cubicBezTo>
                  <a:pt x="1934" y="182"/>
                  <a:pt x="1934" y="182"/>
                  <a:pt x="1934" y="182"/>
                </a:cubicBezTo>
                <a:cubicBezTo>
                  <a:pt x="1933" y="182"/>
                  <a:pt x="1933" y="182"/>
                  <a:pt x="1933" y="183"/>
                </a:cubicBezTo>
                <a:cubicBezTo>
                  <a:pt x="1934" y="183"/>
                  <a:pt x="1934" y="183"/>
                  <a:pt x="1934" y="183"/>
                </a:cubicBezTo>
                <a:cubicBezTo>
                  <a:pt x="1933" y="183"/>
                  <a:pt x="1932" y="183"/>
                  <a:pt x="1933" y="184"/>
                </a:cubicBezTo>
                <a:close/>
                <a:moveTo>
                  <a:pt x="1937" y="183"/>
                </a:moveTo>
                <a:cubicBezTo>
                  <a:pt x="1936" y="183"/>
                  <a:pt x="1936" y="183"/>
                  <a:pt x="1936" y="184"/>
                </a:cubicBezTo>
                <a:cubicBezTo>
                  <a:pt x="1936" y="184"/>
                  <a:pt x="1937" y="185"/>
                  <a:pt x="1937" y="184"/>
                </a:cubicBezTo>
                <a:cubicBezTo>
                  <a:pt x="1937" y="184"/>
                  <a:pt x="1937" y="184"/>
                  <a:pt x="1938" y="184"/>
                </a:cubicBezTo>
                <a:cubicBezTo>
                  <a:pt x="1938" y="184"/>
                  <a:pt x="1938" y="184"/>
                  <a:pt x="1938" y="184"/>
                </a:cubicBezTo>
                <a:cubicBezTo>
                  <a:pt x="1939" y="183"/>
                  <a:pt x="1939" y="183"/>
                  <a:pt x="1939" y="183"/>
                </a:cubicBezTo>
                <a:cubicBezTo>
                  <a:pt x="1940" y="183"/>
                  <a:pt x="1940" y="183"/>
                  <a:pt x="1940" y="183"/>
                </a:cubicBezTo>
                <a:cubicBezTo>
                  <a:pt x="1940" y="183"/>
                  <a:pt x="1940" y="182"/>
                  <a:pt x="1940" y="182"/>
                </a:cubicBezTo>
                <a:cubicBezTo>
                  <a:pt x="1940" y="183"/>
                  <a:pt x="1939" y="183"/>
                  <a:pt x="1939" y="183"/>
                </a:cubicBezTo>
                <a:cubicBezTo>
                  <a:pt x="1939" y="183"/>
                  <a:pt x="1939" y="182"/>
                  <a:pt x="1938" y="183"/>
                </a:cubicBezTo>
                <a:cubicBezTo>
                  <a:pt x="1938" y="183"/>
                  <a:pt x="1938" y="183"/>
                  <a:pt x="1937" y="183"/>
                </a:cubicBezTo>
                <a:cubicBezTo>
                  <a:pt x="1937" y="182"/>
                  <a:pt x="1936" y="181"/>
                  <a:pt x="1936" y="182"/>
                </a:cubicBezTo>
                <a:cubicBezTo>
                  <a:pt x="1936" y="182"/>
                  <a:pt x="1935" y="182"/>
                  <a:pt x="1936" y="183"/>
                </a:cubicBezTo>
                <a:cubicBezTo>
                  <a:pt x="1936" y="183"/>
                  <a:pt x="1937" y="183"/>
                  <a:pt x="1937" y="183"/>
                </a:cubicBezTo>
                <a:close/>
                <a:moveTo>
                  <a:pt x="1939" y="182"/>
                </a:moveTo>
                <a:cubicBezTo>
                  <a:pt x="1939" y="181"/>
                  <a:pt x="1938" y="181"/>
                  <a:pt x="1938" y="181"/>
                </a:cubicBezTo>
                <a:cubicBezTo>
                  <a:pt x="1938" y="181"/>
                  <a:pt x="1938" y="182"/>
                  <a:pt x="1938" y="182"/>
                </a:cubicBezTo>
                <a:cubicBezTo>
                  <a:pt x="1939" y="182"/>
                  <a:pt x="1939" y="182"/>
                  <a:pt x="1939" y="182"/>
                </a:cubicBezTo>
                <a:close/>
                <a:moveTo>
                  <a:pt x="1949" y="181"/>
                </a:moveTo>
                <a:cubicBezTo>
                  <a:pt x="1949" y="181"/>
                  <a:pt x="1951" y="182"/>
                  <a:pt x="1951" y="181"/>
                </a:cubicBezTo>
                <a:cubicBezTo>
                  <a:pt x="1951" y="181"/>
                  <a:pt x="1952" y="182"/>
                  <a:pt x="1952" y="181"/>
                </a:cubicBezTo>
                <a:cubicBezTo>
                  <a:pt x="1953" y="181"/>
                  <a:pt x="1954" y="181"/>
                  <a:pt x="1954" y="181"/>
                </a:cubicBezTo>
                <a:cubicBezTo>
                  <a:pt x="1955" y="181"/>
                  <a:pt x="1953" y="181"/>
                  <a:pt x="1952" y="181"/>
                </a:cubicBezTo>
                <a:cubicBezTo>
                  <a:pt x="1952" y="181"/>
                  <a:pt x="1951" y="181"/>
                  <a:pt x="1951" y="181"/>
                </a:cubicBezTo>
                <a:cubicBezTo>
                  <a:pt x="1950" y="180"/>
                  <a:pt x="1950" y="181"/>
                  <a:pt x="1949" y="181"/>
                </a:cubicBezTo>
                <a:cubicBezTo>
                  <a:pt x="1949" y="181"/>
                  <a:pt x="1949" y="181"/>
                  <a:pt x="1949" y="181"/>
                </a:cubicBezTo>
                <a:cubicBezTo>
                  <a:pt x="1949" y="181"/>
                  <a:pt x="1949" y="181"/>
                  <a:pt x="1949" y="181"/>
                </a:cubicBezTo>
                <a:close/>
                <a:moveTo>
                  <a:pt x="1944" y="182"/>
                </a:moveTo>
                <a:cubicBezTo>
                  <a:pt x="1945" y="182"/>
                  <a:pt x="1946" y="182"/>
                  <a:pt x="1947" y="181"/>
                </a:cubicBezTo>
                <a:cubicBezTo>
                  <a:pt x="1947" y="181"/>
                  <a:pt x="1948" y="181"/>
                  <a:pt x="1948" y="181"/>
                </a:cubicBezTo>
                <a:cubicBezTo>
                  <a:pt x="1948" y="181"/>
                  <a:pt x="1947" y="181"/>
                  <a:pt x="1947" y="180"/>
                </a:cubicBezTo>
                <a:cubicBezTo>
                  <a:pt x="1947" y="180"/>
                  <a:pt x="1948" y="180"/>
                  <a:pt x="1947" y="180"/>
                </a:cubicBezTo>
                <a:cubicBezTo>
                  <a:pt x="1947" y="179"/>
                  <a:pt x="1947" y="179"/>
                  <a:pt x="1946" y="179"/>
                </a:cubicBezTo>
                <a:cubicBezTo>
                  <a:pt x="1945" y="179"/>
                  <a:pt x="1945" y="179"/>
                  <a:pt x="1945" y="179"/>
                </a:cubicBezTo>
                <a:cubicBezTo>
                  <a:pt x="1945" y="180"/>
                  <a:pt x="1946" y="180"/>
                  <a:pt x="1946" y="180"/>
                </a:cubicBezTo>
                <a:cubicBezTo>
                  <a:pt x="1946" y="181"/>
                  <a:pt x="1946" y="181"/>
                  <a:pt x="1945" y="181"/>
                </a:cubicBezTo>
                <a:cubicBezTo>
                  <a:pt x="1945" y="181"/>
                  <a:pt x="1945" y="181"/>
                  <a:pt x="1944" y="181"/>
                </a:cubicBezTo>
                <a:cubicBezTo>
                  <a:pt x="1943" y="181"/>
                  <a:pt x="1943" y="181"/>
                  <a:pt x="1943" y="182"/>
                </a:cubicBezTo>
                <a:cubicBezTo>
                  <a:pt x="1942" y="182"/>
                  <a:pt x="1944" y="182"/>
                  <a:pt x="1944" y="182"/>
                </a:cubicBezTo>
                <a:close/>
                <a:moveTo>
                  <a:pt x="1956" y="179"/>
                </a:moveTo>
                <a:cubicBezTo>
                  <a:pt x="1956" y="179"/>
                  <a:pt x="1955" y="179"/>
                  <a:pt x="1955" y="179"/>
                </a:cubicBezTo>
                <a:cubicBezTo>
                  <a:pt x="1954" y="179"/>
                  <a:pt x="1954" y="180"/>
                  <a:pt x="1955" y="180"/>
                </a:cubicBezTo>
                <a:cubicBezTo>
                  <a:pt x="1956" y="180"/>
                  <a:pt x="1956" y="180"/>
                  <a:pt x="1956" y="179"/>
                </a:cubicBezTo>
                <a:close/>
                <a:moveTo>
                  <a:pt x="1962" y="178"/>
                </a:moveTo>
                <a:cubicBezTo>
                  <a:pt x="1963" y="178"/>
                  <a:pt x="1963" y="178"/>
                  <a:pt x="1963" y="177"/>
                </a:cubicBezTo>
                <a:cubicBezTo>
                  <a:pt x="1963" y="177"/>
                  <a:pt x="1962" y="177"/>
                  <a:pt x="1962" y="177"/>
                </a:cubicBezTo>
                <a:cubicBezTo>
                  <a:pt x="1961" y="177"/>
                  <a:pt x="1961" y="178"/>
                  <a:pt x="1962" y="178"/>
                </a:cubicBezTo>
                <a:close/>
                <a:moveTo>
                  <a:pt x="1322" y="397"/>
                </a:moveTo>
                <a:cubicBezTo>
                  <a:pt x="1322" y="397"/>
                  <a:pt x="1322" y="397"/>
                  <a:pt x="1321" y="398"/>
                </a:cubicBezTo>
                <a:cubicBezTo>
                  <a:pt x="1321" y="399"/>
                  <a:pt x="1321" y="399"/>
                  <a:pt x="1321" y="400"/>
                </a:cubicBezTo>
                <a:cubicBezTo>
                  <a:pt x="1321" y="400"/>
                  <a:pt x="1322" y="400"/>
                  <a:pt x="1322" y="399"/>
                </a:cubicBezTo>
                <a:cubicBezTo>
                  <a:pt x="1322" y="399"/>
                  <a:pt x="1322" y="399"/>
                  <a:pt x="1322" y="398"/>
                </a:cubicBezTo>
                <a:cubicBezTo>
                  <a:pt x="1323" y="398"/>
                  <a:pt x="1323" y="397"/>
                  <a:pt x="1322" y="397"/>
                </a:cubicBezTo>
                <a:cubicBezTo>
                  <a:pt x="1322" y="397"/>
                  <a:pt x="1322" y="396"/>
                  <a:pt x="1322" y="397"/>
                </a:cubicBezTo>
                <a:close/>
                <a:moveTo>
                  <a:pt x="1301" y="353"/>
                </a:moveTo>
                <a:cubicBezTo>
                  <a:pt x="1300" y="353"/>
                  <a:pt x="1300" y="353"/>
                  <a:pt x="1300" y="354"/>
                </a:cubicBezTo>
                <a:cubicBezTo>
                  <a:pt x="1300" y="354"/>
                  <a:pt x="1300" y="354"/>
                  <a:pt x="1299" y="355"/>
                </a:cubicBezTo>
                <a:cubicBezTo>
                  <a:pt x="1298" y="355"/>
                  <a:pt x="1297" y="355"/>
                  <a:pt x="1297" y="356"/>
                </a:cubicBezTo>
                <a:cubicBezTo>
                  <a:pt x="1297" y="356"/>
                  <a:pt x="1298" y="356"/>
                  <a:pt x="1298" y="356"/>
                </a:cubicBezTo>
                <a:cubicBezTo>
                  <a:pt x="1299" y="356"/>
                  <a:pt x="1299" y="355"/>
                  <a:pt x="1300" y="355"/>
                </a:cubicBezTo>
                <a:cubicBezTo>
                  <a:pt x="1301" y="355"/>
                  <a:pt x="1301" y="355"/>
                  <a:pt x="1302" y="355"/>
                </a:cubicBezTo>
                <a:cubicBezTo>
                  <a:pt x="1302" y="354"/>
                  <a:pt x="1302" y="354"/>
                  <a:pt x="1303" y="353"/>
                </a:cubicBezTo>
                <a:cubicBezTo>
                  <a:pt x="1303" y="353"/>
                  <a:pt x="1303" y="353"/>
                  <a:pt x="1302" y="353"/>
                </a:cubicBezTo>
                <a:cubicBezTo>
                  <a:pt x="1301" y="353"/>
                  <a:pt x="1301" y="353"/>
                  <a:pt x="1301" y="353"/>
                </a:cubicBezTo>
                <a:close/>
                <a:moveTo>
                  <a:pt x="1290" y="357"/>
                </a:moveTo>
                <a:cubicBezTo>
                  <a:pt x="1290" y="357"/>
                  <a:pt x="1290" y="356"/>
                  <a:pt x="1290" y="356"/>
                </a:cubicBezTo>
                <a:cubicBezTo>
                  <a:pt x="1289" y="356"/>
                  <a:pt x="1289" y="356"/>
                  <a:pt x="1290" y="357"/>
                </a:cubicBezTo>
                <a:close/>
                <a:moveTo>
                  <a:pt x="1285" y="354"/>
                </a:moveTo>
                <a:cubicBezTo>
                  <a:pt x="1285" y="354"/>
                  <a:pt x="1285" y="354"/>
                  <a:pt x="1285" y="355"/>
                </a:cubicBezTo>
                <a:cubicBezTo>
                  <a:pt x="1286" y="355"/>
                  <a:pt x="1286" y="355"/>
                  <a:pt x="1286" y="354"/>
                </a:cubicBezTo>
                <a:cubicBezTo>
                  <a:pt x="1286" y="354"/>
                  <a:pt x="1286" y="354"/>
                  <a:pt x="1285" y="354"/>
                </a:cubicBezTo>
                <a:close/>
                <a:moveTo>
                  <a:pt x="1254" y="336"/>
                </a:moveTo>
                <a:cubicBezTo>
                  <a:pt x="1255" y="337"/>
                  <a:pt x="1255" y="336"/>
                  <a:pt x="1254" y="336"/>
                </a:cubicBezTo>
                <a:cubicBezTo>
                  <a:pt x="1254" y="336"/>
                  <a:pt x="1254" y="336"/>
                  <a:pt x="1254" y="336"/>
                </a:cubicBezTo>
                <a:close/>
                <a:moveTo>
                  <a:pt x="1256" y="333"/>
                </a:moveTo>
                <a:cubicBezTo>
                  <a:pt x="1257" y="334"/>
                  <a:pt x="1257" y="334"/>
                  <a:pt x="1257" y="333"/>
                </a:cubicBezTo>
                <a:cubicBezTo>
                  <a:pt x="1257" y="333"/>
                  <a:pt x="1257" y="332"/>
                  <a:pt x="1256" y="332"/>
                </a:cubicBezTo>
                <a:cubicBezTo>
                  <a:pt x="1256" y="332"/>
                  <a:pt x="1255" y="333"/>
                  <a:pt x="1256" y="333"/>
                </a:cubicBezTo>
                <a:close/>
                <a:moveTo>
                  <a:pt x="1266" y="337"/>
                </a:moveTo>
                <a:cubicBezTo>
                  <a:pt x="1267" y="337"/>
                  <a:pt x="1266" y="336"/>
                  <a:pt x="1266" y="337"/>
                </a:cubicBezTo>
                <a:cubicBezTo>
                  <a:pt x="1266" y="337"/>
                  <a:pt x="1266" y="338"/>
                  <a:pt x="1266" y="337"/>
                </a:cubicBezTo>
                <a:close/>
                <a:moveTo>
                  <a:pt x="1228" y="443"/>
                </a:moveTo>
                <a:cubicBezTo>
                  <a:pt x="1228" y="443"/>
                  <a:pt x="1228" y="442"/>
                  <a:pt x="1228" y="443"/>
                </a:cubicBezTo>
                <a:cubicBezTo>
                  <a:pt x="1227" y="443"/>
                  <a:pt x="1227" y="443"/>
                  <a:pt x="1227" y="443"/>
                </a:cubicBezTo>
                <a:cubicBezTo>
                  <a:pt x="1227" y="443"/>
                  <a:pt x="1228" y="444"/>
                  <a:pt x="1228" y="443"/>
                </a:cubicBezTo>
                <a:close/>
                <a:moveTo>
                  <a:pt x="1227" y="445"/>
                </a:moveTo>
                <a:cubicBezTo>
                  <a:pt x="1228" y="445"/>
                  <a:pt x="1228" y="445"/>
                  <a:pt x="1228" y="445"/>
                </a:cubicBezTo>
                <a:cubicBezTo>
                  <a:pt x="1228" y="445"/>
                  <a:pt x="1227" y="444"/>
                  <a:pt x="1227" y="445"/>
                </a:cubicBezTo>
                <a:cubicBezTo>
                  <a:pt x="1227" y="445"/>
                  <a:pt x="1227" y="445"/>
                  <a:pt x="1227" y="445"/>
                </a:cubicBezTo>
                <a:close/>
                <a:moveTo>
                  <a:pt x="1211" y="430"/>
                </a:moveTo>
                <a:cubicBezTo>
                  <a:pt x="1211" y="430"/>
                  <a:pt x="1211" y="429"/>
                  <a:pt x="1210" y="430"/>
                </a:cubicBezTo>
                <a:cubicBezTo>
                  <a:pt x="1210" y="430"/>
                  <a:pt x="1210" y="431"/>
                  <a:pt x="1210" y="431"/>
                </a:cubicBezTo>
                <a:cubicBezTo>
                  <a:pt x="1210" y="432"/>
                  <a:pt x="1210" y="432"/>
                  <a:pt x="1211" y="432"/>
                </a:cubicBezTo>
                <a:cubicBezTo>
                  <a:pt x="1211" y="432"/>
                  <a:pt x="1211" y="432"/>
                  <a:pt x="1212" y="432"/>
                </a:cubicBezTo>
                <a:cubicBezTo>
                  <a:pt x="1212" y="432"/>
                  <a:pt x="1213" y="432"/>
                  <a:pt x="1213" y="432"/>
                </a:cubicBezTo>
                <a:cubicBezTo>
                  <a:pt x="1213" y="431"/>
                  <a:pt x="1212" y="432"/>
                  <a:pt x="1212" y="431"/>
                </a:cubicBezTo>
                <a:cubicBezTo>
                  <a:pt x="1211" y="431"/>
                  <a:pt x="1211" y="430"/>
                  <a:pt x="1211" y="430"/>
                </a:cubicBezTo>
                <a:close/>
                <a:moveTo>
                  <a:pt x="1222" y="422"/>
                </a:moveTo>
                <a:cubicBezTo>
                  <a:pt x="1222" y="423"/>
                  <a:pt x="1222" y="423"/>
                  <a:pt x="1222" y="422"/>
                </a:cubicBezTo>
                <a:cubicBezTo>
                  <a:pt x="1222" y="422"/>
                  <a:pt x="1222" y="422"/>
                  <a:pt x="1222" y="421"/>
                </a:cubicBezTo>
                <a:cubicBezTo>
                  <a:pt x="1222" y="421"/>
                  <a:pt x="1221" y="421"/>
                  <a:pt x="1221" y="421"/>
                </a:cubicBezTo>
                <a:cubicBezTo>
                  <a:pt x="1221" y="421"/>
                  <a:pt x="1221" y="421"/>
                  <a:pt x="1221" y="422"/>
                </a:cubicBezTo>
                <a:cubicBezTo>
                  <a:pt x="1222" y="422"/>
                  <a:pt x="1222" y="422"/>
                  <a:pt x="1222" y="422"/>
                </a:cubicBezTo>
                <a:close/>
                <a:moveTo>
                  <a:pt x="1221" y="423"/>
                </a:moveTo>
                <a:cubicBezTo>
                  <a:pt x="1221" y="423"/>
                  <a:pt x="1221" y="423"/>
                  <a:pt x="1221" y="423"/>
                </a:cubicBezTo>
                <a:cubicBezTo>
                  <a:pt x="1221" y="423"/>
                  <a:pt x="1222" y="423"/>
                  <a:pt x="1222" y="423"/>
                </a:cubicBezTo>
                <a:cubicBezTo>
                  <a:pt x="1222" y="423"/>
                  <a:pt x="1222" y="422"/>
                  <a:pt x="1221" y="422"/>
                </a:cubicBezTo>
                <a:cubicBezTo>
                  <a:pt x="1221" y="422"/>
                  <a:pt x="1221" y="422"/>
                  <a:pt x="1221" y="423"/>
                </a:cubicBezTo>
                <a:close/>
                <a:moveTo>
                  <a:pt x="1223" y="424"/>
                </a:moveTo>
                <a:cubicBezTo>
                  <a:pt x="1223" y="425"/>
                  <a:pt x="1223" y="425"/>
                  <a:pt x="1223" y="425"/>
                </a:cubicBezTo>
                <a:cubicBezTo>
                  <a:pt x="1223" y="424"/>
                  <a:pt x="1223" y="423"/>
                  <a:pt x="1223" y="424"/>
                </a:cubicBezTo>
                <a:cubicBezTo>
                  <a:pt x="1222" y="424"/>
                  <a:pt x="1222" y="424"/>
                  <a:pt x="1222" y="424"/>
                </a:cubicBezTo>
                <a:cubicBezTo>
                  <a:pt x="1222" y="424"/>
                  <a:pt x="1221" y="424"/>
                  <a:pt x="1221" y="423"/>
                </a:cubicBezTo>
                <a:cubicBezTo>
                  <a:pt x="1221" y="423"/>
                  <a:pt x="1221" y="424"/>
                  <a:pt x="1221" y="424"/>
                </a:cubicBezTo>
                <a:cubicBezTo>
                  <a:pt x="1222" y="424"/>
                  <a:pt x="1222" y="424"/>
                  <a:pt x="1223" y="424"/>
                </a:cubicBezTo>
                <a:close/>
                <a:moveTo>
                  <a:pt x="1224" y="423"/>
                </a:moveTo>
                <a:cubicBezTo>
                  <a:pt x="1224" y="424"/>
                  <a:pt x="1224" y="422"/>
                  <a:pt x="1224" y="422"/>
                </a:cubicBezTo>
                <a:cubicBezTo>
                  <a:pt x="1224" y="423"/>
                  <a:pt x="1224" y="423"/>
                  <a:pt x="1224" y="423"/>
                </a:cubicBezTo>
                <a:close/>
                <a:moveTo>
                  <a:pt x="2106" y="633"/>
                </a:moveTo>
                <a:cubicBezTo>
                  <a:pt x="2105" y="633"/>
                  <a:pt x="2104" y="633"/>
                  <a:pt x="2104" y="633"/>
                </a:cubicBezTo>
                <a:cubicBezTo>
                  <a:pt x="2103" y="633"/>
                  <a:pt x="2104" y="634"/>
                  <a:pt x="2104" y="635"/>
                </a:cubicBezTo>
                <a:cubicBezTo>
                  <a:pt x="2105" y="635"/>
                  <a:pt x="2105" y="635"/>
                  <a:pt x="2106" y="635"/>
                </a:cubicBezTo>
                <a:cubicBezTo>
                  <a:pt x="2107" y="635"/>
                  <a:pt x="2108" y="635"/>
                  <a:pt x="2107" y="634"/>
                </a:cubicBezTo>
                <a:cubicBezTo>
                  <a:pt x="2107" y="633"/>
                  <a:pt x="2107" y="633"/>
                  <a:pt x="2106" y="633"/>
                </a:cubicBezTo>
                <a:close/>
                <a:moveTo>
                  <a:pt x="2109" y="635"/>
                </a:moveTo>
                <a:cubicBezTo>
                  <a:pt x="2108" y="635"/>
                  <a:pt x="2107" y="635"/>
                  <a:pt x="2108" y="636"/>
                </a:cubicBezTo>
                <a:cubicBezTo>
                  <a:pt x="2108" y="637"/>
                  <a:pt x="2109" y="637"/>
                  <a:pt x="2110" y="637"/>
                </a:cubicBezTo>
                <a:cubicBezTo>
                  <a:pt x="2111" y="637"/>
                  <a:pt x="2111" y="637"/>
                  <a:pt x="2111" y="637"/>
                </a:cubicBezTo>
                <a:cubicBezTo>
                  <a:pt x="2111" y="636"/>
                  <a:pt x="2111" y="635"/>
                  <a:pt x="2109" y="635"/>
                </a:cubicBezTo>
                <a:close/>
                <a:moveTo>
                  <a:pt x="2115" y="637"/>
                </a:moveTo>
                <a:cubicBezTo>
                  <a:pt x="2114" y="637"/>
                  <a:pt x="2114" y="638"/>
                  <a:pt x="2115" y="638"/>
                </a:cubicBezTo>
                <a:cubicBezTo>
                  <a:pt x="2116" y="638"/>
                  <a:pt x="2116" y="638"/>
                  <a:pt x="2116" y="637"/>
                </a:cubicBezTo>
                <a:cubicBezTo>
                  <a:pt x="2116" y="637"/>
                  <a:pt x="2115" y="636"/>
                  <a:pt x="2115" y="637"/>
                </a:cubicBezTo>
                <a:close/>
                <a:moveTo>
                  <a:pt x="2102" y="563"/>
                </a:moveTo>
                <a:cubicBezTo>
                  <a:pt x="2101" y="563"/>
                  <a:pt x="2101" y="564"/>
                  <a:pt x="2102" y="564"/>
                </a:cubicBezTo>
                <a:cubicBezTo>
                  <a:pt x="2103" y="564"/>
                  <a:pt x="2102" y="563"/>
                  <a:pt x="2102" y="563"/>
                </a:cubicBezTo>
                <a:close/>
                <a:moveTo>
                  <a:pt x="2099" y="570"/>
                </a:moveTo>
                <a:cubicBezTo>
                  <a:pt x="2098" y="571"/>
                  <a:pt x="2098" y="572"/>
                  <a:pt x="2099" y="571"/>
                </a:cubicBezTo>
                <a:cubicBezTo>
                  <a:pt x="2100" y="571"/>
                  <a:pt x="2100" y="570"/>
                  <a:pt x="2099" y="570"/>
                </a:cubicBezTo>
                <a:close/>
                <a:moveTo>
                  <a:pt x="2113" y="601"/>
                </a:moveTo>
                <a:cubicBezTo>
                  <a:pt x="2113" y="601"/>
                  <a:pt x="2112" y="601"/>
                  <a:pt x="2113" y="601"/>
                </a:cubicBezTo>
                <a:cubicBezTo>
                  <a:pt x="2114" y="601"/>
                  <a:pt x="2114" y="600"/>
                  <a:pt x="2113" y="601"/>
                </a:cubicBezTo>
                <a:close/>
                <a:moveTo>
                  <a:pt x="2114" y="603"/>
                </a:moveTo>
                <a:cubicBezTo>
                  <a:pt x="2113" y="603"/>
                  <a:pt x="2113" y="604"/>
                  <a:pt x="2114" y="604"/>
                </a:cubicBezTo>
                <a:cubicBezTo>
                  <a:pt x="2115" y="604"/>
                  <a:pt x="2115" y="602"/>
                  <a:pt x="2114" y="603"/>
                </a:cubicBezTo>
                <a:close/>
                <a:moveTo>
                  <a:pt x="535" y="49"/>
                </a:moveTo>
                <a:cubicBezTo>
                  <a:pt x="535" y="48"/>
                  <a:pt x="535" y="48"/>
                  <a:pt x="535" y="48"/>
                </a:cubicBezTo>
                <a:cubicBezTo>
                  <a:pt x="534" y="49"/>
                  <a:pt x="534" y="49"/>
                  <a:pt x="534" y="49"/>
                </a:cubicBezTo>
                <a:cubicBezTo>
                  <a:pt x="535" y="49"/>
                  <a:pt x="535" y="49"/>
                  <a:pt x="535" y="49"/>
                </a:cubicBezTo>
                <a:close/>
                <a:moveTo>
                  <a:pt x="548" y="49"/>
                </a:moveTo>
                <a:cubicBezTo>
                  <a:pt x="548" y="48"/>
                  <a:pt x="548" y="48"/>
                  <a:pt x="547" y="48"/>
                </a:cubicBezTo>
                <a:cubicBezTo>
                  <a:pt x="547" y="48"/>
                  <a:pt x="547" y="47"/>
                  <a:pt x="547" y="47"/>
                </a:cubicBezTo>
                <a:cubicBezTo>
                  <a:pt x="546" y="47"/>
                  <a:pt x="544" y="48"/>
                  <a:pt x="544" y="48"/>
                </a:cubicBezTo>
                <a:cubicBezTo>
                  <a:pt x="544" y="48"/>
                  <a:pt x="542" y="48"/>
                  <a:pt x="542" y="48"/>
                </a:cubicBezTo>
                <a:cubicBezTo>
                  <a:pt x="541" y="48"/>
                  <a:pt x="540" y="48"/>
                  <a:pt x="540" y="48"/>
                </a:cubicBezTo>
                <a:cubicBezTo>
                  <a:pt x="539" y="48"/>
                  <a:pt x="539" y="49"/>
                  <a:pt x="538" y="49"/>
                </a:cubicBezTo>
                <a:cubicBezTo>
                  <a:pt x="537" y="49"/>
                  <a:pt x="537" y="49"/>
                  <a:pt x="538" y="49"/>
                </a:cubicBezTo>
                <a:cubicBezTo>
                  <a:pt x="539" y="50"/>
                  <a:pt x="539" y="50"/>
                  <a:pt x="539" y="50"/>
                </a:cubicBezTo>
                <a:cubicBezTo>
                  <a:pt x="539" y="50"/>
                  <a:pt x="539" y="51"/>
                  <a:pt x="539" y="51"/>
                </a:cubicBezTo>
                <a:cubicBezTo>
                  <a:pt x="539" y="51"/>
                  <a:pt x="540" y="51"/>
                  <a:pt x="540" y="51"/>
                </a:cubicBezTo>
                <a:cubicBezTo>
                  <a:pt x="540" y="51"/>
                  <a:pt x="540" y="53"/>
                  <a:pt x="540" y="53"/>
                </a:cubicBezTo>
                <a:cubicBezTo>
                  <a:pt x="541" y="53"/>
                  <a:pt x="542" y="52"/>
                  <a:pt x="543" y="52"/>
                </a:cubicBezTo>
                <a:cubicBezTo>
                  <a:pt x="544" y="51"/>
                  <a:pt x="545" y="51"/>
                  <a:pt x="546" y="50"/>
                </a:cubicBezTo>
                <a:cubicBezTo>
                  <a:pt x="547" y="50"/>
                  <a:pt x="548" y="49"/>
                  <a:pt x="548" y="49"/>
                </a:cubicBezTo>
                <a:close/>
                <a:moveTo>
                  <a:pt x="581" y="70"/>
                </a:moveTo>
                <a:cubicBezTo>
                  <a:pt x="581" y="70"/>
                  <a:pt x="581" y="69"/>
                  <a:pt x="581" y="70"/>
                </a:cubicBezTo>
                <a:cubicBezTo>
                  <a:pt x="581" y="70"/>
                  <a:pt x="581" y="70"/>
                  <a:pt x="581" y="70"/>
                </a:cubicBezTo>
                <a:close/>
                <a:moveTo>
                  <a:pt x="581" y="70"/>
                </a:moveTo>
                <a:cubicBezTo>
                  <a:pt x="582" y="70"/>
                  <a:pt x="582" y="70"/>
                  <a:pt x="582" y="70"/>
                </a:cubicBezTo>
                <a:cubicBezTo>
                  <a:pt x="583" y="69"/>
                  <a:pt x="582" y="69"/>
                  <a:pt x="582" y="70"/>
                </a:cubicBezTo>
                <a:cubicBezTo>
                  <a:pt x="582" y="70"/>
                  <a:pt x="581" y="70"/>
                  <a:pt x="581" y="70"/>
                </a:cubicBezTo>
                <a:close/>
                <a:moveTo>
                  <a:pt x="584" y="73"/>
                </a:moveTo>
                <a:cubicBezTo>
                  <a:pt x="583" y="73"/>
                  <a:pt x="583" y="74"/>
                  <a:pt x="583" y="74"/>
                </a:cubicBezTo>
                <a:cubicBezTo>
                  <a:pt x="584" y="74"/>
                  <a:pt x="584" y="74"/>
                  <a:pt x="584" y="73"/>
                </a:cubicBezTo>
                <a:cubicBezTo>
                  <a:pt x="584" y="72"/>
                  <a:pt x="584" y="72"/>
                  <a:pt x="584" y="73"/>
                </a:cubicBezTo>
                <a:close/>
                <a:moveTo>
                  <a:pt x="585" y="73"/>
                </a:moveTo>
                <a:cubicBezTo>
                  <a:pt x="585" y="73"/>
                  <a:pt x="586" y="72"/>
                  <a:pt x="586" y="72"/>
                </a:cubicBezTo>
                <a:cubicBezTo>
                  <a:pt x="585" y="72"/>
                  <a:pt x="584" y="72"/>
                  <a:pt x="584" y="73"/>
                </a:cubicBezTo>
                <a:cubicBezTo>
                  <a:pt x="584" y="73"/>
                  <a:pt x="585" y="73"/>
                  <a:pt x="585" y="73"/>
                </a:cubicBezTo>
                <a:close/>
                <a:moveTo>
                  <a:pt x="584" y="74"/>
                </a:moveTo>
                <a:cubicBezTo>
                  <a:pt x="585" y="74"/>
                  <a:pt x="585" y="74"/>
                  <a:pt x="584" y="74"/>
                </a:cubicBezTo>
                <a:cubicBezTo>
                  <a:pt x="584" y="74"/>
                  <a:pt x="583" y="74"/>
                  <a:pt x="584" y="74"/>
                </a:cubicBezTo>
                <a:close/>
                <a:moveTo>
                  <a:pt x="605" y="69"/>
                </a:moveTo>
                <a:cubicBezTo>
                  <a:pt x="606" y="68"/>
                  <a:pt x="604" y="68"/>
                  <a:pt x="604" y="68"/>
                </a:cubicBezTo>
                <a:cubicBezTo>
                  <a:pt x="603" y="68"/>
                  <a:pt x="603" y="68"/>
                  <a:pt x="603" y="68"/>
                </a:cubicBezTo>
                <a:cubicBezTo>
                  <a:pt x="602" y="68"/>
                  <a:pt x="602" y="68"/>
                  <a:pt x="602" y="69"/>
                </a:cubicBezTo>
                <a:cubicBezTo>
                  <a:pt x="603" y="69"/>
                  <a:pt x="603" y="69"/>
                  <a:pt x="603" y="69"/>
                </a:cubicBezTo>
                <a:cubicBezTo>
                  <a:pt x="604" y="69"/>
                  <a:pt x="605" y="69"/>
                  <a:pt x="605" y="69"/>
                </a:cubicBezTo>
                <a:close/>
                <a:moveTo>
                  <a:pt x="606" y="74"/>
                </a:moveTo>
                <a:cubicBezTo>
                  <a:pt x="606" y="74"/>
                  <a:pt x="605" y="74"/>
                  <a:pt x="606" y="74"/>
                </a:cubicBezTo>
                <a:cubicBezTo>
                  <a:pt x="606" y="74"/>
                  <a:pt x="606" y="74"/>
                  <a:pt x="606" y="74"/>
                </a:cubicBezTo>
                <a:close/>
                <a:moveTo>
                  <a:pt x="589" y="32"/>
                </a:moveTo>
                <a:cubicBezTo>
                  <a:pt x="588" y="32"/>
                  <a:pt x="588" y="32"/>
                  <a:pt x="588" y="32"/>
                </a:cubicBezTo>
                <a:cubicBezTo>
                  <a:pt x="588" y="32"/>
                  <a:pt x="589" y="32"/>
                  <a:pt x="589" y="32"/>
                </a:cubicBezTo>
                <a:cubicBezTo>
                  <a:pt x="590" y="32"/>
                  <a:pt x="590" y="32"/>
                  <a:pt x="590" y="32"/>
                </a:cubicBezTo>
                <a:cubicBezTo>
                  <a:pt x="590" y="32"/>
                  <a:pt x="589" y="32"/>
                  <a:pt x="589" y="32"/>
                </a:cubicBezTo>
                <a:close/>
                <a:moveTo>
                  <a:pt x="601" y="30"/>
                </a:moveTo>
                <a:cubicBezTo>
                  <a:pt x="600" y="30"/>
                  <a:pt x="600" y="31"/>
                  <a:pt x="600" y="31"/>
                </a:cubicBezTo>
                <a:cubicBezTo>
                  <a:pt x="601" y="30"/>
                  <a:pt x="601" y="30"/>
                  <a:pt x="601" y="30"/>
                </a:cubicBezTo>
                <a:close/>
                <a:moveTo>
                  <a:pt x="609" y="30"/>
                </a:moveTo>
                <a:cubicBezTo>
                  <a:pt x="610" y="29"/>
                  <a:pt x="610" y="29"/>
                  <a:pt x="609" y="29"/>
                </a:cubicBezTo>
                <a:cubicBezTo>
                  <a:pt x="609" y="29"/>
                  <a:pt x="609" y="30"/>
                  <a:pt x="609" y="30"/>
                </a:cubicBezTo>
                <a:close/>
                <a:moveTo>
                  <a:pt x="703" y="20"/>
                </a:moveTo>
                <a:cubicBezTo>
                  <a:pt x="703" y="19"/>
                  <a:pt x="704" y="19"/>
                  <a:pt x="704" y="19"/>
                </a:cubicBezTo>
                <a:cubicBezTo>
                  <a:pt x="704" y="19"/>
                  <a:pt x="702" y="19"/>
                  <a:pt x="701" y="19"/>
                </a:cubicBezTo>
                <a:cubicBezTo>
                  <a:pt x="700" y="19"/>
                  <a:pt x="698" y="19"/>
                  <a:pt x="698" y="19"/>
                </a:cubicBezTo>
                <a:cubicBezTo>
                  <a:pt x="697" y="19"/>
                  <a:pt x="695" y="19"/>
                  <a:pt x="695" y="19"/>
                </a:cubicBezTo>
                <a:cubicBezTo>
                  <a:pt x="694" y="19"/>
                  <a:pt x="697" y="19"/>
                  <a:pt x="697" y="19"/>
                </a:cubicBezTo>
                <a:cubicBezTo>
                  <a:pt x="698" y="19"/>
                  <a:pt x="698" y="20"/>
                  <a:pt x="699" y="20"/>
                </a:cubicBezTo>
                <a:cubicBezTo>
                  <a:pt x="699" y="21"/>
                  <a:pt x="702" y="20"/>
                  <a:pt x="702" y="20"/>
                </a:cubicBezTo>
                <a:cubicBezTo>
                  <a:pt x="703" y="20"/>
                  <a:pt x="703" y="20"/>
                  <a:pt x="703" y="20"/>
                </a:cubicBezTo>
                <a:close/>
                <a:moveTo>
                  <a:pt x="702" y="21"/>
                </a:moveTo>
                <a:cubicBezTo>
                  <a:pt x="702" y="21"/>
                  <a:pt x="701" y="21"/>
                  <a:pt x="701" y="21"/>
                </a:cubicBezTo>
                <a:cubicBezTo>
                  <a:pt x="701" y="21"/>
                  <a:pt x="700" y="22"/>
                  <a:pt x="701" y="22"/>
                </a:cubicBezTo>
                <a:cubicBezTo>
                  <a:pt x="701" y="22"/>
                  <a:pt x="702" y="22"/>
                  <a:pt x="702" y="21"/>
                </a:cubicBezTo>
                <a:close/>
                <a:moveTo>
                  <a:pt x="388" y="71"/>
                </a:moveTo>
                <a:cubicBezTo>
                  <a:pt x="388" y="71"/>
                  <a:pt x="388" y="71"/>
                  <a:pt x="387" y="71"/>
                </a:cubicBezTo>
                <a:cubicBezTo>
                  <a:pt x="387" y="71"/>
                  <a:pt x="386" y="71"/>
                  <a:pt x="386" y="71"/>
                </a:cubicBezTo>
                <a:cubicBezTo>
                  <a:pt x="386" y="71"/>
                  <a:pt x="386" y="72"/>
                  <a:pt x="387" y="72"/>
                </a:cubicBezTo>
                <a:cubicBezTo>
                  <a:pt x="387" y="71"/>
                  <a:pt x="388" y="71"/>
                  <a:pt x="388" y="71"/>
                </a:cubicBezTo>
                <a:close/>
                <a:moveTo>
                  <a:pt x="1055" y="162"/>
                </a:moveTo>
                <a:cubicBezTo>
                  <a:pt x="1055" y="162"/>
                  <a:pt x="1055" y="161"/>
                  <a:pt x="1055" y="161"/>
                </a:cubicBezTo>
                <a:cubicBezTo>
                  <a:pt x="1055" y="161"/>
                  <a:pt x="1055" y="160"/>
                  <a:pt x="1054" y="160"/>
                </a:cubicBezTo>
                <a:cubicBezTo>
                  <a:pt x="1054" y="160"/>
                  <a:pt x="1054" y="160"/>
                  <a:pt x="1053" y="160"/>
                </a:cubicBezTo>
                <a:cubicBezTo>
                  <a:pt x="1053" y="161"/>
                  <a:pt x="1053" y="161"/>
                  <a:pt x="1053" y="161"/>
                </a:cubicBezTo>
                <a:cubicBezTo>
                  <a:pt x="1054" y="162"/>
                  <a:pt x="1054" y="162"/>
                  <a:pt x="1055" y="162"/>
                </a:cubicBezTo>
                <a:close/>
                <a:moveTo>
                  <a:pt x="1035" y="166"/>
                </a:moveTo>
                <a:cubicBezTo>
                  <a:pt x="1035" y="166"/>
                  <a:pt x="1036" y="166"/>
                  <a:pt x="1036" y="166"/>
                </a:cubicBezTo>
                <a:cubicBezTo>
                  <a:pt x="1036" y="165"/>
                  <a:pt x="1035" y="165"/>
                  <a:pt x="1035" y="165"/>
                </a:cubicBezTo>
                <a:cubicBezTo>
                  <a:pt x="1034" y="165"/>
                  <a:pt x="1034" y="166"/>
                  <a:pt x="1035" y="166"/>
                </a:cubicBezTo>
                <a:close/>
                <a:moveTo>
                  <a:pt x="1029" y="162"/>
                </a:moveTo>
                <a:cubicBezTo>
                  <a:pt x="1028" y="162"/>
                  <a:pt x="1028" y="161"/>
                  <a:pt x="1028" y="162"/>
                </a:cubicBezTo>
                <a:cubicBezTo>
                  <a:pt x="1027" y="162"/>
                  <a:pt x="1028" y="163"/>
                  <a:pt x="1029" y="163"/>
                </a:cubicBezTo>
                <a:cubicBezTo>
                  <a:pt x="1029" y="163"/>
                  <a:pt x="1029" y="163"/>
                  <a:pt x="1029" y="163"/>
                </a:cubicBezTo>
                <a:cubicBezTo>
                  <a:pt x="1030" y="162"/>
                  <a:pt x="1029" y="162"/>
                  <a:pt x="1029" y="162"/>
                </a:cubicBezTo>
                <a:close/>
                <a:moveTo>
                  <a:pt x="1032" y="157"/>
                </a:moveTo>
                <a:cubicBezTo>
                  <a:pt x="1032" y="157"/>
                  <a:pt x="1032" y="157"/>
                  <a:pt x="1032" y="156"/>
                </a:cubicBezTo>
                <a:cubicBezTo>
                  <a:pt x="1032" y="156"/>
                  <a:pt x="1032" y="155"/>
                  <a:pt x="1032" y="156"/>
                </a:cubicBezTo>
                <a:cubicBezTo>
                  <a:pt x="1032" y="156"/>
                  <a:pt x="1032" y="156"/>
                  <a:pt x="1032" y="157"/>
                </a:cubicBezTo>
                <a:close/>
                <a:moveTo>
                  <a:pt x="1032" y="163"/>
                </a:moveTo>
                <a:cubicBezTo>
                  <a:pt x="1032" y="163"/>
                  <a:pt x="1032" y="164"/>
                  <a:pt x="1033" y="164"/>
                </a:cubicBezTo>
                <a:cubicBezTo>
                  <a:pt x="1033" y="163"/>
                  <a:pt x="1033" y="163"/>
                  <a:pt x="1034" y="162"/>
                </a:cubicBezTo>
                <a:cubicBezTo>
                  <a:pt x="1034" y="162"/>
                  <a:pt x="1034" y="161"/>
                  <a:pt x="1033" y="162"/>
                </a:cubicBezTo>
                <a:cubicBezTo>
                  <a:pt x="1033" y="162"/>
                  <a:pt x="1032" y="162"/>
                  <a:pt x="1032" y="163"/>
                </a:cubicBezTo>
                <a:close/>
                <a:moveTo>
                  <a:pt x="1030" y="162"/>
                </a:moveTo>
                <a:cubicBezTo>
                  <a:pt x="1030" y="163"/>
                  <a:pt x="1031" y="163"/>
                  <a:pt x="1031" y="163"/>
                </a:cubicBezTo>
                <a:cubicBezTo>
                  <a:pt x="1031" y="163"/>
                  <a:pt x="1031" y="162"/>
                  <a:pt x="1030" y="162"/>
                </a:cubicBezTo>
                <a:cubicBezTo>
                  <a:pt x="1030" y="162"/>
                  <a:pt x="1030" y="162"/>
                  <a:pt x="1030" y="162"/>
                </a:cubicBezTo>
                <a:close/>
                <a:moveTo>
                  <a:pt x="1036" y="157"/>
                </a:moveTo>
                <a:cubicBezTo>
                  <a:pt x="1036" y="157"/>
                  <a:pt x="1035" y="157"/>
                  <a:pt x="1035" y="157"/>
                </a:cubicBezTo>
                <a:cubicBezTo>
                  <a:pt x="1034" y="157"/>
                  <a:pt x="1034" y="157"/>
                  <a:pt x="1034" y="157"/>
                </a:cubicBezTo>
                <a:cubicBezTo>
                  <a:pt x="1034" y="158"/>
                  <a:pt x="1035" y="158"/>
                  <a:pt x="1035" y="158"/>
                </a:cubicBezTo>
                <a:cubicBezTo>
                  <a:pt x="1035" y="159"/>
                  <a:pt x="1035" y="159"/>
                  <a:pt x="1035" y="160"/>
                </a:cubicBezTo>
                <a:cubicBezTo>
                  <a:pt x="1035" y="160"/>
                  <a:pt x="1035" y="160"/>
                  <a:pt x="1035" y="160"/>
                </a:cubicBezTo>
                <a:cubicBezTo>
                  <a:pt x="1036" y="161"/>
                  <a:pt x="1036" y="161"/>
                  <a:pt x="1036" y="161"/>
                </a:cubicBezTo>
                <a:cubicBezTo>
                  <a:pt x="1037" y="161"/>
                  <a:pt x="1038" y="161"/>
                  <a:pt x="1038" y="161"/>
                </a:cubicBezTo>
                <a:cubicBezTo>
                  <a:pt x="1038" y="162"/>
                  <a:pt x="1038" y="162"/>
                  <a:pt x="1039" y="162"/>
                </a:cubicBezTo>
                <a:cubicBezTo>
                  <a:pt x="1040" y="162"/>
                  <a:pt x="1040" y="162"/>
                  <a:pt x="1040" y="162"/>
                </a:cubicBezTo>
                <a:cubicBezTo>
                  <a:pt x="1041" y="162"/>
                  <a:pt x="1041" y="162"/>
                  <a:pt x="1041" y="162"/>
                </a:cubicBezTo>
                <a:cubicBezTo>
                  <a:pt x="1042" y="162"/>
                  <a:pt x="1042" y="162"/>
                  <a:pt x="1042" y="162"/>
                </a:cubicBezTo>
                <a:cubicBezTo>
                  <a:pt x="1042" y="161"/>
                  <a:pt x="1041" y="161"/>
                  <a:pt x="1041" y="162"/>
                </a:cubicBezTo>
                <a:cubicBezTo>
                  <a:pt x="1040" y="162"/>
                  <a:pt x="1040" y="162"/>
                  <a:pt x="1040" y="162"/>
                </a:cubicBezTo>
                <a:cubicBezTo>
                  <a:pt x="1040" y="162"/>
                  <a:pt x="1040" y="161"/>
                  <a:pt x="1040" y="161"/>
                </a:cubicBezTo>
                <a:cubicBezTo>
                  <a:pt x="1040" y="160"/>
                  <a:pt x="1040" y="161"/>
                  <a:pt x="1041" y="160"/>
                </a:cubicBezTo>
                <a:cubicBezTo>
                  <a:pt x="1041" y="160"/>
                  <a:pt x="1042" y="160"/>
                  <a:pt x="1041" y="160"/>
                </a:cubicBezTo>
                <a:cubicBezTo>
                  <a:pt x="1041" y="160"/>
                  <a:pt x="1041" y="159"/>
                  <a:pt x="1040" y="159"/>
                </a:cubicBezTo>
                <a:cubicBezTo>
                  <a:pt x="1040" y="159"/>
                  <a:pt x="1040" y="159"/>
                  <a:pt x="1041" y="158"/>
                </a:cubicBezTo>
                <a:cubicBezTo>
                  <a:pt x="1041" y="158"/>
                  <a:pt x="1041" y="158"/>
                  <a:pt x="1042" y="158"/>
                </a:cubicBezTo>
                <a:cubicBezTo>
                  <a:pt x="1042" y="157"/>
                  <a:pt x="1042" y="157"/>
                  <a:pt x="1042" y="156"/>
                </a:cubicBezTo>
                <a:cubicBezTo>
                  <a:pt x="1042" y="156"/>
                  <a:pt x="1042" y="156"/>
                  <a:pt x="1042" y="155"/>
                </a:cubicBezTo>
                <a:cubicBezTo>
                  <a:pt x="1042" y="155"/>
                  <a:pt x="1042" y="155"/>
                  <a:pt x="1042" y="155"/>
                </a:cubicBezTo>
                <a:cubicBezTo>
                  <a:pt x="1041" y="155"/>
                  <a:pt x="1041" y="155"/>
                  <a:pt x="1041" y="155"/>
                </a:cubicBezTo>
                <a:cubicBezTo>
                  <a:pt x="1040" y="155"/>
                  <a:pt x="1040" y="155"/>
                  <a:pt x="1039" y="155"/>
                </a:cubicBezTo>
                <a:cubicBezTo>
                  <a:pt x="1039" y="155"/>
                  <a:pt x="1039" y="155"/>
                  <a:pt x="1039" y="156"/>
                </a:cubicBezTo>
                <a:cubicBezTo>
                  <a:pt x="1039" y="157"/>
                  <a:pt x="1039" y="157"/>
                  <a:pt x="1040" y="157"/>
                </a:cubicBezTo>
                <a:cubicBezTo>
                  <a:pt x="1040" y="158"/>
                  <a:pt x="1039" y="157"/>
                  <a:pt x="1039" y="157"/>
                </a:cubicBezTo>
                <a:cubicBezTo>
                  <a:pt x="1039" y="157"/>
                  <a:pt x="1039" y="157"/>
                  <a:pt x="1039" y="156"/>
                </a:cubicBezTo>
                <a:cubicBezTo>
                  <a:pt x="1039" y="156"/>
                  <a:pt x="1039" y="157"/>
                  <a:pt x="1039" y="157"/>
                </a:cubicBezTo>
                <a:cubicBezTo>
                  <a:pt x="1038" y="157"/>
                  <a:pt x="1038" y="158"/>
                  <a:pt x="1038" y="157"/>
                </a:cubicBezTo>
                <a:cubicBezTo>
                  <a:pt x="1038" y="157"/>
                  <a:pt x="1037" y="157"/>
                  <a:pt x="1038" y="156"/>
                </a:cubicBezTo>
                <a:cubicBezTo>
                  <a:pt x="1038" y="156"/>
                  <a:pt x="1038" y="156"/>
                  <a:pt x="1038" y="156"/>
                </a:cubicBezTo>
                <a:cubicBezTo>
                  <a:pt x="1037" y="156"/>
                  <a:pt x="1036" y="156"/>
                  <a:pt x="1037" y="156"/>
                </a:cubicBezTo>
                <a:cubicBezTo>
                  <a:pt x="1037" y="156"/>
                  <a:pt x="1037" y="156"/>
                  <a:pt x="1037" y="156"/>
                </a:cubicBezTo>
                <a:cubicBezTo>
                  <a:pt x="1036" y="156"/>
                  <a:pt x="1036" y="156"/>
                  <a:pt x="1036" y="157"/>
                </a:cubicBezTo>
                <a:close/>
                <a:moveTo>
                  <a:pt x="1039" y="165"/>
                </a:moveTo>
                <a:cubicBezTo>
                  <a:pt x="1039" y="165"/>
                  <a:pt x="1039" y="164"/>
                  <a:pt x="1040" y="164"/>
                </a:cubicBezTo>
                <a:cubicBezTo>
                  <a:pt x="1040" y="163"/>
                  <a:pt x="1040" y="163"/>
                  <a:pt x="1040" y="163"/>
                </a:cubicBezTo>
                <a:cubicBezTo>
                  <a:pt x="1039" y="163"/>
                  <a:pt x="1039" y="163"/>
                  <a:pt x="1039" y="162"/>
                </a:cubicBezTo>
                <a:cubicBezTo>
                  <a:pt x="1039" y="162"/>
                  <a:pt x="1039" y="162"/>
                  <a:pt x="1038" y="162"/>
                </a:cubicBezTo>
                <a:cubicBezTo>
                  <a:pt x="1038" y="162"/>
                  <a:pt x="1038" y="162"/>
                  <a:pt x="1038" y="163"/>
                </a:cubicBezTo>
                <a:cubicBezTo>
                  <a:pt x="1038" y="163"/>
                  <a:pt x="1038" y="163"/>
                  <a:pt x="1038" y="164"/>
                </a:cubicBezTo>
                <a:cubicBezTo>
                  <a:pt x="1038" y="164"/>
                  <a:pt x="1039" y="165"/>
                  <a:pt x="1039" y="165"/>
                </a:cubicBezTo>
                <a:close/>
                <a:moveTo>
                  <a:pt x="1036" y="163"/>
                </a:moveTo>
                <a:cubicBezTo>
                  <a:pt x="1036" y="162"/>
                  <a:pt x="1035" y="162"/>
                  <a:pt x="1035" y="162"/>
                </a:cubicBezTo>
                <a:cubicBezTo>
                  <a:pt x="1034" y="162"/>
                  <a:pt x="1034" y="162"/>
                  <a:pt x="1034" y="163"/>
                </a:cubicBezTo>
                <a:cubicBezTo>
                  <a:pt x="1034" y="163"/>
                  <a:pt x="1034" y="163"/>
                  <a:pt x="1034" y="163"/>
                </a:cubicBezTo>
                <a:cubicBezTo>
                  <a:pt x="1034" y="164"/>
                  <a:pt x="1035" y="164"/>
                  <a:pt x="1036" y="164"/>
                </a:cubicBezTo>
                <a:cubicBezTo>
                  <a:pt x="1036" y="164"/>
                  <a:pt x="1037" y="164"/>
                  <a:pt x="1037" y="164"/>
                </a:cubicBezTo>
                <a:cubicBezTo>
                  <a:pt x="1038" y="164"/>
                  <a:pt x="1038" y="164"/>
                  <a:pt x="1038" y="164"/>
                </a:cubicBezTo>
                <a:cubicBezTo>
                  <a:pt x="1038" y="164"/>
                  <a:pt x="1038" y="163"/>
                  <a:pt x="1038" y="163"/>
                </a:cubicBezTo>
                <a:cubicBezTo>
                  <a:pt x="1038" y="163"/>
                  <a:pt x="1038" y="163"/>
                  <a:pt x="1038" y="163"/>
                </a:cubicBezTo>
                <a:cubicBezTo>
                  <a:pt x="1037" y="163"/>
                  <a:pt x="1036" y="163"/>
                  <a:pt x="1036" y="163"/>
                </a:cubicBezTo>
                <a:close/>
                <a:moveTo>
                  <a:pt x="1021" y="162"/>
                </a:moveTo>
                <a:cubicBezTo>
                  <a:pt x="1020" y="162"/>
                  <a:pt x="1020" y="162"/>
                  <a:pt x="1020" y="163"/>
                </a:cubicBezTo>
                <a:cubicBezTo>
                  <a:pt x="1020" y="163"/>
                  <a:pt x="1020" y="163"/>
                  <a:pt x="1021" y="163"/>
                </a:cubicBezTo>
                <a:cubicBezTo>
                  <a:pt x="1021" y="163"/>
                  <a:pt x="1021" y="163"/>
                  <a:pt x="1021" y="163"/>
                </a:cubicBezTo>
                <a:cubicBezTo>
                  <a:pt x="1021" y="163"/>
                  <a:pt x="1021" y="163"/>
                  <a:pt x="1021" y="163"/>
                </a:cubicBezTo>
                <a:cubicBezTo>
                  <a:pt x="1021" y="162"/>
                  <a:pt x="1021" y="162"/>
                  <a:pt x="1021" y="162"/>
                </a:cubicBezTo>
                <a:close/>
                <a:moveTo>
                  <a:pt x="1021" y="164"/>
                </a:moveTo>
                <a:cubicBezTo>
                  <a:pt x="1022" y="164"/>
                  <a:pt x="1022" y="164"/>
                  <a:pt x="1022" y="164"/>
                </a:cubicBezTo>
                <a:cubicBezTo>
                  <a:pt x="1022" y="163"/>
                  <a:pt x="1022" y="163"/>
                  <a:pt x="1021" y="164"/>
                </a:cubicBezTo>
                <a:cubicBezTo>
                  <a:pt x="1021" y="164"/>
                  <a:pt x="1021" y="164"/>
                  <a:pt x="1021" y="164"/>
                </a:cubicBezTo>
                <a:close/>
                <a:moveTo>
                  <a:pt x="1021" y="164"/>
                </a:moveTo>
                <a:cubicBezTo>
                  <a:pt x="1020" y="164"/>
                  <a:pt x="1021" y="165"/>
                  <a:pt x="1021" y="164"/>
                </a:cubicBezTo>
                <a:cubicBezTo>
                  <a:pt x="1021" y="164"/>
                  <a:pt x="1021" y="164"/>
                  <a:pt x="1021" y="164"/>
                </a:cubicBezTo>
                <a:close/>
                <a:moveTo>
                  <a:pt x="1211" y="574"/>
                </a:moveTo>
                <a:cubicBezTo>
                  <a:pt x="1211" y="574"/>
                  <a:pt x="1210" y="574"/>
                  <a:pt x="1210" y="574"/>
                </a:cubicBezTo>
                <a:cubicBezTo>
                  <a:pt x="1210" y="575"/>
                  <a:pt x="1210" y="575"/>
                  <a:pt x="1211" y="576"/>
                </a:cubicBezTo>
                <a:cubicBezTo>
                  <a:pt x="1211" y="576"/>
                  <a:pt x="1210" y="576"/>
                  <a:pt x="1210" y="577"/>
                </a:cubicBezTo>
                <a:cubicBezTo>
                  <a:pt x="1210" y="577"/>
                  <a:pt x="1211" y="577"/>
                  <a:pt x="1211" y="577"/>
                </a:cubicBezTo>
                <a:cubicBezTo>
                  <a:pt x="1211" y="576"/>
                  <a:pt x="1211" y="576"/>
                  <a:pt x="1211" y="576"/>
                </a:cubicBezTo>
                <a:cubicBezTo>
                  <a:pt x="1211" y="575"/>
                  <a:pt x="1211" y="575"/>
                  <a:pt x="1212" y="575"/>
                </a:cubicBezTo>
                <a:cubicBezTo>
                  <a:pt x="1212" y="574"/>
                  <a:pt x="1211" y="574"/>
                  <a:pt x="1211" y="574"/>
                </a:cubicBezTo>
                <a:close/>
                <a:moveTo>
                  <a:pt x="1209" y="581"/>
                </a:moveTo>
                <a:cubicBezTo>
                  <a:pt x="1208" y="581"/>
                  <a:pt x="1208" y="581"/>
                  <a:pt x="1208" y="580"/>
                </a:cubicBezTo>
                <a:cubicBezTo>
                  <a:pt x="1208" y="579"/>
                  <a:pt x="1208" y="579"/>
                  <a:pt x="1208" y="579"/>
                </a:cubicBezTo>
                <a:cubicBezTo>
                  <a:pt x="1208" y="579"/>
                  <a:pt x="1208" y="580"/>
                  <a:pt x="1208" y="580"/>
                </a:cubicBezTo>
                <a:cubicBezTo>
                  <a:pt x="1207" y="581"/>
                  <a:pt x="1207" y="582"/>
                  <a:pt x="1207" y="582"/>
                </a:cubicBezTo>
                <a:cubicBezTo>
                  <a:pt x="1207" y="583"/>
                  <a:pt x="1207" y="583"/>
                  <a:pt x="1208" y="583"/>
                </a:cubicBezTo>
                <a:cubicBezTo>
                  <a:pt x="1208" y="583"/>
                  <a:pt x="1208" y="583"/>
                  <a:pt x="1209" y="584"/>
                </a:cubicBezTo>
                <a:cubicBezTo>
                  <a:pt x="1209" y="584"/>
                  <a:pt x="1209" y="585"/>
                  <a:pt x="1209" y="584"/>
                </a:cubicBezTo>
                <a:cubicBezTo>
                  <a:pt x="1210" y="584"/>
                  <a:pt x="1209" y="583"/>
                  <a:pt x="1209" y="583"/>
                </a:cubicBezTo>
                <a:cubicBezTo>
                  <a:pt x="1209" y="582"/>
                  <a:pt x="1209" y="582"/>
                  <a:pt x="1209" y="582"/>
                </a:cubicBezTo>
                <a:cubicBezTo>
                  <a:pt x="1209" y="583"/>
                  <a:pt x="1209" y="581"/>
                  <a:pt x="1209" y="581"/>
                </a:cubicBezTo>
                <a:close/>
                <a:moveTo>
                  <a:pt x="1211" y="593"/>
                </a:moveTo>
                <a:cubicBezTo>
                  <a:pt x="1211" y="593"/>
                  <a:pt x="1210" y="594"/>
                  <a:pt x="1210" y="594"/>
                </a:cubicBezTo>
                <a:cubicBezTo>
                  <a:pt x="1210" y="595"/>
                  <a:pt x="1210" y="595"/>
                  <a:pt x="1210" y="595"/>
                </a:cubicBezTo>
                <a:cubicBezTo>
                  <a:pt x="1210" y="596"/>
                  <a:pt x="1211" y="595"/>
                  <a:pt x="1211" y="595"/>
                </a:cubicBezTo>
                <a:cubicBezTo>
                  <a:pt x="1211" y="594"/>
                  <a:pt x="1211" y="592"/>
                  <a:pt x="1211" y="593"/>
                </a:cubicBezTo>
                <a:close/>
                <a:moveTo>
                  <a:pt x="128" y="168"/>
                </a:moveTo>
                <a:cubicBezTo>
                  <a:pt x="129" y="168"/>
                  <a:pt x="130" y="167"/>
                  <a:pt x="129" y="167"/>
                </a:cubicBezTo>
                <a:cubicBezTo>
                  <a:pt x="129" y="167"/>
                  <a:pt x="127" y="168"/>
                  <a:pt x="128" y="168"/>
                </a:cubicBezTo>
                <a:close/>
                <a:moveTo>
                  <a:pt x="127" y="166"/>
                </a:moveTo>
                <a:cubicBezTo>
                  <a:pt x="127" y="167"/>
                  <a:pt x="126" y="167"/>
                  <a:pt x="126" y="168"/>
                </a:cubicBezTo>
                <a:cubicBezTo>
                  <a:pt x="126" y="168"/>
                  <a:pt x="127" y="167"/>
                  <a:pt x="128" y="167"/>
                </a:cubicBezTo>
                <a:cubicBezTo>
                  <a:pt x="128" y="166"/>
                  <a:pt x="127" y="166"/>
                  <a:pt x="127" y="166"/>
                </a:cubicBezTo>
                <a:close/>
                <a:moveTo>
                  <a:pt x="126" y="168"/>
                </a:moveTo>
                <a:cubicBezTo>
                  <a:pt x="126" y="168"/>
                  <a:pt x="126" y="168"/>
                  <a:pt x="127" y="169"/>
                </a:cubicBezTo>
                <a:cubicBezTo>
                  <a:pt x="127" y="169"/>
                  <a:pt x="128" y="168"/>
                  <a:pt x="127" y="168"/>
                </a:cubicBezTo>
                <a:cubicBezTo>
                  <a:pt x="127" y="167"/>
                  <a:pt x="127" y="167"/>
                  <a:pt x="126" y="168"/>
                </a:cubicBezTo>
                <a:close/>
                <a:moveTo>
                  <a:pt x="125" y="167"/>
                </a:moveTo>
                <a:cubicBezTo>
                  <a:pt x="124" y="167"/>
                  <a:pt x="124" y="167"/>
                  <a:pt x="123" y="168"/>
                </a:cubicBezTo>
                <a:cubicBezTo>
                  <a:pt x="123" y="168"/>
                  <a:pt x="123" y="168"/>
                  <a:pt x="124" y="168"/>
                </a:cubicBezTo>
                <a:cubicBezTo>
                  <a:pt x="125" y="168"/>
                  <a:pt x="125" y="167"/>
                  <a:pt x="125" y="167"/>
                </a:cubicBezTo>
                <a:cubicBezTo>
                  <a:pt x="125" y="167"/>
                  <a:pt x="125" y="167"/>
                  <a:pt x="125" y="167"/>
                </a:cubicBezTo>
                <a:close/>
                <a:moveTo>
                  <a:pt x="121" y="169"/>
                </a:moveTo>
                <a:cubicBezTo>
                  <a:pt x="122" y="168"/>
                  <a:pt x="121" y="168"/>
                  <a:pt x="121" y="168"/>
                </a:cubicBezTo>
                <a:cubicBezTo>
                  <a:pt x="121" y="168"/>
                  <a:pt x="119" y="169"/>
                  <a:pt x="119" y="170"/>
                </a:cubicBezTo>
                <a:cubicBezTo>
                  <a:pt x="119" y="170"/>
                  <a:pt x="120" y="170"/>
                  <a:pt x="120" y="169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1" y="170"/>
                  <a:pt x="121" y="170"/>
                </a:cubicBezTo>
                <a:cubicBezTo>
                  <a:pt x="122" y="169"/>
                  <a:pt x="121" y="168"/>
                  <a:pt x="121" y="169"/>
                </a:cubicBezTo>
                <a:close/>
                <a:moveTo>
                  <a:pt x="119" y="170"/>
                </a:moveTo>
                <a:cubicBezTo>
                  <a:pt x="118" y="170"/>
                  <a:pt x="119" y="170"/>
                  <a:pt x="119" y="169"/>
                </a:cubicBezTo>
                <a:cubicBezTo>
                  <a:pt x="119" y="170"/>
                  <a:pt x="120" y="169"/>
                  <a:pt x="120" y="168"/>
                </a:cubicBezTo>
                <a:cubicBezTo>
                  <a:pt x="120" y="168"/>
                  <a:pt x="119" y="168"/>
                  <a:pt x="118" y="168"/>
                </a:cubicBezTo>
                <a:cubicBezTo>
                  <a:pt x="117" y="169"/>
                  <a:pt x="116" y="169"/>
                  <a:pt x="116" y="170"/>
                </a:cubicBezTo>
                <a:cubicBezTo>
                  <a:pt x="116" y="170"/>
                  <a:pt x="117" y="170"/>
                  <a:pt x="117" y="170"/>
                </a:cubicBezTo>
                <a:cubicBezTo>
                  <a:pt x="116" y="170"/>
                  <a:pt x="116" y="170"/>
                  <a:pt x="115" y="171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3" y="172"/>
                </a:cubicBezTo>
                <a:cubicBezTo>
                  <a:pt x="113" y="172"/>
                  <a:pt x="112" y="172"/>
                  <a:pt x="111" y="172"/>
                </a:cubicBezTo>
                <a:cubicBezTo>
                  <a:pt x="110" y="173"/>
                  <a:pt x="110" y="173"/>
                  <a:pt x="109" y="173"/>
                </a:cubicBezTo>
                <a:cubicBezTo>
                  <a:pt x="109" y="172"/>
                  <a:pt x="109" y="172"/>
                  <a:pt x="109" y="172"/>
                </a:cubicBezTo>
                <a:cubicBezTo>
                  <a:pt x="109" y="172"/>
                  <a:pt x="110" y="172"/>
                  <a:pt x="110" y="172"/>
                </a:cubicBezTo>
                <a:cubicBezTo>
                  <a:pt x="110" y="171"/>
                  <a:pt x="110" y="171"/>
                  <a:pt x="109" y="171"/>
                </a:cubicBezTo>
                <a:cubicBezTo>
                  <a:pt x="109" y="171"/>
                  <a:pt x="107" y="172"/>
                  <a:pt x="106" y="172"/>
                </a:cubicBezTo>
                <a:cubicBezTo>
                  <a:pt x="106" y="173"/>
                  <a:pt x="105" y="173"/>
                  <a:pt x="105" y="173"/>
                </a:cubicBezTo>
                <a:cubicBezTo>
                  <a:pt x="105" y="173"/>
                  <a:pt x="105" y="173"/>
                  <a:pt x="104" y="173"/>
                </a:cubicBezTo>
                <a:cubicBezTo>
                  <a:pt x="103" y="173"/>
                  <a:pt x="103" y="174"/>
                  <a:pt x="102" y="174"/>
                </a:cubicBezTo>
                <a:cubicBezTo>
                  <a:pt x="102" y="174"/>
                  <a:pt x="102" y="175"/>
                  <a:pt x="101" y="175"/>
                </a:cubicBezTo>
                <a:cubicBezTo>
                  <a:pt x="100" y="175"/>
                  <a:pt x="99" y="176"/>
                  <a:pt x="99" y="176"/>
                </a:cubicBezTo>
                <a:cubicBezTo>
                  <a:pt x="98" y="176"/>
                  <a:pt x="98" y="176"/>
                  <a:pt x="99" y="176"/>
                </a:cubicBezTo>
                <a:cubicBezTo>
                  <a:pt x="100" y="176"/>
                  <a:pt x="101" y="176"/>
                  <a:pt x="102" y="175"/>
                </a:cubicBezTo>
                <a:cubicBezTo>
                  <a:pt x="103" y="175"/>
                  <a:pt x="104" y="175"/>
                  <a:pt x="106" y="174"/>
                </a:cubicBezTo>
                <a:cubicBezTo>
                  <a:pt x="107" y="173"/>
                  <a:pt x="107" y="173"/>
                  <a:pt x="108" y="173"/>
                </a:cubicBezTo>
                <a:cubicBezTo>
                  <a:pt x="108" y="173"/>
                  <a:pt x="109" y="173"/>
                  <a:pt x="109" y="173"/>
                </a:cubicBezTo>
                <a:cubicBezTo>
                  <a:pt x="109" y="173"/>
                  <a:pt x="108" y="173"/>
                  <a:pt x="108" y="173"/>
                </a:cubicBezTo>
                <a:cubicBezTo>
                  <a:pt x="108" y="173"/>
                  <a:pt x="109" y="174"/>
                  <a:pt x="110" y="174"/>
                </a:cubicBezTo>
                <a:cubicBezTo>
                  <a:pt x="110" y="174"/>
                  <a:pt x="111" y="173"/>
                  <a:pt x="112" y="173"/>
                </a:cubicBezTo>
                <a:cubicBezTo>
                  <a:pt x="113" y="172"/>
                  <a:pt x="113" y="172"/>
                  <a:pt x="114" y="172"/>
                </a:cubicBezTo>
                <a:cubicBezTo>
                  <a:pt x="115" y="172"/>
                  <a:pt x="116" y="172"/>
                  <a:pt x="116" y="172"/>
                </a:cubicBezTo>
                <a:cubicBezTo>
                  <a:pt x="117" y="171"/>
                  <a:pt x="117" y="171"/>
                  <a:pt x="118" y="171"/>
                </a:cubicBezTo>
                <a:cubicBezTo>
                  <a:pt x="119" y="171"/>
                  <a:pt x="119" y="171"/>
                  <a:pt x="119" y="170"/>
                </a:cubicBezTo>
                <a:cubicBezTo>
                  <a:pt x="119" y="170"/>
                  <a:pt x="119" y="170"/>
                  <a:pt x="119" y="170"/>
                </a:cubicBezTo>
                <a:close/>
                <a:moveTo>
                  <a:pt x="96" y="176"/>
                </a:moveTo>
                <a:cubicBezTo>
                  <a:pt x="96" y="175"/>
                  <a:pt x="97" y="175"/>
                  <a:pt x="97" y="175"/>
                </a:cubicBezTo>
                <a:cubicBezTo>
                  <a:pt x="97" y="175"/>
                  <a:pt x="97" y="175"/>
                  <a:pt x="96" y="175"/>
                </a:cubicBezTo>
                <a:cubicBezTo>
                  <a:pt x="96" y="175"/>
                  <a:pt x="95" y="176"/>
                  <a:pt x="96" y="176"/>
                </a:cubicBezTo>
                <a:close/>
                <a:moveTo>
                  <a:pt x="95" y="176"/>
                </a:moveTo>
                <a:cubicBezTo>
                  <a:pt x="94" y="176"/>
                  <a:pt x="94" y="176"/>
                  <a:pt x="94" y="177"/>
                </a:cubicBezTo>
                <a:cubicBezTo>
                  <a:pt x="94" y="177"/>
                  <a:pt x="95" y="177"/>
                  <a:pt x="95" y="177"/>
                </a:cubicBezTo>
                <a:cubicBezTo>
                  <a:pt x="95" y="177"/>
                  <a:pt x="96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lose/>
                <a:moveTo>
                  <a:pt x="144" y="165"/>
                </a:moveTo>
                <a:cubicBezTo>
                  <a:pt x="143" y="165"/>
                  <a:pt x="143" y="165"/>
                  <a:pt x="143" y="165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143" y="166"/>
                  <a:pt x="144" y="166"/>
                  <a:pt x="144" y="166"/>
                </a:cubicBezTo>
                <a:cubicBezTo>
                  <a:pt x="144" y="165"/>
                  <a:pt x="144" y="165"/>
                  <a:pt x="144" y="165"/>
                </a:cubicBezTo>
                <a:close/>
                <a:moveTo>
                  <a:pt x="153" y="161"/>
                </a:moveTo>
                <a:cubicBezTo>
                  <a:pt x="153" y="161"/>
                  <a:pt x="153" y="161"/>
                  <a:pt x="153" y="161"/>
                </a:cubicBezTo>
                <a:cubicBezTo>
                  <a:pt x="153" y="162"/>
                  <a:pt x="153" y="162"/>
                  <a:pt x="153" y="161"/>
                </a:cubicBezTo>
                <a:cubicBezTo>
                  <a:pt x="153" y="161"/>
                  <a:pt x="153" y="161"/>
                  <a:pt x="153" y="161"/>
                </a:cubicBezTo>
                <a:close/>
                <a:moveTo>
                  <a:pt x="162" y="160"/>
                </a:moveTo>
                <a:cubicBezTo>
                  <a:pt x="162" y="160"/>
                  <a:pt x="162" y="159"/>
                  <a:pt x="16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2" y="160"/>
                </a:cubicBezTo>
                <a:close/>
                <a:moveTo>
                  <a:pt x="163" y="159"/>
                </a:moveTo>
                <a:cubicBezTo>
                  <a:pt x="163" y="159"/>
                  <a:pt x="162" y="159"/>
                  <a:pt x="163" y="159"/>
                </a:cubicBezTo>
                <a:cubicBezTo>
                  <a:pt x="163" y="159"/>
                  <a:pt x="164" y="159"/>
                  <a:pt x="164" y="159"/>
                </a:cubicBezTo>
                <a:cubicBezTo>
                  <a:pt x="164" y="159"/>
                  <a:pt x="164" y="159"/>
                  <a:pt x="163" y="159"/>
                </a:cubicBezTo>
                <a:close/>
                <a:moveTo>
                  <a:pt x="163" y="160"/>
                </a:moveTo>
                <a:cubicBezTo>
                  <a:pt x="163" y="160"/>
                  <a:pt x="163" y="161"/>
                  <a:pt x="163" y="161"/>
                </a:cubicBezTo>
                <a:cubicBezTo>
                  <a:pt x="162" y="161"/>
                  <a:pt x="162" y="161"/>
                  <a:pt x="161" y="161"/>
                </a:cubicBezTo>
                <a:cubicBezTo>
                  <a:pt x="161" y="161"/>
                  <a:pt x="161" y="161"/>
                  <a:pt x="160" y="162"/>
                </a:cubicBezTo>
                <a:cubicBezTo>
                  <a:pt x="159" y="162"/>
                  <a:pt x="159" y="163"/>
                  <a:pt x="159" y="163"/>
                </a:cubicBezTo>
                <a:cubicBezTo>
                  <a:pt x="160" y="163"/>
                  <a:pt x="160" y="162"/>
                  <a:pt x="161" y="162"/>
                </a:cubicBezTo>
                <a:cubicBezTo>
                  <a:pt x="162" y="162"/>
                  <a:pt x="163" y="161"/>
                  <a:pt x="163" y="161"/>
                </a:cubicBezTo>
                <a:cubicBezTo>
                  <a:pt x="163" y="161"/>
                  <a:pt x="163" y="161"/>
                  <a:pt x="163" y="161"/>
                </a:cubicBezTo>
                <a:cubicBezTo>
                  <a:pt x="163" y="160"/>
                  <a:pt x="164" y="160"/>
                  <a:pt x="163" y="160"/>
                </a:cubicBezTo>
                <a:close/>
                <a:moveTo>
                  <a:pt x="165" y="160"/>
                </a:moveTo>
                <a:cubicBezTo>
                  <a:pt x="165" y="160"/>
                  <a:pt x="165" y="161"/>
                  <a:pt x="164" y="161"/>
                </a:cubicBezTo>
                <a:cubicBezTo>
                  <a:pt x="164" y="161"/>
                  <a:pt x="163" y="162"/>
                  <a:pt x="163" y="162"/>
                </a:cubicBezTo>
                <a:cubicBezTo>
                  <a:pt x="164" y="162"/>
                  <a:pt x="164" y="162"/>
                  <a:pt x="164" y="162"/>
                </a:cubicBezTo>
                <a:cubicBezTo>
                  <a:pt x="164" y="162"/>
                  <a:pt x="163" y="162"/>
                  <a:pt x="164" y="162"/>
                </a:cubicBezTo>
                <a:cubicBezTo>
                  <a:pt x="164" y="162"/>
                  <a:pt x="164" y="162"/>
                  <a:pt x="164" y="163"/>
                </a:cubicBezTo>
                <a:cubicBezTo>
                  <a:pt x="164" y="163"/>
                  <a:pt x="164" y="163"/>
                  <a:pt x="165" y="162"/>
                </a:cubicBezTo>
                <a:cubicBezTo>
                  <a:pt x="165" y="162"/>
                  <a:pt x="165" y="162"/>
                  <a:pt x="165" y="161"/>
                </a:cubicBezTo>
                <a:cubicBezTo>
                  <a:pt x="165" y="161"/>
                  <a:pt x="165" y="161"/>
                  <a:pt x="165" y="161"/>
                </a:cubicBezTo>
                <a:cubicBezTo>
                  <a:pt x="166" y="161"/>
                  <a:pt x="166" y="160"/>
                  <a:pt x="165" y="160"/>
                </a:cubicBezTo>
                <a:close/>
                <a:moveTo>
                  <a:pt x="189" y="157"/>
                </a:moveTo>
                <a:cubicBezTo>
                  <a:pt x="189" y="157"/>
                  <a:pt x="189" y="157"/>
                  <a:pt x="190" y="157"/>
                </a:cubicBezTo>
                <a:cubicBezTo>
                  <a:pt x="190" y="157"/>
                  <a:pt x="190" y="156"/>
                  <a:pt x="190" y="156"/>
                </a:cubicBezTo>
                <a:cubicBezTo>
                  <a:pt x="191" y="156"/>
                  <a:pt x="190" y="156"/>
                  <a:pt x="190" y="156"/>
                </a:cubicBezTo>
                <a:cubicBezTo>
                  <a:pt x="190" y="156"/>
                  <a:pt x="190" y="156"/>
                  <a:pt x="189" y="157"/>
                </a:cubicBezTo>
                <a:close/>
                <a:moveTo>
                  <a:pt x="186" y="152"/>
                </a:moveTo>
                <a:cubicBezTo>
                  <a:pt x="186" y="152"/>
                  <a:pt x="187" y="152"/>
                  <a:pt x="187" y="152"/>
                </a:cubicBezTo>
                <a:cubicBezTo>
                  <a:pt x="187" y="152"/>
                  <a:pt x="187" y="151"/>
                  <a:pt x="187" y="151"/>
                </a:cubicBezTo>
                <a:cubicBezTo>
                  <a:pt x="186" y="151"/>
                  <a:pt x="185" y="152"/>
                  <a:pt x="186" y="152"/>
                </a:cubicBezTo>
                <a:close/>
                <a:moveTo>
                  <a:pt x="201" y="152"/>
                </a:moveTo>
                <a:cubicBezTo>
                  <a:pt x="201" y="151"/>
                  <a:pt x="200" y="151"/>
                  <a:pt x="200" y="152"/>
                </a:cubicBezTo>
                <a:cubicBezTo>
                  <a:pt x="199" y="152"/>
                  <a:pt x="199" y="152"/>
                  <a:pt x="198" y="152"/>
                </a:cubicBezTo>
                <a:cubicBezTo>
                  <a:pt x="198" y="153"/>
                  <a:pt x="197" y="153"/>
                  <a:pt x="198" y="153"/>
                </a:cubicBezTo>
                <a:cubicBezTo>
                  <a:pt x="198" y="153"/>
                  <a:pt x="199" y="153"/>
                  <a:pt x="200" y="152"/>
                </a:cubicBezTo>
                <a:cubicBezTo>
                  <a:pt x="200" y="152"/>
                  <a:pt x="201" y="152"/>
                  <a:pt x="201" y="152"/>
                </a:cubicBezTo>
                <a:close/>
                <a:moveTo>
                  <a:pt x="202" y="151"/>
                </a:moveTo>
                <a:cubicBezTo>
                  <a:pt x="201" y="152"/>
                  <a:pt x="200" y="152"/>
                  <a:pt x="201" y="152"/>
                </a:cubicBezTo>
                <a:cubicBezTo>
                  <a:pt x="201" y="152"/>
                  <a:pt x="202" y="152"/>
                  <a:pt x="202" y="152"/>
                </a:cubicBezTo>
                <a:cubicBezTo>
                  <a:pt x="202" y="152"/>
                  <a:pt x="202" y="152"/>
                  <a:pt x="203" y="152"/>
                </a:cubicBezTo>
                <a:cubicBezTo>
                  <a:pt x="203" y="152"/>
                  <a:pt x="204" y="152"/>
                  <a:pt x="203" y="152"/>
                </a:cubicBezTo>
                <a:cubicBezTo>
                  <a:pt x="203" y="152"/>
                  <a:pt x="203" y="151"/>
                  <a:pt x="202" y="151"/>
                </a:cubicBezTo>
                <a:close/>
                <a:moveTo>
                  <a:pt x="219" y="143"/>
                </a:moveTo>
                <a:cubicBezTo>
                  <a:pt x="219" y="143"/>
                  <a:pt x="219" y="144"/>
                  <a:pt x="218" y="144"/>
                </a:cubicBezTo>
                <a:cubicBezTo>
                  <a:pt x="218" y="144"/>
                  <a:pt x="217" y="144"/>
                  <a:pt x="217" y="144"/>
                </a:cubicBezTo>
                <a:cubicBezTo>
                  <a:pt x="217" y="144"/>
                  <a:pt x="218" y="143"/>
                  <a:pt x="218" y="143"/>
                </a:cubicBezTo>
                <a:cubicBezTo>
                  <a:pt x="218" y="143"/>
                  <a:pt x="218" y="143"/>
                  <a:pt x="217" y="143"/>
                </a:cubicBezTo>
                <a:cubicBezTo>
                  <a:pt x="217" y="143"/>
                  <a:pt x="217" y="143"/>
                  <a:pt x="217" y="143"/>
                </a:cubicBezTo>
                <a:cubicBezTo>
                  <a:pt x="216" y="143"/>
                  <a:pt x="216" y="143"/>
                  <a:pt x="216" y="144"/>
                </a:cubicBezTo>
                <a:cubicBezTo>
                  <a:pt x="216" y="144"/>
                  <a:pt x="215" y="144"/>
                  <a:pt x="215" y="144"/>
                </a:cubicBezTo>
                <a:cubicBezTo>
                  <a:pt x="215" y="144"/>
                  <a:pt x="215" y="144"/>
                  <a:pt x="215" y="144"/>
                </a:cubicBezTo>
                <a:cubicBezTo>
                  <a:pt x="214" y="144"/>
                  <a:pt x="215" y="144"/>
                  <a:pt x="215" y="144"/>
                </a:cubicBezTo>
                <a:cubicBezTo>
                  <a:pt x="215" y="145"/>
                  <a:pt x="214" y="144"/>
                  <a:pt x="214" y="144"/>
                </a:cubicBezTo>
                <a:cubicBezTo>
                  <a:pt x="214" y="144"/>
                  <a:pt x="214" y="144"/>
                  <a:pt x="214" y="145"/>
                </a:cubicBezTo>
                <a:cubicBezTo>
                  <a:pt x="213" y="145"/>
                  <a:pt x="214" y="144"/>
                  <a:pt x="214" y="144"/>
                </a:cubicBezTo>
                <a:cubicBezTo>
                  <a:pt x="214" y="144"/>
                  <a:pt x="214" y="143"/>
                  <a:pt x="214" y="143"/>
                </a:cubicBezTo>
                <a:cubicBezTo>
                  <a:pt x="214" y="143"/>
                  <a:pt x="212" y="144"/>
                  <a:pt x="212" y="144"/>
                </a:cubicBezTo>
                <a:cubicBezTo>
                  <a:pt x="212" y="144"/>
                  <a:pt x="212" y="144"/>
                  <a:pt x="212" y="144"/>
                </a:cubicBezTo>
                <a:cubicBezTo>
                  <a:pt x="212" y="145"/>
                  <a:pt x="212" y="145"/>
                  <a:pt x="211" y="145"/>
                </a:cubicBezTo>
                <a:cubicBezTo>
                  <a:pt x="211" y="145"/>
                  <a:pt x="211" y="145"/>
                  <a:pt x="211" y="145"/>
                </a:cubicBezTo>
                <a:cubicBezTo>
                  <a:pt x="211" y="146"/>
                  <a:pt x="211" y="145"/>
                  <a:pt x="211" y="145"/>
                </a:cubicBezTo>
                <a:cubicBezTo>
                  <a:pt x="211" y="145"/>
                  <a:pt x="211" y="145"/>
                  <a:pt x="210" y="146"/>
                </a:cubicBezTo>
                <a:cubicBezTo>
                  <a:pt x="210" y="146"/>
                  <a:pt x="210" y="147"/>
                  <a:pt x="210" y="147"/>
                </a:cubicBezTo>
                <a:cubicBezTo>
                  <a:pt x="210" y="147"/>
                  <a:pt x="209" y="147"/>
                  <a:pt x="209" y="147"/>
                </a:cubicBezTo>
                <a:cubicBezTo>
                  <a:pt x="209" y="146"/>
                  <a:pt x="210" y="146"/>
                  <a:pt x="210" y="146"/>
                </a:cubicBezTo>
                <a:cubicBezTo>
                  <a:pt x="211" y="145"/>
                  <a:pt x="210" y="145"/>
                  <a:pt x="210" y="145"/>
                </a:cubicBezTo>
                <a:cubicBezTo>
                  <a:pt x="210" y="145"/>
                  <a:pt x="209" y="145"/>
                  <a:pt x="209" y="145"/>
                </a:cubicBezTo>
                <a:cubicBezTo>
                  <a:pt x="208" y="145"/>
                  <a:pt x="206" y="146"/>
                  <a:pt x="206" y="146"/>
                </a:cubicBezTo>
                <a:cubicBezTo>
                  <a:pt x="205" y="147"/>
                  <a:pt x="204" y="147"/>
                  <a:pt x="205" y="147"/>
                </a:cubicBezTo>
                <a:cubicBezTo>
                  <a:pt x="205" y="147"/>
                  <a:pt x="205" y="148"/>
                  <a:pt x="204" y="148"/>
                </a:cubicBezTo>
                <a:cubicBezTo>
                  <a:pt x="204" y="148"/>
                  <a:pt x="204" y="149"/>
                  <a:pt x="204" y="149"/>
                </a:cubicBezTo>
                <a:cubicBezTo>
                  <a:pt x="204" y="149"/>
                  <a:pt x="204" y="150"/>
                  <a:pt x="204" y="150"/>
                </a:cubicBezTo>
                <a:cubicBezTo>
                  <a:pt x="204" y="150"/>
                  <a:pt x="205" y="149"/>
                  <a:pt x="205" y="149"/>
                </a:cubicBezTo>
                <a:cubicBezTo>
                  <a:pt x="205" y="149"/>
                  <a:pt x="206" y="149"/>
                  <a:pt x="206" y="149"/>
                </a:cubicBezTo>
                <a:cubicBezTo>
                  <a:pt x="207" y="149"/>
                  <a:pt x="206" y="149"/>
                  <a:pt x="206" y="150"/>
                </a:cubicBezTo>
                <a:cubicBezTo>
                  <a:pt x="205" y="150"/>
                  <a:pt x="204" y="150"/>
                  <a:pt x="204" y="150"/>
                </a:cubicBezTo>
                <a:cubicBezTo>
                  <a:pt x="203" y="151"/>
                  <a:pt x="204" y="151"/>
                  <a:pt x="205" y="151"/>
                </a:cubicBezTo>
                <a:cubicBezTo>
                  <a:pt x="205" y="151"/>
                  <a:pt x="206" y="150"/>
                  <a:pt x="206" y="150"/>
                </a:cubicBezTo>
                <a:cubicBezTo>
                  <a:pt x="206" y="150"/>
                  <a:pt x="207" y="150"/>
                  <a:pt x="207" y="150"/>
                </a:cubicBezTo>
                <a:cubicBezTo>
                  <a:pt x="208" y="150"/>
                  <a:pt x="208" y="149"/>
                  <a:pt x="208" y="149"/>
                </a:cubicBezTo>
                <a:cubicBezTo>
                  <a:pt x="208" y="149"/>
                  <a:pt x="208" y="149"/>
                  <a:pt x="208" y="148"/>
                </a:cubicBezTo>
                <a:cubicBezTo>
                  <a:pt x="209" y="148"/>
                  <a:pt x="209" y="148"/>
                  <a:pt x="209" y="148"/>
                </a:cubicBezTo>
                <a:cubicBezTo>
                  <a:pt x="210" y="148"/>
                  <a:pt x="211" y="148"/>
                  <a:pt x="211" y="148"/>
                </a:cubicBezTo>
                <a:cubicBezTo>
                  <a:pt x="211" y="148"/>
                  <a:pt x="210" y="148"/>
                  <a:pt x="210" y="148"/>
                </a:cubicBezTo>
                <a:cubicBezTo>
                  <a:pt x="210" y="148"/>
                  <a:pt x="210" y="148"/>
                  <a:pt x="209" y="149"/>
                </a:cubicBezTo>
                <a:cubicBezTo>
                  <a:pt x="209" y="149"/>
                  <a:pt x="210" y="149"/>
                  <a:pt x="210" y="149"/>
                </a:cubicBezTo>
                <a:cubicBezTo>
                  <a:pt x="211" y="148"/>
                  <a:pt x="211" y="148"/>
                  <a:pt x="212" y="148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12" y="148"/>
                  <a:pt x="211" y="148"/>
                  <a:pt x="212" y="148"/>
                </a:cubicBezTo>
                <a:cubicBezTo>
                  <a:pt x="212" y="148"/>
                  <a:pt x="212" y="148"/>
                  <a:pt x="213" y="147"/>
                </a:cubicBezTo>
                <a:cubicBezTo>
                  <a:pt x="213" y="147"/>
                  <a:pt x="212" y="147"/>
                  <a:pt x="212" y="147"/>
                </a:cubicBezTo>
                <a:cubicBezTo>
                  <a:pt x="213" y="147"/>
                  <a:pt x="213" y="147"/>
                  <a:pt x="214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5" y="147"/>
                  <a:pt x="215" y="147"/>
                  <a:pt x="215" y="147"/>
                </a:cubicBezTo>
                <a:cubicBezTo>
                  <a:pt x="216" y="147"/>
                  <a:pt x="216" y="146"/>
                  <a:pt x="216" y="146"/>
                </a:cubicBezTo>
                <a:cubicBezTo>
                  <a:pt x="215" y="145"/>
                  <a:pt x="215" y="146"/>
                  <a:pt x="214" y="146"/>
                </a:cubicBezTo>
                <a:cubicBezTo>
                  <a:pt x="214" y="146"/>
                  <a:pt x="214" y="146"/>
                  <a:pt x="215" y="146"/>
                </a:cubicBezTo>
                <a:cubicBezTo>
                  <a:pt x="215" y="145"/>
                  <a:pt x="215" y="146"/>
                  <a:pt x="216" y="146"/>
                </a:cubicBezTo>
                <a:cubicBezTo>
                  <a:pt x="216" y="146"/>
                  <a:pt x="217" y="146"/>
                  <a:pt x="217" y="146"/>
                </a:cubicBezTo>
                <a:cubicBezTo>
                  <a:pt x="217" y="146"/>
                  <a:pt x="218" y="146"/>
                  <a:pt x="218" y="146"/>
                </a:cubicBezTo>
                <a:cubicBezTo>
                  <a:pt x="218" y="146"/>
                  <a:pt x="219" y="145"/>
                  <a:pt x="220" y="145"/>
                </a:cubicBezTo>
                <a:cubicBezTo>
                  <a:pt x="220" y="145"/>
                  <a:pt x="219" y="145"/>
                  <a:pt x="219" y="145"/>
                </a:cubicBezTo>
                <a:cubicBezTo>
                  <a:pt x="218" y="145"/>
                  <a:pt x="219" y="144"/>
                  <a:pt x="220" y="144"/>
                </a:cubicBezTo>
                <a:cubicBezTo>
                  <a:pt x="220" y="144"/>
                  <a:pt x="220" y="144"/>
                  <a:pt x="220" y="143"/>
                </a:cubicBezTo>
                <a:cubicBezTo>
                  <a:pt x="220" y="143"/>
                  <a:pt x="220" y="143"/>
                  <a:pt x="219" y="143"/>
                </a:cubicBezTo>
                <a:close/>
                <a:moveTo>
                  <a:pt x="216" y="143"/>
                </a:moveTo>
                <a:cubicBezTo>
                  <a:pt x="216" y="143"/>
                  <a:pt x="216" y="142"/>
                  <a:pt x="216" y="142"/>
                </a:cubicBezTo>
                <a:cubicBezTo>
                  <a:pt x="215" y="142"/>
                  <a:pt x="215" y="143"/>
                  <a:pt x="215" y="143"/>
                </a:cubicBezTo>
                <a:cubicBezTo>
                  <a:pt x="215" y="143"/>
                  <a:pt x="216" y="144"/>
                  <a:pt x="216" y="143"/>
                </a:cubicBezTo>
                <a:close/>
                <a:moveTo>
                  <a:pt x="218" y="142"/>
                </a:moveTo>
                <a:cubicBezTo>
                  <a:pt x="218" y="142"/>
                  <a:pt x="218" y="142"/>
                  <a:pt x="218" y="142"/>
                </a:cubicBezTo>
                <a:cubicBezTo>
                  <a:pt x="218" y="141"/>
                  <a:pt x="218" y="141"/>
                  <a:pt x="218" y="142"/>
                </a:cubicBezTo>
                <a:cubicBezTo>
                  <a:pt x="217" y="142"/>
                  <a:pt x="217" y="142"/>
                  <a:pt x="217" y="142"/>
                </a:cubicBezTo>
                <a:cubicBezTo>
                  <a:pt x="217" y="143"/>
                  <a:pt x="218" y="143"/>
                  <a:pt x="218" y="142"/>
                </a:cubicBezTo>
                <a:close/>
                <a:moveTo>
                  <a:pt x="225" y="141"/>
                </a:moveTo>
                <a:cubicBezTo>
                  <a:pt x="226" y="141"/>
                  <a:pt x="225" y="141"/>
                  <a:pt x="225" y="140"/>
                </a:cubicBezTo>
                <a:cubicBezTo>
                  <a:pt x="225" y="140"/>
                  <a:pt x="225" y="140"/>
                  <a:pt x="225" y="140"/>
                </a:cubicBezTo>
                <a:cubicBezTo>
                  <a:pt x="224" y="140"/>
                  <a:pt x="224" y="141"/>
                  <a:pt x="224" y="140"/>
                </a:cubicBezTo>
                <a:cubicBezTo>
                  <a:pt x="224" y="140"/>
                  <a:pt x="224" y="140"/>
                  <a:pt x="224" y="140"/>
                </a:cubicBezTo>
                <a:cubicBezTo>
                  <a:pt x="223" y="140"/>
                  <a:pt x="223" y="140"/>
                  <a:pt x="222" y="140"/>
                </a:cubicBezTo>
                <a:cubicBezTo>
                  <a:pt x="222" y="140"/>
                  <a:pt x="222" y="140"/>
                  <a:pt x="222" y="140"/>
                </a:cubicBezTo>
                <a:cubicBezTo>
                  <a:pt x="221" y="141"/>
                  <a:pt x="221" y="141"/>
                  <a:pt x="220" y="141"/>
                </a:cubicBezTo>
                <a:cubicBezTo>
                  <a:pt x="220" y="141"/>
                  <a:pt x="220" y="141"/>
                  <a:pt x="220" y="141"/>
                </a:cubicBezTo>
                <a:cubicBezTo>
                  <a:pt x="220" y="141"/>
                  <a:pt x="219" y="141"/>
                  <a:pt x="219" y="141"/>
                </a:cubicBezTo>
                <a:cubicBezTo>
                  <a:pt x="219" y="141"/>
                  <a:pt x="218" y="141"/>
                  <a:pt x="218" y="142"/>
                </a:cubicBezTo>
                <a:cubicBezTo>
                  <a:pt x="218" y="143"/>
                  <a:pt x="219" y="143"/>
                  <a:pt x="220" y="142"/>
                </a:cubicBezTo>
                <a:cubicBezTo>
                  <a:pt x="220" y="142"/>
                  <a:pt x="220" y="142"/>
                  <a:pt x="221" y="142"/>
                </a:cubicBezTo>
                <a:cubicBezTo>
                  <a:pt x="222" y="142"/>
                  <a:pt x="222" y="141"/>
                  <a:pt x="222" y="141"/>
                </a:cubicBezTo>
                <a:cubicBezTo>
                  <a:pt x="222" y="142"/>
                  <a:pt x="222" y="142"/>
                  <a:pt x="223" y="142"/>
                </a:cubicBezTo>
                <a:cubicBezTo>
                  <a:pt x="223" y="142"/>
                  <a:pt x="223" y="141"/>
                  <a:pt x="223" y="141"/>
                </a:cubicBezTo>
                <a:cubicBezTo>
                  <a:pt x="224" y="141"/>
                  <a:pt x="223" y="141"/>
                  <a:pt x="223" y="141"/>
                </a:cubicBezTo>
                <a:cubicBezTo>
                  <a:pt x="224" y="142"/>
                  <a:pt x="224" y="142"/>
                  <a:pt x="224" y="141"/>
                </a:cubicBezTo>
                <a:cubicBezTo>
                  <a:pt x="225" y="141"/>
                  <a:pt x="225" y="141"/>
                  <a:pt x="225" y="141"/>
                </a:cubicBezTo>
                <a:cubicBezTo>
                  <a:pt x="226" y="141"/>
                  <a:pt x="225" y="142"/>
                  <a:pt x="225" y="141"/>
                </a:cubicBezTo>
                <a:cubicBezTo>
                  <a:pt x="226" y="141"/>
                  <a:pt x="226" y="141"/>
                  <a:pt x="226" y="141"/>
                </a:cubicBezTo>
                <a:cubicBezTo>
                  <a:pt x="226" y="141"/>
                  <a:pt x="225" y="141"/>
                  <a:pt x="225" y="141"/>
                </a:cubicBezTo>
                <a:close/>
                <a:moveTo>
                  <a:pt x="226" y="139"/>
                </a:moveTo>
                <a:cubicBezTo>
                  <a:pt x="226" y="139"/>
                  <a:pt x="226" y="138"/>
                  <a:pt x="225" y="138"/>
                </a:cubicBezTo>
                <a:cubicBezTo>
                  <a:pt x="225" y="139"/>
                  <a:pt x="224" y="139"/>
                  <a:pt x="224" y="139"/>
                </a:cubicBezTo>
                <a:cubicBezTo>
                  <a:pt x="224" y="139"/>
                  <a:pt x="224" y="139"/>
                  <a:pt x="225" y="139"/>
                </a:cubicBezTo>
                <a:cubicBezTo>
                  <a:pt x="225" y="139"/>
                  <a:pt x="226" y="139"/>
                  <a:pt x="226" y="139"/>
                </a:cubicBezTo>
                <a:close/>
                <a:moveTo>
                  <a:pt x="228" y="137"/>
                </a:moveTo>
                <a:cubicBezTo>
                  <a:pt x="228" y="137"/>
                  <a:pt x="229" y="137"/>
                  <a:pt x="229" y="137"/>
                </a:cubicBezTo>
                <a:cubicBezTo>
                  <a:pt x="230" y="136"/>
                  <a:pt x="229" y="136"/>
                  <a:pt x="229" y="136"/>
                </a:cubicBezTo>
                <a:cubicBezTo>
                  <a:pt x="228" y="136"/>
                  <a:pt x="228" y="137"/>
                  <a:pt x="228" y="137"/>
                </a:cubicBezTo>
                <a:close/>
                <a:moveTo>
                  <a:pt x="226" y="133"/>
                </a:moveTo>
                <a:cubicBezTo>
                  <a:pt x="226" y="133"/>
                  <a:pt x="225" y="134"/>
                  <a:pt x="225" y="134"/>
                </a:cubicBezTo>
                <a:cubicBezTo>
                  <a:pt x="226" y="134"/>
                  <a:pt x="226" y="134"/>
                  <a:pt x="226" y="134"/>
                </a:cubicBezTo>
                <a:cubicBezTo>
                  <a:pt x="227" y="134"/>
                  <a:pt x="227" y="133"/>
                  <a:pt x="226" y="133"/>
                </a:cubicBezTo>
                <a:close/>
                <a:moveTo>
                  <a:pt x="164" y="130"/>
                </a:moveTo>
                <a:cubicBezTo>
                  <a:pt x="165" y="130"/>
                  <a:pt x="165" y="130"/>
                  <a:pt x="165" y="130"/>
                </a:cubicBezTo>
                <a:cubicBezTo>
                  <a:pt x="165" y="131"/>
                  <a:pt x="166" y="131"/>
                  <a:pt x="166" y="131"/>
                </a:cubicBezTo>
                <a:cubicBezTo>
                  <a:pt x="167" y="131"/>
                  <a:pt x="166" y="131"/>
                  <a:pt x="167" y="131"/>
                </a:cubicBezTo>
                <a:cubicBezTo>
                  <a:pt x="167" y="131"/>
                  <a:pt x="167" y="131"/>
                  <a:pt x="167" y="131"/>
                </a:cubicBezTo>
                <a:cubicBezTo>
                  <a:pt x="167" y="131"/>
                  <a:pt x="168" y="131"/>
                  <a:pt x="168" y="130"/>
                </a:cubicBezTo>
                <a:cubicBezTo>
                  <a:pt x="168" y="130"/>
                  <a:pt x="169" y="131"/>
                  <a:pt x="170" y="130"/>
                </a:cubicBezTo>
                <a:cubicBezTo>
                  <a:pt x="170" y="130"/>
                  <a:pt x="171" y="130"/>
                  <a:pt x="171" y="130"/>
                </a:cubicBezTo>
                <a:cubicBezTo>
                  <a:pt x="172" y="130"/>
                  <a:pt x="171" y="130"/>
                  <a:pt x="172" y="129"/>
                </a:cubicBezTo>
                <a:cubicBezTo>
                  <a:pt x="172" y="129"/>
                  <a:pt x="173" y="129"/>
                  <a:pt x="173" y="128"/>
                </a:cubicBezTo>
                <a:cubicBezTo>
                  <a:pt x="174" y="128"/>
                  <a:pt x="174" y="127"/>
                  <a:pt x="173" y="128"/>
                </a:cubicBezTo>
                <a:cubicBezTo>
                  <a:pt x="173" y="128"/>
                  <a:pt x="173" y="127"/>
                  <a:pt x="172" y="127"/>
                </a:cubicBezTo>
                <a:cubicBezTo>
                  <a:pt x="171" y="127"/>
                  <a:pt x="169" y="128"/>
                  <a:pt x="168" y="128"/>
                </a:cubicBezTo>
                <a:cubicBezTo>
                  <a:pt x="168" y="128"/>
                  <a:pt x="167" y="128"/>
                  <a:pt x="166" y="128"/>
                </a:cubicBezTo>
                <a:cubicBezTo>
                  <a:pt x="165" y="129"/>
                  <a:pt x="165" y="128"/>
                  <a:pt x="164" y="128"/>
                </a:cubicBezTo>
                <a:cubicBezTo>
                  <a:pt x="164" y="129"/>
                  <a:pt x="164" y="129"/>
                  <a:pt x="164" y="130"/>
                </a:cubicBezTo>
                <a:close/>
                <a:moveTo>
                  <a:pt x="312" y="141"/>
                </a:moveTo>
                <a:cubicBezTo>
                  <a:pt x="311" y="141"/>
                  <a:pt x="312" y="141"/>
                  <a:pt x="312" y="141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1" y="141"/>
                  <a:pt x="311" y="141"/>
                  <a:pt x="311" y="141"/>
                </a:cubicBezTo>
                <a:cubicBezTo>
                  <a:pt x="311" y="141"/>
                  <a:pt x="311" y="141"/>
                  <a:pt x="311" y="141"/>
                </a:cubicBezTo>
                <a:cubicBezTo>
                  <a:pt x="311" y="140"/>
                  <a:pt x="310" y="140"/>
                  <a:pt x="310" y="140"/>
                </a:cubicBezTo>
                <a:cubicBezTo>
                  <a:pt x="310" y="140"/>
                  <a:pt x="310" y="141"/>
                  <a:pt x="310" y="141"/>
                </a:cubicBezTo>
                <a:cubicBezTo>
                  <a:pt x="310" y="141"/>
                  <a:pt x="310" y="141"/>
                  <a:pt x="310" y="142"/>
                </a:cubicBezTo>
                <a:cubicBezTo>
                  <a:pt x="310" y="142"/>
                  <a:pt x="309" y="142"/>
                  <a:pt x="309" y="143"/>
                </a:cubicBezTo>
                <a:cubicBezTo>
                  <a:pt x="308" y="143"/>
                  <a:pt x="308" y="143"/>
                  <a:pt x="308" y="144"/>
                </a:cubicBezTo>
                <a:cubicBezTo>
                  <a:pt x="307" y="145"/>
                  <a:pt x="306" y="145"/>
                  <a:pt x="307" y="145"/>
                </a:cubicBezTo>
                <a:cubicBezTo>
                  <a:pt x="307" y="145"/>
                  <a:pt x="307" y="146"/>
                  <a:pt x="307" y="145"/>
                </a:cubicBezTo>
                <a:cubicBezTo>
                  <a:pt x="308" y="145"/>
                  <a:pt x="308" y="146"/>
                  <a:pt x="308" y="146"/>
                </a:cubicBezTo>
                <a:cubicBezTo>
                  <a:pt x="307" y="145"/>
                  <a:pt x="307" y="146"/>
                  <a:pt x="306" y="146"/>
                </a:cubicBezTo>
                <a:cubicBezTo>
                  <a:pt x="306" y="146"/>
                  <a:pt x="307" y="146"/>
                  <a:pt x="307" y="146"/>
                </a:cubicBezTo>
                <a:cubicBezTo>
                  <a:pt x="306" y="147"/>
                  <a:pt x="306" y="146"/>
                  <a:pt x="306" y="147"/>
                </a:cubicBezTo>
                <a:cubicBezTo>
                  <a:pt x="305" y="147"/>
                  <a:pt x="305" y="147"/>
                  <a:pt x="305" y="147"/>
                </a:cubicBezTo>
                <a:cubicBezTo>
                  <a:pt x="304" y="148"/>
                  <a:pt x="304" y="148"/>
                  <a:pt x="304" y="148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05" y="149"/>
                  <a:pt x="305" y="148"/>
                  <a:pt x="306" y="148"/>
                </a:cubicBezTo>
                <a:cubicBezTo>
                  <a:pt x="307" y="148"/>
                  <a:pt x="307" y="148"/>
                  <a:pt x="308" y="147"/>
                </a:cubicBezTo>
                <a:cubicBezTo>
                  <a:pt x="308" y="147"/>
                  <a:pt x="308" y="147"/>
                  <a:pt x="309" y="147"/>
                </a:cubicBezTo>
                <a:cubicBezTo>
                  <a:pt x="310" y="147"/>
                  <a:pt x="309" y="146"/>
                  <a:pt x="309" y="146"/>
                </a:cubicBezTo>
                <a:cubicBezTo>
                  <a:pt x="309" y="146"/>
                  <a:pt x="309" y="146"/>
                  <a:pt x="310" y="145"/>
                </a:cubicBezTo>
                <a:cubicBezTo>
                  <a:pt x="311" y="145"/>
                  <a:pt x="310" y="144"/>
                  <a:pt x="311" y="144"/>
                </a:cubicBezTo>
                <a:cubicBezTo>
                  <a:pt x="311" y="143"/>
                  <a:pt x="311" y="142"/>
                  <a:pt x="311" y="143"/>
                </a:cubicBezTo>
                <a:cubicBezTo>
                  <a:pt x="312" y="143"/>
                  <a:pt x="311" y="144"/>
                  <a:pt x="311" y="144"/>
                </a:cubicBezTo>
                <a:cubicBezTo>
                  <a:pt x="311" y="145"/>
                  <a:pt x="311" y="145"/>
                  <a:pt x="311" y="145"/>
                </a:cubicBezTo>
                <a:cubicBezTo>
                  <a:pt x="311" y="145"/>
                  <a:pt x="312" y="143"/>
                  <a:pt x="312" y="143"/>
                </a:cubicBezTo>
                <a:cubicBezTo>
                  <a:pt x="313" y="142"/>
                  <a:pt x="313" y="142"/>
                  <a:pt x="312" y="142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2" y="141"/>
                  <a:pt x="312" y="141"/>
                  <a:pt x="312" y="141"/>
                </a:cubicBezTo>
                <a:cubicBezTo>
                  <a:pt x="313" y="141"/>
                  <a:pt x="312" y="141"/>
                  <a:pt x="312" y="140"/>
                </a:cubicBezTo>
                <a:cubicBezTo>
                  <a:pt x="312" y="140"/>
                  <a:pt x="312" y="140"/>
                  <a:pt x="312" y="141"/>
                </a:cubicBezTo>
                <a:close/>
                <a:moveTo>
                  <a:pt x="300" y="146"/>
                </a:moveTo>
                <a:cubicBezTo>
                  <a:pt x="300" y="146"/>
                  <a:pt x="300" y="147"/>
                  <a:pt x="300" y="147"/>
                </a:cubicBezTo>
                <a:cubicBezTo>
                  <a:pt x="301" y="146"/>
                  <a:pt x="301" y="146"/>
                  <a:pt x="301" y="146"/>
                </a:cubicBezTo>
                <a:cubicBezTo>
                  <a:pt x="301" y="146"/>
                  <a:pt x="301" y="146"/>
                  <a:pt x="301" y="146"/>
                </a:cubicBezTo>
                <a:cubicBezTo>
                  <a:pt x="300" y="147"/>
                  <a:pt x="300" y="147"/>
                  <a:pt x="301" y="147"/>
                </a:cubicBezTo>
                <a:cubicBezTo>
                  <a:pt x="301" y="148"/>
                  <a:pt x="301" y="148"/>
                  <a:pt x="300" y="148"/>
                </a:cubicBezTo>
                <a:cubicBezTo>
                  <a:pt x="300" y="149"/>
                  <a:pt x="299" y="149"/>
                  <a:pt x="299" y="150"/>
                </a:cubicBezTo>
                <a:cubicBezTo>
                  <a:pt x="298" y="150"/>
                  <a:pt x="299" y="150"/>
                  <a:pt x="299" y="150"/>
                </a:cubicBezTo>
                <a:cubicBezTo>
                  <a:pt x="299" y="150"/>
                  <a:pt x="299" y="151"/>
                  <a:pt x="299" y="151"/>
                </a:cubicBezTo>
                <a:cubicBezTo>
                  <a:pt x="300" y="151"/>
                  <a:pt x="300" y="151"/>
                  <a:pt x="299" y="151"/>
                </a:cubicBezTo>
                <a:cubicBezTo>
                  <a:pt x="298" y="152"/>
                  <a:pt x="298" y="152"/>
                  <a:pt x="298" y="153"/>
                </a:cubicBezTo>
                <a:cubicBezTo>
                  <a:pt x="298" y="153"/>
                  <a:pt x="298" y="154"/>
                  <a:pt x="298" y="154"/>
                </a:cubicBezTo>
                <a:cubicBezTo>
                  <a:pt x="298" y="154"/>
                  <a:pt x="299" y="153"/>
                  <a:pt x="299" y="153"/>
                </a:cubicBezTo>
                <a:cubicBezTo>
                  <a:pt x="299" y="152"/>
                  <a:pt x="301" y="151"/>
                  <a:pt x="301" y="151"/>
                </a:cubicBezTo>
                <a:cubicBezTo>
                  <a:pt x="302" y="151"/>
                  <a:pt x="301" y="151"/>
                  <a:pt x="302" y="150"/>
                </a:cubicBezTo>
                <a:cubicBezTo>
                  <a:pt x="302" y="150"/>
                  <a:pt x="303" y="149"/>
                  <a:pt x="303" y="148"/>
                </a:cubicBezTo>
                <a:cubicBezTo>
                  <a:pt x="304" y="148"/>
                  <a:pt x="304" y="147"/>
                  <a:pt x="304" y="147"/>
                </a:cubicBezTo>
                <a:cubicBezTo>
                  <a:pt x="304" y="146"/>
                  <a:pt x="303" y="146"/>
                  <a:pt x="303" y="146"/>
                </a:cubicBezTo>
                <a:cubicBezTo>
                  <a:pt x="303" y="146"/>
                  <a:pt x="302" y="145"/>
                  <a:pt x="302" y="146"/>
                </a:cubicBezTo>
                <a:cubicBezTo>
                  <a:pt x="302" y="145"/>
                  <a:pt x="302" y="145"/>
                  <a:pt x="302" y="145"/>
                </a:cubicBezTo>
                <a:cubicBezTo>
                  <a:pt x="302" y="145"/>
                  <a:pt x="302" y="145"/>
                  <a:pt x="302" y="144"/>
                </a:cubicBezTo>
                <a:cubicBezTo>
                  <a:pt x="303" y="144"/>
                  <a:pt x="303" y="145"/>
                  <a:pt x="303" y="145"/>
                </a:cubicBezTo>
                <a:cubicBezTo>
                  <a:pt x="304" y="146"/>
                  <a:pt x="304" y="146"/>
                  <a:pt x="305" y="146"/>
                </a:cubicBezTo>
                <a:cubicBezTo>
                  <a:pt x="305" y="146"/>
                  <a:pt x="306" y="145"/>
                  <a:pt x="306" y="145"/>
                </a:cubicBezTo>
                <a:cubicBezTo>
                  <a:pt x="306" y="144"/>
                  <a:pt x="306" y="144"/>
                  <a:pt x="306" y="144"/>
                </a:cubicBezTo>
                <a:cubicBezTo>
                  <a:pt x="306" y="144"/>
                  <a:pt x="307" y="144"/>
                  <a:pt x="307" y="143"/>
                </a:cubicBezTo>
                <a:cubicBezTo>
                  <a:pt x="307" y="143"/>
                  <a:pt x="307" y="143"/>
                  <a:pt x="308" y="143"/>
                </a:cubicBezTo>
                <a:cubicBezTo>
                  <a:pt x="308" y="143"/>
                  <a:pt x="308" y="143"/>
                  <a:pt x="308" y="142"/>
                </a:cubicBezTo>
                <a:cubicBezTo>
                  <a:pt x="307" y="142"/>
                  <a:pt x="307" y="141"/>
                  <a:pt x="306" y="142"/>
                </a:cubicBezTo>
                <a:cubicBezTo>
                  <a:pt x="306" y="142"/>
                  <a:pt x="306" y="142"/>
                  <a:pt x="306" y="142"/>
                </a:cubicBezTo>
                <a:cubicBezTo>
                  <a:pt x="305" y="142"/>
                  <a:pt x="305" y="143"/>
                  <a:pt x="304" y="143"/>
                </a:cubicBezTo>
                <a:cubicBezTo>
                  <a:pt x="304" y="144"/>
                  <a:pt x="305" y="144"/>
                  <a:pt x="305" y="144"/>
                </a:cubicBezTo>
                <a:cubicBezTo>
                  <a:pt x="306" y="144"/>
                  <a:pt x="305" y="144"/>
                  <a:pt x="305" y="144"/>
                </a:cubicBezTo>
                <a:cubicBezTo>
                  <a:pt x="305" y="144"/>
                  <a:pt x="304" y="144"/>
                  <a:pt x="304" y="143"/>
                </a:cubicBezTo>
                <a:cubicBezTo>
                  <a:pt x="304" y="143"/>
                  <a:pt x="304" y="143"/>
                  <a:pt x="305" y="142"/>
                </a:cubicBezTo>
                <a:cubicBezTo>
                  <a:pt x="305" y="142"/>
                  <a:pt x="305" y="142"/>
                  <a:pt x="306" y="142"/>
                </a:cubicBezTo>
                <a:cubicBezTo>
                  <a:pt x="306" y="142"/>
                  <a:pt x="306" y="142"/>
                  <a:pt x="306" y="141"/>
                </a:cubicBezTo>
                <a:cubicBezTo>
                  <a:pt x="306" y="141"/>
                  <a:pt x="306" y="141"/>
                  <a:pt x="305" y="141"/>
                </a:cubicBezTo>
                <a:cubicBezTo>
                  <a:pt x="304" y="141"/>
                  <a:pt x="304" y="141"/>
                  <a:pt x="304" y="141"/>
                </a:cubicBezTo>
                <a:cubicBezTo>
                  <a:pt x="304" y="141"/>
                  <a:pt x="303" y="141"/>
                  <a:pt x="303" y="141"/>
                </a:cubicBezTo>
                <a:cubicBezTo>
                  <a:pt x="303" y="142"/>
                  <a:pt x="303" y="142"/>
                  <a:pt x="303" y="142"/>
                </a:cubicBezTo>
                <a:cubicBezTo>
                  <a:pt x="303" y="142"/>
                  <a:pt x="303" y="141"/>
                  <a:pt x="302" y="141"/>
                </a:cubicBezTo>
                <a:cubicBezTo>
                  <a:pt x="302" y="142"/>
                  <a:pt x="301" y="141"/>
                  <a:pt x="301" y="142"/>
                </a:cubicBezTo>
                <a:cubicBezTo>
                  <a:pt x="301" y="142"/>
                  <a:pt x="302" y="143"/>
                  <a:pt x="302" y="143"/>
                </a:cubicBezTo>
                <a:cubicBezTo>
                  <a:pt x="302" y="143"/>
                  <a:pt x="301" y="143"/>
                  <a:pt x="301" y="143"/>
                </a:cubicBezTo>
                <a:cubicBezTo>
                  <a:pt x="301" y="142"/>
                  <a:pt x="301" y="142"/>
                  <a:pt x="301" y="142"/>
                </a:cubicBezTo>
                <a:cubicBezTo>
                  <a:pt x="300" y="142"/>
                  <a:pt x="300" y="143"/>
                  <a:pt x="300" y="144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0" y="144"/>
                  <a:pt x="301" y="145"/>
                  <a:pt x="300" y="145"/>
                </a:cubicBezTo>
                <a:cubicBezTo>
                  <a:pt x="300" y="145"/>
                  <a:pt x="300" y="146"/>
                  <a:pt x="300" y="146"/>
                </a:cubicBezTo>
                <a:close/>
                <a:moveTo>
                  <a:pt x="299" y="147"/>
                </a:moveTo>
                <a:cubicBezTo>
                  <a:pt x="299" y="148"/>
                  <a:pt x="298" y="148"/>
                  <a:pt x="298" y="148"/>
                </a:cubicBezTo>
                <a:cubicBezTo>
                  <a:pt x="297" y="149"/>
                  <a:pt x="297" y="149"/>
                  <a:pt x="297" y="149"/>
                </a:cubicBezTo>
                <a:cubicBezTo>
                  <a:pt x="298" y="149"/>
                  <a:pt x="298" y="149"/>
                  <a:pt x="298" y="149"/>
                </a:cubicBezTo>
                <a:cubicBezTo>
                  <a:pt x="299" y="149"/>
                  <a:pt x="299" y="148"/>
                  <a:pt x="299" y="148"/>
                </a:cubicBezTo>
                <a:cubicBezTo>
                  <a:pt x="300" y="147"/>
                  <a:pt x="300" y="147"/>
                  <a:pt x="300" y="147"/>
                </a:cubicBezTo>
                <a:cubicBezTo>
                  <a:pt x="299" y="146"/>
                  <a:pt x="299" y="147"/>
                  <a:pt x="299" y="147"/>
                </a:cubicBezTo>
                <a:close/>
                <a:moveTo>
                  <a:pt x="305" y="152"/>
                </a:moveTo>
                <a:cubicBezTo>
                  <a:pt x="305" y="152"/>
                  <a:pt x="305" y="153"/>
                  <a:pt x="305" y="153"/>
                </a:cubicBezTo>
                <a:cubicBezTo>
                  <a:pt x="305" y="153"/>
                  <a:pt x="306" y="152"/>
                  <a:pt x="306" y="152"/>
                </a:cubicBezTo>
                <a:cubicBezTo>
                  <a:pt x="307" y="152"/>
                  <a:pt x="307" y="153"/>
                  <a:pt x="308" y="152"/>
                </a:cubicBezTo>
                <a:cubicBezTo>
                  <a:pt x="308" y="152"/>
                  <a:pt x="308" y="152"/>
                  <a:pt x="308" y="152"/>
                </a:cubicBezTo>
                <a:cubicBezTo>
                  <a:pt x="308" y="151"/>
                  <a:pt x="308" y="151"/>
                  <a:pt x="308" y="151"/>
                </a:cubicBezTo>
                <a:cubicBezTo>
                  <a:pt x="308" y="151"/>
                  <a:pt x="308" y="150"/>
                  <a:pt x="309" y="150"/>
                </a:cubicBezTo>
                <a:cubicBezTo>
                  <a:pt x="309" y="151"/>
                  <a:pt x="309" y="151"/>
                  <a:pt x="309" y="151"/>
                </a:cubicBezTo>
                <a:cubicBezTo>
                  <a:pt x="309" y="151"/>
                  <a:pt x="309" y="151"/>
                  <a:pt x="310" y="151"/>
                </a:cubicBezTo>
                <a:cubicBezTo>
                  <a:pt x="310" y="151"/>
                  <a:pt x="309" y="151"/>
                  <a:pt x="309" y="151"/>
                </a:cubicBezTo>
                <a:cubicBezTo>
                  <a:pt x="309" y="151"/>
                  <a:pt x="309" y="152"/>
                  <a:pt x="309" y="152"/>
                </a:cubicBezTo>
                <a:cubicBezTo>
                  <a:pt x="309" y="152"/>
                  <a:pt x="310" y="152"/>
                  <a:pt x="310" y="152"/>
                </a:cubicBezTo>
                <a:cubicBezTo>
                  <a:pt x="311" y="152"/>
                  <a:pt x="311" y="152"/>
                  <a:pt x="311" y="151"/>
                </a:cubicBezTo>
                <a:cubicBezTo>
                  <a:pt x="311" y="151"/>
                  <a:pt x="311" y="150"/>
                  <a:pt x="311" y="150"/>
                </a:cubicBezTo>
                <a:cubicBezTo>
                  <a:pt x="311" y="150"/>
                  <a:pt x="311" y="150"/>
                  <a:pt x="311" y="150"/>
                </a:cubicBezTo>
                <a:cubicBezTo>
                  <a:pt x="311" y="150"/>
                  <a:pt x="311" y="150"/>
                  <a:pt x="311" y="150"/>
                </a:cubicBezTo>
                <a:cubicBezTo>
                  <a:pt x="311" y="150"/>
                  <a:pt x="311" y="149"/>
                  <a:pt x="311" y="149"/>
                </a:cubicBezTo>
                <a:cubicBezTo>
                  <a:pt x="310" y="149"/>
                  <a:pt x="310" y="149"/>
                  <a:pt x="310" y="149"/>
                </a:cubicBezTo>
                <a:cubicBezTo>
                  <a:pt x="309" y="149"/>
                  <a:pt x="309" y="149"/>
                  <a:pt x="309" y="149"/>
                </a:cubicBezTo>
                <a:cubicBezTo>
                  <a:pt x="308" y="148"/>
                  <a:pt x="308" y="148"/>
                  <a:pt x="307" y="148"/>
                </a:cubicBezTo>
                <a:cubicBezTo>
                  <a:pt x="307" y="148"/>
                  <a:pt x="307" y="149"/>
                  <a:pt x="307" y="149"/>
                </a:cubicBezTo>
                <a:cubicBezTo>
                  <a:pt x="307" y="149"/>
                  <a:pt x="307" y="150"/>
                  <a:pt x="307" y="150"/>
                </a:cubicBezTo>
                <a:cubicBezTo>
                  <a:pt x="307" y="150"/>
                  <a:pt x="306" y="150"/>
                  <a:pt x="306" y="150"/>
                </a:cubicBezTo>
                <a:cubicBezTo>
                  <a:pt x="306" y="150"/>
                  <a:pt x="307" y="150"/>
                  <a:pt x="306" y="150"/>
                </a:cubicBezTo>
                <a:cubicBezTo>
                  <a:pt x="306" y="151"/>
                  <a:pt x="305" y="152"/>
                  <a:pt x="305" y="152"/>
                </a:cubicBezTo>
                <a:close/>
                <a:moveTo>
                  <a:pt x="305" y="149"/>
                </a:moveTo>
                <a:cubicBezTo>
                  <a:pt x="305" y="149"/>
                  <a:pt x="305" y="150"/>
                  <a:pt x="305" y="150"/>
                </a:cubicBezTo>
                <a:cubicBezTo>
                  <a:pt x="304" y="150"/>
                  <a:pt x="304" y="150"/>
                  <a:pt x="304" y="150"/>
                </a:cubicBezTo>
                <a:cubicBezTo>
                  <a:pt x="304" y="150"/>
                  <a:pt x="304" y="150"/>
                  <a:pt x="303" y="150"/>
                </a:cubicBezTo>
                <a:cubicBezTo>
                  <a:pt x="303" y="151"/>
                  <a:pt x="302" y="151"/>
                  <a:pt x="302" y="151"/>
                </a:cubicBezTo>
                <a:cubicBezTo>
                  <a:pt x="303" y="151"/>
                  <a:pt x="303" y="151"/>
                  <a:pt x="303" y="152"/>
                </a:cubicBezTo>
                <a:cubicBezTo>
                  <a:pt x="302" y="152"/>
                  <a:pt x="302" y="152"/>
                  <a:pt x="302" y="152"/>
                </a:cubicBezTo>
                <a:cubicBezTo>
                  <a:pt x="302" y="152"/>
                  <a:pt x="303" y="152"/>
                  <a:pt x="303" y="152"/>
                </a:cubicBezTo>
                <a:cubicBezTo>
                  <a:pt x="302" y="153"/>
                  <a:pt x="303" y="153"/>
                  <a:pt x="302" y="153"/>
                </a:cubicBezTo>
                <a:cubicBezTo>
                  <a:pt x="302" y="153"/>
                  <a:pt x="302" y="153"/>
                  <a:pt x="301" y="153"/>
                </a:cubicBezTo>
                <a:cubicBezTo>
                  <a:pt x="301" y="153"/>
                  <a:pt x="301" y="153"/>
                  <a:pt x="300" y="154"/>
                </a:cubicBezTo>
                <a:cubicBezTo>
                  <a:pt x="300" y="154"/>
                  <a:pt x="299" y="155"/>
                  <a:pt x="299" y="155"/>
                </a:cubicBezTo>
                <a:cubicBezTo>
                  <a:pt x="299" y="155"/>
                  <a:pt x="299" y="155"/>
                  <a:pt x="300" y="155"/>
                </a:cubicBezTo>
                <a:cubicBezTo>
                  <a:pt x="300" y="155"/>
                  <a:pt x="300" y="155"/>
                  <a:pt x="300" y="155"/>
                </a:cubicBezTo>
                <a:cubicBezTo>
                  <a:pt x="300" y="154"/>
                  <a:pt x="301" y="154"/>
                  <a:pt x="301" y="154"/>
                </a:cubicBezTo>
                <a:cubicBezTo>
                  <a:pt x="301" y="154"/>
                  <a:pt x="302" y="154"/>
                  <a:pt x="302" y="154"/>
                </a:cubicBezTo>
                <a:cubicBezTo>
                  <a:pt x="302" y="154"/>
                  <a:pt x="302" y="154"/>
                  <a:pt x="302" y="154"/>
                </a:cubicBezTo>
                <a:cubicBezTo>
                  <a:pt x="303" y="154"/>
                  <a:pt x="303" y="154"/>
                  <a:pt x="303" y="153"/>
                </a:cubicBezTo>
                <a:cubicBezTo>
                  <a:pt x="303" y="153"/>
                  <a:pt x="303" y="153"/>
                  <a:pt x="304" y="152"/>
                </a:cubicBezTo>
                <a:cubicBezTo>
                  <a:pt x="304" y="152"/>
                  <a:pt x="304" y="152"/>
                  <a:pt x="304" y="151"/>
                </a:cubicBezTo>
                <a:cubicBezTo>
                  <a:pt x="304" y="151"/>
                  <a:pt x="304" y="151"/>
                  <a:pt x="304" y="151"/>
                </a:cubicBezTo>
                <a:cubicBezTo>
                  <a:pt x="304" y="152"/>
                  <a:pt x="304" y="152"/>
                  <a:pt x="304" y="152"/>
                </a:cubicBezTo>
                <a:cubicBezTo>
                  <a:pt x="305" y="152"/>
                  <a:pt x="305" y="151"/>
                  <a:pt x="305" y="151"/>
                </a:cubicBezTo>
                <a:cubicBezTo>
                  <a:pt x="306" y="151"/>
                  <a:pt x="306" y="151"/>
                  <a:pt x="306" y="151"/>
                </a:cubicBezTo>
                <a:cubicBezTo>
                  <a:pt x="305" y="151"/>
                  <a:pt x="305" y="151"/>
                  <a:pt x="305" y="151"/>
                </a:cubicBezTo>
                <a:cubicBezTo>
                  <a:pt x="305" y="151"/>
                  <a:pt x="305" y="150"/>
                  <a:pt x="305" y="150"/>
                </a:cubicBezTo>
                <a:cubicBezTo>
                  <a:pt x="305" y="150"/>
                  <a:pt x="305" y="149"/>
                  <a:pt x="305" y="149"/>
                </a:cubicBezTo>
                <a:close/>
                <a:moveTo>
                  <a:pt x="299" y="156"/>
                </a:moveTo>
                <a:cubicBezTo>
                  <a:pt x="299" y="156"/>
                  <a:pt x="299" y="156"/>
                  <a:pt x="299" y="156"/>
                </a:cubicBezTo>
                <a:cubicBezTo>
                  <a:pt x="298" y="156"/>
                  <a:pt x="297" y="156"/>
                  <a:pt x="297" y="156"/>
                </a:cubicBezTo>
                <a:cubicBezTo>
                  <a:pt x="298" y="157"/>
                  <a:pt x="298" y="156"/>
                  <a:pt x="299" y="156"/>
                </a:cubicBezTo>
                <a:close/>
                <a:moveTo>
                  <a:pt x="300" y="156"/>
                </a:moveTo>
                <a:cubicBezTo>
                  <a:pt x="300" y="156"/>
                  <a:pt x="300" y="156"/>
                  <a:pt x="300" y="156"/>
                </a:cubicBezTo>
                <a:cubicBezTo>
                  <a:pt x="301" y="156"/>
                  <a:pt x="300" y="156"/>
                  <a:pt x="300" y="156"/>
                </a:cubicBezTo>
                <a:cubicBezTo>
                  <a:pt x="300" y="156"/>
                  <a:pt x="299" y="156"/>
                  <a:pt x="300" y="156"/>
                </a:cubicBezTo>
                <a:close/>
                <a:moveTo>
                  <a:pt x="309" y="153"/>
                </a:moveTo>
                <a:cubicBezTo>
                  <a:pt x="310" y="153"/>
                  <a:pt x="309" y="152"/>
                  <a:pt x="309" y="152"/>
                </a:cubicBezTo>
                <a:cubicBezTo>
                  <a:pt x="309" y="152"/>
                  <a:pt x="308" y="152"/>
                  <a:pt x="308" y="153"/>
                </a:cubicBezTo>
                <a:cubicBezTo>
                  <a:pt x="308" y="153"/>
                  <a:pt x="307" y="153"/>
                  <a:pt x="307" y="153"/>
                </a:cubicBezTo>
                <a:cubicBezTo>
                  <a:pt x="307" y="153"/>
                  <a:pt x="307" y="154"/>
                  <a:pt x="307" y="154"/>
                </a:cubicBezTo>
                <a:cubicBezTo>
                  <a:pt x="307" y="154"/>
                  <a:pt x="308" y="154"/>
                  <a:pt x="308" y="154"/>
                </a:cubicBezTo>
                <a:cubicBezTo>
                  <a:pt x="309" y="154"/>
                  <a:pt x="309" y="154"/>
                  <a:pt x="309" y="153"/>
                </a:cubicBezTo>
                <a:close/>
                <a:moveTo>
                  <a:pt x="310" y="153"/>
                </a:moveTo>
                <a:cubicBezTo>
                  <a:pt x="310" y="153"/>
                  <a:pt x="310" y="153"/>
                  <a:pt x="310" y="153"/>
                </a:cubicBezTo>
                <a:cubicBezTo>
                  <a:pt x="309" y="153"/>
                  <a:pt x="309" y="154"/>
                  <a:pt x="308" y="154"/>
                </a:cubicBezTo>
                <a:cubicBezTo>
                  <a:pt x="308" y="154"/>
                  <a:pt x="308" y="154"/>
                  <a:pt x="308" y="155"/>
                </a:cubicBezTo>
                <a:cubicBezTo>
                  <a:pt x="308" y="155"/>
                  <a:pt x="308" y="155"/>
                  <a:pt x="308" y="156"/>
                </a:cubicBezTo>
                <a:cubicBezTo>
                  <a:pt x="308" y="156"/>
                  <a:pt x="308" y="156"/>
                  <a:pt x="309" y="156"/>
                </a:cubicBezTo>
                <a:cubicBezTo>
                  <a:pt x="309" y="156"/>
                  <a:pt x="310" y="155"/>
                  <a:pt x="310" y="155"/>
                </a:cubicBezTo>
                <a:cubicBezTo>
                  <a:pt x="310" y="154"/>
                  <a:pt x="310" y="154"/>
                  <a:pt x="310" y="154"/>
                </a:cubicBezTo>
                <a:cubicBezTo>
                  <a:pt x="309" y="154"/>
                  <a:pt x="309" y="154"/>
                  <a:pt x="310" y="154"/>
                </a:cubicBezTo>
                <a:cubicBezTo>
                  <a:pt x="310" y="153"/>
                  <a:pt x="311" y="153"/>
                  <a:pt x="310" y="153"/>
                </a:cubicBezTo>
                <a:close/>
                <a:moveTo>
                  <a:pt x="305" y="155"/>
                </a:moveTo>
                <a:cubicBezTo>
                  <a:pt x="305" y="155"/>
                  <a:pt x="306" y="155"/>
                  <a:pt x="306" y="154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06" y="153"/>
                  <a:pt x="304" y="153"/>
                  <a:pt x="304" y="153"/>
                </a:cubicBezTo>
                <a:cubicBezTo>
                  <a:pt x="304" y="154"/>
                  <a:pt x="303" y="154"/>
                  <a:pt x="303" y="154"/>
                </a:cubicBezTo>
                <a:cubicBezTo>
                  <a:pt x="304" y="154"/>
                  <a:pt x="304" y="154"/>
                  <a:pt x="304" y="154"/>
                </a:cubicBezTo>
                <a:cubicBezTo>
                  <a:pt x="304" y="154"/>
                  <a:pt x="304" y="154"/>
                  <a:pt x="304" y="154"/>
                </a:cubicBezTo>
                <a:cubicBezTo>
                  <a:pt x="304" y="155"/>
                  <a:pt x="304" y="155"/>
                  <a:pt x="303" y="155"/>
                </a:cubicBezTo>
                <a:cubicBezTo>
                  <a:pt x="303" y="155"/>
                  <a:pt x="302" y="155"/>
                  <a:pt x="302" y="155"/>
                </a:cubicBezTo>
                <a:cubicBezTo>
                  <a:pt x="302" y="155"/>
                  <a:pt x="301" y="155"/>
                  <a:pt x="301" y="156"/>
                </a:cubicBezTo>
                <a:cubicBezTo>
                  <a:pt x="301" y="156"/>
                  <a:pt x="301" y="156"/>
                  <a:pt x="301" y="156"/>
                </a:cubicBezTo>
                <a:cubicBezTo>
                  <a:pt x="302" y="156"/>
                  <a:pt x="302" y="155"/>
                  <a:pt x="302" y="155"/>
                </a:cubicBezTo>
                <a:cubicBezTo>
                  <a:pt x="303" y="155"/>
                  <a:pt x="303" y="155"/>
                  <a:pt x="303" y="155"/>
                </a:cubicBezTo>
                <a:cubicBezTo>
                  <a:pt x="304" y="155"/>
                  <a:pt x="304" y="155"/>
                  <a:pt x="304" y="155"/>
                </a:cubicBezTo>
                <a:cubicBezTo>
                  <a:pt x="304" y="155"/>
                  <a:pt x="304" y="156"/>
                  <a:pt x="303" y="156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302" y="157"/>
                  <a:pt x="303" y="157"/>
                  <a:pt x="302" y="157"/>
                </a:cubicBezTo>
                <a:cubicBezTo>
                  <a:pt x="302" y="157"/>
                  <a:pt x="301" y="158"/>
                  <a:pt x="301" y="158"/>
                </a:cubicBezTo>
                <a:cubicBezTo>
                  <a:pt x="301" y="158"/>
                  <a:pt x="302" y="158"/>
                  <a:pt x="302" y="158"/>
                </a:cubicBezTo>
                <a:cubicBezTo>
                  <a:pt x="303" y="158"/>
                  <a:pt x="303" y="158"/>
                  <a:pt x="303" y="158"/>
                </a:cubicBezTo>
                <a:cubicBezTo>
                  <a:pt x="303" y="158"/>
                  <a:pt x="302" y="158"/>
                  <a:pt x="302" y="158"/>
                </a:cubicBezTo>
                <a:cubicBezTo>
                  <a:pt x="302" y="159"/>
                  <a:pt x="302" y="159"/>
                  <a:pt x="302" y="159"/>
                </a:cubicBezTo>
                <a:cubicBezTo>
                  <a:pt x="302" y="160"/>
                  <a:pt x="302" y="160"/>
                  <a:pt x="301" y="160"/>
                </a:cubicBezTo>
                <a:cubicBezTo>
                  <a:pt x="301" y="160"/>
                  <a:pt x="301" y="159"/>
                  <a:pt x="300" y="160"/>
                </a:cubicBezTo>
                <a:cubicBezTo>
                  <a:pt x="300" y="160"/>
                  <a:pt x="299" y="160"/>
                  <a:pt x="300" y="160"/>
                </a:cubicBezTo>
                <a:cubicBezTo>
                  <a:pt x="300" y="160"/>
                  <a:pt x="300" y="160"/>
                  <a:pt x="301" y="160"/>
                </a:cubicBezTo>
                <a:cubicBezTo>
                  <a:pt x="301" y="160"/>
                  <a:pt x="301" y="160"/>
                  <a:pt x="301" y="161"/>
                </a:cubicBezTo>
                <a:cubicBezTo>
                  <a:pt x="301" y="161"/>
                  <a:pt x="301" y="161"/>
                  <a:pt x="300" y="162"/>
                </a:cubicBezTo>
                <a:cubicBezTo>
                  <a:pt x="300" y="162"/>
                  <a:pt x="300" y="162"/>
                  <a:pt x="301" y="162"/>
                </a:cubicBezTo>
                <a:cubicBezTo>
                  <a:pt x="301" y="162"/>
                  <a:pt x="301" y="162"/>
                  <a:pt x="301" y="161"/>
                </a:cubicBezTo>
                <a:cubicBezTo>
                  <a:pt x="301" y="161"/>
                  <a:pt x="301" y="161"/>
                  <a:pt x="302" y="161"/>
                </a:cubicBezTo>
                <a:cubicBezTo>
                  <a:pt x="302" y="161"/>
                  <a:pt x="302" y="160"/>
                  <a:pt x="302" y="160"/>
                </a:cubicBezTo>
                <a:cubicBezTo>
                  <a:pt x="302" y="161"/>
                  <a:pt x="302" y="161"/>
                  <a:pt x="302" y="161"/>
                </a:cubicBezTo>
                <a:cubicBezTo>
                  <a:pt x="302" y="162"/>
                  <a:pt x="301" y="162"/>
                  <a:pt x="301" y="162"/>
                </a:cubicBezTo>
                <a:cubicBezTo>
                  <a:pt x="301" y="162"/>
                  <a:pt x="302" y="162"/>
                  <a:pt x="302" y="162"/>
                </a:cubicBezTo>
                <a:cubicBezTo>
                  <a:pt x="301" y="163"/>
                  <a:pt x="301" y="163"/>
                  <a:pt x="301" y="163"/>
                </a:cubicBezTo>
                <a:cubicBezTo>
                  <a:pt x="301" y="164"/>
                  <a:pt x="301" y="164"/>
                  <a:pt x="302" y="164"/>
                </a:cubicBezTo>
                <a:cubicBezTo>
                  <a:pt x="302" y="164"/>
                  <a:pt x="303" y="164"/>
                  <a:pt x="303" y="163"/>
                </a:cubicBezTo>
                <a:cubicBezTo>
                  <a:pt x="303" y="163"/>
                  <a:pt x="303" y="163"/>
                  <a:pt x="304" y="162"/>
                </a:cubicBezTo>
                <a:cubicBezTo>
                  <a:pt x="304" y="162"/>
                  <a:pt x="304" y="162"/>
                  <a:pt x="304" y="162"/>
                </a:cubicBezTo>
                <a:cubicBezTo>
                  <a:pt x="304" y="162"/>
                  <a:pt x="303" y="162"/>
                  <a:pt x="303" y="162"/>
                </a:cubicBezTo>
                <a:cubicBezTo>
                  <a:pt x="304" y="162"/>
                  <a:pt x="304" y="162"/>
                  <a:pt x="305" y="161"/>
                </a:cubicBezTo>
                <a:cubicBezTo>
                  <a:pt x="305" y="161"/>
                  <a:pt x="306" y="161"/>
                  <a:pt x="305" y="161"/>
                </a:cubicBezTo>
                <a:cubicBezTo>
                  <a:pt x="305" y="161"/>
                  <a:pt x="304" y="161"/>
                  <a:pt x="304" y="161"/>
                </a:cubicBezTo>
                <a:cubicBezTo>
                  <a:pt x="305" y="160"/>
                  <a:pt x="305" y="160"/>
                  <a:pt x="305" y="160"/>
                </a:cubicBezTo>
                <a:cubicBezTo>
                  <a:pt x="305" y="159"/>
                  <a:pt x="305" y="160"/>
                  <a:pt x="304" y="159"/>
                </a:cubicBezTo>
                <a:cubicBezTo>
                  <a:pt x="304" y="159"/>
                  <a:pt x="305" y="159"/>
                  <a:pt x="305" y="159"/>
                </a:cubicBezTo>
                <a:cubicBezTo>
                  <a:pt x="305" y="159"/>
                  <a:pt x="305" y="159"/>
                  <a:pt x="305" y="159"/>
                </a:cubicBezTo>
                <a:cubicBezTo>
                  <a:pt x="305" y="159"/>
                  <a:pt x="304" y="159"/>
                  <a:pt x="304" y="159"/>
                </a:cubicBezTo>
                <a:cubicBezTo>
                  <a:pt x="304" y="159"/>
                  <a:pt x="304" y="159"/>
                  <a:pt x="304" y="158"/>
                </a:cubicBezTo>
                <a:cubicBezTo>
                  <a:pt x="305" y="158"/>
                  <a:pt x="305" y="158"/>
                  <a:pt x="305" y="158"/>
                </a:cubicBezTo>
                <a:cubicBezTo>
                  <a:pt x="306" y="159"/>
                  <a:pt x="306" y="159"/>
                  <a:pt x="306" y="159"/>
                </a:cubicBezTo>
                <a:cubicBezTo>
                  <a:pt x="306" y="158"/>
                  <a:pt x="306" y="157"/>
                  <a:pt x="306" y="157"/>
                </a:cubicBezTo>
                <a:cubicBezTo>
                  <a:pt x="306" y="157"/>
                  <a:pt x="307" y="156"/>
                  <a:pt x="307" y="156"/>
                </a:cubicBezTo>
                <a:cubicBezTo>
                  <a:pt x="307" y="155"/>
                  <a:pt x="306" y="155"/>
                  <a:pt x="305" y="155"/>
                </a:cubicBezTo>
                <a:close/>
                <a:moveTo>
                  <a:pt x="301" y="157"/>
                </a:moveTo>
                <a:cubicBezTo>
                  <a:pt x="301" y="156"/>
                  <a:pt x="301" y="156"/>
                  <a:pt x="300" y="157"/>
                </a:cubicBezTo>
                <a:cubicBezTo>
                  <a:pt x="300" y="157"/>
                  <a:pt x="300" y="158"/>
                  <a:pt x="301" y="157"/>
                </a:cubicBezTo>
                <a:cubicBezTo>
                  <a:pt x="301" y="157"/>
                  <a:pt x="301" y="157"/>
                  <a:pt x="302" y="157"/>
                </a:cubicBezTo>
                <a:cubicBezTo>
                  <a:pt x="302" y="157"/>
                  <a:pt x="302" y="157"/>
                  <a:pt x="301" y="157"/>
                </a:cubicBezTo>
                <a:close/>
                <a:moveTo>
                  <a:pt x="300" y="159"/>
                </a:moveTo>
                <a:cubicBezTo>
                  <a:pt x="301" y="159"/>
                  <a:pt x="301" y="158"/>
                  <a:pt x="301" y="158"/>
                </a:cubicBezTo>
                <a:cubicBezTo>
                  <a:pt x="300" y="158"/>
                  <a:pt x="300" y="159"/>
                  <a:pt x="300" y="159"/>
                </a:cubicBezTo>
                <a:close/>
                <a:moveTo>
                  <a:pt x="314" y="156"/>
                </a:moveTo>
                <a:cubicBezTo>
                  <a:pt x="313" y="155"/>
                  <a:pt x="312" y="156"/>
                  <a:pt x="312" y="156"/>
                </a:cubicBezTo>
                <a:cubicBezTo>
                  <a:pt x="311" y="156"/>
                  <a:pt x="311" y="156"/>
                  <a:pt x="311" y="157"/>
                </a:cubicBezTo>
                <a:cubicBezTo>
                  <a:pt x="310" y="157"/>
                  <a:pt x="310" y="157"/>
                  <a:pt x="310" y="158"/>
                </a:cubicBezTo>
                <a:cubicBezTo>
                  <a:pt x="309" y="158"/>
                  <a:pt x="310" y="158"/>
                  <a:pt x="310" y="158"/>
                </a:cubicBezTo>
                <a:cubicBezTo>
                  <a:pt x="309" y="158"/>
                  <a:pt x="309" y="158"/>
                  <a:pt x="308" y="159"/>
                </a:cubicBezTo>
                <a:cubicBezTo>
                  <a:pt x="308" y="159"/>
                  <a:pt x="308" y="159"/>
                  <a:pt x="308" y="159"/>
                </a:cubicBezTo>
                <a:cubicBezTo>
                  <a:pt x="308" y="160"/>
                  <a:pt x="308" y="160"/>
                  <a:pt x="308" y="160"/>
                </a:cubicBezTo>
                <a:cubicBezTo>
                  <a:pt x="309" y="160"/>
                  <a:pt x="310" y="158"/>
                  <a:pt x="310" y="159"/>
                </a:cubicBezTo>
                <a:cubicBezTo>
                  <a:pt x="310" y="159"/>
                  <a:pt x="309" y="160"/>
                  <a:pt x="309" y="160"/>
                </a:cubicBezTo>
                <a:cubicBezTo>
                  <a:pt x="310" y="159"/>
                  <a:pt x="311" y="158"/>
                  <a:pt x="311" y="158"/>
                </a:cubicBezTo>
                <a:cubicBezTo>
                  <a:pt x="311" y="158"/>
                  <a:pt x="311" y="158"/>
                  <a:pt x="311" y="159"/>
                </a:cubicBezTo>
                <a:cubicBezTo>
                  <a:pt x="310" y="159"/>
                  <a:pt x="310" y="160"/>
                  <a:pt x="310" y="160"/>
                </a:cubicBezTo>
                <a:cubicBezTo>
                  <a:pt x="310" y="161"/>
                  <a:pt x="310" y="161"/>
                  <a:pt x="311" y="160"/>
                </a:cubicBezTo>
                <a:cubicBezTo>
                  <a:pt x="311" y="160"/>
                  <a:pt x="312" y="159"/>
                  <a:pt x="313" y="158"/>
                </a:cubicBezTo>
                <a:cubicBezTo>
                  <a:pt x="314" y="157"/>
                  <a:pt x="314" y="156"/>
                  <a:pt x="314" y="156"/>
                </a:cubicBezTo>
                <a:close/>
                <a:moveTo>
                  <a:pt x="310" y="161"/>
                </a:moveTo>
                <a:cubicBezTo>
                  <a:pt x="310" y="161"/>
                  <a:pt x="310" y="161"/>
                  <a:pt x="311" y="161"/>
                </a:cubicBezTo>
                <a:cubicBezTo>
                  <a:pt x="311" y="161"/>
                  <a:pt x="312" y="161"/>
                  <a:pt x="312" y="161"/>
                </a:cubicBezTo>
                <a:cubicBezTo>
                  <a:pt x="312" y="161"/>
                  <a:pt x="313" y="160"/>
                  <a:pt x="312" y="160"/>
                </a:cubicBezTo>
                <a:cubicBezTo>
                  <a:pt x="312" y="160"/>
                  <a:pt x="312" y="160"/>
                  <a:pt x="311" y="160"/>
                </a:cubicBezTo>
                <a:cubicBezTo>
                  <a:pt x="311" y="160"/>
                  <a:pt x="310" y="161"/>
                  <a:pt x="310" y="161"/>
                </a:cubicBezTo>
                <a:close/>
                <a:moveTo>
                  <a:pt x="306" y="160"/>
                </a:moveTo>
                <a:cubicBezTo>
                  <a:pt x="306" y="161"/>
                  <a:pt x="306" y="161"/>
                  <a:pt x="307" y="161"/>
                </a:cubicBezTo>
                <a:cubicBezTo>
                  <a:pt x="307" y="161"/>
                  <a:pt x="307" y="160"/>
                  <a:pt x="308" y="160"/>
                </a:cubicBezTo>
                <a:cubicBezTo>
                  <a:pt x="308" y="160"/>
                  <a:pt x="308" y="159"/>
                  <a:pt x="307" y="159"/>
                </a:cubicBezTo>
                <a:cubicBezTo>
                  <a:pt x="307" y="159"/>
                  <a:pt x="307" y="160"/>
                  <a:pt x="306" y="160"/>
                </a:cubicBezTo>
                <a:close/>
                <a:moveTo>
                  <a:pt x="307" y="162"/>
                </a:moveTo>
                <a:cubicBezTo>
                  <a:pt x="307" y="162"/>
                  <a:pt x="307" y="162"/>
                  <a:pt x="307" y="162"/>
                </a:cubicBezTo>
                <a:cubicBezTo>
                  <a:pt x="307" y="162"/>
                  <a:pt x="307" y="162"/>
                  <a:pt x="306" y="162"/>
                </a:cubicBezTo>
                <a:cubicBezTo>
                  <a:pt x="306" y="163"/>
                  <a:pt x="307" y="163"/>
                  <a:pt x="307" y="163"/>
                </a:cubicBezTo>
                <a:cubicBezTo>
                  <a:pt x="307" y="163"/>
                  <a:pt x="308" y="162"/>
                  <a:pt x="308" y="162"/>
                </a:cubicBezTo>
                <a:cubicBezTo>
                  <a:pt x="308" y="162"/>
                  <a:pt x="307" y="162"/>
                  <a:pt x="308" y="162"/>
                </a:cubicBezTo>
                <a:cubicBezTo>
                  <a:pt x="308" y="161"/>
                  <a:pt x="308" y="161"/>
                  <a:pt x="308" y="161"/>
                </a:cubicBezTo>
                <a:cubicBezTo>
                  <a:pt x="308" y="161"/>
                  <a:pt x="308" y="160"/>
                  <a:pt x="308" y="160"/>
                </a:cubicBezTo>
                <a:cubicBezTo>
                  <a:pt x="308" y="160"/>
                  <a:pt x="307" y="161"/>
                  <a:pt x="307" y="161"/>
                </a:cubicBezTo>
                <a:cubicBezTo>
                  <a:pt x="307" y="162"/>
                  <a:pt x="306" y="162"/>
                  <a:pt x="307" y="162"/>
                </a:cubicBezTo>
                <a:close/>
                <a:moveTo>
                  <a:pt x="308" y="164"/>
                </a:moveTo>
                <a:cubicBezTo>
                  <a:pt x="307" y="164"/>
                  <a:pt x="307" y="165"/>
                  <a:pt x="307" y="165"/>
                </a:cubicBezTo>
                <a:cubicBezTo>
                  <a:pt x="306" y="165"/>
                  <a:pt x="306" y="166"/>
                  <a:pt x="306" y="166"/>
                </a:cubicBezTo>
                <a:cubicBezTo>
                  <a:pt x="307" y="166"/>
                  <a:pt x="308" y="165"/>
                  <a:pt x="308" y="165"/>
                </a:cubicBezTo>
                <a:cubicBezTo>
                  <a:pt x="308" y="165"/>
                  <a:pt x="308" y="164"/>
                  <a:pt x="308" y="164"/>
                </a:cubicBezTo>
                <a:close/>
                <a:moveTo>
                  <a:pt x="298" y="164"/>
                </a:moveTo>
                <a:cubicBezTo>
                  <a:pt x="299" y="164"/>
                  <a:pt x="299" y="164"/>
                  <a:pt x="299" y="164"/>
                </a:cubicBezTo>
                <a:cubicBezTo>
                  <a:pt x="299" y="163"/>
                  <a:pt x="299" y="163"/>
                  <a:pt x="300" y="163"/>
                </a:cubicBezTo>
                <a:cubicBezTo>
                  <a:pt x="300" y="162"/>
                  <a:pt x="300" y="162"/>
                  <a:pt x="300" y="162"/>
                </a:cubicBezTo>
                <a:cubicBezTo>
                  <a:pt x="300" y="162"/>
                  <a:pt x="300" y="162"/>
                  <a:pt x="299" y="163"/>
                </a:cubicBezTo>
                <a:cubicBezTo>
                  <a:pt x="299" y="163"/>
                  <a:pt x="299" y="163"/>
                  <a:pt x="299" y="163"/>
                </a:cubicBezTo>
                <a:cubicBezTo>
                  <a:pt x="299" y="162"/>
                  <a:pt x="299" y="162"/>
                  <a:pt x="299" y="162"/>
                </a:cubicBezTo>
                <a:cubicBezTo>
                  <a:pt x="300" y="161"/>
                  <a:pt x="300" y="161"/>
                  <a:pt x="300" y="161"/>
                </a:cubicBezTo>
                <a:cubicBezTo>
                  <a:pt x="300" y="161"/>
                  <a:pt x="300" y="161"/>
                  <a:pt x="300" y="16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299" y="160"/>
                  <a:pt x="299" y="160"/>
                  <a:pt x="299" y="159"/>
                </a:cubicBezTo>
                <a:cubicBezTo>
                  <a:pt x="299" y="159"/>
                  <a:pt x="300" y="159"/>
                  <a:pt x="300" y="159"/>
                </a:cubicBezTo>
                <a:cubicBezTo>
                  <a:pt x="299" y="158"/>
                  <a:pt x="299" y="159"/>
                  <a:pt x="299" y="159"/>
                </a:cubicBezTo>
                <a:cubicBezTo>
                  <a:pt x="299" y="159"/>
                  <a:pt x="299" y="159"/>
                  <a:pt x="299" y="159"/>
                </a:cubicBezTo>
                <a:cubicBezTo>
                  <a:pt x="299" y="158"/>
                  <a:pt x="300" y="158"/>
                  <a:pt x="299" y="158"/>
                </a:cubicBezTo>
                <a:cubicBezTo>
                  <a:pt x="299" y="158"/>
                  <a:pt x="298" y="158"/>
                  <a:pt x="298" y="159"/>
                </a:cubicBezTo>
                <a:cubicBezTo>
                  <a:pt x="298" y="159"/>
                  <a:pt x="298" y="159"/>
                  <a:pt x="298" y="159"/>
                </a:cubicBezTo>
                <a:cubicBezTo>
                  <a:pt x="298" y="159"/>
                  <a:pt x="298" y="159"/>
                  <a:pt x="298" y="159"/>
                </a:cubicBezTo>
                <a:cubicBezTo>
                  <a:pt x="298" y="160"/>
                  <a:pt x="298" y="160"/>
                  <a:pt x="298" y="160"/>
                </a:cubicBezTo>
                <a:cubicBezTo>
                  <a:pt x="297" y="160"/>
                  <a:pt x="297" y="161"/>
                  <a:pt x="297" y="161"/>
                </a:cubicBezTo>
                <a:cubicBezTo>
                  <a:pt x="298" y="160"/>
                  <a:pt x="298" y="160"/>
                  <a:pt x="298" y="160"/>
                </a:cubicBezTo>
                <a:cubicBezTo>
                  <a:pt x="298" y="160"/>
                  <a:pt x="299" y="160"/>
                  <a:pt x="298" y="160"/>
                </a:cubicBezTo>
                <a:cubicBezTo>
                  <a:pt x="298" y="160"/>
                  <a:pt x="298" y="161"/>
                  <a:pt x="298" y="161"/>
                </a:cubicBezTo>
                <a:cubicBezTo>
                  <a:pt x="299" y="161"/>
                  <a:pt x="299" y="161"/>
                  <a:pt x="299" y="161"/>
                </a:cubicBezTo>
                <a:cubicBezTo>
                  <a:pt x="299" y="161"/>
                  <a:pt x="299" y="160"/>
                  <a:pt x="299" y="161"/>
                </a:cubicBezTo>
                <a:cubicBezTo>
                  <a:pt x="299" y="161"/>
                  <a:pt x="299" y="161"/>
                  <a:pt x="299" y="161"/>
                </a:cubicBezTo>
                <a:cubicBezTo>
                  <a:pt x="299" y="162"/>
                  <a:pt x="298" y="161"/>
                  <a:pt x="298" y="162"/>
                </a:cubicBezTo>
                <a:cubicBezTo>
                  <a:pt x="298" y="163"/>
                  <a:pt x="298" y="162"/>
                  <a:pt x="298" y="163"/>
                </a:cubicBezTo>
                <a:cubicBezTo>
                  <a:pt x="298" y="164"/>
                  <a:pt x="298" y="164"/>
                  <a:pt x="298" y="164"/>
                </a:cubicBezTo>
                <a:close/>
                <a:moveTo>
                  <a:pt x="430" y="335"/>
                </a:moveTo>
                <a:cubicBezTo>
                  <a:pt x="430" y="335"/>
                  <a:pt x="430" y="335"/>
                  <a:pt x="430" y="335"/>
                </a:cubicBezTo>
                <a:cubicBezTo>
                  <a:pt x="430" y="335"/>
                  <a:pt x="430" y="335"/>
                  <a:pt x="430" y="335"/>
                </a:cubicBezTo>
                <a:cubicBezTo>
                  <a:pt x="430" y="336"/>
                  <a:pt x="431" y="336"/>
                  <a:pt x="431" y="335"/>
                </a:cubicBezTo>
                <a:cubicBezTo>
                  <a:pt x="431" y="335"/>
                  <a:pt x="431" y="334"/>
                  <a:pt x="430" y="335"/>
                </a:cubicBezTo>
                <a:close/>
                <a:moveTo>
                  <a:pt x="439" y="423"/>
                </a:moveTo>
                <a:cubicBezTo>
                  <a:pt x="439" y="423"/>
                  <a:pt x="439" y="423"/>
                  <a:pt x="439" y="423"/>
                </a:cubicBezTo>
                <a:cubicBezTo>
                  <a:pt x="438" y="423"/>
                  <a:pt x="438" y="424"/>
                  <a:pt x="438" y="424"/>
                </a:cubicBezTo>
                <a:cubicBezTo>
                  <a:pt x="439" y="424"/>
                  <a:pt x="439" y="424"/>
                  <a:pt x="439" y="423"/>
                </a:cubicBezTo>
                <a:close/>
                <a:moveTo>
                  <a:pt x="441" y="419"/>
                </a:moveTo>
                <a:cubicBezTo>
                  <a:pt x="441" y="420"/>
                  <a:pt x="440" y="420"/>
                  <a:pt x="440" y="420"/>
                </a:cubicBezTo>
                <a:cubicBezTo>
                  <a:pt x="440" y="421"/>
                  <a:pt x="441" y="421"/>
                  <a:pt x="441" y="420"/>
                </a:cubicBezTo>
                <a:cubicBezTo>
                  <a:pt x="441" y="420"/>
                  <a:pt x="441" y="419"/>
                  <a:pt x="441" y="419"/>
                </a:cubicBezTo>
                <a:close/>
                <a:moveTo>
                  <a:pt x="439" y="418"/>
                </a:moveTo>
                <a:cubicBezTo>
                  <a:pt x="438" y="419"/>
                  <a:pt x="438" y="419"/>
                  <a:pt x="438" y="420"/>
                </a:cubicBezTo>
                <a:cubicBezTo>
                  <a:pt x="438" y="420"/>
                  <a:pt x="438" y="420"/>
                  <a:pt x="438" y="420"/>
                </a:cubicBezTo>
                <a:cubicBezTo>
                  <a:pt x="439" y="420"/>
                  <a:pt x="439" y="419"/>
                  <a:pt x="439" y="419"/>
                </a:cubicBezTo>
                <a:cubicBezTo>
                  <a:pt x="439" y="418"/>
                  <a:pt x="439" y="418"/>
                  <a:pt x="439" y="418"/>
                </a:cubicBezTo>
                <a:close/>
                <a:moveTo>
                  <a:pt x="438" y="421"/>
                </a:moveTo>
                <a:cubicBezTo>
                  <a:pt x="438" y="420"/>
                  <a:pt x="438" y="420"/>
                  <a:pt x="437" y="420"/>
                </a:cubicBezTo>
                <a:cubicBezTo>
                  <a:pt x="437" y="420"/>
                  <a:pt x="437" y="420"/>
                  <a:pt x="437" y="421"/>
                </a:cubicBezTo>
                <a:cubicBezTo>
                  <a:pt x="437" y="421"/>
                  <a:pt x="438" y="421"/>
                  <a:pt x="438" y="421"/>
                </a:cubicBezTo>
                <a:close/>
                <a:moveTo>
                  <a:pt x="437" y="425"/>
                </a:moveTo>
                <a:cubicBezTo>
                  <a:pt x="437" y="425"/>
                  <a:pt x="437" y="424"/>
                  <a:pt x="437" y="424"/>
                </a:cubicBezTo>
                <a:cubicBezTo>
                  <a:pt x="437" y="424"/>
                  <a:pt x="437" y="424"/>
                  <a:pt x="437" y="425"/>
                </a:cubicBezTo>
                <a:cubicBezTo>
                  <a:pt x="437" y="425"/>
                  <a:pt x="437" y="425"/>
                  <a:pt x="437" y="426"/>
                </a:cubicBezTo>
                <a:cubicBezTo>
                  <a:pt x="437" y="426"/>
                  <a:pt x="437" y="426"/>
                  <a:pt x="437" y="425"/>
                </a:cubicBezTo>
                <a:close/>
                <a:moveTo>
                  <a:pt x="447" y="426"/>
                </a:moveTo>
                <a:cubicBezTo>
                  <a:pt x="446" y="426"/>
                  <a:pt x="446" y="426"/>
                  <a:pt x="445" y="427"/>
                </a:cubicBezTo>
                <a:cubicBezTo>
                  <a:pt x="445" y="427"/>
                  <a:pt x="445" y="427"/>
                  <a:pt x="445" y="427"/>
                </a:cubicBezTo>
                <a:cubicBezTo>
                  <a:pt x="446" y="427"/>
                  <a:pt x="446" y="427"/>
                  <a:pt x="447" y="426"/>
                </a:cubicBezTo>
                <a:cubicBezTo>
                  <a:pt x="448" y="426"/>
                  <a:pt x="447" y="426"/>
                  <a:pt x="447" y="426"/>
                </a:cubicBezTo>
                <a:close/>
                <a:moveTo>
                  <a:pt x="443" y="412"/>
                </a:moveTo>
                <a:cubicBezTo>
                  <a:pt x="443" y="413"/>
                  <a:pt x="443" y="413"/>
                  <a:pt x="443" y="412"/>
                </a:cubicBezTo>
                <a:cubicBezTo>
                  <a:pt x="443" y="412"/>
                  <a:pt x="443" y="412"/>
                  <a:pt x="443" y="412"/>
                </a:cubicBezTo>
                <a:cubicBezTo>
                  <a:pt x="443" y="412"/>
                  <a:pt x="443" y="412"/>
                  <a:pt x="443" y="412"/>
                </a:cubicBezTo>
                <a:close/>
                <a:moveTo>
                  <a:pt x="443" y="411"/>
                </a:moveTo>
                <a:cubicBezTo>
                  <a:pt x="444" y="411"/>
                  <a:pt x="444" y="410"/>
                  <a:pt x="444" y="410"/>
                </a:cubicBezTo>
                <a:cubicBezTo>
                  <a:pt x="443" y="410"/>
                  <a:pt x="443" y="411"/>
                  <a:pt x="443" y="411"/>
                </a:cubicBezTo>
                <a:close/>
                <a:moveTo>
                  <a:pt x="661" y="535"/>
                </a:moveTo>
                <a:cubicBezTo>
                  <a:pt x="662" y="534"/>
                  <a:pt x="662" y="534"/>
                  <a:pt x="662" y="534"/>
                </a:cubicBezTo>
                <a:cubicBezTo>
                  <a:pt x="661" y="534"/>
                  <a:pt x="661" y="534"/>
                  <a:pt x="661" y="534"/>
                </a:cubicBezTo>
                <a:cubicBezTo>
                  <a:pt x="660" y="534"/>
                  <a:pt x="661" y="535"/>
                  <a:pt x="661" y="535"/>
                </a:cubicBezTo>
                <a:close/>
                <a:moveTo>
                  <a:pt x="661" y="537"/>
                </a:moveTo>
                <a:cubicBezTo>
                  <a:pt x="661" y="537"/>
                  <a:pt x="662" y="537"/>
                  <a:pt x="662" y="536"/>
                </a:cubicBezTo>
                <a:cubicBezTo>
                  <a:pt x="662" y="536"/>
                  <a:pt x="662" y="536"/>
                  <a:pt x="662" y="536"/>
                </a:cubicBezTo>
                <a:cubicBezTo>
                  <a:pt x="661" y="535"/>
                  <a:pt x="661" y="535"/>
                  <a:pt x="661" y="536"/>
                </a:cubicBezTo>
                <a:cubicBezTo>
                  <a:pt x="660" y="536"/>
                  <a:pt x="660" y="537"/>
                  <a:pt x="661" y="537"/>
                </a:cubicBezTo>
                <a:close/>
                <a:moveTo>
                  <a:pt x="659" y="536"/>
                </a:moveTo>
                <a:cubicBezTo>
                  <a:pt x="659" y="537"/>
                  <a:pt x="659" y="538"/>
                  <a:pt x="659" y="538"/>
                </a:cubicBezTo>
                <a:cubicBezTo>
                  <a:pt x="659" y="538"/>
                  <a:pt x="659" y="539"/>
                  <a:pt x="660" y="538"/>
                </a:cubicBezTo>
                <a:cubicBezTo>
                  <a:pt x="660" y="538"/>
                  <a:pt x="660" y="537"/>
                  <a:pt x="660" y="536"/>
                </a:cubicBezTo>
                <a:cubicBezTo>
                  <a:pt x="660" y="536"/>
                  <a:pt x="660" y="536"/>
                  <a:pt x="659" y="536"/>
                </a:cubicBezTo>
                <a:close/>
                <a:moveTo>
                  <a:pt x="659" y="539"/>
                </a:moveTo>
                <a:cubicBezTo>
                  <a:pt x="658" y="538"/>
                  <a:pt x="658" y="539"/>
                  <a:pt x="659" y="539"/>
                </a:cubicBezTo>
                <a:cubicBezTo>
                  <a:pt x="659" y="540"/>
                  <a:pt x="659" y="540"/>
                  <a:pt x="659" y="540"/>
                </a:cubicBezTo>
                <a:cubicBezTo>
                  <a:pt x="659" y="539"/>
                  <a:pt x="659" y="538"/>
                  <a:pt x="659" y="539"/>
                </a:cubicBezTo>
                <a:close/>
                <a:moveTo>
                  <a:pt x="660" y="539"/>
                </a:moveTo>
                <a:cubicBezTo>
                  <a:pt x="661" y="539"/>
                  <a:pt x="662" y="539"/>
                  <a:pt x="662" y="540"/>
                </a:cubicBezTo>
                <a:cubicBezTo>
                  <a:pt x="662" y="541"/>
                  <a:pt x="663" y="540"/>
                  <a:pt x="663" y="540"/>
                </a:cubicBezTo>
                <a:cubicBezTo>
                  <a:pt x="663" y="539"/>
                  <a:pt x="663" y="539"/>
                  <a:pt x="664" y="539"/>
                </a:cubicBezTo>
                <a:cubicBezTo>
                  <a:pt x="665" y="538"/>
                  <a:pt x="664" y="537"/>
                  <a:pt x="664" y="537"/>
                </a:cubicBezTo>
                <a:cubicBezTo>
                  <a:pt x="663" y="537"/>
                  <a:pt x="663" y="538"/>
                  <a:pt x="662" y="538"/>
                </a:cubicBezTo>
                <a:cubicBezTo>
                  <a:pt x="662" y="538"/>
                  <a:pt x="661" y="538"/>
                  <a:pt x="662" y="537"/>
                </a:cubicBezTo>
                <a:cubicBezTo>
                  <a:pt x="662" y="537"/>
                  <a:pt x="661" y="537"/>
                  <a:pt x="661" y="538"/>
                </a:cubicBezTo>
                <a:cubicBezTo>
                  <a:pt x="661" y="538"/>
                  <a:pt x="661" y="538"/>
                  <a:pt x="660" y="538"/>
                </a:cubicBezTo>
                <a:cubicBezTo>
                  <a:pt x="660" y="539"/>
                  <a:pt x="660" y="540"/>
                  <a:pt x="660" y="539"/>
                </a:cubicBezTo>
                <a:close/>
                <a:moveTo>
                  <a:pt x="664" y="541"/>
                </a:moveTo>
                <a:cubicBezTo>
                  <a:pt x="664" y="541"/>
                  <a:pt x="665" y="541"/>
                  <a:pt x="666" y="541"/>
                </a:cubicBezTo>
                <a:cubicBezTo>
                  <a:pt x="666" y="540"/>
                  <a:pt x="666" y="540"/>
                  <a:pt x="665" y="539"/>
                </a:cubicBezTo>
                <a:cubicBezTo>
                  <a:pt x="665" y="539"/>
                  <a:pt x="664" y="539"/>
                  <a:pt x="664" y="540"/>
                </a:cubicBezTo>
                <a:cubicBezTo>
                  <a:pt x="663" y="540"/>
                  <a:pt x="663" y="540"/>
                  <a:pt x="664" y="541"/>
                </a:cubicBezTo>
                <a:close/>
                <a:moveTo>
                  <a:pt x="657" y="542"/>
                </a:moveTo>
                <a:cubicBezTo>
                  <a:pt x="657" y="542"/>
                  <a:pt x="658" y="541"/>
                  <a:pt x="658" y="541"/>
                </a:cubicBezTo>
                <a:cubicBezTo>
                  <a:pt x="658" y="540"/>
                  <a:pt x="659" y="539"/>
                  <a:pt x="658" y="539"/>
                </a:cubicBezTo>
                <a:cubicBezTo>
                  <a:pt x="657" y="539"/>
                  <a:pt x="657" y="540"/>
                  <a:pt x="657" y="540"/>
                </a:cubicBezTo>
                <a:cubicBezTo>
                  <a:pt x="657" y="540"/>
                  <a:pt x="656" y="541"/>
                  <a:pt x="656" y="541"/>
                </a:cubicBezTo>
                <a:cubicBezTo>
                  <a:pt x="656" y="541"/>
                  <a:pt x="656" y="542"/>
                  <a:pt x="657" y="542"/>
                </a:cubicBezTo>
                <a:close/>
                <a:moveTo>
                  <a:pt x="654" y="542"/>
                </a:moveTo>
                <a:cubicBezTo>
                  <a:pt x="654" y="542"/>
                  <a:pt x="654" y="543"/>
                  <a:pt x="654" y="543"/>
                </a:cubicBezTo>
                <a:cubicBezTo>
                  <a:pt x="655" y="542"/>
                  <a:pt x="656" y="541"/>
                  <a:pt x="655" y="541"/>
                </a:cubicBezTo>
                <a:cubicBezTo>
                  <a:pt x="655" y="541"/>
                  <a:pt x="654" y="541"/>
                  <a:pt x="654" y="542"/>
                </a:cubicBezTo>
                <a:close/>
                <a:moveTo>
                  <a:pt x="655" y="543"/>
                </a:moveTo>
                <a:cubicBezTo>
                  <a:pt x="655" y="543"/>
                  <a:pt x="656" y="543"/>
                  <a:pt x="656" y="542"/>
                </a:cubicBezTo>
                <a:cubicBezTo>
                  <a:pt x="656" y="542"/>
                  <a:pt x="656" y="542"/>
                  <a:pt x="656" y="542"/>
                </a:cubicBezTo>
                <a:cubicBezTo>
                  <a:pt x="656" y="542"/>
                  <a:pt x="655" y="542"/>
                  <a:pt x="655" y="543"/>
                </a:cubicBezTo>
                <a:close/>
                <a:moveTo>
                  <a:pt x="658" y="543"/>
                </a:moveTo>
                <a:cubicBezTo>
                  <a:pt x="657" y="542"/>
                  <a:pt x="657" y="542"/>
                  <a:pt x="657" y="542"/>
                </a:cubicBezTo>
                <a:cubicBezTo>
                  <a:pt x="657" y="543"/>
                  <a:pt x="656" y="543"/>
                  <a:pt x="657" y="543"/>
                </a:cubicBezTo>
                <a:cubicBezTo>
                  <a:pt x="657" y="543"/>
                  <a:pt x="658" y="543"/>
                  <a:pt x="658" y="543"/>
                </a:cubicBezTo>
                <a:close/>
                <a:moveTo>
                  <a:pt x="657" y="544"/>
                </a:moveTo>
                <a:cubicBezTo>
                  <a:pt x="657" y="544"/>
                  <a:pt x="657" y="543"/>
                  <a:pt x="657" y="544"/>
                </a:cubicBezTo>
                <a:cubicBezTo>
                  <a:pt x="656" y="544"/>
                  <a:pt x="656" y="544"/>
                  <a:pt x="656" y="545"/>
                </a:cubicBezTo>
                <a:cubicBezTo>
                  <a:pt x="655" y="546"/>
                  <a:pt x="655" y="546"/>
                  <a:pt x="655" y="546"/>
                </a:cubicBezTo>
                <a:cubicBezTo>
                  <a:pt x="656" y="546"/>
                  <a:pt x="657" y="545"/>
                  <a:pt x="657" y="544"/>
                </a:cubicBezTo>
                <a:close/>
                <a:moveTo>
                  <a:pt x="651" y="549"/>
                </a:moveTo>
                <a:cubicBezTo>
                  <a:pt x="651" y="550"/>
                  <a:pt x="650" y="550"/>
                  <a:pt x="651" y="550"/>
                </a:cubicBezTo>
                <a:cubicBezTo>
                  <a:pt x="652" y="550"/>
                  <a:pt x="653" y="549"/>
                  <a:pt x="654" y="548"/>
                </a:cubicBezTo>
                <a:cubicBezTo>
                  <a:pt x="654" y="547"/>
                  <a:pt x="655" y="546"/>
                  <a:pt x="655" y="545"/>
                </a:cubicBezTo>
                <a:cubicBezTo>
                  <a:pt x="655" y="544"/>
                  <a:pt x="655" y="543"/>
                  <a:pt x="654" y="544"/>
                </a:cubicBezTo>
                <a:cubicBezTo>
                  <a:pt x="653" y="544"/>
                  <a:pt x="653" y="544"/>
                  <a:pt x="652" y="545"/>
                </a:cubicBezTo>
                <a:cubicBezTo>
                  <a:pt x="652" y="545"/>
                  <a:pt x="652" y="546"/>
                  <a:pt x="652" y="546"/>
                </a:cubicBezTo>
                <a:cubicBezTo>
                  <a:pt x="652" y="547"/>
                  <a:pt x="652" y="547"/>
                  <a:pt x="652" y="548"/>
                </a:cubicBezTo>
                <a:cubicBezTo>
                  <a:pt x="651" y="548"/>
                  <a:pt x="651" y="548"/>
                  <a:pt x="651" y="549"/>
                </a:cubicBezTo>
                <a:close/>
                <a:moveTo>
                  <a:pt x="670" y="547"/>
                </a:moveTo>
                <a:cubicBezTo>
                  <a:pt x="671" y="547"/>
                  <a:pt x="670" y="546"/>
                  <a:pt x="671" y="546"/>
                </a:cubicBezTo>
                <a:cubicBezTo>
                  <a:pt x="671" y="546"/>
                  <a:pt x="671" y="545"/>
                  <a:pt x="671" y="544"/>
                </a:cubicBezTo>
                <a:cubicBezTo>
                  <a:pt x="671" y="544"/>
                  <a:pt x="672" y="543"/>
                  <a:pt x="672" y="542"/>
                </a:cubicBezTo>
                <a:cubicBezTo>
                  <a:pt x="672" y="542"/>
                  <a:pt x="672" y="542"/>
                  <a:pt x="671" y="542"/>
                </a:cubicBezTo>
                <a:cubicBezTo>
                  <a:pt x="671" y="542"/>
                  <a:pt x="670" y="541"/>
                  <a:pt x="669" y="541"/>
                </a:cubicBezTo>
                <a:cubicBezTo>
                  <a:pt x="669" y="541"/>
                  <a:pt x="668" y="541"/>
                  <a:pt x="667" y="541"/>
                </a:cubicBezTo>
                <a:cubicBezTo>
                  <a:pt x="667" y="541"/>
                  <a:pt x="666" y="541"/>
                  <a:pt x="665" y="542"/>
                </a:cubicBezTo>
                <a:cubicBezTo>
                  <a:pt x="665" y="542"/>
                  <a:pt x="663" y="541"/>
                  <a:pt x="662" y="541"/>
                </a:cubicBezTo>
                <a:cubicBezTo>
                  <a:pt x="662" y="540"/>
                  <a:pt x="660" y="540"/>
                  <a:pt x="659" y="541"/>
                </a:cubicBezTo>
                <a:cubicBezTo>
                  <a:pt x="659" y="541"/>
                  <a:pt x="658" y="542"/>
                  <a:pt x="658" y="542"/>
                </a:cubicBezTo>
                <a:cubicBezTo>
                  <a:pt x="658" y="543"/>
                  <a:pt x="658" y="543"/>
                  <a:pt x="658" y="544"/>
                </a:cubicBezTo>
                <a:cubicBezTo>
                  <a:pt x="658" y="544"/>
                  <a:pt x="659" y="544"/>
                  <a:pt x="659" y="544"/>
                </a:cubicBezTo>
                <a:cubicBezTo>
                  <a:pt x="659" y="545"/>
                  <a:pt x="658" y="544"/>
                  <a:pt x="658" y="544"/>
                </a:cubicBezTo>
                <a:cubicBezTo>
                  <a:pt x="658" y="544"/>
                  <a:pt x="657" y="545"/>
                  <a:pt x="658" y="545"/>
                </a:cubicBezTo>
                <a:cubicBezTo>
                  <a:pt x="658" y="546"/>
                  <a:pt x="657" y="547"/>
                  <a:pt x="658" y="547"/>
                </a:cubicBezTo>
                <a:cubicBezTo>
                  <a:pt x="658" y="547"/>
                  <a:pt x="659" y="547"/>
                  <a:pt x="659" y="547"/>
                </a:cubicBezTo>
                <a:cubicBezTo>
                  <a:pt x="659" y="547"/>
                  <a:pt x="659" y="548"/>
                  <a:pt x="659" y="548"/>
                </a:cubicBezTo>
                <a:cubicBezTo>
                  <a:pt x="658" y="548"/>
                  <a:pt x="658" y="547"/>
                  <a:pt x="658" y="548"/>
                </a:cubicBezTo>
                <a:cubicBezTo>
                  <a:pt x="657" y="548"/>
                  <a:pt x="658" y="549"/>
                  <a:pt x="658" y="550"/>
                </a:cubicBezTo>
                <a:cubicBezTo>
                  <a:pt x="658" y="551"/>
                  <a:pt x="659" y="551"/>
                  <a:pt x="659" y="551"/>
                </a:cubicBezTo>
                <a:cubicBezTo>
                  <a:pt x="659" y="552"/>
                  <a:pt x="660" y="553"/>
                  <a:pt x="660" y="552"/>
                </a:cubicBezTo>
                <a:cubicBezTo>
                  <a:pt x="661" y="552"/>
                  <a:pt x="662" y="551"/>
                  <a:pt x="663" y="552"/>
                </a:cubicBezTo>
                <a:cubicBezTo>
                  <a:pt x="663" y="552"/>
                  <a:pt x="663" y="552"/>
                  <a:pt x="664" y="552"/>
                </a:cubicBezTo>
                <a:cubicBezTo>
                  <a:pt x="664" y="552"/>
                  <a:pt x="664" y="551"/>
                  <a:pt x="664" y="552"/>
                </a:cubicBezTo>
                <a:cubicBezTo>
                  <a:pt x="664" y="552"/>
                  <a:pt x="664" y="552"/>
                  <a:pt x="665" y="551"/>
                </a:cubicBezTo>
                <a:cubicBezTo>
                  <a:pt x="666" y="551"/>
                  <a:pt x="665" y="550"/>
                  <a:pt x="666" y="551"/>
                </a:cubicBezTo>
                <a:cubicBezTo>
                  <a:pt x="666" y="551"/>
                  <a:pt x="667" y="551"/>
                  <a:pt x="667" y="551"/>
                </a:cubicBezTo>
                <a:cubicBezTo>
                  <a:pt x="668" y="550"/>
                  <a:pt x="669" y="550"/>
                  <a:pt x="669" y="550"/>
                </a:cubicBezTo>
                <a:cubicBezTo>
                  <a:pt x="669" y="550"/>
                  <a:pt x="670" y="549"/>
                  <a:pt x="670" y="548"/>
                </a:cubicBezTo>
                <a:cubicBezTo>
                  <a:pt x="670" y="548"/>
                  <a:pt x="670" y="548"/>
                  <a:pt x="670" y="547"/>
                </a:cubicBezTo>
                <a:close/>
                <a:moveTo>
                  <a:pt x="672" y="548"/>
                </a:moveTo>
                <a:cubicBezTo>
                  <a:pt x="672" y="547"/>
                  <a:pt x="673" y="547"/>
                  <a:pt x="672" y="547"/>
                </a:cubicBezTo>
                <a:cubicBezTo>
                  <a:pt x="671" y="547"/>
                  <a:pt x="671" y="547"/>
                  <a:pt x="672" y="548"/>
                </a:cubicBezTo>
                <a:cubicBezTo>
                  <a:pt x="672" y="548"/>
                  <a:pt x="672" y="548"/>
                  <a:pt x="672" y="548"/>
                </a:cubicBezTo>
                <a:close/>
                <a:moveTo>
                  <a:pt x="668" y="552"/>
                </a:moveTo>
                <a:cubicBezTo>
                  <a:pt x="668" y="552"/>
                  <a:pt x="668" y="552"/>
                  <a:pt x="669" y="552"/>
                </a:cubicBezTo>
                <a:cubicBezTo>
                  <a:pt x="669" y="551"/>
                  <a:pt x="669" y="551"/>
                  <a:pt x="669" y="551"/>
                </a:cubicBezTo>
                <a:cubicBezTo>
                  <a:pt x="668" y="550"/>
                  <a:pt x="668" y="551"/>
                  <a:pt x="668" y="552"/>
                </a:cubicBezTo>
                <a:close/>
                <a:moveTo>
                  <a:pt x="659" y="525"/>
                </a:moveTo>
                <a:cubicBezTo>
                  <a:pt x="659" y="526"/>
                  <a:pt x="660" y="527"/>
                  <a:pt x="660" y="527"/>
                </a:cubicBezTo>
                <a:cubicBezTo>
                  <a:pt x="661" y="526"/>
                  <a:pt x="661" y="526"/>
                  <a:pt x="661" y="526"/>
                </a:cubicBezTo>
                <a:cubicBezTo>
                  <a:pt x="660" y="526"/>
                  <a:pt x="660" y="525"/>
                  <a:pt x="660" y="524"/>
                </a:cubicBezTo>
                <a:cubicBezTo>
                  <a:pt x="659" y="524"/>
                  <a:pt x="659" y="525"/>
                  <a:pt x="659" y="525"/>
                </a:cubicBezTo>
                <a:close/>
                <a:moveTo>
                  <a:pt x="565" y="415"/>
                </a:moveTo>
                <a:cubicBezTo>
                  <a:pt x="565" y="415"/>
                  <a:pt x="565" y="415"/>
                  <a:pt x="566" y="415"/>
                </a:cubicBezTo>
                <a:cubicBezTo>
                  <a:pt x="566" y="416"/>
                  <a:pt x="566" y="415"/>
                  <a:pt x="567" y="415"/>
                </a:cubicBezTo>
                <a:cubicBezTo>
                  <a:pt x="568" y="415"/>
                  <a:pt x="569" y="415"/>
                  <a:pt x="569" y="415"/>
                </a:cubicBezTo>
                <a:cubicBezTo>
                  <a:pt x="570" y="415"/>
                  <a:pt x="570" y="416"/>
                  <a:pt x="571" y="416"/>
                </a:cubicBezTo>
                <a:cubicBezTo>
                  <a:pt x="572" y="415"/>
                  <a:pt x="572" y="415"/>
                  <a:pt x="572" y="414"/>
                </a:cubicBezTo>
                <a:cubicBezTo>
                  <a:pt x="573" y="414"/>
                  <a:pt x="573" y="414"/>
                  <a:pt x="574" y="413"/>
                </a:cubicBezTo>
                <a:cubicBezTo>
                  <a:pt x="574" y="413"/>
                  <a:pt x="574" y="413"/>
                  <a:pt x="573" y="412"/>
                </a:cubicBezTo>
                <a:cubicBezTo>
                  <a:pt x="572" y="412"/>
                  <a:pt x="572" y="412"/>
                  <a:pt x="572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2"/>
                  <a:pt x="568" y="412"/>
                  <a:pt x="568" y="412"/>
                </a:cubicBezTo>
                <a:cubicBezTo>
                  <a:pt x="567" y="412"/>
                  <a:pt x="566" y="412"/>
                  <a:pt x="566" y="412"/>
                </a:cubicBezTo>
                <a:cubicBezTo>
                  <a:pt x="565" y="412"/>
                  <a:pt x="565" y="411"/>
                  <a:pt x="565" y="412"/>
                </a:cubicBezTo>
                <a:cubicBezTo>
                  <a:pt x="564" y="412"/>
                  <a:pt x="564" y="412"/>
                  <a:pt x="564" y="412"/>
                </a:cubicBezTo>
                <a:cubicBezTo>
                  <a:pt x="564" y="413"/>
                  <a:pt x="564" y="412"/>
                  <a:pt x="564" y="413"/>
                </a:cubicBezTo>
                <a:cubicBezTo>
                  <a:pt x="564" y="413"/>
                  <a:pt x="564" y="413"/>
                  <a:pt x="564" y="414"/>
                </a:cubicBezTo>
                <a:cubicBezTo>
                  <a:pt x="564" y="414"/>
                  <a:pt x="564" y="414"/>
                  <a:pt x="564" y="415"/>
                </a:cubicBezTo>
                <a:cubicBezTo>
                  <a:pt x="564" y="415"/>
                  <a:pt x="564" y="415"/>
                  <a:pt x="565" y="415"/>
                </a:cubicBezTo>
                <a:close/>
                <a:moveTo>
                  <a:pt x="574" y="415"/>
                </a:moveTo>
                <a:cubicBezTo>
                  <a:pt x="574" y="415"/>
                  <a:pt x="575" y="415"/>
                  <a:pt x="575" y="414"/>
                </a:cubicBezTo>
                <a:cubicBezTo>
                  <a:pt x="575" y="414"/>
                  <a:pt x="575" y="414"/>
                  <a:pt x="575" y="414"/>
                </a:cubicBezTo>
                <a:cubicBezTo>
                  <a:pt x="574" y="414"/>
                  <a:pt x="574" y="414"/>
                  <a:pt x="574" y="415"/>
                </a:cubicBezTo>
                <a:close/>
                <a:moveTo>
                  <a:pt x="579" y="417"/>
                </a:moveTo>
                <a:cubicBezTo>
                  <a:pt x="579" y="417"/>
                  <a:pt x="580" y="417"/>
                  <a:pt x="580" y="417"/>
                </a:cubicBezTo>
                <a:cubicBezTo>
                  <a:pt x="579" y="417"/>
                  <a:pt x="579" y="416"/>
                  <a:pt x="578" y="417"/>
                </a:cubicBezTo>
                <a:cubicBezTo>
                  <a:pt x="578" y="417"/>
                  <a:pt x="578" y="417"/>
                  <a:pt x="577" y="417"/>
                </a:cubicBezTo>
                <a:cubicBezTo>
                  <a:pt x="577" y="418"/>
                  <a:pt x="578" y="418"/>
                  <a:pt x="579" y="417"/>
                </a:cubicBezTo>
                <a:close/>
                <a:moveTo>
                  <a:pt x="578" y="413"/>
                </a:moveTo>
                <a:cubicBezTo>
                  <a:pt x="578" y="413"/>
                  <a:pt x="578" y="412"/>
                  <a:pt x="578" y="412"/>
                </a:cubicBezTo>
                <a:cubicBezTo>
                  <a:pt x="578" y="412"/>
                  <a:pt x="577" y="413"/>
                  <a:pt x="578" y="413"/>
                </a:cubicBezTo>
                <a:cubicBezTo>
                  <a:pt x="578" y="413"/>
                  <a:pt x="578" y="413"/>
                  <a:pt x="578" y="413"/>
                </a:cubicBezTo>
                <a:close/>
                <a:moveTo>
                  <a:pt x="580" y="412"/>
                </a:moveTo>
                <a:cubicBezTo>
                  <a:pt x="580" y="412"/>
                  <a:pt x="579" y="413"/>
                  <a:pt x="579" y="413"/>
                </a:cubicBezTo>
                <a:cubicBezTo>
                  <a:pt x="580" y="413"/>
                  <a:pt x="580" y="412"/>
                  <a:pt x="580" y="412"/>
                </a:cubicBezTo>
                <a:close/>
                <a:moveTo>
                  <a:pt x="581" y="412"/>
                </a:moveTo>
                <a:cubicBezTo>
                  <a:pt x="581" y="412"/>
                  <a:pt x="582" y="411"/>
                  <a:pt x="581" y="412"/>
                </a:cubicBezTo>
                <a:cubicBezTo>
                  <a:pt x="581" y="412"/>
                  <a:pt x="580" y="412"/>
                  <a:pt x="581" y="412"/>
                </a:cubicBezTo>
                <a:close/>
                <a:moveTo>
                  <a:pt x="582" y="410"/>
                </a:moveTo>
                <a:cubicBezTo>
                  <a:pt x="581" y="410"/>
                  <a:pt x="581" y="410"/>
                  <a:pt x="581" y="410"/>
                </a:cubicBezTo>
                <a:cubicBezTo>
                  <a:pt x="582" y="411"/>
                  <a:pt x="582" y="410"/>
                  <a:pt x="582" y="410"/>
                </a:cubicBezTo>
                <a:close/>
                <a:moveTo>
                  <a:pt x="1273" y="642"/>
                </a:moveTo>
                <a:cubicBezTo>
                  <a:pt x="1273" y="641"/>
                  <a:pt x="1273" y="641"/>
                  <a:pt x="1273" y="640"/>
                </a:cubicBezTo>
                <a:cubicBezTo>
                  <a:pt x="1272" y="639"/>
                  <a:pt x="1272" y="638"/>
                  <a:pt x="1272" y="637"/>
                </a:cubicBezTo>
                <a:cubicBezTo>
                  <a:pt x="1272" y="636"/>
                  <a:pt x="1272" y="633"/>
                  <a:pt x="1272" y="633"/>
                </a:cubicBezTo>
                <a:cubicBezTo>
                  <a:pt x="1272" y="633"/>
                  <a:pt x="1271" y="632"/>
                  <a:pt x="1271" y="631"/>
                </a:cubicBezTo>
                <a:cubicBezTo>
                  <a:pt x="1271" y="631"/>
                  <a:pt x="1271" y="630"/>
                  <a:pt x="1271" y="629"/>
                </a:cubicBezTo>
                <a:cubicBezTo>
                  <a:pt x="1271" y="628"/>
                  <a:pt x="1270" y="628"/>
                  <a:pt x="1270" y="628"/>
                </a:cubicBezTo>
                <a:cubicBezTo>
                  <a:pt x="1270" y="628"/>
                  <a:pt x="1269" y="627"/>
                  <a:pt x="1269" y="627"/>
                </a:cubicBezTo>
                <a:cubicBezTo>
                  <a:pt x="1269" y="626"/>
                  <a:pt x="1269" y="626"/>
                  <a:pt x="1269" y="626"/>
                </a:cubicBezTo>
                <a:cubicBezTo>
                  <a:pt x="1269" y="625"/>
                  <a:pt x="1268" y="624"/>
                  <a:pt x="1268" y="624"/>
                </a:cubicBezTo>
                <a:cubicBezTo>
                  <a:pt x="1268" y="625"/>
                  <a:pt x="1268" y="624"/>
                  <a:pt x="1268" y="624"/>
                </a:cubicBezTo>
                <a:cubicBezTo>
                  <a:pt x="1268" y="624"/>
                  <a:pt x="1268" y="623"/>
                  <a:pt x="1268" y="623"/>
                </a:cubicBezTo>
                <a:cubicBezTo>
                  <a:pt x="1268" y="623"/>
                  <a:pt x="1267" y="623"/>
                  <a:pt x="1267" y="623"/>
                </a:cubicBezTo>
                <a:cubicBezTo>
                  <a:pt x="1267" y="624"/>
                  <a:pt x="1267" y="624"/>
                  <a:pt x="1267" y="624"/>
                </a:cubicBezTo>
                <a:cubicBezTo>
                  <a:pt x="1267" y="625"/>
                  <a:pt x="1266" y="625"/>
                  <a:pt x="1266" y="625"/>
                </a:cubicBezTo>
                <a:cubicBezTo>
                  <a:pt x="1266" y="626"/>
                  <a:pt x="1265" y="626"/>
                  <a:pt x="1265" y="626"/>
                </a:cubicBezTo>
                <a:cubicBezTo>
                  <a:pt x="1265" y="627"/>
                  <a:pt x="1265" y="626"/>
                  <a:pt x="1265" y="627"/>
                </a:cubicBezTo>
                <a:cubicBezTo>
                  <a:pt x="1265" y="628"/>
                  <a:pt x="1265" y="628"/>
                  <a:pt x="1265" y="628"/>
                </a:cubicBezTo>
                <a:cubicBezTo>
                  <a:pt x="1265" y="629"/>
                  <a:pt x="1265" y="630"/>
                  <a:pt x="1265" y="630"/>
                </a:cubicBezTo>
                <a:cubicBezTo>
                  <a:pt x="1264" y="631"/>
                  <a:pt x="1265" y="632"/>
                  <a:pt x="1264" y="632"/>
                </a:cubicBezTo>
                <a:cubicBezTo>
                  <a:pt x="1264" y="633"/>
                  <a:pt x="1263" y="633"/>
                  <a:pt x="1263" y="633"/>
                </a:cubicBezTo>
                <a:cubicBezTo>
                  <a:pt x="1263" y="632"/>
                  <a:pt x="1263" y="633"/>
                  <a:pt x="1262" y="633"/>
                </a:cubicBezTo>
                <a:cubicBezTo>
                  <a:pt x="1262" y="634"/>
                  <a:pt x="1262" y="634"/>
                  <a:pt x="1261" y="635"/>
                </a:cubicBezTo>
                <a:cubicBezTo>
                  <a:pt x="1261" y="635"/>
                  <a:pt x="1261" y="636"/>
                  <a:pt x="1261" y="635"/>
                </a:cubicBezTo>
                <a:cubicBezTo>
                  <a:pt x="1261" y="635"/>
                  <a:pt x="1260" y="634"/>
                  <a:pt x="1260" y="633"/>
                </a:cubicBezTo>
                <a:cubicBezTo>
                  <a:pt x="1260" y="633"/>
                  <a:pt x="1260" y="633"/>
                  <a:pt x="1259" y="633"/>
                </a:cubicBezTo>
                <a:cubicBezTo>
                  <a:pt x="1259" y="633"/>
                  <a:pt x="1259" y="634"/>
                  <a:pt x="1259" y="635"/>
                </a:cubicBezTo>
                <a:cubicBezTo>
                  <a:pt x="1259" y="636"/>
                  <a:pt x="1259" y="637"/>
                  <a:pt x="1260" y="637"/>
                </a:cubicBezTo>
                <a:cubicBezTo>
                  <a:pt x="1260" y="637"/>
                  <a:pt x="1260" y="638"/>
                  <a:pt x="1259" y="638"/>
                </a:cubicBezTo>
                <a:cubicBezTo>
                  <a:pt x="1259" y="638"/>
                  <a:pt x="1258" y="638"/>
                  <a:pt x="1258" y="638"/>
                </a:cubicBezTo>
                <a:cubicBezTo>
                  <a:pt x="1258" y="639"/>
                  <a:pt x="1257" y="640"/>
                  <a:pt x="1258" y="640"/>
                </a:cubicBezTo>
                <a:cubicBezTo>
                  <a:pt x="1258" y="641"/>
                  <a:pt x="1259" y="641"/>
                  <a:pt x="1259" y="641"/>
                </a:cubicBezTo>
                <a:cubicBezTo>
                  <a:pt x="1259" y="641"/>
                  <a:pt x="1259" y="641"/>
                  <a:pt x="1259" y="642"/>
                </a:cubicBezTo>
                <a:cubicBezTo>
                  <a:pt x="1259" y="642"/>
                  <a:pt x="1259" y="642"/>
                  <a:pt x="1259" y="641"/>
                </a:cubicBezTo>
                <a:cubicBezTo>
                  <a:pt x="1258" y="641"/>
                  <a:pt x="1258" y="641"/>
                  <a:pt x="1257" y="642"/>
                </a:cubicBezTo>
                <a:cubicBezTo>
                  <a:pt x="1257" y="643"/>
                  <a:pt x="1257" y="643"/>
                  <a:pt x="1256" y="644"/>
                </a:cubicBezTo>
                <a:cubicBezTo>
                  <a:pt x="1255" y="645"/>
                  <a:pt x="1256" y="642"/>
                  <a:pt x="1256" y="642"/>
                </a:cubicBezTo>
                <a:cubicBezTo>
                  <a:pt x="1256" y="641"/>
                  <a:pt x="1255" y="642"/>
                  <a:pt x="1255" y="642"/>
                </a:cubicBezTo>
                <a:cubicBezTo>
                  <a:pt x="1255" y="643"/>
                  <a:pt x="1254" y="644"/>
                  <a:pt x="1254" y="644"/>
                </a:cubicBezTo>
                <a:cubicBezTo>
                  <a:pt x="1254" y="645"/>
                  <a:pt x="1254" y="645"/>
                  <a:pt x="1254" y="646"/>
                </a:cubicBezTo>
                <a:cubicBezTo>
                  <a:pt x="1254" y="646"/>
                  <a:pt x="1255" y="646"/>
                  <a:pt x="1254" y="647"/>
                </a:cubicBezTo>
                <a:cubicBezTo>
                  <a:pt x="1253" y="647"/>
                  <a:pt x="1253" y="648"/>
                  <a:pt x="1253" y="647"/>
                </a:cubicBezTo>
                <a:cubicBezTo>
                  <a:pt x="1253" y="646"/>
                  <a:pt x="1253" y="646"/>
                  <a:pt x="1253" y="646"/>
                </a:cubicBezTo>
                <a:cubicBezTo>
                  <a:pt x="1253" y="646"/>
                  <a:pt x="1252" y="645"/>
                  <a:pt x="1252" y="645"/>
                </a:cubicBezTo>
                <a:cubicBezTo>
                  <a:pt x="1252" y="646"/>
                  <a:pt x="1250" y="647"/>
                  <a:pt x="1250" y="647"/>
                </a:cubicBezTo>
                <a:cubicBezTo>
                  <a:pt x="1249" y="648"/>
                  <a:pt x="1249" y="648"/>
                  <a:pt x="1249" y="649"/>
                </a:cubicBezTo>
                <a:cubicBezTo>
                  <a:pt x="1249" y="650"/>
                  <a:pt x="1250" y="650"/>
                  <a:pt x="1249" y="650"/>
                </a:cubicBezTo>
                <a:cubicBezTo>
                  <a:pt x="1248" y="650"/>
                  <a:pt x="1248" y="650"/>
                  <a:pt x="1248" y="649"/>
                </a:cubicBezTo>
                <a:cubicBezTo>
                  <a:pt x="1248" y="649"/>
                  <a:pt x="1248" y="648"/>
                  <a:pt x="1248" y="649"/>
                </a:cubicBezTo>
                <a:cubicBezTo>
                  <a:pt x="1247" y="649"/>
                  <a:pt x="1247" y="649"/>
                  <a:pt x="1247" y="649"/>
                </a:cubicBezTo>
                <a:cubicBezTo>
                  <a:pt x="1246" y="649"/>
                  <a:pt x="1246" y="649"/>
                  <a:pt x="1245" y="649"/>
                </a:cubicBezTo>
                <a:cubicBezTo>
                  <a:pt x="1245" y="649"/>
                  <a:pt x="1245" y="649"/>
                  <a:pt x="1245" y="650"/>
                </a:cubicBezTo>
                <a:cubicBezTo>
                  <a:pt x="1245" y="650"/>
                  <a:pt x="1244" y="651"/>
                  <a:pt x="1244" y="650"/>
                </a:cubicBezTo>
                <a:cubicBezTo>
                  <a:pt x="1244" y="650"/>
                  <a:pt x="1243" y="650"/>
                  <a:pt x="1243" y="651"/>
                </a:cubicBezTo>
                <a:cubicBezTo>
                  <a:pt x="1243" y="652"/>
                  <a:pt x="1242" y="651"/>
                  <a:pt x="1242" y="650"/>
                </a:cubicBezTo>
                <a:cubicBezTo>
                  <a:pt x="1242" y="650"/>
                  <a:pt x="1242" y="650"/>
                  <a:pt x="1241" y="651"/>
                </a:cubicBezTo>
                <a:cubicBezTo>
                  <a:pt x="1240" y="652"/>
                  <a:pt x="1240" y="652"/>
                  <a:pt x="1239" y="652"/>
                </a:cubicBezTo>
                <a:cubicBezTo>
                  <a:pt x="1238" y="652"/>
                  <a:pt x="1238" y="651"/>
                  <a:pt x="1237" y="652"/>
                </a:cubicBezTo>
                <a:cubicBezTo>
                  <a:pt x="1237" y="652"/>
                  <a:pt x="1237" y="653"/>
                  <a:pt x="1237" y="654"/>
                </a:cubicBezTo>
                <a:cubicBezTo>
                  <a:pt x="1237" y="654"/>
                  <a:pt x="1237" y="654"/>
                  <a:pt x="1237" y="655"/>
                </a:cubicBezTo>
                <a:cubicBezTo>
                  <a:pt x="1237" y="656"/>
                  <a:pt x="1236" y="657"/>
                  <a:pt x="1235" y="658"/>
                </a:cubicBezTo>
                <a:cubicBezTo>
                  <a:pt x="1235" y="659"/>
                  <a:pt x="1234" y="660"/>
                  <a:pt x="1234" y="661"/>
                </a:cubicBezTo>
                <a:cubicBezTo>
                  <a:pt x="1233" y="662"/>
                  <a:pt x="1234" y="662"/>
                  <a:pt x="1234" y="663"/>
                </a:cubicBezTo>
                <a:cubicBezTo>
                  <a:pt x="1234" y="663"/>
                  <a:pt x="1234" y="663"/>
                  <a:pt x="1234" y="664"/>
                </a:cubicBezTo>
                <a:cubicBezTo>
                  <a:pt x="1234" y="665"/>
                  <a:pt x="1234" y="665"/>
                  <a:pt x="1234" y="666"/>
                </a:cubicBezTo>
                <a:cubicBezTo>
                  <a:pt x="1234" y="668"/>
                  <a:pt x="1234" y="668"/>
                  <a:pt x="1235" y="669"/>
                </a:cubicBezTo>
                <a:cubicBezTo>
                  <a:pt x="1235" y="669"/>
                  <a:pt x="1235" y="670"/>
                  <a:pt x="1235" y="671"/>
                </a:cubicBezTo>
                <a:cubicBezTo>
                  <a:pt x="1235" y="672"/>
                  <a:pt x="1235" y="672"/>
                  <a:pt x="1236" y="673"/>
                </a:cubicBezTo>
                <a:cubicBezTo>
                  <a:pt x="1236" y="673"/>
                  <a:pt x="1236" y="674"/>
                  <a:pt x="1236" y="675"/>
                </a:cubicBezTo>
                <a:cubicBezTo>
                  <a:pt x="1236" y="675"/>
                  <a:pt x="1236" y="676"/>
                  <a:pt x="1236" y="677"/>
                </a:cubicBezTo>
                <a:cubicBezTo>
                  <a:pt x="1236" y="677"/>
                  <a:pt x="1236" y="677"/>
                  <a:pt x="1236" y="678"/>
                </a:cubicBezTo>
                <a:cubicBezTo>
                  <a:pt x="1236" y="678"/>
                  <a:pt x="1236" y="679"/>
                  <a:pt x="1235" y="679"/>
                </a:cubicBezTo>
                <a:cubicBezTo>
                  <a:pt x="1235" y="680"/>
                  <a:pt x="1235" y="681"/>
                  <a:pt x="1234" y="681"/>
                </a:cubicBezTo>
                <a:cubicBezTo>
                  <a:pt x="1234" y="682"/>
                  <a:pt x="1234" y="682"/>
                  <a:pt x="1234" y="683"/>
                </a:cubicBezTo>
                <a:cubicBezTo>
                  <a:pt x="1233" y="683"/>
                  <a:pt x="1232" y="684"/>
                  <a:pt x="1232" y="685"/>
                </a:cubicBezTo>
                <a:cubicBezTo>
                  <a:pt x="1232" y="686"/>
                  <a:pt x="1232" y="686"/>
                  <a:pt x="1231" y="687"/>
                </a:cubicBezTo>
                <a:cubicBezTo>
                  <a:pt x="1231" y="687"/>
                  <a:pt x="1230" y="687"/>
                  <a:pt x="1230" y="687"/>
                </a:cubicBezTo>
                <a:cubicBezTo>
                  <a:pt x="1230" y="688"/>
                  <a:pt x="1230" y="688"/>
                  <a:pt x="1229" y="689"/>
                </a:cubicBezTo>
                <a:cubicBezTo>
                  <a:pt x="1229" y="690"/>
                  <a:pt x="1229" y="690"/>
                  <a:pt x="1228" y="691"/>
                </a:cubicBezTo>
                <a:cubicBezTo>
                  <a:pt x="1228" y="692"/>
                  <a:pt x="1228" y="692"/>
                  <a:pt x="1228" y="693"/>
                </a:cubicBezTo>
                <a:cubicBezTo>
                  <a:pt x="1228" y="694"/>
                  <a:pt x="1228" y="695"/>
                  <a:pt x="1228" y="696"/>
                </a:cubicBezTo>
                <a:cubicBezTo>
                  <a:pt x="1228" y="698"/>
                  <a:pt x="1228" y="698"/>
                  <a:pt x="1229" y="699"/>
                </a:cubicBezTo>
                <a:cubicBezTo>
                  <a:pt x="1229" y="699"/>
                  <a:pt x="1230" y="700"/>
                  <a:pt x="1230" y="701"/>
                </a:cubicBezTo>
                <a:cubicBezTo>
                  <a:pt x="1230" y="702"/>
                  <a:pt x="1230" y="702"/>
                  <a:pt x="1230" y="702"/>
                </a:cubicBezTo>
                <a:cubicBezTo>
                  <a:pt x="1231" y="703"/>
                  <a:pt x="1230" y="703"/>
                  <a:pt x="1230" y="704"/>
                </a:cubicBezTo>
                <a:cubicBezTo>
                  <a:pt x="1229" y="704"/>
                  <a:pt x="1230" y="705"/>
                  <a:pt x="1230" y="705"/>
                </a:cubicBezTo>
                <a:cubicBezTo>
                  <a:pt x="1230" y="706"/>
                  <a:pt x="1230" y="707"/>
                  <a:pt x="1230" y="708"/>
                </a:cubicBezTo>
                <a:cubicBezTo>
                  <a:pt x="1229" y="709"/>
                  <a:pt x="1230" y="709"/>
                  <a:pt x="1230" y="709"/>
                </a:cubicBezTo>
                <a:cubicBezTo>
                  <a:pt x="1231" y="710"/>
                  <a:pt x="1231" y="710"/>
                  <a:pt x="1231" y="711"/>
                </a:cubicBezTo>
                <a:cubicBezTo>
                  <a:pt x="1231" y="712"/>
                  <a:pt x="1232" y="712"/>
                  <a:pt x="1232" y="713"/>
                </a:cubicBezTo>
                <a:cubicBezTo>
                  <a:pt x="1232" y="714"/>
                  <a:pt x="1232" y="713"/>
                  <a:pt x="1233" y="714"/>
                </a:cubicBezTo>
                <a:cubicBezTo>
                  <a:pt x="1233" y="714"/>
                  <a:pt x="1233" y="714"/>
                  <a:pt x="1233" y="714"/>
                </a:cubicBezTo>
                <a:cubicBezTo>
                  <a:pt x="1234" y="715"/>
                  <a:pt x="1234" y="715"/>
                  <a:pt x="1235" y="715"/>
                </a:cubicBezTo>
                <a:cubicBezTo>
                  <a:pt x="1235" y="715"/>
                  <a:pt x="1236" y="715"/>
                  <a:pt x="1236" y="715"/>
                </a:cubicBezTo>
                <a:cubicBezTo>
                  <a:pt x="1237" y="716"/>
                  <a:pt x="1237" y="716"/>
                  <a:pt x="1238" y="717"/>
                </a:cubicBezTo>
                <a:cubicBezTo>
                  <a:pt x="1238" y="717"/>
                  <a:pt x="1239" y="717"/>
                  <a:pt x="1240" y="717"/>
                </a:cubicBezTo>
                <a:cubicBezTo>
                  <a:pt x="1240" y="717"/>
                  <a:pt x="1240" y="717"/>
                  <a:pt x="1241" y="716"/>
                </a:cubicBezTo>
                <a:cubicBezTo>
                  <a:pt x="1242" y="715"/>
                  <a:pt x="1243" y="715"/>
                  <a:pt x="1244" y="714"/>
                </a:cubicBezTo>
                <a:cubicBezTo>
                  <a:pt x="1245" y="714"/>
                  <a:pt x="1246" y="714"/>
                  <a:pt x="1247" y="714"/>
                </a:cubicBezTo>
                <a:cubicBezTo>
                  <a:pt x="1247" y="714"/>
                  <a:pt x="1248" y="714"/>
                  <a:pt x="1248" y="714"/>
                </a:cubicBezTo>
                <a:cubicBezTo>
                  <a:pt x="1249" y="713"/>
                  <a:pt x="1250" y="712"/>
                  <a:pt x="1250" y="712"/>
                </a:cubicBezTo>
                <a:cubicBezTo>
                  <a:pt x="1251" y="711"/>
                  <a:pt x="1251" y="709"/>
                  <a:pt x="1251" y="708"/>
                </a:cubicBezTo>
                <a:cubicBezTo>
                  <a:pt x="1252" y="707"/>
                  <a:pt x="1252" y="707"/>
                  <a:pt x="1253" y="706"/>
                </a:cubicBezTo>
                <a:cubicBezTo>
                  <a:pt x="1253" y="705"/>
                  <a:pt x="1253" y="704"/>
                  <a:pt x="1253" y="703"/>
                </a:cubicBezTo>
                <a:cubicBezTo>
                  <a:pt x="1254" y="702"/>
                  <a:pt x="1255" y="700"/>
                  <a:pt x="1255" y="698"/>
                </a:cubicBezTo>
                <a:cubicBezTo>
                  <a:pt x="1255" y="697"/>
                  <a:pt x="1256" y="694"/>
                  <a:pt x="1257" y="693"/>
                </a:cubicBezTo>
                <a:cubicBezTo>
                  <a:pt x="1257" y="692"/>
                  <a:pt x="1258" y="690"/>
                  <a:pt x="1258" y="689"/>
                </a:cubicBezTo>
                <a:cubicBezTo>
                  <a:pt x="1258" y="689"/>
                  <a:pt x="1259" y="687"/>
                  <a:pt x="1259" y="686"/>
                </a:cubicBezTo>
                <a:cubicBezTo>
                  <a:pt x="1260" y="685"/>
                  <a:pt x="1261" y="681"/>
                  <a:pt x="1261" y="680"/>
                </a:cubicBezTo>
                <a:cubicBezTo>
                  <a:pt x="1261" y="680"/>
                  <a:pt x="1262" y="677"/>
                  <a:pt x="1263" y="676"/>
                </a:cubicBezTo>
                <a:cubicBezTo>
                  <a:pt x="1263" y="675"/>
                  <a:pt x="1263" y="673"/>
                  <a:pt x="1264" y="672"/>
                </a:cubicBezTo>
                <a:cubicBezTo>
                  <a:pt x="1264" y="671"/>
                  <a:pt x="1265" y="671"/>
                  <a:pt x="1265" y="670"/>
                </a:cubicBezTo>
                <a:cubicBezTo>
                  <a:pt x="1265" y="669"/>
                  <a:pt x="1266" y="666"/>
                  <a:pt x="1267" y="666"/>
                </a:cubicBezTo>
                <a:cubicBezTo>
                  <a:pt x="1267" y="665"/>
                  <a:pt x="1267" y="664"/>
                  <a:pt x="1267" y="663"/>
                </a:cubicBezTo>
                <a:cubicBezTo>
                  <a:pt x="1267" y="662"/>
                  <a:pt x="1267" y="661"/>
                  <a:pt x="1267" y="660"/>
                </a:cubicBezTo>
                <a:cubicBezTo>
                  <a:pt x="1267" y="659"/>
                  <a:pt x="1267" y="658"/>
                  <a:pt x="1268" y="658"/>
                </a:cubicBezTo>
                <a:cubicBezTo>
                  <a:pt x="1268" y="657"/>
                  <a:pt x="1268" y="657"/>
                  <a:pt x="1269" y="657"/>
                </a:cubicBezTo>
                <a:cubicBezTo>
                  <a:pt x="1269" y="656"/>
                  <a:pt x="1269" y="656"/>
                  <a:pt x="1269" y="656"/>
                </a:cubicBezTo>
                <a:cubicBezTo>
                  <a:pt x="1269" y="656"/>
                  <a:pt x="1269" y="656"/>
                  <a:pt x="1269" y="655"/>
                </a:cubicBezTo>
                <a:cubicBezTo>
                  <a:pt x="1270" y="655"/>
                  <a:pt x="1270" y="654"/>
                  <a:pt x="1270" y="654"/>
                </a:cubicBezTo>
                <a:cubicBezTo>
                  <a:pt x="1270" y="653"/>
                  <a:pt x="1270" y="653"/>
                  <a:pt x="1270" y="653"/>
                </a:cubicBezTo>
                <a:cubicBezTo>
                  <a:pt x="1270" y="652"/>
                  <a:pt x="1270" y="652"/>
                  <a:pt x="1270" y="652"/>
                </a:cubicBezTo>
                <a:cubicBezTo>
                  <a:pt x="1270" y="652"/>
                  <a:pt x="1269" y="651"/>
                  <a:pt x="1269" y="651"/>
                </a:cubicBezTo>
                <a:cubicBezTo>
                  <a:pt x="1269" y="651"/>
                  <a:pt x="1269" y="650"/>
                  <a:pt x="1269" y="649"/>
                </a:cubicBezTo>
                <a:cubicBezTo>
                  <a:pt x="1269" y="649"/>
                  <a:pt x="1269" y="649"/>
                  <a:pt x="1269" y="648"/>
                </a:cubicBezTo>
                <a:cubicBezTo>
                  <a:pt x="1269" y="647"/>
                  <a:pt x="1269" y="647"/>
                  <a:pt x="1269" y="647"/>
                </a:cubicBezTo>
                <a:cubicBezTo>
                  <a:pt x="1270" y="646"/>
                  <a:pt x="1270" y="647"/>
                  <a:pt x="1270" y="647"/>
                </a:cubicBezTo>
                <a:cubicBezTo>
                  <a:pt x="1271" y="647"/>
                  <a:pt x="1271" y="648"/>
                  <a:pt x="1271" y="649"/>
                </a:cubicBezTo>
                <a:cubicBezTo>
                  <a:pt x="1271" y="649"/>
                  <a:pt x="1271" y="650"/>
                  <a:pt x="1272" y="650"/>
                </a:cubicBezTo>
                <a:cubicBezTo>
                  <a:pt x="1272" y="650"/>
                  <a:pt x="1272" y="650"/>
                  <a:pt x="1273" y="650"/>
                </a:cubicBezTo>
                <a:cubicBezTo>
                  <a:pt x="1273" y="649"/>
                  <a:pt x="1273" y="648"/>
                  <a:pt x="1274" y="647"/>
                </a:cubicBezTo>
                <a:cubicBezTo>
                  <a:pt x="1274" y="646"/>
                  <a:pt x="1274" y="645"/>
                  <a:pt x="1274" y="645"/>
                </a:cubicBezTo>
                <a:cubicBezTo>
                  <a:pt x="1274" y="644"/>
                  <a:pt x="1273" y="643"/>
                  <a:pt x="1273" y="642"/>
                </a:cubicBezTo>
                <a:close/>
                <a:moveTo>
                  <a:pt x="1882" y="712"/>
                </a:moveTo>
                <a:cubicBezTo>
                  <a:pt x="1882" y="711"/>
                  <a:pt x="1882" y="711"/>
                  <a:pt x="1881" y="711"/>
                </a:cubicBezTo>
                <a:cubicBezTo>
                  <a:pt x="1881" y="711"/>
                  <a:pt x="1881" y="712"/>
                  <a:pt x="1881" y="713"/>
                </a:cubicBezTo>
                <a:cubicBezTo>
                  <a:pt x="1881" y="713"/>
                  <a:pt x="1881" y="713"/>
                  <a:pt x="1880" y="714"/>
                </a:cubicBezTo>
                <a:cubicBezTo>
                  <a:pt x="1879" y="714"/>
                  <a:pt x="1879" y="715"/>
                  <a:pt x="1879" y="715"/>
                </a:cubicBezTo>
                <a:cubicBezTo>
                  <a:pt x="1879" y="716"/>
                  <a:pt x="1879" y="716"/>
                  <a:pt x="1878" y="717"/>
                </a:cubicBezTo>
                <a:cubicBezTo>
                  <a:pt x="1878" y="717"/>
                  <a:pt x="1879" y="716"/>
                  <a:pt x="1879" y="716"/>
                </a:cubicBezTo>
                <a:cubicBezTo>
                  <a:pt x="1879" y="715"/>
                  <a:pt x="1879" y="715"/>
                  <a:pt x="1878" y="715"/>
                </a:cubicBezTo>
                <a:cubicBezTo>
                  <a:pt x="1877" y="715"/>
                  <a:pt x="1877" y="714"/>
                  <a:pt x="1877" y="713"/>
                </a:cubicBezTo>
                <a:cubicBezTo>
                  <a:pt x="1877" y="712"/>
                  <a:pt x="1877" y="712"/>
                  <a:pt x="1877" y="712"/>
                </a:cubicBezTo>
                <a:cubicBezTo>
                  <a:pt x="1877" y="711"/>
                  <a:pt x="1877" y="711"/>
                  <a:pt x="1876" y="711"/>
                </a:cubicBezTo>
                <a:cubicBezTo>
                  <a:pt x="1875" y="710"/>
                  <a:pt x="1875" y="709"/>
                  <a:pt x="1875" y="708"/>
                </a:cubicBezTo>
                <a:cubicBezTo>
                  <a:pt x="1875" y="707"/>
                  <a:pt x="1875" y="707"/>
                  <a:pt x="1874" y="707"/>
                </a:cubicBezTo>
                <a:cubicBezTo>
                  <a:pt x="1873" y="706"/>
                  <a:pt x="1874" y="706"/>
                  <a:pt x="1874" y="706"/>
                </a:cubicBezTo>
                <a:cubicBezTo>
                  <a:pt x="1874" y="706"/>
                  <a:pt x="1873" y="706"/>
                  <a:pt x="1873" y="706"/>
                </a:cubicBezTo>
                <a:cubicBezTo>
                  <a:pt x="1872" y="706"/>
                  <a:pt x="1872" y="705"/>
                  <a:pt x="1872" y="705"/>
                </a:cubicBezTo>
                <a:cubicBezTo>
                  <a:pt x="1872" y="704"/>
                  <a:pt x="1872" y="705"/>
                  <a:pt x="1871" y="704"/>
                </a:cubicBezTo>
                <a:cubicBezTo>
                  <a:pt x="1871" y="704"/>
                  <a:pt x="1871" y="704"/>
                  <a:pt x="1871" y="704"/>
                </a:cubicBezTo>
                <a:cubicBezTo>
                  <a:pt x="1871" y="704"/>
                  <a:pt x="1871" y="704"/>
                  <a:pt x="1871" y="704"/>
                </a:cubicBezTo>
                <a:cubicBezTo>
                  <a:pt x="1871" y="704"/>
                  <a:pt x="1871" y="704"/>
                  <a:pt x="1872" y="704"/>
                </a:cubicBezTo>
                <a:cubicBezTo>
                  <a:pt x="1872" y="704"/>
                  <a:pt x="1872" y="704"/>
                  <a:pt x="1872" y="703"/>
                </a:cubicBezTo>
                <a:cubicBezTo>
                  <a:pt x="1871" y="702"/>
                  <a:pt x="1871" y="702"/>
                  <a:pt x="1871" y="702"/>
                </a:cubicBezTo>
                <a:cubicBezTo>
                  <a:pt x="1871" y="702"/>
                  <a:pt x="1871" y="703"/>
                  <a:pt x="1870" y="703"/>
                </a:cubicBezTo>
                <a:cubicBezTo>
                  <a:pt x="1871" y="703"/>
                  <a:pt x="1871" y="703"/>
                  <a:pt x="1871" y="703"/>
                </a:cubicBezTo>
                <a:cubicBezTo>
                  <a:pt x="1870" y="703"/>
                  <a:pt x="1870" y="703"/>
                  <a:pt x="1870" y="703"/>
                </a:cubicBezTo>
                <a:cubicBezTo>
                  <a:pt x="1869" y="703"/>
                  <a:pt x="1869" y="702"/>
                  <a:pt x="1869" y="702"/>
                </a:cubicBezTo>
                <a:cubicBezTo>
                  <a:pt x="1869" y="702"/>
                  <a:pt x="1870" y="701"/>
                  <a:pt x="1870" y="701"/>
                </a:cubicBezTo>
                <a:cubicBezTo>
                  <a:pt x="1870" y="700"/>
                  <a:pt x="1870" y="699"/>
                  <a:pt x="1870" y="699"/>
                </a:cubicBezTo>
                <a:cubicBezTo>
                  <a:pt x="1870" y="698"/>
                  <a:pt x="1871" y="698"/>
                  <a:pt x="1871" y="697"/>
                </a:cubicBezTo>
                <a:cubicBezTo>
                  <a:pt x="1870" y="697"/>
                  <a:pt x="1870" y="695"/>
                  <a:pt x="1870" y="695"/>
                </a:cubicBezTo>
                <a:cubicBezTo>
                  <a:pt x="1870" y="694"/>
                  <a:pt x="1870" y="694"/>
                  <a:pt x="1870" y="695"/>
                </a:cubicBezTo>
                <a:cubicBezTo>
                  <a:pt x="1869" y="695"/>
                  <a:pt x="1869" y="694"/>
                  <a:pt x="1869" y="694"/>
                </a:cubicBezTo>
                <a:cubicBezTo>
                  <a:pt x="1869" y="694"/>
                  <a:pt x="1869" y="694"/>
                  <a:pt x="1869" y="695"/>
                </a:cubicBezTo>
                <a:cubicBezTo>
                  <a:pt x="1869" y="695"/>
                  <a:pt x="1869" y="695"/>
                  <a:pt x="1869" y="696"/>
                </a:cubicBezTo>
                <a:cubicBezTo>
                  <a:pt x="1869" y="696"/>
                  <a:pt x="1867" y="694"/>
                  <a:pt x="1867" y="694"/>
                </a:cubicBezTo>
                <a:cubicBezTo>
                  <a:pt x="1867" y="693"/>
                  <a:pt x="1867" y="693"/>
                  <a:pt x="1866" y="693"/>
                </a:cubicBezTo>
                <a:cubicBezTo>
                  <a:pt x="1866" y="693"/>
                  <a:pt x="1866" y="693"/>
                  <a:pt x="1866" y="692"/>
                </a:cubicBezTo>
                <a:cubicBezTo>
                  <a:pt x="1866" y="692"/>
                  <a:pt x="1866" y="692"/>
                  <a:pt x="1866" y="693"/>
                </a:cubicBezTo>
                <a:cubicBezTo>
                  <a:pt x="1866" y="693"/>
                  <a:pt x="1866" y="693"/>
                  <a:pt x="1866" y="694"/>
                </a:cubicBezTo>
                <a:cubicBezTo>
                  <a:pt x="1866" y="694"/>
                  <a:pt x="1866" y="695"/>
                  <a:pt x="1866" y="696"/>
                </a:cubicBezTo>
                <a:cubicBezTo>
                  <a:pt x="1866" y="696"/>
                  <a:pt x="1866" y="695"/>
                  <a:pt x="1865" y="695"/>
                </a:cubicBezTo>
                <a:cubicBezTo>
                  <a:pt x="1865" y="695"/>
                  <a:pt x="1865" y="695"/>
                  <a:pt x="1864" y="695"/>
                </a:cubicBezTo>
                <a:cubicBezTo>
                  <a:pt x="1864" y="696"/>
                  <a:pt x="1864" y="695"/>
                  <a:pt x="1864" y="695"/>
                </a:cubicBezTo>
                <a:cubicBezTo>
                  <a:pt x="1865" y="695"/>
                  <a:pt x="1864" y="694"/>
                  <a:pt x="1864" y="693"/>
                </a:cubicBezTo>
                <a:cubicBezTo>
                  <a:pt x="1864" y="693"/>
                  <a:pt x="1864" y="692"/>
                  <a:pt x="1864" y="691"/>
                </a:cubicBezTo>
                <a:cubicBezTo>
                  <a:pt x="1864" y="690"/>
                  <a:pt x="1864" y="690"/>
                  <a:pt x="1864" y="690"/>
                </a:cubicBezTo>
                <a:cubicBezTo>
                  <a:pt x="1864" y="690"/>
                  <a:pt x="1864" y="690"/>
                  <a:pt x="1864" y="689"/>
                </a:cubicBezTo>
                <a:cubicBezTo>
                  <a:pt x="1865" y="689"/>
                  <a:pt x="1864" y="689"/>
                  <a:pt x="1864" y="689"/>
                </a:cubicBezTo>
                <a:cubicBezTo>
                  <a:pt x="1864" y="689"/>
                  <a:pt x="1864" y="688"/>
                  <a:pt x="1864" y="688"/>
                </a:cubicBezTo>
                <a:cubicBezTo>
                  <a:pt x="1864" y="687"/>
                  <a:pt x="1864" y="687"/>
                  <a:pt x="1863" y="687"/>
                </a:cubicBezTo>
                <a:cubicBezTo>
                  <a:pt x="1863" y="687"/>
                  <a:pt x="1863" y="686"/>
                  <a:pt x="1864" y="686"/>
                </a:cubicBezTo>
                <a:cubicBezTo>
                  <a:pt x="1864" y="686"/>
                  <a:pt x="1863" y="685"/>
                  <a:pt x="1863" y="685"/>
                </a:cubicBezTo>
                <a:cubicBezTo>
                  <a:pt x="1863" y="685"/>
                  <a:pt x="1862" y="685"/>
                  <a:pt x="1862" y="685"/>
                </a:cubicBezTo>
                <a:cubicBezTo>
                  <a:pt x="1861" y="685"/>
                  <a:pt x="1862" y="684"/>
                  <a:pt x="1862" y="684"/>
                </a:cubicBezTo>
                <a:cubicBezTo>
                  <a:pt x="1862" y="684"/>
                  <a:pt x="1861" y="684"/>
                  <a:pt x="1861" y="683"/>
                </a:cubicBezTo>
                <a:cubicBezTo>
                  <a:pt x="1861" y="683"/>
                  <a:pt x="1861" y="682"/>
                  <a:pt x="1862" y="681"/>
                </a:cubicBezTo>
                <a:cubicBezTo>
                  <a:pt x="1862" y="681"/>
                  <a:pt x="1862" y="681"/>
                  <a:pt x="1862" y="682"/>
                </a:cubicBezTo>
                <a:cubicBezTo>
                  <a:pt x="1862" y="682"/>
                  <a:pt x="1863" y="682"/>
                  <a:pt x="1863" y="681"/>
                </a:cubicBezTo>
                <a:cubicBezTo>
                  <a:pt x="1863" y="681"/>
                  <a:pt x="1862" y="681"/>
                  <a:pt x="1862" y="680"/>
                </a:cubicBezTo>
                <a:cubicBezTo>
                  <a:pt x="1862" y="680"/>
                  <a:pt x="1862" y="680"/>
                  <a:pt x="1862" y="680"/>
                </a:cubicBezTo>
                <a:cubicBezTo>
                  <a:pt x="1861" y="679"/>
                  <a:pt x="1861" y="679"/>
                  <a:pt x="1861" y="679"/>
                </a:cubicBezTo>
                <a:cubicBezTo>
                  <a:pt x="1861" y="678"/>
                  <a:pt x="1861" y="678"/>
                  <a:pt x="1861" y="679"/>
                </a:cubicBezTo>
                <a:cubicBezTo>
                  <a:pt x="1860" y="679"/>
                  <a:pt x="1860" y="679"/>
                  <a:pt x="1860" y="679"/>
                </a:cubicBezTo>
                <a:cubicBezTo>
                  <a:pt x="1859" y="679"/>
                  <a:pt x="1859" y="679"/>
                  <a:pt x="1859" y="678"/>
                </a:cubicBezTo>
                <a:cubicBezTo>
                  <a:pt x="1859" y="678"/>
                  <a:pt x="1859" y="678"/>
                  <a:pt x="1858" y="678"/>
                </a:cubicBezTo>
                <a:cubicBezTo>
                  <a:pt x="1857" y="677"/>
                  <a:pt x="1857" y="677"/>
                  <a:pt x="1857" y="677"/>
                </a:cubicBezTo>
                <a:cubicBezTo>
                  <a:pt x="1857" y="676"/>
                  <a:pt x="1857" y="676"/>
                  <a:pt x="1857" y="676"/>
                </a:cubicBezTo>
                <a:cubicBezTo>
                  <a:pt x="1857" y="677"/>
                  <a:pt x="1856" y="677"/>
                  <a:pt x="1856" y="677"/>
                </a:cubicBezTo>
                <a:cubicBezTo>
                  <a:pt x="1856" y="677"/>
                  <a:pt x="1856" y="676"/>
                  <a:pt x="1856" y="675"/>
                </a:cubicBezTo>
                <a:cubicBezTo>
                  <a:pt x="1856" y="675"/>
                  <a:pt x="1856" y="674"/>
                  <a:pt x="1855" y="674"/>
                </a:cubicBezTo>
                <a:cubicBezTo>
                  <a:pt x="1855" y="673"/>
                  <a:pt x="1855" y="674"/>
                  <a:pt x="1854" y="674"/>
                </a:cubicBezTo>
                <a:cubicBezTo>
                  <a:pt x="1853" y="674"/>
                  <a:pt x="1853" y="673"/>
                  <a:pt x="1853" y="673"/>
                </a:cubicBezTo>
                <a:cubicBezTo>
                  <a:pt x="1853" y="672"/>
                  <a:pt x="1853" y="673"/>
                  <a:pt x="1853" y="673"/>
                </a:cubicBezTo>
                <a:cubicBezTo>
                  <a:pt x="1852" y="674"/>
                  <a:pt x="1852" y="673"/>
                  <a:pt x="1852" y="673"/>
                </a:cubicBezTo>
                <a:cubicBezTo>
                  <a:pt x="1851" y="673"/>
                  <a:pt x="1851" y="673"/>
                  <a:pt x="1851" y="672"/>
                </a:cubicBezTo>
                <a:cubicBezTo>
                  <a:pt x="1850" y="672"/>
                  <a:pt x="1850" y="672"/>
                  <a:pt x="1850" y="672"/>
                </a:cubicBezTo>
                <a:cubicBezTo>
                  <a:pt x="1849" y="671"/>
                  <a:pt x="1849" y="671"/>
                  <a:pt x="1849" y="670"/>
                </a:cubicBezTo>
                <a:cubicBezTo>
                  <a:pt x="1849" y="670"/>
                  <a:pt x="1850" y="669"/>
                  <a:pt x="1850" y="668"/>
                </a:cubicBezTo>
                <a:cubicBezTo>
                  <a:pt x="1850" y="668"/>
                  <a:pt x="1850" y="668"/>
                  <a:pt x="1850" y="668"/>
                </a:cubicBezTo>
                <a:cubicBezTo>
                  <a:pt x="1849" y="668"/>
                  <a:pt x="1849" y="667"/>
                  <a:pt x="1849" y="667"/>
                </a:cubicBezTo>
                <a:cubicBezTo>
                  <a:pt x="1849" y="667"/>
                  <a:pt x="1849" y="667"/>
                  <a:pt x="1849" y="666"/>
                </a:cubicBezTo>
                <a:cubicBezTo>
                  <a:pt x="1848" y="666"/>
                  <a:pt x="1848" y="665"/>
                  <a:pt x="1849" y="665"/>
                </a:cubicBezTo>
                <a:cubicBezTo>
                  <a:pt x="1849" y="664"/>
                  <a:pt x="1849" y="664"/>
                  <a:pt x="1849" y="664"/>
                </a:cubicBezTo>
                <a:cubicBezTo>
                  <a:pt x="1849" y="663"/>
                  <a:pt x="1849" y="663"/>
                  <a:pt x="1850" y="662"/>
                </a:cubicBezTo>
                <a:cubicBezTo>
                  <a:pt x="1850" y="662"/>
                  <a:pt x="1850" y="662"/>
                  <a:pt x="1850" y="661"/>
                </a:cubicBezTo>
                <a:cubicBezTo>
                  <a:pt x="1850" y="661"/>
                  <a:pt x="1850" y="659"/>
                  <a:pt x="1849" y="659"/>
                </a:cubicBezTo>
                <a:cubicBezTo>
                  <a:pt x="1849" y="658"/>
                  <a:pt x="1849" y="657"/>
                  <a:pt x="1850" y="657"/>
                </a:cubicBezTo>
                <a:cubicBezTo>
                  <a:pt x="1850" y="656"/>
                  <a:pt x="1849" y="657"/>
                  <a:pt x="1849" y="657"/>
                </a:cubicBezTo>
                <a:cubicBezTo>
                  <a:pt x="1848" y="657"/>
                  <a:pt x="1848" y="655"/>
                  <a:pt x="1848" y="654"/>
                </a:cubicBezTo>
                <a:cubicBezTo>
                  <a:pt x="1847" y="654"/>
                  <a:pt x="1847" y="654"/>
                  <a:pt x="1847" y="653"/>
                </a:cubicBezTo>
                <a:cubicBezTo>
                  <a:pt x="1848" y="653"/>
                  <a:pt x="1848" y="651"/>
                  <a:pt x="1848" y="651"/>
                </a:cubicBezTo>
                <a:cubicBezTo>
                  <a:pt x="1848" y="650"/>
                  <a:pt x="1848" y="650"/>
                  <a:pt x="1848" y="649"/>
                </a:cubicBezTo>
                <a:cubicBezTo>
                  <a:pt x="1848" y="648"/>
                  <a:pt x="1848" y="648"/>
                  <a:pt x="1847" y="647"/>
                </a:cubicBezTo>
                <a:cubicBezTo>
                  <a:pt x="1847" y="647"/>
                  <a:pt x="1847" y="646"/>
                  <a:pt x="1848" y="646"/>
                </a:cubicBezTo>
                <a:cubicBezTo>
                  <a:pt x="1848" y="645"/>
                  <a:pt x="1848" y="646"/>
                  <a:pt x="1848" y="645"/>
                </a:cubicBezTo>
                <a:cubicBezTo>
                  <a:pt x="1847" y="645"/>
                  <a:pt x="1848" y="644"/>
                  <a:pt x="1849" y="643"/>
                </a:cubicBezTo>
                <a:cubicBezTo>
                  <a:pt x="1849" y="643"/>
                  <a:pt x="1848" y="643"/>
                  <a:pt x="1848" y="643"/>
                </a:cubicBezTo>
                <a:cubicBezTo>
                  <a:pt x="1847" y="642"/>
                  <a:pt x="1847" y="643"/>
                  <a:pt x="1846" y="642"/>
                </a:cubicBezTo>
                <a:cubicBezTo>
                  <a:pt x="1846" y="641"/>
                  <a:pt x="1846" y="641"/>
                  <a:pt x="1845" y="641"/>
                </a:cubicBezTo>
                <a:cubicBezTo>
                  <a:pt x="1844" y="640"/>
                  <a:pt x="1844" y="639"/>
                  <a:pt x="1844" y="639"/>
                </a:cubicBezTo>
                <a:cubicBezTo>
                  <a:pt x="1844" y="638"/>
                  <a:pt x="1844" y="638"/>
                  <a:pt x="1844" y="639"/>
                </a:cubicBezTo>
                <a:cubicBezTo>
                  <a:pt x="1843" y="639"/>
                  <a:pt x="1843" y="639"/>
                  <a:pt x="1842" y="639"/>
                </a:cubicBezTo>
                <a:cubicBezTo>
                  <a:pt x="1842" y="638"/>
                  <a:pt x="1842" y="639"/>
                  <a:pt x="1841" y="640"/>
                </a:cubicBezTo>
                <a:cubicBezTo>
                  <a:pt x="1841" y="640"/>
                  <a:pt x="1840" y="640"/>
                  <a:pt x="1840" y="640"/>
                </a:cubicBezTo>
                <a:cubicBezTo>
                  <a:pt x="1840" y="640"/>
                  <a:pt x="1839" y="638"/>
                  <a:pt x="1839" y="637"/>
                </a:cubicBezTo>
                <a:cubicBezTo>
                  <a:pt x="1839" y="637"/>
                  <a:pt x="1839" y="637"/>
                  <a:pt x="1839" y="636"/>
                </a:cubicBezTo>
                <a:cubicBezTo>
                  <a:pt x="1839" y="636"/>
                  <a:pt x="1839" y="635"/>
                  <a:pt x="1839" y="635"/>
                </a:cubicBezTo>
                <a:cubicBezTo>
                  <a:pt x="1839" y="634"/>
                  <a:pt x="1839" y="634"/>
                  <a:pt x="1839" y="633"/>
                </a:cubicBezTo>
                <a:cubicBezTo>
                  <a:pt x="1839" y="633"/>
                  <a:pt x="1839" y="632"/>
                  <a:pt x="1839" y="632"/>
                </a:cubicBezTo>
                <a:cubicBezTo>
                  <a:pt x="1839" y="632"/>
                  <a:pt x="1839" y="630"/>
                  <a:pt x="1839" y="629"/>
                </a:cubicBezTo>
                <a:cubicBezTo>
                  <a:pt x="1839" y="629"/>
                  <a:pt x="1839" y="629"/>
                  <a:pt x="1838" y="629"/>
                </a:cubicBezTo>
                <a:cubicBezTo>
                  <a:pt x="1838" y="629"/>
                  <a:pt x="1839" y="628"/>
                  <a:pt x="1839" y="627"/>
                </a:cubicBezTo>
                <a:cubicBezTo>
                  <a:pt x="1839" y="627"/>
                  <a:pt x="1838" y="627"/>
                  <a:pt x="1838" y="626"/>
                </a:cubicBezTo>
                <a:cubicBezTo>
                  <a:pt x="1838" y="626"/>
                  <a:pt x="1838" y="625"/>
                  <a:pt x="1838" y="625"/>
                </a:cubicBezTo>
                <a:cubicBezTo>
                  <a:pt x="1837" y="625"/>
                  <a:pt x="1837" y="625"/>
                  <a:pt x="1837" y="624"/>
                </a:cubicBezTo>
                <a:cubicBezTo>
                  <a:pt x="1837" y="624"/>
                  <a:pt x="1838" y="623"/>
                  <a:pt x="1838" y="623"/>
                </a:cubicBezTo>
                <a:cubicBezTo>
                  <a:pt x="1839" y="622"/>
                  <a:pt x="1838" y="623"/>
                  <a:pt x="1837" y="622"/>
                </a:cubicBezTo>
                <a:cubicBezTo>
                  <a:pt x="1837" y="622"/>
                  <a:pt x="1836" y="622"/>
                  <a:pt x="1836" y="621"/>
                </a:cubicBezTo>
                <a:cubicBezTo>
                  <a:pt x="1837" y="621"/>
                  <a:pt x="1836" y="620"/>
                  <a:pt x="1836" y="619"/>
                </a:cubicBezTo>
                <a:cubicBezTo>
                  <a:pt x="1837" y="619"/>
                  <a:pt x="1837" y="619"/>
                  <a:pt x="1837" y="618"/>
                </a:cubicBezTo>
                <a:cubicBezTo>
                  <a:pt x="1836" y="617"/>
                  <a:pt x="1837" y="617"/>
                  <a:pt x="1837" y="617"/>
                </a:cubicBezTo>
                <a:cubicBezTo>
                  <a:pt x="1837" y="616"/>
                  <a:pt x="1836" y="616"/>
                  <a:pt x="1836" y="616"/>
                </a:cubicBezTo>
                <a:cubicBezTo>
                  <a:pt x="1836" y="615"/>
                  <a:pt x="1835" y="615"/>
                  <a:pt x="1835" y="615"/>
                </a:cubicBezTo>
                <a:cubicBezTo>
                  <a:pt x="1835" y="615"/>
                  <a:pt x="1835" y="614"/>
                  <a:pt x="1836" y="614"/>
                </a:cubicBezTo>
                <a:cubicBezTo>
                  <a:pt x="1836" y="614"/>
                  <a:pt x="1835" y="614"/>
                  <a:pt x="1835" y="614"/>
                </a:cubicBezTo>
                <a:cubicBezTo>
                  <a:pt x="1834" y="615"/>
                  <a:pt x="1834" y="615"/>
                  <a:pt x="1833" y="615"/>
                </a:cubicBezTo>
                <a:cubicBezTo>
                  <a:pt x="1833" y="615"/>
                  <a:pt x="1833" y="615"/>
                  <a:pt x="1833" y="616"/>
                </a:cubicBezTo>
                <a:cubicBezTo>
                  <a:pt x="1833" y="616"/>
                  <a:pt x="1832" y="617"/>
                  <a:pt x="1832" y="618"/>
                </a:cubicBezTo>
                <a:cubicBezTo>
                  <a:pt x="1832" y="618"/>
                  <a:pt x="1832" y="619"/>
                  <a:pt x="1831" y="620"/>
                </a:cubicBezTo>
                <a:cubicBezTo>
                  <a:pt x="1831" y="621"/>
                  <a:pt x="1831" y="622"/>
                  <a:pt x="1831" y="623"/>
                </a:cubicBezTo>
                <a:cubicBezTo>
                  <a:pt x="1831" y="623"/>
                  <a:pt x="1831" y="623"/>
                  <a:pt x="1831" y="623"/>
                </a:cubicBezTo>
                <a:cubicBezTo>
                  <a:pt x="1830" y="623"/>
                  <a:pt x="1830" y="623"/>
                  <a:pt x="1830" y="623"/>
                </a:cubicBezTo>
                <a:cubicBezTo>
                  <a:pt x="1830" y="623"/>
                  <a:pt x="1829" y="623"/>
                  <a:pt x="1829" y="624"/>
                </a:cubicBezTo>
                <a:cubicBezTo>
                  <a:pt x="1829" y="624"/>
                  <a:pt x="1829" y="624"/>
                  <a:pt x="1829" y="625"/>
                </a:cubicBezTo>
                <a:cubicBezTo>
                  <a:pt x="1829" y="625"/>
                  <a:pt x="1829" y="625"/>
                  <a:pt x="1829" y="625"/>
                </a:cubicBezTo>
                <a:cubicBezTo>
                  <a:pt x="1828" y="626"/>
                  <a:pt x="1828" y="626"/>
                  <a:pt x="1828" y="627"/>
                </a:cubicBezTo>
                <a:cubicBezTo>
                  <a:pt x="1828" y="627"/>
                  <a:pt x="1829" y="626"/>
                  <a:pt x="1829" y="626"/>
                </a:cubicBezTo>
                <a:cubicBezTo>
                  <a:pt x="1829" y="627"/>
                  <a:pt x="1830" y="626"/>
                  <a:pt x="1830" y="627"/>
                </a:cubicBezTo>
                <a:cubicBezTo>
                  <a:pt x="1829" y="627"/>
                  <a:pt x="1830" y="627"/>
                  <a:pt x="1830" y="628"/>
                </a:cubicBezTo>
                <a:cubicBezTo>
                  <a:pt x="1831" y="628"/>
                  <a:pt x="1830" y="628"/>
                  <a:pt x="1830" y="629"/>
                </a:cubicBezTo>
                <a:cubicBezTo>
                  <a:pt x="1829" y="629"/>
                  <a:pt x="1829" y="628"/>
                  <a:pt x="1829" y="628"/>
                </a:cubicBezTo>
                <a:cubicBezTo>
                  <a:pt x="1829" y="628"/>
                  <a:pt x="1829" y="628"/>
                  <a:pt x="1829" y="628"/>
                </a:cubicBezTo>
                <a:cubicBezTo>
                  <a:pt x="1829" y="628"/>
                  <a:pt x="1828" y="629"/>
                  <a:pt x="1828" y="629"/>
                </a:cubicBezTo>
                <a:cubicBezTo>
                  <a:pt x="1828" y="630"/>
                  <a:pt x="1828" y="630"/>
                  <a:pt x="1828" y="631"/>
                </a:cubicBezTo>
                <a:cubicBezTo>
                  <a:pt x="1828" y="631"/>
                  <a:pt x="1828" y="632"/>
                  <a:pt x="1827" y="632"/>
                </a:cubicBezTo>
                <a:cubicBezTo>
                  <a:pt x="1827" y="633"/>
                  <a:pt x="1827" y="634"/>
                  <a:pt x="1826" y="634"/>
                </a:cubicBezTo>
                <a:cubicBezTo>
                  <a:pt x="1826" y="635"/>
                  <a:pt x="1826" y="636"/>
                  <a:pt x="1826" y="636"/>
                </a:cubicBezTo>
                <a:cubicBezTo>
                  <a:pt x="1826" y="637"/>
                  <a:pt x="1826" y="638"/>
                  <a:pt x="1826" y="638"/>
                </a:cubicBezTo>
                <a:cubicBezTo>
                  <a:pt x="1826" y="639"/>
                  <a:pt x="1826" y="639"/>
                  <a:pt x="1826" y="640"/>
                </a:cubicBezTo>
                <a:cubicBezTo>
                  <a:pt x="1826" y="641"/>
                  <a:pt x="1826" y="643"/>
                  <a:pt x="1826" y="644"/>
                </a:cubicBezTo>
                <a:cubicBezTo>
                  <a:pt x="1826" y="644"/>
                  <a:pt x="1825" y="645"/>
                  <a:pt x="1824" y="647"/>
                </a:cubicBezTo>
                <a:cubicBezTo>
                  <a:pt x="1824" y="648"/>
                  <a:pt x="1824" y="649"/>
                  <a:pt x="1823" y="650"/>
                </a:cubicBezTo>
                <a:cubicBezTo>
                  <a:pt x="1823" y="650"/>
                  <a:pt x="1823" y="651"/>
                  <a:pt x="1823" y="652"/>
                </a:cubicBezTo>
                <a:cubicBezTo>
                  <a:pt x="1822" y="652"/>
                  <a:pt x="1822" y="654"/>
                  <a:pt x="1821" y="655"/>
                </a:cubicBezTo>
                <a:cubicBezTo>
                  <a:pt x="1821" y="656"/>
                  <a:pt x="1820" y="657"/>
                  <a:pt x="1820" y="657"/>
                </a:cubicBezTo>
                <a:cubicBezTo>
                  <a:pt x="1819" y="658"/>
                  <a:pt x="1819" y="659"/>
                  <a:pt x="1819" y="659"/>
                </a:cubicBezTo>
                <a:cubicBezTo>
                  <a:pt x="1818" y="660"/>
                  <a:pt x="1818" y="661"/>
                  <a:pt x="1817" y="661"/>
                </a:cubicBezTo>
                <a:cubicBezTo>
                  <a:pt x="1816" y="662"/>
                  <a:pt x="1814" y="662"/>
                  <a:pt x="1813" y="662"/>
                </a:cubicBezTo>
                <a:cubicBezTo>
                  <a:pt x="1813" y="663"/>
                  <a:pt x="1812" y="662"/>
                  <a:pt x="1812" y="661"/>
                </a:cubicBezTo>
                <a:cubicBezTo>
                  <a:pt x="1811" y="661"/>
                  <a:pt x="1811" y="661"/>
                  <a:pt x="1810" y="660"/>
                </a:cubicBezTo>
                <a:cubicBezTo>
                  <a:pt x="1810" y="660"/>
                  <a:pt x="1809" y="660"/>
                  <a:pt x="1809" y="660"/>
                </a:cubicBezTo>
                <a:cubicBezTo>
                  <a:pt x="1809" y="660"/>
                  <a:pt x="1809" y="659"/>
                  <a:pt x="1809" y="658"/>
                </a:cubicBezTo>
                <a:cubicBezTo>
                  <a:pt x="1809" y="657"/>
                  <a:pt x="1808" y="657"/>
                  <a:pt x="1808" y="657"/>
                </a:cubicBezTo>
                <a:cubicBezTo>
                  <a:pt x="1807" y="657"/>
                  <a:pt x="1806" y="656"/>
                  <a:pt x="1806" y="656"/>
                </a:cubicBezTo>
                <a:cubicBezTo>
                  <a:pt x="1805" y="656"/>
                  <a:pt x="1805" y="656"/>
                  <a:pt x="1804" y="656"/>
                </a:cubicBezTo>
                <a:cubicBezTo>
                  <a:pt x="1804" y="656"/>
                  <a:pt x="1803" y="655"/>
                  <a:pt x="1802" y="655"/>
                </a:cubicBezTo>
                <a:cubicBezTo>
                  <a:pt x="1802" y="654"/>
                  <a:pt x="1801" y="654"/>
                  <a:pt x="1801" y="653"/>
                </a:cubicBezTo>
                <a:cubicBezTo>
                  <a:pt x="1801" y="652"/>
                  <a:pt x="1801" y="652"/>
                  <a:pt x="1800" y="652"/>
                </a:cubicBezTo>
                <a:cubicBezTo>
                  <a:pt x="1800" y="652"/>
                  <a:pt x="1799" y="652"/>
                  <a:pt x="1798" y="651"/>
                </a:cubicBezTo>
                <a:cubicBezTo>
                  <a:pt x="1798" y="651"/>
                  <a:pt x="1798" y="651"/>
                  <a:pt x="1797" y="650"/>
                </a:cubicBezTo>
                <a:cubicBezTo>
                  <a:pt x="1797" y="650"/>
                  <a:pt x="1797" y="649"/>
                  <a:pt x="1797" y="650"/>
                </a:cubicBezTo>
                <a:cubicBezTo>
                  <a:pt x="1797" y="650"/>
                  <a:pt x="1796" y="650"/>
                  <a:pt x="1796" y="650"/>
                </a:cubicBezTo>
                <a:cubicBezTo>
                  <a:pt x="1795" y="650"/>
                  <a:pt x="1795" y="650"/>
                  <a:pt x="1795" y="650"/>
                </a:cubicBezTo>
                <a:cubicBezTo>
                  <a:pt x="1795" y="649"/>
                  <a:pt x="1795" y="649"/>
                  <a:pt x="1795" y="649"/>
                </a:cubicBezTo>
                <a:cubicBezTo>
                  <a:pt x="1795" y="648"/>
                  <a:pt x="1794" y="648"/>
                  <a:pt x="1794" y="648"/>
                </a:cubicBezTo>
                <a:cubicBezTo>
                  <a:pt x="1793" y="648"/>
                  <a:pt x="1793" y="647"/>
                  <a:pt x="1793" y="647"/>
                </a:cubicBezTo>
                <a:cubicBezTo>
                  <a:pt x="1793" y="646"/>
                  <a:pt x="1792" y="646"/>
                  <a:pt x="1792" y="646"/>
                </a:cubicBezTo>
                <a:cubicBezTo>
                  <a:pt x="1791" y="645"/>
                  <a:pt x="1790" y="644"/>
                  <a:pt x="1790" y="644"/>
                </a:cubicBezTo>
                <a:cubicBezTo>
                  <a:pt x="1789" y="644"/>
                  <a:pt x="1788" y="644"/>
                  <a:pt x="1788" y="643"/>
                </a:cubicBezTo>
                <a:cubicBezTo>
                  <a:pt x="1788" y="642"/>
                  <a:pt x="1788" y="642"/>
                  <a:pt x="1788" y="642"/>
                </a:cubicBezTo>
                <a:cubicBezTo>
                  <a:pt x="1788" y="642"/>
                  <a:pt x="1789" y="642"/>
                  <a:pt x="1789" y="641"/>
                </a:cubicBezTo>
                <a:cubicBezTo>
                  <a:pt x="1789" y="641"/>
                  <a:pt x="1790" y="640"/>
                  <a:pt x="1790" y="640"/>
                </a:cubicBezTo>
                <a:cubicBezTo>
                  <a:pt x="1790" y="640"/>
                  <a:pt x="1791" y="639"/>
                  <a:pt x="1791" y="638"/>
                </a:cubicBezTo>
                <a:cubicBezTo>
                  <a:pt x="1792" y="638"/>
                  <a:pt x="1792" y="638"/>
                  <a:pt x="1792" y="637"/>
                </a:cubicBezTo>
                <a:cubicBezTo>
                  <a:pt x="1792" y="636"/>
                  <a:pt x="1793" y="636"/>
                  <a:pt x="1793" y="636"/>
                </a:cubicBezTo>
                <a:cubicBezTo>
                  <a:pt x="1793" y="635"/>
                  <a:pt x="1793" y="636"/>
                  <a:pt x="1793" y="635"/>
                </a:cubicBezTo>
                <a:cubicBezTo>
                  <a:pt x="1794" y="634"/>
                  <a:pt x="1793" y="634"/>
                  <a:pt x="1793" y="635"/>
                </a:cubicBezTo>
                <a:cubicBezTo>
                  <a:pt x="1793" y="635"/>
                  <a:pt x="1792" y="635"/>
                  <a:pt x="1792" y="634"/>
                </a:cubicBezTo>
                <a:cubicBezTo>
                  <a:pt x="1792" y="633"/>
                  <a:pt x="1793" y="633"/>
                  <a:pt x="1793" y="633"/>
                </a:cubicBezTo>
                <a:cubicBezTo>
                  <a:pt x="1793" y="633"/>
                  <a:pt x="1793" y="633"/>
                  <a:pt x="1793" y="632"/>
                </a:cubicBezTo>
                <a:cubicBezTo>
                  <a:pt x="1793" y="632"/>
                  <a:pt x="1793" y="632"/>
                  <a:pt x="1793" y="632"/>
                </a:cubicBezTo>
                <a:cubicBezTo>
                  <a:pt x="1793" y="631"/>
                  <a:pt x="1794" y="632"/>
                  <a:pt x="1794" y="632"/>
                </a:cubicBezTo>
                <a:cubicBezTo>
                  <a:pt x="1794" y="632"/>
                  <a:pt x="1794" y="632"/>
                  <a:pt x="1794" y="631"/>
                </a:cubicBezTo>
                <a:cubicBezTo>
                  <a:pt x="1794" y="631"/>
                  <a:pt x="1794" y="631"/>
                  <a:pt x="1795" y="631"/>
                </a:cubicBezTo>
                <a:cubicBezTo>
                  <a:pt x="1795" y="632"/>
                  <a:pt x="1795" y="631"/>
                  <a:pt x="1796" y="631"/>
                </a:cubicBezTo>
                <a:cubicBezTo>
                  <a:pt x="1796" y="630"/>
                  <a:pt x="1796" y="631"/>
                  <a:pt x="1796" y="631"/>
                </a:cubicBezTo>
                <a:cubicBezTo>
                  <a:pt x="1796" y="632"/>
                  <a:pt x="1796" y="632"/>
                  <a:pt x="1796" y="631"/>
                </a:cubicBezTo>
                <a:cubicBezTo>
                  <a:pt x="1797" y="631"/>
                  <a:pt x="1797" y="631"/>
                  <a:pt x="1797" y="630"/>
                </a:cubicBezTo>
                <a:cubicBezTo>
                  <a:pt x="1797" y="629"/>
                  <a:pt x="1797" y="630"/>
                  <a:pt x="1798" y="630"/>
                </a:cubicBezTo>
                <a:cubicBezTo>
                  <a:pt x="1798" y="630"/>
                  <a:pt x="1797" y="629"/>
                  <a:pt x="1797" y="629"/>
                </a:cubicBezTo>
                <a:cubicBezTo>
                  <a:pt x="1797" y="629"/>
                  <a:pt x="1797" y="628"/>
                  <a:pt x="1797" y="628"/>
                </a:cubicBezTo>
                <a:cubicBezTo>
                  <a:pt x="1798" y="628"/>
                  <a:pt x="1798" y="628"/>
                  <a:pt x="1798" y="627"/>
                </a:cubicBezTo>
                <a:cubicBezTo>
                  <a:pt x="1798" y="627"/>
                  <a:pt x="1799" y="626"/>
                  <a:pt x="1800" y="625"/>
                </a:cubicBezTo>
                <a:cubicBezTo>
                  <a:pt x="1800" y="625"/>
                  <a:pt x="1800" y="624"/>
                  <a:pt x="1799" y="624"/>
                </a:cubicBezTo>
                <a:cubicBezTo>
                  <a:pt x="1799" y="624"/>
                  <a:pt x="1799" y="624"/>
                  <a:pt x="1799" y="624"/>
                </a:cubicBezTo>
                <a:cubicBezTo>
                  <a:pt x="1799" y="625"/>
                  <a:pt x="1798" y="625"/>
                  <a:pt x="1798" y="624"/>
                </a:cubicBezTo>
                <a:cubicBezTo>
                  <a:pt x="1798" y="624"/>
                  <a:pt x="1798" y="623"/>
                  <a:pt x="1798" y="623"/>
                </a:cubicBezTo>
                <a:cubicBezTo>
                  <a:pt x="1797" y="622"/>
                  <a:pt x="1797" y="623"/>
                  <a:pt x="1797" y="623"/>
                </a:cubicBezTo>
                <a:cubicBezTo>
                  <a:pt x="1797" y="623"/>
                  <a:pt x="1796" y="623"/>
                  <a:pt x="1796" y="623"/>
                </a:cubicBezTo>
                <a:cubicBezTo>
                  <a:pt x="1796" y="623"/>
                  <a:pt x="1796" y="622"/>
                  <a:pt x="1796" y="623"/>
                </a:cubicBezTo>
                <a:cubicBezTo>
                  <a:pt x="1796" y="623"/>
                  <a:pt x="1795" y="623"/>
                  <a:pt x="1796" y="623"/>
                </a:cubicBezTo>
                <a:cubicBezTo>
                  <a:pt x="1796" y="623"/>
                  <a:pt x="1796" y="624"/>
                  <a:pt x="1796" y="624"/>
                </a:cubicBezTo>
                <a:cubicBezTo>
                  <a:pt x="1796" y="625"/>
                  <a:pt x="1796" y="624"/>
                  <a:pt x="1796" y="625"/>
                </a:cubicBezTo>
                <a:cubicBezTo>
                  <a:pt x="1796" y="625"/>
                  <a:pt x="1796" y="626"/>
                  <a:pt x="1795" y="626"/>
                </a:cubicBezTo>
                <a:cubicBezTo>
                  <a:pt x="1794" y="626"/>
                  <a:pt x="1794" y="625"/>
                  <a:pt x="1794" y="625"/>
                </a:cubicBezTo>
                <a:cubicBezTo>
                  <a:pt x="1795" y="625"/>
                  <a:pt x="1795" y="624"/>
                  <a:pt x="1794" y="624"/>
                </a:cubicBezTo>
                <a:cubicBezTo>
                  <a:pt x="1794" y="625"/>
                  <a:pt x="1795" y="624"/>
                  <a:pt x="1794" y="624"/>
                </a:cubicBezTo>
                <a:cubicBezTo>
                  <a:pt x="1793" y="624"/>
                  <a:pt x="1793" y="624"/>
                  <a:pt x="1793" y="625"/>
                </a:cubicBezTo>
                <a:cubicBezTo>
                  <a:pt x="1792" y="625"/>
                  <a:pt x="1792" y="625"/>
                  <a:pt x="1793" y="624"/>
                </a:cubicBezTo>
                <a:cubicBezTo>
                  <a:pt x="1793" y="623"/>
                  <a:pt x="1793" y="623"/>
                  <a:pt x="1793" y="623"/>
                </a:cubicBezTo>
                <a:cubicBezTo>
                  <a:pt x="1794" y="622"/>
                  <a:pt x="1794" y="622"/>
                  <a:pt x="1794" y="622"/>
                </a:cubicBezTo>
                <a:cubicBezTo>
                  <a:pt x="1794" y="622"/>
                  <a:pt x="1794" y="621"/>
                  <a:pt x="1794" y="621"/>
                </a:cubicBezTo>
                <a:cubicBezTo>
                  <a:pt x="1794" y="621"/>
                  <a:pt x="1794" y="622"/>
                  <a:pt x="1793" y="622"/>
                </a:cubicBezTo>
                <a:cubicBezTo>
                  <a:pt x="1792" y="622"/>
                  <a:pt x="1792" y="622"/>
                  <a:pt x="1792" y="623"/>
                </a:cubicBezTo>
                <a:cubicBezTo>
                  <a:pt x="1792" y="623"/>
                  <a:pt x="1792" y="623"/>
                  <a:pt x="1791" y="623"/>
                </a:cubicBezTo>
                <a:cubicBezTo>
                  <a:pt x="1790" y="623"/>
                  <a:pt x="1790" y="623"/>
                  <a:pt x="1790" y="624"/>
                </a:cubicBezTo>
                <a:cubicBezTo>
                  <a:pt x="1790" y="625"/>
                  <a:pt x="1789" y="624"/>
                  <a:pt x="1789" y="624"/>
                </a:cubicBezTo>
                <a:cubicBezTo>
                  <a:pt x="1788" y="624"/>
                  <a:pt x="1788" y="624"/>
                  <a:pt x="1788" y="624"/>
                </a:cubicBezTo>
                <a:cubicBezTo>
                  <a:pt x="1788" y="623"/>
                  <a:pt x="1787" y="623"/>
                  <a:pt x="1787" y="623"/>
                </a:cubicBezTo>
                <a:cubicBezTo>
                  <a:pt x="1787" y="622"/>
                  <a:pt x="1786" y="623"/>
                  <a:pt x="1786" y="623"/>
                </a:cubicBezTo>
                <a:cubicBezTo>
                  <a:pt x="1786" y="624"/>
                  <a:pt x="1785" y="624"/>
                  <a:pt x="1785" y="623"/>
                </a:cubicBezTo>
                <a:cubicBezTo>
                  <a:pt x="1784" y="623"/>
                  <a:pt x="1784" y="623"/>
                  <a:pt x="1784" y="623"/>
                </a:cubicBezTo>
                <a:cubicBezTo>
                  <a:pt x="1783" y="623"/>
                  <a:pt x="1784" y="623"/>
                  <a:pt x="1783" y="623"/>
                </a:cubicBezTo>
                <a:cubicBezTo>
                  <a:pt x="1783" y="622"/>
                  <a:pt x="1783" y="622"/>
                  <a:pt x="1782" y="622"/>
                </a:cubicBezTo>
                <a:cubicBezTo>
                  <a:pt x="1781" y="622"/>
                  <a:pt x="1782" y="621"/>
                  <a:pt x="1782" y="621"/>
                </a:cubicBezTo>
                <a:cubicBezTo>
                  <a:pt x="1782" y="621"/>
                  <a:pt x="1782" y="621"/>
                  <a:pt x="1781" y="621"/>
                </a:cubicBezTo>
                <a:cubicBezTo>
                  <a:pt x="1781" y="621"/>
                  <a:pt x="1780" y="621"/>
                  <a:pt x="1780" y="622"/>
                </a:cubicBezTo>
                <a:cubicBezTo>
                  <a:pt x="1780" y="622"/>
                  <a:pt x="1780" y="621"/>
                  <a:pt x="1779" y="621"/>
                </a:cubicBezTo>
                <a:cubicBezTo>
                  <a:pt x="1779" y="621"/>
                  <a:pt x="1779" y="621"/>
                  <a:pt x="1779" y="621"/>
                </a:cubicBezTo>
                <a:cubicBezTo>
                  <a:pt x="1779" y="620"/>
                  <a:pt x="1778" y="621"/>
                  <a:pt x="1778" y="621"/>
                </a:cubicBezTo>
                <a:cubicBezTo>
                  <a:pt x="1777" y="621"/>
                  <a:pt x="1777" y="620"/>
                  <a:pt x="1777" y="620"/>
                </a:cubicBezTo>
                <a:cubicBezTo>
                  <a:pt x="1777" y="619"/>
                  <a:pt x="1777" y="619"/>
                  <a:pt x="1776" y="618"/>
                </a:cubicBezTo>
                <a:cubicBezTo>
                  <a:pt x="1776" y="618"/>
                  <a:pt x="1776" y="618"/>
                  <a:pt x="1776" y="619"/>
                </a:cubicBezTo>
                <a:cubicBezTo>
                  <a:pt x="1775" y="619"/>
                  <a:pt x="1775" y="619"/>
                  <a:pt x="1775" y="619"/>
                </a:cubicBezTo>
                <a:cubicBezTo>
                  <a:pt x="1775" y="620"/>
                  <a:pt x="1774" y="619"/>
                  <a:pt x="1774" y="619"/>
                </a:cubicBezTo>
                <a:cubicBezTo>
                  <a:pt x="1774" y="618"/>
                  <a:pt x="1774" y="618"/>
                  <a:pt x="1775" y="617"/>
                </a:cubicBezTo>
                <a:cubicBezTo>
                  <a:pt x="1775" y="617"/>
                  <a:pt x="1775" y="616"/>
                  <a:pt x="1774" y="616"/>
                </a:cubicBezTo>
                <a:cubicBezTo>
                  <a:pt x="1774" y="616"/>
                  <a:pt x="1774" y="617"/>
                  <a:pt x="1774" y="617"/>
                </a:cubicBezTo>
                <a:cubicBezTo>
                  <a:pt x="1774" y="618"/>
                  <a:pt x="1774" y="618"/>
                  <a:pt x="1774" y="618"/>
                </a:cubicBezTo>
                <a:cubicBezTo>
                  <a:pt x="1774" y="618"/>
                  <a:pt x="1774" y="618"/>
                  <a:pt x="1773" y="617"/>
                </a:cubicBezTo>
                <a:cubicBezTo>
                  <a:pt x="1773" y="617"/>
                  <a:pt x="1773" y="617"/>
                  <a:pt x="1773" y="617"/>
                </a:cubicBezTo>
                <a:cubicBezTo>
                  <a:pt x="1773" y="618"/>
                  <a:pt x="1772" y="617"/>
                  <a:pt x="1772" y="617"/>
                </a:cubicBezTo>
                <a:cubicBezTo>
                  <a:pt x="1772" y="616"/>
                  <a:pt x="1772" y="617"/>
                  <a:pt x="1772" y="617"/>
                </a:cubicBezTo>
                <a:cubicBezTo>
                  <a:pt x="1772" y="618"/>
                  <a:pt x="1772" y="618"/>
                  <a:pt x="1772" y="618"/>
                </a:cubicBezTo>
                <a:cubicBezTo>
                  <a:pt x="1771" y="619"/>
                  <a:pt x="1771" y="618"/>
                  <a:pt x="1771" y="617"/>
                </a:cubicBezTo>
                <a:cubicBezTo>
                  <a:pt x="1771" y="617"/>
                  <a:pt x="1771" y="617"/>
                  <a:pt x="1770" y="617"/>
                </a:cubicBezTo>
                <a:cubicBezTo>
                  <a:pt x="1770" y="617"/>
                  <a:pt x="1770" y="617"/>
                  <a:pt x="1770" y="617"/>
                </a:cubicBezTo>
                <a:cubicBezTo>
                  <a:pt x="1770" y="617"/>
                  <a:pt x="1770" y="618"/>
                  <a:pt x="1770" y="618"/>
                </a:cubicBezTo>
                <a:cubicBezTo>
                  <a:pt x="1770" y="618"/>
                  <a:pt x="1770" y="619"/>
                  <a:pt x="1770" y="619"/>
                </a:cubicBezTo>
                <a:cubicBezTo>
                  <a:pt x="1771" y="619"/>
                  <a:pt x="1771" y="619"/>
                  <a:pt x="1771" y="619"/>
                </a:cubicBezTo>
                <a:cubicBezTo>
                  <a:pt x="1771" y="619"/>
                  <a:pt x="1772" y="619"/>
                  <a:pt x="1772" y="619"/>
                </a:cubicBezTo>
                <a:cubicBezTo>
                  <a:pt x="1773" y="619"/>
                  <a:pt x="1773" y="619"/>
                  <a:pt x="1773" y="619"/>
                </a:cubicBezTo>
                <a:cubicBezTo>
                  <a:pt x="1774" y="619"/>
                  <a:pt x="1774" y="620"/>
                  <a:pt x="1774" y="620"/>
                </a:cubicBezTo>
                <a:cubicBezTo>
                  <a:pt x="1774" y="620"/>
                  <a:pt x="1774" y="620"/>
                  <a:pt x="1774" y="621"/>
                </a:cubicBezTo>
                <a:cubicBezTo>
                  <a:pt x="1774" y="621"/>
                  <a:pt x="1774" y="621"/>
                  <a:pt x="1774" y="621"/>
                </a:cubicBezTo>
                <a:cubicBezTo>
                  <a:pt x="1774" y="622"/>
                  <a:pt x="1774" y="622"/>
                  <a:pt x="1774" y="623"/>
                </a:cubicBezTo>
                <a:cubicBezTo>
                  <a:pt x="1774" y="623"/>
                  <a:pt x="1774" y="624"/>
                  <a:pt x="1774" y="624"/>
                </a:cubicBezTo>
                <a:cubicBezTo>
                  <a:pt x="1775" y="624"/>
                  <a:pt x="1774" y="624"/>
                  <a:pt x="1774" y="624"/>
                </a:cubicBezTo>
                <a:cubicBezTo>
                  <a:pt x="1774" y="623"/>
                  <a:pt x="1773" y="624"/>
                  <a:pt x="1773" y="624"/>
                </a:cubicBezTo>
                <a:cubicBezTo>
                  <a:pt x="1772" y="624"/>
                  <a:pt x="1773" y="624"/>
                  <a:pt x="1772" y="625"/>
                </a:cubicBezTo>
                <a:cubicBezTo>
                  <a:pt x="1772" y="625"/>
                  <a:pt x="1772" y="624"/>
                  <a:pt x="1772" y="624"/>
                </a:cubicBezTo>
                <a:cubicBezTo>
                  <a:pt x="1771" y="624"/>
                  <a:pt x="1771" y="624"/>
                  <a:pt x="1770" y="625"/>
                </a:cubicBezTo>
                <a:cubicBezTo>
                  <a:pt x="1770" y="625"/>
                  <a:pt x="1770" y="624"/>
                  <a:pt x="1769" y="625"/>
                </a:cubicBezTo>
                <a:cubicBezTo>
                  <a:pt x="1768" y="625"/>
                  <a:pt x="1768" y="625"/>
                  <a:pt x="1767" y="625"/>
                </a:cubicBezTo>
                <a:cubicBezTo>
                  <a:pt x="1766" y="625"/>
                  <a:pt x="1766" y="624"/>
                  <a:pt x="1766" y="624"/>
                </a:cubicBezTo>
                <a:cubicBezTo>
                  <a:pt x="1766" y="624"/>
                  <a:pt x="1765" y="624"/>
                  <a:pt x="1765" y="624"/>
                </a:cubicBezTo>
                <a:cubicBezTo>
                  <a:pt x="1765" y="624"/>
                  <a:pt x="1765" y="624"/>
                  <a:pt x="1764" y="624"/>
                </a:cubicBezTo>
                <a:cubicBezTo>
                  <a:pt x="1764" y="624"/>
                  <a:pt x="1764" y="624"/>
                  <a:pt x="1764" y="624"/>
                </a:cubicBezTo>
                <a:cubicBezTo>
                  <a:pt x="1764" y="625"/>
                  <a:pt x="1764" y="625"/>
                  <a:pt x="1764" y="625"/>
                </a:cubicBezTo>
                <a:cubicBezTo>
                  <a:pt x="1763" y="625"/>
                  <a:pt x="1763" y="625"/>
                  <a:pt x="1763" y="626"/>
                </a:cubicBezTo>
                <a:cubicBezTo>
                  <a:pt x="1763" y="626"/>
                  <a:pt x="1763" y="627"/>
                  <a:pt x="1763" y="627"/>
                </a:cubicBezTo>
                <a:cubicBezTo>
                  <a:pt x="1763" y="628"/>
                  <a:pt x="1763" y="627"/>
                  <a:pt x="1762" y="626"/>
                </a:cubicBezTo>
                <a:cubicBezTo>
                  <a:pt x="1762" y="625"/>
                  <a:pt x="1762" y="625"/>
                  <a:pt x="1761" y="626"/>
                </a:cubicBezTo>
                <a:cubicBezTo>
                  <a:pt x="1761" y="626"/>
                  <a:pt x="1761" y="626"/>
                  <a:pt x="1761" y="627"/>
                </a:cubicBezTo>
                <a:cubicBezTo>
                  <a:pt x="1761" y="627"/>
                  <a:pt x="1761" y="627"/>
                  <a:pt x="1761" y="628"/>
                </a:cubicBezTo>
                <a:cubicBezTo>
                  <a:pt x="1762" y="628"/>
                  <a:pt x="1761" y="628"/>
                  <a:pt x="1761" y="627"/>
                </a:cubicBezTo>
                <a:cubicBezTo>
                  <a:pt x="1761" y="627"/>
                  <a:pt x="1761" y="627"/>
                  <a:pt x="1760" y="627"/>
                </a:cubicBezTo>
                <a:cubicBezTo>
                  <a:pt x="1759" y="628"/>
                  <a:pt x="1760" y="628"/>
                  <a:pt x="1759" y="629"/>
                </a:cubicBezTo>
                <a:cubicBezTo>
                  <a:pt x="1759" y="629"/>
                  <a:pt x="1759" y="629"/>
                  <a:pt x="1759" y="629"/>
                </a:cubicBezTo>
                <a:cubicBezTo>
                  <a:pt x="1758" y="629"/>
                  <a:pt x="1758" y="629"/>
                  <a:pt x="1758" y="630"/>
                </a:cubicBezTo>
                <a:cubicBezTo>
                  <a:pt x="1758" y="630"/>
                  <a:pt x="1758" y="631"/>
                  <a:pt x="1758" y="631"/>
                </a:cubicBezTo>
                <a:cubicBezTo>
                  <a:pt x="1758" y="632"/>
                  <a:pt x="1759" y="632"/>
                  <a:pt x="1758" y="632"/>
                </a:cubicBezTo>
                <a:cubicBezTo>
                  <a:pt x="1758" y="633"/>
                  <a:pt x="1757" y="633"/>
                  <a:pt x="1757" y="633"/>
                </a:cubicBezTo>
                <a:cubicBezTo>
                  <a:pt x="1756" y="633"/>
                  <a:pt x="1756" y="633"/>
                  <a:pt x="1756" y="634"/>
                </a:cubicBezTo>
                <a:cubicBezTo>
                  <a:pt x="1755" y="634"/>
                  <a:pt x="1756" y="635"/>
                  <a:pt x="1755" y="635"/>
                </a:cubicBezTo>
                <a:cubicBezTo>
                  <a:pt x="1755" y="635"/>
                  <a:pt x="1755" y="635"/>
                  <a:pt x="1755" y="636"/>
                </a:cubicBezTo>
                <a:cubicBezTo>
                  <a:pt x="1755" y="637"/>
                  <a:pt x="1755" y="637"/>
                  <a:pt x="1754" y="637"/>
                </a:cubicBezTo>
                <a:cubicBezTo>
                  <a:pt x="1753" y="637"/>
                  <a:pt x="1753" y="637"/>
                  <a:pt x="1753" y="638"/>
                </a:cubicBezTo>
                <a:cubicBezTo>
                  <a:pt x="1753" y="638"/>
                  <a:pt x="1752" y="639"/>
                  <a:pt x="1752" y="639"/>
                </a:cubicBezTo>
                <a:cubicBezTo>
                  <a:pt x="1752" y="639"/>
                  <a:pt x="1752" y="640"/>
                  <a:pt x="1752" y="640"/>
                </a:cubicBezTo>
                <a:cubicBezTo>
                  <a:pt x="1753" y="641"/>
                  <a:pt x="1753" y="641"/>
                  <a:pt x="1754" y="641"/>
                </a:cubicBezTo>
                <a:cubicBezTo>
                  <a:pt x="1754" y="640"/>
                  <a:pt x="1755" y="641"/>
                  <a:pt x="1754" y="641"/>
                </a:cubicBezTo>
                <a:cubicBezTo>
                  <a:pt x="1754" y="641"/>
                  <a:pt x="1754" y="641"/>
                  <a:pt x="1753" y="641"/>
                </a:cubicBezTo>
                <a:cubicBezTo>
                  <a:pt x="1753" y="641"/>
                  <a:pt x="1754" y="642"/>
                  <a:pt x="1754" y="642"/>
                </a:cubicBezTo>
                <a:cubicBezTo>
                  <a:pt x="1754" y="642"/>
                  <a:pt x="1755" y="642"/>
                  <a:pt x="1755" y="642"/>
                </a:cubicBezTo>
                <a:cubicBezTo>
                  <a:pt x="1756" y="642"/>
                  <a:pt x="1755" y="642"/>
                  <a:pt x="1754" y="642"/>
                </a:cubicBezTo>
                <a:cubicBezTo>
                  <a:pt x="1753" y="643"/>
                  <a:pt x="1753" y="643"/>
                  <a:pt x="1753" y="642"/>
                </a:cubicBezTo>
                <a:cubicBezTo>
                  <a:pt x="1753" y="642"/>
                  <a:pt x="1753" y="642"/>
                  <a:pt x="1753" y="643"/>
                </a:cubicBezTo>
                <a:cubicBezTo>
                  <a:pt x="1753" y="643"/>
                  <a:pt x="1753" y="643"/>
                  <a:pt x="1753" y="644"/>
                </a:cubicBezTo>
                <a:cubicBezTo>
                  <a:pt x="1753" y="644"/>
                  <a:pt x="1754" y="645"/>
                  <a:pt x="1753" y="645"/>
                </a:cubicBezTo>
                <a:cubicBezTo>
                  <a:pt x="1753" y="645"/>
                  <a:pt x="1753" y="645"/>
                  <a:pt x="1753" y="644"/>
                </a:cubicBezTo>
                <a:cubicBezTo>
                  <a:pt x="1753" y="644"/>
                  <a:pt x="1752" y="643"/>
                  <a:pt x="1752" y="643"/>
                </a:cubicBezTo>
                <a:cubicBezTo>
                  <a:pt x="1751" y="642"/>
                  <a:pt x="1751" y="642"/>
                  <a:pt x="1751" y="643"/>
                </a:cubicBezTo>
                <a:cubicBezTo>
                  <a:pt x="1751" y="644"/>
                  <a:pt x="1751" y="644"/>
                  <a:pt x="1751" y="644"/>
                </a:cubicBezTo>
                <a:cubicBezTo>
                  <a:pt x="1751" y="645"/>
                  <a:pt x="1750" y="645"/>
                  <a:pt x="1750" y="644"/>
                </a:cubicBezTo>
                <a:cubicBezTo>
                  <a:pt x="1751" y="644"/>
                  <a:pt x="1750" y="644"/>
                  <a:pt x="1750" y="643"/>
                </a:cubicBezTo>
                <a:cubicBezTo>
                  <a:pt x="1750" y="643"/>
                  <a:pt x="1750" y="643"/>
                  <a:pt x="1749" y="642"/>
                </a:cubicBezTo>
                <a:cubicBezTo>
                  <a:pt x="1748" y="642"/>
                  <a:pt x="1747" y="642"/>
                  <a:pt x="1747" y="642"/>
                </a:cubicBezTo>
                <a:cubicBezTo>
                  <a:pt x="1746" y="642"/>
                  <a:pt x="1746" y="643"/>
                  <a:pt x="1746" y="643"/>
                </a:cubicBezTo>
                <a:cubicBezTo>
                  <a:pt x="1746" y="644"/>
                  <a:pt x="1746" y="644"/>
                  <a:pt x="1746" y="644"/>
                </a:cubicBezTo>
                <a:cubicBezTo>
                  <a:pt x="1745" y="644"/>
                  <a:pt x="1745" y="643"/>
                  <a:pt x="1745" y="644"/>
                </a:cubicBezTo>
                <a:cubicBezTo>
                  <a:pt x="1744" y="644"/>
                  <a:pt x="1745" y="644"/>
                  <a:pt x="1745" y="645"/>
                </a:cubicBezTo>
                <a:cubicBezTo>
                  <a:pt x="1745" y="646"/>
                  <a:pt x="1745" y="646"/>
                  <a:pt x="1745" y="646"/>
                </a:cubicBezTo>
                <a:cubicBezTo>
                  <a:pt x="1745" y="646"/>
                  <a:pt x="1744" y="646"/>
                  <a:pt x="1744" y="645"/>
                </a:cubicBezTo>
                <a:cubicBezTo>
                  <a:pt x="1744" y="645"/>
                  <a:pt x="1744" y="645"/>
                  <a:pt x="1744" y="646"/>
                </a:cubicBezTo>
                <a:cubicBezTo>
                  <a:pt x="1743" y="647"/>
                  <a:pt x="1743" y="647"/>
                  <a:pt x="1743" y="647"/>
                </a:cubicBezTo>
                <a:cubicBezTo>
                  <a:pt x="1743" y="647"/>
                  <a:pt x="1743" y="647"/>
                  <a:pt x="1743" y="646"/>
                </a:cubicBezTo>
                <a:cubicBezTo>
                  <a:pt x="1743" y="646"/>
                  <a:pt x="1744" y="646"/>
                  <a:pt x="1744" y="645"/>
                </a:cubicBezTo>
                <a:cubicBezTo>
                  <a:pt x="1744" y="644"/>
                  <a:pt x="1744" y="643"/>
                  <a:pt x="1745" y="643"/>
                </a:cubicBezTo>
                <a:cubicBezTo>
                  <a:pt x="1745" y="642"/>
                  <a:pt x="1745" y="642"/>
                  <a:pt x="1745" y="642"/>
                </a:cubicBezTo>
                <a:cubicBezTo>
                  <a:pt x="1744" y="641"/>
                  <a:pt x="1744" y="641"/>
                  <a:pt x="1743" y="640"/>
                </a:cubicBezTo>
                <a:cubicBezTo>
                  <a:pt x="1742" y="640"/>
                  <a:pt x="1743" y="639"/>
                  <a:pt x="1742" y="638"/>
                </a:cubicBezTo>
                <a:cubicBezTo>
                  <a:pt x="1742" y="638"/>
                  <a:pt x="1742" y="637"/>
                  <a:pt x="1741" y="637"/>
                </a:cubicBezTo>
                <a:cubicBezTo>
                  <a:pt x="1741" y="637"/>
                  <a:pt x="1741" y="636"/>
                  <a:pt x="1740" y="636"/>
                </a:cubicBezTo>
                <a:cubicBezTo>
                  <a:pt x="1740" y="636"/>
                  <a:pt x="1739" y="637"/>
                  <a:pt x="1739" y="636"/>
                </a:cubicBezTo>
                <a:cubicBezTo>
                  <a:pt x="1739" y="636"/>
                  <a:pt x="1738" y="635"/>
                  <a:pt x="1738" y="635"/>
                </a:cubicBezTo>
                <a:cubicBezTo>
                  <a:pt x="1738" y="635"/>
                  <a:pt x="1737" y="635"/>
                  <a:pt x="1737" y="636"/>
                </a:cubicBezTo>
                <a:cubicBezTo>
                  <a:pt x="1737" y="636"/>
                  <a:pt x="1737" y="636"/>
                  <a:pt x="1737" y="637"/>
                </a:cubicBezTo>
                <a:cubicBezTo>
                  <a:pt x="1737" y="637"/>
                  <a:pt x="1736" y="637"/>
                  <a:pt x="1736" y="638"/>
                </a:cubicBezTo>
                <a:cubicBezTo>
                  <a:pt x="1735" y="638"/>
                  <a:pt x="1735" y="638"/>
                  <a:pt x="1735" y="638"/>
                </a:cubicBezTo>
                <a:cubicBezTo>
                  <a:pt x="1735" y="637"/>
                  <a:pt x="1735" y="637"/>
                  <a:pt x="1735" y="637"/>
                </a:cubicBezTo>
                <a:cubicBezTo>
                  <a:pt x="1735" y="636"/>
                  <a:pt x="1735" y="637"/>
                  <a:pt x="1734" y="637"/>
                </a:cubicBezTo>
                <a:cubicBezTo>
                  <a:pt x="1734" y="637"/>
                  <a:pt x="1734" y="637"/>
                  <a:pt x="1734" y="638"/>
                </a:cubicBezTo>
                <a:cubicBezTo>
                  <a:pt x="1734" y="638"/>
                  <a:pt x="1734" y="638"/>
                  <a:pt x="1733" y="638"/>
                </a:cubicBezTo>
                <a:cubicBezTo>
                  <a:pt x="1733" y="638"/>
                  <a:pt x="1733" y="637"/>
                  <a:pt x="1733" y="637"/>
                </a:cubicBezTo>
                <a:cubicBezTo>
                  <a:pt x="1733" y="636"/>
                  <a:pt x="1733" y="636"/>
                  <a:pt x="1733" y="636"/>
                </a:cubicBezTo>
                <a:cubicBezTo>
                  <a:pt x="1733" y="637"/>
                  <a:pt x="1732" y="637"/>
                  <a:pt x="1732" y="637"/>
                </a:cubicBezTo>
                <a:cubicBezTo>
                  <a:pt x="1732" y="637"/>
                  <a:pt x="1732" y="637"/>
                  <a:pt x="1733" y="637"/>
                </a:cubicBezTo>
                <a:cubicBezTo>
                  <a:pt x="1733" y="637"/>
                  <a:pt x="1733" y="638"/>
                  <a:pt x="1733" y="638"/>
                </a:cubicBezTo>
                <a:cubicBezTo>
                  <a:pt x="1732" y="639"/>
                  <a:pt x="1732" y="638"/>
                  <a:pt x="1732" y="639"/>
                </a:cubicBezTo>
                <a:cubicBezTo>
                  <a:pt x="1732" y="640"/>
                  <a:pt x="1732" y="640"/>
                  <a:pt x="1732" y="640"/>
                </a:cubicBezTo>
                <a:cubicBezTo>
                  <a:pt x="1732" y="640"/>
                  <a:pt x="1731" y="640"/>
                  <a:pt x="1731" y="641"/>
                </a:cubicBezTo>
                <a:cubicBezTo>
                  <a:pt x="1731" y="641"/>
                  <a:pt x="1731" y="640"/>
                  <a:pt x="1731" y="640"/>
                </a:cubicBezTo>
                <a:cubicBezTo>
                  <a:pt x="1730" y="640"/>
                  <a:pt x="1730" y="640"/>
                  <a:pt x="1730" y="641"/>
                </a:cubicBezTo>
                <a:cubicBezTo>
                  <a:pt x="1729" y="641"/>
                  <a:pt x="1729" y="640"/>
                  <a:pt x="1729" y="640"/>
                </a:cubicBezTo>
                <a:cubicBezTo>
                  <a:pt x="1728" y="640"/>
                  <a:pt x="1728" y="640"/>
                  <a:pt x="1728" y="641"/>
                </a:cubicBezTo>
                <a:cubicBezTo>
                  <a:pt x="1728" y="641"/>
                  <a:pt x="1728" y="640"/>
                  <a:pt x="1728" y="640"/>
                </a:cubicBezTo>
                <a:cubicBezTo>
                  <a:pt x="1728" y="640"/>
                  <a:pt x="1727" y="641"/>
                  <a:pt x="1727" y="641"/>
                </a:cubicBezTo>
                <a:cubicBezTo>
                  <a:pt x="1726" y="642"/>
                  <a:pt x="1726" y="642"/>
                  <a:pt x="1727" y="642"/>
                </a:cubicBezTo>
                <a:cubicBezTo>
                  <a:pt x="1727" y="643"/>
                  <a:pt x="1727" y="643"/>
                  <a:pt x="1727" y="643"/>
                </a:cubicBezTo>
                <a:cubicBezTo>
                  <a:pt x="1727" y="644"/>
                  <a:pt x="1728" y="644"/>
                  <a:pt x="1728" y="644"/>
                </a:cubicBezTo>
                <a:cubicBezTo>
                  <a:pt x="1728" y="645"/>
                  <a:pt x="1727" y="645"/>
                  <a:pt x="1726" y="644"/>
                </a:cubicBezTo>
                <a:cubicBezTo>
                  <a:pt x="1726" y="644"/>
                  <a:pt x="1726" y="644"/>
                  <a:pt x="1725" y="644"/>
                </a:cubicBezTo>
                <a:cubicBezTo>
                  <a:pt x="1725" y="644"/>
                  <a:pt x="1725" y="643"/>
                  <a:pt x="1725" y="643"/>
                </a:cubicBezTo>
                <a:cubicBezTo>
                  <a:pt x="1725" y="643"/>
                  <a:pt x="1725" y="644"/>
                  <a:pt x="1725" y="644"/>
                </a:cubicBezTo>
                <a:cubicBezTo>
                  <a:pt x="1725" y="645"/>
                  <a:pt x="1724" y="645"/>
                  <a:pt x="1724" y="645"/>
                </a:cubicBezTo>
                <a:cubicBezTo>
                  <a:pt x="1724" y="646"/>
                  <a:pt x="1724" y="646"/>
                  <a:pt x="1724" y="646"/>
                </a:cubicBezTo>
                <a:cubicBezTo>
                  <a:pt x="1725" y="646"/>
                  <a:pt x="1725" y="646"/>
                  <a:pt x="1725" y="646"/>
                </a:cubicBezTo>
                <a:cubicBezTo>
                  <a:pt x="1726" y="647"/>
                  <a:pt x="1726" y="647"/>
                  <a:pt x="1726" y="647"/>
                </a:cubicBezTo>
                <a:cubicBezTo>
                  <a:pt x="1726" y="647"/>
                  <a:pt x="1726" y="647"/>
                  <a:pt x="1725" y="647"/>
                </a:cubicBezTo>
                <a:cubicBezTo>
                  <a:pt x="1724" y="647"/>
                  <a:pt x="1724" y="646"/>
                  <a:pt x="1724" y="646"/>
                </a:cubicBezTo>
                <a:cubicBezTo>
                  <a:pt x="1723" y="645"/>
                  <a:pt x="1723" y="645"/>
                  <a:pt x="1723" y="646"/>
                </a:cubicBezTo>
                <a:cubicBezTo>
                  <a:pt x="1723" y="647"/>
                  <a:pt x="1722" y="647"/>
                  <a:pt x="1722" y="647"/>
                </a:cubicBezTo>
                <a:cubicBezTo>
                  <a:pt x="1722" y="647"/>
                  <a:pt x="1722" y="647"/>
                  <a:pt x="1721" y="647"/>
                </a:cubicBezTo>
                <a:cubicBezTo>
                  <a:pt x="1721" y="647"/>
                  <a:pt x="1721" y="648"/>
                  <a:pt x="1721" y="648"/>
                </a:cubicBezTo>
                <a:cubicBezTo>
                  <a:pt x="1721" y="649"/>
                  <a:pt x="1721" y="649"/>
                  <a:pt x="1721" y="650"/>
                </a:cubicBezTo>
                <a:cubicBezTo>
                  <a:pt x="1722" y="650"/>
                  <a:pt x="1722" y="649"/>
                  <a:pt x="1722" y="649"/>
                </a:cubicBezTo>
                <a:cubicBezTo>
                  <a:pt x="1723" y="649"/>
                  <a:pt x="1722" y="650"/>
                  <a:pt x="1722" y="650"/>
                </a:cubicBezTo>
                <a:cubicBezTo>
                  <a:pt x="1721" y="650"/>
                  <a:pt x="1722" y="651"/>
                  <a:pt x="1721" y="651"/>
                </a:cubicBezTo>
                <a:cubicBezTo>
                  <a:pt x="1721" y="652"/>
                  <a:pt x="1721" y="651"/>
                  <a:pt x="1721" y="651"/>
                </a:cubicBezTo>
                <a:cubicBezTo>
                  <a:pt x="1721" y="652"/>
                  <a:pt x="1720" y="652"/>
                  <a:pt x="1720" y="653"/>
                </a:cubicBezTo>
                <a:cubicBezTo>
                  <a:pt x="1721" y="653"/>
                  <a:pt x="1721" y="653"/>
                  <a:pt x="1722" y="653"/>
                </a:cubicBezTo>
                <a:cubicBezTo>
                  <a:pt x="1723" y="653"/>
                  <a:pt x="1722" y="653"/>
                  <a:pt x="1722" y="653"/>
                </a:cubicBezTo>
                <a:cubicBezTo>
                  <a:pt x="1722" y="653"/>
                  <a:pt x="1721" y="653"/>
                  <a:pt x="1720" y="653"/>
                </a:cubicBezTo>
                <a:cubicBezTo>
                  <a:pt x="1720" y="653"/>
                  <a:pt x="1719" y="654"/>
                  <a:pt x="1719" y="653"/>
                </a:cubicBezTo>
                <a:cubicBezTo>
                  <a:pt x="1719" y="653"/>
                  <a:pt x="1719" y="652"/>
                  <a:pt x="1718" y="652"/>
                </a:cubicBezTo>
                <a:cubicBezTo>
                  <a:pt x="1718" y="652"/>
                  <a:pt x="1717" y="653"/>
                  <a:pt x="1717" y="653"/>
                </a:cubicBezTo>
                <a:cubicBezTo>
                  <a:pt x="1717" y="654"/>
                  <a:pt x="1717" y="653"/>
                  <a:pt x="1717" y="653"/>
                </a:cubicBezTo>
                <a:cubicBezTo>
                  <a:pt x="1717" y="652"/>
                  <a:pt x="1716" y="652"/>
                  <a:pt x="1717" y="652"/>
                </a:cubicBezTo>
                <a:cubicBezTo>
                  <a:pt x="1717" y="652"/>
                  <a:pt x="1716" y="651"/>
                  <a:pt x="1716" y="652"/>
                </a:cubicBezTo>
                <a:cubicBezTo>
                  <a:pt x="1715" y="652"/>
                  <a:pt x="1715" y="652"/>
                  <a:pt x="1716" y="653"/>
                </a:cubicBezTo>
                <a:cubicBezTo>
                  <a:pt x="1716" y="654"/>
                  <a:pt x="1715" y="653"/>
                  <a:pt x="1715" y="654"/>
                </a:cubicBezTo>
                <a:cubicBezTo>
                  <a:pt x="1714" y="654"/>
                  <a:pt x="1714" y="654"/>
                  <a:pt x="1715" y="654"/>
                </a:cubicBezTo>
                <a:cubicBezTo>
                  <a:pt x="1715" y="654"/>
                  <a:pt x="1715" y="655"/>
                  <a:pt x="1715" y="655"/>
                </a:cubicBezTo>
                <a:cubicBezTo>
                  <a:pt x="1715" y="656"/>
                  <a:pt x="1716" y="656"/>
                  <a:pt x="1716" y="656"/>
                </a:cubicBezTo>
                <a:cubicBezTo>
                  <a:pt x="1716" y="657"/>
                  <a:pt x="1717" y="657"/>
                  <a:pt x="1716" y="657"/>
                </a:cubicBezTo>
                <a:cubicBezTo>
                  <a:pt x="1716" y="657"/>
                  <a:pt x="1716" y="658"/>
                  <a:pt x="1716" y="659"/>
                </a:cubicBezTo>
                <a:cubicBezTo>
                  <a:pt x="1716" y="659"/>
                  <a:pt x="1715" y="658"/>
                  <a:pt x="1715" y="657"/>
                </a:cubicBezTo>
                <a:cubicBezTo>
                  <a:pt x="1714" y="657"/>
                  <a:pt x="1715" y="658"/>
                  <a:pt x="1715" y="659"/>
                </a:cubicBezTo>
                <a:cubicBezTo>
                  <a:pt x="1715" y="660"/>
                  <a:pt x="1714" y="660"/>
                  <a:pt x="1714" y="661"/>
                </a:cubicBezTo>
                <a:cubicBezTo>
                  <a:pt x="1714" y="662"/>
                  <a:pt x="1714" y="661"/>
                  <a:pt x="1713" y="660"/>
                </a:cubicBezTo>
                <a:cubicBezTo>
                  <a:pt x="1713" y="659"/>
                  <a:pt x="1713" y="658"/>
                  <a:pt x="1712" y="657"/>
                </a:cubicBezTo>
                <a:cubicBezTo>
                  <a:pt x="1712" y="656"/>
                  <a:pt x="1712" y="656"/>
                  <a:pt x="1712" y="655"/>
                </a:cubicBezTo>
                <a:cubicBezTo>
                  <a:pt x="1712" y="655"/>
                  <a:pt x="1712" y="656"/>
                  <a:pt x="1711" y="655"/>
                </a:cubicBezTo>
                <a:cubicBezTo>
                  <a:pt x="1711" y="655"/>
                  <a:pt x="1711" y="655"/>
                  <a:pt x="1712" y="654"/>
                </a:cubicBezTo>
                <a:cubicBezTo>
                  <a:pt x="1712" y="654"/>
                  <a:pt x="1712" y="653"/>
                  <a:pt x="1712" y="653"/>
                </a:cubicBezTo>
                <a:cubicBezTo>
                  <a:pt x="1711" y="653"/>
                  <a:pt x="1711" y="654"/>
                  <a:pt x="1710" y="654"/>
                </a:cubicBezTo>
                <a:cubicBezTo>
                  <a:pt x="1710" y="655"/>
                  <a:pt x="1710" y="655"/>
                  <a:pt x="1710" y="655"/>
                </a:cubicBezTo>
                <a:cubicBezTo>
                  <a:pt x="1710" y="656"/>
                  <a:pt x="1710" y="656"/>
                  <a:pt x="1709" y="656"/>
                </a:cubicBezTo>
                <a:cubicBezTo>
                  <a:pt x="1708" y="656"/>
                  <a:pt x="1708" y="657"/>
                  <a:pt x="1708" y="657"/>
                </a:cubicBezTo>
                <a:cubicBezTo>
                  <a:pt x="1708" y="657"/>
                  <a:pt x="1708" y="657"/>
                  <a:pt x="1708" y="657"/>
                </a:cubicBezTo>
                <a:cubicBezTo>
                  <a:pt x="1708" y="656"/>
                  <a:pt x="1708" y="657"/>
                  <a:pt x="1707" y="658"/>
                </a:cubicBezTo>
                <a:cubicBezTo>
                  <a:pt x="1707" y="658"/>
                  <a:pt x="1706" y="659"/>
                  <a:pt x="1706" y="659"/>
                </a:cubicBezTo>
                <a:cubicBezTo>
                  <a:pt x="1705" y="660"/>
                  <a:pt x="1705" y="660"/>
                  <a:pt x="1705" y="661"/>
                </a:cubicBezTo>
                <a:cubicBezTo>
                  <a:pt x="1705" y="662"/>
                  <a:pt x="1706" y="662"/>
                  <a:pt x="1706" y="662"/>
                </a:cubicBezTo>
                <a:cubicBezTo>
                  <a:pt x="1705" y="663"/>
                  <a:pt x="1705" y="664"/>
                  <a:pt x="1706" y="664"/>
                </a:cubicBezTo>
                <a:cubicBezTo>
                  <a:pt x="1706" y="664"/>
                  <a:pt x="1706" y="664"/>
                  <a:pt x="1706" y="665"/>
                </a:cubicBezTo>
                <a:cubicBezTo>
                  <a:pt x="1706" y="665"/>
                  <a:pt x="1706" y="666"/>
                  <a:pt x="1705" y="666"/>
                </a:cubicBezTo>
                <a:cubicBezTo>
                  <a:pt x="1704" y="667"/>
                  <a:pt x="1704" y="667"/>
                  <a:pt x="1703" y="667"/>
                </a:cubicBezTo>
                <a:cubicBezTo>
                  <a:pt x="1703" y="668"/>
                  <a:pt x="1702" y="668"/>
                  <a:pt x="1702" y="668"/>
                </a:cubicBezTo>
                <a:cubicBezTo>
                  <a:pt x="1702" y="669"/>
                  <a:pt x="1702" y="669"/>
                  <a:pt x="1701" y="669"/>
                </a:cubicBezTo>
                <a:cubicBezTo>
                  <a:pt x="1701" y="669"/>
                  <a:pt x="1701" y="670"/>
                  <a:pt x="1701" y="670"/>
                </a:cubicBezTo>
                <a:cubicBezTo>
                  <a:pt x="1700" y="671"/>
                  <a:pt x="1699" y="673"/>
                  <a:pt x="1698" y="674"/>
                </a:cubicBezTo>
                <a:cubicBezTo>
                  <a:pt x="1697" y="675"/>
                  <a:pt x="1695" y="676"/>
                  <a:pt x="1695" y="676"/>
                </a:cubicBezTo>
                <a:cubicBezTo>
                  <a:pt x="1694" y="676"/>
                  <a:pt x="1692" y="677"/>
                  <a:pt x="1691" y="677"/>
                </a:cubicBezTo>
                <a:cubicBezTo>
                  <a:pt x="1690" y="678"/>
                  <a:pt x="1690" y="678"/>
                  <a:pt x="1688" y="678"/>
                </a:cubicBezTo>
                <a:cubicBezTo>
                  <a:pt x="1687" y="679"/>
                  <a:pt x="1687" y="679"/>
                  <a:pt x="1687" y="679"/>
                </a:cubicBezTo>
                <a:cubicBezTo>
                  <a:pt x="1686" y="678"/>
                  <a:pt x="1686" y="678"/>
                  <a:pt x="1685" y="678"/>
                </a:cubicBezTo>
                <a:cubicBezTo>
                  <a:pt x="1683" y="678"/>
                  <a:pt x="1683" y="679"/>
                  <a:pt x="1682" y="680"/>
                </a:cubicBezTo>
                <a:cubicBezTo>
                  <a:pt x="1682" y="680"/>
                  <a:pt x="1681" y="681"/>
                  <a:pt x="1680" y="681"/>
                </a:cubicBezTo>
                <a:cubicBezTo>
                  <a:pt x="1678" y="681"/>
                  <a:pt x="1678" y="681"/>
                  <a:pt x="1677" y="681"/>
                </a:cubicBezTo>
                <a:cubicBezTo>
                  <a:pt x="1677" y="682"/>
                  <a:pt x="1676" y="683"/>
                  <a:pt x="1675" y="683"/>
                </a:cubicBezTo>
                <a:cubicBezTo>
                  <a:pt x="1674" y="683"/>
                  <a:pt x="1673" y="683"/>
                  <a:pt x="1673" y="683"/>
                </a:cubicBezTo>
                <a:cubicBezTo>
                  <a:pt x="1672" y="683"/>
                  <a:pt x="1672" y="682"/>
                  <a:pt x="1672" y="682"/>
                </a:cubicBezTo>
                <a:cubicBezTo>
                  <a:pt x="1671" y="682"/>
                  <a:pt x="1671" y="683"/>
                  <a:pt x="1670" y="683"/>
                </a:cubicBezTo>
                <a:cubicBezTo>
                  <a:pt x="1670" y="683"/>
                  <a:pt x="1670" y="683"/>
                  <a:pt x="1670" y="682"/>
                </a:cubicBezTo>
                <a:cubicBezTo>
                  <a:pt x="1670" y="682"/>
                  <a:pt x="1669" y="683"/>
                  <a:pt x="1668" y="683"/>
                </a:cubicBezTo>
                <a:cubicBezTo>
                  <a:pt x="1668" y="684"/>
                  <a:pt x="1668" y="684"/>
                  <a:pt x="1667" y="684"/>
                </a:cubicBezTo>
                <a:cubicBezTo>
                  <a:pt x="1666" y="684"/>
                  <a:pt x="1666" y="684"/>
                  <a:pt x="1666" y="684"/>
                </a:cubicBezTo>
                <a:cubicBezTo>
                  <a:pt x="1666" y="685"/>
                  <a:pt x="1665" y="685"/>
                  <a:pt x="1664" y="686"/>
                </a:cubicBezTo>
                <a:cubicBezTo>
                  <a:pt x="1663" y="686"/>
                  <a:pt x="1663" y="687"/>
                  <a:pt x="1662" y="687"/>
                </a:cubicBezTo>
                <a:cubicBezTo>
                  <a:pt x="1661" y="688"/>
                  <a:pt x="1661" y="688"/>
                  <a:pt x="1660" y="689"/>
                </a:cubicBezTo>
                <a:cubicBezTo>
                  <a:pt x="1659" y="690"/>
                  <a:pt x="1658" y="690"/>
                  <a:pt x="1657" y="690"/>
                </a:cubicBezTo>
                <a:cubicBezTo>
                  <a:pt x="1656" y="690"/>
                  <a:pt x="1656" y="690"/>
                  <a:pt x="1655" y="691"/>
                </a:cubicBezTo>
                <a:cubicBezTo>
                  <a:pt x="1655" y="691"/>
                  <a:pt x="1655" y="692"/>
                  <a:pt x="1655" y="692"/>
                </a:cubicBezTo>
                <a:cubicBezTo>
                  <a:pt x="1654" y="693"/>
                  <a:pt x="1654" y="693"/>
                  <a:pt x="1654" y="694"/>
                </a:cubicBezTo>
                <a:cubicBezTo>
                  <a:pt x="1653" y="695"/>
                  <a:pt x="1652" y="695"/>
                  <a:pt x="1652" y="695"/>
                </a:cubicBezTo>
                <a:cubicBezTo>
                  <a:pt x="1651" y="696"/>
                  <a:pt x="1652" y="695"/>
                  <a:pt x="1652" y="694"/>
                </a:cubicBezTo>
                <a:cubicBezTo>
                  <a:pt x="1652" y="693"/>
                  <a:pt x="1652" y="692"/>
                  <a:pt x="1652" y="692"/>
                </a:cubicBezTo>
                <a:cubicBezTo>
                  <a:pt x="1653" y="691"/>
                  <a:pt x="1653" y="691"/>
                  <a:pt x="1652" y="691"/>
                </a:cubicBezTo>
                <a:cubicBezTo>
                  <a:pt x="1651" y="691"/>
                  <a:pt x="1651" y="692"/>
                  <a:pt x="1651" y="693"/>
                </a:cubicBezTo>
                <a:cubicBezTo>
                  <a:pt x="1650" y="694"/>
                  <a:pt x="1649" y="695"/>
                  <a:pt x="1649" y="696"/>
                </a:cubicBezTo>
                <a:cubicBezTo>
                  <a:pt x="1648" y="696"/>
                  <a:pt x="1649" y="697"/>
                  <a:pt x="1649" y="697"/>
                </a:cubicBezTo>
                <a:cubicBezTo>
                  <a:pt x="1649" y="698"/>
                  <a:pt x="1649" y="698"/>
                  <a:pt x="1649" y="699"/>
                </a:cubicBezTo>
                <a:cubicBezTo>
                  <a:pt x="1649" y="700"/>
                  <a:pt x="1649" y="700"/>
                  <a:pt x="1648" y="701"/>
                </a:cubicBezTo>
                <a:cubicBezTo>
                  <a:pt x="1648" y="702"/>
                  <a:pt x="1648" y="702"/>
                  <a:pt x="1648" y="703"/>
                </a:cubicBezTo>
                <a:cubicBezTo>
                  <a:pt x="1647" y="704"/>
                  <a:pt x="1646" y="705"/>
                  <a:pt x="1646" y="705"/>
                </a:cubicBezTo>
                <a:cubicBezTo>
                  <a:pt x="1646" y="706"/>
                  <a:pt x="1645" y="707"/>
                  <a:pt x="1645" y="708"/>
                </a:cubicBezTo>
                <a:cubicBezTo>
                  <a:pt x="1645" y="709"/>
                  <a:pt x="1645" y="710"/>
                  <a:pt x="1646" y="710"/>
                </a:cubicBezTo>
                <a:cubicBezTo>
                  <a:pt x="1646" y="711"/>
                  <a:pt x="1646" y="712"/>
                  <a:pt x="1646" y="712"/>
                </a:cubicBezTo>
                <a:cubicBezTo>
                  <a:pt x="1646" y="713"/>
                  <a:pt x="1646" y="713"/>
                  <a:pt x="1646" y="713"/>
                </a:cubicBezTo>
                <a:cubicBezTo>
                  <a:pt x="1646" y="714"/>
                  <a:pt x="1646" y="714"/>
                  <a:pt x="1647" y="714"/>
                </a:cubicBezTo>
                <a:cubicBezTo>
                  <a:pt x="1647" y="715"/>
                  <a:pt x="1647" y="716"/>
                  <a:pt x="1647" y="717"/>
                </a:cubicBezTo>
                <a:cubicBezTo>
                  <a:pt x="1647" y="718"/>
                  <a:pt x="1647" y="718"/>
                  <a:pt x="1648" y="719"/>
                </a:cubicBezTo>
                <a:cubicBezTo>
                  <a:pt x="1648" y="719"/>
                  <a:pt x="1648" y="720"/>
                  <a:pt x="1647" y="720"/>
                </a:cubicBezTo>
                <a:cubicBezTo>
                  <a:pt x="1647" y="721"/>
                  <a:pt x="1647" y="721"/>
                  <a:pt x="1647" y="722"/>
                </a:cubicBezTo>
                <a:cubicBezTo>
                  <a:pt x="1647" y="723"/>
                  <a:pt x="1646" y="723"/>
                  <a:pt x="1646" y="722"/>
                </a:cubicBezTo>
                <a:cubicBezTo>
                  <a:pt x="1646" y="722"/>
                  <a:pt x="1646" y="721"/>
                  <a:pt x="1646" y="720"/>
                </a:cubicBezTo>
                <a:cubicBezTo>
                  <a:pt x="1646" y="719"/>
                  <a:pt x="1645" y="720"/>
                  <a:pt x="1645" y="721"/>
                </a:cubicBezTo>
                <a:cubicBezTo>
                  <a:pt x="1644" y="722"/>
                  <a:pt x="1644" y="720"/>
                  <a:pt x="1645" y="720"/>
                </a:cubicBezTo>
                <a:cubicBezTo>
                  <a:pt x="1645" y="719"/>
                  <a:pt x="1645" y="718"/>
                  <a:pt x="1645" y="718"/>
                </a:cubicBezTo>
                <a:cubicBezTo>
                  <a:pt x="1644" y="718"/>
                  <a:pt x="1644" y="717"/>
                  <a:pt x="1644" y="717"/>
                </a:cubicBezTo>
                <a:cubicBezTo>
                  <a:pt x="1644" y="716"/>
                  <a:pt x="1644" y="717"/>
                  <a:pt x="1643" y="717"/>
                </a:cubicBezTo>
                <a:cubicBezTo>
                  <a:pt x="1643" y="718"/>
                  <a:pt x="1643" y="718"/>
                  <a:pt x="1643" y="719"/>
                </a:cubicBezTo>
                <a:cubicBezTo>
                  <a:pt x="1644" y="720"/>
                  <a:pt x="1643" y="720"/>
                  <a:pt x="1644" y="721"/>
                </a:cubicBezTo>
                <a:cubicBezTo>
                  <a:pt x="1645" y="721"/>
                  <a:pt x="1645" y="721"/>
                  <a:pt x="1645" y="722"/>
                </a:cubicBezTo>
                <a:cubicBezTo>
                  <a:pt x="1645" y="723"/>
                  <a:pt x="1645" y="724"/>
                  <a:pt x="1644" y="724"/>
                </a:cubicBezTo>
                <a:cubicBezTo>
                  <a:pt x="1644" y="724"/>
                  <a:pt x="1643" y="724"/>
                  <a:pt x="1643" y="724"/>
                </a:cubicBezTo>
                <a:cubicBezTo>
                  <a:pt x="1643" y="723"/>
                  <a:pt x="1643" y="724"/>
                  <a:pt x="1643" y="723"/>
                </a:cubicBezTo>
                <a:cubicBezTo>
                  <a:pt x="1643" y="722"/>
                  <a:pt x="1643" y="722"/>
                  <a:pt x="1643" y="721"/>
                </a:cubicBezTo>
                <a:cubicBezTo>
                  <a:pt x="1642" y="720"/>
                  <a:pt x="1642" y="721"/>
                  <a:pt x="1642" y="721"/>
                </a:cubicBezTo>
                <a:cubicBezTo>
                  <a:pt x="1642" y="722"/>
                  <a:pt x="1642" y="720"/>
                  <a:pt x="1642" y="720"/>
                </a:cubicBezTo>
                <a:cubicBezTo>
                  <a:pt x="1641" y="719"/>
                  <a:pt x="1641" y="718"/>
                  <a:pt x="1641" y="717"/>
                </a:cubicBezTo>
                <a:cubicBezTo>
                  <a:pt x="1641" y="717"/>
                  <a:pt x="1641" y="716"/>
                  <a:pt x="1641" y="717"/>
                </a:cubicBezTo>
                <a:cubicBezTo>
                  <a:pt x="1640" y="717"/>
                  <a:pt x="1641" y="719"/>
                  <a:pt x="1641" y="720"/>
                </a:cubicBezTo>
                <a:cubicBezTo>
                  <a:pt x="1642" y="720"/>
                  <a:pt x="1641" y="720"/>
                  <a:pt x="1641" y="721"/>
                </a:cubicBezTo>
                <a:cubicBezTo>
                  <a:pt x="1641" y="722"/>
                  <a:pt x="1641" y="722"/>
                  <a:pt x="1642" y="723"/>
                </a:cubicBezTo>
                <a:cubicBezTo>
                  <a:pt x="1642" y="723"/>
                  <a:pt x="1642" y="724"/>
                  <a:pt x="1643" y="724"/>
                </a:cubicBezTo>
                <a:cubicBezTo>
                  <a:pt x="1643" y="725"/>
                  <a:pt x="1644" y="727"/>
                  <a:pt x="1644" y="728"/>
                </a:cubicBezTo>
                <a:cubicBezTo>
                  <a:pt x="1644" y="728"/>
                  <a:pt x="1644" y="730"/>
                  <a:pt x="1644" y="731"/>
                </a:cubicBezTo>
                <a:cubicBezTo>
                  <a:pt x="1644" y="732"/>
                  <a:pt x="1644" y="732"/>
                  <a:pt x="1644" y="732"/>
                </a:cubicBezTo>
                <a:cubicBezTo>
                  <a:pt x="1644" y="733"/>
                  <a:pt x="1644" y="734"/>
                  <a:pt x="1644" y="734"/>
                </a:cubicBezTo>
                <a:cubicBezTo>
                  <a:pt x="1644" y="735"/>
                  <a:pt x="1644" y="736"/>
                  <a:pt x="1645" y="737"/>
                </a:cubicBezTo>
                <a:cubicBezTo>
                  <a:pt x="1645" y="737"/>
                  <a:pt x="1645" y="738"/>
                  <a:pt x="1645" y="738"/>
                </a:cubicBezTo>
                <a:cubicBezTo>
                  <a:pt x="1645" y="739"/>
                  <a:pt x="1645" y="739"/>
                  <a:pt x="1645" y="739"/>
                </a:cubicBezTo>
                <a:cubicBezTo>
                  <a:pt x="1645" y="740"/>
                  <a:pt x="1646" y="741"/>
                  <a:pt x="1646" y="742"/>
                </a:cubicBezTo>
                <a:cubicBezTo>
                  <a:pt x="1646" y="742"/>
                  <a:pt x="1646" y="743"/>
                  <a:pt x="1646" y="744"/>
                </a:cubicBezTo>
                <a:cubicBezTo>
                  <a:pt x="1646" y="744"/>
                  <a:pt x="1645" y="746"/>
                  <a:pt x="1645" y="746"/>
                </a:cubicBezTo>
                <a:cubicBezTo>
                  <a:pt x="1645" y="746"/>
                  <a:pt x="1645" y="749"/>
                  <a:pt x="1645" y="750"/>
                </a:cubicBezTo>
                <a:cubicBezTo>
                  <a:pt x="1645" y="750"/>
                  <a:pt x="1645" y="752"/>
                  <a:pt x="1645" y="753"/>
                </a:cubicBezTo>
                <a:cubicBezTo>
                  <a:pt x="1645" y="753"/>
                  <a:pt x="1645" y="754"/>
                  <a:pt x="1645" y="755"/>
                </a:cubicBezTo>
                <a:cubicBezTo>
                  <a:pt x="1645" y="756"/>
                  <a:pt x="1646" y="757"/>
                  <a:pt x="1646" y="757"/>
                </a:cubicBezTo>
                <a:cubicBezTo>
                  <a:pt x="1646" y="758"/>
                  <a:pt x="1646" y="759"/>
                  <a:pt x="1646" y="760"/>
                </a:cubicBezTo>
                <a:cubicBezTo>
                  <a:pt x="1646" y="760"/>
                  <a:pt x="1645" y="762"/>
                  <a:pt x="1645" y="762"/>
                </a:cubicBezTo>
                <a:cubicBezTo>
                  <a:pt x="1645" y="763"/>
                  <a:pt x="1645" y="763"/>
                  <a:pt x="1645" y="763"/>
                </a:cubicBezTo>
                <a:cubicBezTo>
                  <a:pt x="1645" y="762"/>
                  <a:pt x="1645" y="763"/>
                  <a:pt x="1645" y="763"/>
                </a:cubicBezTo>
                <a:cubicBezTo>
                  <a:pt x="1645" y="764"/>
                  <a:pt x="1645" y="764"/>
                  <a:pt x="1644" y="765"/>
                </a:cubicBezTo>
                <a:cubicBezTo>
                  <a:pt x="1644" y="765"/>
                  <a:pt x="1644" y="766"/>
                  <a:pt x="1644" y="766"/>
                </a:cubicBezTo>
                <a:cubicBezTo>
                  <a:pt x="1644" y="766"/>
                  <a:pt x="1643" y="767"/>
                  <a:pt x="1643" y="768"/>
                </a:cubicBezTo>
                <a:cubicBezTo>
                  <a:pt x="1643" y="768"/>
                  <a:pt x="1643" y="769"/>
                  <a:pt x="1642" y="770"/>
                </a:cubicBezTo>
                <a:cubicBezTo>
                  <a:pt x="1642" y="771"/>
                  <a:pt x="1641" y="771"/>
                  <a:pt x="1640" y="772"/>
                </a:cubicBezTo>
                <a:cubicBezTo>
                  <a:pt x="1640" y="773"/>
                  <a:pt x="1639" y="773"/>
                  <a:pt x="1638" y="772"/>
                </a:cubicBezTo>
                <a:cubicBezTo>
                  <a:pt x="1638" y="772"/>
                  <a:pt x="1637" y="772"/>
                  <a:pt x="1637" y="773"/>
                </a:cubicBezTo>
                <a:cubicBezTo>
                  <a:pt x="1637" y="774"/>
                  <a:pt x="1637" y="775"/>
                  <a:pt x="1636" y="776"/>
                </a:cubicBezTo>
                <a:cubicBezTo>
                  <a:pt x="1636" y="777"/>
                  <a:pt x="1636" y="777"/>
                  <a:pt x="1637" y="778"/>
                </a:cubicBezTo>
                <a:cubicBezTo>
                  <a:pt x="1637" y="778"/>
                  <a:pt x="1637" y="777"/>
                  <a:pt x="1637" y="777"/>
                </a:cubicBezTo>
                <a:cubicBezTo>
                  <a:pt x="1638" y="777"/>
                  <a:pt x="1638" y="777"/>
                  <a:pt x="1638" y="777"/>
                </a:cubicBezTo>
                <a:cubicBezTo>
                  <a:pt x="1639" y="778"/>
                  <a:pt x="1639" y="779"/>
                  <a:pt x="1640" y="779"/>
                </a:cubicBezTo>
                <a:cubicBezTo>
                  <a:pt x="1640" y="780"/>
                  <a:pt x="1640" y="781"/>
                  <a:pt x="1641" y="781"/>
                </a:cubicBezTo>
                <a:cubicBezTo>
                  <a:pt x="1641" y="781"/>
                  <a:pt x="1641" y="781"/>
                  <a:pt x="1642" y="781"/>
                </a:cubicBezTo>
                <a:cubicBezTo>
                  <a:pt x="1643" y="781"/>
                  <a:pt x="1643" y="781"/>
                  <a:pt x="1643" y="782"/>
                </a:cubicBezTo>
                <a:cubicBezTo>
                  <a:pt x="1643" y="782"/>
                  <a:pt x="1643" y="782"/>
                  <a:pt x="1643" y="782"/>
                </a:cubicBezTo>
                <a:cubicBezTo>
                  <a:pt x="1644" y="782"/>
                  <a:pt x="1645" y="782"/>
                  <a:pt x="1645" y="782"/>
                </a:cubicBezTo>
                <a:cubicBezTo>
                  <a:pt x="1645" y="782"/>
                  <a:pt x="1646" y="782"/>
                  <a:pt x="1646" y="782"/>
                </a:cubicBezTo>
                <a:cubicBezTo>
                  <a:pt x="1647" y="782"/>
                  <a:pt x="1648" y="782"/>
                  <a:pt x="1648" y="783"/>
                </a:cubicBezTo>
                <a:cubicBezTo>
                  <a:pt x="1648" y="783"/>
                  <a:pt x="1649" y="783"/>
                  <a:pt x="1649" y="783"/>
                </a:cubicBezTo>
                <a:cubicBezTo>
                  <a:pt x="1650" y="782"/>
                  <a:pt x="1650" y="782"/>
                  <a:pt x="1650" y="783"/>
                </a:cubicBezTo>
                <a:cubicBezTo>
                  <a:pt x="1650" y="783"/>
                  <a:pt x="1651" y="783"/>
                  <a:pt x="1651" y="783"/>
                </a:cubicBezTo>
                <a:cubicBezTo>
                  <a:pt x="1651" y="782"/>
                  <a:pt x="1651" y="782"/>
                  <a:pt x="1651" y="782"/>
                </a:cubicBezTo>
                <a:cubicBezTo>
                  <a:pt x="1652" y="782"/>
                  <a:pt x="1653" y="782"/>
                  <a:pt x="1653" y="782"/>
                </a:cubicBezTo>
                <a:cubicBezTo>
                  <a:pt x="1653" y="781"/>
                  <a:pt x="1653" y="782"/>
                  <a:pt x="1654" y="781"/>
                </a:cubicBezTo>
                <a:cubicBezTo>
                  <a:pt x="1654" y="781"/>
                  <a:pt x="1655" y="780"/>
                  <a:pt x="1655" y="780"/>
                </a:cubicBezTo>
                <a:cubicBezTo>
                  <a:pt x="1655" y="780"/>
                  <a:pt x="1656" y="780"/>
                  <a:pt x="1656" y="780"/>
                </a:cubicBezTo>
                <a:cubicBezTo>
                  <a:pt x="1657" y="780"/>
                  <a:pt x="1657" y="779"/>
                  <a:pt x="1658" y="779"/>
                </a:cubicBezTo>
                <a:cubicBezTo>
                  <a:pt x="1658" y="778"/>
                  <a:pt x="1658" y="778"/>
                  <a:pt x="1659" y="778"/>
                </a:cubicBezTo>
                <a:cubicBezTo>
                  <a:pt x="1659" y="778"/>
                  <a:pt x="1660" y="779"/>
                  <a:pt x="1660" y="779"/>
                </a:cubicBezTo>
                <a:cubicBezTo>
                  <a:pt x="1660" y="778"/>
                  <a:pt x="1660" y="778"/>
                  <a:pt x="1661" y="778"/>
                </a:cubicBezTo>
                <a:cubicBezTo>
                  <a:pt x="1661" y="778"/>
                  <a:pt x="1661" y="778"/>
                  <a:pt x="1661" y="778"/>
                </a:cubicBezTo>
                <a:cubicBezTo>
                  <a:pt x="1661" y="778"/>
                  <a:pt x="1662" y="778"/>
                  <a:pt x="1662" y="777"/>
                </a:cubicBezTo>
                <a:cubicBezTo>
                  <a:pt x="1662" y="777"/>
                  <a:pt x="1662" y="776"/>
                  <a:pt x="1663" y="776"/>
                </a:cubicBezTo>
                <a:cubicBezTo>
                  <a:pt x="1663" y="776"/>
                  <a:pt x="1664" y="775"/>
                  <a:pt x="1664" y="775"/>
                </a:cubicBezTo>
                <a:cubicBezTo>
                  <a:pt x="1665" y="775"/>
                  <a:pt x="1667" y="775"/>
                  <a:pt x="1668" y="775"/>
                </a:cubicBezTo>
                <a:cubicBezTo>
                  <a:pt x="1669" y="775"/>
                  <a:pt x="1669" y="775"/>
                  <a:pt x="1669" y="774"/>
                </a:cubicBezTo>
                <a:cubicBezTo>
                  <a:pt x="1670" y="774"/>
                  <a:pt x="1670" y="774"/>
                  <a:pt x="1671" y="774"/>
                </a:cubicBezTo>
                <a:cubicBezTo>
                  <a:pt x="1672" y="774"/>
                  <a:pt x="1674" y="774"/>
                  <a:pt x="1674" y="774"/>
                </a:cubicBezTo>
                <a:cubicBezTo>
                  <a:pt x="1675" y="774"/>
                  <a:pt x="1675" y="774"/>
                  <a:pt x="1676" y="774"/>
                </a:cubicBezTo>
                <a:cubicBezTo>
                  <a:pt x="1676" y="774"/>
                  <a:pt x="1677" y="774"/>
                  <a:pt x="1677" y="774"/>
                </a:cubicBezTo>
                <a:cubicBezTo>
                  <a:pt x="1678" y="774"/>
                  <a:pt x="1678" y="775"/>
                  <a:pt x="1678" y="775"/>
                </a:cubicBezTo>
                <a:cubicBezTo>
                  <a:pt x="1678" y="776"/>
                  <a:pt x="1679" y="775"/>
                  <a:pt x="1679" y="775"/>
                </a:cubicBezTo>
                <a:cubicBezTo>
                  <a:pt x="1680" y="774"/>
                  <a:pt x="1680" y="775"/>
                  <a:pt x="1680" y="775"/>
                </a:cubicBezTo>
                <a:cubicBezTo>
                  <a:pt x="1681" y="775"/>
                  <a:pt x="1681" y="774"/>
                  <a:pt x="1681" y="774"/>
                </a:cubicBezTo>
                <a:cubicBezTo>
                  <a:pt x="1682" y="774"/>
                  <a:pt x="1683" y="774"/>
                  <a:pt x="1683" y="774"/>
                </a:cubicBezTo>
                <a:cubicBezTo>
                  <a:pt x="1684" y="774"/>
                  <a:pt x="1684" y="775"/>
                  <a:pt x="1684" y="775"/>
                </a:cubicBezTo>
                <a:cubicBezTo>
                  <a:pt x="1685" y="776"/>
                  <a:pt x="1685" y="774"/>
                  <a:pt x="1686" y="774"/>
                </a:cubicBezTo>
                <a:cubicBezTo>
                  <a:pt x="1686" y="774"/>
                  <a:pt x="1686" y="775"/>
                  <a:pt x="1686" y="775"/>
                </a:cubicBezTo>
                <a:cubicBezTo>
                  <a:pt x="1687" y="774"/>
                  <a:pt x="1688" y="774"/>
                  <a:pt x="1688" y="773"/>
                </a:cubicBezTo>
                <a:cubicBezTo>
                  <a:pt x="1689" y="773"/>
                  <a:pt x="1689" y="772"/>
                  <a:pt x="1690" y="772"/>
                </a:cubicBezTo>
                <a:cubicBezTo>
                  <a:pt x="1690" y="772"/>
                  <a:pt x="1692" y="769"/>
                  <a:pt x="1693" y="768"/>
                </a:cubicBezTo>
                <a:cubicBezTo>
                  <a:pt x="1694" y="768"/>
                  <a:pt x="1695" y="768"/>
                  <a:pt x="1696" y="768"/>
                </a:cubicBezTo>
                <a:cubicBezTo>
                  <a:pt x="1696" y="767"/>
                  <a:pt x="1697" y="767"/>
                  <a:pt x="1698" y="766"/>
                </a:cubicBezTo>
                <a:cubicBezTo>
                  <a:pt x="1699" y="765"/>
                  <a:pt x="1700" y="765"/>
                  <a:pt x="1701" y="765"/>
                </a:cubicBezTo>
                <a:cubicBezTo>
                  <a:pt x="1702" y="765"/>
                  <a:pt x="1703" y="764"/>
                  <a:pt x="1704" y="764"/>
                </a:cubicBezTo>
                <a:cubicBezTo>
                  <a:pt x="1704" y="763"/>
                  <a:pt x="1705" y="763"/>
                  <a:pt x="1706" y="763"/>
                </a:cubicBezTo>
                <a:cubicBezTo>
                  <a:pt x="1707" y="763"/>
                  <a:pt x="1708" y="763"/>
                  <a:pt x="1709" y="764"/>
                </a:cubicBezTo>
                <a:cubicBezTo>
                  <a:pt x="1710" y="764"/>
                  <a:pt x="1712" y="763"/>
                  <a:pt x="1713" y="763"/>
                </a:cubicBezTo>
                <a:cubicBezTo>
                  <a:pt x="1715" y="762"/>
                  <a:pt x="1716" y="762"/>
                  <a:pt x="1716" y="762"/>
                </a:cubicBezTo>
                <a:cubicBezTo>
                  <a:pt x="1717" y="762"/>
                  <a:pt x="1719" y="761"/>
                  <a:pt x="1721" y="760"/>
                </a:cubicBezTo>
                <a:cubicBezTo>
                  <a:pt x="1722" y="760"/>
                  <a:pt x="1723" y="759"/>
                  <a:pt x="1725" y="759"/>
                </a:cubicBezTo>
                <a:cubicBezTo>
                  <a:pt x="1727" y="758"/>
                  <a:pt x="1733" y="758"/>
                  <a:pt x="1734" y="759"/>
                </a:cubicBezTo>
                <a:cubicBezTo>
                  <a:pt x="1735" y="759"/>
                  <a:pt x="1736" y="758"/>
                  <a:pt x="1737" y="758"/>
                </a:cubicBezTo>
                <a:cubicBezTo>
                  <a:pt x="1737" y="757"/>
                  <a:pt x="1738" y="758"/>
                  <a:pt x="1739" y="759"/>
                </a:cubicBezTo>
                <a:cubicBezTo>
                  <a:pt x="1740" y="759"/>
                  <a:pt x="1741" y="761"/>
                  <a:pt x="1742" y="761"/>
                </a:cubicBezTo>
                <a:cubicBezTo>
                  <a:pt x="1742" y="762"/>
                  <a:pt x="1743" y="762"/>
                  <a:pt x="1743" y="761"/>
                </a:cubicBezTo>
                <a:cubicBezTo>
                  <a:pt x="1743" y="761"/>
                  <a:pt x="1744" y="761"/>
                  <a:pt x="1744" y="761"/>
                </a:cubicBezTo>
                <a:cubicBezTo>
                  <a:pt x="1745" y="761"/>
                  <a:pt x="1745" y="761"/>
                  <a:pt x="1745" y="761"/>
                </a:cubicBezTo>
                <a:cubicBezTo>
                  <a:pt x="1745" y="762"/>
                  <a:pt x="1746" y="762"/>
                  <a:pt x="1747" y="762"/>
                </a:cubicBezTo>
                <a:cubicBezTo>
                  <a:pt x="1747" y="763"/>
                  <a:pt x="1748" y="763"/>
                  <a:pt x="1748" y="762"/>
                </a:cubicBezTo>
                <a:cubicBezTo>
                  <a:pt x="1749" y="762"/>
                  <a:pt x="1749" y="762"/>
                  <a:pt x="1749" y="762"/>
                </a:cubicBezTo>
                <a:cubicBezTo>
                  <a:pt x="1749" y="763"/>
                  <a:pt x="1749" y="762"/>
                  <a:pt x="1750" y="762"/>
                </a:cubicBezTo>
                <a:cubicBezTo>
                  <a:pt x="1750" y="762"/>
                  <a:pt x="1750" y="762"/>
                  <a:pt x="1750" y="763"/>
                </a:cubicBezTo>
                <a:cubicBezTo>
                  <a:pt x="1751" y="763"/>
                  <a:pt x="1751" y="764"/>
                  <a:pt x="1750" y="764"/>
                </a:cubicBezTo>
                <a:cubicBezTo>
                  <a:pt x="1750" y="765"/>
                  <a:pt x="1750" y="764"/>
                  <a:pt x="1750" y="765"/>
                </a:cubicBezTo>
                <a:cubicBezTo>
                  <a:pt x="1750" y="765"/>
                  <a:pt x="1750" y="765"/>
                  <a:pt x="1751" y="764"/>
                </a:cubicBezTo>
                <a:cubicBezTo>
                  <a:pt x="1752" y="764"/>
                  <a:pt x="1752" y="766"/>
                  <a:pt x="1752" y="766"/>
                </a:cubicBezTo>
                <a:cubicBezTo>
                  <a:pt x="1752" y="766"/>
                  <a:pt x="1751" y="767"/>
                  <a:pt x="1751" y="767"/>
                </a:cubicBezTo>
                <a:cubicBezTo>
                  <a:pt x="1751" y="766"/>
                  <a:pt x="1751" y="766"/>
                  <a:pt x="1751" y="766"/>
                </a:cubicBezTo>
                <a:cubicBezTo>
                  <a:pt x="1751" y="767"/>
                  <a:pt x="1750" y="767"/>
                  <a:pt x="1750" y="767"/>
                </a:cubicBezTo>
                <a:cubicBezTo>
                  <a:pt x="1750" y="768"/>
                  <a:pt x="1751" y="768"/>
                  <a:pt x="1751" y="769"/>
                </a:cubicBezTo>
                <a:cubicBezTo>
                  <a:pt x="1751" y="769"/>
                  <a:pt x="1751" y="769"/>
                  <a:pt x="1751" y="769"/>
                </a:cubicBezTo>
                <a:cubicBezTo>
                  <a:pt x="1752" y="769"/>
                  <a:pt x="1752" y="770"/>
                  <a:pt x="1753" y="770"/>
                </a:cubicBezTo>
                <a:cubicBezTo>
                  <a:pt x="1753" y="769"/>
                  <a:pt x="1753" y="770"/>
                  <a:pt x="1753" y="771"/>
                </a:cubicBezTo>
                <a:cubicBezTo>
                  <a:pt x="1753" y="771"/>
                  <a:pt x="1753" y="772"/>
                  <a:pt x="1753" y="772"/>
                </a:cubicBezTo>
                <a:cubicBezTo>
                  <a:pt x="1753" y="773"/>
                  <a:pt x="1753" y="774"/>
                  <a:pt x="1754" y="774"/>
                </a:cubicBezTo>
                <a:cubicBezTo>
                  <a:pt x="1754" y="775"/>
                  <a:pt x="1754" y="777"/>
                  <a:pt x="1753" y="777"/>
                </a:cubicBezTo>
                <a:cubicBezTo>
                  <a:pt x="1753" y="778"/>
                  <a:pt x="1753" y="779"/>
                  <a:pt x="1753" y="779"/>
                </a:cubicBezTo>
                <a:cubicBezTo>
                  <a:pt x="1752" y="779"/>
                  <a:pt x="1752" y="778"/>
                  <a:pt x="1752" y="778"/>
                </a:cubicBezTo>
                <a:cubicBezTo>
                  <a:pt x="1752" y="779"/>
                  <a:pt x="1751" y="779"/>
                  <a:pt x="1752" y="779"/>
                </a:cubicBezTo>
                <a:cubicBezTo>
                  <a:pt x="1753" y="780"/>
                  <a:pt x="1753" y="781"/>
                  <a:pt x="1753" y="781"/>
                </a:cubicBezTo>
                <a:cubicBezTo>
                  <a:pt x="1753" y="782"/>
                  <a:pt x="1754" y="781"/>
                  <a:pt x="1754" y="781"/>
                </a:cubicBezTo>
                <a:cubicBezTo>
                  <a:pt x="1755" y="781"/>
                  <a:pt x="1755" y="782"/>
                  <a:pt x="1755" y="782"/>
                </a:cubicBezTo>
                <a:cubicBezTo>
                  <a:pt x="1756" y="782"/>
                  <a:pt x="1756" y="781"/>
                  <a:pt x="1756" y="781"/>
                </a:cubicBezTo>
                <a:cubicBezTo>
                  <a:pt x="1756" y="780"/>
                  <a:pt x="1756" y="781"/>
                  <a:pt x="1756" y="781"/>
                </a:cubicBezTo>
                <a:cubicBezTo>
                  <a:pt x="1755" y="781"/>
                  <a:pt x="1755" y="780"/>
                  <a:pt x="1756" y="780"/>
                </a:cubicBezTo>
                <a:cubicBezTo>
                  <a:pt x="1756" y="779"/>
                  <a:pt x="1756" y="779"/>
                  <a:pt x="1757" y="779"/>
                </a:cubicBezTo>
                <a:cubicBezTo>
                  <a:pt x="1757" y="779"/>
                  <a:pt x="1757" y="778"/>
                  <a:pt x="1758" y="778"/>
                </a:cubicBezTo>
                <a:cubicBezTo>
                  <a:pt x="1758" y="777"/>
                  <a:pt x="1758" y="778"/>
                  <a:pt x="1759" y="777"/>
                </a:cubicBezTo>
                <a:cubicBezTo>
                  <a:pt x="1760" y="776"/>
                  <a:pt x="1760" y="776"/>
                  <a:pt x="1761" y="776"/>
                </a:cubicBezTo>
                <a:cubicBezTo>
                  <a:pt x="1761" y="775"/>
                  <a:pt x="1762" y="775"/>
                  <a:pt x="1762" y="775"/>
                </a:cubicBezTo>
                <a:cubicBezTo>
                  <a:pt x="1763" y="774"/>
                  <a:pt x="1764" y="774"/>
                  <a:pt x="1764" y="774"/>
                </a:cubicBezTo>
                <a:cubicBezTo>
                  <a:pt x="1764" y="773"/>
                  <a:pt x="1765" y="773"/>
                  <a:pt x="1765" y="773"/>
                </a:cubicBezTo>
                <a:cubicBezTo>
                  <a:pt x="1766" y="773"/>
                  <a:pt x="1766" y="773"/>
                  <a:pt x="1766" y="772"/>
                </a:cubicBezTo>
                <a:cubicBezTo>
                  <a:pt x="1767" y="772"/>
                  <a:pt x="1767" y="771"/>
                  <a:pt x="1768" y="771"/>
                </a:cubicBezTo>
                <a:cubicBezTo>
                  <a:pt x="1769" y="770"/>
                  <a:pt x="1769" y="769"/>
                  <a:pt x="1770" y="769"/>
                </a:cubicBezTo>
                <a:cubicBezTo>
                  <a:pt x="1770" y="768"/>
                  <a:pt x="1770" y="768"/>
                  <a:pt x="1771" y="768"/>
                </a:cubicBezTo>
                <a:cubicBezTo>
                  <a:pt x="1772" y="768"/>
                  <a:pt x="1772" y="767"/>
                  <a:pt x="1772" y="767"/>
                </a:cubicBezTo>
                <a:cubicBezTo>
                  <a:pt x="1772" y="767"/>
                  <a:pt x="1772" y="766"/>
                  <a:pt x="1772" y="766"/>
                </a:cubicBezTo>
                <a:cubicBezTo>
                  <a:pt x="1772" y="765"/>
                  <a:pt x="1773" y="765"/>
                  <a:pt x="1773" y="766"/>
                </a:cubicBezTo>
                <a:cubicBezTo>
                  <a:pt x="1773" y="767"/>
                  <a:pt x="1773" y="767"/>
                  <a:pt x="1773" y="767"/>
                </a:cubicBezTo>
                <a:cubicBezTo>
                  <a:pt x="1772" y="768"/>
                  <a:pt x="1772" y="768"/>
                  <a:pt x="1772" y="769"/>
                </a:cubicBezTo>
                <a:cubicBezTo>
                  <a:pt x="1773" y="769"/>
                  <a:pt x="1772" y="769"/>
                  <a:pt x="1771" y="769"/>
                </a:cubicBezTo>
                <a:cubicBezTo>
                  <a:pt x="1771" y="770"/>
                  <a:pt x="1771" y="771"/>
                  <a:pt x="1771" y="771"/>
                </a:cubicBezTo>
                <a:cubicBezTo>
                  <a:pt x="1771" y="772"/>
                  <a:pt x="1771" y="772"/>
                  <a:pt x="1770" y="772"/>
                </a:cubicBezTo>
                <a:cubicBezTo>
                  <a:pt x="1770" y="773"/>
                  <a:pt x="1769" y="774"/>
                  <a:pt x="1768" y="774"/>
                </a:cubicBezTo>
                <a:cubicBezTo>
                  <a:pt x="1768" y="775"/>
                  <a:pt x="1767" y="776"/>
                  <a:pt x="1767" y="776"/>
                </a:cubicBezTo>
                <a:cubicBezTo>
                  <a:pt x="1766" y="777"/>
                  <a:pt x="1765" y="780"/>
                  <a:pt x="1764" y="780"/>
                </a:cubicBezTo>
                <a:cubicBezTo>
                  <a:pt x="1764" y="781"/>
                  <a:pt x="1764" y="781"/>
                  <a:pt x="1763" y="781"/>
                </a:cubicBezTo>
                <a:cubicBezTo>
                  <a:pt x="1763" y="781"/>
                  <a:pt x="1762" y="781"/>
                  <a:pt x="1762" y="781"/>
                </a:cubicBezTo>
                <a:cubicBezTo>
                  <a:pt x="1761" y="781"/>
                  <a:pt x="1761" y="782"/>
                  <a:pt x="1760" y="783"/>
                </a:cubicBezTo>
                <a:cubicBezTo>
                  <a:pt x="1760" y="783"/>
                  <a:pt x="1759" y="784"/>
                  <a:pt x="1760" y="784"/>
                </a:cubicBezTo>
                <a:cubicBezTo>
                  <a:pt x="1760" y="784"/>
                  <a:pt x="1761" y="784"/>
                  <a:pt x="1761" y="783"/>
                </a:cubicBezTo>
                <a:cubicBezTo>
                  <a:pt x="1762" y="783"/>
                  <a:pt x="1762" y="783"/>
                  <a:pt x="1763" y="783"/>
                </a:cubicBezTo>
                <a:cubicBezTo>
                  <a:pt x="1764" y="783"/>
                  <a:pt x="1764" y="783"/>
                  <a:pt x="1765" y="783"/>
                </a:cubicBezTo>
                <a:cubicBezTo>
                  <a:pt x="1765" y="783"/>
                  <a:pt x="1765" y="782"/>
                  <a:pt x="1766" y="781"/>
                </a:cubicBezTo>
                <a:cubicBezTo>
                  <a:pt x="1767" y="781"/>
                  <a:pt x="1767" y="780"/>
                  <a:pt x="1768" y="779"/>
                </a:cubicBezTo>
                <a:cubicBezTo>
                  <a:pt x="1768" y="779"/>
                  <a:pt x="1768" y="779"/>
                  <a:pt x="1768" y="778"/>
                </a:cubicBezTo>
                <a:cubicBezTo>
                  <a:pt x="1768" y="778"/>
                  <a:pt x="1769" y="778"/>
                  <a:pt x="1769" y="777"/>
                </a:cubicBezTo>
                <a:cubicBezTo>
                  <a:pt x="1769" y="777"/>
                  <a:pt x="1770" y="776"/>
                  <a:pt x="1770" y="776"/>
                </a:cubicBezTo>
                <a:cubicBezTo>
                  <a:pt x="1770" y="776"/>
                  <a:pt x="1770" y="778"/>
                  <a:pt x="1770" y="779"/>
                </a:cubicBezTo>
                <a:cubicBezTo>
                  <a:pt x="1770" y="779"/>
                  <a:pt x="1770" y="779"/>
                  <a:pt x="1770" y="780"/>
                </a:cubicBezTo>
                <a:cubicBezTo>
                  <a:pt x="1770" y="781"/>
                  <a:pt x="1770" y="782"/>
                  <a:pt x="1770" y="782"/>
                </a:cubicBezTo>
                <a:cubicBezTo>
                  <a:pt x="1769" y="783"/>
                  <a:pt x="1769" y="784"/>
                  <a:pt x="1768" y="784"/>
                </a:cubicBezTo>
                <a:cubicBezTo>
                  <a:pt x="1768" y="785"/>
                  <a:pt x="1767" y="785"/>
                  <a:pt x="1766" y="786"/>
                </a:cubicBezTo>
                <a:cubicBezTo>
                  <a:pt x="1766" y="786"/>
                  <a:pt x="1765" y="786"/>
                  <a:pt x="1766" y="787"/>
                </a:cubicBezTo>
                <a:cubicBezTo>
                  <a:pt x="1766" y="787"/>
                  <a:pt x="1766" y="787"/>
                  <a:pt x="1767" y="787"/>
                </a:cubicBezTo>
                <a:cubicBezTo>
                  <a:pt x="1768" y="787"/>
                  <a:pt x="1768" y="786"/>
                  <a:pt x="1769" y="786"/>
                </a:cubicBezTo>
                <a:cubicBezTo>
                  <a:pt x="1769" y="786"/>
                  <a:pt x="1770" y="786"/>
                  <a:pt x="1770" y="786"/>
                </a:cubicBezTo>
                <a:cubicBezTo>
                  <a:pt x="1771" y="786"/>
                  <a:pt x="1771" y="786"/>
                  <a:pt x="1771" y="786"/>
                </a:cubicBezTo>
                <a:cubicBezTo>
                  <a:pt x="1771" y="786"/>
                  <a:pt x="1771" y="785"/>
                  <a:pt x="1771" y="785"/>
                </a:cubicBezTo>
                <a:cubicBezTo>
                  <a:pt x="1772" y="785"/>
                  <a:pt x="1772" y="785"/>
                  <a:pt x="1772" y="785"/>
                </a:cubicBezTo>
                <a:cubicBezTo>
                  <a:pt x="1772" y="785"/>
                  <a:pt x="1773" y="784"/>
                  <a:pt x="1773" y="784"/>
                </a:cubicBezTo>
                <a:cubicBezTo>
                  <a:pt x="1773" y="784"/>
                  <a:pt x="1774" y="785"/>
                  <a:pt x="1773" y="785"/>
                </a:cubicBezTo>
                <a:cubicBezTo>
                  <a:pt x="1773" y="785"/>
                  <a:pt x="1773" y="785"/>
                  <a:pt x="1773" y="786"/>
                </a:cubicBezTo>
                <a:cubicBezTo>
                  <a:pt x="1772" y="786"/>
                  <a:pt x="1773" y="786"/>
                  <a:pt x="1772" y="787"/>
                </a:cubicBezTo>
                <a:cubicBezTo>
                  <a:pt x="1772" y="787"/>
                  <a:pt x="1772" y="786"/>
                  <a:pt x="1772" y="786"/>
                </a:cubicBezTo>
                <a:cubicBezTo>
                  <a:pt x="1772" y="785"/>
                  <a:pt x="1771" y="786"/>
                  <a:pt x="1771" y="786"/>
                </a:cubicBezTo>
                <a:cubicBezTo>
                  <a:pt x="1771" y="786"/>
                  <a:pt x="1771" y="787"/>
                  <a:pt x="1771" y="787"/>
                </a:cubicBezTo>
                <a:cubicBezTo>
                  <a:pt x="1772" y="788"/>
                  <a:pt x="1773" y="789"/>
                  <a:pt x="1773" y="790"/>
                </a:cubicBezTo>
                <a:cubicBezTo>
                  <a:pt x="1773" y="791"/>
                  <a:pt x="1772" y="792"/>
                  <a:pt x="1772" y="793"/>
                </a:cubicBezTo>
                <a:cubicBezTo>
                  <a:pt x="1772" y="794"/>
                  <a:pt x="1772" y="795"/>
                  <a:pt x="1771" y="795"/>
                </a:cubicBezTo>
                <a:cubicBezTo>
                  <a:pt x="1770" y="796"/>
                  <a:pt x="1770" y="796"/>
                  <a:pt x="1770" y="796"/>
                </a:cubicBezTo>
                <a:cubicBezTo>
                  <a:pt x="1770" y="797"/>
                  <a:pt x="1770" y="797"/>
                  <a:pt x="1770" y="797"/>
                </a:cubicBezTo>
                <a:cubicBezTo>
                  <a:pt x="1770" y="798"/>
                  <a:pt x="1770" y="798"/>
                  <a:pt x="1771" y="799"/>
                </a:cubicBezTo>
                <a:cubicBezTo>
                  <a:pt x="1771" y="800"/>
                  <a:pt x="1771" y="801"/>
                  <a:pt x="1771" y="802"/>
                </a:cubicBezTo>
                <a:cubicBezTo>
                  <a:pt x="1771" y="802"/>
                  <a:pt x="1772" y="803"/>
                  <a:pt x="1772" y="803"/>
                </a:cubicBezTo>
                <a:cubicBezTo>
                  <a:pt x="1772" y="803"/>
                  <a:pt x="1773" y="803"/>
                  <a:pt x="1774" y="803"/>
                </a:cubicBezTo>
                <a:cubicBezTo>
                  <a:pt x="1775" y="803"/>
                  <a:pt x="1775" y="804"/>
                  <a:pt x="1775" y="804"/>
                </a:cubicBezTo>
                <a:cubicBezTo>
                  <a:pt x="1775" y="805"/>
                  <a:pt x="1775" y="805"/>
                  <a:pt x="1775" y="805"/>
                </a:cubicBezTo>
                <a:cubicBezTo>
                  <a:pt x="1776" y="805"/>
                  <a:pt x="1776" y="806"/>
                  <a:pt x="1777" y="805"/>
                </a:cubicBezTo>
                <a:cubicBezTo>
                  <a:pt x="1777" y="804"/>
                  <a:pt x="1777" y="805"/>
                  <a:pt x="1778" y="805"/>
                </a:cubicBezTo>
                <a:cubicBezTo>
                  <a:pt x="1779" y="805"/>
                  <a:pt x="1779" y="805"/>
                  <a:pt x="1780" y="805"/>
                </a:cubicBezTo>
                <a:cubicBezTo>
                  <a:pt x="1780" y="805"/>
                  <a:pt x="1781" y="805"/>
                  <a:pt x="1781" y="805"/>
                </a:cubicBezTo>
                <a:cubicBezTo>
                  <a:pt x="1782" y="805"/>
                  <a:pt x="1782" y="806"/>
                  <a:pt x="1782" y="806"/>
                </a:cubicBezTo>
                <a:cubicBezTo>
                  <a:pt x="1782" y="807"/>
                  <a:pt x="1783" y="807"/>
                  <a:pt x="1783" y="807"/>
                </a:cubicBezTo>
                <a:cubicBezTo>
                  <a:pt x="1784" y="807"/>
                  <a:pt x="1784" y="807"/>
                  <a:pt x="1784" y="808"/>
                </a:cubicBezTo>
                <a:cubicBezTo>
                  <a:pt x="1784" y="808"/>
                  <a:pt x="1785" y="808"/>
                  <a:pt x="1785" y="808"/>
                </a:cubicBezTo>
                <a:cubicBezTo>
                  <a:pt x="1786" y="808"/>
                  <a:pt x="1785" y="809"/>
                  <a:pt x="1786" y="809"/>
                </a:cubicBezTo>
                <a:cubicBezTo>
                  <a:pt x="1786" y="808"/>
                  <a:pt x="1786" y="808"/>
                  <a:pt x="1787" y="808"/>
                </a:cubicBezTo>
                <a:cubicBezTo>
                  <a:pt x="1788" y="807"/>
                  <a:pt x="1789" y="807"/>
                  <a:pt x="1789" y="807"/>
                </a:cubicBezTo>
                <a:cubicBezTo>
                  <a:pt x="1790" y="806"/>
                  <a:pt x="1791" y="806"/>
                  <a:pt x="1792" y="805"/>
                </a:cubicBezTo>
                <a:cubicBezTo>
                  <a:pt x="1793" y="805"/>
                  <a:pt x="1793" y="805"/>
                  <a:pt x="1793" y="805"/>
                </a:cubicBezTo>
                <a:cubicBezTo>
                  <a:pt x="1793" y="805"/>
                  <a:pt x="1795" y="805"/>
                  <a:pt x="1795" y="804"/>
                </a:cubicBezTo>
                <a:cubicBezTo>
                  <a:pt x="1795" y="804"/>
                  <a:pt x="1794" y="804"/>
                  <a:pt x="1793" y="804"/>
                </a:cubicBezTo>
                <a:cubicBezTo>
                  <a:pt x="1793" y="804"/>
                  <a:pt x="1794" y="803"/>
                  <a:pt x="1794" y="803"/>
                </a:cubicBezTo>
                <a:cubicBezTo>
                  <a:pt x="1795" y="803"/>
                  <a:pt x="1796" y="803"/>
                  <a:pt x="1797" y="802"/>
                </a:cubicBezTo>
                <a:cubicBezTo>
                  <a:pt x="1797" y="802"/>
                  <a:pt x="1798" y="803"/>
                  <a:pt x="1798" y="803"/>
                </a:cubicBezTo>
                <a:cubicBezTo>
                  <a:pt x="1798" y="804"/>
                  <a:pt x="1796" y="805"/>
                  <a:pt x="1795" y="805"/>
                </a:cubicBezTo>
                <a:cubicBezTo>
                  <a:pt x="1795" y="805"/>
                  <a:pt x="1795" y="805"/>
                  <a:pt x="1794" y="805"/>
                </a:cubicBezTo>
                <a:cubicBezTo>
                  <a:pt x="1794" y="805"/>
                  <a:pt x="1794" y="806"/>
                  <a:pt x="1795" y="806"/>
                </a:cubicBezTo>
                <a:cubicBezTo>
                  <a:pt x="1795" y="807"/>
                  <a:pt x="1795" y="806"/>
                  <a:pt x="1796" y="806"/>
                </a:cubicBezTo>
                <a:cubicBezTo>
                  <a:pt x="1796" y="806"/>
                  <a:pt x="1797" y="805"/>
                  <a:pt x="1798" y="805"/>
                </a:cubicBezTo>
                <a:cubicBezTo>
                  <a:pt x="1798" y="804"/>
                  <a:pt x="1798" y="804"/>
                  <a:pt x="1799" y="804"/>
                </a:cubicBezTo>
                <a:cubicBezTo>
                  <a:pt x="1799" y="805"/>
                  <a:pt x="1799" y="805"/>
                  <a:pt x="1799" y="806"/>
                </a:cubicBezTo>
                <a:cubicBezTo>
                  <a:pt x="1798" y="806"/>
                  <a:pt x="1798" y="805"/>
                  <a:pt x="1798" y="805"/>
                </a:cubicBezTo>
                <a:cubicBezTo>
                  <a:pt x="1798" y="805"/>
                  <a:pt x="1798" y="805"/>
                  <a:pt x="1798" y="806"/>
                </a:cubicBezTo>
                <a:cubicBezTo>
                  <a:pt x="1798" y="806"/>
                  <a:pt x="1798" y="807"/>
                  <a:pt x="1798" y="807"/>
                </a:cubicBezTo>
                <a:cubicBezTo>
                  <a:pt x="1798" y="808"/>
                  <a:pt x="1798" y="807"/>
                  <a:pt x="1799" y="807"/>
                </a:cubicBezTo>
                <a:cubicBezTo>
                  <a:pt x="1800" y="807"/>
                  <a:pt x="1799" y="808"/>
                  <a:pt x="1799" y="809"/>
                </a:cubicBezTo>
                <a:cubicBezTo>
                  <a:pt x="1799" y="809"/>
                  <a:pt x="1800" y="809"/>
                  <a:pt x="1800" y="809"/>
                </a:cubicBezTo>
                <a:cubicBezTo>
                  <a:pt x="1801" y="808"/>
                  <a:pt x="1800" y="808"/>
                  <a:pt x="1801" y="809"/>
                </a:cubicBezTo>
                <a:cubicBezTo>
                  <a:pt x="1801" y="809"/>
                  <a:pt x="1801" y="810"/>
                  <a:pt x="1801" y="810"/>
                </a:cubicBezTo>
                <a:cubicBezTo>
                  <a:pt x="1801" y="811"/>
                  <a:pt x="1801" y="810"/>
                  <a:pt x="1802" y="810"/>
                </a:cubicBezTo>
                <a:cubicBezTo>
                  <a:pt x="1802" y="809"/>
                  <a:pt x="1802" y="809"/>
                  <a:pt x="1802" y="809"/>
                </a:cubicBezTo>
                <a:cubicBezTo>
                  <a:pt x="1803" y="808"/>
                  <a:pt x="1802" y="809"/>
                  <a:pt x="1802" y="809"/>
                </a:cubicBezTo>
                <a:cubicBezTo>
                  <a:pt x="1801" y="809"/>
                  <a:pt x="1801" y="809"/>
                  <a:pt x="1801" y="808"/>
                </a:cubicBezTo>
                <a:cubicBezTo>
                  <a:pt x="1801" y="808"/>
                  <a:pt x="1801" y="808"/>
                  <a:pt x="1801" y="808"/>
                </a:cubicBezTo>
                <a:cubicBezTo>
                  <a:pt x="1802" y="807"/>
                  <a:pt x="1802" y="808"/>
                  <a:pt x="1802" y="808"/>
                </a:cubicBezTo>
                <a:cubicBezTo>
                  <a:pt x="1803" y="808"/>
                  <a:pt x="1803" y="808"/>
                  <a:pt x="1803" y="808"/>
                </a:cubicBezTo>
                <a:cubicBezTo>
                  <a:pt x="1804" y="808"/>
                  <a:pt x="1803" y="808"/>
                  <a:pt x="1803" y="808"/>
                </a:cubicBezTo>
                <a:cubicBezTo>
                  <a:pt x="1803" y="808"/>
                  <a:pt x="1804" y="808"/>
                  <a:pt x="1804" y="808"/>
                </a:cubicBezTo>
                <a:cubicBezTo>
                  <a:pt x="1804" y="807"/>
                  <a:pt x="1805" y="807"/>
                  <a:pt x="1805" y="807"/>
                </a:cubicBezTo>
                <a:cubicBezTo>
                  <a:pt x="1806" y="807"/>
                  <a:pt x="1807" y="807"/>
                  <a:pt x="1808" y="805"/>
                </a:cubicBezTo>
                <a:cubicBezTo>
                  <a:pt x="1810" y="804"/>
                  <a:pt x="1811" y="804"/>
                  <a:pt x="1812" y="803"/>
                </a:cubicBezTo>
                <a:cubicBezTo>
                  <a:pt x="1814" y="802"/>
                  <a:pt x="1816" y="802"/>
                  <a:pt x="1818" y="801"/>
                </a:cubicBezTo>
                <a:cubicBezTo>
                  <a:pt x="1820" y="801"/>
                  <a:pt x="1823" y="801"/>
                  <a:pt x="1824" y="801"/>
                </a:cubicBezTo>
                <a:cubicBezTo>
                  <a:pt x="1825" y="800"/>
                  <a:pt x="1825" y="800"/>
                  <a:pt x="1825" y="800"/>
                </a:cubicBezTo>
                <a:cubicBezTo>
                  <a:pt x="1826" y="800"/>
                  <a:pt x="1826" y="800"/>
                  <a:pt x="1827" y="800"/>
                </a:cubicBezTo>
                <a:cubicBezTo>
                  <a:pt x="1827" y="800"/>
                  <a:pt x="1827" y="799"/>
                  <a:pt x="1827" y="799"/>
                </a:cubicBezTo>
                <a:cubicBezTo>
                  <a:pt x="1828" y="798"/>
                  <a:pt x="1828" y="798"/>
                  <a:pt x="1829" y="797"/>
                </a:cubicBezTo>
                <a:cubicBezTo>
                  <a:pt x="1829" y="797"/>
                  <a:pt x="1829" y="797"/>
                  <a:pt x="1828" y="796"/>
                </a:cubicBezTo>
                <a:cubicBezTo>
                  <a:pt x="1828" y="796"/>
                  <a:pt x="1829" y="796"/>
                  <a:pt x="1829" y="795"/>
                </a:cubicBezTo>
                <a:cubicBezTo>
                  <a:pt x="1830" y="794"/>
                  <a:pt x="1831" y="793"/>
                  <a:pt x="1831" y="793"/>
                </a:cubicBezTo>
                <a:cubicBezTo>
                  <a:pt x="1832" y="792"/>
                  <a:pt x="1832" y="791"/>
                  <a:pt x="1833" y="791"/>
                </a:cubicBezTo>
                <a:cubicBezTo>
                  <a:pt x="1833" y="790"/>
                  <a:pt x="1834" y="789"/>
                  <a:pt x="1834" y="788"/>
                </a:cubicBezTo>
                <a:cubicBezTo>
                  <a:pt x="1835" y="788"/>
                  <a:pt x="1835" y="787"/>
                  <a:pt x="1835" y="787"/>
                </a:cubicBezTo>
                <a:cubicBezTo>
                  <a:pt x="1836" y="786"/>
                  <a:pt x="1836" y="786"/>
                  <a:pt x="1837" y="785"/>
                </a:cubicBezTo>
                <a:cubicBezTo>
                  <a:pt x="1838" y="785"/>
                  <a:pt x="1838" y="784"/>
                  <a:pt x="1838" y="784"/>
                </a:cubicBezTo>
                <a:cubicBezTo>
                  <a:pt x="1839" y="783"/>
                  <a:pt x="1839" y="783"/>
                  <a:pt x="1840" y="783"/>
                </a:cubicBezTo>
                <a:cubicBezTo>
                  <a:pt x="1840" y="783"/>
                  <a:pt x="1840" y="783"/>
                  <a:pt x="1840" y="783"/>
                </a:cubicBezTo>
                <a:cubicBezTo>
                  <a:pt x="1840" y="782"/>
                  <a:pt x="1840" y="782"/>
                  <a:pt x="1840" y="783"/>
                </a:cubicBezTo>
                <a:cubicBezTo>
                  <a:pt x="1841" y="783"/>
                  <a:pt x="1841" y="783"/>
                  <a:pt x="1841" y="782"/>
                </a:cubicBezTo>
                <a:cubicBezTo>
                  <a:pt x="1841" y="781"/>
                  <a:pt x="1841" y="781"/>
                  <a:pt x="1841" y="781"/>
                </a:cubicBezTo>
                <a:cubicBezTo>
                  <a:pt x="1842" y="780"/>
                  <a:pt x="1842" y="780"/>
                  <a:pt x="1842" y="779"/>
                </a:cubicBezTo>
                <a:cubicBezTo>
                  <a:pt x="1842" y="779"/>
                  <a:pt x="1842" y="779"/>
                  <a:pt x="1843" y="779"/>
                </a:cubicBezTo>
                <a:cubicBezTo>
                  <a:pt x="1843" y="778"/>
                  <a:pt x="1843" y="778"/>
                  <a:pt x="1843" y="778"/>
                </a:cubicBezTo>
                <a:cubicBezTo>
                  <a:pt x="1844" y="777"/>
                  <a:pt x="1844" y="777"/>
                  <a:pt x="1845" y="776"/>
                </a:cubicBezTo>
                <a:cubicBezTo>
                  <a:pt x="1845" y="776"/>
                  <a:pt x="1846" y="775"/>
                  <a:pt x="1847" y="775"/>
                </a:cubicBezTo>
                <a:cubicBezTo>
                  <a:pt x="1847" y="775"/>
                  <a:pt x="1848" y="773"/>
                  <a:pt x="1848" y="773"/>
                </a:cubicBezTo>
                <a:cubicBezTo>
                  <a:pt x="1848" y="773"/>
                  <a:pt x="1848" y="773"/>
                  <a:pt x="1848" y="772"/>
                </a:cubicBezTo>
                <a:cubicBezTo>
                  <a:pt x="1848" y="772"/>
                  <a:pt x="1849" y="772"/>
                  <a:pt x="1849" y="772"/>
                </a:cubicBezTo>
                <a:cubicBezTo>
                  <a:pt x="1850" y="771"/>
                  <a:pt x="1850" y="771"/>
                  <a:pt x="1850" y="771"/>
                </a:cubicBezTo>
                <a:cubicBezTo>
                  <a:pt x="1850" y="770"/>
                  <a:pt x="1850" y="770"/>
                  <a:pt x="1851" y="770"/>
                </a:cubicBezTo>
                <a:cubicBezTo>
                  <a:pt x="1851" y="769"/>
                  <a:pt x="1852" y="769"/>
                  <a:pt x="1853" y="768"/>
                </a:cubicBezTo>
                <a:cubicBezTo>
                  <a:pt x="1853" y="767"/>
                  <a:pt x="1854" y="767"/>
                  <a:pt x="1855" y="767"/>
                </a:cubicBezTo>
                <a:cubicBezTo>
                  <a:pt x="1855" y="767"/>
                  <a:pt x="1856" y="767"/>
                  <a:pt x="1856" y="766"/>
                </a:cubicBezTo>
                <a:cubicBezTo>
                  <a:pt x="1856" y="766"/>
                  <a:pt x="1856" y="766"/>
                  <a:pt x="1857" y="766"/>
                </a:cubicBezTo>
                <a:cubicBezTo>
                  <a:pt x="1857" y="765"/>
                  <a:pt x="1858" y="765"/>
                  <a:pt x="1859" y="764"/>
                </a:cubicBezTo>
                <a:cubicBezTo>
                  <a:pt x="1859" y="764"/>
                  <a:pt x="1860" y="763"/>
                  <a:pt x="1860" y="762"/>
                </a:cubicBezTo>
                <a:cubicBezTo>
                  <a:pt x="1860" y="761"/>
                  <a:pt x="1861" y="761"/>
                  <a:pt x="1862" y="761"/>
                </a:cubicBezTo>
                <a:cubicBezTo>
                  <a:pt x="1862" y="760"/>
                  <a:pt x="1863" y="759"/>
                  <a:pt x="1864" y="758"/>
                </a:cubicBezTo>
                <a:cubicBezTo>
                  <a:pt x="1864" y="757"/>
                  <a:pt x="1865" y="756"/>
                  <a:pt x="1865" y="756"/>
                </a:cubicBezTo>
                <a:cubicBezTo>
                  <a:pt x="1865" y="755"/>
                  <a:pt x="1866" y="755"/>
                  <a:pt x="1866" y="754"/>
                </a:cubicBezTo>
                <a:cubicBezTo>
                  <a:pt x="1867" y="753"/>
                  <a:pt x="1866" y="753"/>
                  <a:pt x="1866" y="753"/>
                </a:cubicBezTo>
                <a:cubicBezTo>
                  <a:pt x="1866" y="752"/>
                  <a:pt x="1867" y="752"/>
                  <a:pt x="1867" y="751"/>
                </a:cubicBezTo>
                <a:cubicBezTo>
                  <a:pt x="1867" y="751"/>
                  <a:pt x="1869" y="749"/>
                  <a:pt x="1869" y="748"/>
                </a:cubicBezTo>
                <a:cubicBezTo>
                  <a:pt x="1870" y="748"/>
                  <a:pt x="1871" y="746"/>
                  <a:pt x="1871" y="745"/>
                </a:cubicBezTo>
                <a:cubicBezTo>
                  <a:pt x="1872" y="744"/>
                  <a:pt x="1872" y="743"/>
                  <a:pt x="1873" y="742"/>
                </a:cubicBezTo>
                <a:cubicBezTo>
                  <a:pt x="1873" y="742"/>
                  <a:pt x="1873" y="742"/>
                  <a:pt x="1873" y="741"/>
                </a:cubicBezTo>
                <a:cubicBezTo>
                  <a:pt x="1873" y="740"/>
                  <a:pt x="1874" y="740"/>
                  <a:pt x="1875" y="739"/>
                </a:cubicBezTo>
                <a:cubicBezTo>
                  <a:pt x="1875" y="739"/>
                  <a:pt x="1875" y="738"/>
                  <a:pt x="1876" y="737"/>
                </a:cubicBezTo>
                <a:cubicBezTo>
                  <a:pt x="1876" y="736"/>
                  <a:pt x="1876" y="736"/>
                  <a:pt x="1876" y="735"/>
                </a:cubicBezTo>
                <a:cubicBezTo>
                  <a:pt x="1876" y="734"/>
                  <a:pt x="1876" y="734"/>
                  <a:pt x="1876" y="734"/>
                </a:cubicBezTo>
                <a:cubicBezTo>
                  <a:pt x="1876" y="733"/>
                  <a:pt x="1876" y="733"/>
                  <a:pt x="1876" y="732"/>
                </a:cubicBezTo>
                <a:cubicBezTo>
                  <a:pt x="1876" y="732"/>
                  <a:pt x="1876" y="732"/>
                  <a:pt x="1876" y="731"/>
                </a:cubicBezTo>
                <a:cubicBezTo>
                  <a:pt x="1876" y="730"/>
                  <a:pt x="1876" y="730"/>
                  <a:pt x="1876" y="729"/>
                </a:cubicBezTo>
                <a:cubicBezTo>
                  <a:pt x="1875" y="729"/>
                  <a:pt x="1876" y="729"/>
                  <a:pt x="1876" y="728"/>
                </a:cubicBezTo>
                <a:cubicBezTo>
                  <a:pt x="1876" y="728"/>
                  <a:pt x="1876" y="727"/>
                  <a:pt x="1876" y="727"/>
                </a:cubicBezTo>
                <a:cubicBezTo>
                  <a:pt x="1877" y="727"/>
                  <a:pt x="1877" y="727"/>
                  <a:pt x="1877" y="727"/>
                </a:cubicBezTo>
                <a:cubicBezTo>
                  <a:pt x="1877" y="726"/>
                  <a:pt x="1877" y="725"/>
                  <a:pt x="1877" y="725"/>
                </a:cubicBezTo>
                <a:cubicBezTo>
                  <a:pt x="1877" y="724"/>
                  <a:pt x="1878" y="723"/>
                  <a:pt x="1878" y="723"/>
                </a:cubicBezTo>
                <a:cubicBezTo>
                  <a:pt x="1878" y="722"/>
                  <a:pt x="1878" y="722"/>
                  <a:pt x="1878" y="722"/>
                </a:cubicBezTo>
                <a:cubicBezTo>
                  <a:pt x="1878" y="721"/>
                  <a:pt x="1878" y="721"/>
                  <a:pt x="1879" y="720"/>
                </a:cubicBezTo>
                <a:cubicBezTo>
                  <a:pt x="1879" y="719"/>
                  <a:pt x="1879" y="719"/>
                  <a:pt x="1879" y="719"/>
                </a:cubicBezTo>
                <a:cubicBezTo>
                  <a:pt x="1878" y="720"/>
                  <a:pt x="1878" y="720"/>
                  <a:pt x="1878" y="719"/>
                </a:cubicBezTo>
                <a:cubicBezTo>
                  <a:pt x="1878" y="719"/>
                  <a:pt x="1878" y="718"/>
                  <a:pt x="1878" y="718"/>
                </a:cubicBezTo>
                <a:cubicBezTo>
                  <a:pt x="1878" y="717"/>
                  <a:pt x="1878" y="717"/>
                  <a:pt x="1878" y="717"/>
                </a:cubicBezTo>
                <a:cubicBezTo>
                  <a:pt x="1879" y="716"/>
                  <a:pt x="1878" y="717"/>
                  <a:pt x="1878" y="718"/>
                </a:cubicBezTo>
                <a:cubicBezTo>
                  <a:pt x="1878" y="718"/>
                  <a:pt x="1879" y="718"/>
                  <a:pt x="1879" y="717"/>
                </a:cubicBezTo>
                <a:cubicBezTo>
                  <a:pt x="1880" y="716"/>
                  <a:pt x="1882" y="714"/>
                  <a:pt x="1882" y="713"/>
                </a:cubicBezTo>
                <a:cubicBezTo>
                  <a:pt x="1882" y="713"/>
                  <a:pt x="1882" y="712"/>
                  <a:pt x="1882" y="712"/>
                </a:cubicBezTo>
                <a:close/>
                <a:moveTo>
                  <a:pt x="1858" y="577"/>
                </a:moveTo>
                <a:cubicBezTo>
                  <a:pt x="1858" y="576"/>
                  <a:pt x="1858" y="576"/>
                  <a:pt x="1858" y="576"/>
                </a:cubicBezTo>
                <a:cubicBezTo>
                  <a:pt x="1858" y="575"/>
                  <a:pt x="1858" y="575"/>
                  <a:pt x="1858" y="574"/>
                </a:cubicBezTo>
                <a:cubicBezTo>
                  <a:pt x="1858" y="574"/>
                  <a:pt x="1858" y="573"/>
                  <a:pt x="1858" y="573"/>
                </a:cubicBezTo>
                <a:cubicBezTo>
                  <a:pt x="1857" y="573"/>
                  <a:pt x="1857" y="572"/>
                  <a:pt x="1857" y="571"/>
                </a:cubicBezTo>
                <a:cubicBezTo>
                  <a:pt x="1856" y="571"/>
                  <a:pt x="1857" y="571"/>
                  <a:pt x="1856" y="570"/>
                </a:cubicBezTo>
                <a:cubicBezTo>
                  <a:pt x="1856" y="570"/>
                  <a:pt x="1856" y="570"/>
                  <a:pt x="1855" y="570"/>
                </a:cubicBezTo>
                <a:cubicBezTo>
                  <a:pt x="1854" y="570"/>
                  <a:pt x="1854" y="570"/>
                  <a:pt x="1854" y="569"/>
                </a:cubicBezTo>
                <a:cubicBezTo>
                  <a:pt x="1854" y="569"/>
                  <a:pt x="1853" y="569"/>
                  <a:pt x="1853" y="569"/>
                </a:cubicBezTo>
                <a:cubicBezTo>
                  <a:pt x="1853" y="569"/>
                  <a:pt x="1853" y="568"/>
                  <a:pt x="1852" y="568"/>
                </a:cubicBezTo>
                <a:cubicBezTo>
                  <a:pt x="1852" y="568"/>
                  <a:pt x="1851" y="568"/>
                  <a:pt x="1851" y="567"/>
                </a:cubicBezTo>
                <a:cubicBezTo>
                  <a:pt x="1851" y="567"/>
                  <a:pt x="1851" y="567"/>
                  <a:pt x="1851" y="566"/>
                </a:cubicBezTo>
                <a:cubicBezTo>
                  <a:pt x="1850" y="566"/>
                  <a:pt x="1850" y="566"/>
                  <a:pt x="1849" y="566"/>
                </a:cubicBezTo>
                <a:cubicBezTo>
                  <a:pt x="1849" y="567"/>
                  <a:pt x="1849" y="567"/>
                  <a:pt x="1848" y="566"/>
                </a:cubicBezTo>
                <a:cubicBezTo>
                  <a:pt x="1848" y="566"/>
                  <a:pt x="1847" y="565"/>
                  <a:pt x="1847" y="565"/>
                </a:cubicBezTo>
                <a:cubicBezTo>
                  <a:pt x="1846" y="565"/>
                  <a:pt x="1846" y="564"/>
                  <a:pt x="1845" y="564"/>
                </a:cubicBezTo>
                <a:cubicBezTo>
                  <a:pt x="1844" y="563"/>
                  <a:pt x="1844" y="563"/>
                  <a:pt x="1843" y="563"/>
                </a:cubicBezTo>
                <a:cubicBezTo>
                  <a:pt x="1843" y="563"/>
                  <a:pt x="1842" y="563"/>
                  <a:pt x="1841" y="563"/>
                </a:cubicBezTo>
                <a:cubicBezTo>
                  <a:pt x="1841" y="562"/>
                  <a:pt x="1839" y="562"/>
                  <a:pt x="1839" y="562"/>
                </a:cubicBezTo>
                <a:cubicBezTo>
                  <a:pt x="1838" y="562"/>
                  <a:pt x="1837" y="561"/>
                  <a:pt x="1837" y="561"/>
                </a:cubicBezTo>
                <a:cubicBezTo>
                  <a:pt x="1836" y="561"/>
                  <a:pt x="1836" y="561"/>
                  <a:pt x="1836" y="560"/>
                </a:cubicBezTo>
                <a:cubicBezTo>
                  <a:pt x="1836" y="560"/>
                  <a:pt x="1834" y="560"/>
                  <a:pt x="1834" y="559"/>
                </a:cubicBezTo>
                <a:cubicBezTo>
                  <a:pt x="1833" y="559"/>
                  <a:pt x="1832" y="558"/>
                  <a:pt x="1831" y="558"/>
                </a:cubicBezTo>
                <a:cubicBezTo>
                  <a:pt x="1831" y="558"/>
                  <a:pt x="1830" y="558"/>
                  <a:pt x="1830" y="558"/>
                </a:cubicBezTo>
                <a:cubicBezTo>
                  <a:pt x="1830" y="558"/>
                  <a:pt x="1829" y="558"/>
                  <a:pt x="1829" y="558"/>
                </a:cubicBezTo>
                <a:cubicBezTo>
                  <a:pt x="1828" y="558"/>
                  <a:pt x="1828" y="557"/>
                  <a:pt x="1827" y="557"/>
                </a:cubicBezTo>
                <a:cubicBezTo>
                  <a:pt x="1827" y="557"/>
                  <a:pt x="1827" y="556"/>
                  <a:pt x="1826" y="557"/>
                </a:cubicBezTo>
                <a:cubicBezTo>
                  <a:pt x="1825" y="557"/>
                  <a:pt x="1825" y="556"/>
                  <a:pt x="1824" y="556"/>
                </a:cubicBezTo>
                <a:cubicBezTo>
                  <a:pt x="1824" y="556"/>
                  <a:pt x="1823" y="556"/>
                  <a:pt x="1822" y="556"/>
                </a:cubicBezTo>
                <a:cubicBezTo>
                  <a:pt x="1822" y="556"/>
                  <a:pt x="1821" y="555"/>
                  <a:pt x="1820" y="555"/>
                </a:cubicBezTo>
                <a:cubicBezTo>
                  <a:pt x="1820" y="555"/>
                  <a:pt x="1819" y="554"/>
                  <a:pt x="1818" y="554"/>
                </a:cubicBezTo>
                <a:cubicBezTo>
                  <a:pt x="1818" y="553"/>
                  <a:pt x="1817" y="553"/>
                  <a:pt x="1816" y="553"/>
                </a:cubicBezTo>
                <a:cubicBezTo>
                  <a:pt x="1815" y="552"/>
                  <a:pt x="1815" y="552"/>
                  <a:pt x="1815" y="552"/>
                </a:cubicBezTo>
                <a:cubicBezTo>
                  <a:pt x="1814" y="552"/>
                  <a:pt x="1812" y="551"/>
                  <a:pt x="1812" y="550"/>
                </a:cubicBezTo>
                <a:cubicBezTo>
                  <a:pt x="1811" y="550"/>
                  <a:pt x="1811" y="550"/>
                  <a:pt x="1810" y="550"/>
                </a:cubicBezTo>
                <a:cubicBezTo>
                  <a:pt x="1809" y="550"/>
                  <a:pt x="1808" y="551"/>
                  <a:pt x="1808" y="551"/>
                </a:cubicBezTo>
                <a:cubicBezTo>
                  <a:pt x="1807" y="552"/>
                  <a:pt x="1807" y="552"/>
                  <a:pt x="1806" y="552"/>
                </a:cubicBezTo>
                <a:cubicBezTo>
                  <a:pt x="1806" y="553"/>
                  <a:pt x="1806" y="553"/>
                  <a:pt x="1806" y="553"/>
                </a:cubicBezTo>
                <a:cubicBezTo>
                  <a:pt x="1807" y="553"/>
                  <a:pt x="1807" y="554"/>
                  <a:pt x="1806" y="554"/>
                </a:cubicBezTo>
                <a:cubicBezTo>
                  <a:pt x="1806" y="555"/>
                  <a:pt x="1805" y="555"/>
                  <a:pt x="1805" y="555"/>
                </a:cubicBezTo>
                <a:cubicBezTo>
                  <a:pt x="1804" y="555"/>
                  <a:pt x="1804" y="556"/>
                  <a:pt x="1803" y="555"/>
                </a:cubicBezTo>
                <a:cubicBezTo>
                  <a:pt x="1803" y="555"/>
                  <a:pt x="1802" y="555"/>
                  <a:pt x="1802" y="555"/>
                </a:cubicBezTo>
                <a:cubicBezTo>
                  <a:pt x="1801" y="555"/>
                  <a:pt x="1801" y="557"/>
                  <a:pt x="1801" y="557"/>
                </a:cubicBezTo>
                <a:cubicBezTo>
                  <a:pt x="1801" y="558"/>
                  <a:pt x="1801" y="558"/>
                  <a:pt x="1800" y="558"/>
                </a:cubicBezTo>
                <a:cubicBezTo>
                  <a:pt x="1800" y="558"/>
                  <a:pt x="1799" y="558"/>
                  <a:pt x="1799" y="559"/>
                </a:cubicBezTo>
                <a:cubicBezTo>
                  <a:pt x="1799" y="559"/>
                  <a:pt x="1799" y="560"/>
                  <a:pt x="1799" y="560"/>
                </a:cubicBezTo>
                <a:cubicBezTo>
                  <a:pt x="1798" y="561"/>
                  <a:pt x="1798" y="561"/>
                  <a:pt x="1798" y="561"/>
                </a:cubicBezTo>
                <a:cubicBezTo>
                  <a:pt x="1797" y="562"/>
                  <a:pt x="1797" y="562"/>
                  <a:pt x="1796" y="563"/>
                </a:cubicBezTo>
                <a:cubicBezTo>
                  <a:pt x="1796" y="563"/>
                  <a:pt x="1795" y="563"/>
                  <a:pt x="1795" y="563"/>
                </a:cubicBezTo>
                <a:cubicBezTo>
                  <a:pt x="1794" y="563"/>
                  <a:pt x="1792" y="562"/>
                  <a:pt x="1792" y="561"/>
                </a:cubicBezTo>
                <a:cubicBezTo>
                  <a:pt x="1792" y="560"/>
                  <a:pt x="1792" y="560"/>
                  <a:pt x="1792" y="560"/>
                </a:cubicBezTo>
                <a:cubicBezTo>
                  <a:pt x="1791" y="561"/>
                  <a:pt x="1791" y="560"/>
                  <a:pt x="1791" y="559"/>
                </a:cubicBezTo>
                <a:cubicBezTo>
                  <a:pt x="1791" y="558"/>
                  <a:pt x="1791" y="558"/>
                  <a:pt x="1791" y="557"/>
                </a:cubicBezTo>
                <a:cubicBezTo>
                  <a:pt x="1791" y="557"/>
                  <a:pt x="1790" y="557"/>
                  <a:pt x="1790" y="557"/>
                </a:cubicBezTo>
                <a:cubicBezTo>
                  <a:pt x="1790" y="558"/>
                  <a:pt x="1790" y="558"/>
                  <a:pt x="1790" y="559"/>
                </a:cubicBezTo>
                <a:cubicBezTo>
                  <a:pt x="1790" y="559"/>
                  <a:pt x="1790" y="559"/>
                  <a:pt x="1790" y="559"/>
                </a:cubicBezTo>
                <a:cubicBezTo>
                  <a:pt x="1790" y="558"/>
                  <a:pt x="1789" y="558"/>
                  <a:pt x="1789" y="557"/>
                </a:cubicBezTo>
                <a:cubicBezTo>
                  <a:pt x="1788" y="556"/>
                  <a:pt x="1788" y="556"/>
                  <a:pt x="1788" y="556"/>
                </a:cubicBezTo>
                <a:cubicBezTo>
                  <a:pt x="1788" y="555"/>
                  <a:pt x="1788" y="554"/>
                  <a:pt x="1788" y="553"/>
                </a:cubicBezTo>
                <a:cubicBezTo>
                  <a:pt x="1788" y="552"/>
                  <a:pt x="1789" y="552"/>
                  <a:pt x="1789" y="552"/>
                </a:cubicBezTo>
                <a:cubicBezTo>
                  <a:pt x="1789" y="552"/>
                  <a:pt x="1788" y="552"/>
                  <a:pt x="1788" y="552"/>
                </a:cubicBezTo>
                <a:cubicBezTo>
                  <a:pt x="1788" y="553"/>
                  <a:pt x="1788" y="552"/>
                  <a:pt x="1788" y="552"/>
                </a:cubicBezTo>
                <a:cubicBezTo>
                  <a:pt x="1788" y="552"/>
                  <a:pt x="1788" y="551"/>
                  <a:pt x="1788" y="551"/>
                </a:cubicBezTo>
                <a:cubicBezTo>
                  <a:pt x="1788" y="550"/>
                  <a:pt x="1789" y="549"/>
                  <a:pt x="1789" y="549"/>
                </a:cubicBezTo>
                <a:cubicBezTo>
                  <a:pt x="1789" y="549"/>
                  <a:pt x="1788" y="547"/>
                  <a:pt x="1788" y="547"/>
                </a:cubicBezTo>
                <a:cubicBezTo>
                  <a:pt x="1787" y="546"/>
                  <a:pt x="1788" y="546"/>
                  <a:pt x="1788" y="546"/>
                </a:cubicBezTo>
                <a:cubicBezTo>
                  <a:pt x="1788" y="545"/>
                  <a:pt x="1787" y="545"/>
                  <a:pt x="1787" y="545"/>
                </a:cubicBezTo>
                <a:cubicBezTo>
                  <a:pt x="1786" y="545"/>
                  <a:pt x="1784" y="545"/>
                  <a:pt x="1784" y="545"/>
                </a:cubicBezTo>
                <a:cubicBezTo>
                  <a:pt x="1783" y="545"/>
                  <a:pt x="1783" y="544"/>
                  <a:pt x="1782" y="544"/>
                </a:cubicBezTo>
                <a:cubicBezTo>
                  <a:pt x="1782" y="543"/>
                  <a:pt x="1781" y="543"/>
                  <a:pt x="1781" y="543"/>
                </a:cubicBezTo>
                <a:cubicBezTo>
                  <a:pt x="1781" y="543"/>
                  <a:pt x="1780" y="543"/>
                  <a:pt x="1779" y="542"/>
                </a:cubicBezTo>
                <a:cubicBezTo>
                  <a:pt x="1779" y="542"/>
                  <a:pt x="1778" y="542"/>
                  <a:pt x="1777" y="542"/>
                </a:cubicBezTo>
                <a:cubicBezTo>
                  <a:pt x="1777" y="542"/>
                  <a:pt x="1775" y="543"/>
                  <a:pt x="1775" y="544"/>
                </a:cubicBezTo>
                <a:cubicBezTo>
                  <a:pt x="1774" y="544"/>
                  <a:pt x="1773" y="545"/>
                  <a:pt x="1773" y="545"/>
                </a:cubicBezTo>
                <a:cubicBezTo>
                  <a:pt x="1772" y="545"/>
                  <a:pt x="1771" y="545"/>
                  <a:pt x="1771" y="545"/>
                </a:cubicBezTo>
                <a:cubicBezTo>
                  <a:pt x="1770" y="546"/>
                  <a:pt x="1771" y="546"/>
                  <a:pt x="1771" y="547"/>
                </a:cubicBezTo>
                <a:cubicBezTo>
                  <a:pt x="1771" y="547"/>
                  <a:pt x="1770" y="548"/>
                  <a:pt x="1770" y="548"/>
                </a:cubicBezTo>
                <a:cubicBezTo>
                  <a:pt x="1769" y="549"/>
                  <a:pt x="1769" y="549"/>
                  <a:pt x="1769" y="549"/>
                </a:cubicBezTo>
                <a:cubicBezTo>
                  <a:pt x="1769" y="549"/>
                  <a:pt x="1769" y="549"/>
                  <a:pt x="1769" y="550"/>
                </a:cubicBezTo>
                <a:cubicBezTo>
                  <a:pt x="1769" y="551"/>
                  <a:pt x="1770" y="550"/>
                  <a:pt x="1770" y="550"/>
                </a:cubicBezTo>
                <a:cubicBezTo>
                  <a:pt x="1771" y="550"/>
                  <a:pt x="1771" y="550"/>
                  <a:pt x="1771" y="549"/>
                </a:cubicBezTo>
                <a:cubicBezTo>
                  <a:pt x="1771" y="549"/>
                  <a:pt x="1771" y="550"/>
                  <a:pt x="1771" y="550"/>
                </a:cubicBezTo>
                <a:cubicBezTo>
                  <a:pt x="1771" y="550"/>
                  <a:pt x="1772" y="550"/>
                  <a:pt x="1772" y="550"/>
                </a:cubicBezTo>
                <a:cubicBezTo>
                  <a:pt x="1772" y="551"/>
                  <a:pt x="1773" y="551"/>
                  <a:pt x="1773" y="551"/>
                </a:cubicBezTo>
                <a:cubicBezTo>
                  <a:pt x="1773" y="550"/>
                  <a:pt x="1774" y="550"/>
                  <a:pt x="1774" y="551"/>
                </a:cubicBezTo>
                <a:cubicBezTo>
                  <a:pt x="1774" y="551"/>
                  <a:pt x="1774" y="551"/>
                  <a:pt x="1774" y="551"/>
                </a:cubicBezTo>
                <a:cubicBezTo>
                  <a:pt x="1774" y="552"/>
                  <a:pt x="1775" y="551"/>
                  <a:pt x="1775" y="552"/>
                </a:cubicBezTo>
                <a:cubicBezTo>
                  <a:pt x="1774" y="552"/>
                  <a:pt x="1774" y="553"/>
                  <a:pt x="1774" y="553"/>
                </a:cubicBezTo>
                <a:cubicBezTo>
                  <a:pt x="1774" y="553"/>
                  <a:pt x="1775" y="553"/>
                  <a:pt x="1775" y="554"/>
                </a:cubicBezTo>
                <a:cubicBezTo>
                  <a:pt x="1776" y="554"/>
                  <a:pt x="1775" y="554"/>
                  <a:pt x="1775" y="554"/>
                </a:cubicBezTo>
                <a:cubicBezTo>
                  <a:pt x="1776" y="555"/>
                  <a:pt x="1776" y="555"/>
                  <a:pt x="1777" y="555"/>
                </a:cubicBezTo>
                <a:cubicBezTo>
                  <a:pt x="1777" y="556"/>
                  <a:pt x="1778" y="555"/>
                  <a:pt x="1778" y="555"/>
                </a:cubicBezTo>
                <a:cubicBezTo>
                  <a:pt x="1778" y="555"/>
                  <a:pt x="1779" y="555"/>
                  <a:pt x="1779" y="556"/>
                </a:cubicBezTo>
                <a:cubicBezTo>
                  <a:pt x="1779" y="556"/>
                  <a:pt x="1779" y="556"/>
                  <a:pt x="1780" y="555"/>
                </a:cubicBezTo>
                <a:cubicBezTo>
                  <a:pt x="1780" y="555"/>
                  <a:pt x="1781" y="556"/>
                  <a:pt x="1781" y="555"/>
                </a:cubicBezTo>
                <a:cubicBezTo>
                  <a:pt x="1781" y="555"/>
                  <a:pt x="1782" y="555"/>
                  <a:pt x="1783" y="555"/>
                </a:cubicBezTo>
                <a:cubicBezTo>
                  <a:pt x="1783" y="555"/>
                  <a:pt x="1784" y="555"/>
                  <a:pt x="1785" y="555"/>
                </a:cubicBezTo>
                <a:cubicBezTo>
                  <a:pt x="1785" y="555"/>
                  <a:pt x="1786" y="555"/>
                  <a:pt x="1786" y="554"/>
                </a:cubicBezTo>
                <a:cubicBezTo>
                  <a:pt x="1787" y="554"/>
                  <a:pt x="1787" y="554"/>
                  <a:pt x="1786" y="555"/>
                </a:cubicBezTo>
                <a:cubicBezTo>
                  <a:pt x="1786" y="555"/>
                  <a:pt x="1786" y="555"/>
                  <a:pt x="1786" y="556"/>
                </a:cubicBezTo>
                <a:cubicBezTo>
                  <a:pt x="1786" y="556"/>
                  <a:pt x="1787" y="556"/>
                  <a:pt x="1787" y="556"/>
                </a:cubicBezTo>
                <a:cubicBezTo>
                  <a:pt x="1786" y="557"/>
                  <a:pt x="1786" y="556"/>
                  <a:pt x="1786" y="557"/>
                </a:cubicBezTo>
                <a:cubicBezTo>
                  <a:pt x="1786" y="557"/>
                  <a:pt x="1786" y="557"/>
                  <a:pt x="1786" y="558"/>
                </a:cubicBezTo>
                <a:cubicBezTo>
                  <a:pt x="1786" y="558"/>
                  <a:pt x="1785" y="557"/>
                  <a:pt x="1785" y="557"/>
                </a:cubicBezTo>
                <a:cubicBezTo>
                  <a:pt x="1784" y="557"/>
                  <a:pt x="1784" y="557"/>
                  <a:pt x="1784" y="558"/>
                </a:cubicBezTo>
                <a:cubicBezTo>
                  <a:pt x="1783" y="558"/>
                  <a:pt x="1783" y="558"/>
                  <a:pt x="1783" y="558"/>
                </a:cubicBezTo>
                <a:cubicBezTo>
                  <a:pt x="1783" y="557"/>
                  <a:pt x="1783" y="557"/>
                  <a:pt x="1782" y="556"/>
                </a:cubicBezTo>
                <a:cubicBezTo>
                  <a:pt x="1782" y="556"/>
                  <a:pt x="1781" y="557"/>
                  <a:pt x="1781" y="557"/>
                </a:cubicBezTo>
                <a:cubicBezTo>
                  <a:pt x="1780" y="558"/>
                  <a:pt x="1780" y="559"/>
                  <a:pt x="1779" y="559"/>
                </a:cubicBezTo>
                <a:cubicBezTo>
                  <a:pt x="1779" y="559"/>
                  <a:pt x="1778" y="559"/>
                  <a:pt x="1778" y="558"/>
                </a:cubicBezTo>
                <a:cubicBezTo>
                  <a:pt x="1778" y="558"/>
                  <a:pt x="1777" y="558"/>
                  <a:pt x="1776" y="558"/>
                </a:cubicBezTo>
                <a:cubicBezTo>
                  <a:pt x="1776" y="558"/>
                  <a:pt x="1776" y="559"/>
                  <a:pt x="1775" y="559"/>
                </a:cubicBezTo>
                <a:cubicBezTo>
                  <a:pt x="1775" y="559"/>
                  <a:pt x="1774" y="559"/>
                  <a:pt x="1775" y="560"/>
                </a:cubicBezTo>
                <a:cubicBezTo>
                  <a:pt x="1776" y="561"/>
                  <a:pt x="1776" y="560"/>
                  <a:pt x="1777" y="560"/>
                </a:cubicBezTo>
                <a:cubicBezTo>
                  <a:pt x="1778" y="561"/>
                  <a:pt x="1778" y="561"/>
                  <a:pt x="1778" y="562"/>
                </a:cubicBezTo>
                <a:cubicBezTo>
                  <a:pt x="1779" y="562"/>
                  <a:pt x="1779" y="563"/>
                  <a:pt x="1779" y="563"/>
                </a:cubicBezTo>
                <a:cubicBezTo>
                  <a:pt x="1780" y="563"/>
                  <a:pt x="1779" y="563"/>
                  <a:pt x="1780" y="564"/>
                </a:cubicBezTo>
                <a:cubicBezTo>
                  <a:pt x="1780" y="564"/>
                  <a:pt x="1780" y="564"/>
                  <a:pt x="1780" y="565"/>
                </a:cubicBezTo>
                <a:cubicBezTo>
                  <a:pt x="1780" y="565"/>
                  <a:pt x="1779" y="565"/>
                  <a:pt x="1779" y="565"/>
                </a:cubicBezTo>
                <a:cubicBezTo>
                  <a:pt x="1779" y="565"/>
                  <a:pt x="1779" y="566"/>
                  <a:pt x="1779" y="567"/>
                </a:cubicBezTo>
                <a:cubicBezTo>
                  <a:pt x="1779" y="567"/>
                  <a:pt x="1779" y="567"/>
                  <a:pt x="1780" y="568"/>
                </a:cubicBezTo>
                <a:cubicBezTo>
                  <a:pt x="1780" y="568"/>
                  <a:pt x="1780" y="568"/>
                  <a:pt x="1780" y="568"/>
                </a:cubicBezTo>
                <a:cubicBezTo>
                  <a:pt x="1781" y="568"/>
                  <a:pt x="1781" y="568"/>
                  <a:pt x="1781" y="568"/>
                </a:cubicBezTo>
                <a:cubicBezTo>
                  <a:pt x="1782" y="568"/>
                  <a:pt x="1782" y="568"/>
                  <a:pt x="1783" y="567"/>
                </a:cubicBezTo>
                <a:cubicBezTo>
                  <a:pt x="1783" y="567"/>
                  <a:pt x="1783" y="566"/>
                  <a:pt x="1783" y="566"/>
                </a:cubicBezTo>
                <a:cubicBezTo>
                  <a:pt x="1783" y="565"/>
                  <a:pt x="1784" y="565"/>
                  <a:pt x="1784" y="565"/>
                </a:cubicBezTo>
                <a:cubicBezTo>
                  <a:pt x="1784" y="565"/>
                  <a:pt x="1784" y="564"/>
                  <a:pt x="1784" y="564"/>
                </a:cubicBezTo>
                <a:cubicBezTo>
                  <a:pt x="1784" y="564"/>
                  <a:pt x="1785" y="563"/>
                  <a:pt x="1785" y="563"/>
                </a:cubicBezTo>
                <a:cubicBezTo>
                  <a:pt x="1785" y="563"/>
                  <a:pt x="1785" y="562"/>
                  <a:pt x="1785" y="562"/>
                </a:cubicBezTo>
                <a:cubicBezTo>
                  <a:pt x="1785" y="561"/>
                  <a:pt x="1785" y="561"/>
                  <a:pt x="1786" y="561"/>
                </a:cubicBezTo>
                <a:cubicBezTo>
                  <a:pt x="1786" y="560"/>
                  <a:pt x="1786" y="560"/>
                  <a:pt x="1786" y="561"/>
                </a:cubicBezTo>
                <a:cubicBezTo>
                  <a:pt x="1786" y="561"/>
                  <a:pt x="1786" y="562"/>
                  <a:pt x="1785" y="562"/>
                </a:cubicBezTo>
                <a:cubicBezTo>
                  <a:pt x="1785" y="562"/>
                  <a:pt x="1785" y="563"/>
                  <a:pt x="1785" y="563"/>
                </a:cubicBezTo>
                <a:cubicBezTo>
                  <a:pt x="1785" y="564"/>
                  <a:pt x="1785" y="564"/>
                  <a:pt x="1785" y="564"/>
                </a:cubicBezTo>
                <a:cubicBezTo>
                  <a:pt x="1785" y="565"/>
                  <a:pt x="1785" y="565"/>
                  <a:pt x="1785" y="565"/>
                </a:cubicBezTo>
                <a:cubicBezTo>
                  <a:pt x="1785" y="566"/>
                  <a:pt x="1785" y="565"/>
                  <a:pt x="1786" y="565"/>
                </a:cubicBezTo>
                <a:cubicBezTo>
                  <a:pt x="1786" y="565"/>
                  <a:pt x="1786" y="566"/>
                  <a:pt x="1786" y="566"/>
                </a:cubicBezTo>
                <a:cubicBezTo>
                  <a:pt x="1787" y="567"/>
                  <a:pt x="1787" y="566"/>
                  <a:pt x="1787" y="566"/>
                </a:cubicBezTo>
                <a:cubicBezTo>
                  <a:pt x="1788" y="566"/>
                  <a:pt x="1787" y="567"/>
                  <a:pt x="1787" y="567"/>
                </a:cubicBezTo>
                <a:cubicBezTo>
                  <a:pt x="1787" y="567"/>
                  <a:pt x="1788" y="567"/>
                  <a:pt x="1788" y="567"/>
                </a:cubicBezTo>
                <a:cubicBezTo>
                  <a:pt x="1789" y="567"/>
                  <a:pt x="1789" y="567"/>
                  <a:pt x="1789" y="567"/>
                </a:cubicBezTo>
                <a:cubicBezTo>
                  <a:pt x="1789" y="567"/>
                  <a:pt x="1790" y="568"/>
                  <a:pt x="1790" y="568"/>
                </a:cubicBezTo>
                <a:cubicBezTo>
                  <a:pt x="1790" y="568"/>
                  <a:pt x="1790" y="567"/>
                  <a:pt x="1790" y="567"/>
                </a:cubicBezTo>
                <a:cubicBezTo>
                  <a:pt x="1790" y="567"/>
                  <a:pt x="1791" y="567"/>
                  <a:pt x="1791" y="567"/>
                </a:cubicBezTo>
                <a:cubicBezTo>
                  <a:pt x="1791" y="567"/>
                  <a:pt x="1792" y="567"/>
                  <a:pt x="1792" y="567"/>
                </a:cubicBezTo>
                <a:cubicBezTo>
                  <a:pt x="1792" y="568"/>
                  <a:pt x="1791" y="567"/>
                  <a:pt x="1791" y="567"/>
                </a:cubicBezTo>
                <a:cubicBezTo>
                  <a:pt x="1791" y="568"/>
                  <a:pt x="1791" y="569"/>
                  <a:pt x="1791" y="569"/>
                </a:cubicBezTo>
                <a:cubicBezTo>
                  <a:pt x="1792" y="569"/>
                  <a:pt x="1793" y="570"/>
                  <a:pt x="1793" y="570"/>
                </a:cubicBezTo>
                <a:cubicBezTo>
                  <a:pt x="1794" y="571"/>
                  <a:pt x="1794" y="571"/>
                  <a:pt x="1795" y="571"/>
                </a:cubicBezTo>
                <a:cubicBezTo>
                  <a:pt x="1795" y="570"/>
                  <a:pt x="1796" y="571"/>
                  <a:pt x="1797" y="571"/>
                </a:cubicBezTo>
                <a:cubicBezTo>
                  <a:pt x="1797" y="571"/>
                  <a:pt x="1798" y="571"/>
                  <a:pt x="1798" y="571"/>
                </a:cubicBezTo>
                <a:cubicBezTo>
                  <a:pt x="1798" y="571"/>
                  <a:pt x="1799" y="572"/>
                  <a:pt x="1800" y="572"/>
                </a:cubicBezTo>
                <a:cubicBezTo>
                  <a:pt x="1800" y="572"/>
                  <a:pt x="1801" y="573"/>
                  <a:pt x="1802" y="573"/>
                </a:cubicBezTo>
                <a:cubicBezTo>
                  <a:pt x="1803" y="574"/>
                  <a:pt x="1803" y="574"/>
                  <a:pt x="1804" y="574"/>
                </a:cubicBezTo>
                <a:cubicBezTo>
                  <a:pt x="1804" y="574"/>
                  <a:pt x="1805" y="574"/>
                  <a:pt x="1805" y="574"/>
                </a:cubicBezTo>
                <a:cubicBezTo>
                  <a:pt x="1805" y="574"/>
                  <a:pt x="1805" y="574"/>
                  <a:pt x="1806" y="575"/>
                </a:cubicBezTo>
                <a:cubicBezTo>
                  <a:pt x="1806" y="575"/>
                  <a:pt x="1807" y="575"/>
                  <a:pt x="1807" y="575"/>
                </a:cubicBezTo>
                <a:cubicBezTo>
                  <a:pt x="1807" y="575"/>
                  <a:pt x="1808" y="575"/>
                  <a:pt x="1808" y="576"/>
                </a:cubicBezTo>
                <a:cubicBezTo>
                  <a:pt x="1808" y="576"/>
                  <a:pt x="1808" y="576"/>
                  <a:pt x="1808" y="576"/>
                </a:cubicBezTo>
                <a:cubicBezTo>
                  <a:pt x="1809" y="576"/>
                  <a:pt x="1809" y="576"/>
                  <a:pt x="1809" y="576"/>
                </a:cubicBezTo>
                <a:cubicBezTo>
                  <a:pt x="1809" y="577"/>
                  <a:pt x="1809" y="577"/>
                  <a:pt x="1810" y="577"/>
                </a:cubicBezTo>
                <a:cubicBezTo>
                  <a:pt x="1810" y="577"/>
                  <a:pt x="1810" y="578"/>
                  <a:pt x="1811" y="578"/>
                </a:cubicBezTo>
                <a:cubicBezTo>
                  <a:pt x="1811" y="578"/>
                  <a:pt x="1811" y="577"/>
                  <a:pt x="1811" y="577"/>
                </a:cubicBezTo>
                <a:cubicBezTo>
                  <a:pt x="1811" y="577"/>
                  <a:pt x="1811" y="578"/>
                  <a:pt x="1811" y="578"/>
                </a:cubicBezTo>
                <a:cubicBezTo>
                  <a:pt x="1811" y="579"/>
                  <a:pt x="1810" y="579"/>
                  <a:pt x="1811" y="579"/>
                </a:cubicBezTo>
                <a:cubicBezTo>
                  <a:pt x="1811" y="580"/>
                  <a:pt x="1811" y="579"/>
                  <a:pt x="1812" y="579"/>
                </a:cubicBezTo>
                <a:cubicBezTo>
                  <a:pt x="1813" y="579"/>
                  <a:pt x="1813" y="579"/>
                  <a:pt x="1813" y="579"/>
                </a:cubicBezTo>
                <a:cubicBezTo>
                  <a:pt x="1813" y="579"/>
                  <a:pt x="1812" y="579"/>
                  <a:pt x="1812" y="580"/>
                </a:cubicBezTo>
                <a:cubicBezTo>
                  <a:pt x="1811" y="580"/>
                  <a:pt x="1812" y="580"/>
                  <a:pt x="1812" y="580"/>
                </a:cubicBezTo>
                <a:cubicBezTo>
                  <a:pt x="1812" y="580"/>
                  <a:pt x="1813" y="580"/>
                  <a:pt x="1813" y="580"/>
                </a:cubicBezTo>
                <a:cubicBezTo>
                  <a:pt x="1813" y="580"/>
                  <a:pt x="1812" y="580"/>
                  <a:pt x="1812" y="581"/>
                </a:cubicBezTo>
                <a:cubicBezTo>
                  <a:pt x="1812" y="581"/>
                  <a:pt x="1812" y="582"/>
                  <a:pt x="1812" y="582"/>
                </a:cubicBezTo>
                <a:cubicBezTo>
                  <a:pt x="1813" y="583"/>
                  <a:pt x="1813" y="583"/>
                  <a:pt x="1813" y="584"/>
                </a:cubicBezTo>
                <a:cubicBezTo>
                  <a:pt x="1813" y="585"/>
                  <a:pt x="1813" y="585"/>
                  <a:pt x="1814" y="585"/>
                </a:cubicBezTo>
                <a:cubicBezTo>
                  <a:pt x="1815" y="586"/>
                  <a:pt x="1815" y="586"/>
                  <a:pt x="1814" y="586"/>
                </a:cubicBezTo>
                <a:cubicBezTo>
                  <a:pt x="1814" y="586"/>
                  <a:pt x="1814" y="586"/>
                  <a:pt x="1814" y="587"/>
                </a:cubicBezTo>
                <a:cubicBezTo>
                  <a:pt x="1814" y="587"/>
                  <a:pt x="1814" y="587"/>
                  <a:pt x="1814" y="587"/>
                </a:cubicBezTo>
                <a:cubicBezTo>
                  <a:pt x="1815" y="587"/>
                  <a:pt x="1815" y="587"/>
                  <a:pt x="1816" y="587"/>
                </a:cubicBezTo>
                <a:cubicBezTo>
                  <a:pt x="1816" y="587"/>
                  <a:pt x="1817" y="588"/>
                  <a:pt x="1817" y="588"/>
                </a:cubicBezTo>
                <a:cubicBezTo>
                  <a:pt x="1817" y="588"/>
                  <a:pt x="1816" y="588"/>
                  <a:pt x="1816" y="588"/>
                </a:cubicBezTo>
                <a:cubicBezTo>
                  <a:pt x="1816" y="588"/>
                  <a:pt x="1816" y="587"/>
                  <a:pt x="1815" y="587"/>
                </a:cubicBezTo>
                <a:cubicBezTo>
                  <a:pt x="1815" y="587"/>
                  <a:pt x="1814" y="587"/>
                  <a:pt x="1814" y="587"/>
                </a:cubicBezTo>
                <a:cubicBezTo>
                  <a:pt x="1814" y="587"/>
                  <a:pt x="1813" y="588"/>
                  <a:pt x="1813" y="588"/>
                </a:cubicBezTo>
                <a:cubicBezTo>
                  <a:pt x="1814" y="588"/>
                  <a:pt x="1814" y="589"/>
                  <a:pt x="1814" y="589"/>
                </a:cubicBezTo>
                <a:cubicBezTo>
                  <a:pt x="1815" y="589"/>
                  <a:pt x="1815" y="589"/>
                  <a:pt x="1815" y="589"/>
                </a:cubicBezTo>
                <a:cubicBezTo>
                  <a:pt x="1816" y="590"/>
                  <a:pt x="1816" y="590"/>
                  <a:pt x="1817" y="589"/>
                </a:cubicBezTo>
                <a:cubicBezTo>
                  <a:pt x="1817" y="589"/>
                  <a:pt x="1817" y="589"/>
                  <a:pt x="1817" y="590"/>
                </a:cubicBezTo>
                <a:cubicBezTo>
                  <a:pt x="1817" y="590"/>
                  <a:pt x="1817" y="590"/>
                  <a:pt x="1816" y="590"/>
                </a:cubicBezTo>
                <a:cubicBezTo>
                  <a:pt x="1815" y="590"/>
                  <a:pt x="1815" y="589"/>
                  <a:pt x="1815" y="590"/>
                </a:cubicBezTo>
                <a:cubicBezTo>
                  <a:pt x="1814" y="590"/>
                  <a:pt x="1815" y="590"/>
                  <a:pt x="1815" y="591"/>
                </a:cubicBezTo>
                <a:cubicBezTo>
                  <a:pt x="1815" y="591"/>
                  <a:pt x="1815" y="592"/>
                  <a:pt x="1816" y="592"/>
                </a:cubicBezTo>
                <a:cubicBezTo>
                  <a:pt x="1816" y="592"/>
                  <a:pt x="1816" y="593"/>
                  <a:pt x="1816" y="593"/>
                </a:cubicBezTo>
                <a:cubicBezTo>
                  <a:pt x="1815" y="594"/>
                  <a:pt x="1815" y="594"/>
                  <a:pt x="1815" y="595"/>
                </a:cubicBezTo>
                <a:cubicBezTo>
                  <a:pt x="1815" y="595"/>
                  <a:pt x="1814" y="596"/>
                  <a:pt x="1814" y="596"/>
                </a:cubicBezTo>
                <a:cubicBezTo>
                  <a:pt x="1814" y="596"/>
                  <a:pt x="1815" y="597"/>
                  <a:pt x="1815" y="596"/>
                </a:cubicBezTo>
                <a:cubicBezTo>
                  <a:pt x="1816" y="596"/>
                  <a:pt x="1816" y="596"/>
                  <a:pt x="1817" y="595"/>
                </a:cubicBezTo>
                <a:cubicBezTo>
                  <a:pt x="1817" y="595"/>
                  <a:pt x="1817" y="596"/>
                  <a:pt x="1817" y="596"/>
                </a:cubicBezTo>
                <a:cubicBezTo>
                  <a:pt x="1818" y="597"/>
                  <a:pt x="1818" y="596"/>
                  <a:pt x="1819" y="596"/>
                </a:cubicBezTo>
                <a:cubicBezTo>
                  <a:pt x="1819" y="596"/>
                  <a:pt x="1820" y="596"/>
                  <a:pt x="1821" y="596"/>
                </a:cubicBezTo>
                <a:cubicBezTo>
                  <a:pt x="1821" y="596"/>
                  <a:pt x="1822" y="595"/>
                  <a:pt x="1822" y="595"/>
                </a:cubicBezTo>
                <a:cubicBezTo>
                  <a:pt x="1822" y="594"/>
                  <a:pt x="1822" y="595"/>
                  <a:pt x="1822" y="596"/>
                </a:cubicBezTo>
                <a:cubicBezTo>
                  <a:pt x="1822" y="596"/>
                  <a:pt x="1821" y="596"/>
                  <a:pt x="1822" y="597"/>
                </a:cubicBezTo>
                <a:cubicBezTo>
                  <a:pt x="1822" y="597"/>
                  <a:pt x="1823" y="598"/>
                  <a:pt x="1823" y="598"/>
                </a:cubicBezTo>
                <a:cubicBezTo>
                  <a:pt x="1823" y="598"/>
                  <a:pt x="1823" y="598"/>
                  <a:pt x="1823" y="598"/>
                </a:cubicBezTo>
                <a:cubicBezTo>
                  <a:pt x="1823" y="598"/>
                  <a:pt x="1824" y="599"/>
                  <a:pt x="1824" y="600"/>
                </a:cubicBezTo>
                <a:cubicBezTo>
                  <a:pt x="1825" y="601"/>
                  <a:pt x="1826" y="602"/>
                  <a:pt x="1826" y="602"/>
                </a:cubicBezTo>
                <a:cubicBezTo>
                  <a:pt x="1826" y="602"/>
                  <a:pt x="1827" y="603"/>
                  <a:pt x="1827" y="603"/>
                </a:cubicBezTo>
                <a:cubicBezTo>
                  <a:pt x="1827" y="603"/>
                  <a:pt x="1827" y="603"/>
                  <a:pt x="1828" y="604"/>
                </a:cubicBezTo>
                <a:cubicBezTo>
                  <a:pt x="1828" y="604"/>
                  <a:pt x="1829" y="603"/>
                  <a:pt x="1829" y="603"/>
                </a:cubicBezTo>
                <a:cubicBezTo>
                  <a:pt x="1830" y="603"/>
                  <a:pt x="1831" y="604"/>
                  <a:pt x="1831" y="604"/>
                </a:cubicBezTo>
                <a:cubicBezTo>
                  <a:pt x="1831" y="604"/>
                  <a:pt x="1832" y="604"/>
                  <a:pt x="1832" y="604"/>
                </a:cubicBezTo>
                <a:cubicBezTo>
                  <a:pt x="1833" y="603"/>
                  <a:pt x="1834" y="603"/>
                  <a:pt x="1834" y="603"/>
                </a:cubicBezTo>
                <a:cubicBezTo>
                  <a:pt x="1835" y="603"/>
                  <a:pt x="1835" y="603"/>
                  <a:pt x="1835" y="603"/>
                </a:cubicBezTo>
                <a:cubicBezTo>
                  <a:pt x="1835" y="603"/>
                  <a:pt x="1836" y="604"/>
                  <a:pt x="1836" y="604"/>
                </a:cubicBezTo>
                <a:cubicBezTo>
                  <a:pt x="1836" y="604"/>
                  <a:pt x="1837" y="604"/>
                  <a:pt x="1837" y="604"/>
                </a:cubicBezTo>
                <a:cubicBezTo>
                  <a:pt x="1838" y="604"/>
                  <a:pt x="1839" y="603"/>
                  <a:pt x="1839" y="603"/>
                </a:cubicBezTo>
                <a:cubicBezTo>
                  <a:pt x="1840" y="602"/>
                  <a:pt x="1841" y="602"/>
                  <a:pt x="1841" y="602"/>
                </a:cubicBezTo>
                <a:cubicBezTo>
                  <a:pt x="1842" y="601"/>
                  <a:pt x="1842" y="601"/>
                  <a:pt x="1841" y="600"/>
                </a:cubicBezTo>
                <a:cubicBezTo>
                  <a:pt x="1841" y="599"/>
                  <a:pt x="1841" y="599"/>
                  <a:pt x="1840" y="598"/>
                </a:cubicBezTo>
                <a:cubicBezTo>
                  <a:pt x="1839" y="598"/>
                  <a:pt x="1839" y="598"/>
                  <a:pt x="1838" y="597"/>
                </a:cubicBezTo>
                <a:cubicBezTo>
                  <a:pt x="1838" y="597"/>
                  <a:pt x="1837" y="598"/>
                  <a:pt x="1837" y="598"/>
                </a:cubicBezTo>
                <a:cubicBezTo>
                  <a:pt x="1836" y="598"/>
                  <a:pt x="1836" y="598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7" y="598"/>
                  <a:pt x="1837" y="597"/>
                  <a:pt x="1838" y="597"/>
                </a:cubicBezTo>
                <a:cubicBezTo>
                  <a:pt x="1839" y="597"/>
                  <a:pt x="1839" y="597"/>
                  <a:pt x="1839" y="597"/>
                </a:cubicBezTo>
                <a:cubicBezTo>
                  <a:pt x="1840" y="597"/>
                  <a:pt x="1842" y="597"/>
                  <a:pt x="1842" y="597"/>
                </a:cubicBezTo>
                <a:cubicBezTo>
                  <a:pt x="1843" y="597"/>
                  <a:pt x="1843" y="597"/>
                  <a:pt x="1843" y="597"/>
                </a:cubicBezTo>
                <a:cubicBezTo>
                  <a:pt x="1844" y="596"/>
                  <a:pt x="1843" y="596"/>
                  <a:pt x="1843" y="596"/>
                </a:cubicBezTo>
                <a:cubicBezTo>
                  <a:pt x="1843" y="595"/>
                  <a:pt x="1842" y="595"/>
                  <a:pt x="1842" y="595"/>
                </a:cubicBezTo>
                <a:cubicBezTo>
                  <a:pt x="1842" y="595"/>
                  <a:pt x="1842" y="595"/>
                  <a:pt x="1842" y="595"/>
                </a:cubicBezTo>
                <a:cubicBezTo>
                  <a:pt x="1842" y="595"/>
                  <a:pt x="1842" y="595"/>
                  <a:pt x="1842" y="595"/>
                </a:cubicBezTo>
                <a:cubicBezTo>
                  <a:pt x="1843" y="595"/>
                  <a:pt x="1843" y="595"/>
                  <a:pt x="1844" y="595"/>
                </a:cubicBezTo>
                <a:cubicBezTo>
                  <a:pt x="1844" y="596"/>
                  <a:pt x="1845" y="596"/>
                  <a:pt x="1845" y="595"/>
                </a:cubicBezTo>
                <a:cubicBezTo>
                  <a:pt x="1845" y="595"/>
                  <a:pt x="1845" y="595"/>
                  <a:pt x="1845" y="595"/>
                </a:cubicBezTo>
                <a:cubicBezTo>
                  <a:pt x="1845" y="595"/>
                  <a:pt x="1845" y="595"/>
                  <a:pt x="1845" y="594"/>
                </a:cubicBezTo>
                <a:cubicBezTo>
                  <a:pt x="1845" y="594"/>
                  <a:pt x="1845" y="593"/>
                  <a:pt x="1845" y="593"/>
                </a:cubicBezTo>
                <a:cubicBezTo>
                  <a:pt x="1845" y="592"/>
                  <a:pt x="1844" y="591"/>
                  <a:pt x="1844" y="592"/>
                </a:cubicBezTo>
                <a:cubicBezTo>
                  <a:pt x="1845" y="592"/>
                  <a:pt x="1846" y="593"/>
                  <a:pt x="1846" y="593"/>
                </a:cubicBezTo>
                <a:cubicBezTo>
                  <a:pt x="1846" y="593"/>
                  <a:pt x="1847" y="594"/>
                  <a:pt x="1847" y="593"/>
                </a:cubicBezTo>
                <a:cubicBezTo>
                  <a:pt x="1847" y="593"/>
                  <a:pt x="1847" y="593"/>
                  <a:pt x="1848" y="593"/>
                </a:cubicBezTo>
                <a:cubicBezTo>
                  <a:pt x="1848" y="593"/>
                  <a:pt x="1848" y="593"/>
                  <a:pt x="1849" y="593"/>
                </a:cubicBezTo>
                <a:cubicBezTo>
                  <a:pt x="1849" y="594"/>
                  <a:pt x="1849" y="592"/>
                  <a:pt x="1849" y="592"/>
                </a:cubicBezTo>
                <a:cubicBezTo>
                  <a:pt x="1848" y="592"/>
                  <a:pt x="1848" y="592"/>
                  <a:pt x="1849" y="592"/>
                </a:cubicBezTo>
                <a:cubicBezTo>
                  <a:pt x="1849" y="592"/>
                  <a:pt x="1849" y="592"/>
                  <a:pt x="1849" y="592"/>
                </a:cubicBezTo>
                <a:cubicBezTo>
                  <a:pt x="1849" y="592"/>
                  <a:pt x="1849" y="592"/>
                  <a:pt x="1849" y="592"/>
                </a:cubicBezTo>
                <a:cubicBezTo>
                  <a:pt x="1849" y="592"/>
                  <a:pt x="1849" y="592"/>
                  <a:pt x="1849" y="592"/>
                </a:cubicBezTo>
                <a:cubicBezTo>
                  <a:pt x="1850" y="592"/>
                  <a:pt x="1849" y="592"/>
                  <a:pt x="1850" y="593"/>
                </a:cubicBezTo>
                <a:cubicBezTo>
                  <a:pt x="1850" y="593"/>
                  <a:pt x="1850" y="592"/>
                  <a:pt x="1850" y="592"/>
                </a:cubicBezTo>
                <a:cubicBezTo>
                  <a:pt x="1850" y="592"/>
                  <a:pt x="1850" y="592"/>
                  <a:pt x="1851" y="593"/>
                </a:cubicBezTo>
                <a:cubicBezTo>
                  <a:pt x="1851" y="593"/>
                  <a:pt x="1851" y="593"/>
                  <a:pt x="1851" y="592"/>
                </a:cubicBezTo>
                <a:cubicBezTo>
                  <a:pt x="1851" y="592"/>
                  <a:pt x="1851" y="593"/>
                  <a:pt x="1851" y="593"/>
                </a:cubicBezTo>
                <a:cubicBezTo>
                  <a:pt x="1851" y="593"/>
                  <a:pt x="1851" y="593"/>
                  <a:pt x="1852" y="594"/>
                </a:cubicBezTo>
                <a:cubicBezTo>
                  <a:pt x="1852" y="594"/>
                  <a:pt x="1852" y="594"/>
                  <a:pt x="1853" y="594"/>
                </a:cubicBezTo>
                <a:cubicBezTo>
                  <a:pt x="1853" y="594"/>
                  <a:pt x="1854" y="594"/>
                  <a:pt x="1854" y="595"/>
                </a:cubicBezTo>
                <a:cubicBezTo>
                  <a:pt x="1855" y="595"/>
                  <a:pt x="1855" y="595"/>
                  <a:pt x="1856" y="595"/>
                </a:cubicBezTo>
                <a:cubicBezTo>
                  <a:pt x="1857" y="594"/>
                  <a:pt x="1857" y="595"/>
                  <a:pt x="1857" y="595"/>
                </a:cubicBezTo>
                <a:cubicBezTo>
                  <a:pt x="1857" y="595"/>
                  <a:pt x="1857" y="595"/>
                  <a:pt x="1858" y="596"/>
                </a:cubicBezTo>
                <a:cubicBezTo>
                  <a:pt x="1858" y="596"/>
                  <a:pt x="1858" y="596"/>
                  <a:pt x="1859" y="597"/>
                </a:cubicBezTo>
                <a:cubicBezTo>
                  <a:pt x="1859" y="597"/>
                  <a:pt x="1859" y="598"/>
                  <a:pt x="1859" y="599"/>
                </a:cubicBezTo>
                <a:cubicBezTo>
                  <a:pt x="1860" y="600"/>
                  <a:pt x="1860" y="600"/>
                  <a:pt x="1861" y="600"/>
                </a:cubicBezTo>
                <a:cubicBezTo>
                  <a:pt x="1861" y="601"/>
                  <a:pt x="1861" y="601"/>
                  <a:pt x="1861" y="601"/>
                </a:cubicBezTo>
                <a:cubicBezTo>
                  <a:pt x="1861" y="602"/>
                  <a:pt x="1861" y="602"/>
                  <a:pt x="1861" y="602"/>
                </a:cubicBezTo>
                <a:cubicBezTo>
                  <a:pt x="1861" y="603"/>
                  <a:pt x="1862" y="602"/>
                  <a:pt x="1862" y="603"/>
                </a:cubicBezTo>
                <a:cubicBezTo>
                  <a:pt x="1863" y="603"/>
                  <a:pt x="1863" y="602"/>
                  <a:pt x="1863" y="602"/>
                </a:cubicBezTo>
                <a:cubicBezTo>
                  <a:pt x="1863" y="602"/>
                  <a:pt x="1863" y="603"/>
                  <a:pt x="1863" y="603"/>
                </a:cubicBezTo>
                <a:cubicBezTo>
                  <a:pt x="1863" y="604"/>
                  <a:pt x="1863" y="604"/>
                  <a:pt x="1863" y="604"/>
                </a:cubicBezTo>
                <a:cubicBezTo>
                  <a:pt x="1863" y="605"/>
                  <a:pt x="1863" y="605"/>
                  <a:pt x="1863" y="605"/>
                </a:cubicBezTo>
                <a:cubicBezTo>
                  <a:pt x="1863" y="606"/>
                  <a:pt x="1863" y="605"/>
                  <a:pt x="1864" y="605"/>
                </a:cubicBezTo>
                <a:cubicBezTo>
                  <a:pt x="1864" y="605"/>
                  <a:pt x="1864" y="606"/>
                  <a:pt x="1865" y="607"/>
                </a:cubicBezTo>
                <a:cubicBezTo>
                  <a:pt x="1866" y="607"/>
                  <a:pt x="1866" y="608"/>
                  <a:pt x="1866" y="608"/>
                </a:cubicBezTo>
                <a:cubicBezTo>
                  <a:pt x="1866" y="609"/>
                  <a:pt x="1866" y="609"/>
                  <a:pt x="1866" y="609"/>
                </a:cubicBezTo>
                <a:cubicBezTo>
                  <a:pt x="1867" y="609"/>
                  <a:pt x="1866" y="609"/>
                  <a:pt x="1866" y="609"/>
                </a:cubicBezTo>
                <a:cubicBezTo>
                  <a:pt x="1867" y="610"/>
                  <a:pt x="1867" y="609"/>
                  <a:pt x="1868" y="609"/>
                </a:cubicBezTo>
                <a:cubicBezTo>
                  <a:pt x="1868" y="609"/>
                  <a:pt x="1868" y="610"/>
                  <a:pt x="1868" y="610"/>
                </a:cubicBezTo>
                <a:cubicBezTo>
                  <a:pt x="1869" y="610"/>
                  <a:pt x="1869" y="610"/>
                  <a:pt x="1870" y="610"/>
                </a:cubicBezTo>
                <a:cubicBezTo>
                  <a:pt x="1870" y="609"/>
                  <a:pt x="1870" y="610"/>
                  <a:pt x="1871" y="610"/>
                </a:cubicBezTo>
                <a:cubicBezTo>
                  <a:pt x="1871" y="610"/>
                  <a:pt x="1872" y="610"/>
                  <a:pt x="1872" y="610"/>
                </a:cubicBezTo>
                <a:cubicBezTo>
                  <a:pt x="1873" y="610"/>
                  <a:pt x="1873" y="610"/>
                  <a:pt x="1873" y="610"/>
                </a:cubicBezTo>
                <a:cubicBezTo>
                  <a:pt x="1873" y="610"/>
                  <a:pt x="1873" y="611"/>
                  <a:pt x="1874" y="611"/>
                </a:cubicBezTo>
                <a:cubicBezTo>
                  <a:pt x="1875" y="611"/>
                  <a:pt x="1875" y="611"/>
                  <a:pt x="1876" y="611"/>
                </a:cubicBezTo>
                <a:cubicBezTo>
                  <a:pt x="1876" y="611"/>
                  <a:pt x="1877" y="611"/>
                  <a:pt x="1877" y="611"/>
                </a:cubicBezTo>
                <a:cubicBezTo>
                  <a:pt x="1878" y="611"/>
                  <a:pt x="1879" y="611"/>
                  <a:pt x="1879" y="611"/>
                </a:cubicBezTo>
                <a:cubicBezTo>
                  <a:pt x="1880" y="611"/>
                  <a:pt x="1880" y="612"/>
                  <a:pt x="1881" y="612"/>
                </a:cubicBezTo>
                <a:cubicBezTo>
                  <a:pt x="1881" y="612"/>
                  <a:pt x="1881" y="612"/>
                  <a:pt x="1880" y="613"/>
                </a:cubicBezTo>
                <a:cubicBezTo>
                  <a:pt x="1880" y="613"/>
                  <a:pt x="1880" y="613"/>
                  <a:pt x="1881" y="614"/>
                </a:cubicBezTo>
                <a:cubicBezTo>
                  <a:pt x="1882" y="614"/>
                  <a:pt x="1882" y="614"/>
                  <a:pt x="1882" y="614"/>
                </a:cubicBezTo>
                <a:cubicBezTo>
                  <a:pt x="1882" y="614"/>
                  <a:pt x="1883" y="615"/>
                  <a:pt x="1884" y="615"/>
                </a:cubicBezTo>
                <a:cubicBezTo>
                  <a:pt x="1884" y="614"/>
                  <a:pt x="1883" y="614"/>
                  <a:pt x="1883" y="614"/>
                </a:cubicBezTo>
                <a:cubicBezTo>
                  <a:pt x="1883" y="614"/>
                  <a:pt x="1884" y="614"/>
                  <a:pt x="1884" y="613"/>
                </a:cubicBezTo>
                <a:cubicBezTo>
                  <a:pt x="1884" y="613"/>
                  <a:pt x="1885" y="613"/>
                  <a:pt x="1884" y="612"/>
                </a:cubicBezTo>
                <a:cubicBezTo>
                  <a:pt x="1884" y="612"/>
                  <a:pt x="1884" y="612"/>
                  <a:pt x="1883" y="612"/>
                </a:cubicBezTo>
                <a:cubicBezTo>
                  <a:pt x="1883" y="612"/>
                  <a:pt x="1883" y="611"/>
                  <a:pt x="1883" y="611"/>
                </a:cubicBezTo>
                <a:cubicBezTo>
                  <a:pt x="1884" y="611"/>
                  <a:pt x="1884" y="611"/>
                  <a:pt x="1885" y="611"/>
                </a:cubicBezTo>
                <a:cubicBezTo>
                  <a:pt x="1885" y="611"/>
                  <a:pt x="1886" y="611"/>
                  <a:pt x="1887" y="611"/>
                </a:cubicBezTo>
                <a:cubicBezTo>
                  <a:pt x="1887" y="611"/>
                  <a:pt x="1885" y="611"/>
                  <a:pt x="1885" y="611"/>
                </a:cubicBezTo>
                <a:cubicBezTo>
                  <a:pt x="1884" y="610"/>
                  <a:pt x="1883" y="611"/>
                  <a:pt x="1883" y="610"/>
                </a:cubicBezTo>
                <a:cubicBezTo>
                  <a:pt x="1882" y="610"/>
                  <a:pt x="1882" y="609"/>
                  <a:pt x="1881" y="609"/>
                </a:cubicBezTo>
                <a:cubicBezTo>
                  <a:pt x="1880" y="609"/>
                  <a:pt x="1880" y="609"/>
                  <a:pt x="1880" y="608"/>
                </a:cubicBezTo>
                <a:cubicBezTo>
                  <a:pt x="1880" y="608"/>
                  <a:pt x="1880" y="608"/>
                  <a:pt x="1880" y="607"/>
                </a:cubicBezTo>
                <a:cubicBezTo>
                  <a:pt x="1882" y="607"/>
                  <a:pt x="1882" y="607"/>
                  <a:pt x="1882" y="606"/>
                </a:cubicBezTo>
                <a:cubicBezTo>
                  <a:pt x="1881" y="606"/>
                  <a:pt x="1880" y="606"/>
                  <a:pt x="1880" y="606"/>
                </a:cubicBezTo>
                <a:cubicBezTo>
                  <a:pt x="1880" y="606"/>
                  <a:pt x="1880" y="606"/>
                  <a:pt x="1879" y="606"/>
                </a:cubicBezTo>
                <a:cubicBezTo>
                  <a:pt x="1879" y="606"/>
                  <a:pt x="1878" y="606"/>
                  <a:pt x="1878" y="606"/>
                </a:cubicBezTo>
                <a:cubicBezTo>
                  <a:pt x="1878" y="606"/>
                  <a:pt x="1877" y="606"/>
                  <a:pt x="1877" y="606"/>
                </a:cubicBezTo>
                <a:cubicBezTo>
                  <a:pt x="1877" y="605"/>
                  <a:pt x="1877" y="605"/>
                  <a:pt x="1877" y="604"/>
                </a:cubicBezTo>
                <a:cubicBezTo>
                  <a:pt x="1877" y="604"/>
                  <a:pt x="1877" y="604"/>
                  <a:pt x="1878" y="603"/>
                </a:cubicBezTo>
                <a:cubicBezTo>
                  <a:pt x="1878" y="603"/>
                  <a:pt x="1878" y="602"/>
                  <a:pt x="1877" y="602"/>
                </a:cubicBezTo>
                <a:cubicBezTo>
                  <a:pt x="1877" y="602"/>
                  <a:pt x="1876" y="602"/>
                  <a:pt x="1876" y="602"/>
                </a:cubicBezTo>
                <a:cubicBezTo>
                  <a:pt x="1875" y="602"/>
                  <a:pt x="1874" y="603"/>
                  <a:pt x="1873" y="602"/>
                </a:cubicBezTo>
                <a:cubicBezTo>
                  <a:pt x="1873" y="602"/>
                  <a:pt x="1873" y="601"/>
                  <a:pt x="1873" y="600"/>
                </a:cubicBezTo>
                <a:cubicBezTo>
                  <a:pt x="1873" y="600"/>
                  <a:pt x="1872" y="600"/>
                  <a:pt x="1871" y="599"/>
                </a:cubicBezTo>
                <a:cubicBezTo>
                  <a:pt x="1871" y="598"/>
                  <a:pt x="1871" y="598"/>
                  <a:pt x="1871" y="598"/>
                </a:cubicBezTo>
                <a:cubicBezTo>
                  <a:pt x="1871" y="597"/>
                  <a:pt x="1871" y="597"/>
                  <a:pt x="1871" y="596"/>
                </a:cubicBezTo>
                <a:cubicBezTo>
                  <a:pt x="1871" y="595"/>
                  <a:pt x="1871" y="595"/>
                  <a:pt x="1871" y="595"/>
                </a:cubicBezTo>
                <a:cubicBezTo>
                  <a:pt x="1870" y="596"/>
                  <a:pt x="1870" y="595"/>
                  <a:pt x="1870" y="595"/>
                </a:cubicBezTo>
                <a:cubicBezTo>
                  <a:pt x="1869" y="595"/>
                  <a:pt x="1869" y="595"/>
                  <a:pt x="1869" y="594"/>
                </a:cubicBezTo>
                <a:cubicBezTo>
                  <a:pt x="1868" y="594"/>
                  <a:pt x="1868" y="593"/>
                  <a:pt x="1868" y="593"/>
                </a:cubicBezTo>
                <a:cubicBezTo>
                  <a:pt x="1868" y="593"/>
                  <a:pt x="1867" y="592"/>
                  <a:pt x="1867" y="592"/>
                </a:cubicBezTo>
                <a:cubicBezTo>
                  <a:pt x="1866" y="592"/>
                  <a:pt x="1866" y="591"/>
                  <a:pt x="1866" y="591"/>
                </a:cubicBezTo>
                <a:cubicBezTo>
                  <a:pt x="1865" y="591"/>
                  <a:pt x="1865" y="590"/>
                  <a:pt x="1865" y="590"/>
                </a:cubicBezTo>
                <a:cubicBezTo>
                  <a:pt x="1865" y="589"/>
                  <a:pt x="1865" y="588"/>
                  <a:pt x="1865" y="588"/>
                </a:cubicBezTo>
                <a:cubicBezTo>
                  <a:pt x="1864" y="587"/>
                  <a:pt x="1864" y="587"/>
                  <a:pt x="1865" y="587"/>
                </a:cubicBezTo>
                <a:cubicBezTo>
                  <a:pt x="1865" y="586"/>
                  <a:pt x="1865" y="586"/>
                  <a:pt x="1866" y="586"/>
                </a:cubicBezTo>
                <a:cubicBezTo>
                  <a:pt x="1866" y="586"/>
                  <a:pt x="1866" y="586"/>
                  <a:pt x="1867" y="586"/>
                </a:cubicBezTo>
                <a:cubicBezTo>
                  <a:pt x="1867" y="586"/>
                  <a:pt x="1868" y="586"/>
                  <a:pt x="1869" y="586"/>
                </a:cubicBezTo>
                <a:cubicBezTo>
                  <a:pt x="1869" y="587"/>
                  <a:pt x="1870" y="587"/>
                  <a:pt x="1870" y="586"/>
                </a:cubicBezTo>
                <a:cubicBezTo>
                  <a:pt x="1870" y="586"/>
                  <a:pt x="1870" y="585"/>
                  <a:pt x="1870" y="585"/>
                </a:cubicBezTo>
                <a:cubicBezTo>
                  <a:pt x="1870" y="584"/>
                  <a:pt x="1871" y="584"/>
                  <a:pt x="1870" y="584"/>
                </a:cubicBezTo>
                <a:cubicBezTo>
                  <a:pt x="1870" y="583"/>
                  <a:pt x="1870" y="583"/>
                  <a:pt x="1869" y="583"/>
                </a:cubicBezTo>
                <a:cubicBezTo>
                  <a:pt x="1869" y="583"/>
                  <a:pt x="1868" y="581"/>
                  <a:pt x="1868" y="581"/>
                </a:cubicBezTo>
                <a:cubicBezTo>
                  <a:pt x="1868" y="580"/>
                  <a:pt x="1867" y="581"/>
                  <a:pt x="1866" y="581"/>
                </a:cubicBezTo>
                <a:cubicBezTo>
                  <a:pt x="1865" y="581"/>
                  <a:pt x="1865" y="581"/>
                  <a:pt x="1865" y="580"/>
                </a:cubicBezTo>
                <a:cubicBezTo>
                  <a:pt x="1865" y="580"/>
                  <a:pt x="1864" y="580"/>
                  <a:pt x="1863" y="580"/>
                </a:cubicBezTo>
                <a:cubicBezTo>
                  <a:pt x="1863" y="580"/>
                  <a:pt x="1862" y="579"/>
                  <a:pt x="1862" y="578"/>
                </a:cubicBezTo>
                <a:cubicBezTo>
                  <a:pt x="1862" y="578"/>
                  <a:pt x="1860" y="578"/>
                  <a:pt x="1860" y="578"/>
                </a:cubicBezTo>
                <a:cubicBezTo>
                  <a:pt x="1860" y="578"/>
                  <a:pt x="1859" y="578"/>
                  <a:pt x="1858" y="578"/>
                </a:cubicBezTo>
                <a:cubicBezTo>
                  <a:pt x="1858" y="578"/>
                  <a:pt x="1858" y="577"/>
                  <a:pt x="1858" y="577"/>
                </a:cubicBezTo>
                <a:close/>
                <a:moveTo>
                  <a:pt x="1835" y="597"/>
                </a:moveTo>
                <a:cubicBezTo>
                  <a:pt x="1834" y="597"/>
                  <a:pt x="1835" y="596"/>
                  <a:pt x="1836" y="597"/>
                </a:cubicBezTo>
                <a:cubicBezTo>
                  <a:pt x="1836" y="597"/>
                  <a:pt x="1836" y="597"/>
                  <a:pt x="1836" y="597"/>
                </a:cubicBezTo>
                <a:cubicBezTo>
                  <a:pt x="1835" y="596"/>
                  <a:pt x="1835" y="597"/>
                  <a:pt x="1835" y="597"/>
                </a:cubicBezTo>
                <a:close/>
                <a:moveTo>
                  <a:pt x="1804" y="822"/>
                </a:moveTo>
                <a:cubicBezTo>
                  <a:pt x="1803" y="821"/>
                  <a:pt x="1803" y="822"/>
                  <a:pt x="1803" y="822"/>
                </a:cubicBezTo>
                <a:cubicBezTo>
                  <a:pt x="1802" y="823"/>
                  <a:pt x="1802" y="823"/>
                  <a:pt x="1801" y="822"/>
                </a:cubicBezTo>
                <a:cubicBezTo>
                  <a:pt x="1801" y="822"/>
                  <a:pt x="1801" y="823"/>
                  <a:pt x="1800" y="823"/>
                </a:cubicBezTo>
                <a:cubicBezTo>
                  <a:pt x="1800" y="823"/>
                  <a:pt x="1799" y="823"/>
                  <a:pt x="1799" y="823"/>
                </a:cubicBezTo>
                <a:cubicBezTo>
                  <a:pt x="1799" y="823"/>
                  <a:pt x="1798" y="823"/>
                  <a:pt x="1798" y="823"/>
                </a:cubicBezTo>
                <a:cubicBezTo>
                  <a:pt x="1797" y="823"/>
                  <a:pt x="1796" y="823"/>
                  <a:pt x="1796" y="824"/>
                </a:cubicBezTo>
                <a:cubicBezTo>
                  <a:pt x="1796" y="824"/>
                  <a:pt x="1796" y="824"/>
                  <a:pt x="1796" y="824"/>
                </a:cubicBezTo>
                <a:cubicBezTo>
                  <a:pt x="1795" y="825"/>
                  <a:pt x="1796" y="824"/>
                  <a:pt x="1795" y="824"/>
                </a:cubicBezTo>
                <a:cubicBezTo>
                  <a:pt x="1795" y="824"/>
                  <a:pt x="1794" y="825"/>
                  <a:pt x="1793" y="825"/>
                </a:cubicBezTo>
                <a:cubicBezTo>
                  <a:pt x="1792" y="825"/>
                  <a:pt x="1792" y="824"/>
                  <a:pt x="1792" y="824"/>
                </a:cubicBezTo>
                <a:cubicBezTo>
                  <a:pt x="1791" y="824"/>
                  <a:pt x="1791" y="824"/>
                  <a:pt x="1790" y="823"/>
                </a:cubicBezTo>
                <a:cubicBezTo>
                  <a:pt x="1790" y="823"/>
                  <a:pt x="1790" y="823"/>
                  <a:pt x="1790" y="823"/>
                </a:cubicBezTo>
                <a:cubicBezTo>
                  <a:pt x="1790" y="823"/>
                  <a:pt x="1789" y="823"/>
                  <a:pt x="1789" y="822"/>
                </a:cubicBezTo>
                <a:cubicBezTo>
                  <a:pt x="1788" y="822"/>
                  <a:pt x="1788" y="822"/>
                  <a:pt x="1788" y="822"/>
                </a:cubicBezTo>
                <a:cubicBezTo>
                  <a:pt x="1788" y="822"/>
                  <a:pt x="1788" y="822"/>
                  <a:pt x="1787" y="822"/>
                </a:cubicBezTo>
                <a:cubicBezTo>
                  <a:pt x="1787" y="822"/>
                  <a:pt x="1787" y="822"/>
                  <a:pt x="1787" y="822"/>
                </a:cubicBezTo>
                <a:cubicBezTo>
                  <a:pt x="1787" y="821"/>
                  <a:pt x="1787" y="821"/>
                  <a:pt x="1787" y="821"/>
                </a:cubicBezTo>
                <a:cubicBezTo>
                  <a:pt x="1787" y="821"/>
                  <a:pt x="1786" y="821"/>
                  <a:pt x="1786" y="821"/>
                </a:cubicBezTo>
                <a:cubicBezTo>
                  <a:pt x="1786" y="822"/>
                  <a:pt x="1786" y="821"/>
                  <a:pt x="1786" y="821"/>
                </a:cubicBezTo>
                <a:cubicBezTo>
                  <a:pt x="1786" y="821"/>
                  <a:pt x="1785" y="821"/>
                  <a:pt x="1785" y="822"/>
                </a:cubicBezTo>
                <a:cubicBezTo>
                  <a:pt x="1785" y="823"/>
                  <a:pt x="1784" y="823"/>
                  <a:pt x="1784" y="823"/>
                </a:cubicBezTo>
                <a:cubicBezTo>
                  <a:pt x="1784" y="824"/>
                  <a:pt x="1784" y="824"/>
                  <a:pt x="1783" y="825"/>
                </a:cubicBezTo>
                <a:cubicBezTo>
                  <a:pt x="1783" y="825"/>
                  <a:pt x="1783" y="825"/>
                  <a:pt x="1783" y="826"/>
                </a:cubicBezTo>
                <a:cubicBezTo>
                  <a:pt x="1783" y="826"/>
                  <a:pt x="1783" y="826"/>
                  <a:pt x="1783" y="827"/>
                </a:cubicBezTo>
                <a:cubicBezTo>
                  <a:pt x="1783" y="827"/>
                  <a:pt x="1783" y="828"/>
                  <a:pt x="1783" y="828"/>
                </a:cubicBezTo>
                <a:cubicBezTo>
                  <a:pt x="1783" y="829"/>
                  <a:pt x="1783" y="829"/>
                  <a:pt x="1783" y="830"/>
                </a:cubicBezTo>
                <a:cubicBezTo>
                  <a:pt x="1783" y="830"/>
                  <a:pt x="1783" y="830"/>
                  <a:pt x="1783" y="831"/>
                </a:cubicBezTo>
                <a:cubicBezTo>
                  <a:pt x="1782" y="832"/>
                  <a:pt x="1783" y="831"/>
                  <a:pt x="1783" y="832"/>
                </a:cubicBezTo>
                <a:cubicBezTo>
                  <a:pt x="1783" y="832"/>
                  <a:pt x="1783" y="833"/>
                  <a:pt x="1783" y="834"/>
                </a:cubicBezTo>
                <a:cubicBezTo>
                  <a:pt x="1782" y="834"/>
                  <a:pt x="1783" y="834"/>
                  <a:pt x="1783" y="833"/>
                </a:cubicBezTo>
                <a:cubicBezTo>
                  <a:pt x="1783" y="833"/>
                  <a:pt x="1782" y="832"/>
                  <a:pt x="1782" y="832"/>
                </a:cubicBezTo>
                <a:cubicBezTo>
                  <a:pt x="1782" y="832"/>
                  <a:pt x="1781" y="833"/>
                  <a:pt x="1781" y="833"/>
                </a:cubicBezTo>
                <a:cubicBezTo>
                  <a:pt x="1781" y="834"/>
                  <a:pt x="1781" y="835"/>
                  <a:pt x="1781" y="835"/>
                </a:cubicBezTo>
                <a:cubicBezTo>
                  <a:pt x="1780" y="836"/>
                  <a:pt x="1781" y="837"/>
                  <a:pt x="1781" y="837"/>
                </a:cubicBezTo>
                <a:cubicBezTo>
                  <a:pt x="1781" y="838"/>
                  <a:pt x="1781" y="839"/>
                  <a:pt x="1781" y="839"/>
                </a:cubicBezTo>
                <a:cubicBezTo>
                  <a:pt x="1782" y="839"/>
                  <a:pt x="1782" y="839"/>
                  <a:pt x="1783" y="839"/>
                </a:cubicBezTo>
                <a:cubicBezTo>
                  <a:pt x="1783" y="839"/>
                  <a:pt x="1783" y="839"/>
                  <a:pt x="1783" y="840"/>
                </a:cubicBezTo>
                <a:cubicBezTo>
                  <a:pt x="1783" y="840"/>
                  <a:pt x="1782" y="840"/>
                  <a:pt x="1782" y="839"/>
                </a:cubicBezTo>
                <a:cubicBezTo>
                  <a:pt x="1781" y="839"/>
                  <a:pt x="1781" y="840"/>
                  <a:pt x="1781" y="840"/>
                </a:cubicBezTo>
                <a:cubicBezTo>
                  <a:pt x="1781" y="841"/>
                  <a:pt x="1782" y="841"/>
                  <a:pt x="1782" y="840"/>
                </a:cubicBezTo>
                <a:cubicBezTo>
                  <a:pt x="1783" y="840"/>
                  <a:pt x="1783" y="841"/>
                  <a:pt x="1784" y="841"/>
                </a:cubicBezTo>
                <a:cubicBezTo>
                  <a:pt x="1784" y="840"/>
                  <a:pt x="1784" y="840"/>
                  <a:pt x="1784" y="841"/>
                </a:cubicBezTo>
                <a:cubicBezTo>
                  <a:pt x="1784" y="841"/>
                  <a:pt x="1784" y="841"/>
                  <a:pt x="1785" y="841"/>
                </a:cubicBezTo>
                <a:cubicBezTo>
                  <a:pt x="1785" y="841"/>
                  <a:pt x="1785" y="841"/>
                  <a:pt x="1786" y="841"/>
                </a:cubicBezTo>
                <a:cubicBezTo>
                  <a:pt x="1786" y="841"/>
                  <a:pt x="1786" y="840"/>
                  <a:pt x="1787" y="840"/>
                </a:cubicBezTo>
                <a:cubicBezTo>
                  <a:pt x="1787" y="839"/>
                  <a:pt x="1788" y="839"/>
                  <a:pt x="1788" y="839"/>
                </a:cubicBezTo>
                <a:cubicBezTo>
                  <a:pt x="1788" y="839"/>
                  <a:pt x="1788" y="838"/>
                  <a:pt x="1788" y="838"/>
                </a:cubicBezTo>
                <a:cubicBezTo>
                  <a:pt x="1788" y="838"/>
                  <a:pt x="1789" y="838"/>
                  <a:pt x="1789" y="839"/>
                </a:cubicBezTo>
                <a:cubicBezTo>
                  <a:pt x="1789" y="839"/>
                  <a:pt x="1788" y="839"/>
                  <a:pt x="1788" y="840"/>
                </a:cubicBezTo>
                <a:cubicBezTo>
                  <a:pt x="1787" y="840"/>
                  <a:pt x="1788" y="841"/>
                  <a:pt x="1788" y="840"/>
                </a:cubicBezTo>
                <a:cubicBezTo>
                  <a:pt x="1789" y="840"/>
                  <a:pt x="1789" y="840"/>
                  <a:pt x="1789" y="839"/>
                </a:cubicBezTo>
                <a:cubicBezTo>
                  <a:pt x="1790" y="839"/>
                  <a:pt x="1790" y="839"/>
                  <a:pt x="1790" y="838"/>
                </a:cubicBezTo>
                <a:cubicBezTo>
                  <a:pt x="1790" y="838"/>
                  <a:pt x="1790" y="838"/>
                  <a:pt x="1790" y="838"/>
                </a:cubicBezTo>
                <a:cubicBezTo>
                  <a:pt x="1789" y="838"/>
                  <a:pt x="1790" y="838"/>
                  <a:pt x="1791" y="837"/>
                </a:cubicBezTo>
                <a:cubicBezTo>
                  <a:pt x="1791" y="837"/>
                  <a:pt x="1791" y="837"/>
                  <a:pt x="1792" y="837"/>
                </a:cubicBezTo>
                <a:cubicBezTo>
                  <a:pt x="1792" y="837"/>
                  <a:pt x="1792" y="836"/>
                  <a:pt x="1792" y="836"/>
                </a:cubicBezTo>
                <a:cubicBezTo>
                  <a:pt x="1793" y="836"/>
                  <a:pt x="1793" y="836"/>
                  <a:pt x="1793" y="837"/>
                </a:cubicBezTo>
                <a:cubicBezTo>
                  <a:pt x="1793" y="837"/>
                  <a:pt x="1793" y="837"/>
                  <a:pt x="1793" y="837"/>
                </a:cubicBezTo>
                <a:cubicBezTo>
                  <a:pt x="1792" y="837"/>
                  <a:pt x="1792" y="837"/>
                  <a:pt x="1792" y="838"/>
                </a:cubicBezTo>
                <a:cubicBezTo>
                  <a:pt x="1791" y="838"/>
                  <a:pt x="1792" y="838"/>
                  <a:pt x="1792" y="838"/>
                </a:cubicBezTo>
                <a:cubicBezTo>
                  <a:pt x="1793" y="838"/>
                  <a:pt x="1793" y="838"/>
                  <a:pt x="1793" y="839"/>
                </a:cubicBezTo>
                <a:cubicBezTo>
                  <a:pt x="1793" y="839"/>
                  <a:pt x="1794" y="839"/>
                  <a:pt x="1794" y="838"/>
                </a:cubicBezTo>
                <a:cubicBezTo>
                  <a:pt x="1794" y="838"/>
                  <a:pt x="1794" y="837"/>
                  <a:pt x="1794" y="837"/>
                </a:cubicBezTo>
                <a:cubicBezTo>
                  <a:pt x="1794" y="837"/>
                  <a:pt x="1795" y="836"/>
                  <a:pt x="1794" y="836"/>
                </a:cubicBezTo>
                <a:cubicBezTo>
                  <a:pt x="1794" y="836"/>
                  <a:pt x="1795" y="836"/>
                  <a:pt x="1795" y="835"/>
                </a:cubicBezTo>
                <a:cubicBezTo>
                  <a:pt x="1795" y="835"/>
                  <a:pt x="1795" y="835"/>
                  <a:pt x="1795" y="836"/>
                </a:cubicBezTo>
                <a:cubicBezTo>
                  <a:pt x="1795" y="836"/>
                  <a:pt x="1796" y="835"/>
                  <a:pt x="1796" y="835"/>
                </a:cubicBezTo>
                <a:cubicBezTo>
                  <a:pt x="1797" y="834"/>
                  <a:pt x="1796" y="834"/>
                  <a:pt x="1796" y="834"/>
                </a:cubicBezTo>
                <a:cubicBezTo>
                  <a:pt x="1796" y="835"/>
                  <a:pt x="1795" y="835"/>
                  <a:pt x="1796" y="834"/>
                </a:cubicBezTo>
                <a:cubicBezTo>
                  <a:pt x="1796" y="834"/>
                  <a:pt x="1796" y="834"/>
                  <a:pt x="1797" y="833"/>
                </a:cubicBezTo>
                <a:cubicBezTo>
                  <a:pt x="1798" y="832"/>
                  <a:pt x="1798" y="832"/>
                  <a:pt x="1798" y="831"/>
                </a:cubicBezTo>
                <a:cubicBezTo>
                  <a:pt x="1798" y="831"/>
                  <a:pt x="1799" y="831"/>
                  <a:pt x="1799" y="831"/>
                </a:cubicBezTo>
                <a:cubicBezTo>
                  <a:pt x="1799" y="831"/>
                  <a:pt x="1799" y="830"/>
                  <a:pt x="1799" y="831"/>
                </a:cubicBezTo>
                <a:cubicBezTo>
                  <a:pt x="1800" y="831"/>
                  <a:pt x="1799" y="832"/>
                  <a:pt x="1799" y="832"/>
                </a:cubicBezTo>
                <a:cubicBezTo>
                  <a:pt x="1799" y="832"/>
                  <a:pt x="1799" y="832"/>
                  <a:pt x="1800" y="832"/>
                </a:cubicBezTo>
                <a:cubicBezTo>
                  <a:pt x="1800" y="832"/>
                  <a:pt x="1800" y="831"/>
                  <a:pt x="1800" y="830"/>
                </a:cubicBezTo>
                <a:cubicBezTo>
                  <a:pt x="1801" y="829"/>
                  <a:pt x="1801" y="828"/>
                  <a:pt x="1802" y="828"/>
                </a:cubicBezTo>
                <a:cubicBezTo>
                  <a:pt x="1802" y="827"/>
                  <a:pt x="1803" y="826"/>
                  <a:pt x="1803" y="826"/>
                </a:cubicBezTo>
                <a:cubicBezTo>
                  <a:pt x="1803" y="826"/>
                  <a:pt x="1804" y="825"/>
                  <a:pt x="1804" y="824"/>
                </a:cubicBezTo>
                <a:cubicBezTo>
                  <a:pt x="1804" y="824"/>
                  <a:pt x="1805" y="823"/>
                  <a:pt x="1805" y="823"/>
                </a:cubicBezTo>
                <a:cubicBezTo>
                  <a:pt x="1805" y="822"/>
                  <a:pt x="1804" y="822"/>
                  <a:pt x="1804" y="822"/>
                </a:cubicBezTo>
                <a:close/>
                <a:moveTo>
                  <a:pt x="1785" y="816"/>
                </a:moveTo>
                <a:cubicBezTo>
                  <a:pt x="1785" y="816"/>
                  <a:pt x="1786" y="815"/>
                  <a:pt x="1786" y="815"/>
                </a:cubicBezTo>
                <a:cubicBezTo>
                  <a:pt x="1786" y="814"/>
                  <a:pt x="1786" y="814"/>
                  <a:pt x="1785" y="814"/>
                </a:cubicBezTo>
                <a:cubicBezTo>
                  <a:pt x="1785" y="814"/>
                  <a:pt x="1785" y="814"/>
                  <a:pt x="1785" y="815"/>
                </a:cubicBezTo>
                <a:cubicBezTo>
                  <a:pt x="1784" y="815"/>
                  <a:pt x="1784" y="815"/>
                  <a:pt x="1784" y="816"/>
                </a:cubicBezTo>
                <a:cubicBezTo>
                  <a:pt x="1783" y="816"/>
                  <a:pt x="1784" y="816"/>
                  <a:pt x="1783" y="817"/>
                </a:cubicBezTo>
                <a:cubicBezTo>
                  <a:pt x="1783" y="817"/>
                  <a:pt x="1783" y="817"/>
                  <a:pt x="1783" y="817"/>
                </a:cubicBezTo>
                <a:cubicBezTo>
                  <a:pt x="1784" y="817"/>
                  <a:pt x="1785" y="817"/>
                  <a:pt x="1785" y="816"/>
                </a:cubicBezTo>
                <a:close/>
                <a:moveTo>
                  <a:pt x="1808" y="816"/>
                </a:moveTo>
                <a:cubicBezTo>
                  <a:pt x="1808" y="816"/>
                  <a:pt x="1808" y="816"/>
                  <a:pt x="1808" y="815"/>
                </a:cubicBezTo>
                <a:cubicBezTo>
                  <a:pt x="1807" y="815"/>
                  <a:pt x="1808" y="815"/>
                  <a:pt x="1807" y="815"/>
                </a:cubicBezTo>
                <a:cubicBezTo>
                  <a:pt x="1807" y="815"/>
                  <a:pt x="1807" y="815"/>
                  <a:pt x="1806" y="816"/>
                </a:cubicBezTo>
                <a:cubicBezTo>
                  <a:pt x="1806" y="817"/>
                  <a:pt x="1806" y="817"/>
                  <a:pt x="1806" y="817"/>
                </a:cubicBezTo>
                <a:cubicBezTo>
                  <a:pt x="1806" y="818"/>
                  <a:pt x="1806" y="818"/>
                  <a:pt x="1807" y="818"/>
                </a:cubicBezTo>
                <a:cubicBezTo>
                  <a:pt x="1807" y="818"/>
                  <a:pt x="1808" y="818"/>
                  <a:pt x="1808" y="818"/>
                </a:cubicBezTo>
                <a:cubicBezTo>
                  <a:pt x="1808" y="817"/>
                  <a:pt x="1808" y="817"/>
                  <a:pt x="1809" y="816"/>
                </a:cubicBezTo>
                <a:cubicBezTo>
                  <a:pt x="1809" y="816"/>
                  <a:pt x="1809" y="816"/>
                  <a:pt x="1808" y="816"/>
                </a:cubicBezTo>
                <a:close/>
                <a:moveTo>
                  <a:pt x="1806" y="819"/>
                </a:moveTo>
                <a:cubicBezTo>
                  <a:pt x="1806" y="819"/>
                  <a:pt x="1805" y="819"/>
                  <a:pt x="1805" y="819"/>
                </a:cubicBezTo>
                <a:cubicBezTo>
                  <a:pt x="1805" y="819"/>
                  <a:pt x="1805" y="820"/>
                  <a:pt x="1805" y="820"/>
                </a:cubicBezTo>
                <a:cubicBezTo>
                  <a:pt x="1806" y="820"/>
                  <a:pt x="1806" y="820"/>
                  <a:pt x="1806" y="820"/>
                </a:cubicBezTo>
                <a:cubicBezTo>
                  <a:pt x="1805" y="821"/>
                  <a:pt x="1806" y="820"/>
                  <a:pt x="1806" y="820"/>
                </a:cubicBezTo>
                <a:cubicBezTo>
                  <a:pt x="1806" y="820"/>
                  <a:pt x="1807" y="820"/>
                  <a:pt x="1807" y="820"/>
                </a:cubicBezTo>
                <a:cubicBezTo>
                  <a:pt x="1807" y="820"/>
                  <a:pt x="1808" y="819"/>
                  <a:pt x="1807" y="819"/>
                </a:cubicBezTo>
                <a:cubicBezTo>
                  <a:pt x="1807" y="819"/>
                  <a:pt x="1807" y="819"/>
                  <a:pt x="1806" y="819"/>
                </a:cubicBezTo>
                <a:close/>
                <a:moveTo>
                  <a:pt x="1764" y="787"/>
                </a:moveTo>
                <a:cubicBezTo>
                  <a:pt x="1764" y="787"/>
                  <a:pt x="1764" y="787"/>
                  <a:pt x="1764" y="787"/>
                </a:cubicBezTo>
                <a:cubicBezTo>
                  <a:pt x="1763" y="787"/>
                  <a:pt x="1763" y="787"/>
                  <a:pt x="1763" y="787"/>
                </a:cubicBezTo>
                <a:cubicBezTo>
                  <a:pt x="1762" y="787"/>
                  <a:pt x="1763" y="787"/>
                  <a:pt x="1763" y="787"/>
                </a:cubicBezTo>
                <a:cubicBezTo>
                  <a:pt x="1763" y="786"/>
                  <a:pt x="1762" y="786"/>
                  <a:pt x="1762" y="786"/>
                </a:cubicBezTo>
                <a:cubicBezTo>
                  <a:pt x="1761" y="786"/>
                  <a:pt x="1761" y="786"/>
                  <a:pt x="1760" y="786"/>
                </a:cubicBezTo>
                <a:cubicBezTo>
                  <a:pt x="1760" y="787"/>
                  <a:pt x="1759" y="787"/>
                  <a:pt x="1758" y="787"/>
                </a:cubicBezTo>
                <a:cubicBezTo>
                  <a:pt x="1757" y="787"/>
                  <a:pt x="1756" y="787"/>
                  <a:pt x="1756" y="788"/>
                </a:cubicBezTo>
                <a:cubicBezTo>
                  <a:pt x="1756" y="788"/>
                  <a:pt x="1756" y="789"/>
                  <a:pt x="1756" y="789"/>
                </a:cubicBezTo>
                <a:cubicBezTo>
                  <a:pt x="1756" y="789"/>
                  <a:pt x="1757" y="789"/>
                  <a:pt x="1758" y="789"/>
                </a:cubicBezTo>
                <a:cubicBezTo>
                  <a:pt x="1759" y="789"/>
                  <a:pt x="1760" y="789"/>
                  <a:pt x="1760" y="789"/>
                </a:cubicBezTo>
                <a:cubicBezTo>
                  <a:pt x="1760" y="789"/>
                  <a:pt x="1761" y="789"/>
                  <a:pt x="1761" y="789"/>
                </a:cubicBezTo>
                <a:cubicBezTo>
                  <a:pt x="1762" y="788"/>
                  <a:pt x="1763" y="788"/>
                  <a:pt x="1763" y="788"/>
                </a:cubicBezTo>
                <a:cubicBezTo>
                  <a:pt x="1764" y="788"/>
                  <a:pt x="1764" y="788"/>
                  <a:pt x="1765" y="788"/>
                </a:cubicBezTo>
                <a:cubicBezTo>
                  <a:pt x="1765" y="788"/>
                  <a:pt x="1765" y="787"/>
                  <a:pt x="1764" y="787"/>
                </a:cubicBezTo>
                <a:close/>
                <a:moveTo>
                  <a:pt x="1859" y="573"/>
                </a:moveTo>
                <a:cubicBezTo>
                  <a:pt x="1860" y="573"/>
                  <a:pt x="1860" y="570"/>
                  <a:pt x="1859" y="571"/>
                </a:cubicBezTo>
                <a:cubicBezTo>
                  <a:pt x="1859" y="571"/>
                  <a:pt x="1858" y="573"/>
                  <a:pt x="1859" y="573"/>
                </a:cubicBezTo>
                <a:close/>
                <a:moveTo>
                  <a:pt x="1867" y="577"/>
                </a:moveTo>
                <a:cubicBezTo>
                  <a:pt x="1867" y="576"/>
                  <a:pt x="1866" y="576"/>
                  <a:pt x="1866" y="576"/>
                </a:cubicBezTo>
                <a:cubicBezTo>
                  <a:pt x="1866" y="575"/>
                  <a:pt x="1865" y="576"/>
                  <a:pt x="1866" y="577"/>
                </a:cubicBezTo>
                <a:cubicBezTo>
                  <a:pt x="1866" y="578"/>
                  <a:pt x="1867" y="578"/>
                  <a:pt x="1867" y="577"/>
                </a:cubicBezTo>
                <a:close/>
                <a:moveTo>
                  <a:pt x="1870" y="579"/>
                </a:moveTo>
                <a:cubicBezTo>
                  <a:pt x="1871" y="580"/>
                  <a:pt x="1871" y="581"/>
                  <a:pt x="1871" y="580"/>
                </a:cubicBezTo>
                <a:cubicBezTo>
                  <a:pt x="1872" y="580"/>
                  <a:pt x="1872" y="579"/>
                  <a:pt x="1872" y="579"/>
                </a:cubicBezTo>
                <a:cubicBezTo>
                  <a:pt x="1872" y="578"/>
                  <a:pt x="1871" y="578"/>
                  <a:pt x="1871" y="578"/>
                </a:cubicBezTo>
                <a:cubicBezTo>
                  <a:pt x="1870" y="578"/>
                  <a:pt x="1870" y="578"/>
                  <a:pt x="1870" y="579"/>
                </a:cubicBezTo>
                <a:close/>
                <a:moveTo>
                  <a:pt x="1896" y="576"/>
                </a:moveTo>
                <a:cubicBezTo>
                  <a:pt x="1896" y="576"/>
                  <a:pt x="1896" y="575"/>
                  <a:pt x="1896" y="574"/>
                </a:cubicBezTo>
                <a:cubicBezTo>
                  <a:pt x="1897" y="574"/>
                  <a:pt x="1897" y="575"/>
                  <a:pt x="1898" y="574"/>
                </a:cubicBezTo>
                <a:cubicBezTo>
                  <a:pt x="1899" y="573"/>
                  <a:pt x="1899" y="572"/>
                  <a:pt x="1899" y="572"/>
                </a:cubicBezTo>
                <a:cubicBezTo>
                  <a:pt x="1898" y="571"/>
                  <a:pt x="1899" y="570"/>
                  <a:pt x="1899" y="570"/>
                </a:cubicBezTo>
                <a:cubicBezTo>
                  <a:pt x="1899" y="570"/>
                  <a:pt x="1899" y="570"/>
                  <a:pt x="1898" y="570"/>
                </a:cubicBezTo>
                <a:cubicBezTo>
                  <a:pt x="1898" y="570"/>
                  <a:pt x="1898" y="569"/>
                  <a:pt x="1898" y="569"/>
                </a:cubicBezTo>
                <a:cubicBezTo>
                  <a:pt x="1897" y="568"/>
                  <a:pt x="1897" y="569"/>
                  <a:pt x="1896" y="570"/>
                </a:cubicBezTo>
                <a:cubicBezTo>
                  <a:pt x="1896" y="570"/>
                  <a:pt x="1895" y="570"/>
                  <a:pt x="1895" y="569"/>
                </a:cubicBezTo>
                <a:cubicBezTo>
                  <a:pt x="1895" y="568"/>
                  <a:pt x="1895" y="569"/>
                  <a:pt x="1894" y="569"/>
                </a:cubicBezTo>
                <a:cubicBezTo>
                  <a:pt x="1893" y="569"/>
                  <a:pt x="1893" y="570"/>
                  <a:pt x="1894" y="570"/>
                </a:cubicBezTo>
                <a:cubicBezTo>
                  <a:pt x="1894" y="571"/>
                  <a:pt x="1894" y="572"/>
                  <a:pt x="1894" y="573"/>
                </a:cubicBezTo>
                <a:cubicBezTo>
                  <a:pt x="1894" y="574"/>
                  <a:pt x="1895" y="574"/>
                  <a:pt x="1894" y="574"/>
                </a:cubicBezTo>
                <a:cubicBezTo>
                  <a:pt x="1893" y="574"/>
                  <a:pt x="1892" y="574"/>
                  <a:pt x="1892" y="574"/>
                </a:cubicBezTo>
                <a:cubicBezTo>
                  <a:pt x="1891" y="575"/>
                  <a:pt x="1890" y="575"/>
                  <a:pt x="1890" y="576"/>
                </a:cubicBezTo>
                <a:cubicBezTo>
                  <a:pt x="1890" y="577"/>
                  <a:pt x="1890" y="577"/>
                  <a:pt x="1890" y="577"/>
                </a:cubicBezTo>
                <a:cubicBezTo>
                  <a:pt x="1889" y="577"/>
                  <a:pt x="1889" y="577"/>
                  <a:pt x="1888" y="578"/>
                </a:cubicBezTo>
                <a:cubicBezTo>
                  <a:pt x="1888" y="578"/>
                  <a:pt x="1888" y="578"/>
                  <a:pt x="1887" y="578"/>
                </a:cubicBezTo>
                <a:cubicBezTo>
                  <a:pt x="1887" y="578"/>
                  <a:pt x="1887" y="577"/>
                  <a:pt x="1886" y="577"/>
                </a:cubicBezTo>
                <a:cubicBezTo>
                  <a:pt x="1886" y="578"/>
                  <a:pt x="1885" y="578"/>
                  <a:pt x="1885" y="578"/>
                </a:cubicBezTo>
                <a:cubicBezTo>
                  <a:pt x="1885" y="578"/>
                  <a:pt x="1884" y="578"/>
                  <a:pt x="1884" y="577"/>
                </a:cubicBezTo>
                <a:cubicBezTo>
                  <a:pt x="1884" y="576"/>
                  <a:pt x="1884" y="576"/>
                  <a:pt x="1885" y="576"/>
                </a:cubicBezTo>
                <a:cubicBezTo>
                  <a:pt x="1885" y="575"/>
                  <a:pt x="1885" y="575"/>
                  <a:pt x="1885" y="575"/>
                </a:cubicBezTo>
                <a:cubicBezTo>
                  <a:pt x="1884" y="574"/>
                  <a:pt x="1884" y="575"/>
                  <a:pt x="1884" y="575"/>
                </a:cubicBezTo>
                <a:cubicBezTo>
                  <a:pt x="1884" y="576"/>
                  <a:pt x="1884" y="576"/>
                  <a:pt x="1883" y="577"/>
                </a:cubicBezTo>
                <a:cubicBezTo>
                  <a:pt x="1883" y="577"/>
                  <a:pt x="1884" y="578"/>
                  <a:pt x="1883" y="578"/>
                </a:cubicBezTo>
                <a:cubicBezTo>
                  <a:pt x="1883" y="578"/>
                  <a:pt x="1882" y="578"/>
                  <a:pt x="1882" y="578"/>
                </a:cubicBezTo>
                <a:cubicBezTo>
                  <a:pt x="1882" y="578"/>
                  <a:pt x="1881" y="578"/>
                  <a:pt x="1881" y="578"/>
                </a:cubicBezTo>
                <a:cubicBezTo>
                  <a:pt x="1881" y="578"/>
                  <a:pt x="1881" y="578"/>
                  <a:pt x="1880" y="578"/>
                </a:cubicBezTo>
                <a:cubicBezTo>
                  <a:pt x="1880" y="578"/>
                  <a:pt x="1879" y="579"/>
                  <a:pt x="1879" y="579"/>
                </a:cubicBezTo>
                <a:cubicBezTo>
                  <a:pt x="1879" y="578"/>
                  <a:pt x="1879" y="578"/>
                  <a:pt x="1878" y="578"/>
                </a:cubicBezTo>
                <a:cubicBezTo>
                  <a:pt x="1877" y="578"/>
                  <a:pt x="1877" y="578"/>
                  <a:pt x="1876" y="578"/>
                </a:cubicBezTo>
                <a:cubicBezTo>
                  <a:pt x="1876" y="578"/>
                  <a:pt x="1876" y="578"/>
                  <a:pt x="1875" y="578"/>
                </a:cubicBezTo>
                <a:cubicBezTo>
                  <a:pt x="1875" y="578"/>
                  <a:pt x="1875" y="578"/>
                  <a:pt x="1874" y="578"/>
                </a:cubicBezTo>
                <a:cubicBezTo>
                  <a:pt x="1874" y="577"/>
                  <a:pt x="1874" y="578"/>
                  <a:pt x="1874" y="579"/>
                </a:cubicBezTo>
                <a:cubicBezTo>
                  <a:pt x="1873" y="580"/>
                  <a:pt x="1874" y="580"/>
                  <a:pt x="1875" y="580"/>
                </a:cubicBezTo>
                <a:cubicBezTo>
                  <a:pt x="1875" y="580"/>
                  <a:pt x="1876" y="581"/>
                  <a:pt x="1877" y="581"/>
                </a:cubicBezTo>
                <a:cubicBezTo>
                  <a:pt x="1878" y="582"/>
                  <a:pt x="1878" y="582"/>
                  <a:pt x="1879" y="582"/>
                </a:cubicBezTo>
                <a:cubicBezTo>
                  <a:pt x="1879" y="581"/>
                  <a:pt x="1880" y="582"/>
                  <a:pt x="1881" y="583"/>
                </a:cubicBezTo>
                <a:cubicBezTo>
                  <a:pt x="1881" y="584"/>
                  <a:pt x="1882" y="583"/>
                  <a:pt x="1883" y="583"/>
                </a:cubicBezTo>
                <a:cubicBezTo>
                  <a:pt x="1884" y="583"/>
                  <a:pt x="1886" y="583"/>
                  <a:pt x="1887" y="583"/>
                </a:cubicBezTo>
                <a:cubicBezTo>
                  <a:pt x="1888" y="582"/>
                  <a:pt x="1888" y="583"/>
                  <a:pt x="1888" y="582"/>
                </a:cubicBezTo>
                <a:cubicBezTo>
                  <a:pt x="1889" y="582"/>
                  <a:pt x="1888" y="581"/>
                  <a:pt x="1889" y="581"/>
                </a:cubicBezTo>
                <a:cubicBezTo>
                  <a:pt x="1890" y="582"/>
                  <a:pt x="1891" y="581"/>
                  <a:pt x="1891" y="581"/>
                </a:cubicBezTo>
                <a:cubicBezTo>
                  <a:pt x="1892" y="580"/>
                  <a:pt x="1893" y="579"/>
                  <a:pt x="1893" y="579"/>
                </a:cubicBezTo>
                <a:cubicBezTo>
                  <a:pt x="1893" y="578"/>
                  <a:pt x="1893" y="578"/>
                  <a:pt x="1894" y="578"/>
                </a:cubicBezTo>
                <a:cubicBezTo>
                  <a:pt x="1895" y="578"/>
                  <a:pt x="1895" y="579"/>
                  <a:pt x="1896" y="578"/>
                </a:cubicBezTo>
                <a:cubicBezTo>
                  <a:pt x="1897" y="577"/>
                  <a:pt x="1897" y="577"/>
                  <a:pt x="1896" y="576"/>
                </a:cubicBezTo>
                <a:close/>
                <a:moveTo>
                  <a:pt x="1890" y="559"/>
                </a:moveTo>
                <a:cubicBezTo>
                  <a:pt x="1891" y="560"/>
                  <a:pt x="1891" y="560"/>
                  <a:pt x="1892" y="560"/>
                </a:cubicBezTo>
                <a:cubicBezTo>
                  <a:pt x="1893" y="561"/>
                  <a:pt x="1894" y="562"/>
                  <a:pt x="1895" y="562"/>
                </a:cubicBezTo>
                <a:cubicBezTo>
                  <a:pt x="1895" y="563"/>
                  <a:pt x="1896" y="564"/>
                  <a:pt x="1897" y="564"/>
                </a:cubicBezTo>
                <a:cubicBezTo>
                  <a:pt x="1897" y="564"/>
                  <a:pt x="1898" y="564"/>
                  <a:pt x="1899" y="565"/>
                </a:cubicBezTo>
                <a:cubicBezTo>
                  <a:pt x="1899" y="565"/>
                  <a:pt x="1899" y="567"/>
                  <a:pt x="1900" y="567"/>
                </a:cubicBezTo>
                <a:cubicBezTo>
                  <a:pt x="1900" y="568"/>
                  <a:pt x="1901" y="569"/>
                  <a:pt x="1901" y="570"/>
                </a:cubicBezTo>
                <a:cubicBezTo>
                  <a:pt x="1901" y="571"/>
                  <a:pt x="1900" y="572"/>
                  <a:pt x="1901" y="572"/>
                </a:cubicBezTo>
                <a:cubicBezTo>
                  <a:pt x="1901" y="573"/>
                  <a:pt x="1902" y="573"/>
                  <a:pt x="1902" y="573"/>
                </a:cubicBezTo>
                <a:cubicBezTo>
                  <a:pt x="1903" y="572"/>
                  <a:pt x="1902" y="571"/>
                  <a:pt x="1903" y="570"/>
                </a:cubicBezTo>
                <a:cubicBezTo>
                  <a:pt x="1904" y="570"/>
                  <a:pt x="1903" y="570"/>
                  <a:pt x="1903" y="569"/>
                </a:cubicBezTo>
                <a:cubicBezTo>
                  <a:pt x="1903" y="568"/>
                  <a:pt x="1903" y="567"/>
                  <a:pt x="1902" y="567"/>
                </a:cubicBezTo>
                <a:cubicBezTo>
                  <a:pt x="1902" y="567"/>
                  <a:pt x="1902" y="567"/>
                  <a:pt x="1902" y="567"/>
                </a:cubicBezTo>
                <a:cubicBezTo>
                  <a:pt x="1901" y="566"/>
                  <a:pt x="1901" y="567"/>
                  <a:pt x="1901" y="566"/>
                </a:cubicBezTo>
                <a:cubicBezTo>
                  <a:pt x="1900" y="566"/>
                  <a:pt x="1900" y="566"/>
                  <a:pt x="1900" y="565"/>
                </a:cubicBezTo>
                <a:cubicBezTo>
                  <a:pt x="1899" y="565"/>
                  <a:pt x="1899" y="564"/>
                  <a:pt x="1898" y="564"/>
                </a:cubicBezTo>
                <a:cubicBezTo>
                  <a:pt x="1898" y="563"/>
                  <a:pt x="1898" y="563"/>
                  <a:pt x="1897" y="563"/>
                </a:cubicBezTo>
                <a:cubicBezTo>
                  <a:pt x="1897" y="562"/>
                  <a:pt x="1897" y="562"/>
                  <a:pt x="1896" y="561"/>
                </a:cubicBezTo>
                <a:cubicBezTo>
                  <a:pt x="1895" y="561"/>
                  <a:pt x="1894" y="561"/>
                  <a:pt x="1894" y="560"/>
                </a:cubicBezTo>
                <a:cubicBezTo>
                  <a:pt x="1893" y="560"/>
                  <a:pt x="1893" y="560"/>
                  <a:pt x="1892" y="560"/>
                </a:cubicBezTo>
                <a:cubicBezTo>
                  <a:pt x="1892" y="559"/>
                  <a:pt x="1892" y="559"/>
                  <a:pt x="1891" y="558"/>
                </a:cubicBezTo>
                <a:cubicBezTo>
                  <a:pt x="1890" y="558"/>
                  <a:pt x="1890" y="557"/>
                  <a:pt x="1890" y="558"/>
                </a:cubicBezTo>
                <a:cubicBezTo>
                  <a:pt x="1890" y="558"/>
                  <a:pt x="1890" y="559"/>
                  <a:pt x="1890" y="559"/>
                </a:cubicBezTo>
                <a:cubicBezTo>
                  <a:pt x="1890" y="559"/>
                  <a:pt x="1889" y="559"/>
                  <a:pt x="1890" y="559"/>
                </a:cubicBezTo>
                <a:close/>
                <a:moveTo>
                  <a:pt x="1884" y="557"/>
                </a:moveTo>
                <a:cubicBezTo>
                  <a:pt x="1885" y="557"/>
                  <a:pt x="1886" y="558"/>
                  <a:pt x="1886" y="558"/>
                </a:cubicBezTo>
                <a:cubicBezTo>
                  <a:pt x="1887" y="558"/>
                  <a:pt x="1888" y="558"/>
                  <a:pt x="1887" y="557"/>
                </a:cubicBezTo>
                <a:cubicBezTo>
                  <a:pt x="1887" y="557"/>
                  <a:pt x="1887" y="556"/>
                  <a:pt x="1886" y="556"/>
                </a:cubicBezTo>
                <a:cubicBezTo>
                  <a:pt x="1885" y="556"/>
                  <a:pt x="1884" y="556"/>
                  <a:pt x="1884" y="557"/>
                </a:cubicBezTo>
                <a:close/>
                <a:moveTo>
                  <a:pt x="1912" y="577"/>
                </a:moveTo>
                <a:cubicBezTo>
                  <a:pt x="1912" y="577"/>
                  <a:pt x="1913" y="577"/>
                  <a:pt x="1913" y="576"/>
                </a:cubicBezTo>
                <a:cubicBezTo>
                  <a:pt x="1912" y="575"/>
                  <a:pt x="1912" y="575"/>
                  <a:pt x="1912" y="575"/>
                </a:cubicBezTo>
                <a:cubicBezTo>
                  <a:pt x="1912" y="575"/>
                  <a:pt x="1912" y="576"/>
                  <a:pt x="1912" y="576"/>
                </a:cubicBezTo>
                <a:cubicBezTo>
                  <a:pt x="1911" y="577"/>
                  <a:pt x="1912" y="577"/>
                  <a:pt x="1912" y="577"/>
                </a:cubicBezTo>
                <a:close/>
                <a:moveTo>
                  <a:pt x="1919" y="587"/>
                </a:moveTo>
                <a:cubicBezTo>
                  <a:pt x="1920" y="587"/>
                  <a:pt x="1919" y="585"/>
                  <a:pt x="1919" y="585"/>
                </a:cubicBezTo>
                <a:cubicBezTo>
                  <a:pt x="1919" y="584"/>
                  <a:pt x="1918" y="583"/>
                  <a:pt x="1918" y="583"/>
                </a:cubicBezTo>
                <a:cubicBezTo>
                  <a:pt x="1918" y="582"/>
                  <a:pt x="1917" y="582"/>
                  <a:pt x="1917" y="582"/>
                </a:cubicBezTo>
                <a:cubicBezTo>
                  <a:pt x="1916" y="582"/>
                  <a:pt x="1917" y="581"/>
                  <a:pt x="1916" y="581"/>
                </a:cubicBezTo>
                <a:cubicBezTo>
                  <a:pt x="1916" y="581"/>
                  <a:pt x="1915" y="580"/>
                  <a:pt x="1915" y="579"/>
                </a:cubicBezTo>
                <a:cubicBezTo>
                  <a:pt x="1915" y="578"/>
                  <a:pt x="1915" y="578"/>
                  <a:pt x="1914" y="578"/>
                </a:cubicBezTo>
                <a:cubicBezTo>
                  <a:pt x="1913" y="578"/>
                  <a:pt x="1913" y="577"/>
                  <a:pt x="1913" y="578"/>
                </a:cubicBezTo>
                <a:cubicBezTo>
                  <a:pt x="1913" y="578"/>
                  <a:pt x="1913" y="578"/>
                  <a:pt x="1912" y="579"/>
                </a:cubicBezTo>
                <a:cubicBezTo>
                  <a:pt x="1912" y="579"/>
                  <a:pt x="1912" y="580"/>
                  <a:pt x="1912" y="581"/>
                </a:cubicBezTo>
                <a:cubicBezTo>
                  <a:pt x="1913" y="581"/>
                  <a:pt x="1913" y="581"/>
                  <a:pt x="1913" y="582"/>
                </a:cubicBezTo>
                <a:cubicBezTo>
                  <a:pt x="1914" y="582"/>
                  <a:pt x="1914" y="583"/>
                  <a:pt x="1915" y="583"/>
                </a:cubicBezTo>
                <a:cubicBezTo>
                  <a:pt x="1915" y="583"/>
                  <a:pt x="1915" y="583"/>
                  <a:pt x="1915" y="584"/>
                </a:cubicBezTo>
                <a:cubicBezTo>
                  <a:pt x="1915" y="585"/>
                  <a:pt x="1915" y="585"/>
                  <a:pt x="1915" y="586"/>
                </a:cubicBezTo>
                <a:cubicBezTo>
                  <a:pt x="1916" y="587"/>
                  <a:pt x="1917" y="587"/>
                  <a:pt x="1917" y="587"/>
                </a:cubicBezTo>
                <a:cubicBezTo>
                  <a:pt x="1918" y="587"/>
                  <a:pt x="1919" y="587"/>
                  <a:pt x="1919" y="587"/>
                </a:cubicBezTo>
                <a:close/>
                <a:moveTo>
                  <a:pt x="1883" y="605"/>
                </a:moveTo>
                <a:cubicBezTo>
                  <a:pt x="1884" y="605"/>
                  <a:pt x="1884" y="604"/>
                  <a:pt x="1883" y="603"/>
                </a:cubicBezTo>
                <a:cubicBezTo>
                  <a:pt x="1882" y="603"/>
                  <a:pt x="1882" y="603"/>
                  <a:pt x="1883" y="604"/>
                </a:cubicBezTo>
                <a:cubicBezTo>
                  <a:pt x="1883" y="605"/>
                  <a:pt x="1883" y="606"/>
                  <a:pt x="1883" y="605"/>
                </a:cubicBezTo>
                <a:close/>
                <a:moveTo>
                  <a:pt x="1884" y="607"/>
                </a:moveTo>
                <a:cubicBezTo>
                  <a:pt x="1885" y="607"/>
                  <a:pt x="1886" y="607"/>
                  <a:pt x="1887" y="607"/>
                </a:cubicBezTo>
                <a:cubicBezTo>
                  <a:pt x="1887" y="607"/>
                  <a:pt x="1887" y="606"/>
                  <a:pt x="1887" y="606"/>
                </a:cubicBezTo>
                <a:cubicBezTo>
                  <a:pt x="1887" y="605"/>
                  <a:pt x="1886" y="605"/>
                  <a:pt x="1885" y="605"/>
                </a:cubicBezTo>
                <a:cubicBezTo>
                  <a:pt x="1885" y="604"/>
                  <a:pt x="1884" y="605"/>
                  <a:pt x="1884" y="605"/>
                </a:cubicBezTo>
                <a:cubicBezTo>
                  <a:pt x="1884" y="606"/>
                  <a:pt x="1884" y="606"/>
                  <a:pt x="1884" y="607"/>
                </a:cubicBezTo>
                <a:close/>
                <a:moveTo>
                  <a:pt x="1888" y="608"/>
                </a:moveTo>
                <a:cubicBezTo>
                  <a:pt x="1888" y="609"/>
                  <a:pt x="1888" y="609"/>
                  <a:pt x="1887" y="609"/>
                </a:cubicBezTo>
                <a:cubicBezTo>
                  <a:pt x="1887" y="608"/>
                  <a:pt x="1887" y="607"/>
                  <a:pt x="1886" y="608"/>
                </a:cubicBezTo>
                <a:cubicBezTo>
                  <a:pt x="1886" y="608"/>
                  <a:pt x="1886" y="608"/>
                  <a:pt x="1886" y="609"/>
                </a:cubicBezTo>
                <a:cubicBezTo>
                  <a:pt x="1887" y="609"/>
                  <a:pt x="1887" y="609"/>
                  <a:pt x="1888" y="610"/>
                </a:cubicBezTo>
                <a:cubicBezTo>
                  <a:pt x="1888" y="610"/>
                  <a:pt x="1889" y="610"/>
                  <a:pt x="1889" y="609"/>
                </a:cubicBezTo>
                <a:cubicBezTo>
                  <a:pt x="1889" y="608"/>
                  <a:pt x="1889" y="608"/>
                  <a:pt x="1888" y="608"/>
                </a:cubicBezTo>
                <a:close/>
                <a:moveTo>
                  <a:pt x="1900" y="603"/>
                </a:moveTo>
                <a:cubicBezTo>
                  <a:pt x="1900" y="602"/>
                  <a:pt x="1899" y="602"/>
                  <a:pt x="1898" y="601"/>
                </a:cubicBezTo>
                <a:cubicBezTo>
                  <a:pt x="1898" y="601"/>
                  <a:pt x="1898" y="602"/>
                  <a:pt x="1898" y="602"/>
                </a:cubicBezTo>
                <a:cubicBezTo>
                  <a:pt x="1898" y="603"/>
                  <a:pt x="1898" y="604"/>
                  <a:pt x="1899" y="604"/>
                </a:cubicBezTo>
                <a:cubicBezTo>
                  <a:pt x="1899" y="604"/>
                  <a:pt x="1900" y="603"/>
                  <a:pt x="1900" y="603"/>
                </a:cubicBezTo>
                <a:close/>
                <a:moveTo>
                  <a:pt x="1902" y="620"/>
                </a:moveTo>
                <a:cubicBezTo>
                  <a:pt x="1902" y="620"/>
                  <a:pt x="1902" y="620"/>
                  <a:pt x="1902" y="619"/>
                </a:cubicBezTo>
                <a:cubicBezTo>
                  <a:pt x="1901" y="619"/>
                  <a:pt x="1901" y="619"/>
                  <a:pt x="1900" y="618"/>
                </a:cubicBezTo>
                <a:cubicBezTo>
                  <a:pt x="1900" y="618"/>
                  <a:pt x="1900" y="618"/>
                  <a:pt x="1900" y="619"/>
                </a:cubicBezTo>
                <a:cubicBezTo>
                  <a:pt x="1900" y="620"/>
                  <a:pt x="1900" y="620"/>
                  <a:pt x="1901" y="620"/>
                </a:cubicBezTo>
                <a:cubicBezTo>
                  <a:pt x="1901" y="620"/>
                  <a:pt x="1902" y="620"/>
                  <a:pt x="1902" y="620"/>
                </a:cubicBezTo>
                <a:close/>
                <a:moveTo>
                  <a:pt x="1924" y="588"/>
                </a:moveTo>
                <a:cubicBezTo>
                  <a:pt x="1925" y="589"/>
                  <a:pt x="1925" y="589"/>
                  <a:pt x="1925" y="590"/>
                </a:cubicBezTo>
                <a:cubicBezTo>
                  <a:pt x="1926" y="590"/>
                  <a:pt x="1927" y="591"/>
                  <a:pt x="1928" y="591"/>
                </a:cubicBezTo>
                <a:cubicBezTo>
                  <a:pt x="1928" y="591"/>
                  <a:pt x="1929" y="591"/>
                  <a:pt x="1928" y="590"/>
                </a:cubicBezTo>
                <a:cubicBezTo>
                  <a:pt x="1927" y="590"/>
                  <a:pt x="1927" y="589"/>
                  <a:pt x="1927" y="589"/>
                </a:cubicBezTo>
                <a:cubicBezTo>
                  <a:pt x="1926" y="588"/>
                  <a:pt x="1926" y="587"/>
                  <a:pt x="1925" y="587"/>
                </a:cubicBezTo>
                <a:cubicBezTo>
                  <a:pt x="1925" y="587"/>
                  <a:pt x="1924" y="586"/>
                  <a:pt x="1924" y="586"/>
                </a:cubicBezTo>
                <a:cubicBezTo>
                  <a:pt x="1923" y="585"/>
                  <a:pt x="1923" y="586"/>
                  <a:pt x="1923" y="586"/>
                </a:cubicBezTo>
                <a:cubicBezTo>
                  <a:pt x="1922" y="586"/>
                  <a:pt x="1922" y="586"/>
                  <a:pt x="1923" y="587"/>
                </a:cubicBezTo>
                <a:cubicBezTo>
                  <a:pt x="1923" y="587"/>
                  <a:pt x="1924" y="588"/>
                  <a:pt x="1924" y="588"/>
                </a:cubicBezTo>
                <a:close/>
                <a:moveTo>
                  <a:pt x="1941" y="599"/>
                </a:moveTo>
                <a:cubicBezTo>
                  <a:pt x="1941" y="599"/>
                  <a:pt x="1941" y="598"/>
                  <a:pt x="1941" y="598"/>
                </a:cubicBezTo>
                <a:cubicBezTo>
                  <a:pt x="1942" y="599"/>
                  <a:pt x="1942" y="599"/>
                  <a:pt x="1942" y="599"/>
                </a:cubicBezTo>
                <a:cubicBezTo>
                  <a:pt x="1942" y="598"/>
                  <a:pt x="1942" y="597"/>
                  <a:pt x="1942" y="597"/>
                </a:cubicBezTo>
                <a:cubicBezTo>
                  <a:pt x="1941" y="596"/>
                  <a:pt x="1941" y="596"/>
                  <a:pt x="1940" y="595"/>
                </a:cubicBezTo>
                <a:cubicBezTo>
                  <a:pt x="1940" y="595"/>
                  <a:pt x="1940" y="595"/>
                  <a:pt x="1939" y="595"/>
                </a:cubicBezTo>
                <a:cubicBezTo>
                  <a:pt x="1938" y="595"/>
                  <a:pt x="1938" y="594"/>
                  <a:pt x="1937" y="594"/>
                </a:cubicBezTo>
                <a:cubicBezTo>
                  <a:pt x="1937" y="594"/>
                  <a:pt x="1937" y="593"/>
                  <a:pt x="1936" y="592"/>
                </a:cubicBezTo>
                <a:cubicBezTo>
                  <a:pt x="1935" y="592"/>
                  <a:pt x="1935" y="592"/>
                  <a:pt x="1934" y="592"/>
                </a:cubicBezTo>
                <a:cubicBezTo>
                  <a:pt x="1934" y="592"/>
                  <a:pt x="1934" y="592"/>
                  <a:pt x="1935" y="593"/>
                </a:cubicBezTo>
                <a:cubicBezTo>
                  <a:pt x="1935" y="594"/>
                  <a:pt x="1935" y="594"/>
                  <a:pt x="1936" y="595"/>
                </a:cubicBezTo>
                <a:cubicBezTo>
                  <a:pt x="1936" y="595"/>
                  <a:pt x="1937" y="596"/>
                  <a:pt x="1938" y="596"/>
                </a:cubicBezTo>
                <a:cubicBezTo>
                  <a:pt x="1939" y="597"/>
                  <a:pt x="1941" y="598"/>
                  <a:pt x="1941" y="598"/>
                </a:cubicBezTo>
                <a:cubicBezTo>
                  <a:pt x="1941" y="598"/>
                  <a:pt x="1940" y="598"/>
                  <a:pt x="1941" y="599"/>
                </a:cubicBezTo>
                <a:close/>
                <a:moveTo>
                  <a:pt x="1924" y="594"/>
                </a:moveTo>
                <a:cubicBezTo>
                  <a:pt x="1924" y="594"/>
                  <a:pt x="1924" y="593"/>
                  <a:pt x="1924" y="593"/>
                </a:cubicBezTo>
                <a:cubicBezTo>
                  <a:pt x="1923" y="593"/>
                  <a:pt x="1923" y="592"/>
                  <a:pt x="1923" y="592"/>
                </a:cubicBezTo>
                <a:cubicBezTo>
                  <a:pt x="1922" y="592"/>
                  <a:pt x="1922" y="593"/>
                  <a:pt x="1922" y="593"/>
                </a:cubicBezTo>
                <a:cubicBezTo>
                  <a:pt x="1922" y="594"/>
                  <a:pt x="1923" y="594"/>
                  <a:pt x="1923" y="594"/>
                </a:cubicBezTo>
                <a:cubicBezTo>
                  <a:pt x="1923" y="595"/>
                  <a:pt x="1923" y="595"/>
                  <a:pt x="1924" y="594"/>
                </a:cubicBezTo>
                <a:close/>
                <a:moveTo>
                  <a:pt x="1926" y="595"/>
                </a:moveTo>
                <a:cubicBezTo>
                  <a:pt x="1926" y="594"/>
                  <a:pt x="1926" y="594"/>
                  <a:pt x="1926" y="594"/>
                </a:cubicBezTo>
                <a:cubicBezTo>
                  <a:pt x="1925" y="594"/>
                  <a:pt x="1925" y="594"/>
                  <a:pt x="1925" y="595"/>
                </a:cubicBezTo>
                <a:cubicBezTo>
                  <a:pt x="1925" y="596"/>
                  <a:pt x="1925" y="596"/>
                  <a:pt x="1925" y="596"/>
                </a:cubicBezTo>
                <a:cubicBezTo>
                  <a:pt x="1925" y="596"/>
                  <a:pt x="1924" y="597"/>
                  <a:pt x="1925" y="597"/>
                </a:cubicBezTo>
                <a:cubicBezTo>
                  <a:pt x="1925" y="597"/>
                  <a:pt x="1925" y="596"/>
                  <a:pt x="1926" y="596"/>
                </a:cubicBezTo>
                <a:cubicBezTo>
                  <a:pt x="1926" y="596"/>
                  <a:pt x="1927" y="595"/>
                  <a:pt x="1926" y="595"/>
                </a:cubicBezTo>
                <a:close/>
                <a:moveTo>
                  <a:pt x="1930" y="599"/>
                </a:moveTo>
                <a:cubicBezTo>
                  <a:pt x="1930" y="599"/>
                  <a:pt x="1930" y="598"/>
                  <a:pt x="1930" y="598"/>
                </a:cubicBezTo>
                <a:cubicBezTo>
                  <a:pt x="1930" y="597"/>
                  <a:pt x="1930" y="597"/>
                  <a:pt x="1929" y="597"/>
                </a:cubicBezTo>
                <a:cubicBezTo>
                  <a:pt x="1929" y="596"/>
                  <a:pt x="1929" y="596"/>
                  <a:pt x="1929" y="595"/>
                </a:cubicBezTo>
                <a:cubicBezTo>
                  <a:pt x="1929" y="595"/>
                  <a:pt x="1928" y="595"/>
                  <a:pt x="1928" y="595"/>
                </a:cubicBezTo>
                <a:cubicBezTo>
                  <a:pt x="1927" y="595"/>
                  <a:pt x="1927" y="596"/>
                  <a:pt x="1927" y="596"/>
                </a:cubicBezTo>
                <a:cubicBezTo>
                  <a:pt x="1926" y="597"/>
                  <a:pt x="1926" y="597"/>
                  <a:pt x="1926" y="597"/>
                </a:cubicBezTo>
                <a:cubicBezTo>
                  <a:pt x="1927" y="597"/>
                  <a:pt x="1928" y="597"/>
                  <a:pt x="1928" y="597"/>
                </a:cubicBezTo>
                <a:cubicBezTo>
                  <a:pt x="1929" y="597"/>
                  <a:pt x="1929" y="597"/>
                  <a:pt x="1929" y="598"/>
                </a:cubicBezTo>
                <a:cubicBezTo>
                  <a:pt x="1929" y="598"/>
                  <a:pt x="1929" y="599"/>
                  <a:pt x="1929" y="599"/>
                </a:cubicBezTo>
                <a:cubicBezTo>
                  <a:pt x="1930" y="599"/>
                  <a:pt x="1930" y="599"/>
                  <a:pt x="1930" y="599"/>
                </a:cubicBezTo>
                <a:close/>
                <a:moveTo>
                  <a:pt x="1931" y="599"/>
                </a:moveTo>
                <a:cubicBezTo>
                  <a:pt x="1931" y="599"/>
                  <a:pt x="1930" y="599"/>
                  <a:pt x="1930" y="600"/>
                </a:cubicBezTo>
                <a:cubicBezTo>
                  <a:pt x="1930" y="601"/>
                  <a:pt x="1930" y="601"/>
                  <a:pt x="1931" y="601"/>
                </a:cubicBezTo>
                <a:cubicBezTo>
                  <a:pt x="1931" y="601"/>
                  <a:pt x="1931" y="600"/>
                  <a:pt x="1931" y="600"/>
                </a:cubicBezTo>
                <a:cubicBezTo>
                  <a:pt x="1931" y="599"/>
                  <a:pt x="1931" y="599"/>
                  <a:pt x="1931" y="599"/>
                </a:cubicBezTo>
                <a:close/>
                <a:moveTo>
                  <a:pt x="1946" y="608"/>
                </a:moveTo>
                <a:cubicBezTo>
                  <a:pt x="1947" y="608"/>
                  <a:pt x="1947" y="607"/>
                  <a:pt x="1947" y="607"/>
                </a:cubicBezTo>
                <a:cubicBezTo>
                  <a:pt x="1946" y="606"/>
                  <a:pt x="1946" y="606"/>
                  <a:pt x="1945" y="605"/>
                </a:cubicBezTo>
                <a:cubicBezTo>
                  <a:pt x="1945" y="605"/>
                  <a:pt x="1945" y="605"/>
                  <a:pt x="1945" y="605"/>
                </a:cubicBezTo>
                <a:cubicBezTo>
                  <a:pt x="1944" y="605"/>
                  <a:pt x="1944" y="605"/>
                  <a:pt x="1943" y="605"/>
                </a:cubicBezTo>
                <a:cubicBezTo>
                  <a:pt x="1942" y="605"/>
                  <a:pt x="1942" y="605"/>
                  <a:pt x="1942" y="604"/>
                </a:cubicBezTo>
                <a:cubicBezTo>
                  <a:pt x="1941" y="604"/>
                  <a:pt x="1941" y="603"/>
                  <a:pt x="1940" y="604"/>
                </a:cubicBezTo>
                <a:cubicBezTo>
                  <a:pt x="1940" y="605"/>
                  <a:pt x="1940" y="606"/>
                  <a:pt x="1940" y="606"/>
                </a:cubicBezTo>
                <a:cubicBezTo>
                  <a:pt x="1940" y="607"/>
                  <a:pt x="1941" y="608"/>
                  <a:pt x="1942" y="608"/>
                </a:cubicBezTo>
                <a:cubicBezTo>
                  <a:pt x="1943" y="608"/>
                  <a:pt x="1944" y="607"/>
                  <a:pt x="1944" y="608"/>
                </a:cubicBezTo>
                <a:cubicBezTo>
                  <a:pt x="1945" y="608"/>
                  <a:pt x="1945" y="609"/>
                  <a:pt x="1946" y="608"/>
                </a:cubicBezTo>
                <a:close/>
                <a:moveTo>
                  <a:pt x="1951" y="612"/>
                </a:moveTo>
                <a:cubicBezTo>
                  <a:pt x="1951" y="613"/>
                  <a:pt x="1951" y="613"/>
                  <a:pt x="1952" y="614"/>
                </a:cubicBezTo>
                <a:cubicBezTo>
                  <a:pt x="1952" y="614"/>
                  <a:pt x="1954" y="615"/>
                  <a:pt x="1955" y="615"/>
                </a:cubicBezTo>
                <a:cubicBezTo>
                  <a:pt x="1955" y="615"/>
                  <a:pt x="1956" y="615"/>
                  <a:pt x="1956" y="615"/>
                </a:cubicBezTo>
                <a:cubicBezTo>
                  <a:pt x="1956" y="614"/>
                  <a:pt x="1956" y="614"/>
                  <a:pt x="1955" y="613"/>
                </a:cubicBezTo>
                <a:cubicBezTo>
                  <a:pt x="1955" y="613"/>
                  <a:pt x="1955" y="613"/>
                  <a:pt x="1955" y="612"/>
                </a:cubicBezTo>
                <a:cubicBezTo>
                  <a:pt x="1954" y="612"/>
                  <a:pt x="1953" y="612"/>
                  <a:pt x="1953" y="612"/>
                </a:cubicBezTo>
                <a:cubicBezTo>
                  <a:pt x="1952" y="612"/>
                  <a:pt x="1952" y="611"/>
                  <a:pt x="1952" y="611"/>
                </a:cubicBezTo>
                <a:cubicBezTo>
                  <a:pt x="1951" y="611"/>
                  <a:pt x="1951" y="610"/>
                  <a:pt x="1950" y="610"/>
                </a:cubicBezTo>
                <a:cubicBezTo>
                  <a:pt x="1950" y="610"/>
                  <a:pt x="1949" y="611"/>
                  <a:pt x="1950" y="611"/>
                </a:cubicBezTo>
                <a:cubicBezTo>
                  <a:pt x="1950" y="611"/>
                  <a:pt x="1951" y="611"/>
                  <a:pt x="1951" y="612"/>
                </a:cubicBezTo>
                <a:close/>
                <a:moveTo>
                  <a:pt x="1947" y="602"/>
                </a:moveTo>
                <a:cubicBezTo>
                  <a:pt x="1948" y="602"/>
                  <a:pt x="1948" y="603"/>
                  <a:pt x="1948" y="604"/>
                </a:cubicBezTo>
                <a:cubicBezTo>
                  <a:pt x="1948" y="604"/>
                  <a:pt x="1949" y="605"/>
                  <a:pt x="1949" y="605"/>
                </a:cubicBezTo>
                <a:cubicBezTo>
                  <a:pt x="1950" y="606"/>
                  <a:pt x="1951" y="606"/>
                  <a:pt x="1951" y="606"/>
                </a:cubicBezTo>
                <a:cubicBezTo>
                  <a:pt x="1951" y="607"/>
                  <a:pt x="1951" y="607"/>
                  <a:pt x="1952" y="607"/>
                </a:cubicBezTo>
                <a:cubicBezTo>
                  <a:pt x="1952" y="608"/>
                  <a:pt x="1952" y="606"/>
                  <a:pt x="1952" y="606"/>
                </a:cubicBezTo>
                <a:cubicBezTo>
                  <a:pt x="1951" y="605"/>
                  <a:pt x="1951" y="605"/>
                  <a:pt x="1951" y="605"/>
                </a:cubicBezTo>
                <a:cubicBezTo>
                  <a:pt x="1951" y="606"/>
                  <a:pt x="1950" y="604"/>
                  <a:pt x="1950" y="604"/>
                </a:cubicBezTo>
                <a:cubicBezTo>
                  <a:pt x="1951" y="603"/>
                  <a:pt x="1950" y="602"/>
                  <a:pt x="1950" y="601"/>
                </a:cubicBezTo>
                <a:cubicBezTo>
                  <a:pt x="1949" y="601"/>
                  <a:pt x="1949" y="601"/>
                  <a:pt x="1949" y="600"/>
                </a:cubicBezTo>
                <a:cubicBezTo>
                  <a:pt x="1949" y="599"/>
                  <a:pt x="1949" y="599"/>
                  <a:pt x="1949" y="599"/>
                </a:cubicBezTo>
                <a:cubicBezTo>
                  <a:pt x="1949" y="599"/>
                  <a:pt x="1949" y="598"/>
                  <a:pt x="1948" y="598"/>
                </a:cubicBezTo>
                <a:cubicBezTo>
                  <a:pt x="1948" y="597"/>
                  <a:pt x="1947" y="597"/>
                  <a:pt x="1947" y="598"/>
                </a:cubicBezTo>
                <a:cubicBezTo>
                  <a:pt x="1947" y="598"/>
                  <a:pt x="1947" y="599"/>
                  <a:pt x="1947" y="600"/>
                </a:cubicBezTo>
                <a:cubicBezTo>
                  <a:pt x="1947" y="600"/>
                  <a:pt x="1947" y="601"/>
                  <a:pt x="1947" y="602"/>
                </a:cubicBezTo>
                <a:close/>
                <a:moveTo>
                  <a:pt x="1550" y="427"/>
                </a:moveTo>
                <a:cubicBezTo>
                  <a:pt x="1550" y="427"/>
                  <a:pt x="1550" y="426"/>
                  <a:pt x="1551" y="426"/>
                </a:cubicBezTo>
                <a:cubicBezTo>
                  <a:pt x="1551" y="426"/>
                  <a:pt x="1551" y="426"/>
                  <a:pt x="1550" y="425"/>
                </a:cubicBezTo>
                <a:cubicBezTo>
                  <a:pt x="1550" y="425"/>
                  <a:pt x="1550" y="424"/>
                  <a:pt x="1550" y="425"/>
                </a:cubicBezTo>
                <a:cubicBezTo>
                  <a:pt x="1550" y="425"/>
                  <a:pt x="1550" y="425"/>
                  <a:pt x="1551" y="425"/>
                </a:cubicBezTo>
                <a:cubicBezTo>
                  <a:pt x="1551" y="426"/>
                  <a:pt x="1552" y="426"/>
                  <a:pt x="1552" y="426"/>
                </a:cubicBezTo>
                <a:cubicBezTo>
                  <a:pt x="1552" y="425"/>
                  <a:pt x="1553" y="425"/>
                  <a:pt x="1553" y="424"/>
                </a:cubicBezTo>
                <a:cubicBezTo>
                  <a:pt x="1553" y="424"/>
                  <a:pt x="1553" y="423"/>
                  <a:pt x="1553" y="423"/>
                </a:cubicBezTo>
                <a:cubicBezTo>
                  <a:pt x="1553" y="423"/>
                  <a:pt x="1554" y="422"/>
                  <a:pt x="1554" y="422"/>
                </a:cubicBezTo>
                <a:cubicBezTo>
                  <a:pt x="1554" y="421"/>
                  <a:pt x="1553" y="421"/>
                  <a:pt x="1553" y="421"/>
                </a:cubicBezTo>
                <a:cubicBezTo>
                  <a:pt x="1553" y="420"/>
                  <a:pt x="1553" y="420"/>
                  <a:pt x="1553" y="419"/>
                </a:cubicBezTo>
                <a:cubicBezTo>
                  <a:pt x="1553" y="419"/>
                  <a:pt x="1553" y="420"/>
                  <a:pt x="1554" y="420"/>
                </a:cubicBezTo>
                <a:cubicBezTo>
                  <a:pt x="1554" y="420"/>
                  <a:pt x="1555" y="421"/>
                  <a:pt x="1555" y="421"/>
                </a:cubicBezTo>
                <a:cubicBezTo>
                  <a:pt x="1555" y="422"/>
                  <a:pt x="1555" y="422"/>
                  <a:pt x="1555" y="423"/>
                </a:cubicBezTo>
                <a:cubicBezTo>
                  <a:pt x="1556" y="424"/>
                  <a:pt x="1557" y="425"/>
                  <a:pt x="1557" y="425"/>
                </a:cubicBezTo>
                <a:cubicBezTo>
                  <a:pt x="1557" y="426"/>
                  <a:pt x="1557" y="425"/>
                  <a:pt x="1557" y="425"/>
                </a:cubicBezTo>
                <a:cubicBezTo>
                  <a:pt x="1558" y="425"/>
                  <a:pt x="1558" y="425"/>
                  <a:pt x="1559" y="425"/>
                </a:cubicBezTo>
                <a:cubicBezTo>
                  <a:pt x="1559" y="425"/>
                  <a:pt x="1559" y="425"/>
                  <a:pt x="1559" y="425"/>
                </a:cubicBezTo>
                <a:cubicBezTo>
                  <a:pt x="1558" y="426"/>
                  <a:pt x="1558" y="426"/>
                  <a:pt x="1558" y="427"/>
                </a:cubicBezTo>
                <a:cubicBezTo>
                  <a:pt x="1559" y="427"/>
                  <a:pt x="1559" y="427"/>
                  <a:pt x="1559" y="429"/>
                </a:cubicBezTo>
                <a:cubicBezTo>
                  <a:pt x="1558" y="430"/>
                  <a:pt x="1559" y="429"/>
                  <a:pt x="1559" y="430"/>
                </a:cubicBezTo>
                <a:cubicBezTo>
                  <a:pt x="1560" y="430"/>
                  <a:pt x="1560" y="431"/>
                  <a:pt x="1560" y="432"/>
                </a:cubicBezTo>
                <a:cubicBezTo>
                  <a:pt x="1560" y="432"/>
                  <a:pt x="1560" y="433"/>
                  <a:pt x="1560" y="433"/>
                </a:cubicBezTo>
                <a:cubicBezTo>
                  <a:pt x="1560" y="434"/>
                  <a:pt x="1560" y="434"/>
                  <a:pt x="1560" y="435"/>
                </a:cubicBezTo>
                <a:cubicBezTo>
                  <a:pt x="1561" y="436"/>
                  <a:pt x="1561" y="436"/>
                  <a:pt x="1561" y="437"/>
                </a:cubicBezTo>
                <a:cubicBezTo>
                  <a:pt x="1561" y="438"/>
                  <a:pt x="1561" y="438"/>
                  <a:pt x="1561" y="438"/>
                </a:cubicBezTo>
                <a:cubicBezTo>
                  <a:pt x="1561" y="438"/>
                  <a:pt x="1561" y="437"/>
                  <a:pt x="1562" y="438"/>
                </a:cubicBezTo>
                <a:cubicBezTo>
                  <a:pt x="1562" y="438"/>
                  <a:pt x="1562" y="438"/>
                  <a:pt x="1562" y="438"/>
                </a:cubicBezTo>
                <a:cubicBezTo>
                  <a:pt x="1561" y="438"/>
                  <a:pt x="1562" y="439"/>
                  <a:pt x="1562" y="439"/>
                </a:cubicBezTo>
                <a:cubicBezTo>
                  <a:pt x="1562" y="440"/>
                  <a:pt x="1562" y="441"/>
                  <a:pt x="1562" y="441"/>
                </a:cubicBezTo>
                <a:cubicBezTo>
                  <a:pt x="1563" y="442"/>
                  <a:pt x="1563" y="442"/>
                  <a:pt x="1563" y="443"/>
                </a:cubicBezTo>
                <a:cubicBezTo>
                  <a:pt x="1563" y="443"/>
                  <a:pt x="1563" y="444"/>
                  <a:pt x="1563" y="444"/>
                </a:cubicBezTo>
                <a:cubicBezTo>
                  <a:pt x="1563" y="445"/>
                  <a:pt x="1563" y="445"/>
                  <a:pt x="1563" y="445"/>
                </a:cubicBezTo>
                <a:cubicBezTo>
                  <a:pt x="1563" y="446"/>
                  <a:pt x="1564" y="446"/>
                  <a:pt x="1564" y="445"/>
                </a:cubicBezTo>
                <a:cubicBezTo>
                  <a:pt x="1564" y="445"/>
                  <a:pt x="1564" y="444"/>
                  <a:pt x="1564" y="444"/>
                </a:cubicBezTo>
                <a:cubicBezTo>
                  <a:pt x="1564" y="443"/>
                  <a:pt x="1563" y="442"/>
                  <a:pt x="1564" y="443"/>
                </a:cubicBezTo>
                <a:cubicBezTo>
                  <a:pt x="1564" y="443"/>
                  <a:pt x="1564" y="444"/>
                  <a:pt x="1564" y="445"/>
                </a:cubicBezTo>
                <a:cubicBezTo>
                  <a:pt x="1565" y="446"/>
                  <a:pt x="1566" y="448"/>
                  <a:pt x="1566" y="449"/>
                </a:cubicBezTo>
                <a:cubicBezTo>
                  <a:pt x="1567" y="449"/>
                  <a:pt x="1567" y="451"/>
                  <a:pt x="1567" y="452"/>
                </a:cubicBezTo>
                <a:cubicBezTo>
                  <a:pt x="1568" y="452"/>
                  <a:pt x="1567" y="452"/>
                  <a:pt x="1567" y="453"/>
                </a:cubicBezTo>
                <a:cubicBezTo>
                  <a:pt x="1567" y="453"/>
                  <a:pt x="1568" y="453"/>
                  <a:pt x="1568" y="453"/>
                </a:cubicBezTo>
                <a:cubicBezTo>
                  <a:pt x="1568" y="454"/>
                  <a:pt x="1567" y="453"/>
                  <a:pt x="1567" y="454"/>
                </a:cubicBezTo>
                <a:cubicBezTo>
                  <a:pt x="1567" y="454"/>
                  <a:pt x="1568" y="454"/>
                  <a:pt x="1568" y="455"/>
                </a:cubicBezTo>
                <a:cubicBezTo>
                  <a:pt x="1568" y="455"/>
                  <a:pt x="1567" y="454"/>
                  <a:pt x="1567" y="455"/>
                </a:cubicBezTo>
                <a:cubicBezTo>
                  <a:pt x="1567" y="455"/>
                  <a:pt x="1567" y="455"/>
                  <a:pt x="1568" y="455"/>
                </a:cubicBezTo>
                <a:cubicBezTo>
                  <a:pt x="1568" y="456"/>
                  <a:pt x="1567" y="455"/>
                  <a:pt x="1567" y="456"/>
                </a:cubicBezTo>
                <a:cubicBezTo>
                  <a:pt x="1568" y="457"/>
                  <a:pt x="1568" y="456"/>
                  <a:pt x="1568" y="457"/>
                </a:cubicBezTo>
                <a:cubicBezTo>
                  <a:pt x="1568" y="457"/>
                  <a:pt x="1567" y="457"/>
                  <a:pt x="1568" y="458"/>
                </a:cubicBezTo>
                <a:cubicBezTo>
                  <a:pt x="1568" y="458"/>
                  <a:pt x="1568" y="457"/>
                  <a:pt x="1568" y="458"/>
                </a:cubicBezTo>
                <a:cubicBezTo>
                  <a:pt x="1567" y="458"/>
                  <a:pt x="1568" y="458"/>
                  <a:pt x="1568" y="459"/>
                </a:cubicBezTo>
                <a:cubicBezTo>
                  <a:pt x="1568" y="459"/>
                  <a:pt x="1568" y="458"/>
                  <a:pt x="1569" y="458"/>
                </a:cubicBezTo>
                <a:cubicBezTo>
                  <a:pt x="1569" y="458"/>
                  <a:pt x="1569" y="458"/>
                  <a:pt x="1569" y="459"/>
                </a:cubicBezTo>
                <a:cubicBezTo>
                  <a:pt x="1569" y="459"/>
                  <a:pt x="1568" y="459"/>
                  <a:pt x="1568" y="459"/>
                </a:cubicBezTo>
                <a:cubicBezTo>
                  <a:pt x="1568" y="460"/>
                  <a:pt x="1569" y="460"/>
                  <a:pt x="1568" y="460"/>
                </a:cubicBezTo>
                <a:cubicBezTo>
                  <a:pt x="1568" y="461"/>
                  <a:pt x="1568" y="461"/>
                  <a:pt x="1568" y="461"/>
                </a:cubicBezTo>
                <a:cubicBezTo>
                  <a:pt x="1569" y="462"/>
                  <a:pt x="1569" y="462"/>
                  <a:pt x="1568" y="463"/>
                </a:cubicBezTo>
                <a:cubicBezTo>
                  <a:pt x="1568" y="463"/>
                  <a:pt x="1569" y="464"/>
                  <a:pt x="1568" y="464"/>
                </a:cubicBezTo>
                <a:cubicBezTo>
                  <a:pt x="1568" y="465"/>
                  <a:pt x="1568" y="465"/>
                  <a:pt x="1568" y="465"/>
                </a:cubicBezTo>
                <a:cubicBezTo>
                  <a:pt x="1568" y="466"/>
                  <a:pt x="1567" y="465"/>
                  <a:pt x="1567" y="466"/>
                </a:cubicBezTo>
                <a:cubicBezTo>
                  <a:pt x="1567" y="466"/>
                  <a:pt x="1568" y="468"/>
                  <a:pt x="1568" y="468"/>
                </a:cubicBezTo>
                <a:cubicBezTo>
                  <a:pt x="1568" y="469"/>
                  <a:pt x="1568" y="470"/>
                  <a:pt x="1568" y="470"/>
                </a:cubicBezTo>
                <a:cubicBezTo>
                  <a:pt x="1568" y="471"/>
                  <a:pt x="1568" y="471"/>
                  <a:pt x="1568" y="471"/>
                </a:cubicBezTo>
                <a:cubicBezTo>
                  <a:pt x="1568" y="471"/>
                  <a:pt x="1568" y="471"/>
                  <a:pt x="1568" y="471"/>
                </a:cubicBezTo>
                <a:cubicBezTo>
                  <a:pt x="1568" y="472"/>
                  <a:pt x="1568" y="472"/>
                  <a:pt x="1568" y="473"/>
                </a:cubicBezTo>
                <a:cubicBezTo>
                  <a:pt x="1568" y="474"/>
                  <a:pt x="1567" y="475"/>
                  <a:pt x="1567" y="475"/>
                </a:cubicBezTo>
                <a:cubicBezTo>
                  <a:pt x="1567" y="476"/>
                  <a:pt x="1567" y="477"/>
                  <a:pt x="1567" y="477"/>
                </a:cubicBezTo>
                <a:cubicBezTo>
                  <a:pt x="1567" y="478"/>
                  <a:pt x="1567" y="480"/>
                  <a:pt x="1567" y="480"/>
                </a:cubicBezTo>
                <a:cubicBezTo>
                  <a:pt x="1566" y="481"/>
                  <a:pt x="1566" y="481"/>
                  <a:pt x="1567" y="482"/>
                </a:cubicBezTo>
                <a:cubicBezTo>
                  <a:pt x="1567" y="482"/>
                  <a:pt x="1567" y="483"/>
                  <a:pt x="1568" y="483"/>
                </a:cubicBezTo>
                <a:cubicBezTo>
                  <a:pt x="1568" y="484"/>
                  <a:pt x="1568" y="483"/>
                  <a:pt x="1568" y="483"/>
                </a:cubicBezTo>
                <a:cubicBezTo>
                  <a:pt x="1568" y="482"/>
                  <a:pt x="1568" y="482"/>
                  <a:pt x="1569" y="482"/>
                </a:cubicBezTo>
                <a:cubicBezTo>
                  <a:pt x="1569" y="482"/>
                  <a:pt x="1569" y="482"/>
                  <a:pt x="1570" y="482"/>
                </a:cubicBezTo>
                <a:cubicBezTo>
                  <a:pt x="1570" y="483"/>
                  <a:pt x="1570" y="483"/>
                  <a:pt x="1570" y="484"/>
                </a:cubicBezTo>
                <a:cubicBezTo>
                  <a:pt x="1570" y="484"/>
                  <a:pt x="1570" y="484"/>
                  <a:pt x="1571" y="484"/>
                </a:cubicBezTo>
                <a:cubicBezTo>
                  <a:pt x="1571" y="484"/>
                  <a:pt x="1571" y="484"/>
                  <a:pt x="1571" y="485"/>
                </a:cubicBezTo>
                <a:cubicBezTo>
                  <a:pt x="1571" y="485"/>
                  <a:pt x="1572" y="485"/>
                  <a:pt x="1572" y="485"/>
                </a:cubicBezTo>
                <a:cubicBezTo>
                  <a:pt x="1572" y="486"/>
                  <a:pt x="1572" y="486"/>
                  <a:pt x="1572" y="486"/>
                </a:cubicBezTo>
                <a:cubicBezTo>
                  <a:pt x="1572" y="487"/>
                  <a:pt x="1573" y="486"/>
                  <a:pt x="1573" y="486"/>
                </a:cubicBezTo>
                <a:cubicBezTo>
                  <a:pt x="1573" y="486"/>
                  <a:pt x="1574" y="487"/>
                  <a:pt x="1574" y="488"/>
                </a:cubicBezTo>
                <a:cubicBezTo>
                  <a:pt x="1574" y="488"/>
                  <a:pt x="1574" y="489"/>
                  <a:pt x="1574" y="489"/>
                </a:cubicBezTo>
                <a:cubicBezTo>
                  <a:pt x="1574" y="489"/>
                  <a:pt x="1575" y="489"/>
                  <a:pt x="1575" y="489"/>
                </a:cubicBezTo>
                <a:cubicBezTo>
                  <a:pt x="1575" y="489"/>
                  <a:pt x="1575" y="489"/>
                  <a:pt x="1575" y="489"/>
                </a:cubicBezTo>
                <a:cubicBezTo>
                  <a:pt x="1575" y="489"/>
                  <a:pt x="1575" y="490"/>
                  <a:pt x="1575" y="490"/>
                </a:cubicBezTo>
                <a:cubicBezTo>
                  <a:pt x="1575" y="490"/>
                  <a:pt x="1576" y="491"/>
                  <a:pt x="1576" y="491"/>
                </a:cubicBezTo>
                <a:cubicBezTo>
                  <a:pt x="1576" y="491"/>
                  <a:pt x="1576" y="491"/>
                  <a:pt x="1576" y="492"/>
                </a:cubicBezTo>
                <a:cubicBezTo>
                  <a:pt x="1576" y="493"/>
                  <a:pt x="1576" y="492"/>
                  <a:pt x="1577" y="493"/>
                </a:cubicBezTo>
                <a:cubicBezTo>
                  <a:pt x="1577" y="493"/>
                  <a:pt x="1578" y="493"/>
                  <a:pt x="1578" y="494"/>
                </a:cubicBezTo>
                <a:cubicBezTo>
                  <a:pt x="1578" y="494"/>
                  <a:pt x="1578" y="494"/>
                  <a:pt x="1579" y="495"/>
                </a:cubicBezTo>
                <a:cubicBezTo>
                  <a:pt x="1579" y="495"/>
                  <a:pt x="1579" y="495"/>
                  <a:pt x="1579" y="495"/>
                </a:cubicBezTo>
                <a:cubicBezTo>
                  <a:pt x="1579" y="496"/>
                  <a:pt x="1580" y="497"/>
                  <a:pt x="1580" y="498"/>
                </a:cubicBezTo>
                <a:cubicBezTo>
                  <a:pt x="1580" y="499"/>
                  <a:pt x="1581" y="500"/>
                  <a:pt x="1580" y="500"/>
                </a:cubicBezTo>
                <a:cubicBezTo>
                  <a:pt x="1580" y="501"/>
                  <a:pt x="1581" y="502"/>
                  <a:pt x="1581" y="503"/>
                </a:cubicBezTo>
                <a:cubicBezTo>
                  <a:pt x="1581" y="503"/>
                  <a:pt x="1581" y="504"/>
                  <a:pt x="1581" y="505"/>
                </a:cubicBezTo>
                <a:cubicBezTo>
                  <a:pt x="1581" y="505"/>
                  <a:pt x="1582" y="506"/>
                  <a:pt x="1582" y="506"/>
                </a:cubicBezTo>
                <a:cubicBezTo>
                  <a:pt x="1583" y="507"/>
                  <a:pt x="1582" y="507"/>
                  <a:pt x="1582" y="508"/>
                </a:cubicBezTo>
                <a:cubicBezTo>
                  <a:pt x="1582" y="508"/>
                  <a:pt x="1583" y="508"/>
                  <a:pt x="1582" y="509"/>
                </a:cubicBezTo>
                <a:cubicBezTo>
                  <a:pt x="1582" y="509"/>
                  <a:pt x="1582" y="509"/>
                  <a:pt x="1582" y="510"/>
                </a:cubicBezTo>
                <a:cubicBezTo>
                  <a:pt x="1583" y="511"/>
                  <a:pt x="1583" y="511"/>
                  <a:pt x="1583" y="512"/>
                </a:cubicBezTo>
                <a:cubicBezTo>
                  <a:pt x="1584" y="512"/>
                  <a:pt x="1584" y="512"/>
                  <a:pt x="1583" y="512"/>
                </a:cubicBezTo>
                <a:cubicBezTo>
                  <a:pt x="1583" y="513"/>
                  <a:pt x="1583" y="513"/>
                  <a:pt x="1584" y="513"/>
                </a:cubicBezTo>
                <a:cubicBezTo>
                  <a:pt x="1584" y="513"/>
                  <a:pt x="1584" y="514"/>
                  <a:pt x="1585" y="514"/>
                </a:cubicBezTo>
                <a:cubicBezTo>
                  <a:pt x="1586" y="515"/>
                  <a:pt x="1586" y="517"/>
                  <a:pt x="1587" y="517"/>
                </a:cubicBezTo>
                <a:cubicBezTo>
                  <a:pt x="1587" y="518"/>
                  <a:pt x="1588" y="519"/>
                  <a:pt x="1587" y="519"/>
                </a:cubicBezTo>
                <a:cubicBezTo>
                  <a:pt x="1586" y="519"/>
                  <a:pt x="1587" y="520"/>
                  <a:pt x="1588" y="520"/>
                </a:cubicBezTo>
                <a:cubicBezTo>
                  <a:pt x="1588" y="521"/>
                  <a:pt x="1588" y="521"/>
                  <a:pt x="1589" y="522"/>
                </a:cubicBezTo>
                <a:cubicBezTo>
                  <a:pt x="1589" y="522"/>
                  <a:pt x="1590" y="522"/>
                  <a:pt x="1590" y="523"/>
                </a:cubicBezTo>
                <a:cubicBezTo>
                  <a:pt x="1591" y="523"/>
                  <a:pt x="1591" y="523"/>
                  <a:pt x="1592" y="524"/>
                </a:cubicBezTo>
                <a:cubicBezTo>
                  <a:pt x="1592" y="524"/>
                  <a:pt x="1592" y="524"/>
                  <a:pt x="1592" y="525"/>
                </a:cubicBezTo>
                <a:cubicBezTo>
                  <a:pt x="1593" y="525"/>
                  <a:pt x="1594" y="525"/>
                  <a:pt x="1595" y="526"/>
                </a:cubicBezTo>
                <a:cubicBezTo>
                  <a:pt x="1595" y="526"/>
                  <a:pt x="1595" y="527"/>
                  <a:pt x="1596" y="527"/>
                </a:cubicBezTo>
                <a:cubicBezTo>
                  <a:pt x="1596" y="527"/>
                  <a:pt x="1598" y="528"/>
                  <a:pt x="1599" y="528"/>
                </a:cubicBezTo>
                <a:cubicBezTo>
                  <a:pt x="1599" y="529"/>
                  <a:pt x="1600" y="530"/>
                  <a:pt x="1600" y="530"/>
                </a:cubicBezTo>
                <a:cubicBezTo>
                  <a:pt x="1600" y="531"/>
                  <a:pt x="1601" y="530"/>
                  <a:pt x="1601" y="530"/>
                </a:cubicBezTo>
                <a:cubicBezTo>
                  <a:pt x="1602" y="530"/>
                  <a:pt x="1602" y="530"/>
                  <a:pt x="1603" y="530"/>
                </a:cubicBezTo>
                <a:cubicBezTo>
                  <a:pt x="1603" y="531"/>
                  <a:pt x="1604" y="530"/>
                  <a:pt x="1604" y="529"/>
                </a:cubicBezTo>
                <a:cubicBezTo>
                  <a:pt x="1604" y="528"/>
                  <a:pt x="1604" y="529"/>
                  <a:pt x="1604" y="530"/>
                </a:cubicBezTo>
                <a:cubicBezTo>
                  <a:pt x="1604" y="531"/>
                  <a:pt x="1605" y="531"/>
                  <a:pt x="1605" y="530"/>
                </a:cubicBezTo>
                <a:cubicBezTo>
                  <a:pt x="1605" y="530"/>
                  <a:pt x="1605" y="529"/>
                  <a:pt x="1605" y="528"/>
                </a:cubicBezTo>
                <a:cubicBezTo>
                  <a:pt x="1604" y="526"/>
                  <a:pt x="1604" y="525"/>
                  <a:pt x="1603" y="524"/>
                </a:cubicBezTo>
                <a:cubicBezTo>
                  <a:pt x="1603" y="523"/>
                  <a:pt x="1603" y="522"/>
                  <a:pt x="1602" y="522"/>
                </a:cubicBezTo>
                <a:cubicBezTo>
                  <a:pt x="1601" y="521"/>
                  <a:pt x="1601" y="521"/>
                  <a:pt x="1600" y="520"/>
                </a:cubicBezTo>
                <a:cubicBezTo>
                  <a:pt x="1600" y="519"/>
                  <a:pt x="1600" y="518"/>
                  <a:pt x="1600" y="517"/>
                </a:cubicBezTo>
                <a:cubicBezTo>
                  <a:pt x="1600" y="516"/>
                  <a:pt x="1600" y="515"/>
                  <a:pt x="1600" y="515"/>
                </a:cubicBezTo>
                <a:cubicBezTo>
                  <a:pt x="1599" y="514"/>
                  <a:pt x="1599" y="514"/>
                  <a:pt x="1600" y="513"/>
                </a:cubicBezTo>
                <a:cubicBezTo>
                  <a:pt x="1600" y="512"/>
                  <a:pt x="1600" y="511"/>
                  <a:pt x="1600" y="510"/>
                </a:cubicBezTo>
                <a:cubicBezTo>
                  <a:pt x="1600" y="508"/>
                  <a:pt x="1600" y="507"/>
                  <a:pt x="1599" y="506"/>
                </a:cubicBezTo>
                <a:cubicBezTo>
                  <a:pt x="1599" y="505"/>
                  <a:pt x="1598" y="502"/>
                  <a:pt x="1597" y="502"/>
                </a:cubicBezTo>
                <a:cubicBezTo>
                  <a:pt x="1596" y="501"/>
                  <a:pt x="1595" y="500"/>
                  <a:pt x="1594" y="500"/>
                </a:cubicBezTo>
                <a:cubicBezTo>
                  <a:pt x="1594" y="499"/>
                  <a:pt x="1593" y="498"/>
                  <a:pt x="1593" y="497"/>
                </a:cubicBezTo>
                <a:cubicBezTo>
                  <a:pt x="1593" y="497"/>
                  <a:pt x="1591" y="497"/>
                  <a:pt x="1591" y="497"/>
                </a:cubicBezTo>
                <a:cubicBezTo>
                  <a:pt x="1591" y="497"/>
                  <a:pt x="1591" y="497"/>
                  <a:pt x="1591" y="496"/>
                </a:cubicBezTo>
                <a:cubicBezTo>
                  <a:pt x="1591" y="496"/>
                  <a:pt x="1590" y="496"/>
                  <a:pt x="1590" y="495"/>
                </a:cubicBezTo>
                <a:cubicBezTo>
                  <a:pt x="1589" y="495"/>
                  <a:pt x="1588" y="494"/>
                  <a:pt x="1588" y="493"/>
                </a:cubicBezTo>
                <a:cubicBezTo>
                  <a:pt x="1588" y="492"/>
                  <a:pt x="1587" y="492"/>
                  <a:pt x="1586" y="492"/>
                </a:cubicBezTo>
                <a:cubicBezTo>
                  <a:pt x="1586" y="492"/>
                  <a:pt x="1586" y="492"/>
                  <a:pt x="1585" y="492"/>
                </a:cubicBezTo>
                <a:cubicBezTo>
                  <a:pt x="1585" y="493"/>
                  <a:pt x="1584" y="492"/>
                  <a:pt x="1583" y="492"/>
                </a:cubicBezTo>
                <a:cubicBezTo>
                  <a:pt x="1583" y="492"/>
                  <a:pt x="1582" y="491"/>
                  <a:pt x="1582" y="490"/>
                </a:cubicBezTo>
                <a:cubicBezTo>
                  <a:pt x="1582" y="490"/>
                  <a:pt x="1581" y="490"/>
                  <a:pt x="1581" y="490"/>
                </a:cubicBezTo>
                <a:cubicBezTo>
                  <a:pt x="1580" y="490"/>
                  <a:pt x="1580" y="489"/>
                  <a:pt x="1580" y="489"/>
                </a:cubicBezTo>
                <a:cubicBezTo>
                  <a:pt x="1579" y="489"/>
                  <a:pt x="1579" y="488"/>
                  <a:pt x="1579" y="487"/>
                </a:cubicBezTo>
                <a:cubicBezTo>
                  <a:pt x="1579" y="486"/>
                  <a:pt x="1579" y="486"/>
                  <a:pt x="1579" y="486"/>
                </a:cubicBezTo>
                <a:cubicBezTo>
                  <a:pt x="1579" y="486"/>
                  <a:pt x="1580" y="486"/>
                  <a:pt x="1580" y="486"/>
                </a:cubicBezTo>
                <a:cubicBezTo>
                  <a:pt x="1580" y="487"/>
                  <a:pt x="1580" y="487"/>
                  <a:pt x="1580" y="488"/>
                </a:cubicBezTo>
                <a:cubicBezTo>
                  <a:pt x="1580" y="488"/>
                  <a:pt x="1580" y="488"/>
                  <a:pt x="1580" y="488"/>
                </a:cubicBezTo>
                <a:cubicBezTo>
                  <a:pt x="1580" y="489"/>
                  <a:pt x="1580" y="489"/>
                  <a:pt x="1580" y="489"/>
                </a:cubicBezTo>
                <a:cubicBezTo>
                  <a:pt x="1581" y="490"/>
                  <a:pt x="1581" y="490"/>
                  <a:pt x="1581" y="490"/>
                </a:cubicBezTo>
                <a:cubicBezTo>
                  <a:pt x="1581" y="489"/>
                  <a:pt x="1581" y="488"/>
                  <a:pt x="1581" y="488"/>
                </a:cubicBezTo>
                <a:cubicBezTo>
                  <a:pt x="1580" y="487"/>
                  <a:pt x="1580" y="487"/>
                  <a:pt x="1580" y="486"/>
                </a:cubicBezTo>
                <a:cubicBezTo>
                  <a:pt x="1580" y="485"/>
                  <a:pt x="1579" y="483"/>
                  <a:pt x="1579" y="482"/>
                </a:cubicBezTo>
                <a:cubicBezTo>
                  <a:pt x="1579" y="481"/>
                  <a:pt x="1579" y="481"/>
                  <a:pt x="1579" y="482"/>
                </a:cubicBezTo>
                <a:cubicBezTo>
                  <a:pt x="1578" y="482"/>
                  <a:pt x="1578" y="481"/>
                  <a:pt x="1578" y="481"/>
                </a:cubicBezTo>
                <a:cubicBezTo>
                  <a:pt x="1577" y="480"/>
                  <a:pt x="1577" y="480"/>
                  <a:pt x="1577" y="479"/>
                </a:cubicBezTo>
                <a:cubicBezTo>
                  <a:pt x="1577" y="479"/>
                  <a:pt x="1577" y="478"/>
                  <a:pt x="1577" y="477"/>
                </a:cubicBezTo>
                <a:cubicBezTo>
                  <a:pt x="1577" y="476"/>
                  <a:pt x="1577" y="476"/>
                  <a:pt x="1576" y="476"/>
                </a:cubicBezTo>
                <a:cubicBezTo>
                  <a:pt x="1576" y="475"/>
                  <a:pt x="1575" y="475"/>
                  <a:pt x="1575" y="476"/>
                </a:cubicBezTo>
                <a:cubicBezTo>
                  <a:pt x="1574" y="476"/>
                  <a:pt x="1574" y="476"/>
                  <a:pt x="1573" y="476"/>
                </a:cubicBezTo>
                <a:cubicBezTo>
                  <a:pt x="1573" y="476"/>
                  <a:pt x="1573" y="475"/>
                  <a:pt x="1573" y="475"/>
                </a:cubicBezTo>
                <a:cubicBezTo>
                  <a:pt x="1573" y="474"/>
                  <a:pt x="1573" y="474"/>
                  <a:pt x="1572" y="474"/>
                </a:cubicBezTo>
                <a:cubicBezTo>
                  <a:pt x="1572" y="473"/>
                  <a:pt x="1572" y="472"/>
                  <a:pt x="1572" y="472"/>
                </a:cubicBezTo>
                <a:cubicBezTo>
                  <a:pt x="1572" y="471"/>
                  <a:pt x="1572" y="471"/>
                  <a:pt x="1572" y="471"/>
                </a:cubicBezTo>
                <a:cubicBezTo>
                  <a:pt x="1572" y="471"/>
                  <a:pt x="1572" y="470"/>
                  <a:pt x="1572" y="469"/>
                </a:cubicBezTo>
                <a:cubicBezTo>
                  <a:pt x="1572" y="468"/>
                  <a:pt x="1572" y="468"/>
                  <a:pt x="1572" y="468"/>
                </a:cubicBezTo>
                <a:cubicBezTo>
                  <a:pt x="1572" y="468"/>
                  <a:pt x="1572" y="467"/>
                  <a:pt x="1572" y="467"/>
                </a:cubicBezTo>
                <a:cubicBezTo>
                  <a:pt x="1572" y="466"/>
                  <a:pt x="1573" y="466"/>
                  <a:pt x="1573" y="465"/>
                </a:cubicBezTo>
                <a:cubicBezTo>
                  <a:pt x="1573" y="465"/>
                  <a:pt x="1573" y="464"/>
                  <a:pt x="1573" y="463"/>
                </a:cubicBezTo>
                <a:cubicBezTo>
                  <a:pt x="1573" y="462"/>
                  <a:pt x="1574" y="462"/>
                  <a:pt x="1574" y="461"/>
                </a:cubicBezTo>
                <a:cubicBezTo>
                  <a:pt x="1574" y="461"/>
                  <a:pt x="1574" y="461"/>
                  <a:pt x="1574" y="460"/>
                </a:cubicBezTo>
                <a:cubicBezTo>
                  <a:pt x="1574" y="460"/>
                  <a:pt x="1574" y="459"/>
                  <a:pt x="1574" y="459"/>
                </a:cubicBezTo>
                <a:cubicBezTo>
                  <a:pt x="1575" y="458"/>
                  <a:pt x="1575" y="458"/>
                  <a:pt x="1575" y="458"/>
                </a:cubicBezTo>
                <a:cubicBezTo>
                  <a:pt x="1575" y="457"/>
                  <a:pt x="1575" y="457"/>
                  <a:pt x="1576" y="456"/>
                </a:cubicBezTo>
                <a:cubicBezTo>
                  <a:pt x="1576" y="456"/>
                  <a:pt x="1576" y="456"/>
                  <a:pt x="1576" y="455"/>
                </a:cubicBezTo>
                <a:cubicBezTo>
                  <a:pt x="1576" y="455"/>
                  <a:pt x="1576" y="454"/>
                  <a:pt x="1575" y="453"/>
                </a:cubicBezTo>
                <a:cubicBezTo>
                  <a:pt x="1575" y="452"/>
                  <a:pt x="1575" y="451"/>
                  <a:pt x="1575" y="451"/>
                </a:cubicBezTo>
                <a:cubicBezTo>
                  <a:pt x="1575" y="450"/>
                  <a:pt x="1575" y="450"/>
                  <a:pt x="1576" y="449"/>
                </a:cubicBezTo>
                <a:cubicBezTo>
                  <a:pt x="1576" y="449"/>
                  <a:pt x="1575" y="448"/>
                  <a:pt x="1575" y="448"/>
                </a:cubicBezTo>
                <a:cubicBezTo>
                  <a:pt x="1575" y="448"/>
                  <a:pt x="1575" y="448"/>
                  <a:pt x="1575" y="447"/>
                </a:cubicBezTo>
                <a:cubicBezTo>
                  <a:pt x="1576" y="447"/>
                  <a:pt x="1576" y="447"/>
                  <a:pt x="1576" y="447"/>
                </a:cubicBezTo>
                <a:cubicBezTo>
                  <a:pt x="1576" y="446"/>
                  <a:pt x="1576" y="446"/>
                  <a:pt x="1577" y="446"/>
                </a:cubicBezTo>
                <a:cubicBezTo>
                  <a:pt x="1578" y="446"/>
                  <a:pt x="1578" y="447"/>
                  <a:pt x="1578" y="446"/>
                </a:cubicBezTo>
                <a:cubicBezTo>
                  <a:pt x="1578" y="446"/>
                  <a:pt x="1578" y="446"/>
                  <a:pt x="1578" y="446"/>
                </a:cubicBezTo>
                <a:cubicBezTo>
                  <a:pt x="1579" y="446"/>
                  <a:pt x="1579" y="446"/>
                  <a:pt x="1580" y="447"/>
                </a:cubicBezTo>
                <a:cubicBezTo>
                  <a:pt x="1580" y="447"/>
                  <a:pt x="1581" y="446"/>
                  <a:pt x="1581" y="447"/>
                </a:cubicBezTo>
                <a:cubicBezTo>
                  <a:pt x="1581" y="447"/>
                  <a:pt x="1581" y="447"/>
                  <a:pt x="1581" y="448"/>
                </a:cubicBezTo>
                <a:cubicBezTo>
                  <a:pt x="1581" y="449"/>
                  <a:pt x="1581" y="449"/>
                  <a:pt x="1581" y="449"/>
                </a:cubicBezTo>
                <a:cubicBezTo>
                  <a:pt x="1581" y="450"/>
                  <a:pt x="1581" y="450"/>
                  <a:pt x="1581" y="451"/>
                </a:cubicBezTo>
                <a:cubicBezTo>
                  <a:pt x="1580" y="451"/>
                  <a:pt x="1580" y="452"/>
                  <a:pt x="1581" y="452"/>
                </a:cubicBezTo>
                <a:cubicBezTo>
                  <a:pt x="1581" y="453"/>
                  <a:pt x="1581" y="452"/>
                  <a:pt x="1582" y="452"/>
                </a:cubicBezTo>
                <a:cubicBezTo>
                  <a:pt x="1582" y="452"/>
                  <a:pt x="1583" y="452"/>
                  <a:pt x="1583" y="452"/>
                </a:cubicBezTo>
                <a:cubicBezTo>
                  <a:pt x="1584" y="452"/>
                  <a:pt x="1584" y="453"/>
                  <a:pt x="1585" y="452"/>
                </a:cubicBezTo>
                <a:cubicBezTo>
                  <a:pt x="1585" y="452"/>
                  <a:pt x="1585" y="452"/>
                  <a:pt x="1586" y="452"/>
                </a:cubicBezTo>
                <a:cubicBezTo>
                  <a:pt x="1586" y="452"/>
                  <a:pt x="1586" y="452"/>
                  <a:pt x="1587" y="453"/>
                </a:cubicBezTo>
                <a:cubicBezTo>
                  <a:pt x="1587" y="453"/>
                  <a:pt x="1588" y="453"/>
                  <a:pt x="1588" y="454"/>
                </a:cubicBezTo>
                <a:cubicBezTo>
                  <a:pt x="1589" y="454"/>
                  <a:pt x="1589" y="454"/>
                  <a:pt x="1590" y="454"/>
                </a:cubicBezTo>
                <a:cubicBezTo>
                  <a:pt x="1590" y="454"/>
                  <a:pt x="1590" y="454"/>
                  <a:pt x="1589" y="455"/>
                </a:cubicBezTo>
                <a:cubicBezTo>
                  <a:pt x="1589" y="455"/>
                  <a:pt x="1590" y="456"/>
                  <a:pt x="1590" y="456"/>
                </a:cubicBezTo>
                <a:cubicBezTo>
                  <a:pt x="1590" y="456"/>
                  <a:pt x="1591" y="456"/>
                  <a:pt x="1591" y="456"/>
                </a:cubicBezTo>
                <a:cubicBezTo>
                  <a:pt x="1591" y="456"/>
                  <a:pt x="1591" y="456"/>
                  <a:pt x="1591" y="456"/>
                </a:cubicBezTo>
                <a:cubicBezTo>
                  <a:pt x="1591" y="455"/>
                  <a:pt x="1591" y="455"/>
                  <a:pt x="1592" y="455"/>
                </a:cubicBezTo>
                <a:cubicBezTo>
                  <a:pt x="1592" y="456"/>
                  <a:pt x="1593" y="457"/>
                  <a:pt x="1593" y="457"/>
                </a:cubicBezTo>
                <a:cubicBezTo>
                  <a:pt x="1593" y="457"/>
                  <a:pt x="1593" y="457"/>
                  <a:pt x="1593" y="457"/>
                </a:cubicBezTo>
                <a:cubicBezTo>
                  <a:pt x="1593" y="458"/>
                  <a:pt x="1593" y="458"/>
                  <a:pt x="1594" y="458"/>
                </a:cubicBezTo>
                <a:cubicBezTo>
                  <a:pt x="1594" y="459"/>
                  <a:pt x="1594" y="459"/>
                  <a:pt x="1594" y="459"/>
                </a:cubicBezTo>
                <a:cubicBezTo>
                  <a:pt x="1594" y="459"/>
                  <a:pt x="1594" y="460"/>
                  <a:pt x="1595" y="460"/>
                </a:cubicBezTo>
                <a:cubicBezTo>
                  <a:pt x="1595" y="460"/>
                  <a:pt x="1595" y="460"/>
                  <a:pt x="1595" y="461"/>
                </a:cubicBezTo>
                <a:cubicBezTo>
                  <a:pt x="1595" y="461"/>
                  <a:pt x="1595" y="462"/>
                  <a:pt x="1595" y="463"/>
                </a:cubicBezTo>
                <a:cubicBezTo>
                  <a:pt x="1595" y="463"/>
                  <a:pt x="1595" y="465"/>
                  <a:pt x="1596" y="465"/>
                </a:cubicBezTo>
                <a:cubicBezTo>
                  <a:pt x="1596" y="465"/>
                  <a:pt x="1596" y="464"/>
                  <a:pt x="1597" y="464"/>
                </a:cubicBezTo>
                <a:cubicBezTo>
                  <a:pt x="1597" y="463"/>
                  <a:pt x="1597" y="462"/>
                  <a:pt x="1598" y="463"/>
                </a:cubicBezTo>
                <a:cubicBezTo>
                  <a:pt x="1598" y="463"/>
                  <a:pt x="1599" y="464"/>
                  <a:pt x="1599" y="465"/>
                </a:cubicBezTo>
                <a:cubicBezTo>
                  <a:pt x="1599" y="465"/>
                  <a:pt x="1598" y="465"/>
                  <a:pt x="1598" y="466"/>
                </a:cubicBezTo>
                <a:cubicBezTo>
                  <a:pt x="1598" y="466"/>
                  <a:pt x="1598" y="467"/>
                  <a:pt x="1598" y="467"/>
                </a:cubicBezTo>
                <a:cubicBezTo>
                  <a:pt x="1599" y="467"/>
                  <a:pt x="1599" y="467"/>
                  <a:pt x="1600" y="467"/>
                </a:cubicBezTo>
                <a:cubicBezTo>
                  <a:pt x="1600" y="466"/>
                  <a:pt x="1600" y="466"/>
                  <a:pt x="1600" y="466"/>
                </a:cubicBezTo>
                <a:cubicBezTo>
                  <a:pt x="1601" y="466"/>
                  <a:pt x="1601" y="467"/>
                  <a:pt x="1601" y="467"/>
                </a:cubicBezTo>
                <a:cubicBezTo>
                  <a:pt x="1602" y="467"/>
                  <a:pt x="1602" y="467"/>
                  <a:pt x="1603" y="467"/>
                </a:cubicBezTo>
                <a:cubicBezTo>
                  <a:pt x="1603" y="468"/>
                  <a:pt x="1604" y="468"/>
                  <a:pt x="1604" y="468"/>
                </a:cubicBezTo>
                <a:cubicBezTo>
                  <a:pt x="1604" y="468"/>
                  <a:pt x="1604" y="467"/>
                  <a:pt x="1605" y="467"/>
                </a:cubicBezTo>
                <a:cubicBezTo>
                  <a:pt x="1605" y="467"/>
                  <a:pt x="1606" y="467"/>
                  <a:pt x="1606" y="466"/>
                </a:cubicBezTo>
                <a:cubicBezTo>
                  <a:pt x="1606" y="467"/>
                  <a:pt x="1605" y="467"/>
                  <a:pt x="1605" y="467"/>
                </a:cubicBezTo>
                <a:cubicBezTo>
                  <a:pt x="1604" y="467"/>
                  <a:pt x="1604" y="468"/>
                  <a:pt x="1604" y="468"/>
                </a:cubicBezTo>
                <a:cubicBezTo>
                  <a:pt x="1604" y="468"/>
                  <a:pt x="1604" y="468"/>
                  <a:pt x="1604" y="469"/>
                </a:cubicBezTo>
                <a:cubicBezTo>
                  <a:pt x="1605" y="469"/>
                  <a:pt x="1605" y="469"/>
                  <a:pt x="1605" y="469"/>
                </a:cubicBezTo>
                <a:cubicBezTo>
                  <a:pt x="1606" y="469"/>
                  <a:pt x="1606" y="470"/>
                  <a:pt x="1606" y="470"/>
                </a:cubicBezTo>
                <a:cubicBezTo>
                  <a:pt x="1607" y="470"/>
                  <a:pt x="1607" y="470"/>
                  <a:pt x="1608" y="470"/>
                </a:cubicBezTo>
                <a:cubicBezTo>
                  <a:pt x="1608" y="471"/>
                  <a:pt x="1608" y="471"/>
                  <a:pt x="1608" y="471"/>
                </a:cubicBezTo>
                <a:cubicBezTo>
                  <a:pt x="1608" y="471"/>
                  <a:pt x="1608" y="471"/>
                  <a:pt x="1607" y="472"/>
                </a:cubicBezTo>
                <a:cubicBezTo>
                  <a:pt x="1607" y="472"/>
                  <a:pt x="1606" y="473"/>
                  <a:pt x="1606" y="473"/>
                </a:cubicBezTo>
                <a:cubicBezTo>
                  <a:pt x="1606" y="474"/>
                  <a:pt x="1606" y="474"/>
                  <a:pt x="1606" y="475"/>
                </a:cubicBezTo>
                <a:cubicBezTo>
                  <a:pt x="1606" y="476"/>
                  <a:pt x="1606" y="479"/>
                  <a:pt x="1607" y="479"/>
                </a:cubicBezTo>
                <a:cubicBezTo>
                  <a:pt x="1607" y="479"/>
                  <a:pt x="1608" y="479"/>
                  <a:pt x="1607" y="479"/>
                </a:cubicBezTo>
                <a:cubicBezTo>
                  <a:pt x="1607" y="480"/>
                  <a:pt x="1606" y="480"/>
                  <a:pt x="1607" y="480"/>
                </a:cubicBezTo>
                <a:cubicBezTo>
                  <a:pt x="1607" y="480"/>
                  <a:pt x="1609" y="480"/>
                  <a:pt x="1609" y="480"/>
                </a:cubicBezTo>
                <a:cubicBezTo>
                  <a:pt x="1609" y="479"/>
                  <a:pt x="1610" y="479"/>
                  <a:pt x="1610" y="478"/>
                </a:cubicBezTo>
                <a:cubicBezTo>
                  <a:pt x="1610" y="477"/>
                  <a:pt x="1611" y="477"/>
                  <a:pt x="1612" y="476"/>
                </a:cubicBezTo>
                <a:cubicBezTo>
                  <a:pt x="1613" y="476"/>
                  <a:pt x="1614" y="476"/>
                  <a:pt x="1614" y="475"/>
                </a:cubicBezTo>
                <a:cubicBezTo>
                  <a:pt x="1615" y="474"/>
                  <a:pt x="1615" y="473"/>
                  <a:pt x="1614" y="472"/>
                </a:cubicBezTo>
                <a:cubicBezTo>
                  <a:pt x="1613" y="471"/>
                  <a:pt x="1612" y="470"/>
                  <a:pt x="1612" y="470"/>
                </a:cubicBezTo>
                <a:cubicBezTo>
                  <a:pt x="1613" y="471"/>
                  <a:pt x="1615" y="473"/>
                  <a:pt x="1615" y="473"/>
                </a:cubicBezTo>
                <a:cubicBezTo>
                  <a:pt x="1616" y="474"/>
                  <a:pt x="1617" y="474"/>
                  <a:pt x="1617" y="473"/>
                </a:cubicBezTo>
                <a:cubicBezTo>
                  <a:pt x="1617" y="472"/>
                  <a:pt x="1616" y="472"/>
                  <a:pt x="1616" y="471"/>
                </a:cubicBezTo>
                <a:cubicBezTo>
                  <a:pt x="1615" y="470"/>
                  <a:pt x="1614" y="469"/>
                  <a:pt x="1614" y="469"/>
                </a:cubicBezTo>
                <a:cubicBezTo>
                  <a:pt x="1614" y="469"/>
                  <a:pt x="1616" y="472"/>
                  <a:pt x="1617" y="472"/>
                </a:cubicBezTo>
                <a:cubicBezTo>
                  <a:pt x="1618" y="472"/>
                  <a:pt x="1618" y="471"/>
                  <a:pt x="1617" y="471"/>
                </a:cubicBezTo>
                <a:cubicBezTo>
                  <a:pt x="1616" y="470"/>
                  <a:pt x="1615" y="469"/>
                  <a:pt x="1615" y="469"/>
                </a:cubicBezTo>
                <a:cubicBezTo>
                  <a:pt x="1615" y="469"/>
                  <a:pt x="1617" y="471"/>
                  <a:pt x="1617" y="470"/>
                </a:cubicBezTo>
                <a:cubicBezTo>
                  <a:pt x="1618" y="470"/>
                  <a:pt x="1618" y="470"/>
                  <a:pt x="1618" y="470"/>
                </a:cubicBezTo>
                <a:cubicBezTo>
                  <a:pt x="1618" y="469"/>
                  <a:pt x="1618" y="469"/>
                  <a:pt x="1617" y="469"/>
                </a:cubicBezTo>
                <a:cubicBezTo>
                  <a:pt x="1616" y="469"/>
                  <a:pt x="1616" y="468"/>
                  <a:pt x="1616" y="468"/>
                </a:cubicBezTo>
                <a:cubicBezTo>
                  <a:pt x="1617" y="468"/>
                  <a:pt x="1618" y="469"/>
                  <a:pt x="1618" y="468"/>
                </a:cubicBezTo>
                <a:cubicBezTo>
                  <a:pt x="1618" y="468"/>
                  <a:pt x="1618" y="467"/>
                  <a:pt x="1618" y="467"/>
                </a:cubicBezTo>
                <a:cubicBezTo>
                  <a:pt x="1617" y="467"/>
                  <a:pt x="1616" y="467"/>
                  <a:pt x="1617" y="467"/>
                </a:cubicBezTo>
                <a:cubicBezTo>
                  <a:pt x="1617" y="467"/>
                  <a:pt x="1618" y="467"/>
                  <a:pt x="1618" y="466"/>
                </a:cubicBezTo>
                <a:cubicBezTo>
                  <a:pt x="1618" y="466"/>
                  <a:pt x="1618" y="466"/>
                  <a:pt x="1618" y="466"/>
                </a:cubicBezTo>
                <a:cubicBezTo>
                  <a:pt x="1618" y="467"/>
                  <a:pt x="1619" y="467"/>
                  <a:pt x="1619" y="467"/>
                </a:cubicBezTo>
                <a:cubicBezTo>
                  <a:pt x="1619" y="466"/>
                  <a:pt x="1619" y="466"/>
                  <a:pt x="1619" y="466"/>
                </a:cubicBezTo>
                <a:cubicBezTo>
                  <a:pt x="1619" y="466"/>
                  <a:pt x="1619" y="467"/>
                  <a:pt x="1620" y="467"/>
                </a:cubicBezTo>
                <a:cubicBezTo>
                  <a:pt x="1620" y="467"/>
                  <a:pt x="1620" y="468"/>
                  <a:pt x="1620" y="468"/>
                </a:cubicBezTo>
                <a:cubicBezTo>
                  <a:pt x="1621" y="468"/>
                  <a:pt x="1621" y="467"/>
                  <a:pt x="1622" y="467"/>
                </a:cubicBezTo>
                <a:cubicBezTo>
                  <a:pt x="1622" y="467"/>
                  <a:pt x="1623" y="467"/>
                  <a:pt x="1624" y="466"/>
                </a:cubicBezTo>
                <a:cubicBezTo>
                  <a:pt x="1624" y="466"/>
                  <a:pt x="1625" y="466"/>
                  <a:pt x="1625" y="466"/>
                </a:cubicBezTo>
                <a:cubicBezTo>
                  <a:pt x="1626" y="465"/>
                  <a:pt x="1625" y="465"/>
                  <a:pt x="1626" y="464"/>
                </a:cubicBezTo>
                <a:cubicBezTo>
                  <a:pt x="1627" y="464"/>
                  <a:pt x="1627" y="464"/>
                  <a:pt x="1628" y="463"/>
                </a:cubicBezTo>
                <a:cubicBezTo>
                  <a:pt x="1628" y="463"/>
                  <a:pt x="1628" y="463"/>
                  <a:pt x="1629" y="462"/>
                </a:cubicBezTo>
                <a:cubicBezTo>
                  <a:pt x="1629" y="462"/>
                  <a:pt x="1630" y="461"/>
                  <a:pt x="1630" y="461"/>
                </a:cubicBezTo>
                <a:cubicBezTo>
                  <a:pt x="1631" y="461"/>
                  <a:pt x="1631" y="461"/>
                  <a:pt x="1631" y="461"/>
                </a:cubicBezTo>
                <a:cubicBezTo>
                  <a:pt x="1631" y="461"/>
                  <a:pt x="1631" y="460"/>
                  <a:pt x="1631" y="460"/>
                </a:cubicBezTo>
                <a:cubicBezTo>
                  <a:pt x="1632" y="460"/>
                  <a:pt x="1632" y="459"/>
                  <a:pt x="1632" y="459"/>
                </a:cubicBezTo>
                <a:cubicBezTo>
                  <a:pt x="1632" y="458"/>
                  <a:pt x="1632" y="458"/>
                  <a:pt x="1632" y="458"/>
                </a:cubicBezTo>
                <a:cubicBezTo>
                  <a:pt x="1631" y="457"/>
                  <a:pt x="1632" y="457"/>
                  <a:pt x="1632" y="457"/>
                </a:cubicBezTo>
                <a:cubicBezTo>
                  <a:pt x="1632" y="456"/>
                  <a:pt x="1632" y="456"/>
                  <a:pt x="1632" y="455"/>
                </a:cubicBezTo>
                <a:cubicBezTo>
                  <a:pt x="1632" y="455"/>
                  <a:pt x="1632" y="455"/>
                  <a:pt x="1631" y="454"/>
                </a:cubicBezTo>
                <a:cubicBezTo>
                  <a:pt x="1631" y="453"/>
                  <a:pt x="1632" y="454"/>
                  <a:pt x="1632" y="454"/>
                </a:cubicBezTo>
                <a:cubicBezTo>
                  <a:pt x="1632" y="454"/>
                  <a:pt x="1632" y="454"/>
                  <a:pt x="1632" y="454"/>
                </a:cubicBezTo>
                <a:cubicBezTo>
                  <a:pt x="1632" y="453"/>
                  <a:pt x="1632" y="453"/>
                  <a:pt x="1632" y="452"/>
                </a:cubicBezTo>
                <a:cubicBezTo>
                  <a:pt x="1631" y="452"/>
                  <a:pt x="1632" y="452"/>
                  <a:pt x="1632" y="452"/>
                </a:cubicBezTo>
                <a:cubicBezTo>
                  <a:pt x="1632" y="452"/>
                  <a:pt x="1632" y="452"/>
                  <a:pt x="1632" y="452"/>
                </a:cubicBezTo>
                <a:cubicBezTo>
                  <a:pt x="1632" y="453"/>
                  <a:pt x="1633" y="453"/>
                  <a:pt x="1633" y="452"/>
                </a:cubicBezTo>
                <a:cubicBezTo>
                  <a:pt x="1633" y="452"/>
                  <a:pt x="1632" y="451"/>
                  <a:pt x="1632" y="451"/>
                </a:cubicBezTo>
                <a:cubicBezTo>
                  <a:pt x="1633" y="451"/>
                  <a:pt x="1633" y="451"/>
                  <a:pt x="1632" y="450"/>
                </a:cubicBezTo>
                <a:cubicBezTo>
                  <a:pt x="1632" y="450"/>
                  <a:pt x="1632" y="449"/>
                  <a:pt x="1632" y="449"/>
                </a:cubicBezTo>
                <a:cubicBezTo>
                  <a:pt x="1631" y="449"/>
                  <a:pt x="1631" y="448"/>
                  <a:pt x="1631" y="447"/>
                </a:cubicBezTo>
                <a:cubicBezTo>
                  <a:pt x="1631" y="447"/>
                  <a:pt x="1631" y="447"/>
                  <a:pt x="1631" y="447"/>
                </a:cubicBezTo>
                <a:cubicBezTo>
                  <a:pt x="1631" y="447"/>
                  <a:pt x="1632" y="447"/>
                  <a:pt x="1632" y="447"/>
                </a:cubicBezTo>
                <a:cubicBezTo>
                  <a:pt x="1632" y="446"/>
                  <a:pt x="1631" y="446"/>
                  <a:pt x="1631" y="446"/>
                </a:cubicBezTo>
                <a:cubicBezTo>
                  <a:pt x="1631" y="445"/>
                  <a:pt x="1630" y="444"/>
                  <a:pt x="1631" y="444"/>
                </a:cubicBezTo>
                <a:cubicBezTo>
                  <a:pt x="1631" y="444"/>
                  <a:pt x="1631" y="444"/>
                  <a:pt x="1631" y="444"/>
                </a:cubicBezTo>
                <a:cubicBezTo>
                  <a:pt x="1631" y="443"/>
                  <a:pt x="1631" y="443"/>
                  <a:pt x="1630" y="442"/>
                </a:cubicBezTo>
                <a:cubicBezTo>
                  <a:pt x="1630" y="442"/>
                  <a:pt x="1630" y="441"/>
                  <a:pt x="1630" y="440"/>
                </a:cubicBezTo>
                <a:cubicBezTo>
                  <a:pt x="1629" y="439"/>
                  <a:pt x="1629" y="438"/>
                  <a:pt x="1629" y="438"/>
                </a:cubicBezTo>
                <a:cubicBezTo>
                  <a:pt x="1629" y="437"/>
                  <a:pt x="1628" y="436"/>
                  <a:pt x="1628" y="435"/>
                </a:cubicBezTo>
                <a:cubicBezTo>
                  <a:pt x="1628" y="435"/>
                  <a:pt x="1628" y="434"/>
                  <a:pt x="1628" y="434"/>
                </a:cubicBezTo>
                <a:cubicBezTo>
                  <a:pt x="1627" y="433"/>
                  <a:pt x="1627" y="433"/>
                  <a:pt x="1627" y="433"/>
                </a:cubicBezTo>
                <a:cubicBezTo>
                  <a:pt x="1627" y="433"/>
                  <a:pt x="1627" y="433"/>
                  <a:pt x="1626" y="433"/>
                </a:cubicBezTo>
                <a:cubicBezTo>
                  <a:pt x="1626" y="432"/>
                  <a:pt x="1625" y="431"/>
                  <a:pt x="1625" y="431"/>
                </a:cubicBezTo>
                <a:cubicBezTo>
                  <a:pt x="1624" y="430"/>
                  <a:pt x="1623" y="429"/>
                  <a:pt x="1623" y="429"/>
                </a:cubicBezTo>
                <a:cubicBezTo>
                  <a:pt x="1623" y="428"/>
                  <a:pt x="1623" y="428"/>
                  <a:pt x="1623" y="428"/>
                </a:cubicBezTo>
                <a:cubicBezTo>
                  <a:pt x="1623" y="428"/>
                  <a:pt x="1623" y="428"/>
                  <a:pt x="1623" y="428"/>
                </a:cubicBezTo>
                <a:cubicBezTo>
                  <a:pt x="1623" y="428"/>
                  <a:pt x="1622" y="429"/>
                  <a:pt x="1622" y="428"/>
                </a:cubicBezTo>
                <a:cubicBezTo>
                  <a:pt x="1622" y="428"/>
                  <a:pt x="1622" y="427"/>
                  <a:pt x="1621" y="427"/>
                </a:cubicBezTo>
                <a:cubicBezTo>
                  <a:pt x="1621" y="426"/>
                  <a:pt x="1621" y="427"/>
                  <a:pt x="1620" y="427"/>
                </a:cubicBezTo>
                <a:cubicBezTo>
                  <a:pt x="1620" y="427"/>
                  <a:pt x="1620" y="426"/>
                  <a:pt x="1619" y="426"/>
                </a:cubicBezTo>
                <a:cubicBezTo>
                  <a:pt x="1619" y="425"/>
                  <a:pt x="1618" y="425"/>
                  <a:pt x="1618" y="424"/>
                </a:cubicBezTo>
                <a:cubicBezTo>
                  <a:pt x="1618" y="424"/>
                  <a:pt x="1616" y="423"/>
                  <a:pt x="1616" y="423"/>
                </a:cubicBezTo>
                <a:cubicBezTo>
                  <a:pt x="1616" y="423"/>
                  <a:pt x="1616" y="423"/>
                  <a:pt x="1616" y="423"/>
                </a:cubicBezTo>
                <a:cubicBezTo>
                  <a:pt x="1616" y="422"/>
                  <a:pt x="1615" y="422"/>
                  <a:pt x="1615" y="422"/>
                </a:cubicBezTo>
                <a:cubicBezTo>
                  <a:pt x="1615" y="421"/>
                  <a:pt x="1614" y="421"/>
                  <a:pt x="1613" y="420"/>
                </a:cubicBezTo>
                <a:cubicBezTo>
                  <a:pt x="1612" y="419"/>
                  <a:pt x="1612" y="419"/>
                  <a:pt x="1611" y="418"/>
                </a:cubicBezTo>
                <a:cubicBezTo>
                  <a:pt x="1611" y="417"/>
                  <a:pt x="1611" y="417"/>
                  <a:pt x="1611" y="417"/>
                </a:cubicBezTo>
                <a:cubicBezTo>
                  <a:pt x="1610" y="417"/>
                  <a:pt x="1610" y="417"/>
                  <a:pt x="1610" y="417"/>
                </a:cubicBezTo>
                <a:cubicBezTo>
                  <a:pt x="1610" y="417"/>
                  <a:pt x="1611" y="417"/>
                  <a:pt x="1611" y="417"/>
                </a:cubicBezTo>
                <a:cubicBezTo>
                  <a:pt x="1611" y="417"/>
                  <a:pt x="1610" y="416"/>
                  <a:pt x="1611" y="416"/>
                </a:cubicBezTo>
                <a:cubicBezTo>
                  <a:pt x="1611" y="416"/>
                  <a:pt x="1611" y="415"/>
                  <a:pt x="1610" y="415"/>
                </a:cubicBezTo>
                <a:cubicBezTo>
                  <a:pt x="1610" y="415"/>
                  <a:pt x="1609" y="414"/>
                  <a:pt x="1609" y="414"/>
                </a:cubicBezTo>
                <a:cubicBezTo>
                  <a:pt x="1609" y="413"/>
                  <a:pt x="1608" y="414"/>
                  <a:pt x="1608" y="413"/>
                </a:cubicBezTo>
                <a:cubicBezTo>
                  <a:pt x="1608" y="413"/>
                  <a:pt x="1606" y="412"/>
                  <a:pt x="1606" y="411"/>
                </a:cubicBezTo>
                <a:cubicBezTo>
                  <a:pt x="1606" y="411"/>
                  <a:pt x="1606" y="410"/>
                  <a:pt x="1605" y="410"/>
                </a:cubicBezTo>
                <a:cubicBezTo>
                  <a:pt x="1605" y="410"/>
                  <a:pt x="1605" y="410"/>
                  <a:pt x="1605" y="410"/>
                </a:cubicBezTo>
                <a:cubicBezTo>
                  <a:pt x="1605" y="410"/>
                  <a:pt x="1605" y="409"/>
                  <a:pt x="1604" y="409"/>
                </a:cubicBezTo>
                <a:cubicBezTo>
                  <a:pt x="1604" y="408"/>
                  <a:pt x="1604" y="408"/>
                  <a:pt x="1605" y="407"/>
                </a:cubicBezTo>
                <a:cubicBezTo>
                  <a:pt x="1605" y="406"/>
                  <a:pt x="1605" y="406"/>
                  <a:pt x="1605" y="405"/>
                </a:cubicBezTo>
                <a:cubicBezTo>
                  <a:pt x="1605" y="404"/>
                  <a:pt x="1605" y="403"/>
                  <a:pt x="1605" y="403"/>
                </a:cubicBezTo>
                <a:cubicBezTo>
                  <a:pt x="1605" y="402"/>
                  <a:pt x="1606" y="401"/>
                  <a:pt x="1606" y="401"/>
                </a:cubicBezTo>
                <a:cubicBezTo>
                  <a:pt x="1607" y="401"/>
                  <a:pt x="1607" y="401"/>
                  <a:pt x="1607" y="401"/>
                </a:cubicBezTo>
                <a:cubicBezTo>
                  <a:pt x="1607" y="400"/>
                  <a:pt x="1608" y="400"/>
                  <a:pt x="1608" y="400"/>
                </a:cubicBezTo>
                <a:cubicBezTo>
                  <a:pt x="1608" y="400"/>
                  <a:pt x="1609" y="399"/>
                  <a:pt x="1609" y="398"/>
                </a:cubicBezTo>
                <a:cubicBezTo>
                  <a:pt x="1608" y="398"/>
                  <a:pt x="1608" y="397"/>
                  <a:pt x="1609" y="397"/>
                </a:cubicBezTo>
                <a:cubicBezTo>
                  <a:pt x="1609" y="397"/>
                  <a:pt x="1610" y="397"/>
                  <a:pt x="1609" y="396"/>
                </a:cubicBezTo>
                <a:cubicBezTo>
                  <a:pt x="1609" y="396"/>
                  <a:pt x="1609" y="396"/>
                  <a:pt x="1609" y="395"/>
                </a:cubicBezTo>
                <a:cubicBezTo>
                  <a:pt x="1609" y="395"/>
                  <a:pt x="1608" y="394"/>
                  <a:pt x="1609" y="394"/>
                </a:cubicBezTo>
                <a:cubicBezTo>
                  <a:pt x="1609" y="394"/>
                  <a:pt x="1609" y="394"/>
                  <a:pt x="1609" y="395"/>
                </a:cubicBezTo>
                <a:cubicBezTo>
                  <a:pt x="1610" y="395"/>
                  <a:pt x="1610" y="395"/>
                  <a:pt x="1610" y="395"/>
                </a:cubicBezTo>
                <a:cubicBezTo>
                  <a:pt x="1610" y="395"/>
                  <a:pt x="1611" y="394"/>
                  <a:pt x="1611" y="394"/>
                </a:cubicBezTo>
                <a:cubicBezTo>
                  <a:pt x="1611" y="394"/>
                  <a:pt x="1611" y="395"/>
                  <a:pt x="1611" y="395"/>
                </a:cubicBezTo>
                <a:cubicBezTo>
                  <a:pt x="1612" y="395"/>
                  <a:pt x="1612" y="394"/>
                  <a:pt x="1613" y="394"/>
                </a:cubicBezTo>
                <a:cubicBezTo>
                  <a:pt x="1613" y="394"/>
                  <a:pt x="1613" y="394"/>
                  <a:pt x="1613" y="393"/>
                </a:cubicBezTo>
                <a:cubicBezTo>
                  <a:pt x="1613" y="393"/>
                  <a:pt x="1613" y="393"/>
                  <a:pt x="1613" y="392"/>
                </a:cubicBezTo>
                <a:cubicBezTo>
                  <a:pt x="1614" y="392"/>
                  <a:pt x="1614" y="392"/>
                  <a:pt x="1615" y="392"/>
                </a:cubicBezTo>
                <a:cubicBezTo>
                  <a:pt x="1615" y="391"/>
                  <a:pt x="1615" y="391"/>
                  <a:pt x="1615" y="391"/>
                </a:cubicBezTo>
                <a:cubicBezTo>
                  <a:pt x="1616" y="391"/>
                  <a:pt x="1616" y="391"/>
                  <a:pt x="1616" y="391"/>
                </a:cubicBezTo>
                <a:cubicBezTo>
                  <a:pt x="1616" y="391"/>
                  <a:pt x="1617" y="390"/>
                  <a:pt x="1617" y="390"/>
                </a:cubicBezTo>
                <a:cubicBezTo>
                  <a:pt x="1617" y="390"/>
                  <a:pt x="1617" y="390"/>
                  <a:pt x="1617" y="391"/>
                </a:cubicBezTo>
                <a:cubicBezTo>
                  <a:pt x="1617" y="391"/>
                  <a:pt x="1617" y="391"/>
                  <a:pt x="1618" y="391"/>
                </a:cubicBezTo>
                <a:cubicBezTo>
                  <a:pt x="1618" y="390"/>
                  <a:pt x="1618" y="390"/>
                  <a:pt x="1618" y="390"/>
                </a:cubicBezTo>
                <a:cubicBezTo>
                  <a:pt x="1618" y="390"/>
                  <a:pt x="1618" y="391"/>
                  <a:pt x="1619" y="390"/>
                </a:cubicBezTo>
                <a:cubicBezTo>
                  <a:pt x="1619" y="390"/>
                  <a:pt x="1619" y="390"/>
                  <a:pt x="1619" y="389"/>
                </a:cubicBezTo>
                <a:cubicBezTo>
                  <a:pt x="1619" y="389"/>
                  <a:pt x="1618" y="388"/>
                  <a:pt x="1619" y="388"/>
                </a:cubicBezTo>
                <a:cubicBezTo>
                  <a:pt x="1619" y="388"/>
                  <a:pt x="1619" y="388"/>
                  <a:pt x="1619" y="388"/>
                </a:cubicBezTo>
                <a:cubicBezTo>
                  <a:pt x="1619" y="389"/>
                  <a:pt x="1619" y="389"/>
                  <a:pt x="1619" y="389"/>
                </a:cubicBezTo>
                <a:cubicBezTo>
                  <a:pt x="1620" y="389"/>
                  <a:pt x="1620" y="389"/>
                  <a:pt x="1620" y="390"/>
                </a:cubicBezTo>
                <a:cubicBezTo>
                  <a:pt x="1620" y="390"/>
                  <a:pt x="1621" y="390"/>
                  <a:pt x="1621" y="390"/>
                </a:cubicBezTo>
                <a:cubicBezTo>
                  <a:pt x="1621" y="389"/>
                  <a:pt x="1621" y="389"/>
                  <a:pt x="1621" y="389"/>
                </a:cubicBezTo>
                <a:cubicBezTo>
                  <a:pt x="1621" y="389"/>
                  <a:pt x="1621" y="390"/>
                  <a:pt x="1621" y="390"/>
                </a:cubicBezTo>
                <a:cubicBezTo>
                  <a:pt x="1621" y="390"/>
                  <a:pt x="1622" y="390"/>
                  <a:pt x="1623" y="390"/>
                </a:cubicBezTo>
                <a:cubicBezTo>
                  <a:pt x="1623" y="390"/>
                  <a:pt x="1623" y="391"/>
                  <a:pt x="1623" y="391"/>
                </a:cubicBezTo>
                <a:cubicBezTo>
                  <a:pt x="1623" y="392"/>
                  <a:pt x="1623" y="392"/>
                  <a:pt x="1623" y="392"/>
                </a:cubicBezTo>
                <a:cubicBezTo>
                  <a:pt x="1624" y="391"/>
                  <a:pt x="1624" y="391"/>
                  <a:pt x="1624" y="391"/>
                </a:cubicBezTo>
                <a:cubicBezTo>
                  <a:pt x="1625" y="391"/>
                  <a:pt x="1625" y="391"/>
                  <a:pt x="1625" y="390"/>
                </a:cubicBezTo>
                <a:cubicBezTo>
                  <a:pt x="1625" y="390"/>
                  <a:pt x="1625" y="390"/>
                  <a:pt x="1625" y="389"/>
                </a:cubicBezTo>
                <a:cubicBezTo>
                  <a:pt x="1625" y="389"/>
                  <a:pt x="1626" y="390"/>
                  <a:pt x="1626" y="390"/>
                </a:cubicBezTo>
                <a:cubicBezTo>
                  <a:pt x="1626" y="391"/>
                  <a:pt x="1626" y="391"/>
                  <a:pt x="1626" y="391"/>
                </a:cubicBezTo>
                <a:cubicBezTo>
                  <a:pt x="1627" y="391"/>
                  <a:pt x="1626" y="390"/>
                  <a:pt x="1627" y="390"/>
                </a:cubicBezTo>
                <a:cubicBezTo>
                  <a:pt x="1627" y="391"/>
                  <a:pt x="1627" y="391"/>
                  <a:pt x="1628" y="391"/>
                </a:cubicBezTo>
                <a:cubicBezTo>
                  <a:pt x="1628" y="391"/>
                  <a:pt x="1628" y="392"/>
                  <a:pt x="1628" y="392"/>
                </a:cubicBezTo>
                <a:cubicBezTo>
                  <a:pt x="1627" y="392"/>
                  <a:pt x="1627" y="392"/>
                  <a:pt x="1627" y="392"/>
                </a:cubicBezTo>
                <a:cubicBezTo>
                  <a:pt x="1627" y="392"/>
                  <a:pt x="1627" y="393"/>
                  <a:pt x="1627" y="393"/>
                </a:cubicBezTo>
                <a:cubicBezTo>
                  <a:pt x="1626" y="393"/>
                  <a:pt x="1626" y="394"/>
                  <a:pt x="1626" y="394"/>
                </a:cubicBezTo>
                <a:cubicBezTo>
                  <a:pt x="1626" y="394"/>
                  <a:pt x="1627" y="394"/>
                  <a:pt x="1627" y="395"/>
                </a:cubicBezTo>
                <a:cubicBezTo>
                  <a:pt x="1627" y="395"/>
                  <a:pt x="1628" y="395"/>
                  <a:pt x="1627" y="396"/>
                </a:cubicBezTo>
                <a:cubicBezTo>
                  <a:pt x="1627" y="396"/>
                  <a:pt x="1627" y="396"/>
                  <a:pt x="1628" y="396"/>
                </a:cubicBezTo>
                <a:cubicBezTo>
                  <a:pt x="1628" y="396"/>
                  <a:pt x="1628" y="396"/>
                  <a:pt x="1628" y="397"/>
                </a:cubicBezTo>
                <a:cubicBezTo>
                  <a:pt x="1628" y="397"/>
                  <a:pt x="1628" y="398"/>
                  <a:pt x="1628" y="398"/>
                </a:cubicBezTo>
                <a:cubicBezTo>
                  <a:pt x="1629" y="398"/>
                  <a:pt x="1629" y="398"/>
                  <a:pt x="1629" y="398"/>
                </a:cubicBezTo>
                <a:cubicBezTo>
                  <a:pt x="1629" y="399"/>
                  <a:pt x="1629" y="399"/>
                  <a:pt x="1629" y="400"/>
                </a:cubicBezTo>
                <a:cubicBezTo>
                  <a:pt x="1630" y="400"/>
                  <a:pt x="1631" y="399"/>
                  <a:pt x="1631" y="399"/>
                </a:cubicBezTo>
                <a:cubicBezTo>
                  <a:pt x="1632" y="399"/>
                  <a:pt x="1632" y="399"/>
                  <a:pt x="1632" y="398"/>
                </a:cubicBezTo>
                <a:cubicBezTo>
                  <a:pt x="1632" y="398"/>
                  <a:pt x="1632" y="397"/>
                  <a:pt x="1632" y="397"/>
                </a:cubicBezTo>
                <a:cubicBezTo>
                  <a:pt x="1631" y="397"/>
                  <a:pt x="1631" y="397"/>
                  <a:pt x="1631" y="396"/>
                </a:cubicBezTo>
                <a:cubicBezTo>
                  <a:pt x="1631" y="396"/>
                  <a:pt x="1631" y="396"/>
                  <a:pt x="1630" y="396"/>
                </a:cubicBezTo>
                <a:cubicBezTo>
                  <a:pt x="1630" y="396"/>
                  <a:pt x="1630" y="395"/>
                  <a:pt x="1630" y="395"/>
                </a:cubicBezTo>
                <a:cubicBezTo>
                  <a:pt x="1630" y="394"/>
                  <a:pt x="1630" y="394"/>
                  <a:pt x="1630" y="394"/>
                </a:cubicBezTo>
                <a:cubicBezTo>
                  <a:pt x="1631" y="394"/>
                  <a:pt x="1631" y="393"/>
                  <a:pt x="1631" y="393"/>
                </a:cubicBezTo>
                <a:cubicBezTo>
                  <a:pt x="1630" y="393"/>
                  <a:pt x="1631" y="392"/>
                  <a:pt x="1631" y="392"/>
                </a:cubicBezTo>
                <a:cubicBezTo>
                  <a:pt x="1631" y="392"/>
                  <a:pt x="1631" y="392"/>
                  <a:pt x="1631" y="393"/>
                </a:cubicBezTo>
                <a:cubicBezTo>
                  <a:pt x="1631" y="393"/>
                  <a:pt x="1632" y="393"/>
                  <a:pt x="1632" y="393"/>
                </a:cubicBezTo>
                <a:cubicBezTo>
                  <a:pt x="1632" y="393"/>
                  <a:pt x="1632" y="393"/>
                  <a:pt x="1632" y="392"/>
                </a:cubicBezTo>
                <a:cubicBezTo>
                  <a:pt x="1632" y="392"/>
                  <a:pt x="1633" y="391"/>
                  <a:pt x="1633" y="391"/>
                </a:cubicBezTo>
                <a:cubicBezTo>
                  <a:pt x="1633" y="392"/>
                  <a:pt x="1633" y="392"/>
                  <a:pt x="1634" y="392"/>
                </a:cubicBezTo>
                <a:cubicBezTo>
                  <a:pt x="1634" y="391"/>
                  <a:pt x="1635" y="391"/>
                  <a:pt x="1635" y="391"/>
                </a:cubicBezTo>
                <a:cubicBezTo>
                  <a:pt x="1636" y="391"/>
                  <a:pt x="1636" y="392"/>
                  <a:pt x="1636" y="391"/>
                </a:cubicBezTo>
                <a:cubicBezTo>
                  <a:pt x="1636" y="391"/>
                  <a:pt x="1636" y="390"/>
                  <a:pt x="1636" y="390"/>
                </a:cubicBezTo>
                <a:cubicBezTo>
                  <a:pt x="1637" y="391"/>
                  <a:pt x="1637" y="391"/>
                  <a:pt x="1637" y="391"/>
                </a:cubicBezTo>
                <a:cubicBezTo>
                  <a:pt x="1638" y="391"/>
                  <a:pt x="1638" y="390"/>
                  <a:pt x="1638" y="390"/>
                </a:cubicBezTo>
                <a:cubicBezTo>
                  <a:pt x="1638" y="390"/>
                  <a:pt x="1638" y="389"/>
                  <a:pt x="1638" y="389"/>
                </a:cubicBezTo>
                <a:cubicBezTo>
                  <a:pt x="1639" y="389"/>
                  <a:pt x="1639" y="390"/>
                  <a:pt x="1639" y="389"/>
                </a:cubicBezTo>
                <a:cubicBezTo>
                  <a:pt x="1639" y="389"/>
                  <a:pt x="1639" y="389"/>
                  <a:pt x="1639" y="389"/>
                </a:cubicBezTo>
                <a:cubicBezTo>
                  <a:pt x="1639" y="388"/>
                  <a:pt x="1639" y="388"/>
                  <a:pt x="1640" y="389"/>
                </a:cubicBezTo>
                <a:cubicBezTo>
                  <a:pt x="1640" y="389"/>
                  <a:pt x="1641" y="390"/>
                  <a:pt x="1642" y="389"/>
                </a:cubicBezTo>
                <a:cubicBezTo>
                  <a:pt x="1642" y="389"/>
                  <a:pt x="1642" y="388"/>
                  <a:pt x="1642" y="388"/>
                </a:cubicBezTo>
                <a:cubicBezTo>
                  <a:pt x="1642" y="388"/>
                  <a:pt x="1642" y="387"/>
                  <a:pt x="1642" y="387"/>
                </a:cubicBezTo>
                <a:cubicBezTo>
                  <a:pt x="1642" y="388"/>
                  <a:pt x="1642" y="388"/>
                  <a:pt x="1643" y="388"/>
                </a:cubicBezTo>
                <a:cubicBezTo>
                  <a:pt x="1643" y="388"/>
                  <a:pt x="1642" y="388"/>
                  <a:pt x="1642" y="389"/>
                </a:cubicBezTo>
                <a:cubicBezTo>
                  <a:pt x="1642" y="389"/>
                  <a:pt x="1643" y="389"/>
                  <a:pt x="1643" y="389"/>
                </a:cubicBezTo>
                <a:cubicBezTo>
                  <a:pt x="1644" y="388"/>
                  <a:pt x="1644" y="388"/>
                  <a:pt x="1644" y="388"/>
                </a:cubicBezTo>
                <a:cubicBezTo>
                  <a:pt x="1645" y="388"/>
                  <a:pt x="1645" y="389"/>
                  <a:pt x="1645" y="388"/>
                </a:cubicBezTo>
                <a:cubicBezTo>
                  <a:pt x="1645" y="388"/>
                  <a:pt x="1645" y="388"/>
                  <a:pt x="1645" y="387"/>
                </a:cubicBezTo>
                <a:cubicBezTo>
                  <a:pt x="1645" y="386"/>
                  <a:pt x="1646" y="385"/>
                  <a:pt x="1646" y="386"/>
                </a:cubicBezTo>
                <a:cubicBezTo>
                  <a:pt x="1646" y="386"/>
                  <a:pt x="1646" y="387"/>
                  <a:pt x="1647" y="387"/>
                </a:cubicBezTo>
                <a:cubicBezTo>
                  <a:pt x="1647" y="387"/>
                  <a:pt x="1648" y="386"/>
                  <a:pt x="1647" y="386"/>
                </a:cubicBezTo>
                <a:cubicBezTo>
                  <a:pt x="1647" y="386"/>
                  <a:pt x="1645" y="384"/>
                  <a:pt x="1646" y="384"/>
                </a:cubicBezTo>
                <a:cubicBezTo>
                  <a:pt x="1646" y="384"/>
                  <a:pt x="1647" y="385"/>
                  <a:pt x="1647" y="385"/>
                </a:cubicBezTo>
                <a:cubicBezTo>
                  <a:pt x="1647" y="386"/>
                  <a:pt x="1648" y="386"/>
                  <a:pt x="1648" y="386"/>
                </a:cubicBezTo>
                <a:cubicBezTo>
                  <a:pt x="1648" y="386"/>
                  <a:pt x="1649" y="386"/>
                  <a:pt x="1648" y="385"/>
                </a:cubicBezTo>
                <a:cubicBezTo>
                  <a:pt x="1648" y="385"/>
                  <a:pt x="1648" y="384"/>
                  <a:pt x="1648" y="384"/>
                </a:cubicBezTo>
                <a:cubicBezTo>
                  <a:pt x="1648" y="383"/>
                  <a:pt x="1647" y="383"/>
                  <a:pt x="1647" y="382"/>
                </a:cubicBezTo>
                <a:cubicBezTo>
                  <a:pt x="1647" y="382"/>
                  <a:pt x="1647" y="382"/>
                  <a:pt x="1647" y="381"/>
                </a:cubicBezTo>
                <a:cubicBezTo>
                  <a:pt x="1647" y="381"/>
                  <a:pt x="1646" y="381"/>
                  <a:pt x="1646" y="381"/>
                </a:cubicBezTo>
                <a:cubicBezTo>
                  <a:pt x="1646" y="381"/>
                  <a:pt x="1647" y="381"/>
                  <a:pt x="1647" y="381"/>
                </a:cubicBezTo>
                <a:cubicBezTo>
                  <a:pt x="1647" y="380"/>
                  <a:pt x="1647" y="380"/>
                  <a:pt x="1647" y="380"/>
                </a:cubicBezTo>
                <a:cubicBezTo>
                  <a:pt x="1647" y="380"/>
                  <a:pt x="1647" y="380"/>
                  <a:pt x="1648" y="380"/>
                </a:cubicBezTo>
                <a:cubicBezTo>
                  <a:pt x="1649" y="379"/>
                  <a:pt x="1649" y="380"/>
                  <a:pt x="1649" y="380"/>
                </a:cubicBezTo>
                <a:cubicBezTo>
                  <a:pt x="1648" y="380"/>
                  <a:pt x="1648" y="380"/>
                  <a:pt x="1648" y="380"/>
                </a:cubicBezTo>
                <a:cubicBezTo>
                  <a:pt x="1648" y="381"/>
                  <a:pt x="1648" y="382"/>
                  <a:pt x="1648" y="382"/>
                </a:cubicBezTo>
                <a:cubicBezTo>
                  <a:pt x="1649" y="382"/>
                  <a:pt x="1649" y="383"/>
                  <a:pt x="1649" y="383"/>
                </a:cubicBezTo>
                <a:cubicBezTo>
                  <a:pt x="1650" y="383"/>
                  <a:pt x="1650" y="384"/>
                  <a:pt x="1650" y="384"/>
                </a:cubicBezTo>
                <a:cubicBezTo>
                  <a:pt x="1651" y="384"/>
                  <a:pt x="1650" y="384"/>
                  <a:pt x="1651" y="385"/>
                </a:cubicBezTo>
                <a:cubicBezTo>
                  <a:pt x="1651" y="385"/>
                  <a:pt x="1652" y="385"/>
                  <a:pt x="1652" y="385"/>
                </a:cubicBezTo>
                <a:cubicBezTo>
                  <a:pt x="1652" y="385"/>
                  <a:pt x="1652" y="386"/>
                  <a:pt x="1652" y="386"/>
                </a:cubicBezTo>
                <a:cubicBezTo>
                  <a:pt x="1653" y="386"/>
                  <a:pt x="1653" y="385"/>
                  <a:pt x="1653" y="385"/>
                </a:cubicBezTo>
                <a:cubicBezTo>
                  <a:pt x="1653" y="385"/>
                  <a:pt x="1653" y="384"/>
                  <a:pt x="1653" y="384"/>
                </a:cubicBezTo>
                <a:cubicBezTo>
                  <a:pt x="1652" y="384"/>
                  <a:pt x="1652" y="384"/>
                  <a:pt x="1652" y="384"/>
                </a:cubicBezTo>
                <a:cubicBezTo>
                  <a:pt x="1652" y="383"/>
                  <a:pt x="1652" y="383"/>
                  <a:pt x="1653" y="383"/>
                </a:cubicBezTo>
                <a:cubicBezTo>
                  <a:pt x="1653" y="383"/>
                  <a:pt x="1653" y="383"/>
                  <a:pt x="1653" y="384"/>
                </a:cubicBezTo>
                <a:cubicBezTo>
                  <a:pt x="1653" y="384"/>
                  <a:pt x="1654" y="384"/>
                  <a:pt x="1654" y="384"/>
                </a:cubicBezTo>
                <a:cubicBezTo>
                  <a:pt x="1654" y="384"/>
                  <a:pt x="1654" y="383"/>
                  <a:pt x="1654" y="383"/>
                </a:cubicBezTo>
                <a:cubicBezTo>
                  <a:pt x="1654" y="383"/>
                  <a:pt x="1654" y="383"/>
                  <a:pt x="1654" y="382"/>
                </a:cubicBezTo>
                <a:cubicBezTo>
                  <a:pt x="1655" y="382"/>
                  <a:pt x="1656" y="381"/>
                  <a:pt x="1655" y="382"/>
                </a:cubicBezTo>
                <a:cubicBezTo>
                  <a:pt x="1655" y="382"/>
                  <a:pt x="1655" y="383"/>
                  <a:pt x="1655" y="383"/>
                </a:cubicBezTo>
                <a:cubicBezTo>
                  <a:pt x="1655" y="384"/>
                  <a:pt x="1655" y="384"/>
                  <a:pt x="1656" y="383"/>
                </a:cubicBezTo>
                <a:cubicBezTo>
                  <a:pt x="1656" y="383"/>
                  <a:pt x="1656" y="383"/>
                  <a:pt x="1656" y="383"/>
                </a:cubicBezTo>
                <a:cubicBezTo>
                  <a:pt x="1656" y="382"/>
                  <a:pt x="1657" y="382"/>
                  <a:pt x="1657" y="382"/>
                </a:cubicBezTo>
                <a:cubicBezTo>
                  <a:pt x="1658" y="382"/>
                  <a:pt x="1658" y="381"/>
                  <a:pt x="1658" y="381"/>
                </a:cubicBezTo>
                <a:cubicBezTo>
                  <a:pt x="1658" y="382"/>
                  <a:pt x="1658" y="382"/>
                  <a:pt x="1658" y="382"/>
                </a:cubicBezTo>
                <a:cubicBezTo>
                  <a:pt x="1659" y="382"/>
                  <a:pt x="1659" y="383"/>
                  <a:pt x="1659" y="383"/>
                </a:cubicBezTo>
                <a:cubicBezTo>
                  <a:pt x="1660" y="383"/>
                  <a:pt x="1660" y="383"/>
                  <a:pt x="1660" y="382"/>
                </a:cubicBezTo>
                <a:cubicBezTo>
                  <a:pt x="1660" y="382"/>
                  <a:pt x="1660" y="382"/>
                  <a:pt x="1659" y="381"/>
                </a:cubicBezTo>
                <a:cubicBezTo>
                  <a:pt x="1659" y="381"/>
                  <a:pt x="1659" y="381"/>
                  <a:pt x="1659" y="381"/>
                </a:cubicBezTo>
                <a:cubicBezTo>
                  <a:pt x="1660" y="381"/>
                  <a:pt x="1660" y="381"/>
                  <a:pt x="1660" y="381"/>
                </a:cubicBezTo>
                <a:cubicBezTo>
                  <a:pt x="1660" y="381"/>
                  <a:pt x="1661" y="381"/>
                  <a:pt x="1661" y="381"/>
                </a:cubicBezTo>
                <a:cubicBezTo>
                  <a:pt x="1661" y="381"/>
                  <a:pt x="1661" y="382"/>
                  <a:pt x="1662" y="382"/>
                </a:cubicBezTo>
                <a:cubicBezTo>
                  <a:pt x="1662" y="382"/>
                  <a:pt x="1663" y="382"/>
                  <a:pt x="1663" y="381"/>
                </a:cubicBezTo>
                <a:cubicBezTo>
                  <a:pt x="1663" y="381"/>
                  <a:pt x="1664" y="381"/>
                  <a:pt x="1665" y="381"/>
                </a:cubicBezTo>
                <a:cubicBezTo>
                  <a:pt x="1665" y="381"/>
                  <a:pt x="1665" y="381"/>
                  <a:pt x="1665" y="380"/>
                </a:cubicBezTo>
                <a:cubicBezTo>
                  <a:pt x="1665" y="380"/>
                  <a:pt x="1665" y="379"/>
                  <a:pt x="1666" y="379"/>
                </a:cubicBezTo>
                <a:cubicBezTo>
                  <a:pt x="1666" y="379"/>
                  <a:pt x="1667" y="379"/>
                  <a:pt x="1666" y="379"/>
                </a:cubicBezTo>
                <a:cubicBezTo>
                  <a:pt x="1666" y="378"/>
                  <a:pt x="1666" y="378"/>
                  <a:pt x="1666" y="378"/>
                </a:cubicBezTo>
                <a:cubicBezTo>
                  <a:pt x="1665" y="378"/>
                  <a:pt x="1665" y="378"/>
                  <a:pt x="1665" y="378"/>
                </a:cubicBezTo>
                <a:cubicBezTo>
                  <a:pt x="1665" y="378"/>
                  <a:pt x="1667" y="378"/>
                  <a:pt x="1667" y="378"/>
                </a:cubicBezTo>
                <a:cubicBezTo>
                  <a:pt x="1667" y="377"/>
                  <a:pt x="1667" y="377"/>
                  <a:pt x="1667" y="376"/>
                </a:cubicBezTo>
                <a:cubicBezTo>
                  <a:pt x="1667" y="376"/>
                  <a:pt x="1667" y="376"/>
                  <a:pt x="1668" y="376"/>
                </a:cubicBezTo>
                <a:cubicBezTo>
                  <a:pt x="1668" y="377"/>
                  <a:pt x="1668" y="377"/>
                  <a:pt x="1668" y="376"/>
                </a:cubicBezTo>
                <a:cubicBezTo>
                  <a:pt x="1669" y="376"/>
                  <a:pt x="1669" y="375"/>
                  <a:pt x="1669" y="375"/>
                </a:cubicBezTo>
                <a:cubicBezTo>
                  <a:pt x="1669" y="375"/>
                  <a:pt x="1669" y="375"/>
                  <a:pt x="1669" y="376"/>
                </a:cubicBezTo>
                <a:cubicBezTo>
                  <a:pt x="1669" y="376"/>
                  <a:pt x="1669" y="376"/>
                  <a:pt x="1670" y="376"/>
                </a:cubicBezTo>
                <a:cubicBezTo>
                  <a:pt x="1670" y="376"/>
                  <a:pt x="1670" y="375"/>
                  <a:pt x="1670" y="375"/>
                </a:cubicBezTo>
                <a:cubicBezTo>
                  <a:pt x="1669" y="375"/>
                  <a:pt x="1669" y="375"/>
                  <a:pt x="1670" y="375"/>
                </a:cubicBezTo>
                <a:cubicBezTo>
                  <a:pt x="1670" y="374"/>
                  <a:pt x="1670" y="375"/>
                  <a:pt x="1671" y="375"/>
                </a:cubicBezTo>
                <a:cubicBezTo>
                  <a:pt x="1671" y="374"/>
                  <a:pt x="1671" y="373"/>
                  <a:pt x="1671" y="373"/>
                </a:cubicBezTo>
                <a:cubicBezTo>
                  <a:pt x="1671" y="374"/>
                  <a:pt x="1671" y="374"/>
                  <a:pt x="1672" y="374"/>
                </a:cubicBezTo>
                <a:cubicBezTo>
                  <a:pt x="1672" y="374"/>
                  <a:pt x="1672" y="373"/>
                  <a:pt x="1672" y="373"/>
                </a:cubicBezTo>
                <a:cubicBezTo>
                  <a:pt x="1672" y="372"/>
                  <a:pt x="1672" y="372"/>
                  <a:pt x="1673" y="372"/>
                </a:cubicBezTo>
                <a:cubicBezTo>
                  <a:pt x="1673" y="372"/>
                  <a:pt x="1673" y="372"/>
                  <a:pt x="1673" y="371"/>
                </a:cubicBezTo>
                <a:cubicBezTo>
                  <a:pt x="1672" y="371"/>
                  <a:pt x="1673" y="371"/>
                  <a:pt x="1672" y="371"/>
                </a:cubicBezTo>
                <a:cubicBezTo>
                  <a:pt x="1672" y="371"/>
                  <a:pt x="1671" y="370"/>
                  <a:pt x="1671" y="370"/>
                </a:cubicBezTo>
                <a:cubicBezTo>
                  <a:pt x="1671" y="370"/>
                  <a:pt x="1672" y="370"/>
                  <a:pt x="1672" y="370"/>
                </a:cubicBezTo>
                <a:cubicBezTo>
                  <a:pt x="1672" y="370"/>
                  <a:pt x="1673" y="370"/>
                  <a:pt x="1673" y="370"/>
                </a:cubicBezTo>
                <a:cubicBezTo>
                  <a:pt x="1673" y="369"/>
                  <a:pt x="1673" y="369"/>
                  <a:pt x="1673" y="370"/>
                </a:cubicBezTo>
                <a:cubicBezTo>
                  <a:pt x="1674" y="370"/>
                  <a:pt x="1674" y="370"/>
                  <a:pt x="1674" y="370"/>
                </a:cubicBezTo>
                <a:cubicBezTo>
                  <a:pt x="1675" y="369"/>
                  <a:pt x="1675" y="369"/>
                  <a:pt x="1675" y="369"/>
                </a:cubicBezTo>
                <a:cubicBezTo>
                  <a:pt x="1676" y="370"/>
                  <a:pt x="1676" y="370"/>
                  <a:pt x="1676" y="369"/>
                </a:cubicBezTo>
                <a:cubicBezTo>
                  <a:pt x="1676" y="369"/>
                  <a:pt x="1676" y="369"/>
                  <a:pt x="1676" y="368"/>
                </a:cubicBezTo>
                <a:cubicBezTo>
                  <a:pt x="1676" y="368"/>
                  <a:pt x="1676" y="368"/>
                  <a:pt x="1676" y="367"/>
                </a:cubicBezTo>
                <a:cubicBezTo>
                  <a:pt x="1676" y="367"/>
                  <a:pt x="1676" y="368"/>
                  <a:pt x="1676" y="368"/>
                </a:cubicBezTo>
                <a:cubicBezTo>
                  <a:pt x="1677" y="367"/>
                  <a:pt x="1678" y="367"/>
                  <a:pt x="1677" y="367"/>
                </a:cubicBezTo>
                <a:cubicBezTo>
                  <a:pt x="1677" y="366"/>
                  <a:pt x="1677" y="366"/>
                  <a:pt x="1677" y="366"/>
                </a:cubicBezTo>
                <a:cubicBezTo>
                  <a:pt x="1677" y="365"/>
                  <a:pt x="1676" y="365"/>
                  <a:pt x="1677" y="365"/>
                </a:cubicBezTo>
                <a:cubicBezTo>
                  <a:pt x="1677" y="365"/>
                  <a:pt x="1677" y="365"/>
                  <a:pt x="1677" y="365"/>
                </a:cubicBezTo>
                <a:cubicBezTo>
                  <a:pt x="1678" y="366"/>
                  <a:pt x="1678" y="366"/>
                  <a:pt x="1678" y="365"/>
                </a:cubicBezTo>
                <a:cubicBezTo>
                  <a:pt x="1679" y="365"/>
                  <a:pt x="1679" y="365"/>
                  <a:pt x="1679" y="365"/>
                </a:cubicBezTo>
                <a:cubicBezTo>
                  <a:pt x="1679" y="364"/>
                  <a:pt x="1678" y="364"/>
                  <a:pt x="1678" y="364"/>
                </a:cubicBezTo>
                <a:cubicBezTo>
                  <a:pt x="1678" y="364"/>
                  <a:pt x="1678" y="364"/>
                  <a:pt x="1678" y="364"/>
                </a:cubicBezTo>
                <a:cubicBezTo>
                  <a:pt x="1678" y="363"/>
                  <a:pt x="1678" y="363"/>
                  <a:pt x="1679" y="363"/>
                </a:cubicBezTo>
                <a:cubicBezTo>
                  <a:pt x="1679" y="363"/>
                  <a:pt x="1679" y="364"/>
                  <a:pt x="1680" y="364"/>
                </a:cubicBezTo>
                <a:cubicBezTo>
                  <a:pt x="1680" y="364"/>
                  <a:pt x="1681" y="364"/>
                  <a:pt x="1680" y="363"/>
                </a:cubicBezTo>
                <a:cubicBezTo>
                  <a:pt x="1680" y="363"/>
                  <a:pt x="1679" y="363"/>
                  <a:pt x="1679" y="363"/>
                </a:cubicBezTo>
                <a:cubicBezTo>
                  <a:pt x="1680" y="362"/>
                  <a:pt x="1680" y="362"/>
                  <a:pt x="1680" y="361"/>
                </a:cubicBezTo>
                <a:cubicBezTo>
                  <a:pt x="1680" y="361"/>
                  <a:pt x="1679" y="361"/>
                  <a:pt x="1680" y="360"/>
                </a:cubicBezTo>
                <a:cubicBezTo>
                  <a:pt x="1680" y="360"/>
                  <a:pt x="1680" y="359"/>
                  <a:pt x="1679" y="359"/>
                </a:cubicBezTo>
                <a:cubicBezTo>
                  <a:pt x="1679" y="360"/>
                  <a:pt x="1679" y="360"/>
                  <a:pt x="1678" y="360"/>
                </a:cubicBezTo>
                <a:cubicBezTo>
                  <a:pt x="1678" y="360"/>
                  <a:pt x="1678" y="360"/>
                  <a:pt x="1677" y="360"/>
                </a:cubicBezTo>
                <a:cubicBezTo>
                  <a:pt x="1677" y="359"/>
                  <a:pt x="1677" y="359"/>
                  <a:pt x="1677" y="359"/>
                </a:cubicBezTo>
                <a:cubicBezTo>
                  <a:pt x="1677" y="359"/>
                  <a:pt x="1678" y="360"/>
                  <a:pt x="1679" y="360"/>
                </a:cubicBezTo>
                <a:cubicBezTo>
                  <a:pt x="1679" y="359"/>
                  <a:pt x="1679" y="359"/>
                  <a:pt x="1679" y="359"/>
                </a:cubicBezTo>
                <a:cubicBezTo>
                  <a:pt x="1680" y="358"/>
                  <a:pt x="1680" y="358"/>
                  <a:pt x="1680" y="358"/>
                </a:cubicBezTo>
                <a:cubicBezTo>
                  <a:pt x="1680" y="357"/>
                  <a:pt x="1679" y="358"/>
                  <a:pt x="1679" y="357"/>
                </a:cubicBezTo>
                <a:cubicBezTo>
                  <a:pt x="1679" y="357"/>
                  <a:pt x="1680" y="357"/>
                  <a:pt x="1680" y="357"/>
                </a:cubicBezTo>
                <a:cubicBezTo>
                  <a:pt x="1680" y="356"/>
                  <a:pt x="1680" y="356"/>
                  <a:pt x="1679" y="356"/>
                </a:cubicBezTo>
                <a:cubicBezTo>
                  <a:pt x="1678" y="356"/>
                  <a:pt x="1678" y="356"/>
                  <a:pt x="1678" y="355"/>
                </a:cubicBezTo>
                <a:cubicBezTo>
                  <a:pt x="1678" y="355"/>
                  <a:pt x="1678" y="354"/>
                  <a:pt x="1679" y="354"/>
                </a:cubicBezTo>
                <a:cubicBezTo>
                  <a:pt x="1679" y="355"/>
                  <a:pt x="1679" y="355"/>
                  <a:pt x="1679" y="354"/>
                </a:cubicBezTo>
                <a:cubicBezTo>
                  <a:pt x="1679" y="354"/>
                  <a:pt x="1679" y="354"/>
                  <a:pt x="1680" y="355"/>
                </a:cubicBezTo>
                <a:cubicBezTo>
                  <a:pt x="1680" y="355"/>
                  <a:pt x="1680" y="355"/>
                  <a:pt x="1680" y="355"/>
                </a:cubicBezTo>
                <a:cubicBezTo>
                  <a:pt x="1681" y="355"/>
                  <a:pt x="1681" y="355"/>
                  <a:pt x="1681" y="355"/>
                </a:cubicBezTo>
                <a:cubicBezTo>
                  <a:pt x="1680" y="355"/>
                  <a:pt x="1680" y="356"/>
                  <a:pt x="1680" y="356"/>
                </a:cubicBezTo>
                <a:cubicBezTo>
                  <a:pt x="1681" y="356"/>
                  <a:pt x="1682" y="356"/>
                  <a:pt x="1682" y="355"/>
                </a:cubicBezTo>
                <a:cubicBezTo>
                  <a:pt x="1682" y="354"/>
                  <a:pt x="1681" y="354"/>
                  <a:pt x="1681" y="354"/>
                </a:cubicBezTo>
                <a:cubicBezTo>
                  <a:pt x="1682" y="353"/>
                  <a:pt x="1682" y="353"/>
                  <a:pt x="1682" y="353"/>
                </a:cubicBezTo>
                <a:cubicBezTo>
                  <a:pt x="1682" y="352"/>
                  <a:pt x="1682" y="352"/>
                  <a:pt x="1682" y="352"/>
                </a:cubicBezTo>
                <a:cubicBezTo>
                  <a:pt x="1683" y="352"/>
                  <a:pt x="1682" y="352"/>
                  <a:pt x="1681" y="351"/>
                </a:cubicBezTo>
                <a:cubicBezTo>
                  <a:pt x="1681" y="351"/>
                  <a:pt x="1682" y="351"/>
                  <a:pt x="1682" y="351"/>
                </a:cubicBezTo>
                <a:cubicBezTo>
                  <a:pt x="1682" y="351"/>
                  <a:pt x="1682" y="352"/>
                  <a:pt x="1683" y="351"/>
                </a:cubicBezTo>
                <a:cubicBezTo>
                  <a:pt x="1683" y="351"/>
                  <a:pt x="1683" y="351"/>
                  <a:pt x="1683" y="351"/>
                </a:cubicBezTo>
                <a:cubicBezTo>
                  <a:pt x="1683" y="350"/>
                  <a:pt x="1684" y="350"/>
                  <a:pt x="1683" y="350"/>
                </a:cubicBezTo>
                <a:cubicBezTo>
                  <a:pt x="1683" y="349"/>
                  <a:pt x="1683" y="349"/>
                  <a:pt x="1683" y="349"/>
                </a:cubicBezTo>
                <a:cubicBezTo>
                  <a:pt x="1683" y="348"/>
                  <a:pt x="1683" y="348"/>
                  <a:pt x="1683" y="347"/>
                </a:cubicBezTo>
                <a:cubicBezTo>
                  <a:pt x="1684" y="347"/>
                  <a:pt x="1684" y="347"/>
                  <a:pt x="1683" y="346"/>
                </a:cubicBezTo>
                <a:cubicBezTo>
                  <a:pt x="1683" y="346"/>
                  <a:pt x="1682" y="346"/>
                  <a:pt x="1682" y="346"/>
                </a:cubicBezTo>
                <a:cubicBezTo>
                  <a:pt x="1681" y="345"/>
                  <a:pt x="1682" y="345"/>
                  <a:pt x="1682" y="345"/>
                </a:cubicBezTo>
                <a:cubicBezTo>
                  <a:pt x="1683" y="346"/>
                  <a:pt x="1683" y="346"/>
                  <a:pt x="1684" y="346"/>
                </a:cubicBezTo>
                <a:cubicBezTo>
                  <a:pt x="1684" y="346"/>
                  <a:pt x="1684" y="346"/>
                  <a:pt x="1684" y="345"/>
                </a:cubicBezTo>
                <a:cubicBezTo>
                  <a:pt x="1685" y="344"/>
                  <a:pt x="1684" y="345"/>
                  <a:pt x="1684" y="344"/>
                </a:cubicBezTo>
                <a:cubicBezTo>
                  <a:pt x="1684" y="344"/>
                  <a:pt x="1685" y="343"/>
                  <a:pt x="1685" y="343"/>
                </a:cubicBezTo>
                <a:cubicBezTo>
                  <a:pt x="1685" y="343"/>
                  <a:pt x="1686" y="344"/>
                  <a:pt x="1686" y="344"/>
                </a:cubicBezTo>
                <a:cubicBezTo>
                  <a:pt x="1685" y="345"/>
                  <a:pt x="1685" y="345"/>
                  <a:pt x="1685" y="345"/>
                </a:cubicBezTo>
                <a:cubicBezTo>
                  <a:pt x="1685" y="346"/>
                  <a:pt x="1686" y="345"/>
                  <a:pt x="1686" y="345"/>
                </a:cubicBezTo>
                <a:cubicBezTo>
                  <a:pt x="1686" y="344"/>
                  <a:pt x="1686" y="344"/>
                  <a:pt x="1687" y="344"/>
                </a:cubicBezTo>
                <a:cubicBezTo>
                  <a:pt x="1687" y="344"/>
                  <a:pt x="1688" y="344"/>
                  <a:pt x="1687" y="343"/>
                </a:cubicBezTo>
                <a:cubicBezTo>
                  <a:pt x="1687" y="343"/>
                  <a:pt x="1687" y="342"/>
                  <a:pt x="1687" y="342"/>
                </a:cubicBezTo>
                <a:cubicBezTo>
                  <a:pt x="1686" y="341"/>
                  <a:pt x="1686" y="341"/>
                  <a:pt x="1686" y="341"/>
                </a:cubicBezTo>
                <a:cubicBezTo>
                  <a:pt x="1685" y="342"/>
                  <a:pt x="1685" y="342"/>
                  <a:pt x="1684" y="341"/>
                </a:cubicBezTo>
                <a:cubicBezTo>
                  <a:pt x="1684" y="341"/>
                  <a:pt x="1684" y="341"/>
                  <a:pt x="1684" y="340"/>
                </a:cubicBezTo>
                <a:cubicBezTo>
                  <a:pt x="1684" y="340"/>
                  <a:pt x="1684" y="341"/>
                  <a:pt x="1685" y="341"/>
                </a:cubicBezTo>
                <a:cubicBezTo>
                  <a:pt x="1686" y="341"/>
                  <a:pt x="1686" y="341"/>
                  <a:pt x="1687" y="341"/>
                </a:cubicBezTo>
                <a:cubicBezTo>
                  <a:pt x="1687" y="340"/>
                  <a:pt x="1687" y="340"/>
                  <a:pt x="1686" y="340"/>
                </a:cubicBezTo>
                <a:cubicBezTo>
                  <a:pt x="1686" y="340"/>
                  <a:pt x="1686" y="340"/>
                  <a:pt x="1686" y="339"/>
                </a:cubicBezTo>
                <a:cubicBezTo>
                  <a:pt x="1687" y="339"/>
                  <a:pt x="1686" y="339"/>
                  <a:pt x="1686" y="339"/>
                </a:cubicBezTo>
                <a:cubicBezTo>
                  <a:pt x="1686" y="339"/>
                  <a:pt x="1685" y="339"/>
                  <a:pt x="1685" y="338"/>
                </a:cubicBezTo>
                <a:cubicBezTo>
                  <a:pt x="1685" y="338"/>
                  <a:pt x="1685" y="337"/>
                  <a:pt x="1686" y="337"/>
                </a:cubicBezTo>
                <a:cubicBezTo>
                  <a:pt x="1686" y="337"/>
                  <a:pt x="1686" y="338"/>
                  <a:pt x="1686" y="338"/>
                </a:cubicBezTo>
                <a:cubicBezTo>
                  <a:pt x="1687" y="337"/>
                  <a:pt x="1687" y="337"/>
                  <a:pt x="1686" y="337"/>
                </a:cubicBezTo>
                <a:cubicBezTo>
                  <a:pt x="1686" y="337"/>
                  <a:pt x="1687" y="337"/>
                  <a:pt x="1687" y="337"/>
                </a:cubicBezTo>
                <a:cubicBezTo>
                  <a:pt x="1687" y="338"/>
                  <a:pt x="1687" y="338"/>
                  <a:pt x="1688" y="338"/>
                </a:cubicBezTo>
                <a:cubicBezTo>
                  <a:pt x="1688" y="337"/>
                  <a:pt x="1688" y="337"/>
                  <a:pt x="1687" y="337"/>
                </a:cubicBezTo>
                <a:cubicBezTo>
                  <a:pt x="1687" y="336"/>
                  <a:pt x="1687" y="336"/>
                  <a:pt x="1687" y="335"/>
                </a:cubicBezTo>
                <a:cubicBezTo>
                  <a:pt x="1687" y="335"/>
                  <a:pt x="1687" y="334"/>
                  <a:pt x="1687" y="335"/>
                </a:cubicBezTo>
                <a:cubicBezTo>
                  <a:pt x="1686" y="335"/>
                  <a:pt x="1686" y="335"/>
                  <a:pt x="1686" y="335"/>
                </a:cubicBezTo>
                <a:cubicBezTo>
                  <a:pt x="1686" y="336"/>
                  <a:pt x="1686" y="335"/>
                  <a:pt x="1685" y="336"/>
                </a:cubicBezTo>
                <a:cubicBezTo>
                  <a:pt x="1685" y="336"/>
                  <a:pt x="1685" y="336"/>
                  <a:pt x="1684" y="336"/>
                </a:cubicBezTo>
                <a:cubicBezTo>
                  <a:pt x="1684" y="336"/>
                  <a:pt x="1685" y="335"/>
                  <a:pt x="1685" y="335"/>
                </a:cubicBezTo>
                <a:cubicBezTo>
                  <a:pt x="1685" y="335"/>
                  <a:pt x="1686" y="335"/>
                  <a:pt x="1686" y="335"/>
                </a:cubicBezTo>
                <a:cubicBezTo>
                  <a:pt x="1686" y="335"/>
                  <a:pt x="1686" y="334"/>
                  <a:pt x="1686" y="334"/>
                </a:cubicBezTo>
                <a:cubicBezTo>
                  <a:pt x="1686" y="333"/>
                  <a:pt x="1687" y="333"/>
                  <a:pt x="1687" y="333"/>
                </a:cubicBezTo>
                <a:cubicBezTo>
                  <a:pt x="1687" y="333"/>
                  <a:pt x="1688" y="333"/>
                  <a:pt x="1687" y="333"/>
                </a:cubicBezTo>
                <a:cubicBezTo>
                  <a:pt x="1686" y="333"/>
                  <a:pt x="1685" y="332"/>
                  <a:pt x="1685" y="332"/>
                </a:cubicBezTo>
                <a:cubicBezTo>
                  <a:pt x="1684" y="332"/>
                  <a:pt x="1684" y="332"/>
                  <a:pt x="1683" y="331"/>
                </a:cubicBezTo>
                <a:cubicBezTo>
                  <a:pt x="1683" y="330"/>
                  <a:pt x="1682" y="330"/>
                  <a:pt x="1682" y="330"/>
                </a:cubicBezTo>
                <a:cubicBezTo>
                  <a:pt x="1681" y="330"/>
                  <a:pt x="1681" y="330"/>
                  <a:pt x="1680" y="330"/>
                </a:cubicBezTo>
                <a:cubicBezTo>
                  <a:pt x="1679" y="331"/>
                  <a:pt x="1679" y="332"/>
                  <a:pt x="1679" y="331"/>
                </a:cubicBezTo>
                <a:cubicBezTo>
                  <a:pt x="1678" y="331"/>
                  <a:pt x="1678" y="331"/>
                  <a:pt x="1678" y="330"/>
                </a:cubicBezTo>
                <a:cubicBezTo>
                  <a:pt x="1677" y="330"/>
                  <a:pt x="1677" y="330"/>
                  <a:pt x="1676" y="330"/>
                </a:cubicBezTo>
                <a:cubicBezTo>
                  <a:pt x="1676" y="330"/>
                  <a:pt x="1676" y="330"/>
                  <a:pt x="1676" y="330"/>
                </a:cubicBezTo>
                <a:cubicBezTo>
                  <a:pt x="1677" y="329"/>
                  <a:pt x="1677" y="329"/>
                  <a:pt x="1678" y="329"/>
                </a:cubicBezTo>
                <a:cubicBezTo>
                  <a:pt x="1678" y="330"/>
                  <a:pt x="1679" y="330"/>
                  <a:pt x="1679" y="330"/>
                </a:cubicBezTo>
                <a:cubicBezTo>
                  <a:pt x="1679" y="329"/>
                  <a:pt x="1679" y="329"/>
                  <a:pt x="1679" y="328"/>
                </a:cubicBezTo>
                <a:cubicBezTo>
                  <a:pt x="1679" y="328"/>
                  <a:pt x="1680" y="328"/>
                  <a:pt x="1681" y="327"/>
                </a:cubicBezTo>
                <a:cubicBezTo>
                  <a:pt x="1681" y="327"/>
                  <a:pt x="1682" y="326"/>
                  <a:pt x="1682" y="326"/>
                </a:cubicBezTo>
                <a:cubicBezTo>
                  <a:pt x="1683" y="326"/>
                  <a:pt x="1684" y="326"/>
                  <a:pt x="1684" y="326"/>
                </a:cubicBezTo>
                <a:cubicBezTo>
                  <a:pt x="1684" y="325"/>
                  <a:pt x="1683" y="325"/>
                  <a:pt x="1683" y="324"/>
                </a:cubicBezTo>
                <a:cubicBezTo>
                  <a:pt x="1682" y="323"/>
                  <a:pt x="1682" y="323"/>
                  <a:pt x="1681" y="323"/>
                </a:cubicBezTo>
                <a:cubicBezTo>
                  <a:pt x="1680" y="322"/>
                  <a:pt x="1679" y="322"/>
                  <a:pt x="1679" y="321"/>
                </a:cubicBezTo>
                <a:cubicBezTo>
                  <a:pt x="1678" y="321"/>
                  <a:pt x="1678" y="321"/>
                  <a:pt x="1677" y="320"/>
                </a:cubicBezTo>
                <a:cubicBezTo>
                  <a:pt x="1676" y="320"/>
                  <a:pt x="1676" y="320"/>
                  <a:pt x="1675" y="320"/>
                </a:cubicBezTo>
                <a:cubicBezTo>
                  <a:pt x="1675" y="319"/>
                  <a:pt x="1675" y="319"/>
                  <a:pt x="1675" y="319"/>
                </a:cubicBezTo>
                <a:cubicBezTo>
                  <a:pt x="1674" y="318"/>
                  <a:pt x="1673" y="318"/>
                  <a:pt x="1673" y="318"/>
                </a:cubicBezTo>
                <a:cubicBezTo>
                  <a:pt x="1673" y="319"/>
                  <a:pt x="1672" y="319"/>
                  <a:pt x="1671" y="319"/>
                </a:cubicBezTo>
                <a:cubicBezTo>
                  <a:pt x="1671" y="319"/>
                  <a:pt x="1670" y="318"/>
                  <a:pt x="1669" y="318"/>
                </a:cubicBezTo>
                <a:cubicBezTo>
                  <a:pt x="1669" y="317"/>
                  <a:pt x="1668" y="317"/>
                  <a:pt x="1668" y="317"/>
                </a:cubicBezTo>
                <a:cubicBezTo>
                  <a:pt x="1668" y="317"/>
                  <a:pt x="1668" y="317"/>
                  <a:pt x="1668" y="316"/>
                </a:cubicBezTo>
                <a:cubicBezTo>
                  <a:pt x="1668" y="316"/>
                  <a:pt x="1668" y="316"/>
                  <a:pt x="1668" y="316"/>
                </a:cubicBezTo>
                <a:cubicBezTo>
                  <a:pt x="1668" y="316"/>
                  <a:pt x="1669" y="316"/>
                  <a:pt x="1669" y="316"/>
                </a:cubicBezTo>
                <a:cubicBezTo>
                  <a:pt x="1669" y="317"/>
                  <a:pt x="1670" y="318"/>
                  <a:pt x="1670" y="318"/>
                </a:cubicBezTo>
                <a:cubicBezTo>
                  <a:pt x="1671" y="318"/>
                  <a:pt x="1672" y="319"/>
                  <a:pt x="1672" y="318"/>
                </a:cubicBezTo>
                <a:cubicBezTo>
                  <a:pt x="1673" y="317"/>
                  <a:pt x="1674" y="318"/>
                  <a:pt x="1674" y="318"/>
                </a:cubicBezTo>
                <a:cubicBezTo>
                  <a:pt x="1675" y="318"/>
                  <a:pt x="1675" y="318"/>
                  <a:pt x="1676" y="319"/>
                </a:cubicBezTo>
                <a:cubicBezTo>
                  <a:pt x="1676" y="319"/>
                  <a:pt x="1676" y="319"/>
                  <a:pt x="1677" y="319"/>
                </a:cubicBezTo>
                <a:cubicBezTo>
                  <a:pt x="1678" y="319"/>
                  <a:pt x="1678" y="320"/>
                  <a:pt x="1679" y="321"/>
                </a:cubicBezTo>
                <a:cubicBezTo>
                  <a:pt x="1679" y="321"/>
                  <a:pt x="1681" y="322"/>
                  <a:pt x="1682" y="322"/>
                </a:cubicBezTo>
                <a:cubicBezTo>
                  <a:pt x="1682" y="322"/>
                  <a:pt x="1683" y="322"/>
                  <a:pt x="1683" y="322"/>
                </a:cubicBezTo>
                <a:cubicBezTo>
                  <a:pt x="1682" y="321"/>
                  <a:pt x="1681" y="321"/>
                  <a:pt x="1680" y="321"/>
                </a:cubicBezTo>
                <a:cubicBezTo>
                  <a:pt x="1680" y="320"/>
                  <a:pt x="1679" y="319"/>
                  <a:pt x="1679" y="319"/>
                </a:cubicBezTo>
                <a:cubicBezTo>
                  <a:pt x="1678" y="319"/>
                  <a:pt x="1678" y="319"/>
                  <a:pt x="1678" y="319"/>
                </a:cubicBezTo>
                <a:cubicBezTo>
                  <a:pt x="1679" y="319"/>
                  <a:pt x="1679" y="319"/>
                  <a:pt x="1680" y="319"/>
                </a:cubicBezTo>
                <a:cubicBezTo>
                  <a:pt x="1680" y="320"/>
                  <a:pt x="1681" y="321"/>
                  <a:pt x="1682" y="320"/>
                </a:cubicBezTo>
                <a:cubicBezTo>
                  <a:pt x="1682" y="320"/>
                  <a:pt x="1681" y="319"/>
                  <a:pt x="1681" y="318"/>
                </a:cubicBezTo>
                <a:cubicBezTo>
                  <a:pt x="1680" y="318"/>
                  <a:pt x="1679" y="318"/>
                  <a:pt x="1679" y="317"/>
                </a:cubicBezTo>
                <a:cubicBezTo>
                  <a:pt x="1678" y="317"/>
                  <a:pt x="1678" y="316"/>
                  <a:pt x="1678" y="316"/>
                </a:cubicBezTo>
                <a:cubicBezTo>
                  <a:pt x="1677" y="315"/>
                  <a:pt x="1676" y="315"/>
                  <a:pt x="1676" y="315"/>
                </a:cubicBezTo>
                <a:cubicBezTo>
                  <a:pt x="1675" y="314"/>
                  <a:pt x="1674" y="314"/>
                  <a:pt x="1674" y="314"/>
                </a:cubicBezTo>
                <a:cubicBezTo>
                  <a:pt x="1674" y="313"/>
                  <a:pt x="1674" y="312"/>
                  <a:pt x="1673" y="312"/>
                </a:cubicBezTo>
                <a:cubicBezTo>
                  <a:pt x="1673" y="312"/>
                  <a:pt x="1673" y="311"/>
                  <a:pt x="1672" y="310"/>
                </a:cubicBezTo>
                <a:cubicBezTo>
                  <a:pt x="1672" y="310"/>
                  <a:pt x="1672" y="309"/>
                  <a:pt x="1671" y="308"/>
                </a:cubicBezTo>
                <a:cubicBezTo>
                  <a:pt x="1670" y="308"/>
                  <a:pt x="1670" y="307"/>
                  <a:pt x="1669" y="306"/>
                </a:cubicBezTo>
                <a:cubicBezTo>
                  <a:pt x="1669" y="305"/>
                  <a:pt x="1668" y="304"/>
                  <a:pt x="1667" y="304"/>
                </a:cubicBezTo>
                <a:cubicBezTo>
                  <a:pt x="1667" y="303"/>
                  <a:pt x="1667" y="302"/>
                  <a:pt x="1666" y="302"/>
                </a:cubicBezTo>
                <a:cubicBezTo>
                  <a:pt x="1665" y="302"/>
                  <a:pt x="1665" y="301"/>
                  <a:pt x="1664" y="301"/>
                </a:cubicBezTo>
                <a:cubicBezTo>
                  <a:pt x="1663" y="301"/>
                  <a:pt x="1663" y="301"/>
                  <a:pt x="1663" y="301"/>
                </a:cubicBezTo>
                <a:cubicBezTo>
                  <a:pt x="1662" y="301"/>
                  <a:pt x="1662" y="301"/>
                  <a:pt x="1661" y="300"/>
                </a:cubicBezTo>
                <a:cubicBezTo>
                  <a:pt x="1661" y="300"/>
                  <a:pt x="1661" y="300"/>
                  <a:pt x="1660" y="299"/>
                </a:cubicBezTo>
                <a:cubicBezTo>
                  <a:pt x="1660" y="299"/>
                  <a:pt x="1659" y="300"/>
                  <a:pt x="1659" y="300"/>
                </a:cubicBezTo>
                <a:cubicBezTo>
                  <a:pt x="1659" y="299"/>
                  <a:pt x="1658" y="298"/>
                  <a:pt x="1659" y="298"/>
                </a:cubicBezTo>
                <a:cubicBezTo>
                  <a:pt x="1659" y="297"/>
                  <a:pt x="1659" y="297"/>
                  <a:pt x="1659" y="296"/>
                </a:cubicBezTo>
                <a:cubicBezTo>
                  <a:pt x="1659" y="296"/>
                  <a:pt x="1659" y="295"/>
                  <a:pt x="1660" y="295"/>
                </a:cubicBezTo>
                <a:cubicBezTo>
                  <a:pt x="1660" y="294"/>
                  <a:pt x="1660" y="293"/>
                  <a:pt x="1660" y="293"/>
                </a:cubicBezTo>
                <a:cubicBezTo>
                  <a:pt x="1660" y="294"/>
                  <a:pt x="1660" y="294"/>
                  <a:pt x="1661" y="293"/>
                </a:cubicBezTo>
                <a:cubicBezTo>
                  <a:pt x="1661" y="293"/>
                  <a:pt x="1661" y="292"/>
                  <a:pt x="1661" y="292"/>
                </a:cubicBezTo>
                <a:cubicBezTo>
                  <a:pt x="1661" y="291"/>
                  <a:pt x="1662" y="291"/>
                  <a:pt x="1662" y="291"/>
                </a:cubicBezTo>
                <a:cubicBezTo>
                  <a:pt x="1661" y="290"/>
                  <a:pt x="1661" y="290"/>
                  <a:pt x="1661" y="290"/>
                </a:cubicBezTo>
                <a:cubicBezTo>
                  <a:pt x="1661" y="289"/>
                  <a:pt x="1661" y="289"/>
                  <a:pt x="1661" y="289"/>
                </a:cubicBezTo>
                <a:cubicBezTo>
                  <a:pt x="1662" y="289"/>
                  <a:pt x="1662" y="290"/>
                  <a:pt x="1663" y="290"/>
                </a:cubicBezTo>
                <a:cubicBezTo>
                  <a:pt x="1663" y="290"/>
                  <a:pt x="1664" y="290"/>
                  <a:pt x="1664" y="289"/>
                </a:cubicBezTo>
                <a:cubicBezTo>
                  <a:pt x="1664" y="289"/>
                  <a:pt x="1663" y="288"/>
                  <a:pt x="1663" y="288"/>
                </a:cubicBezTo>
                <a:cubicBezTo>
                  <a:pt x="1664" y="288"/>
                  <a:pt x="1664" y="287"/>
                  <a:pt x="1664" y="288"/>
                </a:cubicBezTo>
                <a:cubicBezTo>
                  <a:pt x="1664" y="288"/>
                  <a:pt x="1665" y="287"/>
                  <a:pt x="1665" y="287"/>
                </a:cubicBezTo>
                <a:cubicBezTo>
                  <a:pt x="1664" y="287"/>
                  <a:pt x="1665" y="286"/>
                  <a:pt x="1664" y="287"/>
                </a:cubicBezTo>
                <a:cubicBezTo>
                  <a:pt x="1663" y="287"/>
                  <a:pt x="1663" y="287"/>
                  <a:pt x="1663" y="287"/>
                </a:cubicBezTo>
                <a:cubicBezTo>
                  <a:pt x="1663" y="286"/>
                  <a:pt x="1664" y="286"/>
                  <a:pt x="1664" y="286"/>
                </a:cubicBezTo>
                <a:cubicBezTo>
                  <a:pt x="1664" y="287"/>
                  <a:pt x="1665" y="287"/>
                  <a:pt x="1665" y="286"/>
                </a:cubicBezTo>
                <a:cubicBezTo>
                  <a:pt x="1665" y="286"/>
                  <a:pt x="1666" y="286"/>
                  <a:pt x="1666" y="286"/>
                </a:cubicBezTo>
                <a:cubicBezTo>
                  <a:pt x="1667" y="285"/>
                  <a:pt x="1667" y="285"/>
                  <a:pt x="1667" y="285"/>
                </a:cubicBezTo>
                <a:cubicBezTo>
                  <a:pt x="1667" y="285"/>
                  <a:pt x="1668" y="285"/>
                  <a:pt x="1668" y="285"/>
                </a:cubicBezTo>
                <a:cubicBezTo>
                  <a:pt x="1668" y="284"/>
                  <a:pt x="1669" y="284"/>
                  <a:pt x="1669" y="284"/>
                </a:cubicBezTo>
                <a:cubicBezTo>
                  <a:pt x="1669" y="284"/>
                  <a:pt x="1670" y="285"/>
                  <a:pt x="1670" y="284"/>
                </a:cubicBezTo>
                <a:cubicBezTo>
                  <a:pt x="1670" y="284"/>
                  <a:pt x="1670" y="283"/>
                  <a:pt x="1670" y="284"/>
                </a:cubicBezTo>
                <a:cubicBezTo>
                  <a:pt x="1670" y="284"/>
                  <a:pt x="1671" y="285"/>
                  <a:pt x="1671" y="285"/>
                </a:cubicBezTo>
                <a:cubicBezTo>
                  <a:pt x="1672" y="285"/>
                  <a:pt x="1672" y="284"/>
                  <a:pt x="1672" y="284"/>
                </a:cubicBezTo>
                <a:cubicBezTo>
                  <a:pt x="1672" y="284"/>
                  <a:pt x="1672" y="284"/>
                  <a:pt x="1671" y="283"/>
                </a:cubicBezTo>
                <a:cubicBezTo>
                  <a:pt x="1671" y="283"/>
                  <a:pt x="1671" y="283"/>
                  <a:pt x="1672" y="283"/>
                </a:cubicBezTo>
                <a:cubicBezTo>
                  <a:pt x="1672" y="283"/>
                  <a:pt x="1672" y="283"/>
                  <a:pt x="1672" y="282"/>
                </a:cubicBezTo>
                <a:cubicBezTo>
                  <a:pt x="1672" y="282"/>
                  <a:pt x="1671" y="282"/>
                  <a:pt x="1671" y="282"/>
                </a:cubicBezTo>
                <a:cubicBezTo>
                  <a:pt x="1672" y="281"/>
                  <a:pt x="1672" y="281"/>
                  <a:pt x="1672" y="281"/>
                </a:cubicBezTo>
                <a:cubicBezTo>
                  <a:pt x="1672" y="281"/>
                  <a:pt x="1671" y="281"/>
                  <a:pt x="1671" y="281"/>
                </a:cubicBezTo>
                <a:cubicBezTo>
                  <a:pt x="1670" y="281"/>
                  <a:pt x="1669" y="281"/>
                  <a:pt x="1669" y="280"/>
                </a:cubicBezTo>
                <a:cubicBezTo>
                  <a:pt x="1668" y="280"/>
                  <a:pt x="1668" y="280"/>
                  <a:pt x="1668" y="280"/>
                </a:cubicBezTo>
                <a:cubicBezTo>
                  <a:pt x="1668" y="281"/>
                  <a:pt x="1667" y="281"/>
                  <a:pt x="1667" y="280"/>
                </a:cubicBezTo>
                <a:cubicBezTo>
                  <a:pt x="1666" y="280"/>
                  <a:pt x="1666" y="280"/>
                  <a:pt x="1665" y="280"/>
                </a:cubicBezTo>
                <a:cubicBezTo>
                  <a:pt x="1665" y="280"/>
                  <a:pt x="1665" y="281"/>
                  <a:pt x="1665" y="280"/>
                </a:cubicBezTo>
                <a:cubicBezTo>
                  <a:pt x="1664" y="280"/>
                  <a:pt x="1664" y="280"/>
                  <a:pt x="1664" y="280"/>
                </a:cubicBezTo>
                <a:cubicBezTo>
                  <a:pt x="1663" y="280"/>
                  <a:pt x="1663" y="280"/>
                  <a:pt x="1662" y="279"/>
                </a:cubicBezTo>
                <a:cubicBezTo>
                  <a:pt x="1662" y="279"/>
                  <a:pt x="1661" y="278"/>
                  <a:pt x="1660" y="278"/>
                </a:cubicBezTo>
                <a:cubicBezTo>
                  <a:pt x="1660" y="278"/>
                  <a:pt x="1658" y="279"/>
                  <a:pt x="1658" y="279"/>
                </a:cubicBezTo>
                <a:cubicBezTo>
                  <a:pt x="1658" y="279"/>
                  <a:pt x="1657" y="279"/>
                  <a:pt x="1658" y="279"/>
                </a:cubicBezTo>
                <a:cubicBezTo>
                  <a:pt x="1658" y="280"/>
                  <a:pt x="1657" y="280"/>
                  <a:pt x="1657" y="280"/>
                </a:cubicBezTo>
                <a:cubicBezTo>
                  <a:pt x="1657" y="281"/>
                  <a:pt x="1656" y="281"/>
                  <a:pt x="1656" y="281"/>
                </a:cubicBezTo>
                <a:cubicBezTo>
                  <a:pt x="1656" y="282"/>
                  <a:pt x="1656" y="282"/>
                  <a:pt x="1656" y="282"/>
                </a:cubicBezTo>
                <a:cubicBezTo>
                  <a:pt x="1655" y="283"/>
                  <a:pt x="1654" y="283"/>
                  <a:pt x="1653" y="283"/>
                </a:cubicBezTo>
                <a:cubicBezTo>
                  <a:pt x="1652" y="282"/>
                  <a:pt x="1651" y="282"/>
                  <a:pt x="1651" y="281"/>
                </a:cubicBezTo>
                <a:cubicBezTo>
                  <a:pt x="1650" y="281"/>
                  <a:pt x="1650" y="280"/>
                  <a:pt x="1650" y="279"/>
                </a:cubicBezTo>
                <a:cubicBezTo>
                  <a:pt x="1650" y="278"/>
                  <a:pt x="1651" y="278"/>
                  <a:pt x="1650" y="277"/>
                </a:cubicBezTo>
                <a:cubicBezTo>
                  <a:pt x="1649" y="277"/>
                  <a:pt x="1649" y="277"/>
                  <a:pt x="1649" y="276"/>
                </a:cubicBezTo>
                <a:cubicBezTo>
                  <a:pt x="1648" y="276"/>
                  <a:pt x="1648" y="276"/>
                  <a:pt x="1647" y="276"/>
                </a:cubicBezTo>
                <a:cubicBezTo>
                  <a:pt x="1647" y="276"/>
                  <a:pt x="1647" y="276"/>
                  <a:pt x="1647" y="277"/>
                </a:cubicBezTo>
                <a:cubicBezTo>
                  <a:pt x="1647" y="277"/>
                  <a:pt x="1647" y="277"/>
                  <a:pt x="1646" y="277"/>
                </a:cubicBezTo>
                <a:cubicBezTo>
                  <a:pt x="1646" y="276"/>
                  <a:pt x="1646" y="276"/>
                  <a:pt x="1645" y="276"/>
                </a:cubicBezTo>
                <a:cubicBezTo>
                  <a:pt x="1645" y="276"/>
                  <a:pt x="1645" y="276"/>
                  <a:pt x="1645" y="276"/>
                </a:cubicBezTo>
                <a:cubicBezTo>
                  <a:pt x="1644" y="276"/>
                  <a:pt x="1644" y="276"/>
                  <a:pt x="1643" y="276"/>
                </a:cubicBezTo>
                <a:cubicBezTo>
                  <a:pt x="1643" y="276"/>
                  <a:pt x="1642" y="275"/>
                  <a:pt x="1641" y="275"/>
                </a:cubicBezTo>
                <a:cubicBezTo>
                  <a:pt x="1641" y="274"/>
                  <a:pt x="1640" y="273"/>
                  <a:pt x="1639" y="273"/>
                </a:cubicBezTo>
                <a:cubicBezTo>
                  <a:pt x="1639" y="272"/>
                  <a:pt x="1639" y="272"/>
                  <a:pt x="1639" y="271"/>
                </a:cubicBezTo>
                <a:cubicBezTo>
                  <a:pt x="1639" y="270"/>
                  <a:pt x="1639" y="269"/>
                  <a:pt x="1639" y="269"/>
                </a:cubicBezTo>
                <a:cubicBezTo>
                  <a:pt x="1640" y="268"/>
                  <a:pt x="1640" y="268"/>
                  <a:pt x="1641" y="269"/>
                </a:cubicBezTo>
                <a:cubicBezTo>
                  <a:pt x="1641" y="269"/>
                  <a:pt x="1641" y="270"/>
                  <a:pt x="1642" y="270"/>
                </a:cubicBezTo>
                <a:cubicBezTo>
                  <a:pt x="1643" y="269"/>
                  <a:pt x="1643" y="269"/>
                  <a:pt x="1643" y="269"/>
                </a:cubicBezTo>
                <a:cubicBezTo>
                  <a:pt x="1644" y="269"/>
                  <a:pt x="1645" y="269"/>
                  <a:pt x="1646" y="269"/>
                </a:cubicBezTo>
                <a:cubicBezTo>
                  <a:pt x="1646" y="268"/>
                  <a:pt x="1646" y="268"/>
                  <a:pt x="1646" y="268"/>
                </a:cubicBezTo>
                <a:cubicBezTo>
                  <a:pt x="1647" y="267"/>
                  <a:pt x="1647" y="267"/>
                  <a:pt x="1646" y="267"/>
                </a:cubicBezTo>
                <a:cubicBezTo>
                  <a:pt x="1646" y="266"/>
                  <a:pt x="1646" y="266"/>
                  <a:pt x="1646" y="266"/>
                </a:cubicBezTo>
                <a:cubicBezTo>
                  <a:pt x="1646" y="265"/>
                  <a:pt x="1646" y="265"/>
                  <a:pt x="1647" y="264"/>
                </a:cubicBezTo>
                <a:cubicBezTo>
                  <a:pt x="1647" y="264"/>
                  <a:pt x="1647" y="263"/>
                  <a:pt x="1648" y="263"/>
                </a:cubicBezTo>
                <a:cubicBezTo>
                  <a:pt x="1649" y="263"/>
                  <a:pt x="1650" y="262"/>
                  <a:pt x="1651" y="262"/>
                </a:cubicBezTo>
                <a:cubicBezTo>
                  <a:pt x="1651" y="262"/>
                  <a:pt x="1651" y="261"/>
                  <a:pt x="1651" y="261"/>
                </a:cubicBezTo>
                <a:cubicBezTo>
                  <a:pt x="1651" y="260"/>
                  <a:pt x="1651" y="259"/>
                  <a:pt x="1652" y="259"/>
                </a:cubicBezTo>
                <a:cubicBezTo>
                  <a:pt x="1653" y="258"/>
                  <a:pt x="1652" y="258"/>
                  <a:pt x="1652" y="258"/>
                </a:cubicBezTo>
                <a:cubicBezTo>
                  <a:pt x="1652" y="258"/>
                  <a:pt x="1652" y="257"/>
                  <a:pt x="1653" y="257"/>
                </a:cubicBezTo>
                <a:cubicBezTo>
                  <a:pt x="1653" y="256"/>
                  <a:pt x="1653" y="257"/>
                  <a:pt x="1654" y="257"/>
                </a:cubicBezTo>
                <a:cubicBezTo>
                  <a:pt x="1654" y="257"/>
                  <a:pt x="1654" y="257"/>
                  <a:pt x="1655" y="257"/>
                </a:cubicBezTo>
                <a:cubicBezTo>
                  <a:pt x="1656" y="257"/>
                  <a:pt x="1656" y="257"/>
                  <a:pt x="1656" y="257"/>
                </a:cubicBezTo>
                <a:cubicBezTo>
                  <a:pt x="1656" y="256"/>
                  <a:pt x="1656" y="256"/>
                  <a:pt x="1656" y="257"/>
                </a:cubicBezTo>
                <a:cubicBezTo>
                  <a:pt x="1656" y="257"/>
                  <a:pt x="1657" y="257"/>
                  <a:pt x="1657" y="258"/>
                </a:cubicBezTo>
                <a:cubicBezTo>
                  <a:pt x="1658" y="258"/>
                  <a:pt x="1659" y="258"/>
                  <a:pt x="1659" y="259"/>
                </a:cubicBezTo>
                <a:cubicBezTo>
                  <a:pt x="1660" y="259"/>
                  <a:pt x="1660" y="259"/>
                  <a:pt x="1660" y="260"/>
                </a:cubicBezTo>
                <a:cubicBezTo>
                  <a:pt x="1660" y="260"/>
                  <a:pt x="1660" y="261"/>
                  <a:pt x="1660" y="262"/>
                </a:cubicBezTo>
                <a:cubicBezTo>
                  <a:pt x="1660" y="262"/>
                  <a:pt x="1660" y="263"/>
                  <a:pt x="1659" y="263"/>
                </a:cubicBezTo>
                <a:cubicBezTo>
                  <a:pt x="1659" y="264"/>
                  <a:pt x="1658" y="264"/>
                  <a:pt x="1658" y="264"/>
                </a:cubicBezTo>
                <a:cubicBezTo>
                  <a:pt x="1658" y="265"/>
                  <a:pt x="1659" y="265"/>
                  <a:pt x="1658" y="265"/>
                </a:cubicBezTo>
                <a:cubicBezTo>
                  <a:pt x="1658" y="266"/>
                  <a:pt x="1657" y="266"/>
                  <a:pt x="1657" y="266"/>
                </a:cubicBezTo>
                <a:cubicBezTo>
                  <a:pt x="1658" y="267"/>
                  <a:pt x="1659" y="266"/>
                  <a:pt x="1659" y="267"/>
                </a:cubicBezTo>
                <a:cubicBezTo>
                  <a:pt x="1659" y="267"/>
                  <a:pt x="1659" y="267"/>
                  <a:pt x="1659" y="267"/>
                </a:cubicBezTo>
                <a:cubicBezTo>
                  <a:pt x="1659" y="267"/>
                  <a:pt x="1660" y="267"/>
                  <a:pt x="1660" y="267"/>
                </a:cubicBezTo>
                <a:cubicBezTo>
                  <a:pt x="1660" y="267"/>
                  <a:pt x="1660" y="267"/>
                  <a:pt x="1661" y="267"/>
                </a:cubicBezTo>
                <a:cubicBezTo>
                  <a:pt x="1661" y="267"/>
                  <a:pt x="1662" y="267"/>
                  <a:pt x="1662" y="267"/>
                </a:cubicBezTo>
                <a:cubicBezTo>
                  <a:pt x="1661" y="267"/>
                  <a:pt x="1661" y="268"/>
                  <a:pt x="1660" y="268"/>
                </a:cubicBezTo>
                <a:cubicBezTo>
                  <a:pt x="1660" y="268"/>
                  <a:pt x="1661" y="269"/>
                  <a:pt x="1661" y="269"/>
                </a:cubicBezTo>
                <a:cubicBezTo>
                  <a:pt x="1660" y="270"/>
                  <a:pt x="1660" y="270"/>
                  <a:pt x="1660" y="270"/>
                </a:cubicBezTo>
                <a:cubicBezTo>
                  <a:pt x="1659" y="270"/>
                  <a:pt x="1659" y="270"/>
                  <a:pt x="1659" y="271"/>
                </a:cubicBezTo>
                <a:cubicBezTo>
                  <a:pt x="1659" y="271"/>
                  <a:pt x="1659" y="271"/>
                  <a:pt x="1659" y="272"/>
                </a:cubicBezTo>
                <a:cubicBezTo>
                  <a:pt x="1660" y="272"/>
                  <a:pt x="1660" y="272"/>
                  <a:pt x="1660" y="271"/>
                </a:cubicBezTo>
                <a:cubicBezTo>
                  <a:pt x="1661" y="271"/>
                  <a:pt x="1662" y="271"/>
                  <a:pt x="1662" y="270"/>
                </a:cubicBezTo>
                <a:cubicBezTo>
                  <a:pt x="1662" y="270"/>
                  <a:pt x="1662" y="270"/>
                  <a:pt x="1662" y="270"/>
                </a:cubicBezTo>
                <a:cubicBezTo>
                  <a:pt x="1663" y="270"/>
                  <a:pt x="1663" y="270"/>
                  <a:pt x="1663" y="270"/>
                </a:cubicBezTo>
                <a:cubicBezTo>
                  <a:pt x="1664" y="269"/>
                  <a:pt x="1664" y="269"/>
                  <a:pt x="1664" y="269"/>
                </a:cubicBezTo>
                <a:cubicBezTo>
                  <a:pt x="1664" y="268"/>
                  <a:pt x="1664" y="267"/>
                  <a:pt x="1665" y="267"/>
                </a:cubicBezTo>
                <a:cubicBezTo>
                  <a:pt x="1665" y="267"/>
                  <a:pt x="1665" y="266"/>
                  <a:pt x="1666" y="266"/>
                </a:cubicBezTo>
                <a:cubicBezTo>
                  <a:pt x="1666" y="266"/>
                  <a:pt x="1667" y="265"/>
                  <a:pt x="1667" y="265"/>
                </a:cubicBezTo>
                <a:cubicBezTo>
                  <a:pt x="1668" y="266"/>
                  <a:pt x="1668" y="266"/>
                  <a:pt x="1668" y="265"/>
                </a:cubicBezTo>
                <a:cubicBezTo>
                  <a:pt x="1668" y="264"/>
                  <a:pt x="1669" y="265"/>
                  <a:pt x="1670" y="264"/>
                </a:cubicBezTo>
                <a:cubicBezTo>
                  <a:pt x="1670" y="264"/>
                  <a:pt x="1670" y="264"/>
                  <a:pt x="1670" y="264"/>
                </a:cubicBezTo>
                <a:cubicBezTo>
                  <a:pt x="1671" y="264"/>
                  <a:pt x="1671" y="264"/>
                  <a:pt x="1672" y="264"/>
                </a:cubicBezTo>
                <a:cubicBezTo>
                  <a:pt x="1672" y="264"/>
                  <a:pt x="1672" y="264"/>
                  <a:pt x="1673" y="264"/>
                </a:cubicBezTo>
                <a:cubicBezTo>
                  <a:pt x="1672" y="264"/>
                  <a:pt x="1672" y="264"/>
                  <a:pt x="1672" y="264"/>
                </a:cubicBezTo>
                <a:cubicBezTo>
                  <a:pt x="1672" y="264"/>
                  <a:pt x="1673" y="264"/>
                  <a:pt x="1673" y="264"/>
                </a:cubicBezTo>
                <a:cubicBezTo>
                  <a:pt x="1673" y="264"/>
                  <a:pt x="1674" y="264"/>
                  <a:pt x="1674" y="264"/>
                </a:cubicBezTo>
                <a:cubicBezTo>
                  <a:pt x="1674" y="264"/>
                  <a:pt x="1675" y="264"/>
                  <a:pt x="1676" y="265"/>
                </a:cubicBezTo>
                <a:cubicBezTo>
                  <a:pt x="1676" y="265"/>
                  <a:pt x="1676" y="266"/>
                  <a:pt x="1676" y="266"/>
                </a:cubicBezTo>
                <a:cubicBezTo>
                  <a:pt x="1677" y="266"/>
                  <a:pt x="1677" y="265"/>
                  <a:pt x="1677" y="265"/>
                </a:cubicBezTo>
                <a:cubicBezTo>
                  <a:pt x="1677" y="265"/>
                  <a:pt x="1677" y="265"/>
                  <a:pt x="1677" y="265"/>
                </a:cubicBezTo>
                <a:cubicBezTo>
                  <a:pt x="1677" y="265"/>
                  <a:pt x="1678" y="266"/>
                  <a:pt x="1679" y="266"/>
                </a:cubicBezTo>
                <a:cubicBezTo>
                  <a:pt x="1679" y="266"/>
                  <a:pt x="1680" y="266"/>
                  <a:pt x="1680" y="266"/>
                </a:cubicBezTo>
                <a:cubicBezTo>
                  <a:pt x="1681" y="266"/>
                  <a:pt x="1681" y="266"/>
                  <a:pt x="1681" y="266"/>
                </a:cubicBezTo>
                <a:cubicBezTo>
                  <a:pt x="1681" y="266"/>
                  <a:pt x="1681" y="267"/>
                  <a:pt x="1681" y="267"/>
                </a:cubicBezTo>
                <a:cubicBezTo>
                  <a:pt x="1681" y="267"/>
                  <a:pt x="1681" y="267"/>
                  <a:pt x="1682" y="267"/>
                </a:cubicBezTo>
                <a:cubicBezTo>
                  <a:pt x="1682" y="268"/>
                  <a:pt x="1682" y="268"/>
                  <a:pt x="1681" y="269"/>
                </a:cubicBezTo>
                <a:cubicBezTo>
                  <a:pt x="1681" y="270"/>
                  <a:pt x="1681" y="271"/>
                  <a:pt x="1682" y="271"/>
                </a:cubicBezTo>
                <a:cubicBezTo>
                  <a:pt x="1682" y="271"/>
                  <a:pt x="1682" y="272"/>
                  <a:pt x="1683" y="272"/>
                </a:cubicBezTo>
                <a:cubicBezTo>
                  <a:pt x="1683" y="272"/>
                  <a:pt x="1684" y="272"/>
                  <a:pt x="1685" y="272"/>
                </a:cubicBezTo>
                <a:cubicBezTo>
                  <a:pt x="1685" y="272"/>
                  <a:pt x="1685" y="273"/>
                  <a:pt x="1685" y="272"/>
                </a:cubicBezTo>
                <a:cubicBezTo>
                  <a:pt x="1684" y="272"/>
                  <a:pt x="1684" y="272"/>
                  <a:pt x="1683" y="272"/>
                </a:cubicBezTo>
                <a:cubicBezTo>
                  <a:pt x="1683" y="272"/>
                  <a:pt x="1683" y="272"/>
                  <a:pt x="1682" y="272"/>
                </a:cubicBezTo>
                <a:cubicBezTo>
                  <a:pt x="1682" y="272"/>
                  <a:pt x="1682" y="273"/>
                  <a:pt x="1682" y="273"/>
                </a:cubicBezTo>
                <a:cubicBezTo>
                  <a:pt x="1682" y="274"/>
                  <a:pt x="1682" y="274"/>
                  <a:pt x="1682" y="274"/>
                </a:cubicBezTo>
                <a:cubicBezTo>
                  <a:pt x="1682" y="275"/>
                  <a:pt x="1682" y="275"/>
                  <a:pt x="1682" y="275"/>
                </a:cubicBezTo>
                <a:cubicBezTo>
                  <a:pt x="1682" y="276"/>
                  <a:pt x="1681" y="276"/>
                  <a:pt x="1682" y="276"/>
                </a:cubicBezTo>
                <a:cubicBezTo>
                  <a:pt x="1682" y="276"/>
                  <a:pt x="1682" y="276"/>
                  <a:pt x="1682" y="276"/>
                </a:cubicBezTo>
                <a:cubicBezTo>
                  <a:pt x="1683" y="276"/>
                  <a:pt x="1683" y="276"/>
                  <a:pt x="1683" y="276"/>
                </a:cubicBezTo>
                <a:cubicBezTo>
                  <a:pt x="1683" y="276"/>
                  <a:pt x="1683" y="276"/>
                  <a:pt x="1684" y="276"/>
                </a:cubicBezTo>
                <a:cubicBezTo>
                  <a:pt x="1684" y="276"/>
                  <a:pt x="1684" y="276"/>
                  <a:pt x="1684" y="276"/>
                </a:cubicBezTo>
                <a:cubicBezTo>
                  <a:pt x="1685" y="277"/>
                  <a:pt x="1684" y="277"/>
                  <a:pt x="1684" y="277"/>
                </a:cubicBezTo>
                <a:cubicBezTo>
                  <a:pt x="1684" y="278"/>
                  <a:pt x="1684" y="278"/>
                  <a:pt x="1684" y="278"/>
                </a:cubicBezTo>
                <a:cubicBezTo>
                  <a:pt x="1685" y="278"/>
                  <a:pt x="1685" y="278"/>
                  <a:pt x="1685" y="278"/>
                </a:cubicBezTo>
                <a:cubicBezTo>
                  <a:pt x="1686" y="277"/>
                  <a:pt x="1686" y="278"/>
                  <a:pt x="1686" y="278"/>
                </a:cubicBezTo>
                <a:cubicBezTo>
                  <a:pt x="1686" y="278"/>
                  <a:pt x="1686" y="278"/>
                  <a:pt x="1686" y="277"/>
                </a:cubicBezTo>
                <a:cubicBezTo>
                  <a:pt x="1686" y="277"/>
                  <a:pt x="1686" y="277"/>
                  <a:pt x="1687" y="278"/>
                </a:cubicBezTo>
                <a:cubicBezTo>
                  <a:pt x="1687" y="278"/>
                  <a:pt x="1686" y="278"/>
                  <a:pt x="1686" y="279"/>
                </a:cubicBezTo>
                <a:cubicBezTo>
                  <a:pt x="1686" y="279"/>
                  <a:pt x="1687" y="279"/>
                  <a:pt x="1687" y="279"/>
                </a:cubicBezTo>
                <a:cubicBezTo>
                  <a:pt x="1687" y="278"/>
                  <a:pt x="1687" y="278"/>
                  <a:pt x="1687" y="278"/>
                </a:cubicBezTo>
                <a:cubicBezTo>
                  <a:pt x="1687" y="277"/>
                  <a:pt x="1687" y="277"/>
                  <a:pt x="1687" y="277"/>
                </a:cubicBezTo>
                <a:cubicBezTo>
                  <a:pt x="1686" y="276"/>
                  <a:pt x="1688" y="277"/>
                  <a:pt x="1688" y="277"/>
                </a:cubicBezTo>
                <a:cubicBezTo>
                  <a:pt x="1688" y="277"/>
                  <a:pt x="1689" y="278"/>
                  <a:pt x="1689" y="278"/>
                </a:cubicBezTo>
                <a:cubicBezTo>
                  <a:pt x="1689" y="278"/>
                  <a:pt x="1690" y="278"/>
                  <a:pt x="1690" y="278"/>
                </a:cubicBezTo>
                <a:cubicBezTo>
                  <a:pt x="1691" y="278"/>
                  <a:pt x="1691" y="279"/>
                  <a:pt x="1691" y="278"/>
                </a:cubicBezTo>
                <a:cubicBezTo>
                  <a:pt x="1691" y="278"/>
                  <a:pt x="1691" y="278"/>
                  <a:pt x="1691" y="278"/>
                </a:cubicBezTo>
                <a:cubicBezTo>
                  <a:pt x="1692" y="277"/>
                  <a:pt x="1692" y="278"/>
                  <a:pt x="1692" y="278"/>
                </a:cubicBezTo>
                <a:cubicBezTo>
                  <a:pt x="1692" y="278"/>
                  <a:pt x="1692" y="278"/>
                  <a:pt x="1692" y="278"/>
                </a:cubicBezTo>
                <a:cubicBezTo>
                  <a:pt x="1692" y="278"/>
                  <a:pt x="1692" y="278"/>
                  <a:pt x="1692" y="279"/>
                </a:cubicBezTo>
                <a:cubicBezTo>
                  <a:pt x="1692" y="279"/>
                  <a:pt x="1692" y="279"/>
                  <a:pt x="1693" y="280"/>
                </a:cubicBezTo>
                <a:cubicBezTo>
                  <a:pt x="1693" y="280"/>
                  <a:pt x="1693" y="280"/>
                  <a:pt x="1693" y="280"/>
                </a:cubicBezTo>
                <a:cubicBezTo>
                  <a:pt x="1694" y="280"/>
                  <a:pt x="1694" y="280"/>
                  <a:pt x="1694" y="280"/>
                </a:cubicBezTo>
                <a:cubicBezTo>
                  <a:pt x="1694" y="280"/>
                  <a:pt x="1694" y="281"/>
                  <a:pt x="1695" y="281"/>
                </a:cubicBezTo>
                <a:cubicBezTo>
                  <a:pt x="1695" y="281"/>
                  <a:pt x="1695" y="281"/>
                  <a:pt x="1696" y="281"/>
                </a:cubicBezTo>
                <a:cubicBezTo>
                  <a:pt x="1696" y="282"/>
                  <a:pt x="1696" y="282"/>
                  <a:pt x="1696" y="282"/>
                </a:cubicBezTo>
                <a:cubicBezTo>
                  <a:pt x="1695" y="282"/>
                  <a:pt x="1695" y="282"/>
                  <a:pt x="1695" y="283"/>
                </a:cubicBezTo>
                <a:cubicBezTo>
                  <a:pt x="1696" y="283"/>
                  <a:pt x="1696" y="283"/>
                  <a:pt x="1696" y="283"/>
                </a:cubicBezTo>
                <a:cubicBezTo>
                  <a:pt x="1696" y="283"/>
                  <a:pt x="1697" y="283"/>
                  <a:pt x="1697" y="283"/>
                </a:cubicBezTo>
                <a:cubicBezTo>
                  <a:pt x="1697" y="283"/>
                  <a:pt x="1697" y="284"/>
                  <a:pt x="1697" y="284"/>
                </a:cubicBezTo>
                <a:cubicBezTo>
                  <a:pt x="1698" y="284"/>
                  <a:pt x="1698" y="284"/>
                  <a:pt x="1698" y="284"/>
                </a:cubicBezTo>
                <a:cubicBezTo>
                  <a:pt x="1697" y="285"/>
                  <a:pt x="1698" y="285"/>
                  <a:pt x="1697" y="285"/>
                </a:cubicBezTo>
                <a:cubicBezTo>
                  <a:pt x="1697" y="286"/>
                  <a:pt x="1697" y="284"/>
                  <a:pt x="1696" y="284"/>
                </a:cubicBezTo>
                <a:cubicBezTo>
                  <a:pt x="1696" y="284"/>
                  <a:pt x="1695" y="284"/>
                  <a:pt x="1695" y="284"/>
                </a:cubicBezTo>
                <a:cubicBezTo>
                  <a:pt x="1695" y="284"/>
                  <a:pt x="1695" y="284"/>
                  <a:pt x="1695" y="284"/>
                </a:cubicBezTo>
                <a:cubicBezTo>
                  <a:pt x="1695" y="284"/>
                  <a:pt x="1695" y="284"/>
                  <a:pt x="1694" y="284"/>
                </a:cubicBezTo>
                <a:cubicBezTo>
                  <a:pt x="1694" y="284"/>
                  <a:pt x="1694" y="284"/>
                  <a:pt x="1694" y="285"/>
                </a:cubicBezTo>
                <a:cubicBezTo>
                  <a:pt x="1693" y="285"/>
                  <a:pt x="1693" y="285"/>
                  <a:pt x="1693" y="285"/>
                </a:cubicBezTo>
                <a:cubicBezTo>
                  <a:pt x="1694" y="286"/>
                  <a:pt x="1694" y="286"/>
                  <a:pt x="1695" y="286"/>
                </a:cubicBezTo>
                <a:cubicBezTo>
                  <a:pt x="1695" y="286"/>
                  <a:pt x="1695" y="286"/>
                  <a:pt x="1695" y="286"/>
                </a:cubicBezTo>
                <a:cubicBezTo>
                  <a:pt x="1695" y="286"/>
                  <a:pt x="1695" y="286"/>
                  <a:pt x="1696" y="286"/>
                </a:cubicBezTo>
                <a:cubicBezTo>
                  <a:pt x="1696" y="286"/>
                  <a:pt x="1696" y="286"/>
                  <a:pt x="1696" y="287"/>
                </a:cubicBezTo>
                <a:cubicBezTo>
                  <a:pt x="1696" y="288"/>
                  <a:pt x="1697" y="287"/>
                  <a:pt x="1697" y="287"/>
                </a:cubicBezTo>
                <a:cubicBezTo>
                  <a:pt x="1697" y="288"/>
                  <a:pt x="1697" y="288"/>
                  <a:pt x="1697" y="289"/>
                </a:cubicBezTo>
                <a:cubicBezTo>
                  <a:pt x="1697" y="289"/>
                  <a:pt x="1697" y="289"/>
                  <a:pt x="1697" y="290"/>
                </a:cubicBezTo>
                <a:cubicBezTo>
                  <a:pt x="1698" y="290"/>
                  <a:pt x="1698" y="290"/>
                  <a:pt x="1698" y="290"/>
                </a:cubicBezTo>
                <a:cubicBezTo>
                  <a:pt x="1698" y="290"/>
                  <a:pt x="1698" y="291"/>
                  <a:pt x="1699" y="290"/>
                </a:cubicBezTo>
                <a:cubicBezTo>
                  <a:pt x="1699" y="290"/>
                  <a:pt x="1700" y="290"/>
                  <a:pt x="1700" y="290"/>
                </a:cubicBezTo>
                <a:cubicBezTo>
                  <a:pt x="1699" y="291"/>
                  <a:pt x="1699" y="291"/>
                  <a:pt x="1699" y="291"/>
                </a:cubicBezTo>
                <a:cubicBezTo>
                  <a:pt x="1699" y="291"/>
                  <a:pt x="1699" y="291"/>
                  <a:pt x="1699" y="291"/>
                </a:cubicBezTo>
                <a:cubicBezTo>
                  <a:pt x="1700" y="291"/>
                  <a:pt x="1700" y="292"/>
                  <a:pt x="1699" y="292"/>
                </a:cubicBezTo>
                <a:cubicBezTo>
                  <a:pt x="1699" y="293"/>
                  <a:pt x="1699" y="293"/>
                  <a:pt x="1699" y="293"/>
                </a:cubicBezTo>
                <a:cubicBezTo>
                  <a:pt x="1699" y="294"/>
                  <a:pt x="1700" y="293"/>
                  <a:pt x="1700" y="293"/>
                </a:cubicBezTo>
                <a:cubicBezTo>
                  <a:pt x="1700" y="294"/>
                  <a:pt x="1699" y="294"/>
                  <a:pt x="1699" y="294"/>
                </a:cubicBezTo>
                <a:cubicBezTo>
                  <a:pt x="1699" y="295"/>
                  <a:pt x="1699" y="295"/>
                  <a:pt x="1699" y="295"/>
                </a:cubicBezTo>
                <a:cubicBezTo>
                  <a:pt x="1699" y="296"/>
                  <a:pt x="1699" y="296"/>
                  <a:pt x="1699" y="296"/>
                </a:cubicBezTo>
                <a:cubicBezTo>
                  <a:pt x="1700" y="297"/>
                  <a:pt x="1700" y="297"/>
                  <a:pt x="1699" y="297"/>
                </a:cubicBezTo>
                <a:cubicBezTo>
                  <a:pt x="1698" y="297"/>
                  <a:pt x="1699" y="297"/>
                  <a:pt x="1699" y="297"/>
                </a:cubicBezTo>
                <a:cubicBezTo>
                  <a:pt x="1700" y="297"/>
                  <a:pt x="1700" y="297"/>
                  <a:pt x="1700" y="298"/>
                </a:cubicBezTo>
                <a:cubicBezTo>
                  <a:pt x="1700" y="298"/>
                  <a:pt x="1700" y="299"/>
                  <a:pt x="1700" y="299"/>
                </a:cubicBezTo>
                <a:cubicBezTo>
                  <a:pt x="1701" y="299"/>
                  <a:pt x="1701" y="298"/>
                  <a:pt x="1701" y="298"/>
                </a:cubicBezTo>
                <a:cubicBezTo>
                  <a:pt x="1702" y="298"/>
                  <a:pt x="1702" y="299"/>
                  <a:pt x="1702" y="299"/>
                </a:cubicBezTo>
                <a:cubicBezTo>
                  <a:pt x="1701" y="299"/>
                  <a:pt x="1701" y="299"/>
                  <a:pt x="1701" y="300"/>
                </a:cubicBezTo>
                <a:cubicBezTo>
                  <a:pt x="1702" y="300"/>
                  <a:pt x="1702" y="300"/>
                  <a:pt x="1701" y="300"/>
                </a:cubicBezTo>
                <a:cubicBezTo>
                  <a:pt x="1701" y="301"/>
                  <a:pt x="1701" y="300"/>
                  <a:pt x="1701" y="301"/>
                </a:cubicBezTo>
                <a:cubicBezTo>
                  <a:pt x="1701" y="301"/>
                  <a:pt x="1701" y="301"/>
                  <a:pt x="1700" y="301"/>
                </a:cubicBezTo>
                <a:cubicBezTo>
                  <a:pt x="1700" y="301"/>
                  <a:pt x="1700" y="301"/>
                  <a:pt x="1700" y="302"/>
                </a:cubicBezTo>
                <a:cubicBezTo>
                  <a:pt x="1701" y="302"/>
                  <a:pt x="1701" y="302"/>
                  <a:pt x="1701" y="301"/>
                </a:cubicBezTo>
                <a:cubicBezTo>
                  <a:pt x="1701" y="300"/>
                  <a:pt x="1701" y="301"/>
                  <a:pt x="1702" y="301"/>
                </a:cubicBezTo>
                <a:cubicBezTo>
                  <a:pt x="1702" y="301"/>
                  <a:pt x="1702" y="301"/>
                  <a:pt x="1702" y="301"/>
                </a:cubicBezTo>
                <a:cubicBezTo>
                  <a:pt x="1702" y="302"/>
                  <a:pt x="1702" y="302"/>
                  <a:pt x="1703" y="302"/>
                </a:cubicBezTo>
                <a:cubicBezTo>
                  <a:pt x="1703" y="302"/>
                  <a:pt x="1703" y="301"/>
                  <a:pt x="1703" y="301"/>
                </a:cubicBezTo>
                <a:cubicBezTo>
                  <a:pt x="1703" y="300"/>
                  <a:pt x="1703" y="301"/>
                  <a:pt x="1704" y="301"/>
                </a:cubicBezTo>
                <a:cubicBezTo>
                  <a:pt x="1704" y="301"/>
                  <a:pt x="1704" y="302"/>
                  <a:pt x="1704" y="301"/>
                </a:cubicBezTo>
                <a:cubicBezTo>
                  <a:pt x="1705" y="301"/>
                  <a:pt x="1704" y="301"/>
                  <a:pt x="1705" y="300"/>
                </a:cubicBezTo>
                <a:cubicBezTo>
                  <a:pt x="1705" y="300"/>
                  <a:pt x="1705" y="299"/>
                  <a:pt x="1706" y="299"/>
                </a:cubicBezTo>
                <a:cubicBezTo>
                  <a:pt x="1706" y="299"/>
                  <a:pt x="1706" y="299"/>
                  <a:pt x="1706" y="300"/>
                </a:cubicBezTo>
                <a:cubicBezTo>
                  <a:pt x="1706" y="300"/>
                  <a:pt x="1706" y="300"/>
                  <a:pt x="1706" y="300"/>
                </a:cubicBezTo>
                <a:cubicBezTo>
                  <a:pt x="1706" y="301"/>
                  <a:pt x="1706" y="301"/>
                  <a:pt x="1707" y="301"/>
                </a:cubicBezTo>
                <a:cubicBezTo>
                  <a:pt x="1707" y="302"/>
                  <a:pt x="1707" y="301"/>
                  <a:pt x="1707" y="301"/>
                </a:cubicBezTo>
                <a:cubicBezTo>
                  <a:pt x="1707" y="301"/>
                  <a:pt x="1707" y="301"/>
                  <a:pt x="1707" y="300"/>
                </a:cubicBezTo>
                <a:cubicBezTo>
                  <a:pt x="1707" y="300"/>
                  <a:pt x="1707" y="300"/>
                  <a:pt x="1706" y="299"/>
                </a:cubicBezTo>
                <a:cubicBezTo>
                  <a:pt x="1706" y="299"/>
                  <a:pt x="1706" y="299"/>
                  <a:pt x="1707" y="299"/>
                </a:cubicBezTo>
                <a:cubicBezTo>
                  <a:pt x="1707" y="298"/>
                  <a:pt x="1707" y="299"/>
                  <a:pt x="1707" y="299"/>
                </a:cubicBezTo>
                <a:cubicBezTo>
                  <a:pt x="1707" y="300"/>
                  <a:pt x="1708" y="300"/>
                  <a:pt x="1708" y="300"/>
                </a:cubicBezTo>
                <a:cubicBezTo>
                  <a:pt x="1708" y="300"/>
                  <a:pt x="1708" y="300"/>
                  <a:pt x="1708" y="299"/>
                </a:cubicBezTo>
                <a:cubicBezTo>
                  <a:pt x="1709" y="299"/>
                  <a:pt x="1708" y="299"/>
                  <a:pt x="1708" y="299"/>
                </a:cubicBezTo>
                <a:cubicBezTo>
                  <a:pt x="1707" y="299"/>
                  <a:pt x="1707" y="299"/>
                  <a:pt x="1707" y="298"/>
                </a:cubicBezTo>
                <a:cubicBezTo>
                  <a:pt x="1707" y="298"/>
                  <a:pt x="1708" y="298"/>
                  <a:pt x="1708" y="298"/>
                </a:cubicBezTo>
                <a:cubicBezTo>
                  <a:pt x="1709" y="298"/>
                  <a:pt x="1709" y="298"/>
                  <a:pt x="1709" y="299"/>
                </a:cubicBezTo>
                <a:cubicBezTo>
                  <a:pt x="1709" y="299"/>
                  <a:pt x="1709" y="299"/>
                  <a:pt x="1709" y="299"/>
                </a:cubicBezTo>
                <a:cubicBezTo>
                  <a:pt x="1710" y="299"/>
                  <a:pt x="1710" y="299"/>
                  <a:pt x="1710" y="299"/>
                </a:cubicBezTo>
                <a:cubicBezTo>
                  <a:pt x="1710" y="299"/>
                  <a:pt x="1710" y="299"/>
                  <a:pt x="1709" y="299"/>
                </a:cubicBezTo>
                <a:cubicBezTo>
                  <a:pt x="1709" y="298"/>
                  <a:pt x="1708" y="298"/>
                  <a:pt x="1709" y="298"/>
                </a:cubicBezTo>
                <a:cubicBezTo>
                  <a:pt x="1709" y="298"/>
                  <a:pt x="1709" y="297"/>
                  <a:pt x="1709" y="297"/>
                </a:cubicBezTo>
                <a:cubicBezTo>
                  <a:pt x="1710" y="297"/>
                  <a:pt x="1710" y="298"/>
                  <a:pt x="1710" y="298"/>
                </a:cubicBezTo>
                <a:cubicBezTo>
                  <a:pt x="1710" y="299"/>
                  <a:pt x="1711" y="298"/>
                  <a:pt x="1711" y="298"/>
                </a:cubicBezTo>
                <a:cubicBezTo>
                  <a:pt x="1711" y="297"/>
                  <a:pt x="1712" y="297"/>
                  <a:pt x="1712" y="297"/>
                </a:cubicBezTo>
                <a:cubicBezTo>
                  <a:pt x="1712" y="297"/>
                  <a:pt x="1712" y="296"/>
                  <a:pt x="1712" y="296"/>
                </a:cubicBezTo>
                <a:cubicBezTo>
                  <a:pt x="1713" y="297"/>
                  <a:pt x="1713" y="297"/>
                  <a:pt x="1713" y="297"/>
                </a:cubicBezTo>
                <a:cubicBezTo>
                  <a:pt x="1714" y="297"/>
                  <a:pt x="1714" y="297"/>
                  <a:pt x="1714" y="297"/>
                </a:cubicBezTo>
                <a:cubicBezTo>
                  <a:pt x="1714" y="296"/>
                  <a:pt x="1715" y="297"/>
                  <a:pt x="1715" y="297"/>
                </a:cubicBezTo>
                <a:cubicBezTo>
                  <a:pt x="1715" y="298"/>
                  <a:pt x="1715" y="297"/>
                  <a:pt x="1716" y="297"/>
                </a:cubicBezTo>
                <a:cubicBezTo>
                  <a:pt x="1716" y="296"/>
                  <a:pt x="1716" y="296"/>
                  <a:pt x="1716" y="296"/>
                </a:cubicBezTo>
                <a:cubicBezTo>
                  <a:pt x="1716" y="295"/>
                  <a:pt x="1716" y="295"/>
                  <a:pt x="1716" y="295"/>
                </a:cubicBezTo>
                <a:cubicBezTo>
                  <a:pt x="1716" y="295"/>
                  <a:pt x="1716" y="294"/>
                  <a:pt x="1716" y="294"/>
                </a:cubicBezTo>
                <a:cubicBezTo>
                  <a:pt x="1715" y="294"/>
                  <a:pt x="1716" y="294"/>
                  <a:pt x="1716" y="294"/>
                </a:cubicBezTo>
                <a:cubicBezTo>
                  <a:pt x="1716" y="294"/>
                  <a:pt x="1716" y="293"/>
                  <a:pt x="1716" y="293"/>
                </a:cubicBezTo>
                <a:cubicBezTo>
                  <a:pt x="1716" y="292"/>
                  <a:pt x="1716" y="291"/>
                  <a:pt x="1716" y="291"/>
                </a:cubicBezTo>
                <a:cubicBezTo>
                  <a:pt x="1715" y="290"/>
                  <a:pt x="1715" y="290"/>
                  <a:pt x="1715" y="290"/>
                </a:cubicBezTo>
                <a:cubicBezTo>
                  <a:pt x="1714" y="291"/>
                  <a:pt x="1714" y="290"/>
                  <a:pt x="1714" y="290"/>
                </a:cubicBezTo>
                <a:cubicBezTo>
                  <a:pt x="1714" y="289"/>
                  <a:pt x="1714" y="288"/>
                  <a:pt x="1713" y="287"/>
                </a:cubicBezTo>
                <a:cubicBezTo>
                  <a:pt x="1713" y="287"/>
                  <a:pt x="1713" y="286"/>
                  <a:pt x="1713" y="286"/>
                </a:cubicBezTo>
                <a:cubicBezTo>
                  <a:pt x="1713" y="285"/>
                  <a:pt x="1713" y="285"/>
                  <a:pt x="1712" y="284"/>
                </a:cubicBezTo>
                <a:cubicBezTo>
                  <a:pt x="1712" y="284"/>
                  <a:pt x="1711" y="282"/>
                  <a:pt x="1710" y="282"/>
                </a:cubicBezTo>
                <a:cubicBezTo>
                  <a:pt x="1709" y="281"/>
                  <a:pt x="1707" y="279"/>
                  <a:pt x="1707" y="278"/>
                </a:cubicBezTo>
                <a:cubicBezTo>
                  <a:pt x="1706" y="278"/>
                  <a:pt x="1703" y="275"/>
                  <a:pt x="1702" y="274"/>
                </a:cubicBezTo>
                <a:cubicBezTo>
                  <a:pt x="1702" y="274"/>
                  <a:pt x="1701" y="272"/>
                  <a:pt x="1700" y="272"/>
                </a:cubicBezTo>
                <a:cubicBezTo>
                  <a:pt x="1700" y="272"/>
                  <a:pt x="1700" y="272"/>
                  <a:pt x="1700" y="272"/>
                </a:cubicBezTo>
                <a:cubicBezTo>
                  <a:pt x="1700" y="272"/>
                  <a:pt x="1700" y="272"/>
                  <a:pt x="1700" y="272"/>
                </a:cubicBezTo>
                <a:cubicBezTo>
                  <a:pt x="1699" y="272"/>
                  <a:pt x="1698" y="271"/>
                  <a:pt x="1697" y="270"/>
                </a:cubicBezTo>
                <a:cubicBezTo>
                  <a:pt x="1696" y="270"/>
                  <a:pt x="1696" y="269"/>
                  <a:pt x="1695" y="269"/>
                </a:cubicBezTo>
                <a:cubicBezTo>
                  <a:pt x="1694" y="269"/>
                  <a:pt x="1693" y="269"/>
                  <a:pt x="1693" y="268"/>
                </a:cubicBezTo>
                <a:cubicBezTo>
                  <a:pt x="1693" y="267"/>
                  <a:pt x="1694" y="267"/>
                  <a:pt x="1693" y="267"/>
                </a:cubicBezTo>
                <a:cubicBezTo>
                  <a:pt x="1693" y="266"/>
                  <a:pt x="1693" y="266"/>
                  <a:pt x="1693" y="266"/>
                </a:cubicBezTo>
                <a:cubicBezTo>
                  <a:pt x="1693" y="265"/>
                  <a:pt x="1692" y="265"/>
                  <a:pt x="1692" y="265"/>
                </a:cubicBezTo>
                <a:cubicBezTo>
                  <a:pt x="1692" y="264"/>
                  <a:pt x="1693" y="264"/>
                  <a:pt x="1693" y="264"/>
                </a:cubicBezTo>
                <a:cubicBezTo>
                  <a:pt x="1694" y="263"/>
                  <a:pt x="1694" y="263"/>
                  <a:pt x="1694" y="263"/>
                </a:cubicBezTo>
                <a:cubicBezTo>
                  <a:pt x="1695" y="263"/>
                  <a:pt x="1695" y="263"/>
                  <a:pt x="1696" y="263"/>
                </a:cubicBezTo>
                <a:cubicBezTo>
                  <a:pt x="1696" y="263"/>
                  <a:pt x="1696" y="262"/>
                  <a:pt x="1697" y="262"/>
                </a:cubicBezTo>
                <a:cubicBezTo>
                  <a:pt x="1697" y="261"/>
                  <a:pt x="1697" y="261"/>
                  <a:pt x="1698" y="260"/>
                </a:cubicBezTo>
                <a:cubicBezTo>
                  <a:pt x="1698" y="260"/>
                  <a:pt x="1699" y="260"/>
                  <a:pt x="1699" y="259"/>
                </a:cubicBezTo>
                <a:cubicBezTo>
                  <a:pt x="1699" y="259"/>
                  <a:pt x="1699" y="259"/>
                  <a:pt x="1699" y="258"/>
                </a:cubicBezTo>
                <a:cubicBezTo>
                  <a:pt x="1699" y="258"/>
                  <a:pt x="1700" y="257"/>
                  <a:pt x="1700" y="257"/>
                </a:cubicBezTo>
                <a:cubicBezTo>
                  <a:pt x="1701" y="257"/>
                  <a:pt x="1701" y="256"/>
                  <a:pt x="1700" y="256"/>
                </a:cubicBezTo>
                <a:cubicBezTo>
                  <a:pt x="1700" y="255"/>
                  <a:pt x="1700" y="254"/>
                  <a:pt x="1699" y="254"/>
                </a:cubicBezTo>
                <a:cubicBezTo>
                  <a:pt x="1699" y="253"/>
                  <a:pt x="1699" y="253"/>
                  <a:pt x="1698" y="253"/>
                </a:cubicBezTo>
                <a:cubicBezTo>
                  <a:pt x="1698" y="252"/>
                  <a:pt x="1698" y="252"/>
                  <a:pt x="1698" y="251"/>
                </a:cubicBezTo>
                <a:cubicBezTo>
                  <a:pt x="1698" y="251"/>
                  <a:pt x="1698" y="251"/>
                  <a:pt x="1698" y="250"/>
                </a:cubicBezTo>
                <a:cubicBezTo>
                  <a:pt x="1698" y="250"/>
                  <a:pt x="1698" y="250"/>
                  <a:pt x="1698" y="249"/>
                </a:cubicBezTo>
                <a:cubicBezTo>
                  <a:pt x="1699" y="249"/>
                  <a:pt x="1699" y="249"/>
                  <a:pt x="1699" y="248"/>
                </a:cubicBezTo>
                <a:cubicBezTo>
                  <a:pt x="1699" y="248"/>
                  <a:pt x="1699" y="248"/>
                  <a:pt x="1699" y="248"/>
                </a:cubicBezTo>
                <a:cubicBezTo>
                  <a:pt x="1699" y="247"/>
                  <a:pt x="1700" y="247"/>
                  <a:pt x="1700" y="247"/>
                </a:cubicBezTo>
                <a:cubicBezTo>
                  <a:pt x="1701" y="248"/>
                  <a:pt x="1701" y="247"/>
                  <a:pt x="1701" y="247"/>
                </a:cubicBezTo>
                <a:cubicBezTo>
                  <a:pt x="1701" y="247"/>
                  <a:pt x="1701" y="247"/>
                  <a:pt x="1701" y="247"/>
                </a:cubicBezTo>
                <a:cubicBezTo>
                  <a:pt x="1701" y="248"/>
                  <a:pt x="1701" y="247"/>
                  <a:pt x="1701" y="246"/>
                </a:cubicBezTo>
                <a:cubicBezTo>
                  <a:pt x="1701" y="246"/>
                  <a:pt x="1701" y="245"/>
                  <a:pt x="1700" y="245"/>
                </a:cubicBezTo>
                <a:cubicBezTo>
                  <a:pt x="1700" y="245"/>
                  <a:pt x="1700" y="245"/>
                  <a:pt x="1700" y="245"/>
                </a:cubicBezTo>
                <a:cubicBezTo>
                  <a:pt x="1701" y="245"/>
                  <a:pt x="1702" y="245"/>
                  <a:pt x="1702" y="245"/>
                </a:cubicBezTo>
                <a:cubicBezTo>
                  <a:pt x="1702" y="245"/>
                  <a:pt x="1703" y="245"/>
                  <a:pt x="1703" y="245"/>
                </a:cubicBezTo>
                <a:cubicBezTo>
                  <a:pt x="1703" y="245"/>
                  <a:pt x="1702" y="244"/>
                  <a:pt x="1703" y="244"/>
                </a:cubicBezTo>
                <a:cubicBezTo>
                  <a:pt x="1703" y="243"/>
                  <a:pt x="1703" y="243"/>
                  <a:pt x="1703" y="243"/>
                </a:cubicBezTo>
                <a:cubicBezTo>
                  <a:pt x="1702" y="243"/>
                  <a:pt x="1703" y="243"/>
                  <a:pt x="1703" y="243"/>
                </a:cubicBezTo>
                <a:cubicBezTo>
                  <a:pt x="1703" y="243"/>
                  <a:pt x="1703" y="242"/>
                  <a:pt x="1703" y="242"/>
                </a:cubicBezTo>
                <a:cubicBezTo>
                  <a:pt x="1703" y="241"/>
                  <a:pt x="1703" y="241"/>
                  <a:pt x="1703" y="241"/>
                </a:cubicBezTo>
                <a:cubicBezTo>
                  <a:pt x="1703" y="240"/>
                  <a:pt x="1704" y="240"/>
                  <a:pt x="1704" y="241"/>
                </a:cubicBezTo>
                <a:cubicBezTo>
                  <a:pt x="1705" y="241"/>
                  <a:pt x="1705" y="242"/>
                  <a:pt x="1705" y="243"/>
                </a:cubicBezTo>
                <a:cubicBezTo>
                  <a:pt x="1705" y="243"/>
                  <a:pt x="1705" y="243"/>
                  <a:pt x="1705" y="242"/>
                </a:cubicBezTo>
                <a:cubicBezTo>
                  <a:pt x="1705" y="242"/>
                  <a:pt x="1705" y="241"/>
                  <a:pt x="1706" y="241"/>
                </a:cubicBezTo>
                <a:cubicBezTo>
                  <a:pt x="1706" y="241"/>
                  <a:pt x="1706" y="241"/>
                  <a:pt x="1707" y="242"/>
                </a:cubicBezTo>
                <a:cubicBezTo>
                  <a:pt x="1707" y="242"/>
                  <a:pt x="1707" y="243"/>
                  <a:pt x="1707" y="243"/>
                </a:cubicBezTo>
                <a:cubicBezTo>
                  <a:pt x="1707" y="243"/>
                  <a:pt x="1708" y="243"/>
                  <a:pt x="1709" y="243"/>
                </a:cubicBezTo>
                <a:cubicBezTo>
                  <a:pt x="1709" y="244"/>
                  <a:pt x="1709" y="244"/>
                  <a:pt x="1710" y="244"/>
                </a:cubicBezTo>
                <a:cubicBezTo>
                  <a:pt x="1710" y="244"/>
                  <a:pt x="1710" y="243"/>
                  <a:pt x="1710" y="244"/>
                </a:cubicBezTo>
                <a:cubicBezTo>
                  <a:pt x="1710" y="244"/>
                  <a:pt x="1711" y="244"/>
                  <a:pt x="1711" y="244"/>
                </a:cubicBezTo>
                <a:cubicBezTo>
                  <a:pt x="1712" y="244"/>
                  <a:pt x="1712" y="244"/>
                  <a:pt x="1712" y="244"/>
                </a:cubicBezTo>
                <a:cubicBezTo>
                  <a:pt x="1712" y="245"/>
                  <a:pt x="1713" y="245"/>
                  <a:pt x="1713" y="245"/>
                </a:cubicBezTo>
                <a:cubicBezTo>
                  <a:pt x="1714" y="244"/>
                  <a:pt x="1714" y="244"/>
                  <a:pt x="1715" y="244"/>
                </a:cubicBezTo>
                <a:cubicBezTo>
                  <a:pt x="1715" y="244"/>
                  <a:pt x="1716" y="243"/>
                  <a:pt x="1716" y="243"/>
                </a:cubicBezTo>
                <a:cubicBezTo>
                  <a:pt x="1717" y="243"/>
                  <a:pt x="1717" y="243"/>
                  <a:pt x="1718" y="242"/>
                </a:cubicBezTo>
                <a:cubicBezTo>
                  <a:pt x="1718" y="242"/>
                  <a:pt x="1719" y="241"/>
                  <a:pt x="1720" y="240"/>
                </a:cubicBezTo>
                <a:cubicBezTo>
                  <a:pt x="1720" y="240"/>
                  <a:pt x="1721" y="239"/>
                  <a:pt x="1721" y="239"/>
                </a:cubicBezTo>
                <a:cubicBezTo>
                  <a:pt x="1721" y="238"/>
                  <a:pt x="1721" y="238"/>
                  <a:pt x="1721" y="238"/>
                </a:cubicBezTo>
                <a:cubicBezTo>
                  <a:pt x="1722" y="238"/>
                  <a:pt x="1722" y="237"/>
                  <a:pt x="1722" y="236"/>
                </a:cubicBezTo>
                <a:cubicBezTo>
                  <a:pt x="1722" y="236"/>
                  <a:pt x="1721" y="236"/>
                  <a:pt x="1722" y="236"/>
                </a:cubicBezTo>
                <a:cubicBezTo>
                  <a:pt x="1722" y="236"/>
                  <a:pt x="1722" y="235"/>
                  <a:pt x="1722" y="235"/>
                </a:cubicBezTo>
                <a:cubicBezTo>
                  <a:pt x="1721" y="234"/>
                  <a:pt x="1721" y="234"/>
                  <a:pt x="1721" y="233"/>
                </a:cubicBezTo>
                <a:cubicBezTo>
                  <a:pt x="1721" y="233"/>
                  <a:pt x="1722" y="233"/>
                  <a:pt x="1722" y="233"/>
                </a:cubicBezTo>
                <a:cubicBezTo>
                  <a:pt x="1723" y="233"/>
                  <a:pt x="1722" y="232"/>
                  <a:pt x="1722" y="231"/>
                </a:cubicBezTo>
                <a:cubicBezTo>
                  <a:pt x="1722" y="231"/>
                  <a:pt x="1723" y="231"/>
                  <a:pt x="1723" y="231"/>
                </a:cubicBezTo>
                <a:cubicBezTo>
                  <a:pt x="1723" y="230"/>
                  <a:pt x="1723" y="230"/>
                  <a:pt x="1723" y="229"/>
                </a:cubicBezTo>
                <a:cubicBezTo>
                  <a:pt x="1723" y="229"/>
                  <a:pt x="1724" y="229"/>
                  <a:pt x="1723" y="228"/>
                </a:cubicBezTo>
                <a:cubicBezTo>
                  <a:pt x="1723" y="228"/>
                  <a:pt x="1723" y="227"/>
                  <a:pt x="1724" y="227"/>
                </a:cubicBezTo>
                <a:cubicBezTo>
                  <a:pt x="1725" y="226"/>
                  <a:pt x="1724" y="226"/>
                  <a:pt x="1724" y="225"/>
                </a:cubicBezTo>
                <a:cubicBezTo>
                  <a:pt x="1724" y="224"/>
                  <a:pt x="1725" y="224"/>
                  <a:pt x="1725" y="223"/>
                </a:cubicBezTo>
                <a:cubicBezTo>
                  <a:pt x="1725" y="223"/>
                  <a:pt x="1725" y="222"/>
                  <a:pt x="1726" y="221"/>
                </a:cubicBezTo>
                <a:cubicBezTo>
                  <a:pt x="1726" y="221"/>
                  <a:pt x="1726" y="220"/>
                  <a:pt x="1726" y="220"/>
                </a:cubicBezTo>
                <a:cubicBezTo>
                  <a:pt x="1725" y="219"/>
                  <a:pt x="1725" y="219"/>
                  <a:pt x="1726" y="218"/>
                </a:cubicBezTo>
                <a:cubicBezTo>
                  <a:pt x="1726" y="218"/>
                  <a:pt x="1726" y="218"/>
                  <a:pt x="1725" y="217"/>
                </a:cubicBezTo>
                <a:cubicBezTo>
                  <a:pt x="1725" y="217"/>
                  <a:pt x="1725" y="216"/>
                  <a:pt x="1725" y="216"/>
                </a:cubicBezTo>
                <a:cubicBezTo>
                  <a:pt x="1725" y="215"/>
                  <a:pt x="1725" y="215"/>
                  <a:pt x="1725" y="214"/>
                </a:cubicBezTo>
                <a:cubicBezTo>
                  <a:pt x="1726" y="214"/>
                  <a:pt x="1726" y="213"/>
                  <a:pt x="1726" y="213"/>
                </a:cubicBezTo>
                <a:cubicBezTo>
                  <a:pt x="1726" y="213"/>
                  <a:pt x="1726" y="212"/>
                  <a:pt x="1726" y="212"/>
                </a:cubicBezTo>
                <a:cubicBezTo>
                  <a:pt x="1726" y="211"/>
                  <a:pt x="1725" y="210"/>
                  <a:pt x="1725" y="210"/>
                </a:cubicBezTo>
                <a:cubicBezTo>
                  <a:pt x="1725" y="209"/>
                  <a:pt x="1726" y="209"/>
                  <a:pt x="1726" y="208"/>
                </a:cubicBezTo>
                <a:cubicBezTo>
                  <a:pt x="1726" y="207"/>
                  <a:pt x="1727" y="206"/>
                  <a:pt x="1727" y="206"/>
                </a:cubicBezTo>
                <a:cubicBezTo>
                  <a:pt x="1727" y="205"/>
                  <a:pt x="1727" y="204"/>
                  <a:pt x="1726" y="204"/>
                </a:cubicBezTo>
                <a:cubicBezTo>
                  <a:pt x="1725" y="203"/>
                  <a:pt x="1726" y="203"/>
                  <a:pt x="1726" y="202"/>
                </a:cubicBezTo>
                <a:cubicBezTo>
                  <a:pt x="1726" y="202"/>
                  <a:pt x="1725" y="201"/>
                  <a:pt x="1725" y="200"/>
                </a:cubicBezTo>
                <a:cubicBezTo>
                  <a:pt x="1724" y="199"/>
                  <a:pt x="1724" y="198"/>
                  <a:pt x="1724" y="198"/>
                </a:cubicBezTo>
                <a:cubicBezTo>
                  <a:pt x="1724" y="197"/>
                  <a:pt x="1723" y="197"/>
                  <a:pt x="1722" y="196"/>
                </a:cubicBezTo>
                <a:cubicBezTo>
                  <a:pt x="1722" y="196"/>
                  <a:pt x="1722" y="195"/>
                  <a:pt x="1722" y="195"/>
                </a:cubicBezTo>
                <a:cubicBezTo>
                  <a:pt x="1722" y="194"/>
                  <a:pt x="1722" y="194"/>
                  <a:pt x="1721" y="194"/>
                </a:cubicBezTo>
                <a:cubicBezTo>
                  <a:pt x="1720" y="193"/>
                  <a:pt x="1720" y="193"/>
                  <a:pt x="1719" y="192"/>
                </a:cubicBezTo>
                <a:cubicBezTo>
                  <a:pt x="1719" y="191"/>
                  <a:pt x="1718" y="191"/>
                  <a:pt x="1718" y="190"/>
                </a:cubicBezTo>
                <a:cubicBezTo>
                  <a:pt x="1717" y="189"/>
                  <a:pt x="1718" y="189"/>
                  <a:pt x="1718" y="188"/>
                </a:cubicBezTo>
                <a:cubicBezTo>
                  <a:pt x="1717" y="187"/>
                  <a:pt x="1717" y="187"/>
                  <a:pt x="1717" y="187"/>
                </a:cubicBezTo>
                <a:cubicBezTo>
                  <a:pt x="1716" y="186"/>
                  <a:pt x="1717" y="186"/>
                  <a:pt x="1717" y="186"/>
                </a:cubicBezTo>
                <a:cubicBezTo>
                  <a:pt x="1717" y="186"/>
                  <a:pt x="1716" y="185"/>
                  <a:pt x="1716" y="185"/>
                </a:cubicBezTo>
                <a:cubicBezTo>
                  <a:pt x="1716" y="185"/>
                  <a:pt x="1716" y="185"/>
                  <a:pt x="1716" y="184"/>
                </a:cubicBezTo>
                <a:cubicBezTo>
                  <a:pt x="1716" y="184"/>
                  <a:pt x="1716" y="184"/>
                  <a:pt x="1716" y="183"/>
                </a:cubicBezTo>
                <a:cubicBezTo>
                  <a:pt x="1716" y="183"/>
                  <a:pt x="1716" y="183"/>
                  <a:pt x="1717" y="182"/>
                </a:cubicBezTo>
                <a:cubicBezTo>
                  <a:pt x="1717" y="182"/>
                  <a:pt x="1717" y="182"/>
                  <a:pt x="1716" y="182"/>
                </a:cubicBezTo>
                <a:cubicBezTo>
                  <a:pt x="1716" y="182"/>
                  <a:pt x="1716" y="181"/>
                  <a:pt x="1716" y="181"/>
                </a:cubicBezTo>
                <a:cubicBezTo>
                  <a:pt x="1716" y="180"/>
                  <a:pt x="1716" y="180"/>
                  <a:pt x="1715" y="180"/>
                </a:cubicBezTo>
                <a:cubicBezTo>
                  <a:pt x="1715" y="180"/>
                  <a:pt x="1714" y="180"/>
                  <a:pt x="1713" y="179"/>
                </a:cubicBezTo>
                <a:cubicBezTo>
                  <a:pt x="1712" y="179"/>
                  <a:pt x="1713" y="178"/>
                  <a:pt x="1713" y="178"/>
                </a:cubicBezTo>
                <a:cubicBezTo>
                  <a:pt x="1712" y="177"/>
                  <a:pt x="1712" y="177"/>
                  <a:pt x="1711" y="176"/>
                </a:cubicBezTo>
                <a:cubicBezTo>
                  <a:pt x="1711" y="176"/>
                  <a:pt x="1709" y="176"/>
                  <a:pt x="1709" y="176"/>
                </a:cubicBezTo>
                <a:cubicBezTo>
                  <a:pt x="1709" y="175"/>
                  <a:pt x="1708" y="175"/>
                  <a:pt x="1707" y="174"/>
                </a:cubicBezTo>
                <a:cubicBezTo>
                  <a:pt x="1706" y="174"/>
                  <a:pt x="1709" y="175"/>
                  <a:pt x="1709" y="175"/>
                </a:cubicBezTo>
                <a:cubicBezTo>
                  <a:pt x="1710" y="175"/>
                  <a:pt x="1710" y="175"/>
                  <a:pt x="1710" y="175"/>
                </a:cubicBezTo>
                <a:cubicBezTo>
                  <a:pt x="1710" y="175"/>
                  <a:pt x="1711" y="174"/>
                  <a:pt x="1710" y="174"/>
                </a:cubicBezTo>
                <a:cubicBezTo>
                  <a:pt x="1710" y="174"/>
                  <a:pt x="1710" y="173"/>
                  <a:pt x="1709" y="173"/>
                </a:cubicBezTo>
                <a:cubicBezTo>
                  <a:pt x="1708" y="173"/>
                  <a:pt x="1707" y="173"/>
                  <a:pt x="1707" y="172"/>
                </a:cubicBezTo>
                <a:cubicBezTo>
                  <a:pt x="1706" y="172"/>
                  <a:pt x="1706" y="171"/>
                  <a:pt x="1705" y="171"/>
                </a:cubicBezTo>
                <a:cubicBezTo>
                  <a:pt x="1704" y="171"/>
                  <a:pt x="1703" y="171"/>
                  <a:pt x="1702" y="170"/>
                </a:cubicBezTo>
                <a:cubicBezTo>
                  <a:pt x="1701" y="170"/>
                  <a:pt x="1701" y="170"/>
                  <a:pt x="1700" y="169"/>
                </a:cubicBezTo>
                <a:cubicBezTo>
                  <a:pt x="1700" y="169"/>
                  <a:pt x="1699" y="168"/>
                  <a:pt x="1699" y="168"/>
                </a:cubicBezTo>
                <a:cubicBezTo>
                  <a:pt x="1698" y="168"/>
                  <a:pt x="1697" y="168"/>
                  <a:pt x="1696" y="167"/>
                </a:cubicBezTo>
                <a:cubicBezTo>
                  <a:pt x="1696" y="167"/>
                  <a:pt x="1695" y="166"/>
                  <a:pt x="1695" y="167"/>
                </a:cubicBezTo>
                <a:cubicBezTo>
                  <a:pt x="1695" y="167"/>
                  <a:pt x="1694" y="167"/>
                  <a:pt x="1693" y="167"/>
                </a:cubicBezTo>
                <a:cubicBezTo>
                  <a:pt x="1692" y="167"/>
                  <a:pt x="1692" y="167"/>
                  <a:pt x="1691" y="166"/>
                </a:cubicBezTo>
                <a:cubicBezTo>
                  <a:pt x="1690" y="166"/>
                  <a:pt x="1690" y="167"/>
                  <a:pt x="1691" y="167"/>
                </a:cubicBezTo>
                <a:cubicBezTo>
                  <a:pt x="1691" y="167"/>
                  <a:pt x="1691" y="168"/>
                  <a:pt x="1691" y="168"/>
                </a:cubicBezTo>
                <a:cubicBezTo>
                  <a:pt x="1692" y="168"/>
                  <a:pt x="1692" y="168"/>
                  <a:pt x="1692" y="169"/>
                </a:cubicBezTo>
                <a:cubicBezTo>
                  <a:pt x="1692" y="169"/>
                  <a:pt x="1693" y="170"/>
                  <a:pt x="1693" y="171"/>
                </a:cubicBezTo>
                <a:cubicBezTo>
                  <a:pt x="1693" y="171"/>
                  <a:pt x="1693" y="172"/>
                  <a:pt x="1692" y="172"/>
                </a:cubicBezTo>
                <a:cubicBezTo>
                  <a:pt x="1692" y="172"/>
                  <a:pt x="1692" y="171"/>
                  <a:pt x="1692" y="170"/>
                </a:cubicBezTo>
                <a:cubicBezTo>
                  <a:pt x="1692" y="169"/>
                  <a:pt x="1692" y="169"/>
                  <a:pt x="1691" y="169"/>
                </a:cubicBezTo>
                <a:cubicBezTo>
                  <a:pt x="1691" y="169"/>
                  <a:pt x="1691" y="169"/>
                  <a:pt x="1691" y="170"/>
                </a:cubicBezTo>
                <a:cubicBezTo>
                  <a:pt x="1691" y="170"/>
                  <a:pt x="1691" y="171"/>
                  <a:pt x="1690" y="171"/>
                </a:cubicBezTo>
                <a:cubicBezTo>
                  <a:pt x="1689" y="172"/>
                  <a:pt x="1687" y="172"/>
                  <a:pt x="1687" y="171"/>
                </a:cubicBezTo>
                <a:cubicBezTo>
                  <a:pt x="1686" y="171"/>
                  <a:pt x="1686" y="171"/>
                  <a:pt x="1687" y="171"/>
                </a:cubicBezTo>
                <a:cubicBezTo>
                  <a:pt x="1687" y="171"/>
                  <a:pt x="1687" y="171"/>
                  <a:pt x="1687" y="170"/>
                </a:cubicBezTo>
                <a:cubicBezTo>
                  <a:pt x="1687" y="170"/>
                  <a:pt x="1687" y="169"/>
                  <a:pt x="1688" y="169"/>
                </a:cubicBezTo>
                <a:cubicBezTo>
                  <a:pt x="1688" y="169"/>
                  <a:pt x="1688" y="169"/>
                  <a:pt x="1687" y="169"/>
                </a:cubicBezTo>
                <a:cubicBezTo>
                  <a:pt x="1687" y="169"/>
                  <a:pt x="1686" y="169"/>
                  <a:pt x="1685" y="168"/>
                </a:cubicBezTo>
                <a:cubicBezTo>
                  <a:pt x="1685" y="168"/>
                  <a:pt x="1684" y="168"/>
                  <a:pt x="1684" y="169"/>
                </a:cubicBezTo>
                <a:cubicBezTo>
                  <a:pt x="1684" y="169"/>
                  <a:pt x="1685" y="169"/>
                  <a:pt x="1684" y="169"/>
                </a:cubicBezTo>
                <a:cubicBezTo>
                  <a:pt x="1684" y="170"/>
                  <a:pt x="1684" y="169"/>
                  <a:pt x="1683" y="170"/>
                </a:cubicBezTo>
                <a:cubicBezTo>
                  <a:pt x="1683" y="170"/>
                  <a:pt x="1682" y="170"/>
                  <a:pt x="1682" y="169"/>
                </a:cubicBezTo>
                <a:cubicBezTo>
                  <a:pt x="1681" y="169"/>
                  <a:pt x="1681" y="168"/>
                  <a:pt x="1681" y="168"/>
                </a:cubicBezTo>
                <a:cubicBezTo>
                  <a:pt x="1681" y="167"/>
                  <a:pt x="1681" y="167"/>
                  <a:pt x="1681" y="167"/>
                </a:cubicBezTo>
                <a:cubicBezTo>
                  <a:pt x="1680" y="166"/>
                  <a:pt x="1680" y="167"/>
                  <a:pt x="1680" y="166"/>
                </a:cubicBezTo>
                <a:cubicBezTo>
                  <a:pt x="1680" y="166"/>
                  <a:pt x="1679" y="165"/>
                  <a:pt x="1679" y="165"/>
                </a:cubicBezTo>
                <a:cubicBezTo>
                  <a:pt x="1679" y="164"/>
                  <a:pt x="1678" y="164"/>
                  <a:pt x="1678" y="165"/>
                </a:cubicBezTo>
                <a:cubicBezTo>
                  <a:pt x="1677" y="165"/>
                  <a:pt x="1677" y="165"/>
                  <a:pt x="1676" y="164"/>
                </a:cubicBezTo>
                <a:cubicBezTo>
                  <a:pt x="1675" y="164"/>
                  <a:pt x="1675" y="165"/>
                  <a:pt x="1674" y="165"/>
                </a:cubicBezTo>
                <a:cubicBezTo>
                  <a:pt x="1673" y="165"/>
                  <a:pt x="1673" y="165"/>
                  <a:pt x="1673" y="164"/>
                </a:cubicBezTo>
                <a:cubicBezTo>
                  <a:pt x="1672" y="164"/>
                  <a:pt x="1672" y="164"/>
                  <a:pt x="1671" y="164"/>
                </a:cubicBezTo>
                <a:cubicBezTo>
                  <a:pt x="1671" y="164"/>
                  <a:pt x="1671" y="164"/>
                  <a:pt x="1670" y="164"/>
                </a:cubicBezTo>
                <a:cubicBezTo>
                  <a:pt x="1669" y="164"/>
                  <a:pt x="1669" y="163"/>
                  <a:pt x="1669" y="163"/>
                </a:cubicBezTo>
                <a:cubicBezTo>
                  <a:pt x="1669" y="162"/>
                  <a:pt x="1669" y="162"/>
                  <a:pt x="1670" y="161"/>
                </a:cubicBezTo>
                <a:cubicBezTo>
                  <a:pt x="1670" y="161"/>
                  <a:pt x="1671" y="160"/>
                  <a:pt x="1671" y="160"/>
                </a:cubicBezTo>
                <a:cubicBezTo>
                  <a:pt x="1672" y="159"/>
                  <a:pt x="1671" y="159"/>
                  <a:pt x="1671" y="158"/>
                </a:cubicBezTo>
                <a:cubicBezTo>
                  <a:pt x="1672" y="158"/>
                  <a:pt x="1673" y="158"/>
                  <a:pt x="1673" y="158"/>
                </a:cubicBezTo>
                <a:cubicBezTo>
                  <a:pt x="1673" y="157"/>
                  <a:pt x="1673" y="157"/>
                  <a:pt x="1673" y="157"/>
                </a:cubicBezTo>
                <a:cubicBezTo>
                  <a:pt x="1674" y="157"/>
                  <a:pt x="1673" y="157"/>
                  <a:pt x="1674" y="156"/>
                </a:cubicBezTo>
                <a:cubicBezTo>
                  <a:pt x="1674" y="156"/>
                  <a:pt x="1674" y="156"/>
                  <a:pt x="1674" y="156"/>
                </a:cubicBezTo>
                <a:cubicBezTo>
                  <a:pt x="1674" y="155"/>
                  <a:pt x="1674" y="155"/>
                  <a:pt x="1675" y="155"/>
                </a:cubicBezTo>
                <a:cubicBezTo>
                  <a:pt x="1675" y="154"/>
                  <a:pt x="1675" y="154"/>
                  <a:pt x="1675" y="154"/>
                </a:cubicBezTo>
                <a:cubicBezTo>
                  <a:pt x="1675" y="153"/>
                  <a:pt x="1675" y="153"/>
                  <a:pt x="1676" y="153"/>
                </a:cubicBezTo>
                <a:cubicBezTo>
                  <a:pt x="1676" y="152"/>
                  <a:pt x="1675" y="152"/>
                  <a:pt x="1675" y="152"/>
                </a:cubicBezTo>
                <a:cubicBezTo>
                  <a:pt x="1674" y="152"/>
                  <a:pt x="1675" y="151"/>
                  <a:pt x="1675" y="151"/>
                </a:cubicBezTo>
                <a:cubicBezTo>
                  <a:pt x="1675" y="150"/>
                  <a:pt x="1675" y="150"/>
                  <a:pt x="1675" y="149"/>
                </a:cubicBezTo>
                <a:cubicBezTo>
                  <a:pt x="1675" y="149"/>
                  <a:pt x="1676" y="149"/>
                  <a:pt x="1676" y="148"/>
                </a:cubicBezTo>
                <a:cubicBezTo>
                  <a:pt x="1676" y="148"/>
                  <a:pt x="1676" y="147"/>
                  <a:pt x="1677" y="147"/>
                </a:cubicBezTo>
                <a:cubicBezTo>
                  <a:pt x="1677" y="147"/>
                  <a:pt x="1677" y="147"/>
                  <a:pt x="1677" y="147"/>
                </a:cubicBezTo>
                <a:cubicBezTo>
                  <a:pt x="1677" y="146"/>
                  <a:pt x="1677" y="146"/>
                  <a:pt x="1678" y="146"/>
                </a:cubicBezTo>
                <a:cubicBezTo>
                  <a:pt x="1678" y="145"/>
                  <a:pt x="1677" y="145"/>
                  <a:pt x="1678" y="144"/>
                </a:cubicBezTo>
                <a:cubicBezTo>
                  <a:pt x="1678" y="144"/>
                  <a:pt x="1678" y="144"/>
                  <a:pt x="1679" y="144"/>
                </a:cubicBezTo>
                <a:cubicBezTo>
                  <a:pt x="1679" y="144"/>
                  <a:pt x="1679" y="143"/>
                  <a:pt x="1679" y="143"/>
                </a:cubicBezTo>
                <a:cubicBezTo>
                  <a:pt x="1678" y="143"/>
                  <a:pt x="1678" y="142"/>
                  <a:pt x="1678" y="141"/>
                </a:cubicBezTo>
                <a:cubicBezTo>
                  <a:pt x="1678" y="140"/>
                  <a:pt x="1678" y="140"/>
                  <a:pt x="1679" y="140"/>
                </a:cubicBezTo>
                <a:cubicBezTo>
                  <a:pt x="1679" y="139"/>
                  <a:pt x="1680" y="139"/>
                  <a:pt x="1680" y="138"/>
                </a:cubicBezTo>
                <a:cubicBezTo>
                  <a:pt x="1680" y="138"/>
                  <a:pt x="1680" y="138"/>
                  <a:pt x="1680" y="137"/>
                </a:cubicBezTo>
                <a:cubicBezTo>
                  <a:pt x="1680" y="136"/>
                  <a:pt x="1680" y="136"/>
                  <a:pt x="1680" y="135"/>
                </a:cubicBezTo>
                <a:cubicBezTo>
                  <a:pt x="1681" y="135"/>
                  <a:pt x="1682" y="134"/>
                  <a:pt x="1682" y="134"/>
                </a:cubicBezTo>
                <a:cubicBezTo>
                  <a:pt x="1682" y="134"/>
                  <a:pt x="1683" y="134"/>
                  <a:pt x="1684" y="134"/>
                </a:cubicBezTo>
                <a:cubicBezTo>
                  <a:pt x="1684" y="133"/>
                  <a:pt x="1684" y="134"/>
                  <a:pt x="1685" y="134"/>
                </a:cubicBezTo>
                <a:cubicBezTo>
                  <a:pt x="1685" y="134"/>
                  <a:pt x="1686" y="134"/>
                  <a:pt x="1686" y="134"/>
                </a:cubicBezTo>
                <a:cubicBezTo>
                  <a:pt x="1687" y="133"/>
                  <a:pt x="1687" y="134"/>
                  <a:pt x="1688" y="134"/>
                </a:cubicBezTo>
                <a:cubicBezTo>
                  <a:pt x="1689" y="133"/>
                  <a:pt x="1690" y="134"/>
                  <a:pt x="1691" y="134"/>
                </a:cubicBezTo>
                <a:cubicBezTo>
                  <a:pt x="1692" y="134"/>
                  <a:pt x="1692" y="134"/>
                  <a:pt x="1693" y="134"/>
                </a:cubicBezTo>
                <a:cubicBezTo>
                  <a:pt x="1694" y="133"/>
                  <a:pt x="1696" y="133"/>
                  <a:pt x="1696" y="133"/>
                </a:cubicBezTo>
                <a:cubicBezTo>
                  <a:pt x="1697" y="133"/>
                  <a:pt x="1696" y="133"/>
                  <a:pt x="1697" y="134"/>
                </a:cubicBezTo>
                <a:cubicBezTo>
                  <a:pt x="1697" y="135"/>
                  <a:pt x="1698" y="135"/>
                  <a:pt x="1698" y="135"/>
                </a:cubicBezTo>
                <a:cubicBezTo>
                  <a:pt x="1699" y="135"/>
                  <a:pt x="1699" y="135"/>
                  <a:pt x="1700" y="135"/>
                </a:cubicBezTo>
                <a:cubicBezTo>
                  <a:pt x="1700" y="135"/>
                  <a:pt x="1700" y="135"/>
                  <a:pt x="1699" y="134"/>
                </a:cubicBezTo>
                <a:cubicBezTo>
                  <a:pt x="1699" y="134"/>
                  <a:pt x="1699" y="133"/>
                  <a:pt x="1699" y="133"/>
                </a:cubicBezTo>
                <a:cubicBezTo>
                  <a:pt x="1700" y="133"/>
                  <a:pt x="1700" y="133"/>
                  <a:pt x="1701" y="134"/>
                </a:cubicBezTo>
                <a:cubicBezTo>
                  <a:pt x="1701" y="134"/>
                  <a:pt x="1703" y="134"/>
                  <a:pt x="1703" y="134"/>
                </a:cubicBezTo>
                <a:cubicBezTo>
                  <a:pt x="1704" y="134"/>
                  <a:pt x="1705" y="135"/>
                  <a:pt x="1706" y="134"/>
                </a:cubicBezTo>
                <a:cubicBezTo>
                  <a:pt x="1706" y="134"/>
                  <a:pt x="1706" y="134"/>
                  <a:pt x="1706" y="134"/>
                </a:cubicBezTo>
                <a:cubicBezTo>
                  <a:pt x="1706" y="134"/>
                  <a:pt x="1707" y="134"/>
                  <a:pt x="1708" y="134"/>
                </a:cubicBezTo>
                <a:cubicBezTo>
                  <a:pt x="1709" y="133"/>
                  <a:pt x="1709" y="134"/>
                  <a:pt x="1710" y="134"/>
                </a:cubicBezTo>
                <a:cubicBezTo>
                  <a:pt x="1710" y="135"/>
                  <a:pt x="1711" y="134"/>
                  <a:pt x="1712" y="134"/>
                </a:cubicBezTo>
                <a:cubicBezTo>
                  <a:pt x="1712" y="134"/>
                  <a:pt x="1713" y="135"/>
                  <a:pt x="1712" y="134"/>
                </a:cubicBezTo>
                <a:cubicBezTo>
                  <a:pt x="1712" y="134"/>
                  <a:pt x="1712" y="134"/>
                  <a:pt x="1711" y="134"/>
                </a:cubicBezTo>
                <a:cubicBezTo>
                  <a:pt x="1710" y="133"/>
                  <a:pt x="1710" y="133"/>
                  <a:pt x="1710" y="133"/>
                </a:cubicBezTo>
                <a:cubicBezTo>
                  <a:pt x="1710" y="133"/>
                  <a:pt x="1710" y="133"/>
                  <a:pt x="1711" y="133"/>
                </a:cubicBezTo>
                <a:cubicBezTo>
                  <a:pt x="1712" y="133"/>
                  <a:pt x="1712" y="133"/>
                  <a:pt x="1712" y="133"/>
                </a:cubicBezTo>
                <a:cubicBezTo>
                  <a:pt x="1713" y="133"/>
                  <a:pt x="1712" y="133"/>
                  <a:pt x="1711" y="132"/>
                </a:cubicBezTo>
                <a:cubicBezTo>
                  <a:pt x="1710" y="132"/>
                  <a:pt x="1711" y="131"/>
                  <a:pt x="1711" y="131"/>
                </a:cubicBezTo>
                <a:cubicBezTo>
                  <a:pt x="1712" y="131"/>
                  <a:pt x="1713" y="131"/>
                  <a:pt x="1713" y="132"/>
                </a:cubicBezTo>
                <a:cubicBezTo>
                  <a:pt x="1714" y="132"/>
                  <a:pt x="1715" y="132"/>
                  <a:pt x="1716" y="132"/>
                </a:cubicBezTo>
                <a:cubicBezTo>
                  <a:pt x="1717" y="132"/>
                  <a:pt x="1718" y="133"/>
                  <a:pt x="1719" y="133"/>
                </a:cubicBezTo>
                <a:cubicBezTo>
                  <a:pt x="1719" y="133"/>
                  <a:pt x="1720" y="133"/>
                  <a:pt x="1720" y="133"/>
                </a:cubicBezTo>
                <a:cubicBezTo>
                  <a:pt x="1721" y="133"/>
                  <a:pt x="1720" y="132"/>
                  <a:pt x="1721" y="132"/>
                </a:cubicBezTo>
                <a:cubicBezTo>
                  <a:pt x="1721" y="132"/>
                  <a:pt x="1722" y="132"/>
                  <a:pt x="1722" y="132"/>
                </a:cubicBezTo>
                <a:cubicBezTo>
                  <a:pt x="1723" y="133"/>
                  <a:pt x="1725" y="133"/>
                  <a:pt x="1725" y="134"/>
                </a:cubicBezTo>
                <a:cubicBezTo>
                  <a:pt x="1725" y="134"/>
                  <a:pt x="1726" y="134"/>
                  <a:pt x="1727" y="134"/>
                </a:cubicBezTo>
                <a:cubicBezTo>
                  <a:pt x="1728" y="134"/>
                  <a:pt x="1728" y="134"/>
                  <a:pt x="1728" y="135"/>
                </a:cubicBezTo>
                <a:cubicBezTo>
                  <a:pt x="1728" y="135"/>
                  <a:pt x="1727" y="135"/>
                  <a:pt x="1727" y="135"/>
                </a:cubicBezTo>
                <a:cubicBezTo>
                  <a:pt x="1726" y="135"/>
                  <a:pt x="1725" y="135"/>
                  <a:pt x="1724" y="135"/>
                </a:cubicBezTo>
                <a:cubicBezTo>
                  <a:pt x="1724" y="136"/>
                  <a:pt x="1724" y="135"/>
                  <a:pt x="1725" y="136"/>
                </a:cubicBezTo>
                <a:cubicBezTo>
                  <a:pt x="1726" y="136"/>
                  <a:pt x="1727" y="137"/>
                  <a:pt x="1727" y="137"/>
                </a:cubicBezTo>
                <a:cubicBezTo>
                  <a:pt x="1728" y="137"/>
                  <a:pt x="1730" y="137"/>
                  <a:pt x="1730" y="137"/>
                </a:cubicBezTo>
                <a:cubicBezTo>
                  <a:pt x="1730" y="136"/>
                  <a:pt x="1730" y="136"/>
                  <a:pt x="1730" y="136"/>
                </a:cubicBezTo>
                <a:cubicBezTo>
                  <a:pt x="1731" y="136"/>
                  <a:pt x="1731" y="136"/>
                  <a:pt x="1732" y="136"/>
                </a:cubicBezTo>
                <a:cubicBezTo>
                  <a:pt x="1733" y="137"/>
                  <a:pt x="1733" y="137"/>
                  <a:pt x="1734" y="137"/>
                </a:cubicBezTo>
                <a:cubicBezTo>
                  <a:pt x="1734" y="137"/>
                  <a:pt x="1733" y="136"/>
                  <a:pt x="1734" y="136"/>
                </a:cubicBezTo>
                <a:cubicBezTo>
                  <a:pt x="1734" y="135"/>
                  <a:pt x="1734" y="135"/>
                  <a:pt x="1735" y="135"/>
                </a:cubicBezTo>
                <a:cubicBezTo>
                  <a:pt x="1735" y="134"/>
                  <a:pt x="1736" y="135"/>
                  <a:pt x="1736" y="135"/>
                </a:cubicBezTo>
                <a:cubicBezTo>
                  <a:pt x="1737" y="135"/>
                  <a:pt x="1737" y="135"/>
                  <a:pt x="1738" y="135"/>
                </a:cubicBezTo>
                <a:cubicBezTo>
                  <a:pt x="1738" y="136"/>
                  <a:pt x="1739" y="136"/>
                  <a:pt x="1739" y="135"/>
                </a:cubicBezTo>
                <a:cubicBezTo>
                  <a:pt x="1739" y="135"/>
                  <a:pt x="1740" y="135"/>
                  <a:pt x="1740" y="135"/>
                </a:cubicBezTo>
                <a:cubicBezTo>
                  <a:pt x="1740" y="135"/>
                  <a:pt x="1741" y="135"/>
                  <a:pt x="1741" y="135"/>
                </a:cubicBezTo>
                <a:cubicBezTo>
                  <a:pt x="1742" y="135"/>
                  <a:pt x="1742" y="135"/>
                  <a:pt x="1743" y="135"/>
                </a:cubicBezTo>
                <a:cubicBezTo>
                  <a:pt x="1743" y="135"/>
                  <a:pt x="1743" y="134"/>
                  <a:pt x="1743" y="134"/>
                </a:cubicBezTo>
                <a:cubicBezTo>
                  <a:pt x="1742" y="134"/>
                  <a:pt x="1742" y="134"/>
                  <a:pt x="1742" y="134"/>
                </a:cubicBezTo>
                <a:cubicBezTo>
                  <a:pt x="1741" y="134"/>
                  <a:pt x="1741" y="133"/>
                  <a:pt x="1740" y="133"/>
                </a:cubicBezTo>
                <a:cubicBezTo>
                  <a:pt x="1740" y="133"/>
                  <a:pt x="1739" y="133"/>
                  <a:pt x="1739" y="133"/>
                </a:cubicBezTo>
                <a:cubicBezTo>
                  <a:pt x="1738" y="133"/>
                  <a:pt x="1738" y="133"/>
                  <a:pt x="1738" y="133"/>
                </a:cubicBezTo>
                <a:cubicBezTo>
                  <a:pt x="1738" y="134"/>
                  <a:pt x="1737" y="133"/>
                  <a:pt x="1736" y="133"/>
                </a:cubicBezTo>
                <a:cubicBezTo>
                  <a:pt x="1736" y="133"/>
                  <a:pt x="1736" y="132"/>
                  <a:pt x="1736" y="132"/>
                </a:cubicBezTo>
                <a:cubicBezTo>
                  <a:pt x="1737" y="132"/>
                  <a:pt x="1736" y="132"/>
                  <a:pt x="1736" y="132"/>
                </a:cubicBezTo>
                <a:cubicBezTo>
                  <a:pt x="1735" y="131"/>
                  <a:pt x="1735" y="132"/>
                  <a:pt x="1735" y="131"/>
                </a:cubicBezTo>
                <a:cubicBezTo>
                  <a:pt x="1734" y="130"/>
                  <a:pt x="1735" y="131"/>
                  <a:pt x="1735" y="130"/>
                </a:cubicBezTo>
                <a:cubicBezTo>
                  <a:pt x="1735" y="130"/>
                  <a:pt x="1735" y="130"/>
                  <a:pt x="1734" y="130"/>
                </a:cubicBezTo>
                <a:cubicBezTo>
                  <a:pt x="1734" y="129"/>
                  <a:pt x="1734" y="128"/>
                  <a:pt x="1735" y="127"/>
                </a:cubicBezTo>
                <a:cubicBezTo>
                  <a:pt x="1735" y="126"/>
                  <a:pt x="1736" y="127"/>
                  <a:pt x="1736" y="126"/>
                </a:cubicBezTo>
                <a:cubicBezTo>
                  <a:pt x="1736" y="126"/>
                  <a:pt x="1736" y="126"/>
                  <a:pt x="1736" y="125"/>
                </a:cubicBezTo>
                <a:cubicBezTo>
                  <a:pt x="1736" y="124"/>
                  <a:pt x="1736" y="124"/>
                  <a:pt x="1736" y="123"/>
                </a:cubicBezTo>
                <a:cubicBezTo>
                  <a:pt x="1736" y="123"/>
                  <a:pt x="1736" y="122"/>
                  <a:pt x="1736" y="122"/>
                </a:cubicBezTo>
                <a:cubicBezTo>
                  <a:pt x="1736" y="122"/>
                  <a:pt x="1735" y="121"/>
                  <a:pt x="1735" y="121"/>
                </a:cubicBezTo>
                <a:cubicBezTo>
                  <a:pt x="1735" y="120"/>
                  <a:pt x="1735" y="120"/>
                  <a:pt x="1736" y="120"/>
                </a:cubicBezTo>
                <a:cubicBezTo>
                  <a:pt x="1736" y="120"/>
                  <a:pt x="1736" y="120"/>
                  <a:pt x="1736" y="119"/>
                </a:cubicBezTo>
                <a:cubicBezTo>
                  <a:pt x="1736" y="119"/>
                  <a:pt x="1737" y="119"/>
                  <a:pt x="1737" y="119"/>
                </a:cubicBezTo>
                <a:cubicBezTo>
                  <a:pt x="1737" y="119"/>
                  <a:pt x="1737" y="118"/>
                  <a:pt x="1738" y="119"/>
                </a:cubicBezTo>
                <a:cubicBezTo>
                  <a:pt x="1738" y="119"/>
                  <a:pt x="1739" y="118"/>
                  <a:pt x="1739" y="119"/>
                </a:cubicBezTo>
                <a:cubicBezTo>
                  <a:pt x="1740" y="119"/>
                  <a:pt x="1740" y="119"/>
                  <a:pt x="1741" y="119"/>
                </a:cubicBezTo>
                <a:cubicBezTo>
                  <a:pt x="1741" y="118"/>
                  <a:pt x="1741" y="118"/>
                  <a:pt x="1742" y="118"/>
                </a:cubicBezTo>
                <a:cubicBezTo>
                  <a:pt x="1742" y="118"/>
                  <a:pt x="1743" y="118"/>
                  <a:pt x="1743" y="118"/>
                </a:cubicBezTo>
                <a:cubicBezTo>
                  <a:pt x="1744" y="118"/>
                  <a:pt x="1744" y="118"/>
                  <a:pt x="1745" y="118"/>
                </a:cubicBezTo>
                <a:cubicBezTo>
                  <a:pt x="1745" y="118"/>
                  <a:pt x="1745" y="118"/>
                  <a:pt x="1746" y="118"/>
                </a:cubicBezTo>
                <a:cubicBezTo>
                  <a:pt x="1746" y="119"/>
                  <a:pt x="1746" y="118"/>
                  <a:pt x="1746" y="118"/>
                </a:cubicBezTo>
                <a:cubicBezTo>
                  <a:pt x="1747" y="118"/>
                  <a:pt x="1747" y="119"/>
                  <a:pt x="1747" y="119"/>
                </a:cubicBezTo>
                <a:cubicBezTo>
                  <a:pt x="1748" y="119"/>
                  <a:pt x="1748" y="119"/>
                  <a:pt x="1748" y="119"/>
                </a:cubicBezTo>
                <a:cubicBezTo>
                  <a:pt x="1749" y="118"/>
                  <a:pt x="1749" y="118"/>
                  <a:pt x="1749" y="118"/>
                </a:cubicBezTo>
                <a:cubicBezTo>
                  <a:pt x="1750" y="117"/>
                  <a:pt x="1751" y="118"/>
                  <a:pt x="1751" y="119"/>
                </a:cubicBezTo>
                <a:cubicBezTo>
                  <a:pt x="1751" y="119"/>
                  <a:pt x="1752" y="120"/>
                  <a:pt x="1751" y="120"/>
                </a:cubicBezTo>
                <a:cubicBezTo>
                  <a:pt x="1751" y="120"/>
                  <a:pt x="1751" y="121"/>
                  <a:pt x="1752" y="121"/>
                </a:cubicBezTo>
                <a:cubicBezTo>
                  <a:pt x="1752" y="121"/>
                  <a:pt x="1752" y="122"/>
                  <a:pt x="1752" y="122"/>
                </a:cubicBezTo>
                <a:cubicBezTo>
                  <a:pt x="1752" y="122"/>
                  <a:pt x="1753" y="122"/>
                  <a:pt x="1753" y="122"/>
                </a:cubicBezTo>
                <a:cubicBezTo>
                  <a:pt x="1753" y="123"/>
                  <a:pt x="1754" y="124"/>
                  <a:pt x="1754" y="124"/>
                </a:cubicBezTo>
                <a:cubicBezTo>
                  <a:pt x="1755" y="124"/>
                  <a:pt x="1755" y="123"/>
                  <a:pt x="1755" y="123"/>
                </a:cubicBezTo>
                <a:cubicBezTo>
                  <a:pt x="1756" y="123"/>
                  <a:pt x="1756" y="123"/>
                  <a:pt x="1756" y="123"/>
                </a:cubicBezTo>
                <a:cubicBezTo>
                  <a:pt x="1756" y="124"/>
                  <a:pt x="1756" y="125"/>
                  <a:pt x="1757" y="125"/>
                </a:cubicBezTo>
                <a:cubicBezTo>
                  <a:pt x="1757" y="125"/>
                  <a:pt x="1758" y="126"/>
                  <a:pt x="1758" y="126"/>
                </a:cubicBezTo>
                <a:cubicBezTo>
                  <a:pt x="1758" y="126"/>
                  <a:pt x="1758" y="126"/>
                  <a:pt x="1759" y="125"/>
                </a:cubicBezTo>
                <a:cubicBezTo>
                  <a:pt x="1759" y="125"/>
                  <a:pt x="1760" y="125"/>
                  <a:pt x="1760" y="125"/>
                </a:cubicBezTo>
                <a:cubicBezTo>
                  <a:pt x="1761" y="125"/>
                  <a:pt x="1760" y="124"/>
                  <a:pt x="1760" y="124"/>
                </a:cubicBezTo>
                <a:cubicBezTo>
                  <a:pt x="1760" y="123"/>
                  <a:pt x="1761" y="122"/>
                  <a:pt x="1761" y="121"/>
                </a:cubicBezTo>
                <a:cubicBezTo>
                  <a:pt x="1761" y="120"/>
                  <a:pt x="1761" y="120"/>
                  <a:pt x="1762" y="119"/>
                </a:cubicBezTo>
                <a:cubicBezTo>
                  <a:pt x="1762" y="119"/>
                  <a:pt x="1763" y="120"/>
                  <a:pt x="1763" y="120"/>
                </a:cubicBezTo>
                <a:cubicBezTo>
                  <a:pt x="1763" y="120"/>
                  <a:pt x="1763" y="119"/>
                  <a:pt x="1763" y="119"/>
                </a:cubicBezTo>
                <a:cubicBezTo>
                  <a:pt x="1763" y="119"/>
                  <a:pt x="1764" y="119"/>
                  <a:pt x="1764" y="120"/>
                </a:cubicBezTo>
                <a:cubicBezTo>
                  <a:pt x="1765" y="120"/>
                  <a:pt x="1765" y="120"/>
                  <a:pt x="1765" y="120"/>
                </a:cubicBezTo>
                <a:cubicBezTo>
                  <a:pt x="1765" y="119"/>
                  <a:pt x="1766" y="119"/>
                  <a:pt x="1765" y="119"/>
                </a:cubicBezTo>
                <a:cubicBezTo>
                  <a:pt x="1765" y="119"/>
                  <a:pt x="1764" y="119"/>
                  <a:pt x="1763" y="118"/>
                </a:cubicBezTo>
                <a:cubicBezTo>
                  <a:pt x="1763" y="118"/>
                  <a:pt x="1762" y="117"/>
                  <a:pt x="1762" y="117"/>
                </a:cubicBezTo>
                <a:cubicBezTo>
                  <a:pt x="1762" y="117"/>
                  <a:pt x="1762" y="116"/>
                  <a:pt x="1762" y="117"/>
                </a:cubicBezTo>
                <a:cubicBezTo>
                  <a:pt x="1761" y="117"/>
                  <a:pt x="1761" y="116"/>
                  <a:pt x="1761" y="115"/>
                </a:cubicBezTo>
                <a:cubicBezTo>
                  <a:pt x="1760" y="115"/>
                  <a:pt x="1760" y="115"/>
                  <a:pt x="1761" y="115"/>
                </a:cubicBezTo>
                <a:cubicBezTo>
                  <a:pt x="1761" y="114"/>
                  <a:pt x="1760" y="115"/>
                  <a:pt x="1760" y="114"/>
                </a:cubicBezTo>
                <a:cubicBezTo>
                  <a:pt x="1759" y="114"/>
                  <a:pt x="1759" y="114"/>
                  <a:pt x="1759" y="114"/>
                </a:cubicBezTo>
                <a:cubicBezTo>
                  <a:pt x="1760" y="114"/>
                  <a:pt x="1761" y="113"/>
                  <a:pt x="1761" y="113"/>
                </a:cubicBezTo>
                <a:cubicBezTo>
                  <a:pt x="1762" y="113"/>
                  <a:pt x="1763" y="113"/>
                  <a:pt x="1763" y="113"/>
                </a:cubicBezTo>
                <a:cubicBezTo>
                  <a:pt x="1764" y="113"/>
                  <a:pt x="1765" y="113"/>
                  <a:pt x="1765" y="113"/>
                </a:cubicBezTo>
                <a:cubicBezTo>
                  <a:pt x="1766" y="114"/>
                  <a:pt x="1768" y="114"/>
                  <a:pt x="1769" y="114"/>
                </a:cubicBezTo>
                <a:cubicBezTo>
                  <a:pt x="1769" y="114"/>
                  <a:pt x="1771" y="114"/>
                  <a:pt x="1771" y="114"/>
                </a:cubicBezTo>
                <a:cubicBezTo>
                  <a:pt x="1771" y="114"/>
                  <a:pt x="1770" y="114"/>
                  <a:pt x="1769" y="114"/>
                </a:cubicBezTo>
                <a:cubicBezTo>
                  <a:pt x="1769" y="114"/>
                  <a:pt x="1770" y="115"/>
                  <a:pt x="1771" y="115"/>
                </a:cubicBezTo>
                <a:cubicBezTo>
                  <a:pt x="1771" y="115"/>
                  <a:pt x="1769" y="115"/>
                  <a:pt x="1769" y="115"/>
                </a:cubicBezTo>
                <a:cubicBezTo>
                  <a:pt x="1768" y="115"/>
                  <a:pt x="1767" y="114"/>
                  <a:pt x="1766" y="114"/>
                </a:cubicBezTo>
                <a:cubicBezTo>
                  <a:pt x="1766" y="114"/>
                  <a:pt x="1765" y="115"/>
                  <a:pt x="1765" y="115"/>
                </a:cubicBezTo>
                <a:cubicBezTo>
                  <a:pt x="1765" y="116"/>
                  <a:pt x="1766" y="117"/>
                  <a:pt x="1767" y="117"/>
                </a:cubicBezTo>
                <a:cubicBezTo>
                  <a:pt x="1767" y="117"/>
                  <a:pt x="1768" y="118"/>
                  <a:pt x="1769" y="119"/>
                </a:cubicBezTo>
                <a:cubicBezTo>
                  <a:pt x="1769" y="119"/>
                  <a:pt x="1769" y="120"/>
                  <a:pt x="1769" y="120"/>
                </a:cubicBezTo>
                <a:cubicBezTo>
                  <a:pt x="1769" y="121"/>
                  <a:pt x="1770" y="121"/>
                  <a:pt x="1770" y="121"/>
                </a:cubicBezTo>
                <a:cubicBezTo>
                  <a:pt x="1771" y="121"/>
                  <a:pt x="1771" y="121"/>
                  <a:pt x="1771" y="121"/>
                </a:cubicBezTo>
                <a:cubicBezTo>
                  <a:pt x="1772" y="122"/>
                  <a:pt x="1772" y="122"/>
                  <a:pt x="1771" y="122"/>
                </a:cubicBezTo>
                <a:cubicBezTo>
                  <a:pt x="1771" y="122"/>
                  <a:pt x="1771" y="123"/>
                  <a:pt x="1772" y="123"/>
                </a:cubicBezTo>
                <a:cubicBezTo>
                  <a:pt x="1772" y="124"/>
                  <a:pt x="1773" y="124"/>
                  <a:pt x="1773" y="124"/>
                </a:cubicBezTo>
                <a:cubicBezTo>
                  <a:pt x="1773" y="124"/>
                  <a:pt x="1773" y="124"/>
                  <a:pt x="1773" y="124"/>
                </a:cubicBezTo>
                <a:cubicBezTo>
                  <a:pt x="1772" y="125"/>
                  <a:pt x="1772" y="125"/>
                  <a:pt x="1772" y="125"/>
                </a:cubicBezTo>
                <a:cubicBezTo>
                  <a:pt x="1772" y="124"/>
                  <a:pt x="1771" y="125"/>
                  <a:pt x="1771" y="125"/>
                </a:cubicBezTo>
                <a:cubicBezTo>
                  <a:pt x="1770" y="125"/>
                  <a:pt x="1770" y="125"/>
                  <a:pt x="1770" y="126"/>
                </a:cubicBezTo>
                <a:cubicBezTo>
                  <a:pt x="1770" y="126"/>
                  <a:pt x="1769" y="127"/>
                  <a:pt x="1768" y="127"/>
                </a:cubicBezTo>
                <a:cubicBezTo>
                  <a:pt x="1768" y="127"/>
                  <a:pt x="1768" y="127"/>
                  <a:pt x="1769" y="128"/>
                </a:cubicBezTo>
                <a:cubicBezTo>
                  <a:pt x="1769" y="128"/>
                  <a:pt x="1769" y="128"/>
                  <a:pt x="1769" y="129"/>
                </a:cubicBezTo>
                <a:cubicBezTo>
                  <a:pt x="1769" y="129"/>
                  <a:pt x="1768" y="130"/>
                  <a:pt x="1768" y="131"/>
                </a:cubicBezTo>
                <a:cubicBezTo>
                  <a:pt x="1769" y="131"/>
                  <a:pt x="1769" y="132"/>
                  <a:pt x="1768" y="132"/>
                </a:cubicBezTo>
                <a:cubicBezTo>
                  <a:pt x="1768" y="132"/>
                  <a:pt x="1767" y="132"/>
                  <a:pt x="1767" y="133"/>
                </a:cubicBezTo>
                <a:cubicBezTo>
                  <a:pt x="1767" y="133"/>
                  <a:pt x="1768" y="134"/>
                  <a:pt x="1767" y="134"/>
                </a:cubicBezTo>
                <a:cubicBezTo>
                  <a:pt x="1767" y="135"/>
                  <a:pt x="1767" y="135"/>
                  <a:pt x="1767" y="136"/>
                </a:cubicBezTo>
                <a:cubicBezTo>
                  <a:pt x="1767" y="136"/>
                  <a:pt x="1768" y="137"/>
                  <a:pt x="1768" y="137"/>
                </a:cubicBezTo>
                <a:cubicBezTo>
                  <a:pt x="1768" y="137"/>
                  <a:pt x="1768" y="138"/>
                  <a:pt x="1768" y="138"/>
                </a:cubicBezTo>
                <a:cubicBezTo>
                  <a:pt x="1768" y="138"/>
                  <a:pt x="1768" y="139"/>
                  <a:pt x="1768" y="139"/>
                </a:cubicBezTo>
                <a:cubicBezTo>
                  <a:pt x="1768" y="140"/>
                  <a:pt x="1768" y="139"/>
                  <a:pt x="1767" y="140"/>
                </a:cubicBezTo>
                <a:cubicBezTo>
                  <a:pt x="1767" y="141"/>
                  <a:pt x="1767" y="141"/>
                  <a:pt x="1766" y="141"/>
                </a:cubicBezTo>
                <a:cubicBezTo>
                  <a:pt x="1766" y="142"/>
                  <a:pt x="1767" y="142"/>
                  <a:pt x="1766" y="142"/>
                </a:cubicBezTo>
                <a:cubicBezTo>
                  <a:pt x="1766" y="143"/>
                  <a:pt x="1765" y="143"/>
                  <a:pt x="1764" y="142"/>
                </a:cubicBezTo>
                <a:cubicBezTo>
                  <a:pt x="1764" y="142"/>
                  <a:pt x="1764" y="143"/>
                  <a:pt x="1764" y="143"/>
                </a:cubicBezTo>
                <a:cubicBezTo>
                  <a:pt x="1764" y="144"/>
                  <a:pt x="1763" y="144"/>
                  <a:pt x="1763" y="144"/>
                </a:cubicBezTo>
                <a:cubicBezTo>
                  <a:pt x="1762" y="144"/>
                  <a:pt x="1761" y="143"/>
                  <a:pt x="1761" y="144"/>
                </a:cubicBezTo>
                <a:cubicBezTo>
                  <a:pt x="1761" y="144"/>
                  <a:pt x="1762" y="144"/>
                  <a:pt x="1763" y="145"/>
                </a:cubicBezTo>
                <a:cubicBezTo>
                  <a:pt x="1764" y="146"/>
                  <a:pt x="1764" y="148"/>
                  <a:pt x="1765" y="148"/>
                </a:cubicBezTo>
                <a:cubicBezTo>
                  <a:pt x="1765" y="149"/>
                  <a:pt x="1764" y="148"/>
                  <a:pt x="1764" y="149"/>
                </a:cubicBezTo>
                <a:cubicBezTo>
                  <a:pt x="1764" y="149"/>
                  <a:pt x="1764" y="150"/>
                  <a:pt x="1764" y="150"/>
                </a:cubicBezTo>
                <a:cubicBezTo>
                  <a:pt x="1764" y="151"/>
                  <a:pt x="1764" y="151"/>
                  <a:pt x="1765" y="153"/>
                </a:cubicBezTo>
                <a:cubicBezTo>
                  <a:pt x="1766" y="154"/>
                  <a:pt x="1769" y="159"/>
                  <a:pt x="1771" y="160"/>
                </a:cubicBezTo>
                <a:cubicBezTo>
                  <a:pt x="1772" y="162"/>
                  <a:pt x="1790" y="178"/>
                  <a:pt x="1791" y="178"/>
                </a:cubicBezTo>
                <a:cubicBezTo>
                  <a:pt x="1791" y="178"/>
                  <a:pt x="1791" y="178"/>
                  <a:pt x="1791" y="178"/>
                </a:cubicBezTo>
                <a:cubicBezTo>
                  <a:pt x="1791" y="179"/>
                  <a:pt x="1792" y="179"/>
                  <a:pt x="1793" y="180"/>
                </a:cubicBezTo>
                <a:cubicBezTo>
                  <a:pt x="1795" y="181"/>
                  <a:pt x="1798" y="185"/>
                  <a:pt x="1798" y="186"/>
                </a:cubicBezTo>
                <a:cubicBezTo>
                  <a:pt x="1799" y="186"/>
                  <a:pt x="1799" y="187"/>
                  <a:pt x="1800" y="187"/>
                </a:cubicBezTo>
                <a:cubicBezTo>
                  <a:pt x="1801" y="187"/>
                  <a:pt x="1802" y="188"/>
                  <a:pt x="1802" y="188"/>
                </a:cubicBezTo>
                <a:cubicBezTo>
                  <a:pt x="1802" y="189"/>
                  <a:pt x="1802" y="189"/>
                  <a:pt x="1803" y="188"/>
                </a:cubicBezTo>
                <a:cubicBezTo>
                  <a:pt x="1803" y="187"/>
                  <a:pt x="1803" y="187"/>
                  <a:pt x="1804" y="187"/>
                </a:cubicBezTo>
                <a:cubicBezTo>
                  <a:pt x="1804" y="186"/>
                  <a:pt x="1804" y="186"/>
                  <a:pt x="1804" y="185"/>
                </a:cubicBezTo>
                <a:cubicBezTo>
                  <a:pt x="1804" y="185"/>
                  <a:pt x="1804" y="185"/>
                  <a:pt x="1804" y="185"/>
                </a:cubicBezTo>
                <a:cubicBezTo>
                  <a:pt x="1805" y="184"/>
                  <a:pt x="1805" y="184"/>
                  <a:pt x="1805" y="183"/>
                </a:cubicBezTo>
                <a:cubicBezTo>
                  <a:pt x="1805" y="182"/>
                  <a:pt x="1805" y="182"/>
                  <a:pt x="1804" y="181"/>
                </a:cubicBezTo>
                <a:cubicBezTo>
                  <a:pt x="1804" y="180"/>
                  <a:pt x="1804" y="180"/>
                  <a:pt x="1804" y="179"/>
                </a:cubicBezTo>
                <a:cubicBezTo>
                  <a:pt x="1803" y="179"/>
                  <a:pt x="1803" y="179"/>
                  <a:pt x="1803" y="178"/>
                </a:cubicBezTo>
                <a:cubicBezTo>
                  <a:pt x="1803" y="178"/>
                  <a:pt x="1802" y="178"/>
                  <a:pt x="1802" y="178"/>
                </a:cubicBezTo>
                <a:cubicBezTo>
                  <a:pt x="1802" y="177"/>
                  <a:pt x="1802" y="177"/>
                  <a:pt x="1801" y="177"/>
                </a:cubicBezTo>
                <a:cubicBezTo>
                  <a:pt x="1801" y="177"/>
                  <a:pt x="1801" y="176"/>
                  <a:pt x="1801" y="175"/>
                </a:cubicBezTo>
                <a:cubicBezTo>
                  <a:pt x="1802" y="175"/>
                  <a:pt x="1802" y="174"/>
                  <a:pt x="1802" y="174"/>
                </a:cubicBezTo>
                <a:cubicBezTo>
                  <a:pt x="1802" y="174"/>
                  <a:pt x="1803" y="174"/>
                  <a:pt x="1803" y="174"/>
                </a:cubicBezTo>
                <a:cubicBezTo>
                  <a:pt x="1804" y="173"/>
                  <a:pt x="1804" y="173"/>
                  <a:pt x="1805" y="173"/>
                </a:cubicBezTo>
                <a:cubicBezTo>
                  <a:pt x="1805" y="173"/>
                  <a:pt x="1805" y="173"/>
                  <a:pt x="1805" y="174"/>
                </a:cubicBezTo>
                <a:cubicBezTo>
                  <a:pt x="1805" y="174"/>
                  <a:pt x="1806" y="174"/>
                  <a:pt x="1807" y="174"/>
                </a:cubicBezTo>
                <a:cubicBezTo>
                  <a:pt x="1807" y="175"/>
                  <a:pt x="1807" y="174"/>
                  <a:pt x="1806" y="174"/>
                </a:cubicBezTo>
                <a:cubicBezTo>
                  <a:pt x="1806" y="174"/>
                  <a:pt x="1805" y="173"/>
                  <a:pt x="1804" y="173"/>
                </a:cubicBezTo>
                <a:cubicBezTo>
                  <a:pt x="1804" y="172"/>
                  <a:pt x="1804" y="172"/>
                  <a:pt x="1804" y="172"/>
                </a:cubicBezTo>
                <a:cubicBezTo>
                  <a:pt x="1804" y="171"/>
                  <a:pt x="1803" y="171"/>
                  <a:pt x="1803" y="171"/>
                </a:cubicBezTo>
                <a:cubicBezTo>
                  <a:pt x="1802" y="170"/>
                  <a:pt x="1802" y="169"/>
                  <a:pt x="1801" y="169"/>
                </a:cubicBezTo>
                <a:cubicBezTo>
                  <a:pt x="1801" y="168"/>
                  <a:pt x="1800" y="168"/>
                  <a:pt x="1801" y="167"/>
                </a:cubicBezTo>
                <a:cubicBezTo>
                  <a:pt x="1801" y="166"/>
                  <a:pt x="1801" y="166"/>
                  <a:pt x="1801" y="166"/>
                </a:cubicBezTo>
                <a:cubicBezTo>
                  <a:pt x="1801" y="165"/>
                  <a:pt x="1802" y="165"/>
                  <a:pt x="1803" y="165"/>
                </a:cubicBezTo>
                <a:cubicBezTo>
                  <a:pt x="1803" y="164"/>
                  <a:pt x="1804" y="165"/>
                  <a:pt x="1804" y="165"/>
                </a:cubicBezTo>
                <a:cubicBezTo>
                  <a:pt x="1805" y="166"/>
                  <a:pt x="1806" y="165"/>
                  <a:pt x="1806" y="165"/>
                </a:cubicBezTo>
                <a:cubicBezTo>
                  <a:pt x="1807" y="165"/>
                  <a:pt x="1807" y="165"/>
                  <a:pt x="1807" y="164"/>
                </a:cubicBezTo>
                <a:cubicBezTo>
                  <a:pt x="1807" y="164"/>
                  <a:pt x="1807" y="163"/>
                  <a:pt x="1806" y="163"/>
                </a:cubicBezTo>
                <a:cubicBezTo>
                  <a:pt x="1805" y="162"/>
                  <a:pt x="1804" y="162"/>
                  <a:pt x="1803" y="161"/>
                </a:cubicBezTo>
                <a:cubicBezTo>
                  <a:pt x="1802" y="160"/>
                  <a:pt x="1801" y="159"/>
                  <a:pt x="1800" y="158"/>
                </a:cubicBezTo>
                <a:cubicBezTo>
                  <a:pt x="1800" y="158"/>
                  <a:pt x="1800" y="157"/>
                  <a:pt x="1799" y="156"/>
                </a:cubicBezTo>
                <a:cubicBezTo>
                  <a:pt x="1799" y="156"/>
                  <a:pt x="1799" y="156"/>
                  <a:pt x="1799" y="155"/>
                </a:cubicBezTo>
                <a:cubicBezTo>
                  <a:pt x="1798" y="155"/>
                  <a:pt x="1799" y="154"/>
                  <a:pt x="1799" y="154"/>
                </a:cubicBezTo>
                <a:cubicBezTo>
                  <a:pt x="1800" y="154"/>
                  <a:pt x="1799" y="154"/>
                  <a:pt x="1799" y="153"/>
                </a:cubicBezTo>
                <a:cubicBezTo>
                  <a:pt x="1798" y="153"/>
                  <a:pt x="1798" y="152"/>
                  <a:pt x="1799" y="152"/>
                </a:cubicBezTo>
                <a:cubicBezTo>
                  <a:pt x="1799" y="152"/>
                  <a:pt x="1799" y="152"/>
                  <a:pt x="1800" y="153"/>
                </a:cubicBezTo>
                <a:cubicBezTo>
                  <a:pt x="1800" y="153"/>
                  <a:pt x="1800" y="152"/>
                  <a:pt x="1800" y="152"/>
                </a:cubicBezTo>
                <a:cubicBezTo>
                  <a:pt x="1801" y="152"/>
                  <a:pt x="1800" y="152"/>
                  <a:pt x="1800" y="153"/>
                </a:cubicBezTo>
                <a:cubicBezTo>
                  <a:pt x="1800" y="153"/>
                  <a:pt x="1800" y="153"/>
                  <a:pt x="1800" y="154"/>
                </a:cubicBezTo>
                <a:cubicBezTo>
                  <a:pt x="1800" y="154"/>
                  <a:pt x="1801" y="155"/>
                  <a:pt x="1802" y="155"/>
                </a:cubicBezTo>
                <a:cubicBezTo>
                  <a:pt x="1803" y="155"/>
                  <a:pt x="1803" y="155"/>
                  <a:pt x="1804" y="155"/>
                </a:cubicBezTo>
                <a:cubicBezTo>
                  <a:pt x="1804" y="155"/>
                  <a:pt x="1804" y="155"/>
                  <a:pt x="1804" y="154"/>
                </a:cubicBezTo>
                <a:cubicBezTo>
                  <a:pt x="1804" y="154"/>
                  <a:pt x="1803" y="153"/>
                  <a:pt x="1803" y="153"/>
                </a:cubicBezTo>
                <a:cubicBezTo>
                  <a:pt x="1802" y="152"/>
                  <a:pt x="1801" y="151"/>
                  <a:pt x="1800" y="151"/>
                </a:cubicBezTo>
                <a:cubicBezTo>
                  <a:pt x="1799" y="150"/>
                  <a:pt x="1799" y="151"/>
                  <a:pt x="1798" y="151"/>
                </a:cubicBezTo>
                <a:cubicBezTo>
                  <a:pt x="1797" y="150"/>
                  <a:pt x="1797" y="149"/>
                  <a:pt x="1796" y="149"/>
                </a:cubicBezTo>
                <a:cubicBezTo>
                  <a:pt x="1795" y="148"/>
                  <a:pt x="1794" y="147"/>
                  <a:pt x="1794" y="147"/>
                </a:cubicBezTo>
                <a:cubicBezTo>
                  <a:pt x="1793" y="147"/>
                  <a:pt x="1794" y="146"/>
                  <a:pt x="1794" y="146"/>
                </a:cubicBezTo>
                <a:cubicBezTo>
                  <a:pt x="1794" y="145"/>
                  <a:pt x="1794" y="145"/>
                  <a:pt x="1793" y="144"/>
                </a:cubicBezTo>
                <a:cubicBezTo>
                  <a:pt x="1793" y="143"/>
                  <a:pt x="1792" y="144"/>
                  <a:pt x="1791" y="143"/>
                </a:cubicBezTo>
                <a:cubicBezTo>
                  <a:pt x="1791" y="143"/>
                  <a:pt x="1790" y="143"/>
                  <a:pt x="1789" y="143"/>
                </a:cubicBezTo>
                <a:cubicBezTo>
                  <a:pt x="1788" y="143"/>
                  <a:pt x="1788" y="143"/>
                  <a:pt x="1789" y="143"/>
                </a:cubicBezTo>
                <a:cubicBezTo>
                  <a:pt x="1789" y="144"/>
                  <a:pt x="1789" y="144"/>
                  <a:pt x="1789" y="144"/>
                </a:cubicBezTo>
                <a:cubicBezTo>
                  <a:pt x="1789" y="144"/>
                  <a:pt x="1788" y="144"/>
                  <a:pt x="1788" y="144"/>
                </a:cubicBezTo>
                <a:cubicBezTo>
                  <a:pt x="1787" y="143"/>
                  <a:pt x="1785" y="142"/>
                  <a:pt x="1784" y="142"/>
                </a:cubicBezTo>
                <a:cubicBezTo>
                  <a:pt x="1784" y="141"/>
                  <a:pt x="1783" y="140"/>
                  <a:pt x="1783" y="139"/>
                </a:cubicBezTo>
                <a:cubicBezTo>
                  <a:pt x="1782" y="139"/>
                  <a:pt x="1783" y="138"/>
                  <a:pt x="1783" y="137"/>
                </a:cubicBezTo>
                <a:cubicBezTo>
                  <a:pt x="1783" y="137"/>
                  <a:pt x="1783" y="137"/>
                  <a:pt x="1784" y="136"/>
                </a:cubicBezTo>
                <a:cubicBezTo>
                  <a:pt x="1784" y="136"/>
                  <a:pt x="1783" y="136"/>
                  <a:pt x="1783" y="136"/>
                </a:cubicBezTo>
                <a:cubicBezTo>
                  <a:pt x="1782" y="136"/>
                  <a:pt x="1783" y="136"/>
                  <a:pt x="1783" y="135"/>
                </a:cubicBezTo>
                <a:cubicBezTo>
                  <a:pt x="1784" y="135"/>
                  <a:pt x="1783" y="135"/>
                  <a:pt x="1782" y="135"/>
                </a:cubicBezTo>
                <a:cubicBezTo>
                  <a:pt x="1781" y="135"/>
                  <a:pt x="1782" y="134"/>
                  <a:pt x="1782" y="134"/>
                </a:cubicBezTo>
                <a:cubicBezTo>
                  <a:pt x="1783" y="134"/>
                  <a:pt x="1782" y="133"/>
                  <a:pt x="1781" y="133"/>
                </a:cubicBezTo>
                <a:cubicBezTo>
                  <a:pt x="1781" y="133"/>
                  <a:pt x="1780" y="132"/>
                  <a:pt x="1781" y="132"/>
                </a:cubicBezTo>
                <a:cubicBezTo>
                  <a:pt x="1781" y="132"/>
                  <a:pt x="1780" y="132"/>
                  <a:pt x="1780" y="131"/>
                </a:cubicBezTo>
                <a:cubicBezTo>
                  <a:pt x="1779" y="131"/>
                  <a:pt x="1779" y="131"/>
                  <a:pt x="1780" y="131"/>
                </a:cubicBezTo>
                <a:cubicBezTo>
                  <a:pt x="1780" y="130"/>
                  <a:pt x="1780" y="130"/>
                  <a:pt x="1780" y="130"/>
                </a:cubicBezTo>
                <a:cubicBezTo>
                  <a:pt x="1780" y="130"/>
                  <a:pt x="1780" y="130"/>
                  <a:pt x="1780" y="129"/>
                </a:cubicBezTo>
                <a:cubicBezTo>
                  <a:pt x="1780" y="129"/>
                  <a:pt x="1781" y="129"/>
                  <a:pt x="1781" y="129"/>
                </a:cubicBezTo>
                <a:cubicBezTo>
                  <a:pt x="1782" y="130"/>
                  <a:pt x="1782" y="130"/>
                  <a:pt x="1782" y="130"/>
                </a:cubicBezTo>
                <a:cubicBezTo>
                  <a:pt x="1782" y="131"/>
                  <a:pt x="1783" y="130"/>
                  <a:pt x="1782" y="130"/>
                </a:cubicBezTo>
                <a:cubicBezTo>
                  <a:pt x="1782" y="130"/>
                  <a:pt x="1782" y="129"/>
                  <a:pt x="1782" y="129"/>
                </a:cubicBezTo>
                <a:cubicBezTo>
                  <a:pt x="1783" y="129"/>
                  <a:pt x="1784" y="129"/>
                  <a:pt x="1784" y="130"/>
                </a:cubicBezTo>
                <a:cubicBezTo>
                  <a:pt x="1785" y="130"/>
                  <a:pt x="1786" y="131"/>
                  <a:pt x="1786" y="131"/>
                </a:cubicBezTo>
                <a:cubicBezTo>
                  <a:pt x="1787" y="131"/>
                  <a:pt x="1787" y="131"/>
                  <a:pt x="1787" y="130"/>
                </a:cubicBezTo>
                <a:cubicBezTo>
                  <a:pt x="1786" y="129"/>
                  <a:pt x="1786" y="129"/>
                  <a:pt x="1785" y="129"/>
                </a:cubicBezTo>
                <a:cubicBezTo>
                  <a:pt x="1785" y="129"/>
                  <a:pt x="1786" y="129"/>
                  <a:pt x="1787" y="129"/>
                </a:cubicBezTo>
                <a:cubicBezTo>
                  <a:pt x="1787" y="129"/>
                  <a:pt x="1788" y="128"/>
                  <a:pt x="1788" y="127"/>
                </a:cubicBezTo>
                <a:cubicBezTo>
                  <a:pt x="1788" y="126"/>
                  <a:pt x="1789" y="126"/>
                  <a:pt x="1789" y="127"/>
                </a:cubicBezTo>
                <a:cubicBezTo>
                  <a:pt x="1790" y="127"/>
                  <a:pt x="1790" y="128"/>
                  <a:pt x="1790" y="129"/>
                </a:cubicBezTo>
                <a:cubicBezTo>
                  <a:pt x="1791" y="129"/>
                  <a:pt x="1793" y="131"/>
                  <a:pt x="1793" y="131"/>
                </a:cubicBezTo>
                <a:cubicBezTo>
                  <a:pt x="1793" y="131"/>
                  <a:pt x="1793" y="131"/>
                  <a:pt x="1793" y="130"/>
                </a:cubicBezTo>
                <a:cubicBezTo>
                  <a:pt x="1793" y="130"/>
                  <a:pt x="1794" y="128"/>
                  <a:pt x="1793" y="128"/>
                </a:cubicBezTo>
                <a:cubicBezTo>
                  <a:pt x="1793" y="128"/>
                  <a:pt x="1793" y="127"/>
                  <a:pt x="1794" y="127"/>
                </a:cubicBezTo>
                <a:cubicBezTo>
                  <a:pt x="1794" y="127"/>
                  <a:pt x="1794" y="127"/>
                  <a:pt x="1794" y="127"/>
                </a:cubicBezTo>
                <a:cubicBezTo>
                  <a:pt x="1794" y="126"/>
                  <a:pt x="1795" y="127"/>
                  <a:pt x="1795" y="127"/>
                </a:cubicBezTo>
                <a:cubicBezTo>
                  <a:pt x="1795" y="127"/>
                  <a:pt x="1796" y="127"/>
                  <a:pt x="1797" y="126"/>
                </a:cubicBezTo>
                <a:cubicBezTo>
                  <a:pt x="1797" y="126"/>
                  <a:pt x="1798" y="126"/>
                  <a:pt x="1799" y="126"/>
                </a:cubicBezTo>
                <a:cubicBezTo>
                  <a:pt x="1799" y="126"/>
                  <a:pt x="1801" y="126"/>
                  <a:pt x="1802" y="126"/>
                </a:cubicBezTo>
                <a:cubicBezTo>
                  <a:pt x="1802" y="126"/>
                  <a:pt x="1802" y="126"/>
                  <a:pt x="1803" y="126"/>
                </a:cubicBezTo>
                <a:cubicBezTo>
                  <a:pt x="1803" y="126"/>
                  <a:pt x="1803" y="126"/>
                  <a:pt x="1804" y="127"/>
                </a:cubicBezTo>
                <a:cubicBezTo>
                  <a:pt x="1805" y="127"/>
                  <a:pt x="1805" y="127"/>
                  <a:pt x="1806" y="127"/>
                </a:cubicBezTo>
                <a:cubicBezTo>
                  <a:pt x="1806" y="128"/>
                  <a:pt x="1807" y="128"/>
                  <a:pt x="1807" y="128"/>
                </a:cubicBezTo>
                <a:cubicBezTo>
                  <a:pt x="1808" y="128"/>
                  <a:pt x="1808" y="128"/>
                  <a:pt x="1809" y="128"/>
                </a:cubicBezTo>
                <a:cubicBezTo>
                  <a:pt x="1809" y="129"/>
                  <a:pt x="1809" y="129"/>
                  <a:pt x="1810" y="129"/>
                </a:cubicBezTo>
                <a:cubicBezTo>
                  <a:pt x="1810" y="129"/>
                  <a:pt x="1811" y="130"/>
                  <a:pt x="1812" y="130"/>
                </a:cubicBezTo>
                <a:cubicBezTo>
                  <a:pt x="1812" y="131"/>
                  <a:pt x="1812" y="130"/>
                  <a:pt x="1812" y="130"/>
                </a:cubicBezTo>
                <a:cubicBezTo>
                  <a:pt x="1812" y="129"/>
                  <a:pt x="1812" y="129"/>
                  <a:pt x="1811" y="128"/>
                </a:cubicBezTo>
                <a:cubicBezTo>
                  <a:pt x="1811" y="128"/>
                  <a:pt x="1810" y="128"/>
                  <a:pt x="1810" y="127"/>
                </a:cubicBezTo>
                <a:cubicBezTo>
                  <a:pt x="1810" y="126"/>
                  <a:pt x="1811" y="127"/>
                  <a:pt x="1812" y="127"/>
                </a:cubicBezTo>
                <a:cubicBezTo>
                  <a:pt x="1812" y="127"/>
                  <a:pt x="1812" y="126"/>
                  <a:pt x="1812" y="126"/>
                </a:cubicBezTo>
                <a:cubicBezTo>
                  <a:pt x="1812" y="125"/>
                  <a:pt x="1812" y="125"/>
                  <a:pt x="1812" y="125"/>
                </a:cubicBezTo>
                <a:cubicBezTo>
                  <a:pt x="1812" y="124"/>
                  <a:pt x="1813" y="124"/>
                  <a:pt x="1813" y="124"/>
                </a:cubicBezTo>
                <a:cubicBezTo>
                  <a:pt x="1813" y="124"/>
                  <a:pt x="1814" y="124"/>
                  <a:pt x="1814" y="124"/>
                </a:cubicBezTo>
                <a:cubicBezTo>
                  <a:pt x="1814" y="124"/>
                  <a:pt x="1813" y="124"/>
                  <a:pt x="1813" y="123"/>
                </a:cubicBezTo>
                <a:cubicBezTo>
                  <a:pt x="1812" y="123"/>
                  <a:pt x="1813" y="123"/>
                  <a:pt x="1814" y="123"/>
                </a:cubicBezTo>
                <a:cubicBezTo>
                  <a:pt x="1814" y="123"/>
                  <a:pt x="1813" y="123"/>
                  <a:pt x="1813" y="123"/>
                </a:cubicBezTo>
                <a:cubicBezTo>
                  <a:pt x="1813" y="122"/>
                  <a:pt x="1814" y="122"/>
                  <a:pt x="1814" y="122"/>
                </a:cubicBezTo>
                <a:cubicBezTo>
                  <a:pt x="1814" y="122"/>
                  <a:pt x="1814" y="122"/>
                  <a:pt x="1814" y="122"/>
                </a:cubicBezTo>
                <a:cubicBezTo>
                  <a:pt x="1813" y="121"/>
                  <a:pt x="1815" y="122"/>
                  <a:pt x="1815" y="122"/>
                </a:cubicBezTo>
                <a:cubicBezTo>
                  <a:pt x="1815" y="122"/>
                  <a:pt x="1815" y="121"/>
                  <a:pt x="1814" y="121"/>
                </a:cubicBezTo>
                <a:cubicBezTo>
                  <a:pt x="1814" y="121"/>
                  <a:pt x="1813" y="121"/>
                  <a:pt x="1813" y="121"/>
                </a:cubicBezTo>
                <a:cubicBezTo>
                  <a:pt x="1813" y="121"/>
                  <a:pt x="1814" y="121"/>
                  <a:pt x="1815" y="121"/>
                </a:cubicBezTo>
                <a:cubicBezTo>
                  <a:pt x="1815" y="121"/>
                  <a:pt x="1815" y="121"/>
                  <a:pt x="1815" y="120"/>
                </a:cubicBezTo>
                <a:cubicBezTo>
                  <a:pt x="1815" y="120"/>
                  <a:pt x="1815" y="120"/>
                  <a:pt x="1815" y="120"/>
                </a:cubicBezTo>
                <a:cubicBezTo>
                  <a:pt x="1816" y="120"/>
                  <a:pt x="1815" y="119"/>
                  <a:pt x="1814" y="119"/>
                </a:cubicBezTo>
                <a:cubicBezTo>
                  <a:pt x="1814" y="119"/>
                  <a:pt x="1816" y="119"/>
                  <a:pt x="1816" y="119"/>
                </a:cubicBezTo>
                <a:cubicBezTo>
                  <a:pt x="1816" y="119"/>
                  <a:pt x="1816" y="119"/>
                  <a:pt x="1816" y="118"/>
                </a:cubicBezTo>
                <a:cubicBezTo>
                  <a:pt x="1816" y="118"/>
                  <a:pt x="1817" y="118"/>
                  <a:pt x="1817" y="118"/>
                </a:cubicBezTo>
                <a:cubicBezTo>
                  <a:pt x="1818" y="118"/>
                  <a:pt x="1818" y="118"/>
                  <a:pt x="1819" y="118"/>
                </a:cubicBezTo>
                <a:cubicBezTo>
                  <a:pt x="1819" y="118"/>
                  <a:pt x="1818" y="117"/>
                  <a:pt x="1818" y="118"/>
                </a:cubicBezTo>
                <a:cubicBezTo>
                  <a:pt x="1817" y="118"/>
                  <a:pt x="1818" y="117"/>
                  <a:pt x="1818" y="117"/>
                </a:cubicBezTo>
                <a:cubicBezTo>
                  <a:pt x="1819" y="118"/>
                  <a:pt x="1819" y="117"/>
                  <a:pt x="1820" y="117"/>
                </a:cubicBezTo>
                <a:cubicBezTo>
                  <a:pt x="1820" y="117"/>
                  <a:pt x="1820" y="117"/>
                  <a:pt x="1820" y="117"/>
                </a:cubicBezTo>
                <a:cubicBezTo>
                  <a:pt x="1820" y="117"/>
                  <a:pt x="1820" y="116"/>
                  <a:pt x="1820" y="116"/>
                </a:cubicBezTo>
                <a:cubicBezTo>
                  <a:pt x="1820" y="117"/>
                  <a:pt x="1821" y="116"/>
                  <a:pt x="1821" y="116"/>
                </a:cubicBezTo>
                <a:cubicBezTo>
                  <a:pt x="1822" y="116"/>
                  <a:pt x="1822" y="115"/>
                  <a:pt x="1822" y="115"/>
                </a:cubicBezTo>
                <a:cubicBezTo>
                  <a:pt x="1823" y="115"/>
                  <a:pt x="1823" y="115"/>
                  <a:pt x="1823" y="114"/>
                </a:cubicBezTo>
                <a:cubicBezTo>
                  <a:pt x="1823" y="114"/>
                  <a:pt x="1824" y="114"/>
                  <a:pt x="1825" y="114"/>
                </a:cubicBezTo>
                <a:cubicBezTo>
                  <a:pt x="1826" y="114"/>
                  <a:pt x="1825" y="113"/>
                  <a:pt x="1824" y="113"/>
                </a:cubicBezTo>
                <a:cubicBezTo>
                  <a:pt x="1824" y="113"/>
                  <a:pt x="1823" y="113"/>
                  <a:pt x="1823" y="113"/>
                </a:cubicBezTo>
                <a:cubicBezTo>
                  <a:pt x="1822" y="112"/>
                  <a:pt x="1822" y="112"/>
                  <a:pt x="1822" y="112"/>
                </a:cubicBezTo>
                <a:cubicBezTo>
                  <a:pt x="1822" y="112"/>
                  <a:pt x="1823" y="112"/>
                  <a:pt x="1824" y="112"/>
                </a:cubicBezTo>
                <a:cubicBezTo>
                  <a:pt x="1824" y="113"/>
                  <a:pt x="1824" y="113"/>
                  <a:pt x="1824" y="112"/>
                </a:cubicBezTo>
                <a:cubicBezTo>
                  <a:pt x="1824" y="112"/>
                  <a:pt x="1824" y="112"/>
                  <a:pt x="1825" y="112"/>
                </a:cubicBezTo>
                <a:cubicBezTo>
                  <a:pt x="1825" y="113"/>
                  <a:pt x="1826" y="113"/>
                  <a:pt x="1826" y="114"/>
                </a:cubicBezTo>
                <a:cubicBezTo>
                  <a:pt x="1827" y="114"/>
                  <a:pt x="1830" y="114"/>
                  <a:pt x="1830" y="114"/>
                </a:cubicBezTo>
                <a:cubicBezTo>
                  <a:pt x="1831" y="114"/>
                  <a:pt x="1833" y="115"/>
                  <a:pt x="1834" y="115"/>
                </a:cubicBezTo>
                <a:cubicBezTo>
                  <a:pt x="1835" y="115"/>
                  <a:pt x="1836" y="115"/>
                  <a:pt x="1836" y="115"/>
                </a:cubicBezTo>
                <a:cubicBezTo>
                  <a:pt x="1836" y="115"/>
                  <a:pt x="1835" y="114"/>
                  <a:pt x="1836" y="114"/>
                </a:cubicBezTo>
                <a:cubicBezTo>
                  <a:pt x="1836" y="114"/>
                  <a:pt x="1836" y="114"/>
                  <a:pt x="1836" y="113"/>
                </a:cubicBezTo>
                <a:cubicBezTo>
                  <a:pt x="1836" y="113"/>
                  <a:pt x="1835" y="112"/>
                  <a:pt x="1835" y="112"/>
                </a:cubicBezTo>
                <a:cubicBezTo>
                  <a:pt x="1834" y="112"/>
                  <a:pt x="1833" y="112"/>
                  <a:pt x="1833" y="111"/>
                </a:cubicBezTo>
                <a:cubicBezTo>
                  <a:pt x="1832" y="111"/>
                  <a:pt x="1832" y="111"/>
                  <a:pt x="1831" y="111"/>
                </a:cubicBezTo>
                <a:cubicBezTo>
                  <a:pt x="1831" y="110"/>
                  <a:pt x="1831" y="110"/>
                  <a:pt x="1830" y="110"/>
                </a:cubicBezTo>
                <a:cubicBezTo>
                  <a:pt x="1830" y="109"/>
                  <a:pt x="1828" y="109"/>
                  <a:pt x="1828" y="109"/>
                </a:cubicBezTo>
                <a:cubicBezTo>
                  <a:pt x="1827" y="109"/>
                  <a:pt x="1827" y="108"/>
                  <a:pt x="1826" y="108"/>
                </a:cubicBezTo>
                <a:cubicBezTo>
                  <a:pt x="1825" y="108"/>
                  <a:pt x="1825" y="108"/>
                  <a:pt x="1825" y="107"/>
                </a:cubicBezTo>
                <a:cubicBezTo>
                  <a:pt x="1824" y="107"/>
                  <a:pt x="1823" y="108"/>
                  <a:pt x="1823" y="108"/>
                </a:cubicBezTo>
                <a:cubicBezTo>
                  <a:pt x="1822" y="108"/>
                  <a:pt x="1823" y="107"/>
                  <a:pt x="1824" y="107"/>
                </a:cubicBezTo>
                <a:cubicBezTo>
                  <a:pt x="1824" y="107"/>
                  <a:pt x="1822" y="105"/>
                  <a:pt x="1821" y="105"/>
                </a:cubicBezTo>
                <a:cubicBezTo>
                  <a:pt x="1821" y="105"/>
                  <a:pt x="1820" y="105"/>
                  <a:pt x="1820" y="105"/>
                </a:cubicBezTo>
                <a:cubicBezTo>
                  <a:pt x="1820" y="105"/>
                  <a:pt x="1820" y="104"/>
                  <a:pt x="1819" y="104"/>
                </a:cubicBezTo>
                <a:cubicBezTo>
                  <a:pt x="1819" y="104"/>
                  <a:pt x="1817" y="103"/>
                  <a:pt x="1816" y="103"/>
                </a:cubicBezTo>
                <a:cubicBezTo>
                  <a:pt x="1816" y="102"/>
                  <a:pt x="1816" y="103"/>
                  <a:pt x="1816" y="103"/>
                </a:cubicBezTo>
                <a:cubicBezTo>
                  <a:pt x="1816" y="104"/>
                  <a:pt x="1812" y="102"/>
                  <a:pt x="1811" y="102"/>
                </a:cubicBezTo>
                <a:cubicBezTo>
                  <a:pt x="1810" y="102"/>
                  <a:pt x="1810" y="101"/>
                  <a:pt x="1809" y="100"/>
                </a:cubicBezTo>
                <a:cubicBezTo>
                  <a:pt x="1809" y="100"/>
                  <a:pt x="1808" y="100"/>
                  <a:pt x="1808" y="100"/>
                </a:cubicBezTo>
                <a:cubicBezTo>
                  <a:pt x="1807" y="100"/>
                  <a:pt x="1807" y="101"/>
                  <a:pt x="1807" y="101"/>
                </a:cubicBezTo>
                <a:cubicBezTo>
                  <a:pt x="1806" y="101"/>
                  <a:pt x="1806" y="101"/>
                  <a:pt x="1805" y="100"/>
                </a:cubicBezTo>
                <a:cubicBezTo>
                  <a:pt x="1805" y="100"/>
                  <a:pt x="1804" y="101"/>
                  <a:pt x="1804" y="101"/>
                </a:cubicBezTo>
                <a:cubicBezTo>
                  <a:pt x="1804" y="101"/>
                  <a:pt x="1804" y="101"/>
                  <a:pt x="1804" y="101"/>
                </a:cubicBezTo>
                <a:cubicBezTo>
                  <a:pt x="1805" y="100"/>
                  <a:pt x="1805" y="100"/>
                  <a:pt x="1804" y="100"/>
                </a:cubicBezTo>
                <a:cubicBezTo>
                  <a:pt x="1804" y="100"/>
                  <a:pt x="1803" y="100"/>
                  <a:pt x="1803" y="100"/>
                </a:cubicBezTo>
                <a:cubicBezTo>
                  <a:pt x="1803" y="100"/>
                  <a:pt x="1802" y="99"/>
                  <a:pt x="1801" y="99"/>
                </a:cubicBezTo>
                <a:cubicBezTo>
                  <a:pt x="1801" y="99"/>
                  <a:pt x="1801" y="99"/>
                  <a:pt x="1802" y="99"/>
                </a:cubicBezTo>
                <a:cubicBezTo>
                  <a:pt x="1802" y="99"/>
                  <a:pt x="1803" y="99"/>
                  <a:pt x="1803" y="100"/>
                </a:cubicBezTo>
                <a:cubicBezTo>
                  <a:pt x="1803" y="100"/>
                  <a:pt x="1804" y="100"/>
                  <a:pt x="1804" y="100"/>
                </a:cubicBezTo>
                <a:cubicBezTo>
                  <a:pt x="1805" y="99"/>
                  <a:pt x="1806" y="100"/>
                  <a:pt x="1806" y="100"/>
                </a:cubicBezTo>
                <a:cubicBezTo>
                  <a:pt x="1807" y="100"/>
                  <a:pt x="1807" y="100"/>
                  <a:pt x="1807" y="100"/>
                </a:cubicBezTo>
                <a:cubicBezTo>
                  <a:pt x="1807" y="99"/>
                  <a:pt x="1806" y="99"/>
                  <a:pt x="1805" y="99"/>
                </a:cubicBezTo>
                <a:cubicBezTo>
                  <a:pt x="1805" y="98"/>
                  <a:pt x="1804" y="98"/>
                  <a:pt x="1804" y="99"/>
                </a:cubicBezTo>
                <a:cubicBezTo>
                  <a:pt x="1803" y="99"/>
                  <a:pt x="1802" y="99"/>
                  <a:pt x="1802" y="98"/>
                </a:cubicBezTo>
                <a:cubicBezTo>
                  <a:pt x="1801" y="98"/>
                  <a:pt x="1801" y="98"/>
                  <a:pt x="1802" y="98"/>
                </a:cubicBezTo>
                <a:cubicBezTo>
                  <a:pt x="1803" y="98"/>
                  <a:pt x="1803" y="98"/>
                  <a:pt x="1804" y="98"/>
                </a:cubicBezTo>
                <a:cubicBezTo>
                  <a:pt x="1804" y="98"/>
                  <a:pt x="1805" y="98"/>
                  <a:pt x="1806" y="99"/>
                </a:cubicBezTo>
                <a:cubicBezTo>
                  <a:pt x="1806" y="99"/>
                  <a:pt x="1807" y="99"/>
                  <a:pt x="1808" y="99"/>
                </a:cubicBezTo>
                <a:cubicBezTo>
                  <a:pt x="1809" y="100"/>
                  <a:pt x="1810" y="100"/>
                  <a:pt x="1811" y="100"/>
                </a:cubicBezTo>
                <a:cubicBezTo>
                  <a:pt x="1812" y="100"/>
                  <a:pt x="1813" y="101"/>
                  <a:pt x="1814" y="101"/>
                </a:cubicBezTo>
                <a:cubicBezTo>
                  <a:pt x="1814" y="101"/>
                  <a:pt x="1815" y="100"/>
                  <a:pt x="1815" y="100"/>
                </a:cubicBezTo>
                <a:cubicBezTo>
                  <a:pt x="1815" y="101"/>
                  <a:pt x="1816" y="101"/>
                  <a:pt x="1816" y="101"/>
                </a:cubicBezTo>
                <a:cubicBezTo>
                  <a:pt x="1817" y="100"/>
                  <a:pt x="1817" y="100"/>
                  <a:pt x="1817" y="99"/>
                </a:cubicBezTo>
                <a:cubicBezTo>
                  <a:pt x="1818" y="99"/>
                  <a:pt x="1818" y="99"/>
                  <a:pt x="1818" y="99"/>
                </a:cubicBezTo>
                <a:cubicBezTo>
                  <a:pt x="1818" y="98"/>
                  <a:pt x="1819" y="98"/>
                  <a:pt x="1819" y="98"/>
                </a:cubicBezTo>
                <a:cubicBezTo>
                  <a:pt x="1819" y="97"/>
                  <a:pt x="1818" y="97"/>
                  <a:pt x="1818" y="96"/>
                </a:cubicBezTo>
                <a:cubicBezTo>
                  <a:pt x="1817" y="96"/>
                  <a:pt x="1817" y="96"/>
                  <a:pt x="1816" y="96"/>
                </a:cubicBezTo>
                <a:cubicBezTo>
                  <a:pt x="1815" y="96"/>
                  <a:pt x="1818" y="96"/>
                  <a:pt x="1817" y="96"/>
                </a:cubicBezTo>
                <a:cubicBezTo>
                  <a:pt x="1817" y="95"/>
                  <a:pt x="1815" y="94"/>
                  <a:pt x="1814" y="94"/>
                </a:cubicBezTo>
                <a:cubicBezTo>
                  <a:pt x="1813" y="94"/>
                  <a:pt x="1811" y="93"/>
                  <a:pt x="1811" y="92"/>
                </a:cubicBezTo>
                <a:cubicBezTo>
                  <a:pt x="1811" y="92"/>
                  <a:pt x="1810" y="92"/>
                  <a:pt x="1810" y="91"/>
                </a:cubicBezTo>
                <a:cubicBezTo>
                  <a:pt x="1811" y="92"/>
                  <a:pt x="1812" y="92"/>
                  <a:pt x="1812" y="91"/>
                </a:cubicBezTo>
                <a:cubicBezTo>
                  <a:pt x="1812" y="91"/>
                  <a:pt x="1811" y="91"/>
                  <a:pt x="1811" y="90"/>
                </a:cubicBezTo>
                <a:cubicBezTo>
                  <a:pt x="1811" y="90"/>
                  <a:pt x="1812" y="91"/>
                  <a:pt x="1813" y="91"/>
                </a:cubicBezTo>
                <a:cubicBezTo>
                  <a:pt x="1813" y="92"/>
                  <a:pt x="1814" y="92"/>
                  <a:pt x="1814" y="91"/>
                </a:cubicBezTo>
                <a:cubicBezTo>
                  <a:pt x="1814" y="91"/>
                  <a:pt x="1814" y="90"/>
                  <a:pt x="1814" y="90"/>
                </a:cubicBezTo>
                <a:cubicBezTo>
                  <a:pt x="1815" y="90"/>
                  <a:pt x="1815" y="92"/>
                  <a:pt x="1816" y="93"/>
                </a:cubicBezTo>
                <a:cubicBezTo>
                  <a:pt x="1816" y="93"/>
                  <a:pt x="1817" y="93"/>
                  <a:pt x="1818" y="94"/>
                </a:cubicBezTo>
                <a:cubicBezTo>
                  <a:pt x="1820" y="95"/>
                  <a:pt x="1820" y="94"/>
                  <a:pt x="1820" y="95"/>
                </a:cubicBezTo>
                <a:cubicBezTo>
                  <a:pt x="1821" y="96"/>
                  <a:pt x="1821" y="96"/>
                  <a:pt x="1822" y="96"/>
                </a:cubicBezTo>
                <a:cubicBezTo>
                  <a:pt x="1824" y="96"/>
                  <a:pt x="1825" y="96"/>
                  <a:pt x="1826" y="95"/>
                </a:cubicBezTo>
                <a:cubicBezTo>
                  <a:pt x="1827" y="95"/>
                  <a:pt x="1827" y="95"/>
                  <a:pt x="1828" y="95"/>
                </a:cubicBezTo>
                <a:cubicBezTo>
                  <a:pt x="1829" y="95"/>
                  <a:pt x="1831" y="96"/>
                  <a:pt x="1833" y="96"/>
                </a:cubicBezTo>
                <a:cubicBezTo>
                  <a:pt x="1834" y="96"/>
                  <a:pt x="1834" y="96"/>
                  <a:pt x="1835" y="97"/>
                </a:cubicBezTo>
                <a:cubicBezTo>
                  <a:pt x="1837" y="98"/>
                  <a:pt x="1838" y="99"/>
                  <a:pt x="1839" y="99"/>
                </a:cubicBezTo>
                <a:cubicBezTo>
                  <a:pt x="1840" y="99"/>
                  <a:pt x="1842" y="100"/>
                  <a:pt x="1842" y="100"/>
                </a:cubicBezTo>
                <a:cubicBezTo>
                  <a:pt x="1843" y="100"/>
                  <a:pt x="1843" y="99"/>
                  <a:pt x="1844" y="100"/>
                </a:cubicBezTo>
                <a:cubicBezTo>
                  <a:pt x="1844" y="100"/>
                  <a:pt x="1846" y="101"/>
                  <a:pt x="1847" y="101"/>
                </a:cubicBezTo>
                <a:cubicBezTo>
                  <a:pt x="1849" y="101"/>
                  <a:pt x="1849" y="101"/>
                  <a:pt x="1850" y="102"/>
                </a:cubicBezTo>
                <a:cubicBezTo>
                  <a:pt x="1851" y="102"/>
                  <a:pt x="1853" y="103"/>
                  <a:pt x="1854" y="103"/>
                </a:cubicBezTo>
                <a:cubicBezTo>
                  <a:pt x="1855" y="102"/>
                  <a:pt x="1854" y="102"/>
                  <a:pt x="1853" y="101"/>
                </a:cubicBezTo>
                <a:cubicBezTo>
                  <a:pt x="1852" y="101"/>
                  <a:pt x="1853" y="101"/>
                  <a:pt x="1854" y="101"/>
                </a:cubicBezTo>
                <a:cubicBezTo>
                  <a:pt x="1854" y="101"/>
                  <a:pt x="1855" y="102"/>
                  <a:pt x="1855" y="103"/>
                </a:cubicBezTo>
                <a:cubicBezTo>
                  <a:pt x="1856" y="103"/>
                  <a:pt x="1857" y="103"/>
                  <a:pt x="1857" y="103"/>
                </a:cubicBezTo>
                <a:cubicBezTo>
                  <a:pt x="1857" y="102"/>
                  <a:pt x="1856" y="102"/>
                  <a:pt x="1856" y="102"/>
                </a:cubicBezTo>
                <a:cubicBezTo>
                  <a:pt x="1857" y="102"/>
                  <a:pt x="1858" y="102"/>
                  <a:pt x="1858" y="102"/>
                </a:cubicBezTo>
                <a:cubicBezTo>
                  <a:pt x="1859" y="102"/>
                  <a:pt x="1859" y="102"/>
                  <a:pt x="1859" y="102"/>
                </a:cubicBezTo>
                <a:cubicBezTo>
                  <a:pt x="1858" y="101"/>
                  <a:pt x="1856" y="101"/>
                  <a:pt x="1855" y="101"/>
                </a:cubicBezTo>
                <a:cubicBezTo>
                  <a:pt x="1854" y="101"/>
                  <a:pt x="1854" y="100"/>
                  <a:pt x="1854" y="100"/>
                </a:cubicBezTo>
                <a:cubicBezTo>
                  <a:pt x="1854" y="100"/>
                  <a:pt x="1853" y="99"/>
                  <a:pt x="1853" y="100"/>
                </a:cubicBezTo>
                <a:cubicBezTo>
                  <a:pt x="1852" y="100"/>
                  <a:pt x="1852" y="100"/>
                  <a:pt x="1852" y="99"/>
                </a:cubicBezTo>
                <a:cubicBezTo>
                  <a:pt x="1852" y="99"/>
                  <a:pt x="1854" y="99"/>
                  <a:pt x="1854" y="99"/>
                </a:cubicBezTo>
                <a:cubicBezTo>
                  <a:pt x="1855" y="99"/>
                  <a:pt x="1854" y="98"/>
                  <a:pt x="1854" y="98"/>
                </a:cubicBezTo>
                <a:cubicBezTo>
                  <a:pt x="1853" y="98"/>
                  <a:pt x="1852" y="97"/>
                  <a:pt x="1851" y="97"/>
                </a:cubicBezTo>
                <a:cubicBezTo>
                  <a:pt x="1851" y="97"/>
                  <a:pt x="1853" y="97"/>
                  <a:pt x="1852" y="97"/>
                </a:cubicBezTo>
                <a:cubicBezTo>
                  <a:pt x="1851" y="97"/>
                  <a:pt x="1852" y="96"/>
                  <a:pt x="1851" y="96"/>
                </a:cubicBezTo>
                <a:cubicBezTo>
                  <a:pt x="1850" y="96"/>
                  <a:pt x="1850" y="96"/>
                  <a:pt x="1849" y="95"/>
                </a:cubicBezTo>
                <a:cubicBezTo>
                  <a:pt x="1849" y="95"/>
                  <a:pt x="1847" y="95"/>
                  <a:pt x="1846" y="95"/>
                </a:cubicBezTo>
                <a:cubicBezTo>
                  <a:pt x="1846" y="94"/>
                  <a:pt x="1847" y="95"/>
                  <a:pt x="1848" y="95"/>
                </a:cubicBezTo>
                <a:cubicBezTo>
                  <a:pt x="1849" y="94"/>
                  <a:pt x="1849" y="95"/>
                  <a:pt x="1849" y="95"/>
                </a:cubicBezTo>
                <a:cubicBezTo>
                  <a:pt x="1850" y="96"/>
                  <a:pt x="1851" y="95"/>
                  <a:pt x="1852" y="95"/>
                </a:cubicBezTo>
                <a:cubicBezTo>
                  <a:pt x="1852" y="96"/>
                  <a:pt x="1853" y="95"/>
                  <a:pt x="1854" y="95"/>
                </a:cubicBezTo>
                <a:cubicBezTo>
                  <a:pt x="1855" y="95"/>
                  <a:pt x="1856" y="96"/>
                  <a:pt x="1856" y="95"/>
                </a:cubicBezTo>
                <a:cubicBezTo>
                  <a:pt x="1856" y="95"/>
                  <a:pt x="1853" y="94"/>
                  <a:pt x="1852" y="94"/>
                </a:cubicBezTo>
                <a:cubicBezTo>
                  <a:pt x="1851" y="94"/>
                  <a:pt x="1851" y="93"/>
                  <a:pt x="1852" y="94"/>
                </a:cubicBezTo>
                <a:cubicBezTo>
                  <a:pt x="1852" y="94"/>
                  <a:pt x="1856" y="95"/>
                  <a:pt x="1857" y="95"/>
                </a:cubicBezTo>
                <a:cubicBezTo>
                  <a:pt x="1857" y="95"/>
                  <a:pt x="1856" y="94"/>
                  <a:pt x="1855" y="93"/>
                </a:cubicBezTo>
                <a:cubicBezTo>
                  <a:pt x="1855" y="93"/>
                  <a:pt x="1855" y="93"/>
                  <a:pt x="1856" y="92"/>
                </a:cubicBezTo>
                <a:cubicBezTo>
                  <a:pt x="1856" y="92"/>
                  <a:pt x="1856" y="92"/>
                  <a:pt x="1855" y="92"/>
                </a:cubicBezTo>
                <a:cubicBezTo>
                  <a:pt x="1854" y="92"/>
                  <a:pt x="1854" y="92"/>
                  <a:pt x="1854" y="91"/>
                </a:cubicBezTo>
                <a:cubicBezTo>
                  <a:pt x="1854" y="91"/>
                  <a:pt x="1853" y="91"/>
                  <a:pt x="1852" y="91"/>
                </a:cubicBezTo>
                <a:cubicBezTo>
                  <a:pt x="1851" y="91"/>
                  <a:pt x="1851" y="91"/>
                  <a:pt x="1851" y="91"/>
                </a:cubicBezTo>
                <a:cubicBezTo>
                  <a:pt x="1851" y="90"/>
                  <a:pt x="1850" y="90"/>
                  <a:pt x="1849" y="90"/>
                </a:cubicBezTo>
                <a:cubicBezTo>
                  <a:pt x="1848" y="90"/>
                  <a:pt x="1848" y="89"/>
                  <a:pt x="1846" y="89"/>
                </a:cubicBezTo>
                <a:cubicBezTo>
                  <a:pt x="1845" y="89"/>
                  <a:pt x="1844" y="88"/>
                  <a:pt x="1843" y="88"/>
                </a:cubicBezTo>
                <a:cubicBezTo>
                  <a:pt x="1842" y="88"/>
                  <a:pt x="1841" y="88"/>
                  <a:pt x="1841" y="87"/>
                </a:cubicBezTo>
                <a:cubicBezTo>
                  <a:pt x="1840" y="87"/>
                  <a:pt x="1839" y="87"/>
                  <a:pt x="1837" y="87"/>
                </a:cubicBezTo>
                <a:cubicBezTo>
                  <a:pt x="1836" y="87"/>
                  <a:pt x="1836" y="87"/>
                  <a:pt x="1835" y="87"/>
                </a:cubicBezTo>
                <a:cubicBezTo>
                  <a:pt x="1834" y="86"/>
                  <a:pt x="1834" y="86"/>
                  <a:pt x="1834" y="87"/>
                </a:cubicBezTo>
                <a:cubicBezTo>
                  <a:pt x="1834" y="88"/>
                  <a:pt x="1834" y="88"/>
                  <a:pt x="1833" y="87"/>
                </a:cubicBezTo>
                <a:cubicBezTo>
                  <a:pt x="1833" y="87"/>
                  <a:pt x="1832" y="87"/>
                  <a:pt x="1833" y="86"/>
                </a:cubicBezTo>
                <a:cubicBezTo>
                  <a:pt x="1833" y="86"/>
                  <a:pt x="1832" y="86"/>
                  <a:pt x="1832" y="86"/>
                </a:cubicBezTo>
                <a:cubicBezTo>
                  <a:pt x="1831" y="86"/>
                  <a:pt x="1831" y="86"/>
                  <a:pt x="1831" y="86"/>
                </a:cubicBezTo>
                <a:cubicBezTo>
                  <a:pt x="1830" y="86"/>
                  <a:pt x="1829" y="86"/>
                  <a:pt x="1829" y="86"/>
                </a:cubicBezTo>
                <a:cubicBezTo>
                  <a:pt x="1829" y="86"/>
                  <a:pt x="1827" y="86"/>
                  <a:pt x="1826" y="86"/>
                </a:cubicBezTo>
                <a:cubicBezTo>
                  <a:pt x="1825" y="86"/>
                  <a:pt x="1827" y="86"/>
                  <a:pt x="1828" y="86"/>
                </a:cubicBezTo>
                <a:cubicBezTo>
                  <a:pt x="1828" y="87"/>
                  <a:pt x="1829" y="87"/>
                  <a:pt x="1829" y="87"/>
                </a:cubicBezTo>
                <a:cubicBezTo>
                  <a:pt x="1830" y="87"/>
                  <a:pt x="1831" y="88"/>
                  <a:pt x="1832" y="88"/>
                </a:cubicBezTo>
                <a:cubicBezTo>
                  <a:pt x="1832" y="89"/>
                  <a:pt x="1831" y="89"/>
                  <a:pt x="1832" y="89"/>
                </a:cubicBezTo>
                <a:cubicBezTo>
                  <a:pt x="1832" y="90"/>
                  <a:pt x="1834" y="89"/>
                  <a:pt x="1834" y="90"/>
                </a:cubicBezTo>
                <a:cubicBezTo>
                  <a:pt x="1835" y="90"/>
                  <a:pt x="1836" y="90"/>
                  <a:pt x="1836" y="91"/>
                </a:cubicBezTo>
                <a:cubicBezTo>
                  <a:pt x="1836" y="92"/>
                  <a:pt x="1835" y="91"/>
                  <a:pt x="1834" y="90"/>
                </a:cubicBezTo>
                <a:cubicBezTo>
                  <a:pt x="1833" y="89"/>
                  <a:pt x="1833" y="90"/>
                  <a:pt x="1833" y="90"/>
                </a:cubicBezTo>
                <a:cubicBezTo>
                  <a:pt x="1833" y="91"/>
                  <a:pt x="1831" y="90"/>
                  <a:pt x="1831" y="89"/>
                </a:cubicBezTo>
                <a:cubicBezTo>
                  <a:pt x="1830" y="89"/>
                  <a:pt x="1829" y="89"/>
                  <a:pt x="1828" y="89"/>
                </a:cubicBezTo>
                <a:cubicBezTo>
                  <a:pt x="1828" y="89"/>
                  <a:pt x="1828" y="88"/>
                  <a:pt x="1828" y="88"/>
                </a:cubicBezTo>
                <a:cubicBezTo>
                  <a:pt x="1828" y="88"/>
                  <a:pt x="1827" y="87"/>
                  <a:pt x="1827" y="87"/>
                </a:cubicBezTo>
                <a:cubicBezTo>
                  <a:pt x="1826" y="87"/>
                  <a:pt x="1824" y="86"/>
                  <a:pt x="1824" y="86"/>
                </a:cubicBezTo>
                <a:cubicBezTo>
                  <a:pt x="1823" y="85"/>
                  <a:pt x="1822" y="84"/>
                  <a:pt x="1822" y="84"/>
                </a:cubicBezTo>
                <a:cubicBezTo>
                  <a:pt x="1821" y="84"/>
                  <a:pt x="1821" y="84"/>
                  <a:pt x="1821" y="84"/>
                </a:cubicBezTo>
                <a:cubicBezTo>
                  <a:pt x="1821" y="84"/>
                  <a:pt x="1820" y="85"/>
                  <a:pt x="1820" y="84"/>
                </a:cubicBezTo>
                <a:cubicBezTo>
                  <a:pt x="1820" y="84"/>
                  <a:pt x="1818" y="83"/>
                  <a:pt x="1818" y="83"/>
                </a:cubicBezTo>
                <a:cubicBezTo>
                  <a:pt x="1817" y="82"/>
                  <a:pt x="1816" y="82"/>
                  <a:pt x="1815" y="82"/>
                </a:cubicBezTo>
                <a:cubicBezTo>
                  <a:pt x="1814" y="82"/>
                  <a:pt x="1810" y="81"/>
                  <a:pt x="1809" y="81"/>
                </a:cubicBezTo>
                <a:cubicBezTo>
                  <a:pt x="1808" y="80"/>
                  <a:pt x="1806" y="80"/>
                  <a:pt x="1805" y="80"/>
                </a:cubicBezTo>
                <a:cubicBezTo>
                  <a:pt x="1805" y="80"/>
                  <a:pt x="1805" y="80"/>
                  <a:pt x="1804" y="79"/>
                </a:cubicBezTo>
                <a:cubicBezTo>
                  <a:pt x="1804" y="79"/>
                  <a:pt x="1803" y="79"/>
                  <a:pt x="1803" y="79"/>
                </a:cubicBezTo>
                <a:cubicBezTo>
                  <a:pt x="1802" y="80"/>
                  <a:pt x="1802" y="79"/>
                  <a:pt x="1801" y="79"/>
                </a:cubicBezTo>
                <a:cubicBezTo>
                  <a:pt x="1801" y="79"/>
                  <a:pt x="1800" y="79"/>
                  <a:pt x="1799" y="78"/>
                </a:cubicBezTo>
                <a:cubicBezTo>
                  <a:pt x="1799" y="78"/>
                  <a:pt x="1797" y="77"/>
                  <a:pt x="1796" y="78"/>
                </a:cubicBezTo>
                <a:cubicBezTo>
                  <a:pt x="1795" y="78"/>
                  <a:pt x="1794" y="77"/>
                  <a:pt x="1794" y="77"/>
                </a:cubicBezTo>
                <a:cubicBezTo>
                  <a:pt x="1793" y="76"/>
                  <a:pt x="1791" y="76"/>
                  <a:pt x="1790" y="76"/>
                </a:cubicBezTo>
                <a:cubicBezTo>
                  <a:pt x="1789" y="76"/>
                  <a:pt x="1788" y="75"/>
                  <a:pt x="1788" y="75"/>
                </a:cubicBezTo>
                <a:cubicBezTo>
                  <a:pt x="1787" y="75"/>
                  <a:pt x="1787" y="75"/>
                  <a:pt x="1786" y="75"/>
                </a:cubicBezTo>
                <a:cubicBezTo>
                  <a:pt x="1786" y="75"/>
                  <a:pt x="1784" y="75"/>
                  <a:pt x="1784" y="75"/>
                </a:cubicBezTo>
                <a:cubicBezTo>
                  <a:pt x="1783" y="74"/>
                  <a:pt x="1780" y="73"/>
                  <a:pt x="1779" y="73"/>
                </a:cubicBezTo>
                <a:cubicBezTo>
                  <a:pt x="1778" y="73"/>
                  <a:pt x="1777" y="73"/>
                  <a:pt x="1777" y="73"/>
                </a:cubicBezTo>
                <a:cubicBezTo>
                  <a:pt x="1776" y="73"/>
                  <a:pt x="1775" y="72"/>
                  <a:pt x="1774" y="72"/>
                </a:cubicBezTo>
                <a:cubicBezTo>
                  <a:pt x="1773" y="72"/>
                  <a:pt x="1770" y="72"/>
                  <a:pt x="1770" y="72"/>
                </a:cubicBezTo>
                <a:cubicBezTo>
                  <a:pt x="1769" y="71"/>
                  <a:pt x="1768" y="71"/>
                  <a:pt x="1767" y="71"/>
                </a:cubicBezTo>
                <a:cubicBezTo>
                  <a:pt x="1766" y="71"/>
                  <a:pt x="1764" y="71"/>
                  <a:pt x="1763" y="70"/>
                </a:cubicBezTo>
                <a:cubicBezTo>
                  <a:pt x="1762" y="70"/>
                  <a:pt x="1761" y="70"/>
                  <a:pt x="1760" y="70"/>
                </a:cubicBezTo>
                <a:cubicBezTo>
                  <a:pt x="1759" y="70"/>
                  <a:pt x="1757" y="69"/>
                  <a:pt x="1757" y="70"/>
                </a:cubicBezTo>
                <a:cubicBezTo>
                  <a:pt x="1756" y="70"/>
                  <a:pt x="1755" y="70"/>
                  <a:pt x="1753" y="70"/>
                </a:cubicBezTo>
                <a:cubicBezTo>
                  <a:pt x="1752" y="70"/>
                  <a:pt x="1751" y="69"/>
                  <a:pt x="1750" y="70"/>
                </a:cubicBezTo>
                <a:cubicBezTo>
                  <a:pt x="1750" y="70"/>
                  <a:pt x="1749" y="70"/>
                  <a:pt x="1748" y="69"/>
                </a:cubicBezTo>
                <a:cubicBezTo>
                  <a:pt x="1747" y="69"/>
                  <a:pt x="1748" y="70"/>
                  <a:pt x="1748" y="70"/>
                </a:cubicBezTo>
                <a:cubicBezTo>
                  <a:pt x="1749" y="70"/>
                  <a:pt x="1747" y="70"/>
                  <a:pt x="1746" y="70"/>
                </a:cubicBezTo>
                <a:cubicBezTo>
                  <a:pt x="1746" y="69"/>
                  <a:pt x="1744" y="69"/>
                  <a:pt x="1743" y="69"/>
                </a:cubicBezTo>
                <a:cubicBezTo>
                  <a:pt x="1742" y="69"/>
                  <a:pt x="1740" y="69"/>
                  <a:pt x="1739" y="69"/>
                </a:cubicBezTo>
                <a:cubicBezTo>
                  <a:pt x="1738" y="69"/>
                  <a:pt x="1737" y="69"/>
                  <a:pt x="1736" y="68"/>
                </a:cubicBezTo>
                <a:cubicBezTo>
                  <a:pt x="1735" y="68"/>
                  <a:pt x="1733" y="68"/>
                  <a:pt x="1733" y="68"/>
                </a:cubicBezTo>
                <a:cubicBezTo>
                  <a:pt x="1734" y="69"/>
                  <a:pt x="1735" y="69"/>
                  <a:pt x="1735" y="70"/>
                </a:cubicBezTo>
                <a:cubicBezTo>
                  <a:pt x="1736" y="70"/>
                  <a:pt x="1736" y="70"/>
                  <a:pt x="1736" y="71"/>
                </a:cubicBezTo>
                <a:cubicBezTo>
                  <a:pt x="1735" y="71"/>
                  <a:pt x="1736" y="71"/>
                  <a:pt x="1737" y="71"/>
                </a:cubicBezTo>
                <a:cubicBezTo>
                  <a:pt x="1739" y="71"/>
                  <a:pt x="1740" y="72"/>
                  <a:pt x="1741" y="72"/>
                </a:cubicBezTo>
                <a:cubicBezTo>
                  <a:pt x="1742" y="73"/>
                  <a:pt x="1744" y="74"/>
                  <a:pt x="1745" y="74"/>
                </a:cubicBezTo>
                <a:cubicBezTo>
                  <a:pt x="1745" y="75"/>
                  <a:pt x="1745" y="75"/>
                  <a:pt x="1744" y="75"/>
                </a:cubicBezTo>
                <a:cubicBezTo>
                  <a:pt x="1743" y="75"/>
                  <a:pt x="1744" y="75"/>
                  <a:pt x="1745" y="76"/>
                </a:cubicBezTo>
                <a:cubicBezTo>
                  <a:pt x="1745" y="76"/>
                  <a:pt x="1743" y="76"/>
                  <a:pt x="1741" y="76"/>
                </a:cubicBezTo>
                <a:cubicBezTo>
                  <a:pt x="1740" y="76"/>
                  <a:pt x="1739" y="75"/>
                  <a:pt x="1738" y="75"/>
                </a:cubicBezTo>
                <a:cubicBezTo>
                  <a:pt x="1737" y="74"/>
                  <a:pt x="1736" y="74"/>
                  <a:pt x="1735" y="74"/>
                </a:cubicBezTo>
                <a:cubicBezTo>
                  <a:pt x="1734" y="74"/>
                  <a:pt x="1733" y="73"/>
                  <a:pt x="1732" y="73"/>
                </a:cubicBezTo>
                <a:cubicBezTo>
                  <a:pt x="1731" y="74"/>
                  <a:pt x="1729" y="72"/>
                  <a:pt x="1728" y="72"/>
                </a:cubicBezTo>
                <a:cubicBezTo>
                  <a:pt x="1727" y="71"/>
                  <a:pt x="1726" y="71"/>
                  <a:pt x="1725" y="70"/>
                </a:cubicBezTo>
                <a:cubicBezTo>
                  <a:pt x="1725" y="70"/>
                  <a:pt x="1724" y="70"/>
                  <a:pt x="1724" y="70"/>
                </a:cubicBezTo>
                <a:cubicBezTo>
                  <a:pt x="1723" y="71"/>
                  <a:pt x="1723" y="72"/>
                  <a:pt x="1722" y="72"/>
                </a:cubicBezTo>
                <a:cubicBezTo>
                  <a:pt x="1721" y="72"/>
                  <a:pt x="1719" y="72"/>
                  <a:pt x="1717" y="71"/>
                </a:cubicBezTo>
                <a:cubicBezTo>
                  <a:pt x="1716" y="71"/>
                  <a:pt x="1713" y="71"/>
                  <a:pt x="1712" y="71"/>
                </a:cubicBezTo>
                <a:cubicBezTo>
                  <a:pt x="1711" y="72"/>
                  <a:pt x="1709" y="71"/>
                  <a:pt x="1708" y="70"/>
                </a:cubicBezTo>
                <a:cubicBezTo>
                  <a:pt x="1707" y="70"/>
                  <a:pt x="1707" y="71"/>
                  <a:pt x="1706" y="71"/>
                </a:cubicBezTo>
                <a:cubicBezTo>
                  <a:pt x="1705" y="71"/>
                  <a:pt x="1704" y="71"/>
                  <a:pt x="1703" y="71"/>
                </a:cubicBezTo>
                <a:cubicBezTo>
                  <a:pt x="1702" y="71"/>
                  <a:pt x="1700" y="71"/>
                  <a:pt x="1700" y="71"/>
                </a:cubicBezTo>
                <a:cubicBezTo>
                  <a:pt x="1699" y="71"/>
                  <a:pt x="1698" y="71"/>
                  <a:pt x="1698" y="71"/>
                </a:cubicBezTo>
                <a:cubicBezTo>
                  <a:pt x="1698" y="71"/>
                  <a:pt x="1697" y="72"/>
                  <a:pt x="1696" y="71"/>
                </a:cubicBezTo>
                <a:cubicBezTo>
                  <a:pt x="1696" y="71"/>
                  <a:pt x="1695" y="71"/>
                  <a:pt x="1694" y="71"/>
                </a:cubicBezTo>
                <a:cubicBezTo>
                  <a:pt x="1693" y="71"/>
                  <a:pt x="1692" y="71"/>
                  <a:pt x="1690" y="70"/>
                </a:cubicBezTo>
                <a:cubicBezTo>
                  <a:pt x="1688" y="70"/>
                  <a:pt x="1688" y="70"/>
                  <a:pt x="1688" y="69"/>
                </a:cubicBezTo>
                <a:cubicBezTo>
                  <a:pt x="1688" y="68"/>
                  <a:pt x="1687" y="68"/>
                  <a:pt x="1686" y="68"/>
                </a:cubicBezTo>
                <a:cubicBezTo>
                  <a:pt x="1686" y="68"/>
                  <a:pt x="1687" y="68"/>
                  <a:pt x="1687" y="68"/>
                </a:cubicBezTo>
                <a:cubicBezTo>
                  <a:pt x="1686" y="68"/>
                  <a:pt x="1686" y="67"/>
                  <a:pt x="1685" y="67"/>
                </a:cubicBezTo>
                <a:cubicBezTo>
                  <a:pt x="1684" y="66"/>
                  <a:pt x="1678" y="64"/>
                  <a:pt x="1676" y="64"/>
                </a:cubicBezTo>
                <a:cubicBezTo>
                  <a:pt x="1674" y="63"/>
                  <a:pt x="1670" y="63"/>
                  <a:pt x="1667" y="63"/>
                </a:cubicBezTo>
                <a:cubicBezTo>
                  <a:pt x="1664" y="63"/>
                  <a:pt x="1658" y="63"/>
                  <a:pt x="1656" y="63"/>
                </a:cubicBezTo>
                <a:cubicBezTo>
                  <a:pt x="1655" y="63"/>
                  <a:pt x="1652" y="64"/>
                  <a:pt x="1650" y="64"/>
                </a:cubicBezTo>
                <a:cubicBezTo>
                  <a:pt x="1649" y="64"/>
                  <a:pt x="1647" y="64"/>
                  <a:pt x="1646" y="63"/>
                </a:cubicBezTo>
                <a:cubicBezTo>
                  <a:pt x="1645" y="63"/>
                  <a:pt x="1646" y="63"/>
                  <a:pt x="1645" y="63"/>
                </a:cubicBezTo>
                <a:cubicBezTo>
                  <a:pt x="1645" y="63"/>
                  <a:pt x="1643" y="62"/>
                  <a:pt x="1642" y="62"/>
                </a:cubicBezTo>
                <a:cubicBezTo>
                  <a:pt x="1641" y="61"/>
                  <a:pt x="1639" y="61"/>
                  <a:pt x="1638" y="61"/>
                </a:cubicBezTo>
                <a:cubicBezTo>
                  <a:pt x="1637" y="61"/>
                  <a:pt x="1636" y="62"/>
                  <a:pt x="1635" y="62"/>
                </a:cubicBezTo>
                <a:cubicBezTo>
                  <a:pt x="1635" y="62"/>
                  <a:pt x="1636" y="61"/>
                  <a:pt x="1636" y="61"/>
                </a:cubicBezTo>
                <a:cubicBezTo>
                  <a:pt x="1636" y="60"/>
                  <a:pt x="1635" y="60"/>
                  <a:pt x="1634" y="60"/>
                </a:cubicBezTo>
                <a:cubicBezTo>
                  <a:pt x="1632" y="60"/>
                  <a:pt x="1632" y="60"/>
                  <a:pt x="1631" y="60"/>
                </a:cubicBezTo>
                <a:cubicBezTo>
                  <a:pt x="1630" y="59"/>
                  <a:pt x="1628" y="59"/>
                  <a:pt x="1627" y="59"/>
                </a:cubicBezTo>
                <a:cubicBezTo>
                  <a:pt x="1626" y="59"/>
                  <a:pt x="1626" y="59"/>
                  <a:pt x="1626" y="59"/>
                </a:cubicBezTo>
                <a:cubicBezTo>
                  <a:pt x="1627" y="59"/>
                  <a:pt x="1627" y="59"/>
                  <a:pt x="1627" y="59"/>
                </a:cubicBezTo>
                <a:cubicBezTo>
                  <a:pt x="1627" y="58"/>
                  <a:pt x="1627" y="58"/>
                  <a:pt x="1628" y="58"/>
                </a:cubicBezTo>
                <a:cubicBezTo>
                  <a:pt x="1628" y="58"/>
                  <a:pt x="1629" y="59"/>
                  <a:pt x="1630" y="59"/>
                </a:cubicBezTo>
                <a:cubicBezTo>
                  <a:pt x="1630" y="59"/>
                  <a:pt x="1629" y="57"/>
                  <a:pt x="1627" y="57"/>
                </a:cubicBezTo>
                <a:cubicBezTo>
                  <a:pt x="1626" y="57"/>
                  <a:pt x="1621" y="56"/>
                  <a:pt x="1620" y="56"/>
                </a:cubicBezTo>
                <a:cubicBezTo>
                  <a:pt x="1619" y="56"/>
                  <a:pt x="1616" y="56"/>
                  <a:pt x="1615" y="56"/>
                </a:cubicBezTo>
                <a:cubicBezTo>
                  <a:pt x="1614" y="56"/>
                  <a:pt x="1614" y="57"/>
                  <a:pt x="1614" y="58"/>
                </a:cubicBezTo>
                <a:cubicBezTo>
                  <a:pt x="1614" y="58"/>
                  <a:pt x="1614" y="59"/>
                  <a:pt x="1613" y="59"/>
                </a:cubicBezTo>
                <a:cubicBezTo>
                  <a:pt x="1612" y="59"/>
                  <a:pt x="1612" y="59"/>
                  <a:pt x="1611" y="59"/>
                </a:cubicBezTo>
                <a:cubicBezTo>
                  <a:pt x="1610" y="60"/>
                  <a:pt x="1609" y="60"/>
                  <a:pt x="1609" y="59"/>
                </a:cubicBezTo>
                <a:cubicBezTo>
                  <a:pt x="1610" y="58"/>
                  <a:pt x="1609" y="58"/>
                  <a:pt x="1608" y="58"/>
                </a:cubicBezTo>
                <a:cubicBezTo>
                  <a:pt x="1607" y="58"/>
                  <a:pt x="1609" y="58"/>
                  <a:pt x="1609" y="58"/>
                </a:cubicBezTo>
                <a:cubicBezTo>
                  <a:pt x="1610" y="58"/>
                  <a:pt x="1611" y="58"/>
                  <a:pt x="1611" y="58"/>
                </a:cubicBezTo>
                <a:cubicBezTo>
                  <a:pt x="1612" y="58"/>
                  <a:pt x="1611" y="58"/>
                  <a:pt x="1611" y="57"/>
                </a:cubicBezTo>
                <a:cubicBezTo>
                  <a:pt x="1610" y="57"/>
                  <a:pt x="1609" y="57"/>
                  <a:pt x="1609" y="57"/>
                </a:cubicBezTo>
                <a:cubicBezTo>
                  <a:pt x="1609" y="56"/>
                  <a:pt x="1608" y="56"/>
                  <a:pt x="1606" y="56"/>
                </a:cubicBezTo>
                <a:cubicBezTo>
                  <a:pt x="1605" y="56"/>
                  <a:pt x="1605" y="56"/>
                  <a:pt x="1605" y="57"/>
                </a:cubicBezTo>
                <a:cubicBezTo>
                  <a:pt x="1604" y="57"/>
                  <a:pt x="1604" y="57"/>
                  <a:pt x="1603" y="56"/>
                </a:cubicBezTo>
                <a:cubicBezTo>
                  <a:pt x="1602" y="56"/>
                  <a:pt x="1602" y="56"/>
                  <a:pt x="1603" y="56"/>
                </a:cubicBezTo>
                <a:cubicBezTo>
                  <a:pt x="1603" y="56"/>
                  <a:pt x="1604" y="56"/>
                  <a:pt x="1604" y="56"/>
                </a:cubicBezTo>
                <a:cubicBezTo>
                  <a:pt x="1603" y="55"/>
                  <a:pt x="1604" y="55"/>
                  <a:pt x="1605" y="55"/>
                </a:cubicBezTo>
                <a:cubicBezTo>
                  <a:pt x="1605" y="55"/>
                  <a:pt x="1607" y="56"/>
                  <a:pt x="1607" y="56"/>
                </a:cubicBezTo>
                <a:cubicBezTo>
                  <a:pt x="1608" y="56"/>
                  <a:pt x="1609" y="56"/>
                  <a:pt x="1610" y="56"/>
                </a:cubicBezTo>
                <a:cubicBezTo>
                  <a:pt x="1610" y="57"/>
                  <a:pt x="1611" y="57"/>
                  <a:pt x="1612" y="57"/>
                </a:cubicBezTo>
                <a:cubicBezTo>
                  <a:pt x="1612" y="56"/>
                  <a:pt x="1613" y="58"/>
                  <a:pt x="1613" y="58"/>
                </a:cubicBezTo>
                <a:cubicBezTo>
                  <a:pt x="1613" y="59"/>
                  <a:pt x="1613" y="58"/>
                  <a:pt x="1614" y="57"/>
                </a:cubicBezTo>
                <a:cubicBezTo>
                  <a:pt x="1614" y="56"/>
                  <a:pt x="1614" y="56"/>
                  <a:pt x="1613" y="56"/>
                </a:cubicBezTo>
                <a:cubicBezTo>
                  <a:pt x="1613" y="55"/>
                  <a:pt x="1608" y="55"/>
                  <a:pt x="1607" y="55"/>
                </a:cubicBezTo>
                <a:cubicBezTo>
                  <a:pt x="1605" y="54"/>
                  <a:pt x="1605" y="54"/>
                  <a:pt x="1603" y="54"/>
                </a:cubicBezTo>
                <a:cubicBezTo>
                  <a:pt x="1601" y="54"/>
                  <a:pt x="1597" y="54"/>
                  <a:pt x="1596" y="54"/>
                </a:cubicBezTo>
                <a:cubicBezTo>
                  <a:pt x="1594" y="54"/>
                  <a:pt x="1592" y="54"/>
                  <a:pt x="1591" y="54"/>
                </a:cubicBezTo>
                <a:cubicBezTo>
                  <a:pt x="1589" y="54"/>
                  <a:pt x="1588" y="53"/>
                  <a:pt x="1587" y="53"/>
                </a:cubicBezTo>
                <a:cubicBezTo>
                  <a:pt x="1586" y="53"/>
                  <a:pt x="1585" y="53"/>
                  <a:pt x="1584" y="52"/>
                </a:cubicBezTo>
                <a:cubicBezTo>
                  <a:pt x="1583" y="52"/>
                  <a:pt x="1582" y="52"/>
                  <a:pt x="1583" y="53"/>
                </a:cubicBezTo>
                <a:cubicBezTo>
                  <a:pt x="1583" y="53"/>
                  <a:pt x="1584" y="53"/>
                  <a:pt x="1585" y="53"/>
                </a:cubicBezTo>
                <a:cubicBezTo>
                  <a:pt x="1585" y="54"/>
                  <a:pt x="1586" y="54"/>
                  <a:pt x="1586" y="54"/>
                </a:cubicBezTo>
                <a:cubicBezTo>
                  <a:pt x="1586" y="55"/>
                  <a:pt x="1584" y="55"/>
                  <a:pt x="1583" y="55"/>
                </a:cubicBezTo>
                <a:cubicBezTo>
                  <a:pt x="1582" y="55"/>
                  <a:pt x="1581" y="55"/>
                  <a:pt x="1581" y="55"/>
                </a:cubicBezTo>
                <a:cubicBezTo>
                  <a:pt x="1580" y="55"/>
                  <a:pt x="1580" y="56"/>
                  <a:pt x="1581" y="56"/>
                </a:cubicBezTo>
                <a:cubicBezTo>
                  <a:pt x="1582" y="57"/>
                  <a:pt x="1583" y="56"/>
                  <a:pt x="1584" y="56"/>
                </a:cubicBezTo>
                <a:cubicBezTo>
                  <a:pt x="1584" y="56"/>
                  <a:pt x="1586" y="56"/>
                  <a:pt x="1585" y="56"/>
                </a:cubicBezTo>
                <a:cubicBezTo>
                  <a:pt x="1585" y="57"/>
                  <a:pt x="1585" y="57"/>
                  <a:pt x="1584" y="57"/>
                </a:cubicBezTo>
                <a:cubicBezTo>
                  <a:pt x="1584" y="57"/>
                  <a:pt x="1585" y="58"/>
                  <a:pt x="1585" y="58"/>
                </a:cubicBezTo>
                <a:cubicBezTo>
                  <a:pt x="1585" y="58"/>
                  <a:pt x="1586" y="58"/>
                  <a:pt x="1586" y="58"/>
                </a:cubicBezTo>
                <a:cubicBezTo>
                  <a:pt x="1586" y="58"/>
                  <a:pt x="1586" y="58"/>
                  <a:pt x="1587" y="59"/>
                </a:cubicBezTo>
                <a:cubicBezTo>
                  <a:pt x="1587" y="59"/>
                  <a:pt x="1588" y="59"/>
                  <a:pt x="1588" y="60"/>
                </a:cubicBezTo>
                <a:cubicBezTo>
                  <a:pt x="1589" y="60"/>
                  <a:pt x="1590" y="60"/>
                  <a:pt x="1590" y="61"/>
                </a:cubicBezTo>
                <a:cubicBezTo>
                  <a:pt x="1590" y="61"/>
                  <a:pt x="1588" y="60"/>
                  <a:pt x="1588" y="60"/>
                </a:cubicBezTo>
                <a:cubicBezTo>
                  <a:pt x="1588" y="60"/>
                  <a:pt x="1588" y="61"/>
                  <a:pt x="1587" y="61"/>
                </a:cubicBezTo>
                <a:cubicBezTo>
                  <a:pt x="1587" y="61"/>
                  <a:pt x="1586" y="61"/>
                  <a:pt x="1586" y="60"/>
                </a:cubicBezTo>
                <a:cubicBezTo>
                  <a:pt x="1585" y="60"/>
                  <a:pt x="1584" y="60"/>
                  <a:pt x="1584" y="60"/>
                </a:cubicBezTo>
                <a:cubicBezTo>
                  <a:pt x="1583" y="59"/>
                  <a:pt x="1583" y="60"/>
                  <a:pt x="1583" y="60"/>
                </a:cubicBezTo>
                <a:cubicBezTo>
                  <a:pt x="1583" y="60"/>
                  <a:pt x="1583" y="59"/>
                  <a:pt x="1583" y="59"/>
                </a:cubicBezTo>
                <a:cubicBezTo>
                  <a:pt x="1582" y="59"/>
                  <a:pt x="1582" y="59"/>
                  <a:pt x="1582" y="60"/>
                </a:cubicBezTo>
                <a:cubicBezTo>
                  <a:pt x="1582" y="60"/>
                  <a:pt x="1581" y="60"/>
                  <a:pt x="1581" y="60"/>
                </a:cubicBezTo>
                <a:cubicBezTo>
                  <a:pt x="1581" y="60"/>
                  <a:pt x="1582" y="61"/>
                  <a:pt x="1582" y="61"/>
                </a:cubicBezTo>
                <a:cubicBezTo>
                  <a:pt x="1582" y="61"/>
                  <a:pt x="1583" y="61"/>
                  <a:pt x="1584" y="61"/>
                </a:cubicBezTo>
                <a:cubicBezTo>
                  <a:pt x="1584" y="61"/>
                  <a:pt x="1584" y="61"/>
                  <a:pt x="1583" y="61"/>
                </a:cubicBezTo>
                <a:cubicBezTo>
                  <a:pt x="1583" y="61"/>
                  <a:pt x="1583" y="62"/>
                  <a:pt x="1583" y="62"/>
                </a:cubicBezTo>
                <a:cubicBezTo>
                  <a:pt x="1584" y="62"/>
                  <a:pt x="1583" y="62"/>
                  <a:pt x="1582" y="62"/>
                </a:cubicBezTo>
                <a:cubicBezTo>
                  <a:pt x="1582" y="62"/>
                  <a:pt x="1581" y="62"/>
                  <a:pt x="1581" y="62"/>
                </a:cubicBezTo>
                <a:cubicBezTo>
                  <a:pt x="1580" y="61"/>
                  <a:pt x="1579" y="61"/>
                  <a:pt x="1579" y="61"/>
                </a:cubicBezTo>
                <a:cubicBezTo>
                  <a:pt x="1578" y="61"/>
                  <a:pt x="1579" y="61"/>
                  <a:pt x="1580" y="61"/>
                </a:cubicBezTo>
                <a:cubicBezTo>
                  <a:pt x="1580" y="61"/>
                  <a:pt x="1581" y="60"/>
                  <a:pt x="1581" y="60"/>
                </a:cubicBezTo>
                <a:cubicBezTo>
                  <a:pt x="1581" y="60"/>
                  <a:pt x="1580" y="60"/>
                  <a:pt x="1579" y="60"/>
                </a:cubicBezTo>
                <a:cubicBezTo>
                  <a:pt x="1578" y="60"/>
                  <a:pt x="1578" y="59"/>
                  <a:pt x="1577" y="60"/>
                </a:cubicBezTo>
                <a:cubicBezTo>
                  <a:pt x="1577" y="60"/>
                  <a:pt x="1578" y="61"/>
                  <a:pt x="1578" y="61"/>
                </a:cubicBezTo>
                <a:cubicBezTo>
                  <a:pt x="1578" y="61"/>
                  <a:pt x="1576" y="60"/>
                  <a:pt x="1575" y="60"/>
                </a:cubicBezTo>
                <a:cubicBezTo>
                  <a:pt x="1575" y="60"/>
                  <a:pt x="1573" y="60"/>
                  <a:pt x="1572" y="60"/>
                </a:cubicBezTo>
                <a:cubicBezTo>
                  <a:pt x="1571" y="60"/>
                  <a:pt x="1571" y="59"/>
                  <a:pt x="1570" y="60"/>
                </a:cubicBezTo>
                <a:cubicBezTo>
                  <a:pt x="1570" y="60"/>
                  <a:pt x="1570" y="60"/>
                  <a:pt x="1569" y="60"/>
                </a:cubicBezTo>
                <a:cubicBezTo>
                  <a:pt x="1569" y="60"/>
                  <a:pt x="1568" y="60"/>
                  <a:pt x="1568" y="60"/>
                </a:cubicBezTo>
                <a:cubicBezTo>
                  <a:pt x="1568" y="60"/>
                  <a:pt x="1568" y="61"/>
                  <a:pt x="1568" y="61"/>
                </a:cubicBezTo>
                <a:cubicBezTo>
                  <a:pt x="1568" y="62"/>
                  <a:pt x="1568" y="61"/>
                  <a:pt x="1568" y="61"/>
                </a:cubicBezTo>
                <a:cubicBezTo>
                  <a:pt x="1568" y="61"/>
                  <a:pt x="1567" y="61"/>
                  <a:pt x="1566" y="61"/>
                </a:cubicBezTo>
                <a:cubicBezTo>
                  <a:pt x="1566" y="61"/>
                  <a:pt x="1564" y="61"/>
                  <a:pt x="1563" y="61"/>
                </a:cubicBezTo>
                <a:cubicBezTo>
                  <a:pt x="1562" y="60"/>
                  <a:pt x="1560" y="60"/>
                  <a:pt x="1558" y="59"/>
                </a:cubicBezTo>
                <a:cubicBezTo>
                  <a:pt x="1557" y="59"/>
                  <a:pt x="1556" y="58"/>
                  <a:pt x="1556" y="58"/>
                </a:cubicBezTo>
                <a:cubicBezTo>
                  <a:pt x="1555" y="58"/>
                  <a:pt x="1555" y="58"/>
                  <a:pt x="1555" y="59"/>
                </a:cubicBezTo>
                <a:cubicBezTo>
                  <a:pt x="1555" y="60"/>
                  <a:pt x="1556" y="61"/>
                  <a:pt x="1557" y="62"/>
                </a:cubicBezTo>
                <a:cubicBezTo>
                  <a:pt x="1557" y="62"/>
                  <a:pt x="1558" y="62"/>
                  <a:pt x="1557" y="62"/>
                </a:cubicBezTo>
                <a:cubicBezTo>
                  <a:pt x="1557" y="63"/>
                  <a:pt x="1557" y="63"/>
                  <a:pt x="1557" y="63"/>
                </a:cubicBezTo>
                <a:cubicBezTo>
                  <a:pt x="1557" y="64"/>
                  <a:pt x="1557" y="64"/>
                  <a:pt x="1557" y="65"/>
                </a:cubicBezTo>
                <a:cubicBezTo>
                  <a:pt x="1556" y="65"/>
                  <a:pt x="1556" y="64"/>
                  <a:pt x="1555" y="64"/>
                </a:cubicBezTo>
                <a:cubicBezTo>
                  <a:pt x="1555" y="64"/>
                  <a:pt x="1554" y="63"/>
                  <a:pt x="1554" y="63"/>
                </a:cubicBezTo>
                <a:cubicBezTo>
                  <a:pt x="1553" y="64"/>
                  <a:pt x="1553" y="64"/>
                  <a:pt x="1553" y="64"/>
                </a:cubicBezTo>
                <a:cubicBezTo>
                  <a:pt x="1553" y="64"/>
                  <a:pt x="1552" y="64"/>
                  <a:pt x="1551" y="63"/>
                </a:cubicBezTo>
                <a:cubicBezTo>
                  <a:pt x="1551" y="63"/>
                  <a:pt x="1550" y="63"/>
                  <a:pt x="1550" y="63"/>
                </a:cubicBezTo>
                <a:cubicBezTo>
                  <a:pt x="1550" y="63"/>
                  <a:pt x="1549" y="63"/>
                  <a:pt x="1548" y="63"/>
                </a:cubicBezTo>
                <a:cubicBezTo>
                  <a:pt x="1548" y="62"/>
                  <a:pt x="1547" y="62"/>
                  <a:pt x="1547" y="62"/>
                </a:cubicBezTo>
                <a:cubicBezTo>
                  <a:pt x="1546" y="62"/>
                  <a:pt x="1545" y="61"/>
                  <a:pt x="1544" y="61"/>
                </a:cubicBezTo>
                <a:cubicBezTo>
                  <a:pt x="1544" y="60"/>
                  <a:pt x="1543" y="60"/>
                  <a:pt x="1542" y="60"/>
                </a:cubicBezTo>
                <a:cubicBezTo>
                  <a:pt x="1542" y="60"/>
                  <a:pt x="1541" y="60"/>
                  <a:pt x="1541" y="60"/>
                </a:cubicBezTo>
                <a:cubicBezTo>
                  <a:pt x="1541" y="60"/>
                  <a:pt x="1541" y="59"/>
                  <a:pt x="1541" y="59"/>
                </a:cubicBezTo>
                <a:cubicBezTo>
                  <a:pt x="1542" y="59"/>
                  <a:pt x="1542" y="59"/>
                  <a:pt x="1543" y="59"/>
                </a:cubicBezTo>
                <a:cubicBezTo>
                  <a:pt x="1543" y="59"/>
                  <a:pt x="1542" y="59"/>
                  <a:pt x="1542" y="58"/>
                </a:cubicBezTo>
                <a:cubicBezTo>
                  <a:pt x="1541" y="58"/>
                  <a:pt x="1541" y="58"/>
                  <a:pt x="1540" y="58"/>
                </a:cubicBezTo>
                <a:cubicBezTo>
                  <a:pt x="1539" y="57"/>
                  <a:pt x="1539" y="57"/>
                  <a:pt x="1539" y="58"/>
                </a:cubicBezTo>
                <a:cubicBezTo>
                  <a:pt x="1539" y="58"/>
                  <a:pt x="1540" y="58"/>
                  <a:pt x="1541" y="58"/>
                </a:cubicBezTo>
                <a:cubicBezTo>
                  <a:pt x="1541" y="59"/>
                  <a:pt x="1541" y="59"/>
                  <a:pt x="1540" y="59"/>
                </a:cubicBezTo>
                <a:cubicBezTo>
                  <a:pt x="1539" y="59"/>
                  <a:pt x="1538" y="58"/>
                  <a:pt x="1538" y="58"/>
                </a:cubicBezTo>
                <a:cubicBezTo>
                  <a:pt x="1537" y="58"/>
                  <a:pt x="1536" y="57"/>
                  <a:pt x="1535" y="57"/>
                </a:cubicBezTo>
                <a:cubicBezTo>
                  <a:pt x="1534" y="56"/>
                  <a:pt x="1534" y="56"/>
                  <a:pt x="1535" y="56"/>
                </a:cubicBezTo>
                <a:cubicBezTo>
                  <a:pt x="1535" y="56"/>
                  <a:pt x="1536" y="57"/>
                  <a:pt x="1537" y="57"/>
                </a:cubicBezTo>
                <a:cubicBezTo>
                  <a:pt x="1537" y="57"/>
                  <a:pt x="1538" y="57"/>
                  <a:pt x="1539" y="57"/>
                </a:cubicBezTo>
                <a:cubicBezTo>
                  <a:pt x="1540" y="57"/>
                  <a:pt x="1540" y="57"/>
                  <a:pt x="1540" y="56"/>
                </a:cubicBezTo>
                <a:cubicBezTo>
                  <a:pt x="1540" y="56"/>
                  <a:pt x="1539" y="56"/>
                  <a:pt x="1539" y="56"/>
                </a:cubicBezTo>
                <a:cubicBezTo>
                  <a:pt x="1539" y="55"/>
                  <a:pt x="1538" y="55"/>
                  <a:pt x="1538" y="55"/>
                </a:cubicBezTo>
                <a:cubicBezTo>
                  <a:pt x="1537" y="55"/>
                  <a:pt x="1537" y="55"/>
                  <a:pt x="1537" y="55"/>
                </a:cubicBezTo>
                <a:cubicBezTo>
                  <a:pt x="1536" y="55"/>
                  <a:pt x="1535" y="55"/>
                  <a:pt x="1534" y="55"/>
                </a:cubicBezTo>
                <a:cubicBezTo>
                  <a:pt x="1534" y="55"/>
                  <a:pt x="1533" y="54"/>
                  <a:pt x="1534" y="55"/>
                </a:cubicBezTo>
                <a:cubicBezTo>
                  <a:pt x="1534" y="55"/>
                  <a:pt x="1535" y="55"/>
                  <a:pt x="1535" y="54"/>
                </a:cubicBezTo>
                <a:cubicBezTo>
                  <a:pt x="1535" y="54"/>
                  <a:pt x="1536" y="54"/>
                  <a:pt x="1536" y="54"/>
                </a:cubicBezTo>
                <a:cubicBezTo>
                  <a:pt x="1536" y="53"/>
                  <a:pt x="1535" y="53"/>
                  <a:pt x="1534" y="53"/>
                </a:cubicBezTo>
                <a:cubicBezTo>
                  <a:pt x="1534" y="53"/>
                  <a:pt x="1535" y="53"/>
                  <a:pt x="1535" y="53"/>
                </a:cubicBezTo>
                <a:cubicBezTo>
                  <a:pt x="1535" y="52"/>
                  <a:pt x="1534" y="53"/>
                  <a:pt x="1534" y="53"/>
                </a:cubicBezTo>
                <a:cubicBezTo>
                  <a:pt x="1533" y="53"/>
                  <a:pt x="1533" y="52"/>
                  <a:pt x="1533" y="52"/>
                </a:cubicBezTo>
                <a:cubicBezTo>
                  <a:pt x="1533" y="52"/>
                  <a:pt x="1532" y="52"/>
                  <a:pt x="1531" y="52"/>
                </a:cubicBezTo>
                <a:cubicBezTo>
                  <a:pt x="1531" y="52"/>
                  <a:pt x="1532" y="52"/>
                  <a:pt x="1532" y="52"/>
                </a:cubicBezTo>
                <a:cubicBezTo>
                  <a:pt x="1532" y="52"/>
                  <a:pt x="1533" y="52"/>
                  <a:pt x="1532" y="51"/>
                </a:cubicBezTo>
                <a:cubicBezTo>
                  <a:pt x="1532" y="51"/>
                  <a:pt x="1532" y="51"/>
                  <a:pt x="1531" y="51"/>
                </a:cubicBezTo>
                <a:cubicBezTo>
                  <a:pt x="1531" y="52"/>
                  <a:pt x="1531" y="51"/>
                  <a:pt x="1531" y="51"/>
                </a:cubicBezTo>
                <a:cubicBezTo>
                  <a:pt x="1531" y="51"/>
                  <a:pt x="1530" y="51"/>
                  <a:pt x="1530" y="51"/>
                </a:cubicBezTo>
                <a:cubicBezTo>
                  <a:pt x="1529" y="50"/>
                  <a:pt x="1528" y="51"/>
                  <a:pt x="1528" y="50"/>
                </a:cubicBezTo>
                <a:cubicBezTo>
                  <a:pt x="1527" y="50"/>
                  <a:pt x="1527" y="50"/>
                  <a:pt x="1527" y="50"/>
                </a:cubicBezTo>
                <a:cubicBezTo>
                  <a:pt x="1526" y="50"/>
                  <a:pt x="1525" y="49"/>
                  <a:pt x="1524" y="49"/>
                </a:cubicBezTo>
                <a:cubicBezTo>
                  <a:pt x="1524" y="49"/>
                  <a:pt x="1522" y="49"/>
                  <a:pt x="1521" y="49"/>
                </a:cubicBezTo>
                <a:cubicBezTo>
                  <a:pt x="1520" y="49"/>
                  <a:pt x="1520" y="49"/>
                  <a:pt x="1520" y="49"/>
                </a:cubicBezTo>
                <a:cubicBezTo>
                  <a:pt x="1521" y="50"/>
                  <a:pt x="1520" y="50"/>
                  <a:pt x="1520" y="50"/>
                </a:cubicBezTo>
                <a:cubicBezTo>
                  <a:pt x="1519" y="50"/>
                  <a:pt x="1518" y="50"/>
                  <a:pt x="1518" y="50"/>
                </a:cubicBezTo>
                <a:cubicBezTo>
                  <a:pt x="1518" y="49"/>
                  <a:pt x="1518" y="49"/>
                  <a:pt x="1517" y="49"/>
                </a:cubicBezTo>
                <a:cubicBezTo>
                  <a:pt x="1517" y="49"/>
                  <a:pt x="1516" y="49"/>
                  <a:pt x="1516" y="49"/>
                </a:cubicBezTo>
                <a:cubicBezTo>
                  <a:pt x="1515" y="49"/>
                  <a:pt x="1515" y="48"/>
                  <a:pt x="1515" y="48"/>
                </a:cubicBezTo>
                <a:cubicBezTo>
                  <a:pt x="1515" y="48"/>
                  <a:pt x="1515" y="49"/>
                  <a:pt x="1515" y="49"/>
                </a:cubicBezTo>
                <a:cubicBezTo>
                  <a:pt x="1515" y="49"/>
                  <a:pt x="1515" y="49"/>
                  <a:pt x="1514" y="49"/>
                </a:cubicBezTo>
                <a:cubicBezTo>
                  <a:pt x="1513" y="49"/>
                  <a:pt x="1513" y="48"/>
                  <a:pt x="1512" y="48"/>
                </a:cubicBezTo>
                <a:cubicBezTo>
                  <a:pt x="1512" y="48"/>
                  <a:pt x="1510" y="48"/>
                  <a:pt x="1509" y="48"/>
                </a:cubicBezTo>
                <a:cubicBezTo>
                  <a:pt x="1509" y="48"/>
                  <a:pt x="1508" y="47"/>
                  <a:pt x="1508" y="47"/>
                </a:cubicBezTo>
                <a:cubicBezTo>
                  <a:pt x="1508" y="47"/>
                  <a:pt x="1507" y="47"/>
                  <a:pt x="1507" y="47"/>
                </a:cubicBezTo>
                <a:cubicBezTo>
                  <a:pt x="1507" y="47"/>
                  <a:pt x="1507" y="47"/>
                  <a:pt x="1508" y="47"/>
                </a:cubicBezTo>
                <a:cubicBezTo>
                  <a:pt x="1508" y="48"/>
                  <a:pt x="1507" y="48"/>
                  <a:pt x="1507" y="48"/>
                </a:cubicBezTo>
                <a:cubicBezTo>
                  <a:pt x="1507" y="48"/>
                  <a:pt x="1506" y="48"/>
                  <a:pt x="1506" y="48"/>
                </a:cubicBezTo>
                <a:cubicBezTo>
                  <a:pt x="1506" y="48"/>
                  <a:pt x="1506" y="48"/>
                  <a:pt x="1507" y="48"/>
                </a:cubicBezTo>
                <a:cubicBezTo>
                  <a:pt x="1507" y="49"/>
                  <a:pt x="1506" y="49"/>
                  <a:pt x="1506" y="49"/>
                </a:cubicBezTo>
                <a:cubicBezTo>
                  <a:pt x="1506" y="48"/>
                  <a:pt x="1505" y="48"/>
                  <a:pt x="1505" y="48"/>
                </a:cubicBezTo>
                <a:cubicBezTo>
                  <a:pt x="1505" y="48"/>
                  <a:pt x="1505" y="48"/>
                  <a:pt x="1505" y="49"/>
                </a:cubicBezTo>
                <a:cubicBezTo>
                  <a:pt x="1505" y="50"/>
                  <a:pt x="1506" y="50"/>
                  <a:pt x="1507" y="50"/>
                </a:cubicBezTo>
                <a:cubicBezTo>
                  <a:pt x="1507" y="50"/>
                  <a:pt x="1508" y="50"/>
                  <a:pt x="1508" y="51"/>
                </a:cubicBezTo>
                <a:cubicBezTo>
                  <a:pt x="1508" y="51"/>
                  <a:pt x="1508" y="51"/>
                  <a:pt x="1508" y="51"/>
                </a:cubicBezTo>
                <a:cubicBezTo>
                  <a:pt x="1508" y="51"/>
                  <a:pt x="1508" y="52"/>
                  <a:pt x="1508" y="52"/>
                </a:cubicBezTo>
                <a:cubicBezTo>
                  <a:pt x="1508" y="52"/>
                  <a:pt x="1508" y="53"/>
                  <a:pt x="1508" y="53"/>
                </a:cubicBezTo>
                <a:cubicBezTo>
                  <a:pt x="1508" y="53"/>
                  <a:pt x="1506" y="53"/>
                  <a:pt x="1505" y="52"/>
                </a:cubicBezTo>
                <a:cubicBezTo>
                  <a:pt x="1505" y="52"/>
                  <a:pt x="1504" y="52"/>
                  <a:pt x="1503" y="52"/>
                </a:cubicBezTo>
                <a:cubicBezTo>
                  <a:pt x="1503" y="52"/>
                  <a:pt x="1500" y="52"/>
                  <a:pt x="1499" y="52"/>
                </a:cubicBezTo>
                <a:cubicBezTo>
                  <a:pt x="1498" y="52"/>
                  <a:pt x="1497" y="52"/>
                  <a:pt x="1496" y="52"/>
                </a:cubicBezTo>
                <a:cubicBezTo>
                  <a:pt x="1495" y="52"/>
                  <a:pt x="1493" y="52"/>
                  <a:pt x="1493" y="52"/>
                </a:cubicBezTo>
                <a:cubicBezTo>
                  <a:pt x="1492" y="51"/>
                  <a:pt x="1489" y="51"/>
                  <a:pt x="1488" y="51"/>
                </a:cubicBezTo>
                <a:cubicBezTo>
                  <a:pt x="1487" y="51"/>
                  <a:pt x="1485" y="50"/>
                  <a:pt x="1485" y="50"/>
                </a:cubicBezTo>
                <a:cubicBezTo>
                  <a:pt x="1485" y="49"/>
                  <a:pt x="1486" y="49"/>
                  <a:pt x="1487" y="49"/>
                </a:cubicBezTo>
                <a:cubicBezTo>
                  <a:pt x="1487" y="49"/>
                  <a:pt x="1487" y="49"/>
                  <a:pt x="1486" y="49"/>
                </a:cubicBezTo>
                <a:cubicBezTo>
                  <a:pt x="1486" y="49"/>
                  <a:pt x="1484" y="49"/>
                  <a:pt x="1482" y="49"/>
                </a:cubicBezTo>
                <a:cubicBezTo>
                  <a:pt x="1481" y="49"/>
                  <a:pt x="1480" y="49"/>
                  <a:pt x="1479" y="48"/>
                </a:cubicBezTo>
                <a:cubicBezTo>
                  <a:pt x="1478" y="48"/>
                  <a:pt x="1475" y="48"/>
                  <a:pt x="1474" y="48"/>
                </a:cubicBezTo>
                <a:cubicBezTo>
                  <a:pt x="1473" y="48"/>
                  <a:pt x="1472" y="48"/>
                  <a:pt x="1471" y="48"/>
                </a:cubicBezTo>
                <a:cubicBezTo>
                  <a:pt x="1470" y="48"/>
                  <a:pt x="1469" y="48"/>
                  <a:pt x="1469" y="49"/>
                </a:cubicBezTo>
                <a:cubicBezTo>
                  <a:pt x="1468" y="49"/>
                  <a:pt x="1467" y="49"/>
                  <a:pt x="1466" y="49"/>
                </a:cubicBezTo>
                <a:cubicBezTo>
                  <a:pt x="1466" y="49"/>
                  <a:pt x="1464" y="49"/>
                  <a:pt x="1464" y="49"/>
                </a:cubicBezTo>
                <a:cubicBezTo>
                  <a:pt x="1465" y="49"/>
                  <a:pt x="1465" y="50"/>
                  <a:pt x="1466" y="50"/>
                </a:cubicBezTo>
                <a:cubicBezTo>
                  <a:pt x="1466" y="50"/>
                  <a:pt x="1467" y="50"/>
                  <a:pt x="1466" y="50"/>
                </a:cubicBezTo>
                <a:cubicBezTo>
                  <a:pt x="1466" y="51"/>
                  <a:pt x="1465" y="51"/>
                  <a:pt x="1465" y="50"/>
                </a:cubicBezTo>
                <a:cubicBezTo>
                  <a:pt x="1465" y="50"/>
                  <a:pt x="1464" y="50"/>
                  <a:pt x="1464" y="50"/>
                </a:cubicBezTo>
                <a:cubicBezTo>
                  <a:pt x="1463" y="50"/>
                  <a:pt x="1463" y="49"/>
                  <a:pt x="1463" y="49"/>
                </a:cubicBezTo>
                <a:cubicBezTo>
                  <a:pt x="1463" y="49"/>
                  <a:pt x="1463" y="48"/>
                  <a:pt x="1463" y="48"/>
                </a:cubicBezTo>
                <a:cubicBezTo>
                  <a:pt x="1462" y="48"/>
                  <a:pt x="1460" y="47"/>
                  <a:pt x="1460" y="47"/>
                </a:cubicBezTo>
                <a:cubicBezTo>
                  <a:pt x="1459" y="46"/>
                  <a:pt x="1459" y="46"/>
                  <a:pt x="1459" y="47"/>
                </a:cubicBezTo>
                <a:cubicBezTo>
                  <a:pt x="1459" y="47"/>
                  <a:pt x="1460" y="48"/>
                  <a:pt x="1459" y="48"/>
                </a:cubicBezTo>
                <a:cubicBezTo>
                  <a:pt x="1459" y="48"/>
                  <a:pt x="1457" y="48"/>
                  <a:pt x="1456" y="48"/>
                </a:cubicBezTo>
                <a:cubicBezTo>
                  <a:pt x="1456" y="48"/>
                  <a:pt x="1454" y="48"/>
                  <a:pt x="1453" y="47"/>
                </a:cubicBezTo>
                <a:cubicBezTo>
                  <a:pt x="1452" y="47"/>
                  <a:pt x="1452" y="47"/>
                  <a:pt x="1453" y="46"/>
                </a:cubicBezTo>
                <a:cubicBezTo>
                  <a:pt x="1453" y="46"/>
                  <a:pt x="1452" y="46"/>
                  <a:pt x="1452" y="46"/>
                </a:cubicBezTo>
                <a:cubicBezTo>
                  <a:pt x="1451" y="46"/>
                  <a:pt x="1452" y="46"/>
                  <a:pt x="1451" y="47"/>
                </a:cubicBezTo>
                <a:cubicBezTo>
                  <a:pt x="1451" y="47"/>
                  <a:pt x="1450" y="47"/>
                  <a:pt x="1449" y="47"/>
                </a:cubicBezTo>
                <a:cubicBezTo>
                  <a:pt x="1449" y="46"/>
                  <a:pt x="1447" y="46"/>
                  <a:pt x="1447" y="46"/>
                </a:cubicBezTo>
                <a:cubicBezTo>
                  <a:pt x="1446" y="46"/>
                  <a:pt x="1446" y="47"/>
                  <a:pt x="1446" y="47"/>
                </a:cubicBezTo>
                <a:cubicBezTo>
                  <a:pt x="1445" y="47"/>
                  <a:pt x="1446" y="47"/>
                  <a:pt x="1446" y="48"/>
                </a:cubicBezTo>
                <a:cubicBezTo>
                  <a:pt x="1446" y="48"/>
                  <a:pt x="1447" y="48"/>
                  <a:pt x="1448" y="48"/>
                </a:cubicBezTo>
                <a:cubicBezTo>
                  <a:pt x="1449" y="48"/>
                  <a:pt x="1450" y="48"/>
                  <a:pt x="1450" y="48"/>
                </a:cubicBezTo>
                <a:cubicBezTo>
                  <a:pt x="1451" y="47"/>
                  <a:pt x="1451" y="48"/>
                  <a:pt x="1452" y="48"/>
                </a:cubicBezTo>
                <a:cubicBezTo>
                  <a:pt x="1452" y="48"/>
                  <a:pt x="1451" y="48"/>
                  <a:pt x="1451" y="48"/>
                </a:cubicBezTo>
                <a:cubicBezTo>
                  <a:pt x="1450" y="48"/>
                  <a:pt x="1449" y="49"/>
                  <a:pt x="1449" y="49"/>
                </a:cubicBezTo>
                <a:cubicBezTo>
                  <a:pt x="1449" y="50"/>
                  <a:pt x="1448" y="49"/>
                  <a:pt x="1448" y="49"/>
                </a:cubicBezTo>
                <a:cubicBezTo>
                  <a:pt x="1447" y="49"/>
                  <a:pt x="1446" y="49"/>
                  <a:pt x="1446" y="49"/>
                </a:cubicBezTo>
                <a:cubicBezTo>
                  <a:pt x="1446" y="49"/>
                  <a:pt x="1446" y="49"/>
                  <a:pt x="1446" y="50"/>
                </a:cubicBezTo>
                <a:cubicBezTo>
                  <a:pt x="1446" y="50"/>
                  <a:pt x="1446" y="50"/>
                  <a:pt x="1445" y="50"/>
                </a:cubicBezTo>
                <a:cubicBezTo>
                  <a:pt x="1444" y="50"/>
                  <a:pt x="1442" y="51"/>
                  <a:pt x="1442" y="51"/>
                </a:cubicBezTo>
                <a:cubicBezTo>
                  <a:pt x="1442" y="51"/>
                  <a:pt x="1440" y="51"/>
                  <a:pt x="1439" y="51"/>
                </a:cubicBezTo>
                <a:cubicBezTo>
                  <a:pt x="1438" y="51"/>
                  <a:pt x="1436" y="51"/>
                  <a:pt x="1436" y="51"/>
                </a:cubicBezTo>
                <a:cubicBezTo>
                  <a:pt x="1436" y="51"/>
                  <a:pt x="1435" y="51"/>
                  <a:pt x="1435" y="52"/>
                </a:cubicBezTo>
                <a:cubicBezTo>
                  <a:pt x="1436" y="52"/>
                  <a:pt x="1435" y="53"/>
                  <a:pt x="1435" y="53"/>
                </a:cubicBezTo>
                <a:cubicBezTo>
                  <a:pt x="1434" y="53"/>
                  <a:pt x="1433" y="53"/>
                  <a:pt x="1432" y="53"/>
                </a:cubicBezTo>
                <a:cubicBezTo>
                  <a:pt x="1432" y="53"/>
                  <a:pt x="1433" y="53"/>
                  <a:pt x="1434" y="53"/>
                </a:cubicBezTo>
                <a:cubicBezTo>
                  <a:pt x="1434" y="52"/>
                  <a:pt x="1434" y="52"/>
                  <a:pt x="1434" y="52"/>
                </a:cubicBezTo>
                <a:cubicBezTo>
                  <a:pt x="1434" y="51"/>
                  <a:pt x="1434" y="51"/>
                  <a:pt x="1434" y="51"/>
                </a:cubicBezTo>
                <a:cubicBezTo>
                  <a:pt x="1434" y="50"/>
                  <a:pt x="1435" y="50"/>
                  <a:pt x="1435" y="50"/>
                </a:cubicBezTo>
                <a:cubicBezTo>
                  <a:pt x="1436" y="50"/>
                  <a:pt x="1436" y="50"/>
                  <a:pt x="1436" y="50"/>
                </a:cubicBezTo>
                <a:cubicBezTo>
                  <a:pt x="1436" y="50"/>
                  <a:pt x="1436" y="49"/>
                  <a:pt x="1437" y="49"/>
                </a:cubicBezTo>
                <a:cubicBezTo>
                  <a:pt x="1437" y="49"/>
                  <a:pt x="1437" y="48"/>
                  <a:pt x="1438" y="48"/>
                </a:cubicBezTo>
                <a:cubicBezTo>
                  <a:pt x="1438" y="48"/>
                  <a:pt x="1439" y="48"/>
                  <a:pt x="1439" y="48"/>
                </a:cubicBezTo>
                <a:cubicBezTo>
                  <a:pt x="1440" y="48"/>
                  <a:pt x="1441" y="48"/>
                  <a:pt x="1441" y="48"/>
                </a:cubicBezTo>
                <a:cubicBezTo>
                  <a:pt x="1441" y="47"/>
                  <a:pt x="1441" y="47"/>
                  <a:pt x="1442" y="47"/>
                </a:cubicBezTo>
                <a:cubicBezTo>
                  <a:pt x="1442" y="46"/>
                  <a:pt x="1443" y="46"/>
                  <a:pt x="1443" y="46"/>
                </a:cubicBezTo>
                <a:cubicBezTo>
                  <a:pt x="1444" y="46"/>
                  <a:pt x="1444" y="46"/>
                  <a:pt x="1445" y="45"/>
                </a:cubicBezTo>
                <a:cubicBezTo>
                  <a:pt x="1445" y="45"/>
                  <a:pt x="1444" y="45"/>
                  <a:pt x="1443" y="45"/>
                </a:cubicBezTo>
                <a:cubicBezTo>
                  <a:pt x="1442" y="45"/>
                  <a:pt x="1444" y="45"/>
                  <a:pt x="1444" y="45"/>
                </a:cubicBezTo>
                <a:cubicBezTo>
                  <a:pt x="1445" y="45"/>
                  <a:pt x="1445" y="45"/>
                  <a:pt x="1445" y="44"/>
                </a:cubicBezTo>
                <a:cubicBezTo>
                  <a:pt x="1445" y="44"/>
                  <a:pt x="1445" y="44"/>
                  <a:pt x="1446" y="44"/>
                </a:cubicBezTo>
                <a:cubicBezTo>
                  <a:pt x="1446" y="44"/>
                  <a:pt x="1446" y="44"/>
                  <a:pt x="1447" y="44"/>
                </a:cubicBezTo>
                <a:cubicBezTo>
                  <a:pt x="1447" y="43"/>
                  <a:pt x="1448" y="43"/>
                  <a:pt x="1448" y="43"/>
                </a:cubicBezTo>
                <a:cubicBezTo>
                  <a:pt x="1449" y="43"/>
                  <a:pt x="1450" y="43"/>
                  <a:pt x="1450" y="42"/>
                </a:cubicBezTo>
                <a:cubicBezTo>
                  <a:pt x="1450" y="42"/>
                  <a:pt x="1450" y="42"/>
                  <a:pt x="1451" y="42"/>
                </a:cubicBezTo>
                <a:cubicBezTo>
                  <a:pt x="1451" y="41"/>
                  <a:pt x="1452" y="41"/>
                  <a:pt x="1453" y="41"/>
                </a:cubicBezTo>
                <a:cubicBezTo>
                  <a:pt x="1453" y="41"/>
                  <a:pt x="1453" y="40"/>
                  <a:pt x="1454" y="40"/>
                </a:cubicBezTo>
                <a:cubicBezTo>
                  <a:pt x="1454" y="39"/>
                  <a:pt x="1453" y="39"/>
                  <a:pt x="1453" y="39"/>
                </a:cubicBezTo>
                <a:cubicBezTo>
                  <a:pt x="1453" y="38"/>
                  <a:pt x="1452" y="38"/>
                  <a:pt x="1452" y="38"/>
                </a:cubicBezTo>
                <a:cubicBezTo>
                  <a:pt x="1451" y="38"/>
                  <a:pt x="1451" y="38"/>
                  <a:pt x="1450" y="38"/>
                </a:cubicBezTo>
                <a:cubicBezTo>
                  <a:pt x="1450" y="37"/>
                  <a:pt x="1450" y="38"/>
                  <a:pt x="1449" y="38"/>
                </a:cubicBezTo>
                <a:cubicBezTo>
                  <a:pt x="1449" y="38"/>
                  <a:pt x="1448" y="38"/>
                  <a:pt x="1448" y="37"/>
                </a:cubicBezTo>
                <a:cubicBezTo>
                  <a:pt x="1447" y="37"/>
                  <a:pt x="1446" y="37"/>
                  <a:pt x="1446" y="37"/>
                </a:cubicBezTo>
                <a:cubicBezTo>
                  <a:pt x="1445" y="37"/>
                  <a:pt x="1446" y="36"/>
                  <a:pt x="1446" y="36"/>
                </a:cubicBezTo>
                <a:cubicBezTo>
                  <a:pt x="1447" y="37"/>
                  <a:pt x="1448" y="37"/>
                  <a:pt x="1448" y="37"/>
                </a:cubicBezTo>
                <a:cubicBezTo>
                  <a:pt x="1449" y="37"/>
                  <a:pt x="1450" y="37"/>
                  <a:pt x="1450" y="37"/>
                </a:cubicBezTo>
                <a:cubicBezTo>
                  <a:pt x="1451" y="37"/>
                  <a:pt x="1451" y="37"/>
                  <a:pt x="1452" y="38"/>
                </a:cubicBezTo>
                <a:cubicBezTo>
                  <a:pt x="1452" y="38"/>
                  <a:pt x="1452" y="37"/>
                  <a:pt x="1452" y="37"/>
                </a:cubicBezTo>
                <a:cubicBezTo>
                  <a:pt x="1452" y="37"/>
                  <a:pt x="1451" y="36"/>
                  <a:pt x="1450" y="36"/>
                </a:cubicBezTo>
                <a:cubicBezTo>
                  <a:pt x="1450" y="36"/>
                  <a:pt x="1450" y="36"/>
                  <a:pt x="1449" y="36"/>
                </a:cubicBezTo>
                <a:cubicBezTo>
                  <a:pt x="1449" y="36"/>
                  <a:pt x="1448" y="35"/>
                  <a:pt x="1447" y="35"/>
                </a:cubicBezTo>
                <a:cubicBezTo>
                  <a:pt x="1447" y="35"/>
                  <a:pt x="1446" y="35"/>
                  <a:pt x="1446" y="35"/>
                </a:cubicBezTo>
                <a:cubicBezTo>
                  <a:pt x="1446" y="35"/>
                  <a:pt x="1445" y="35"/>
                  <a:pt x="1445" y="35"/>
                </a:cubicBezTo>
                <a:cubicBezTo>
                  <a:pt x="1445" y="35"/>
                  <a:pt x="1444" y="35"/>
                  <a:pt x="1444" y="35"/>
                </a:cubicBezTo>
                <a:cubicBezTo>
                  <a:pt x="1443" y="35"/>
                  <a:pt x="1443" y="34"/>
                  <a:pt x="1443" y="34"/>
                </a:cubicBezTo>
                <a:cubicBezTo>
                  <a:pt x="1442" y="33"/>
                  <a:pt x="1442" y="34"/>
                  <a:pt x="1441" y="34"/>
                </a:cubicBezTo>
                <a:cubicBezTo>
                  <a:pt x="1441" y="34"/>
                  <a:pt x="1440" y="33"/>
                  <a:pt x="1440" y="33"/>
                </a:cubicBezTo>
                <a:cubicBezTo>
                  <a:pt x="1441" y="33"/>
                  <a:pt x="1441" y="33"/>
                  <a:pt x="1442" y="33"/>
                </a:cubicBezTo>
                <a:cubicBezTo>
                  <a:pt x="1442" y="33"/>
                  <a:pt x="1441" y="32"/>
                  <a:pt x="1440" y="32"/>
                </a:cubicBezTo>
                <a:cubicBezTo>
                  <a:pt x="1440" y="32"/>
                  <a:pt x="1439" y="32"/>
                  <a:pt x="1439" y="33"/>
                </a:cubicBezTo>
                <a:cubicBezTo>
                  <a:pt x="1439" y="33"/>
                  <a:pt x="1438" y="33"/>
                  <a:pt x="1437" y="32"/>
                </a:cubicBezTo>
                <a:cubicBezTo>
                  <a:pt x="1436" y="32"/>
                  <a:pt x="1435" y="32"/>
                  <a:pt x="1434" y="32"/>
                </a:cubicBezTo>
                <a:cubicBezTo>
                  <a:pt x="1433" y="32"/>
                  <a:pt x="1433" y="32"/>
                  <a:pt x="1432" y="32"/>
                </a:cubicBezTo>
                <a:cubicBezTo>
                  <a:pt x="1431" y="32"/>
                  <a:pt x="1430" y="32"/>
                  <a:pt x="1429" y="32"/>
                </a:cubicBezTo>
                <a:cubicBezTo>
                  <a:pt x="1428" y="32"/>
                  <a:pt x="1427" y="32"/>
                  <a:pt x="1426" y="32"/>
                </a:cubicBezTo>
                <a:cubicBezTo>
                  <a:pt x="1426" y="32"/>
                  <a:pt x="1424" y="32"/>
                  <a:pt x="1423" y="32"/>
                </a:cubicBezTo>
                <a:cubicBezTo>
                  <a:pt x="1423" y="32"/>
                  <a:pt x="1422" y="32"/>
                  <a:pt x="1422" y="32"/>
                </a:cubicBezTo>
                <a:cubicBezTo>
                  <a:pt x="1422" y="32"/>
                  <a:pt x="1422" y="33"/>
                  <a:pt x="1422" y="33"/>
                </a:cubicBezTo>
                <a:cubicBezTo>
                  <a:pt x="1422" y="33"/>
                  <a:pt x="1420" y="33"/>
                  <a:pt x="1420" y="33"/>
                </a:cubicBezTo>
                <a:cubicBezTo>
                  <a:pt x="1419" y="33"/>
                  <a:pt x="1418" y="33"/>
                  <a:pt x="1417" y="33"/>
                </a:cubicBezTo>
                <a:cubicBezTo>
                  <a:pt x="1417" y="33"/>
                  <a:pt x="1417" y="33"/>
                  <a:pt x="1417" y="33"/>
                </a:cubicBezTo>
                <a:cubicBezTo>
                  <a:pt x="1418" y="33"/>
                  <a:pt x="1417" y="32"/>
                  <a:pt x="1418" y="32"/>
                </a:cubicBezTo>
                <a:cubicBezTo>
                  <a:pt x="1418" y="32"/>
                  <a:pt x="1418" y="31"/>
                  <a:pt x="1418" y="31"/>
                </a:cubicBezTo>
                <a:cubicBezTo>
                  <a:pt x="1418" y="30"/>
                  <a:pt x="1417" y="30"/>
                  <a:pt x="1416" y="30"/>
                </a:cubicBezTo>
                <a:cubicBezTo>
                  <a:pt x="1416" y="30"/>
                  <a:pt x="1414" y="30"/>
                  <a:pt x="1413" y="30"/>
                </a:cubicBezTo>
                <a:cubicBezTo>
                  <a:pt x="1413" y="30"/>
                  <a:pt x="1412" y="30"/>
                  <a:pt x="1412" y="30"/>
                </a:cubicBezTo>
                <a:cubicBezTo>
                  <a:pt x="1411" y="30"/>
                  <a:pt x="1411" y="31"/>
                  <a:pt x="1410" y="31"/>
                </a:cubicBezTo>
                <a:cubicBezTo>
                  <a:pt x="1410" y="31"/>
                  <a:pt x="1410" y="30"/>
                  <a:pt x="1411" y="30"/>
                </a:cubicBezTo>
                <a:cubicBezTo>
                  <a:pt x="1411" y="30"/>
                  <a:pt x="1411" y="30"/>
                  <a:pt x="1410" y="30"/>
                </a:cubicBezTo>
                <a:cubicBezTo>
                  <a:pt x="1409" y="30"/>
                  <a:pt x="1408" y="30"/>
                  <a:pt x="1407" y="30"/>
                </a:cubicBezTo>
                <a:cubicBezTo>
                  <a:pt x="1407" y="30"/>
                  <a:pt x="1405" y="30"/>
                  <a:pt x="1405" y="30"/>
                </a:cubicBezTo>
                <a:cubicBezTo>
                  <a:pt x="1404" y="30"/>
                  <a:pt x="1405" y="30"/>
                  <a:pt x="1405" y="30"/>
                </a:cubicBezTo>
                <a:cubicBezTo>
                  <a:pt x="1406" y="30"/>
                  <a:pt x="1407" y="29"/>
                  <a:pt x="1407" y="29"/>
                </a:cubicBezTo>
                <a:cubicBezTo>
                  <a:pt x="1408" y="29"/>
                  <a:pt x="1408" y="29"/>
                  <a:pt x="1408" y="29"/>
                </a:cubicBezTo>
                <a:cubicBezTo>
                  <a:pt x="1409" y="29"/>
                  <a:pt x="1409" y="29"/>
                  <a:pt x="1410" y="29"/>
                </a:cubicBezTo>
                <a:cubicBezTo>
                  <a:pt x="1410" y="29"/>
                  <a:pt x="1411" y="29"/>
                  <a:pt x="1411" y="29"/>
                </a:cubicBezTo>
                <a:cubicBezTo>
                  <a:pt x="1411" y="28"/>
                  <a:pt x="1409" y="28"/>
                  <a:pt x="1409" y="28"/>
                </a:cubicBezTo>
                <a:cubicBezTo>
                  <a:pt x="1408" y="28"/>
                  <a:pt x="1407" y="28"/>
                  <a:pt x="1407" y="28"/>
                </a:cubicBezTo>
                <a:cubicBezTo>
                  <a:pt x="1407" y="27"/>
                  <a:pt x="1405" y="27"/>
                  <a:pt x="1404" y="27"/>
                </a:cubicBezTo>
                <a:cubicBezTo>
                  <a:pt x="1404" y="27"/>
                  <a:pt x="1403" y="27"/>
                  <a:pt x="1402" y="27"/>
                </a:cubicBezTo>
                <a:cubicBezTo>
                  <a:pt x="1402" y="27"/>
                  <a:pt x="1401" y="27"/>
                  <a:pt x="1401" y="27"/>
                </a:cubicBezTo>
                <a:cubicBezTo>
                  <a:pt x="1400" y="27"/>
                  <a:pt x="1400" y="26"/>
                  <a:pt x="1399" y="27"/>
                </a:cubicBezTo>
                <a:cubicBezTo>
                  <a:pt x="1399" y="27"/>
                  <a:pt x="1398" y="27"/>
                  <a:pt x="1398" y="27"/>
                </a:cubicBezTo>
                <a:cubicBezTo>
                  <a:pt x="1397" y="27"/>
                  <a:pt x="1397" y="27"/>
                  <a:pt x="1396" y="27"/>
                </a:cubicBezTo>
                <a:cubicBezTo>
                  <a:pt x="1396" y="27"/>
                  <a:pt x="1395" y="28"/>
                  <a:pt x="1395" y="28"/>
                </a:cubicBezTo>
                <a:cubicBezTo>
                  <a:pt x="1395" y="28"/>
                  <a:pt x="1394" y="28"/>
                  <a:pt x="1394" y="28"/>
                </a:cubicBezTo>
                <a:cubicBezTo>
                  <a:pt x="1394" y="28"/>
                  <a:pt x="1394" y="29"/>
                  <a:pt x="1394" y="29"/>
                </a:cubicBezTo>
                <a:cubicBezTo>
                  <a:pt x="1394" y="29"/>
                  <a:pt x="1393" y="29"/>
                  <a:pt x="1393" y="30"/>
                </a:cubicBezTo>
                <a:cubicBezTo>
                  <a:pt x="1393" y="30"/>
                  <a:pt x="1393" y="30"/>
                  <a:pt x="1393" y="30"/>
                </a:cubicBezTo>
                <a:cubicBezTo>
                  <a:pt x="1393" y="31"/>
                  <a:pt x="1392" y="31"/>
                  <a:pt x="1393" y="31"/>
                </a:cubicBezTo>
                <a:cubicBezTo>
                  <a:pt x="1393" y="31"/>
                  <a:pt x="1394" y="32"/>
                  <a:pt x="1394" y="32"/>
                </a:cubicBezTo>
                <a:cubicBezTo>
                  <a:pt x="1395" y="31"/>
                  <a:pt x="1395" y="32"/>
                  <a:pt x="1395" y="33"/>
                </a:cubicBezTo>
                <a:cubicBezTo>
                  <a:pt x="1395" y="33"/>
                  <a:pt x="1395" y="33"/>
                  <a:pt x="1397" y="33"/>
                </a:cubicBezTo>
                <a:cubicBezTo>
                  <a:pt x="1398" y="33"/>
                  <a:pt x="1400" y="33"/>
                  <a:pt x="1401" y="34"/>
                </a:cubicBezTo>
                <a:cubicBezTo>
                  <a:pt x="1401" y="34"/>
                  <a:pt x="1400" y="34"/>
                  <a:pt x="1399" y="33"/>
                </a:cubicBezTo>
                <a:cubicBezTo>
                  <a:pt x="1399" y="33"/>
                  <a:pt x="1398" y="33"/>
                  <a:pt x="1397" y="33"/>
                </a:cubicBezTo>
                <a:cubicBezTo>
                  <a:pt x="1397" y="33"/>
                  <a:pt x="1396" y="33"/>
                  <a:pt x="1395" y="33"/>
                </a:cubicBezTo>
                <a:cubicBezTo>
                  <a:pt x="1394" y="33"/>
                  <a:pt x="1394" y="33"/>
                  <a:pt x="1394" y="33"/>
                </a:cubicBezTo>
                <a:cubicBezTo>
                  <a:pt x="1393" y="33"/>
                  <a:pt x="1392" y="33"/>
                  <a:pt x="1392" y="33"/>
                </a:cubicBezTo>
                <a:cubicBezTo>
                  <a:pt x="1391" y="33"/>
                  <a:pt x="1388" y="33"/>
                  <a:pt x="1387" y="33"/>
                </a:cubicBezTo>
                <a:cubicBezTo>
                  <a:pt x="1387" y="33"/>
                  <a:pt x="1387" y="33"/>
                  <a:pt x="1388" y="34"/>
                </a:cubicBezTo>
                <a:cubicBezTo>
                  <a:pt x="1389" y="34"/>
                  <a:pt x="1389" y="34"/>
                  <a:pt x="1390" y="34"/>
                </a:cubicBezTo>
                <a:cubicBezTo>
                  <a:pt x="1391" y="34"/>
                  <a:pt x="1391" y="34"/>
                  <a:pt x="1392" y="35"/>
                </a:cubicBezTo>
                <a:cubicBezTo>
                  <a:pt x="1392" y="35"/>
                  <a:pt x="1393" y="35"/>
                  <a:pt x="1393" y="35"/>
                </a:cubicBezTo>
                <a:cubicBezTo>
                  <a:pt x="1393" y="35"/>
                  <a:pt x="1391" y="35"/>
                  <a:pt x="1391" y="35"/>
                </a:cubicBezTo>
                <a:cubicBezTo>
                  <a:pt x="1390" y="35"/>
                  <a:pt x="1390" y="35"/>
                  <a:pt x="1389" y="34"/>
                </a:cubicBezTo>
                <a:cubicBezTo>
                  <a:pt x="1389" y="34"/>
                  <a:pt x="1388" y="34"/>
                  <a:pt x="1388" y="34"/>
                </a:cubicBezTo>
                <a:cubicBezTo>
                  <a:pt x="1388" y="34"/>
                  <a:pt x="1387" y="34"/>
                  <a:pt x="1387" y="35"/>
                </a:cubicBezTo>
                <a:cubicBezTo>
                  <a:pt x="1386" y="35"/>
                  <a:pt x="1386" y="35"/>
                  <a:pt x="1386" y="35"/>
                </a:cubicBezTo>
                <a:cubicBezTo>
                  <a:pt x="1386" y="35"/>
                  <a:pt x="1385" y="35"/>
                  <a:pt x="1385" y="35"/>
                </a:cubicBezTo>
                <a:cubicBezTo>
                  <a:pt x="1384" y="35"/>
                  <a:pt x="1385" y="36"/>
                  <a:pt x="1385" y="36"/>
                </a:cubicBezTo>
                <a:cubicBezTo>
                  <a:pt x="1384" y="36"/>
                  <a:pt x="1383" y="36"/>
                  <a:pt x="1383" y="36"/>
                </a:cubicBezTo>
                <a:cubicBezTo>
                  <a:pt x="1382" y="36"/>
                  <a:pt x="1383" y="35"/>
                  <a:pt x="1383" y="35"/>
                </a:cubicBezTo>
                <a:cubicBezTo>
                  <a:pt x="1383" y="35"/>
                  <a:pt x="1382" y="35"/>
                  <a:pt x="1382" y="35"/>
                </a:cubicBezTo>
                <a:cubicBezTo>
                  <a:pt x="1382" y="35"/>
                  <a:pt x="1382" y="36"/>
                  <a:pt x="1382" y="36"/>
                </a:cubicBezTo>
                <a:cubicBezTo>
                  <a:pt x="1382" y="36"/>
                  <a:pt x="1382" y="36"/>
                  <a:pt x="1381" y="36"/>
                </a:cubicBezTo>
                <a:cubicBezTo>
                  <a:pt x="1381" y="36"/>
                  <a:pt x="1380" y="36"/>
                  <a:pt x="1380" y="36"/>
                </a:cubicBezTo>
                <a:cubicBezTo>
                  <a:pt x="1380" y="36"/>
                  <a:pt x="1380" y="36"/>
                  <a:pt x="1379" y="36"/>
                </a:cubicBezTo>
                <a:cubicBezTo>
                  <a:pt x="1379" y="36"/>
                  <a:pt x="1378" y="36"/>
                  <a:pt x="1377" y="36"/>
                </a:cubicBezTo>
                <a:cubicBezTo>
                  <a:pt x="1377" y="36"/>
                  <a:pt x="1377" y="36"/>
                  <a:pt x="1378" y="36"/>
                </a:cubicBezTo>
                <a:cubicBezTo>
                  <a:pt x="1378" y="35"/>
                  <a:pt x="1378" y="35"/>
                  <a:pt x="1378" y="35"/>
                </a:cubicBezTo>
                <a:cubicBezTo>
                  <a:pt x="1378" y="34"/>
                  <a:pt x="1379" y="35"/>
                  <a:pt x="1379" y="35"/>
                </a:cubicBezTo>
                <a:cubicBezTo>
                  <a:pt x="1379" y="35"/>
                  <a:pt x="1379" y="34"/>
                  <a:pt x="1379" y="34"/>
                </a:cubicBezTo>
                <a:cubicBezTo>
                  <a:pt x="1379" y="34"/>
                  <a:pt x="1378" y="34"/>
                  <a:pt x="1377" y="34"/>
                </a:cubicBezTo>
                <a:cubicBezTo>
                  <a:pt x="1376" y="34"/>
                  <a:pt x="1375" y="34"/>
                  <a:pt x="1375" y="34"/>
                </a:cubicBezTo>
                <a:cubicBezTo>
                  <a:pt x="1374" y="34"/>
                  <a:pt x="1374" y="34"/>
                  <a:pt x="1375" y="35"/>
                </a:cubicBezTo>
                <a:cubicBezTo>
                  <a:pt x="1375" y="35"/>
                  <a:pt x="1375" y="35"/>
                  <a:pt x="1374" y="35"/>
                </a:cubicBezTo>
                <a:cubicBezTo>
                  <a:pt x="1374" y="35"/>
                  <a:pt x="1374" y="35"/>
                  <a:pt x="1373" y="35"/>
                </a:cubicBezTo>
                <a:cubicBezTo>
                  <a:pt x="1373" y="35"/>
                  <a:pt x="1374" y="35"/>
                  <a:pt x="1373" y="35"/>
                </a:cubicBezTo>
                <a:cubicBezTo>
                  <a:pt x="1373" y="35"/>
                  <a:pt x="1373" y="35"/>
                  <a:pt x="1372" y="35"/>
                </a:cubicBezTo>
                <a:cubicBezTo>
                  <a:pt x="1372" y="34"/>
                  <a:pt x="1372" y="34"/>
                  <a:pt x="1371" y="34"/>
                </a:cubicBezTo>
                <a:cubicBezTo>
                  <a:pt x="1371" y="34"/>
                  <a:pt x="1372" y="35"/>
                  <a:pt x="1372" y="35"/>
                </a:cubicBezTo>
                <a:cubicBezTo>
                  <a:pt x="1371" y="35"/>
                  <a:pt x="1371" y="35"/>
                  <a:pt x="1370" y="35"/>
                </a:cubicBezTo>
                <a:cubicBezTo>
                  <a:pt x="1370" y="35"/>
                  <a:pt x="1369" y="35"/>
                  <a:pt x="1369" y="35"/>
                </a:cubicBezTo>
                <a:cubicBezTo>
                  <a:pt x="1369" y="35"/>
                  <a:pt x="1367" y="35"/>
                  <a:pt x="1367" y="36"/>
                </a:cubicBezTo>
                <a:cubicBezTo>
                  <a:pt x="1368" y="36"/>
                  <a:pt x="1370" y="36"/>
                  <a:pt x="1370" y="36"/>
                </a:cubicBezTo>
                <a:cubicBezTo>
                  <a:pt x="1370" y="36"/>
                  <a:pt x="1367" y="36"/>
                  <a:pt x="1367" y="36"/>
                </a:cubicBezTo>
                <a:cubicBezTo>
                  <a:pt x="1367" y="36"/>
                  <a:pt x="1365" y="37"/>
                  <a:pt x="1364" y="37"/>
                </a:cubicBezTo>
                <a:cubicBezTo>
                  <a:pt x="1364" y="37"/>
                  <a:pt x="1362" y="37"/>
                  <a:pt x="1362" y="37"/>
                </a:cubicBezTo>
                <a:cubicBezTo>
                  <a:pt x="1362" y="37"/>
                  <a:pt x="1361" y="38"/>
                  <a:pt x="1361" y="38"/>
                </a:cubicBezTo>
                <a:cubicBezTo>
                  <a:pt x="1360" y="38"/>
                  <a:pt x="1360" y="38"/>
                  <a:pt x="1360" y="38"/>
                </a:cubicBezTo>
                <a:cubicBezTo>
                  <a:pt x="1359" y="38"/>
                  <a:pt x="1358" y="38"/>
                  <a:pt x="1357" y="38"/>
                </a:cubicBezTo>
                <a:cubicBezTo>
                  <a:pt x="1356" y="38"/>
                  <a:pt x="1355" y="38"/>
                  <a:pt x="1355" y="38"/>
                </a:cubicBezTo>
                <a:cubicBezTo>
                  <a:pt x="1354" y="39"/>
                  <a:pt x="1354" y="39"/>
                  <a:pt x="1354" y="39"/>
                </a:cubicBezTo>
                <a:cubicBezTo>
                  <a:pt x="1354" y="38"/>
                  <a:pt x="1353" y="38"/>
                  <a:pt x="1352" y="39"/>
                </a:cubicBezTo>
                <a:cubicBezTo>
                  <a:pt x="1352" y="39"/>
                  <a:pt x="1351" y="39"/>
                  <a:pt x="1351" y="40"/>
                </a:cubicBezTo>
                <a:cubicBezTo>
                  <a:pt x="1350" y="40"/>
                  <a:pt x="1350" y="40"/>
                  <a:pt x="1349" y="40"/>
                </a:cubicBezTo>
                <a:cubicBezTo>
                  <a:pt x="1349" y="40"/>
                  <a:pt x="1349" y="41"/>
                  <a:pt x="1349" y="41"/>
                </a:cubicBezTo>
                <a:cubicBezTo>
                  <a:pt x="1349" y="41"/>
                  <a:pt x="1348" y="41"/>
                  <a:pt x="1348" y="41"/>
                </a:cubicBezTo>
                <a:cubicBezTo>
                  <a:pt x="1348" y="41"/>
                  <a:pt x="1347" y="41"/>
                  <a:pt x="1347" y="41"/>
                </a:cubicBezTo>
                <a:cubicBezTo>
                  <a:pt x="1347" y="41"/>
                  <a:pt x="1347" y="42"/>
                  <a:pt x="1347" y="42"/>
                </a:cubicBezTo>
                <a:cubicBezTo>
                  <a:pt x="1347" y="42"/>
                  <a:pt x="1347" y="43"/>
                  <a:pt x="1347" y="43"/>
                </a:cubicBezTo>
                <a:cubicBezTo>
                  <a:pt x="1347" y="44"/>
                  <a:pt x="1348" y="44"/>
                  <a:pt x="1348" y="44"/>
                </a:cubicBezTo>
                <a:cubicBezTo>
                  <a:pt x="1348" y="44"/>
                  <a:pt x="1349" y="44"/>
                  <a:pt x="1349" y="44"/>
                </a:cubicBezTo>
                <a:cubicBezTo>
                  <a:pt x="1349" y="44"/>
                  <a:pt x="1349" y="44"/>
                  <a:pt x="1349" y="44"/>
                </a:cubicBezTo>
                <a:cubicBezTo>
                  <a:pt x="1348" y="45"/>
                  <a:pt x="1348" y="45"/>
                  <a:pt x="1348" y="45"/>
                </a:cubicBezTo>
                <a:cubicBezTo>
                  <a:pt x="1348" y="46"/>
                  <a:pt x="1349" y="46"/>
                  <a:pt x="1349" y="46"/>
                </a:cubicBezTo>
                <a:cubicBezTo>
                  <a:pt x="1350" y="46"/>
                  <a:pt x="1352" y="46"/>
                  <a:pt x="1351" y="46"/>
                </a:cubicBezTo>
                <a:cubicBezTo>
                  <a:pt x="1350" y="46"/>
                  <a:pt x="1351" y="46"/>
                  <a:pt x="1351" y="47"/>
                </a:cubicBezTo>
                <a:cubicBezTo>
                  <a:pt x="1352" y="48"/>
                  <a:pt x="1350" y="47"/>
                  <a:pt x="1348" y="47"/>
                </a:cubicBezTo>
                <a:cubicBezTo>
                  <a:pt x="1347" y="47"/>
                  <a:pt x="1346" y="47"/>
                  <a:pt x="1345" y="48"/>
                </a:cubicBezTo>
                <a:cubicBezTo>
                  <a:pt x="1344" y="48"/>
                  <a:pt x="1344" y="48"/>
                  <a:pt x="1342" y="48"/>
                </a:cubicBezTo>
                <a:cubicBezTo>
                  <a:pt x="1341" y="48"/>
                  <a:pt x="1338" y="48"/>
                  <a:pt x="1337" y="48"/>
                </a:cubicBezTo>
                <a:cubicBezTo>
                  <a:pt x="1335" y="48"/>
                  <a:pt x="1331" y="48"/>
                  <a:pt x="1330" y="48"/>
                </a:cubicBezTo>
                <a:cubicBezTo>
                  <a:pt x="1329" y="49"/>
                  <a:pt x="1328" y="49"/>
                  <a:pt x="1326" y="49"/>
                </a:cubicBezTo>
                <a:cubicBezTo>
                  <a:pt x="1325" y="49"/>
                  <a:pt x="1325" y="50"/>
                  <a:pt x="1325" y="50"/>
                </a:cubicBezTo>
                <a:cubicBezTo>
                  <a:pt x="1325" y="50"/>
                  <a:pt x="1326" y="51"/>
                  <a:pt x="1326" y="51"/>
                </a:cubicBezTo>
                <a:cubicBezTo>
                  <a:pt x="1327" y="52"/>
                  <a:pt x="1328" y="52"/>
                  <a:pt x="1329" y="52"/>
                </a:cubicBezTo>
                <a:cubicBezTo>
                  <a:pt x="1329" y="53"/>
                  <a:pt x="1329" y="53"/>
                  <a:pt x="1330" y="54"/>
                </a:cubicBezTo>
                <a:cubicBezTo>
                  <a:pt x="1330" y="55"/>
                  <a:pt x="1331" y="55"/>
                  <a:pt x="1332" y="55"/>
                </a:cubicBezTo>
                <a:cubicBezTo>
                  <a:pt x="1333" y="56"/>
                  <a:pt x="1335" y="56"/>
                  <a:pt x="1336" y="56"/>
                </a:cubicBezTo>
                <a:cubicBezTo>
                  <a:pt x="1337" y="56"/>
                  <a:pt x="1338" y="56"/>
                  <a:pt x="1338" y="57"/>
                </a:cubicBezTo>
                <a:cubicBezTo>
                  <a:pt x="1338" y="57"/>
                  <a:pt x="1339" y="57"/>
                  <a:pt x="1340" y="57"/>
                </a:cubicBezTo>
                <a:cubicBezTo>
                  <a:pt x="1341" y="58"/>
                  <a:pt x="1342" y="59"/>
                  <a:pt x="1341" y="59"/>
                </a:cubicBezTo>
                <a:cubicBezTo>
                  <a:pt x="1340" y="59"/>
                  <a:pt x="1337" y="59"/>
                  <a:pt x="1336" y="59"/>
                </a:cubicBezTo>
                <a:cubicBezTo>
                  <a:pt x="1335" y="58"/>
                  <a:pt x="1333" y="58"/>
                  <a:pt x="1332" y="57"/>
                </a:cubicBezTo>
                <a:cubicBezTo>
                  <a:pt x="1332" y="57"/>
                  <a:pt x="1330" y="57"/>
                  <a:pt x="1329" y="56"/>
                </a:cubicBezTo>
                <a:cubicBezTo>
                  <a:pt x="1328" y="56"/>
                  <a:pt x="1326" y="56"/>
                  <a:pt x="1325" y="55"/>
                </a:cubicBezTo>
                <a:cubicBezTo>
                  <a:pt x="1324" y="55"/>
                  <a:pt x="1322" y="55"/>
                  <a:pt x="1321" y="55"/>
                </a:cubicBezTo>
                <a:cubicBezTo>
                  <a:pt x="1321" y="55"/>
                  <a:pt x="1320" y="55"/>
                  <a:pt x="1319" y="56"/>
                </a:cubicBezTo>
                <a:cubicBezTo>
                  <a:pt x="1319" y="56"/>
                  <a:pt x="1318" y="56"/>
                  <a:pt x="1318" y="57"/>
                </a:cubicBezTo>
                <a:cubicBezTo>
                  <a:pt x="1317" y="57"/>
                  <a:pt x="1318" y="57"/>
                  <a:pt x="1319" y="57"/>
                </a:cubicBezTo>
                <a:cubicBezTo>
                  <a:pt x="1320" y="57"/>
                  <a:pt x="1321" y="57"/>
                  <a:pt x="1321" y="57"/>
                </a:cubicBezTo>
                <a:cubicBezTo>
                  <a:pt x="1322" y="58"/>
                  <a:pt x="1322" y="58"/>
                  <a:pt x="1320" y="58"/>
                </a:cubicBezTo>
                <a:cubicBezTo>
                  <a:pt x="1319" y="58"/>
                  <a:pt x="1319" y="58"/>
                  <a:pt x="1318" y="58"/>
                </a:cubicBezTo>
                <a:cubicBezTo>
                  <a:pt x="1316" y="57"/>
                  <a:pt x="1315" y="57"/>
                  <a:pt x="1314" y="57"/>
                </a:cubicBezTo>
                <a:cubicBezTo>
                  <a:pt x="1313" y="58"/>
                  <a:pt x="1312" y="58"/>
                  <a:pt x="1312" y="58"/>
                </a:cubicBezTo>
                <a:cubicBezTo>
                  <a:pt x="1313" y="59"/>
                  <a:pt x="1314" y="59"/>
                  <a:pt x="1314" y="60"/>
                </a:cubicBezTo>
                <a:cubicBezTo>
                  <a:pt x="1315" y="60"/>
                  <a:pt x="1316" y="60"/>
                  <a:pt x="1316" y="60"/>
                </a:cubicBezTo>
                <a:cubicBezTo>
                  <a:pt x="1316" y="60"/>
                  <a:pt x="1319" y="61"/>
                  <a:pt x="1319" y="61"/>
                </a:cubicBezTo>
                <a:cubicBezTo>
                  <a:pt x="1319" y="61"/>
                  <a:pt x="1322" y="62"/>
                  <a:pt x="1322" y="61"/>
                </a:cubicBezTo>
                <a:cubicBezTo>
                  <a:pt x="1323" y="61"/>
                  <a:pt x="1323" y="61"/>
                  <a:pt x="1323" y="61"/>
                </a:cubicBezTo>
                <a:cubicBezTo>
                  <a:pt x="1323" y="62"/>
                  <a:pt x="1323" y="62"/>
                  <a:pt x="1324" y="62"/>
                </a:cubicBezTo>
                <a:cubicBezTo>
                  <a:pt x="1325" y="62"/>
                  <a:pt x="1325" y="63"/>
                  <a:pt x="1325" y="63"/>
                </a:cubicBezTo>
                <a:cubicBezTo>
                  <a:pt x="1326" y="63"/>
                  <a:pt x="1326" y="62"/>
                  <a:pt x="1326" y="63"/>
                </a:cubicBezTo>
                <a:cubicBezTo>
                  <a:pt x="1326" y="63"/>
                  <a:pt x="1327" y="64"/>
                  <a:pt x="1328" y="64"/>
                </a:cubicBezTo>
                <a:cubicBezTo>
                  <a:pt x="1328" y="64"/>
                  <a:pt x="1329" y="63"/>
                  <a:pt x="1329" y="63"/>
                </a:cubicBezTo>
                <a:cubicBezTo>
                  <a:pt x="1329" y="63"/>
                  <a:pt x="1329" y="64"/>
                  <a:pt x="1328" y="64"/>
                </a:cubicBezTo>
                <a:cubicBezTo>
                  <a:pt x="1328" y="64"/>
                  <a:pt x="1328" y="64"/>
                  <a:pt x="1328" y="64"/>
                </a:cubicBezTo>
                <a:cubicBezTo>
                  <a:pt x="1327" y="64"/>
                  <a:pt x="1327" y="64"/>
                  <a:pt x="1327" y="64"/>
                </a:cubicBezTo>
                <a:cubicBezTo>
                  <a:pt x="1326" y="64"/>
                  <a:pt x="1326" y="64"/>
                  <a:pt x="1325" y="64"/>
                </a:cubicBezTo>
                <a:cubicBezTo>
                  <a:pt x="1324" y="64"/>
                  <a:pt x="1324" y="63"/>
                  <a:pt x="1323" y="63"/>
                </a:cubicBezTo>
                <a:cubicBezTo>
                  <a:pt x="1323" y="62"/>
                  <a:pt x="1321" y="62"/>
                  <a:pt x="1321" y="62"/>
                </a:cubicBezTo>
                <a:cubicBezTo>
                  <a:pt x="1320" y="62"/>
                  <a:pt x="1319" y="62"/>
                  <a:pt x="1319" y="63"/>
                </a:cubicBezTo>
                <a:cubicBezTo>
                  <a:pt x="1319" y="63"/>
                  <a:pt x="1319" y="62"/>
                  <a:pt x="1318" y="62"/>
                </a:cubicBezTo>
                <a:cubicBezTo>
                  <a:pt x="1317" y="62"/>
                  <a:pt x="1314" y="62"/>
                  <a:pt x="1313" y="62"/>
                </a:cubicBezTo>
                <a:cubicBezTo>
                  <a:pt x="1312" y="61"/>
                  <a:pt x="1311" y="61"/>
                  <a:pt x="1311" y="61"/>
                </a:cubicBezTo>
                <a:cubicBezTo>
                  <a:pt x="1311" y="61"/>
                  <a:pt x="1312" y="60"/>
                  <a:pt x="1311" y="60"/>
                </a:cubicBezTo>
                <a:cubicBezTo>
                  <a:pt x="1311" y="60"/>
                  <a:pt x="1310" y="59"/>
                  <a:pt x="1309" y="58"/>
                </a:cubicBezTo>
                <a:cubicBezTo>
                  <a:pt x="1309" y="58"/>
                  <a:pt x="1310" y="57"/>
                  <a:pt x="1309" y="57"/>
                </a:cubicBezTo>
                <a:cubicBezTo>
                  <a:pt x="1309" y="56"/>
                  <a:pt x="1309" y="55"/>
                  <a:pt x="1308" y="54"/>
                </a:cubicBezTo>
                <a:cubicBezTo>
                  <a:pt x="1308" y="54"/>
                  <a:pt x="1306" y="53"/>
                  <a:pt x="1306" y="53"/>
                </a:cubicBezTo>
                <a:cubicBezTo>
                  <a:pt x="1305" y="53"/>
                  <a:pt x="1304" y="53"/>
                  <a:pt x="1304" y="53"/>
                </a:cubicBezTo>
                <a:cubicBezTo>
                  <a:pt x="1304" y="53"/>
                  <a:pt x="1305" y="54"/>
                  <a:pt x="1306" y="54"/>
                </a:cubicBezTo>
                <a:cubicBezTo>
                  <a:pt x="1306" y="55"/>
                  <a:pt x="1307" y="56"/>
                  <a:pt x="1307" y="57"/>
                </a:cubicBezTo>
                <a:cubicBezTo>
                  <a:pt x="1307" y="57"/>
                  <a:pt x="1306" y="57"/>
                  <a:pt x="1305" y="58"/>
                </a:cubicBezTo>
                <a:cubicBezTo>
                  <a:pt x="1304" y="58"/>
                  <a:pt x="1304" y="58"/>
                  <a:pt x="1303" y="58"/>
                </a:cubicBezTo>
                <a:cubicBezTo>
                  <a:pt x="1302" y="58"/>
                  <a:pt x="1302" y="59"/>
                  <a:pt x="1302" y="59"/>
                </a:cubicBezTo>
                <a:cubicBezTo>
                  <a:pt x="1302" y="60"/>
                  <a:pt x="1301" y="60"/>
                  <a:pt x="1302" y="61"/>
                </a:cubicBezTo>
                <a:cubicBezTo>
                  <a:pt x="1302" y="61"/>
                  <a:pt x="1303" y="61"/>
                  <a:pt x="1303" y="61"/>
                </a:cubicBezTo>
                <a:cubicBezTo>
                  <a:pt x="1304" y="62"/>
                  <a:pt x="1305" y="63"/>
                  <a:pt x="1306" y="63"/>
                </a:cubicBezTo>
                <a:cubicBezTo>
                  <a:pt x="1306" y="63"/>
                  <a:pt x="1307" y="64"/>
                  <a:pt x="1308" y="64"/>
                </a:cubicBezTo>
                <a:cubicBezTo>
                  <a:pt x="1308" y="65"/>
                  <a:pt x="1309" y="65"/>
                  <a:pt x="1310" y="66"/>
                </a:cubicBezTo>
                <a:cubicBezTo>
                  <a:pt x="1310" y="66"/>
                  <a:pt x="1310" y="67"/>
                  <a:pt x="1309" y="67"/>
                </a:cubicBezTo>
                <a:cubicBezTo>
                  <a:pt x="1309" y="68"/>
                  <a:pt x="1308" y="68"/>
                  <a:pt x="1309" y="69"/>
                </a:cubicBezTo>
                <a:cubicBezTo>
                  <a:pt x="1309" y="70"/>
                  <a:pt x="1309" y="70"/>
                  <a:pt x="1309" y="71"/>
                </a:cubicBezTo>
                <a:cubicBezTo>
                  <a:pt x="1310" y="72"/>
                  <a:pt x="1311" y="72"/>
                  <a:pt x="1311" y="72"/>
                </a:cubicBezTo>
                <a:cubicBezTo>
                  <a:pt x="1312" y="73"/>
                  <a:pt x="1312" y="73"/>
                  <a:pt x="1312" y="74"/>
                </a:cubicBezTo>
                <a:cubicBezTo>
                  <a:pt x="1313" y="74"/>
                  <a:pt x="1313" y="74"/>
                  <a:pt x="1314" y="74"/>
                </a:cubicBezTo>
                <a:cubicBezTo>
                  <a:pt x="1314" y="74"/>
                  <a:pt x="1315" y="74"/>
                  <a:pt x="1315" y="74"/>
                </a:cubicBezTo>
                <a:cubicBezTo>
                  <a:pt x="1316" y="74"/>
                  <a:pt x="1316" y="74"/>
                  <a:pt x="1318" y="74"/>
                </a:cubicBezTo>
                <a:cubicBezTo>
                  <a:pt x="1319" y="74"/>
                  <a:pt x="1319" y="73"/>
                  <a:pt x="1320" y="73"/>
                </a:cubicBezTo>
                <a:cubicBezTo>
                  <a:pt x="1320" y="74"/>
                  <a:pt x="1322" y="73"/>
                  <a:pt x="1322" y="73"/>
                </a:cubicBezTo>
                <a:cubicBezTo>
                  <a:pt x="1323" y="74"/>
                  <a:pt x="1325" y="74"/>
                  <a:pt x="1325" y="74"/>
                </a:cubicBezTo>
                <a:cubicBezTo>
                  <a:pt x="1325" y="74"/>
                  <a:pt x="1326" y="74"/>
                  <a:pt x="1326" y="75"/>
                </a:cubicBezTo>
                <a:cubicBezTo>
                  <a:pt x="1327" y="75"/>
                  <a:pt x="1329" y="75"/>
                  <a:pt x="1330" y="75"/>
                </a:cubicBezTo>
                <a:cubicBezTo>
                  <a:pt x="1330" y="75"/>
                  <a:pt x="1331" y="76"/>
                  <a:pt x="1331" y="77"/>
                </a:cubicBezTo>
                <a:cubicBezTo>
                  <a:pt x="1332" y="77"/>
                  <a:pt x="1332" y="77"/>
                  <a:pt x="1333" y="78"/>
                </a:cubicBezTo>
                <a:cubicBezTo>
                  <a:pt x="1333" y="78"/>
                  <a:pt x="1334" y="78"/>
                  <a:pt x="1334" y="79"/>
                </a:cubicBezTo>
                <a:cubicBezTo>
                  <a:pt x="1334" y="79"/>
                  <a:pt x="1334" y="79"/>
                  <a:pt x="1333" y="79"/>
                </a:cubicBezTo>
                <a:cubicBezTo>
                  <a:pt x="1332" y="79"/>
                  <a:pt x="1333" y="80"/>
                  <a:pt x="1333" y="81"/>
                </a:cubicBezTo>
                <a:cubicBezTo>
                  <a:pt x="1333" y="81"/>
                  <a:pt x="1333" y="82"/>
                  <a:pt x="1334" y="82"/>
                </a:cubicBezTo>
                <a:cubicBezTo>
                  <a:pt x="1334" y="82"/>
                  <a:pt x="1335" y="82"/>
                  <a:pt x="1335" y="82"/>
                </a:cubicBezTo>
                <a:cubicBezTo>
                  <a:pt x="1336" y="82"/>
                  <a:pt x="1337" y="82"/>
                  <a:pt x="1338" y="82"/>
                </a:cubicBezTo>
                <a:cubicBezTo>
                  <a:pt x="1338" y="82"/>
                  <a:pt x="1338" y="83"/>
                  <a:pt x="1339" y="83"/>
                </a:cubicBezTo>
                <a:cubicBezTo>
                  <a:pt x="1340" y="83"/>
                  <a:pt x="1341" y="83"/>
                  <a:pt x="1341" y="83"/>
                </a:cubicBezTo>
                <a:cubicBezTo>
                  <a:pt x="1340" y="83"/>
                  <a:pt x="1337" y="83"/>
                  <a:pt x="1336" y="83"/>
                </a:cubicBezTo>
                <a:cubicBezTo>
                  <a:pt x="1336" y="83"/>
                  <a:pt x="1334" y="83"/>
                  <a:pt x="1333" y="83"/>
                </a:cubicBezTo>
                <a:cubicBezTo>
                  <a:pt x="1332" y="82"/>
                  <a:pt x="1331" y="82"/>
                  <a:pt x="1332" y="81"/>
                </a:cubicBezTo>
                <a:cubicBezTo>
                  <a:pt x="1332" y="81"/>
                  <a:pt x="1331" y="80"/>
                  <a:pt x="1331" y="79"/>
                </a:cubicBezTo>
                <a:cubicBezTo>
                  <a:pt x="1330" y="79"/>
                  <a:pt x="1330" y="78"/>
                  <a:pt x="1330" y="77"/>
                </a:cubicBezTo>
                <a:cubicBezTo>
                  <a:pt x="1329" y="77"/>
                  <a:pt x="1328" y="77"/>
                  <a:pt x="1327" y="76"/>
                </a:cubicBezTo>
                <a:cubicBezTo>
                  <a:pt x="1326" y="76"/>
                  <a:pt x="1326" y="76"/>
                  <a:pt x="1326" y="75"/>
                </a:cubicBezTo>
                <a:cubicBezTo>
                  <a:pt x="1326" y="75"/>
                  <a:pt x="1324" y="75"/>
                  <a:pt x="1323" y="75"/>
                </a:cubicBezTo>
                <a:cubicBezTo>
                  <a:pt x="1322" y="75"/>
                  <a:pt x="1320" y="75"/>
                  <a:pt x="1319" y="76"/>
                </a:cubicBezTo>
                <a:cubicBezTo>
                  <a:pt x="1318" y="76"/>
                  <a:pt x="1317" y="76"/>
                  <a:pt x="1317" y="76"/>
                </a:cubicBezTo>
                <a:cubicBezTo>
                  <a:pt x="1317" y="77"/>
                  <a:pt x="1317" y="77"/>
                  <a:pt x="1317" y="78"/>
                </a:cubicBezTo>
                <a:cubicBezTo>
                  <a:pt x="1317" y="78"/>
                  <a:pt x="1317" y="78"/>
                  <a:pt x="1318" y="79"/>
                </a:cubicBezTo>
                <a:cubicBezTo>
                  <a:pt x="1318" y="79"/>
                  <a:pt x="1319" y="80"/>
                  <a:pt x="1320" y="81"/>
                </a:cubicBezTo>
                <a:cubicBezTo>
                  <a:pt x="1321" y="81"/>
                  <a:pt x="1321" y="82"/>
                  <a:pt x="1321" y="83"/>
                </a:cubicBezTo>
                <a:cubicBezTo>
                  <a:pt x="1320" y="83"/>
                  <a:pt x="1319" y="84"/>
                  <a:pt x="1319" y="84"/>
                </a:cubicBezTo>
                <a:cubicBezTo>
                  <a:pt x="1318" y="85"/>
                  <a:pt x="1319" y="86"/>
                  <a:pt x="1319" y="86"/>
                </a:cubicBezTo>
                <a:cubicBezTo>
                  <a:pt x="1319" y="87"/>
                  <a:pt x="1319" y="87"/>
                  <a:pt x="1318" y="88"/>
                </a:cubicBezTo>
                <a:cubicBezTo>
                  <a:pt x="1317" y="88"/>
                  <a:pt x="1316" y="89"/>
                  <a:pt x="1316" y="89"/>
                </a:cubicBezTo>
                <a:cubicBezTo>
                  <a:pt x="1315" y="89"/>
                  <a:pt x="1315" y="89"/>
                  <a:pt x="1314" y="89"/>
                </a:cubicBezTo>
                <a:cubicBezTo>
                  <a:pt x="1314" y="90"/>
                  <a:pt x="1315" y="90"/>
                  <a:pt x="1314" y="91"/>
                </a:cubicBezTo>
                <a:cubicBezTo>
                  <a:pt x="1314" y="91"/>
                  <a:pt x="1313" y="91"/>
                  <a:pt x="1312" y="91"/>
                </a:cubicBezTo>
                <a:cubicBezTo>
                  <a:pt x="1311" y="90"/>
                  <a:pt x="1309" y="90"/>
                  <a:pt x="1308" y="91"/>
                </a:cubicBezTo>
                <a:cubicBezTo>
                  <a:pt x="1307" y="91"/>
                  <a:pt x="1305" y="91"/>
                  <a:pt x="1304" y="90"/>
                </a:cubicBezTo>
                <a:cubicBezTo>
                  <a:pt x="1303" y="90"/>
                  <a:pt x="1302" y="90"/>
                  <a:pt x="1301" y="90"/>
                </a:cubicBezTo>
                <a:cubicBezTo>
                  <a:pt x="1300" y="90"/>
                  <a:pt x="1299" y="89"/>
                  <a:pt x="1299" y="89"/>
                </a:cubicBezTo>
                <a:cubicBezTo>
                  <a:pt x="1299" y="88"/>
                  <a:pt x="1298" y="88"/>
                  <a:pt x="1298" y="88"/>
                </a:cubicBezTo>
                <a:cubicBezTo>
                  <a:pt x="1298" y="88"/>
                  <a:pt x="1298" y="88"/>
                  <a:pt x="1299" y="88"/>
                </a:cubicBezTo>
                <a:cubicBezTo>
                  <a:pt x="1299" y="88"/>
                  <a:pt x="1300" y="88"/>
                  <a:pt x="1300" y="88"/>
                </a:cubicBezTo>
                <a:cubicBezTo>
                  <a:pt x="1301" y="88"/>
                  <a:pt x="1301" y="88"/>
                  <a:pt x="1301" y="88"/>
                </a:cubicBezTo>
                <a:cubicBezTo>
                  <a:pt x="1302" y="87"/>
                  <a:pt x="1302" y="87"/>
                  <a:pt x="1302" y="88"/>
                </a:cubicBezTo>
                <a:cubicBezTo>
                  <a:pt x="1303" y="88"/>
                  <a:pt x="1303" y="88"/>
                  <a:pt x="1304" y="88"/>
                </a:cubicBezTo>
                <a:cubicBezTo>
                  <a:pt x="1304" y="89"/>
                  <a:pt x="1305" y="88"/>
                  <a:pt x="1306" y="88"/>
                </a:cubicBezTo>
                <a:cubicBezTo>
                  <a:pt x="1306" y="88"/>
                  <a:pt x="1308" y="87"/>
                  <a:pt x="1307" y="88"/>
                </a:cubicBezTo>
                <a:cubicBezTo>
                  <a:pt x="1307" y="88"/>
                  <a:pt x="1306" y="88"/>
                  <a:pt x="1306" y="88"/>
                </a:cubicBezTo>
                <a:cubicBezTo>
                  <a:pt x="1306" y="89"/>
                  <a:pt x="1307" y="89"/>
                  <a:pt x="1308" y="89"/>
                </a:cubicBezTo>
                <a:cubicBezTo>
                  <a:pt x="1308" y="89"/>
                  <a:pt x="1308" y="89"/>
                  <a:pt x="1309" y="89"/>
                </a:cubicBezTo>
                <a:cubicBezTo>
                  <a:pt x="1310" y="89"/>
                  <a:pt x="1310" y="89"/>
                  <a:pt x="1310" y="88"/>
                </a:cubicBezTo>
                <a:cubicBezTo>
                  <a:pt x="1309" y="88"/>
                  <a:pt x="1308" y="87"/>
                  <a:pt x="1308" y="87"/>
                </a:cubicBezTo>
                <a:cubicBezTo>
                  <a:pt x="1309" y="87"/>
                  <a:pt x="1309" y="87"/>
                  <a:pt x="1310" y="87"/>
                </a:cubicBezTo>
                <a:cubicBezTo>
                  <a:pt x="1311" y="86"/>
                  <a:pt x="1311" y="86"/>
                  <a:pt x="1310" y="86"/>
                </a:cubicBezTo>
                <a:cubicBezTo>
                  <a:pt x="1310" y="86"/>
                  <a:pt x="1311" y="86"/>
                  <a:pt x="1311" y="86"/>
                </a:cubicBezTo>
                <a:cubicBezTo>
                  <a:pt x="1312" y="85"/>
                  <a:pt x="1311" y="85"/>
                  <a:pt x="1311" y="85"/>
                </a:cubicBezTo>
                <a:cubicBezTo>
                  <a:pt x="1312" y="84"/>
                  <a:pt x="1311" y="84"/>
                  <a:pt x="1312" y="84"/>
                </a:cubicBezTo>
                <a:cubicBezTo>
                  <a:pt x="1312" y="83"/>
                  <a:pt x="1312" y="83"/>
                  <a:pt x="1313" y="82"/>
                </a:cubicBezTo>
                <a:cubicBezTo>
                  <a:pt x="1314" y="82"/>
                  <a:pt x="1313" y="82"/>
                  <a:pt x="1313" y="82"/>
                </a:cubicBezTo>
                <a:cubicBezTo>
                  <a:pt x="1313" y="82"/>
                  <a:pt x="1314" y="82"/>
                  <a:pt x="1313" y="81"/>
                </a:cubicBezTo>
                <a:cubicBezTo>
                  <a:pt x="1313" y="81"/>
                  <a:pt x="1312" y="80"/>
                  <a:pt x="1312" y="79"/>
                </a:cubicBezTo>
                <a:cubicBezTo>
                  <a:pt x="1313" y="79"/>
                  <a:pt x="1313" y="78"/>
                  <a:pt x="1313" y="78"/>
                </a:cubicBezTo>
                <a:cubicBezTo>
                  <a:pt x="1313" y="77"/>
                  <a:pt x="1312" y="77"/>
                  <a:pt x="1311" y="77"/>
                </a:cubicBezTo>
                <a:cubicBezTo>
                  <a:pt x="1310" y="76"/>
                  <a:pt x="1308" y="76"/>
                  <a:pt x="1307" y="75"/>
                </a:cubicBezTo>
                <a:cubicBezTo>
                  <a:pt x="1307" y="74"/>
                  <a:pt x="1306" y="74"/>
                  <a:pt x="1307" y="73"/>
                </a:cubicBezTo>
                <a:cubicBezTo>
                  <a:pt x="1307" y="73"/>
                  <a:pt x="1306" y="73"/>
                  <a:pt x="1306" y="72"/>
                </a:cubicBezTo>
                <a:cubicBezTo>
                  <a:pt x="1306" y="72"/>
                  <a:pt x="1305" y="71"/>
                  <a:pt x="1305" y="71"/>
                </a:cubicBezTo>
                <a:cubicBezTo>
                  <a:pt x="1305" y="70"/>
                  <a:pt x="1305" y="69"/>
                  <a:pt x="1304" y="69"/>
                </a:cubicBezTo>
                <a:cubicBezTo>
                  <a:pt x="1304" y="69"/>
                  <a:pt x="1304" y="68"/>
                  <a:pt x="1303" y="68"/>
                </a:cubicBezTo>
                <a:cubicBezTo>
                  <a:pt x="1303" y="67"/>
                  <a:pt x="1303" y="67"/>
                  <a:pt x="1303" y="66"/>
                </a:cubicBezTo>
                <a:cubicBezTo>
                  <a:pt x="1304" y="66"/>
                  <a:pt x="1303" y="66"/>
                  <a:pt x="1302" y="65"/>
                </a:cubicBezTo>
                <a:cubicBezTo>
                  <a:pt x="1302" y="63"/>
                  <a:pt x="1302" y="64"/>
                  <a:pt x="1301" y="63"/>
                </a:cubicBezTo>
                <a:cubicBezTo>
                  <a:pt x="1300" y="63"/>
                  <a:pt x="1300" y="62"/>
                  <a:pt x="1299" y="62"/>
                </a:cubicBezTo>
                <a:cubicBezTo>
                  <a:pt x="1298" y="62"/>
                  <a:pt x="1297" y="61"/>
                  <a:pt x="1296" y="60"/>
                </a:cubicBezTo>
                <a:cubicBezTo>
                  <a:pt x="1295" y="60"/>
                  <a:pt x="1296" y="60"/>
                  <a:pt x="1297" y="60"/>
                </a:cubicBezTo>
                <a:cubicBezTo>
                  <a:pt x="1298" y="60"/>
                  <a:pt x="1297" y="59"/>
                  <a:pt x="1297" y="59"/>
                </a:cubicBezTo>
                <a:cubicBezTo>
                  <a:pt x="1297" y="58"/>
                  <a:pt x="1297" y="58"/>
                  <a:pt x="1297" y="57"/>
                </a:cubicBezTo>
                <a:cubicBezTo>
                  <a:pt x="1297" y="57"/>
                  <a:pt x="1297" y="56"/>
                  <a:pt x="1297" y="55"/>
                </a:cubicBezTo>
                <a:cubicBezTo>
                  <a:pt x="1297" y="55"/>
                  <a:pt x="1296" y="54"/>
                  <a:pt x="1295" y="53"/>
                </a:cubicBezTo>
                <a:cubicBezTo>
                  <a:pt x="1294" y="53"/>
                  <a:pt x="1293" y="53"/>
                  <a:pt x="1292" y="53"/>
                </a:cubicBezTo>
                <a:cubicBezTo>
                  <a:pt x="1291" y="53"/>
                  <a:pt x="1291" y="53"/>
                  <a:pt x="1289" y="52"/>
                </a:cubicBezTo>
                <a:cubicBezTo>
                  <a:pt x="1288" y="52"/>
                  <a:pt x="1286" y="52"/>
                  <a:pt x="1284" y="52"/>
                </a:cubicBezTo>
                <a:cubicBezTo>
                  <a:pt x="1283" y="53"/>
                  <a:pt x="1282" y="53"/>
                  <a:pt x="1282" y="52"/>
                </a:cubicBezTo>
                <a:cubicBezTo>
                  <a:pt x="1282" y="52"/>
                  <a:pt x="1281" y="52"/>
                  <a:pt x="1280" y="53"/>
                </a:cubicBezTo>
                <a:cubicBezTo>
                  <a:pt x="1280" y="53"/>
                  <a:pt x="1280" y="54"/>
                  <a:pt x="1280" y="55"/>
                </a:cubicBezTo>
                <a:cubicBezTo>
                  <a:pt x="1280" y="55"/>
                  <a:pt x="1280" y="56"/>
                  <a:pt x="1280" y="57"/>
                </a:cubicBezTo>
                <a:cubicBezTo>
                  <a:pt x="1280" y="58"/>
                  <a:pt x="1280" y="59"/>
                  <a:pt x="1280" y="60"/>
                </a:cubicBezTo>
                <a:cubicBezTo>
                  <a:pt x="1279" y="60"/>
                  <a:pt x="1279" y="60"/>
                  <a:pt x="1278" y="61"/>
                </a:cubicBezTo>
                <a:cubicBezTo>
                  <a:pt x="1277" y="61"/>
                  <a:pt x="1276" y="61"/>
                  <a:pt x="1275" y="62"/>
                </a:cubicBezTo>
                <a:cubicBezTo>
                  <a:pt x="1274" y="62"/>
                  <a:pt x="1275" y="63"/>
                  <a:pt x="1276" y="63"/>
                </a:cubicBezTo>
                <a:cubicBezTo>
                  <a:pt x="1276" y="64"/>
                  <a:pt x="1275" y="64"/>
                  <a:pt x="1275" y="64"/>
                </a:cubicBezTo>
                <a:cubicBezTo>
                  <a:pt x="1275" y="65"/>
                  <a:pt x="1277" y="64"/>
                  <a:pt x="1277" y="64"/>
                </a:cubicBezTo>
                <a:cubicBezTo>
                  <a:pt x="1277" y="64"/>
                  <a:pt x="1278" y="64"/>
                  <a:pt x="1278" y="64"/>
                </a:cubicBezTo>
                <a:cubicBezTo>
                  <a:pt x="1279" y="64"/>
                  <a:pt x="1279" y="65"/>
                  <a:pt x="1279" y="66"/>
                </a:cubicBezTo>
                <a:cubicBezTo>
                  <a:pt x="1279" y="66"/>
                  <a:pt x="1279" y="66"/>
                  <a:pt x="1279" y="67"/>
                </a:cubicBezTo>
                <a:cubicBezTo>
                  <a:pt x="1280" y="67"/>
                  <a:pt x="1279" y="68"/>
                  <a:pt x="1280" y="68"/>
                </a:cubicBezTo>
                <a:cubicBezTo>
                  <a:pt x="1280" y="68"/>
                  <a:pt x="1281" y="68"/>
                  <a:pt x="1281" y="69"/>
                </a:cubicBezTo>
                <a:cubicBezTo>
                  <a:pt x="1280" y="69"/>
                  <a:pt x="1279" y="69"/>
                  <a:pt x="1279" y="69"/>
                </a:cubicBezTo>
                <a:cubicBezTo>
                  <a:pt x="1279" y="69"/>
                  <a:pt x="1279" y="70"/>
                  <a:pt x="1280" y="71"/>
                </a:cubicBezTo>
                <a:cubicBezTo>
                  <a:pt x="1280" y="72"/>
                  <a:pt x="1280" y="71"/>
                  <a:pt x="1280" y="71"/>
                </a:cubicBezTo>
                <a:cubicBezTo>
                  <a:pt x="1280" y="71"/>
                  <a:pt x="1281" y="71"/>
                  <a:pt x="1281" y="71"/>
                </a:cubicBezTo>
                <a:cubicBezTo>
                  <a:pt x="1282" y="71"/>
                  <a:pt x="1281" y="71"/>
                  <a:pt x="1281" y="72"/>
                </a:cubicBezTo>
                <a:cubicBezTo>
                  <a:pt x="1281" y="72"/>
                  <a:pt x="1282" y="72"/>
                  <a:pt x="1282" y="72"/>
                </a:cubicBezTo>
                <a:cubicBezTo>
                  <a:pt x="1283" y="72"/>
                  <a:pt x="1282" y="71"/>
                  <a:pt x="1282" y="71"/>
                </a:cubicBezTo>
                <a:cubicBezTo>
                  <a:pt x="1282" y="71"/>
                  <a:pt x="1284" y="71"/>
                  <a:pt x="1284" y="71"/>
                </a:cubicBezTo>
                <a:cubicBezTo>
                  <a:pt x="1284" y="72"/>
                  <a:pt x="1285" y="72"/>
                  <a:pt x="1285" y="72"/>
                </a:cubicBezTo>
                <a:cubicBezTo>
                  <a:pt x="1286" y="71"/>
                  <a:pt x="1286" y="72"/>
                  <a:pt x="1286" y="73"/>
                </a:cubicBezTo>
                <a:cubicBezTo>
                  <a:pt x="1286" y="73"/>
                  <a:pt x="1287" y="73"/>
                  <a:pt x="1287" y="74"/>
                </a:cubicBezTo>
                <a:cubicBezTo>
                  <a:pt x="1288" y="74"/>
                  <a:pt x="1290" y="75"/>
                  <a:pt x="1291" y="75"/>
                </a:cubicBezTo>
                <a:cubicBezTo>
                  <a:pt x="1291" y="75"/>
                  <a:pt x="1292" y="74"/>
                  <a:pt x="1292" y="75"/>
                </a:cubicBezTo>
                <a:cubicBezTo>
                  <a:pt x="1292" y="75"/>
                  <a:pt x="1292" y="75"/>
                  <a:pt x="1292" y="76"/>
                </a:cubicBezTo>
                <a:cubicBezTo>
                  <a:pt x="1292" y="76"/>
                  <a:pt x="1292" y="77"/>
                  <a:pt x="1292" y="78"/>
                </a:cubicBezTo>
                <a:cubicBezTo>
                  <a:pt x="1291" y="78"/>
                  <a:pt x="1292" y="78"/>
                  <a:pt x="1291" y="79"/>
                </a:cubicBezTo>
                <a:cubicBezTo>
                  <a:pt x="1291" y="79"/>
                  <a:pt x="1290" y="79"/>
                  <a:pt x="1290" y="79"/>
                </a:cubicBezTo>
                <a:cubicBezTo>
                  <a:pt x="1290" y="78"/>
                  <a:pt x="1289" y="78"/>
                  <a:pt x="1289" y="78"/>
                </a:cubicBezTo>
                <a:cubicBezTo>
                  <a:pt x="1288" y="78"/>
                  <a:pt x="1287" y="78"/>
                  <a:pt x="1287" y="77"/>
                </a:cubicBezTo>
                <a:cubicBezTo>
                  <a:pt x="1286" y="77"/>
                  <a:pt x="1285" y="77"/>
                  <a:pt x="1284" y="76"/>
                </a:cubicBezTo>
                <a:cubicBezTo>
                  <a:pt x="1284" y="76"/>
                  <a:pt x="1284" y="75"/>
                  <a:pt x="1282" y="75"/>
                </a:cubicBezTo>
                <a:cubicBezTo>
                  <a:pt x="1281" y="75"/>
                  <a:pt x="1281" y="75"/>
                  <a:pt x="1280" y="75"/>
                </a:cubicBezTo>
                <a:cubicBezTo>
                  <a:pt x="1279" y="74"/>
                  <a:pt x="1278" y="75"/>
                  <a:pt x="1277" y="74"/>
                </a:cubicBezTo>
                <a:cubicBezTo>
                  <a:pt x="1277" y="74"/>
                  <a:pt x="1274" y="73"/>
                  <a:pt x="1274" y="73"/>
                </a:cubicBezTo>
                <a:cubicBezTo>
                  <a:pt x="1273" y="73"/>
                  <a:pt x="1273" y="74"/>
                  <a:pt x="1273" y="74"/>
                </a:cubicBezTo>
                <a:cubicBezTo>
                  <a:pt x="1272" y="74"/>
                  <a:pt x="1272" y="74"/>
                  <a:pt x="1272" y="73"/>
                </a:cubicBezTo>
                <a:cubicBezTo>
                  <a:pt x="1273" y="73"/>
                  <a:pt x="1273" y="73"/>
                  <a:pt x="1272" y="73"/>
                </a:cubicBezTo>
                <a:cubicBezTo>
                  <a:pt x="1271" y="72"/>
                  <a:pt x="1270" y="72"/>
                  <a:pt x="1267" y="71"/>
                </a:cubicBezTo>
                <a:cubicBezTo>
                  <a:pt x="1265" y="71"/>
                  <a:pt x="1263" y="70"/>
                  <a:pt x="1261" y="70"/>
                </a:cubicBezTo>
                <a:cubicBezTo>
                  <a:pt x="1260" y="70"/>
                  <a:pt x="1256" y="70"/>
                  <a:pt x="1255" y="70"/>
                </a:cubicBezTo>
                <a:cubicBezTo>
                  <a:pt x="1254" y="70"/>
                  <a:pt x="1253" y="69"/>
                  <a:pt x="1253" y="70"/>
                </a:cubicBezTo>
                <a:cubicBezTo>
                  <a:pt x="1252" y="70"/>
                  <a:pt x="1252" y="71"/>
                  <a:pt x="1252" y="71"/>
                </a:cubicBezTo>
                <a:cubicBezTo>
                  <a:pt x="1251" y="71"/>
                  <a:pt x="1252" y="70"/>
                  <a:pt x="1251" y="70"/>
                </a:cubicBezTo>
                <a:cubicBezTo>
                  <a:pt x="1251" y="69"/>
                  <a:pt x="1250" y="69"/>
                  <a:pt x="1248" y="68"/>
                </a:cubicBezTo>
                <a:cubicBezTo>
                  <a:pt x="1247" y="68"/>
                  <a:pt x="1245" y="67"/>
                  <a:pt x="1243" y="66"/>
                </a:cubicBezTo>
                <a:cubicBezTo>
                  <a:pt x="1242" y="66"/>
                  <a:pt x="1242" y="66"/>
                  <a:pt x="1242" y="67"/>
                </a:cubicBezTo>
                <a:cubicBezTo>
                  <a:pt x="1242" y="67"/>
                  <a:pt x="1241" y="67"/>
                  <a:pt x="1241" y="67"/>
                </a:cubicBezTo>
                <a:cubicBezTo>
                  <a:pt x="1241" y="68"/>
                  <a:pt x="1243" y="69"/>
                  <a:pt x="1244" y="69"/>
                </a:cubicBezTo>
                <a:cubicBezTo>
                  <a:pt x="1244" y="70"/>
                  <a:pt x="1246" y="69"/>
                  <a:pt x="1247" y="70"/>
                </a:cubicBezTo>
                <a:cubicBezTo>
                  <a:pt x="1247" y="70"/>
                  <a:pt x="1248" y="70"/>
                  <a:pt x="1248" y="71"/>
                </a:cubicBezTo>
                <a:cubicBezTo>
                  <a:pt x="1248" y="71"/>
                  <a:pt x="1251" y="71"/>
                  <a:pt x="1251" y="71"/>
                </a:cubicBezTo>
                <a:cubicBezTo>
                  <a:pt x="1251" y="71"/>
                  <a:pt x="1251" y="71"/>
                  <a:pt x="1251" y="71"/>
                </a:cubicBezTo>
                <a:cubicBezTo>
                  <a:pt x="1250" y="71"/>
                  <a:pt x="1251" y="72"/>
                  <a:pt x="1252" y="72"/>
                </a:cubicBezTo>
                <a:cubicBezTo>
                  <a:pt x="1253" y="73"/>
                  <a:pt x="1253" y="74"/>
                  <a:pt x="1254" y="74"/>
                </a:cubicBezTo>
                <a:cubicBezTo>
                  <a:pt x="1254" y="74"/>
                  <a:pt x="1254" y="74"/>
                  <a:pt x="1255" y="74"/>
                </a:cubicBezTo>
                <a:cubicBezTo>
                  <a:pt x="1255" y="74"/>
                  <a:pt x="1256" y="75"/>
                  <a:pt x="1255" y="75"/>
                </a:cubicBezTo>
                <a:cubicBezTo>
                  <a:pt x="1255" y="76"/>
                  <a:pt x="1254" y="77"/>
                  <a:pt x="1253" y="77"/>
                </a:cubicBezTo>
                <a:cubicBezTo>
                  <a:pt x="1252" y="77"/>
                  <a:pt x="1251" y="77"/>
                  <a:pt x="1251" y="77"/>
                </a:cubicBezTo>
                <a:cubicBezTo>
                  <a:pt x="1252" y="77"/>
                  <a:pt x="1252" y="78"/>
                  <a:pt x="1252" y="78"/>
                </a:cubicBezTo>
                <a:cubicBezTo>
                  <a:pt x="1252" y="79"/>
                  <a:pt x="1250" y="79"/>
                  <a:pt x="1250" y="78"/>
                </a:cubicBezTo>
                <a:cubicBezTo>
                  <a:pt x="1249" y="78"/>
                  <a:pt x="1248" y="78"/>
                  <a:pt x="1248" y="77"/>
                </a:cubicBezTo>
                <a:cubicBezTo>
                  <a:pt x="1248" y="77"/>
                  <a:pt x="1249" y="77"/>
                  <a:pt x="1249" y="76"/>
                </a:cubicBezTo>
                <a:cubicBezTo>
                  <a:pt x="1250" y="76"/>
                  <a:pt x="1249" y="76"/>
                  <a:pt x="1248" y="75"/>
                </a:cubicBezTo>
                <a:cubicBezTo>
                  <a:pt x="1248" y="75"/>
                  <a:pt x="1248" y="75"/>
                  <a:pt x="1246" y="75"/>
                </a:cubicBezTo>
                <a:cubicBezTo>
                  <a:pt x="1245" y="75"/>
                  <a:pt x="1245" y="75"/>
                  <a:pt x="1244" y="75"/>
                </a:cubicBezTo>
                <a:cubicBezTo>
                  <a:pt x="1244" y="76"/>
                  <a:pt x="1245" y="76"/>
                  <a:pt x="1244" y="76"/>
                </a:cubicBezTo>
                <a:cubicBezTo>
                  <a:pt x="1243" y="76"/>
                  <a:pt x="1243" y="75"/>
                  <a:pt x="1243" y="76"/>
                </a:cubicBezTo>
                <a:cubicBezTo>
                  <a:pt x="1243" y="76"/>
                  <a:pt x="1243" y="76"/>
                  <a:pt x="1242" y="76"/>
                </a:cubicBezTo>
                <a:cubicBezTo>
                  <a:pt x="1241" y="76"/>
                  <a:pt x="1239" y="76"/>
                  <a:pt x="1240" y="76"/>
                </a:cubicBezTo>
                <a:cubicBezTo>
                  <a:pt x="1240" y="76"/>
                  <a:pt x="1241" y="76"/>
                  <a:pt x="1241" y="76"/>
                </a:cubicBezTo>
                <a:cubicBezTo>
                  <a:pt x="1241" y="77"/>
                  <a:pt x="1240" y="78"/>
                  <a:pt x="1239" y="78"/>
                </a:cubicBezTo>
                <a:cubicBezTo>
                  <a:pt x="1239" y="78"/>
                  <a:pt x="1238" y="77"/>
                  <a:pt x="1237" y="77"/>
                </a:cubicBezTo>
                <a:cubicBezTo>
                  <a:pt x="1236" y="77"/>
                  <a:pt x="1235" y="77"/>
                  <a:pt x="1234" y="77"/>
                </a:cubicBezTo>
                <a:cubicBezTo>
                  <a:pt x="1234" y="77"/>
                  <a:pt x="1234" y="77"/>
                  <a:pt x="1233" y="77"/>
                </a:cubicBezTo>
                <a:cubicBezTo>
                  <a:pt x="1232" y="77"/>
                  <a:pt x="1231" y="78"/>
                  <a:pt x="1230" y="78"/>
                </a:cubicBezTo>
                <a:cubicBezTo>
                  <a:pt x="1230" y="78"/>
                  <a:pt x="1230" y="79"/>
                  <a:pt x="1230" y="79"/>
                </a:cubicBezTo>
                <a:cubicBezTo>
                  <a:pt x="1230" y="80"/>
                  <a:pt x="1229" y="79"/>
                  <a:pt x="1229" y="79"/>
                </a:cubicBezTo>
                <a:cubicBezTo>
                  <a:pt x="1229" y="79"/>
                  <a:pt x="1229" y="79"/>
                  <a:pt x="1228" y="79"/>
                </a:cubicBezTo>
                <a:cubicBezTo>
                  <a:pt x="1228" y="80"/>
                  <a:pt x="1227" y="79"/>
                  <a:pt x="1227" y="79"/>
                </a:cubicBezTo>
                <a:cubicBezTo>
                  <a:pt x="1227" y="78"/>
                  <a:pt x="1226" y="79"/>
                  <a:pt x="1226" y="79"/>
                </a:cubicBezTo>
                <a:cubicBezTo>
                  <a:pt x="1225" y="79"/>
                  <a:pt x="1224" y="79"/>
                  <a:pt x="1223" y="79"/>
                </a:cubicBezTo>
                <a:cubicBezTo>
                  <a:pt x="1222" y="79"/>
                  <a:pt x="1223" y="78"/>
                  <a:pt x="1224" y="78"/>
                </a:cubicBezTo>
                <a:cubicBezTo>
                  <a:pt x="1225" y="78"/>
                  <a:pt x="1225" y="78"/>
                  <a:pt x="1225" y="78"/>
                </a:cubicBezTo>
                <a:cubicBezTo>
                  <a:pt x="1226" y="78"/>
                  <a:pt x="1225" y="77"/>
                  <a:pt x="1225" y="77"/>
                </a:cubicBezTo>
                <a:cubicBezTo>
                  <a:pt x="1224" y="77"/>
                  <a:pt x="1225" y="76"/>
                  <a:pt x="1224" y="76"/>
                </a:cubicBezTo>
                <a:cubicBezTo>
                  <a:pt x="1224" y="75"/>
                  <a:pt x="1226" y="75"/>
                  <a:pt x="1226" y="75"/>
                </a:cubicBezTo>
                <a:cubicBezTo>
                  <a:pt x="1227" y="75"/>
                  <a:pt x="1226" y="75"/>
                  <a:pt x="1226" y="75"/>
                </a:cubicBezTo>
                <a:cubicBezTo>
                  <a:pt x="1225" y="75"/>
                  <a:pt x="1223" y="75"/>
                  <a:pt x="1223" y="75"/>
                </a:cubicBezTo>
                <a:cubicBezTo>
                  <a:pt x="1222" y="75"/>
                  <a:pt x="1221" y="76"/>
                  <a:pt x="1220" y="76"/>
                </a:cubicBezTo>
                <a:cubicBezTo>
                  <a:pt x="1219" y="77"/>
                  <a:pt x="1218" y="77"/>
                  <a:pt x="1219" y="77"/>
                </a:cubicBezTo>
                <a:cubicBezTo>
                  <a:pt x="1219" y="77"/>
                  <a:pt x="1219" y="78"/>
                  <a:pt x="1220" y="78"/>
                </a:cubicBezTo>
                <a:cubicBezTo>
                  <a:pt x="1220" y="78"/>
                  <a:pt x="1219" y="78"/>
                  <a:pt x="1219" y="78"/>
                </a:cubicBezTo>
                <a:cubicBezTo>
                  <a:pt x="1218" y="79"/>
                  <a:pt x="1218" y="78"/>
                  <a:pt x="1218" y="78"/>
                </a:cubicBezTo>
                <a:cubicBezTo>
                  <a:pt x="1217" y="77"/>
                  <a:pt x="1216" y="78"/>
                  <a:pt x="1216" y="78"/>
                </a:cubicBezTo>
                <a:cubicBezTo>
                  <a:pt x="1215" y="78"/>
                  <a:pt x="1214" y="78"/>
                  <a:pt x="1213" y="78"/>
                </a:cubicBezTo>
                <a:cubicBezTo>
                  <a:pt x="1212" y="78"/>
                  <a:pt x="1212" y="79"/>
                  <a:pt x="1211" y="79"/>
                </a:cubicBezTo>
                <a:cubicBezTo>
                  <a:pt x="1210" y="80"/>
                  <a:pt x="1209" y="80"/>
                  <a:pt x="1209" y="80"/>
                </a:cubicBezTo>
                <a:cubicBezTo>
                  <a:pt x="1208" y="80"/>
                  <a:pt x="1207" y="81"/>
                  <a:pt x="1206" y="81"/>
                </a:cubicBezTo>
                <a:cubicBezTo>
                  <a:pt x="1205" y="82"/>
                  <a:pt x="1203" y="81"/>
                  <a:pt x="1203" y="81"/>
                </a:cubicBezTo>
                <a:cubicBezTo>
                  <a:pt x="1203" y="82"/>
                  <a:pt x="1205" y="82"/>
                  <a:pt x="1205" y="83"/>
                </a:cubicBezTo>
                <a:cubicBezTo>
                  <a:pt x="1206" y="83"/>
                  <a:pt x="1205" y="83"/>
                  <a:pt x="1204" y="83"/>
                </a:cubicBezTo>
                <a:cubicBezTo>
                  <a:pt x="1204" y="82"/>
                  <a:pt x="1203" y="82"/>
                  <a:pt x="1202" y="83"/>
                </a:cubicBezTo>
                <a:cubicBezTo>
                  <a:pt x="1201" y="83"/>
                  <a:pt x="1201" y="83"/>
                  <a:pt x="1201" y="83"/>
                </a:cubicBezTo>
                <a:cubicBezTo>
                  <a:pt x="1200" y="83"/>
                  <a:pt x="1200" y="83"/>
                  <a:pt x="1200" y="83"/>
                </a:cubicBezTo>
                <a:cubicBezTo>
                  <a:pt x="1200" y="83"/>
                  <a:pt x="1201" y="83"/>
                  <a:pt x="1201" y="84"/>
                </a:cubicBezTo>
                <a:cubicBezTo>
                  <a:pt x="1201" y="84"/>
                  <a:pt x="1200" y="85"/>
                  <a:pt x="1200" y="86"/>
                </a:cubicBezTo>
                <a:cubicBezTo>
                  <a:pt x="1200" y="86"/>
                  <a:pt x="1201" y="86"/>
                  <a:pt x="1200" y="87"/>
                </a:cubicBezTo>
                <a:cubicBezTo>
                  <a:pt x="1200" y="87"/>
                  <a:pt x="1200" y="87"/>
                  <a:pt x="1199" y="87"/>
                </a:cubicBezTo>
                <a:cubicBezTo>
                  <a:pt x="1198" y="87"/>
                  <a:pt x="1196" y="88"/>
                  <a:pt x="1196" y="88"/>
                </a:cubicBezTo>
                <a:cubicBezTo>
                  <a:pt x="1195" y="88"/>
                  <a:pt x="1195" y="88"/>
                  <a:pt x="1196" y="87"/>
                </a:cubicBezTo>
                <a:cubicBezTo>
                  <a:pt x="1196" y="87"/>
                  <a:pt x="1194" y="88"/>
                  <a:pt x="1193" y="87"/>
                </a:cubicBezTo>
                <a:cubicBezTo>
                  <a:pt x="1192" y="87"/>
                  <a:pt x="1191" y="86"/>
                  <a:pt x="1190" y="85"/>
                </a:cubicBezTo>
                <a:cubicBezTo>
                  <a:pt x="1190" y="85"/>
                  <a:pt x="1188" y="85"/>
                  <a:pt x="1187" y="84"/>
                </a:cubicBezTo>
                <a:cubicBezTo>
                  <a:pt x="1187" y="84"/>
                  <a:pt x="1188" y="83"/>
                  <a:pt x="1188" y="83"/>
                </a:cubicBezTo>
                <a:cubicBezTo>
                  <a:pt x="1189" y="83"/>
                  <a:pt x="1189" y="83"/>
                  <a:pt x="1189" y="82"/>
                </a:cubicBezTo>
                <a:cubicBezTo>
                  <a:pt x="1188" y="82"/>
                  <a:pt x="1190" y="82"/>
                  <a:pt x="1190" y="82"/>
                </a:cubicBezTo>
                <a:cubicBezTo>
                  <a:pt x="1191" y="82"/>
                  <a:pt x="1194" y="82"/>
                  <a:pt x="1194" y="82"/>
                </a:cubicBezTo>
                <a:cubicBezTo>
                  <a:pt x="1195" y="81"/>
                  <a:pt x="1194" y="81"/>
                  <a:pt x="1193" y="80"/>
                </a:cubicBezTo>
                <a:cubicBezTo>
                  <a:pt x="1193" y="79"/>
                  <a:pt x="1192" y="80"/>
                  <a:pt x="1191" y="79"/>
                </a:cubicBezTo>
                <a:cubicBezTo>
                  <a:pt x="1191" y="79"/>
                  <a:pt x="1190" y="78"/>
                  <a:pt x="1190" y="78"/>
                </a:cubicBezTo>
                <a:cubicBezTo>
                  <a:pt x="1190" y="78"/>
                  <a:pt x="1189" y="77"/>
                  <a:pt x="1188" y="77"/>
                </a:cubicBezTo>
                <a:cubicBezTo>
                  <a:pt x="1186" y="77"/>
                  <a:pt x="1184" y="77"/>
                  <a:pt x="1183" y="77"/>
                </a:cubicBezTo>
                <a:cubicBezTo>
                  <a:pt x="1181" y="77"/>
                  <a:pt x="1181" y="77"/>
                  <a:pt x="1180" y="77"/>
                </a:cubicBezTo>
                <a:cubicBezTo>
                  <a:pt x="1179" y="77"/>
                  <a:pt x="1178" y="77"/>
                  <a:pt x="1178" y="77"/>
                </a:cubicBezTo>
                <a:cubicBezTo>
                  <a:pt x="1178" y="77"/>
                  <a:pt x="1182" y="78"/>
                  <a:pt x="1182" y="79"/>
                </a:cubicBezTo>
                <a:cubicBezTo>
                  <a:pt x="1183" y="79"/>
                  <a:pt x="1183" y="80"/>
                  <a:pt x="1183" y="80"/>
                </a:cubicBezTo>
                <a:cubicBezTo>
                  <a:pt x="1182" y="81"/>
                  <a:pt x="1183" y="81"/>
                  <a:pt x="1183" y="81"/>
                </a:cubicBezTo>
                <a:cubicBezTo>
                  <a:pt x="1182" y="81"/>
                  <a:pt x="1183" y="81"/>
                  <a:pt x="1183" y="81"/>
                </a:cubicBezTo>
                <a:cubicBezTo>
                  <a:pt x="1182" y="81"/>
                  <a:pt x="1183" y="82"/>
                  <a:pt x="1183" y="83"/>
                </a:cubicBezTo>
                <a:cubicBezTo>
                  <a:pt x="1182" y="84"/>
                  <a:pt x="1182" y="84"/>
                  <a:pt x="1182" y="85"/>
                </a:cubicBezTo>
                <a:cubicBezTo>
                  <a:pt x="1182" y="85"/>
                  <a:pt x="1183" y="85"/>
                  <a:pt x="1183" y="85"/>
                </a:cubicBezTo>
                <a:cubicBezTo>
                  <a:pt x="1184" y="85"/>
                  <a:pt x="1184" y="86"/>
                  <a:pt x="1185" y="86"/>
                </a:cubicBezTo>
                <a:cubicBezTo>
                  <a:pt x="1187" y="87"/>
                  <a:pt x="1186" y="88"/>
                  <a:pt x="1186" y="88"/>
                </a:cubicBezTo>
                <a:cubicBezTo>
                  <a:pt x="1186" y="88"/>
                  <a:pt x="1186" y="88"/>
                  <a:pt x="1186" y="89"/>
                </a:cubicBezTo>
                <a:cubicBezTo>
                  <a:pt x="1186" y="89"/>
                  <a:pt x="1186" y="90"/>
                  <a:pt x="1185" y="90"/>
                </a:cubicBezTo>
                <a:cubicBezTo>
                  <a:pt x="1185" y="91"/>
                  <a:pt x="1185" y="91"/>
                  <a:pt x="1186" y="92"/>
                </a:cubicBezTo>
                <a:cubicBezTo>
                  <a:pt x="1186" y="92"/>
                  <a:pt x="1186" y="93"/>
                  <a:pt x="1186" y="93"/>
                </a:cubicBezTo>
                <a:cubicBezTo>
                  <a:pt x="1187" y="94"/>
                  <a:pt x="1186" y="93"/>
                  <a:pt x="1185" y="92"/>
                </a:cubicBezTo>
                <a:cubicBezTo>
                  <a:pt x="1185" y="92"/>
                  <a:pt x="1184" y="92"/>
                  <a:pt x="1183" y="91"/>
                </a:cubicBezTo>
                <a:cubicBezTo>
                  <a:pt x="1183" y="91"/>
                  <a:pt x="1183" y="92"/>
                  <a:pt x="1182" y="92"/>
                </a:cubicBezTo>
                <a:cubicBezTo>
                  <a:pt x="1182" y="92"/>
                  <a:pt x="1183" y="91"/>
                  <a:pt x="1183" y="91"/>
                </a:cubicBezTo>
                <a:cubicBezTo>
                  <a:pt x="1183" y="90"/>
                  <a:pt x="1182" y="90"/>
                  <a:pt x="1181" y="90"/>
                </a:cubicBezTo>
                <a:cubicBezTo>
                  <a:pt x="1181" y="90"/>
                  <a:pt x="1180" y="90"/>
                  <a:pt x="1179" y="90"/>
                </a:cubicBezTo>
                <a:cubicBezTo>
                  <a:pt x="1178" y="90"/>
                  <a:pt x="1177" y="89"/>
                  <a:pt x="1176" y="90"/>
                </a:cubicBezTo>
                <a:cubicBezTo>
                  <a:pt x="1176" y="90"/>
                  <a:pt x="1174" y="91"/>
                  <a:pt x="1173" y="92"/>
                </a:cubicBezTo>
                <a:cubicBezTo>
                  <a:pt x="1172" y="92"/>
                  <a:pt x="1171" y="92"/>
                  <a:pt x="1170" y="93"/>
                </a:cubicBezTo>
                <a:cubicBezTo>
                  <a:pt x="1170" y="93"/>
                  <a:pt x="1170" y="94"/>
                  <a:pt x="1169" y="94"/>
                </a:cubicBezTo>
                <a:cubicBezTo>
                  <a:pt x="1168" y="95"/>
                  <a:pt x="1167" y="95"/>
                  <a:pt x="1167" y="95"/>
                </a:cubicBezTo>
                <a:cubicBezTo>
                  <a:pt x="1166" y="96"/>
                  <a:pt x="1167" y="96"/>
                  <a:pt x="1167" y="97"/>
                </a:cubicBezTo>
                <a:cubicBezTo>
                  <a:pt x="1168" y="97"/>
                  <a:pt x="1168" y="97"/>
                  <a:pt x="1169" y="98"/>
                </a:cubicBezTo>
                <a:cubicBezTo>
                  <a:pt x="1171" y="99"/>
                  <a:pt x="1171" y="100"/>
                  <a:pt x="1171" y="100"/>
                </a:cubicBezTo>
                <a:cubicBezTo>
                  <a:pt x="1171" y="100"/>
                  <a:pt x="1170" y="100"/>
                  <a:pt x="1170" y="100"/>
                </a:cubicBezTo>
                <a:cubicBezTo>
                  <a:pt x="1169" y="101"/>
                  <a:pt x="1170" y="101"/>
                  <a:pt x="1169" y="101"/>
                </a:cubicBezTo>
                <a:cubicBezTo>
                  <a:pt x="1169" y="100"/>
                  <a:pt x="1168" y="101"/>
                  <a:pt x="1167" y="101"/>
                </a:cubicBezTo>
                <a:cubicBezTo>
                  <a:pt x="1167" y="102"/>
                  <a:pt x="1165" y="101"/>
                  <a:pt x="1164" y="100"/>
                </a:cubicBezTo>
                <a:cubicBezTo>
                  <a:pt x="1163" y="100"/>
                  <a:pt x="1162" y="100"/>
                  <a:pt x="1162" y="100"/>
                </a:cubicBezTo>
                <a:cubicBezTo>
                  <a:pt x="1161" y="100"/>
                  <a:pt x="1161" y="101"/>
                  <a:pt x="1160" y="101"/>
                </a:cubicBezTo>
                <a:cubicBezTo>
                  <a:pt x="1160" y="100"/>
                  <a:pt x="1161" y="100"/>
                  <a:pt x="1161" y="100"/>
                </a:cubicBezTo>
                <a:cubicBezTo>
                  <a:pt x="1161" y="99"/>
                  <a:pt x="1160" y="100"/>
                  <a:pt x="1160" y="99"/>
                </a:cubicBezTo>
                <a:cubicBezTo>
                  <a:pt x="1159" y="99"/>
                  <a:pt x="1159" y="99"/>
                  <a:pt x="1158" y="99"/>
                </a:cubicBezTo>
                <a:cubicBezTo>
                  <a:pt x="1157" y="98"/>
                  <a:pt x="1156" y="98"/>
                  <a:pt x="1155" y="97"/>
                </a:cubicBezTo>
                <a:cubicBezTo>
                  <a:pt x="1154" y="97"/>
                  <a:pt x="1154" y="98"/>
                  <a:pt x="1154" y="98"/>
                </a:cubicBezTo>
                <a:cubicBezTo>
                  <a:pt x="1154" y="99"/>
                  <a:pt x="1153" y="99"/>
                  <a:pt x="1153" y="99"/>
                </a:cubicBezTo>
                <a:cubicBezTo>
                  <a:pt x="1152" y="99"/>
                  <a:pt x="1152" y="100"/>
                  <a:pt x="1153" y="100"/>
                </a:cubicBezTo>
                <a:cubicBezTo>
                  <a:pt x="1153" y="100"/>
                  <a:pt x="1154" y="101"/>
                  <a:pt x="1155" y="101"/>
                </a:cubicBezTo>
                <a:cubicBezTo>
                  <a:pt x="1155" y="102"/>
                  <a:pt x="1156" y="103"/>
                  <a:pt x="1157" y="102"/>
                </a:cubicBezTo>
                <a:cubicBezTo>
                  <a:pt x="1158" y="102"/>
                  <a:pt x="1158" y="102"/>
                  <a:pt x="1159" y="102"/>
                </a:cubicBezTo>
                <a:cubicBezTo>
                  <a:pt x="1160" y="102"/>
                  <a:pt x="1160" y="102"/>
                  <a:pt x="1160" y="103"/>
                </a:cubicBezTo>
                <a:cubicBezTo>
                  <a:pt x="1160" y="103"/>
                  <a:pt x="1160" y="103"/>
                  <a:pt x="1161" y="104"/>
                </a:cubicBezTo>
                <a:cubicBezTo>
                  <a:pt x="1161" y="105"/>
                  <a:pt x="1161" y="105"/>
                  <a:pt x="1160" y="105"/>
                </a:cubicBezTo>
                <a:cubicBezTo>
                  <a:pt x="1160" y="105"/>
                  <a:pt x="1159" y="105"/>
                  <a:pt x="1159" y="106"/>
                </a:cubicBezTo>
                <a:cubicBezTo>
                  <a:pt x="1158" y="106"/>
                  <a:pt x="1158" y="106"/>
                  <a:pt x="1157" y="106"/>
                </a:cubicBezTo>
                <a:cubicBezTo>
                  <a:pt x="1156" y="105"/>
                  <a:pt x="1156" y="105"/>
                  <a:pt x="1154" y="105"/>
                </a:cubicBezTo>
                <a:cubicBezTo>
                  <a:pt x="1152" y="105"/>
                  <a:pt x="1152" y="104"/>
                  <a:pt x="1152" y="104"/>
                </a:cubicBezTo>
                <a:cubicBezTo>
                  <a:pt x="1151" y="103"/>
                  <a:pt x="1151" y="104"/>
                  <a:pt x="1151" y="103"/>
                </a:cubicBezTo>
                <a:cubicBezTo>
                  <a:pt x="1150" y="103"/>
                  <a:pt x="1149" y="102"/>
                  <a:pt x="1149" y="103"/>
                </a:cubicBezTo>
                <a:cubicBezTo>
                  <a:pt x="1149" y="103"/>
                  <a:pt x="1148" y="103"/>
                  <a:pt x="1147" y="102"/>
                </a:cubicBezTo>
                <a:cubicBezTo>
                  <a:pt x="1146" y="102"/>
                  <a:pt x="1145" y="102"/>
                  <a:pt x="1145" y="101"/>
                </a:cubicBezTo>
                <a:cubicBezTo>
                  <a:pt x="1145" y="101"/>
                  <a:pt x="1145" y="100"/>
                  <a:pt x="1145" y="100"/>
                </a:cubicBezTo>
                <a:cubicBezTo>
                  <a:pt x="1146" y="100"/>
                  <a:pt x="1145" y="100"/>
                  <a:pt x="1145" y="99"/>
                </a:cubicBezTo>
                <a:cubicBezTo>
                  <a:pt x="1144" y="99"/>
                  <a:pt x="1144" y="99"/>
                  <a:pt x="1144" y="99"/>
                </a:cubicBezTo>
                <a:cubicBezTo>
                  <a:pt x="1144" y="98"/>
                  <a:pt x="1144" y="98"/>
                  <a:pt x="1144" y="97"/>
                </a:cubicBezTo>
                <a:cubicBezTo>
                  <a:pt x="1143" y="97"/>
                  <a:pt x="1143" y="97"/>
                  <a:pt x="1142" y="97"/>
                </a:cubicBezTo>
                <a:cubicBezTo>
                  <a:pt x="1142" y="96"/>
                  <a:pt x="1143" y="96"/>
                  <a:pt x="1143" y="96"/>
                </a:cubicBezTo>
                <a:cubicBezTo>
                  <a:pt x="1143" y="96"/>
                  <a:pt x="1143" y="95"/>
                  <a:pt x="1143" y="95"/>
                </a:cubicBezTo>
                <a:cubicBezTo>
                  <a:pt x="1143" y="94"/>
                  <a:pt x="1144" y="94"/>
                  <a:pt x="1144" y="93"/>
                </a:cubicBezTo>
                <a:cubicBezTo>
                  <a:pt x="1143" y="93"/>
                  <a:pt x="1143" y="93"/>
                  <a:pt x="1143" y="93"/>
                </a:cubicBezTo>
                <a:cubicBezTo>
                  <a:pt x="1143" y="93"/>
                  <a:pt x="1142" y="92"/>
                  <a:pt x="1141" y="92"/>
                </a:cubicBezTo>
                <a:cubicBezTo>
                  <a:pt x="1141" y="92"/>
                  <a:pt x="1140" y="91"/>
                  <a:pt x="1139" y="91"/>
                </a:cubicBezTo>
                <a:cubicBezTo>
                  <a:pt x="1139" y="91"/>
                  <a:pt x="1137" y="91"/>
                  <a:pt x="1136" y="91"/>
                </a:cubicBezTo>
                <a:cubicBezTo>
                  <a:pt x="1136" y="91"/>
                  <a:pt x="1137" y="91"/>
                  <a:pt x="1137" y="90"/>
                </a:cubicBezTo>
                <a:cubicBezTo>
                  <a:pt x="1137" y="90"/>
                  <a:pt x="1136" y="90"/>
                  <a:pt x="1135" y="90"/>
                </a:cubicBezTo>
                <a:cubicBezTo>
                  <a:pt x="1133" y="89"/>
                  <a:pt x="1135" y="89"/>
                  <a:pt x="1136" y="89"/>
                </a:cubicBezTo>
                <a:cubicBezTo>
                  <a:pt x="1137" y="89"/>
                  <a:pt x="1135" y="89"/>
                  <a:pt x="1134" y="89"/>
                </a:cubicBezTo>
                <a:cubicBezTo>
                  <a:pt x="1133" y="89"/>
                  <a:pt x="1133" y="88"/>
                  <a:pt x="1133" y="88"/>
                </a:cubicBezTo>
                <a:cubicBezTo>
                  <a:pt x="1132" y="88"/>
                  <a:pt x="1132" y="87"/>
                  <a:pt x="1131" y="87"/>
                </a:cubicBezTo>
                <a:cubicBezTo>
                  <a:pt x="1131" y="87"/>
                  <a:pt x="1132" y="87"/>
                  <a:pt x="1131" y="86"/>
                </a:cubicBezTo>
                <a:cubicBezTo>
                  <a:pt x="1131" y="86"/>
                  <a:pt x="1130" y="86"/>
                  <a:pt x="1129" y="86"/>
                </a:cubicBezTo>
                <a:cubicBezTo>
                  <a:pt x="1128" y="86"/>
                  <a:pt x="1131" y="86"/>
                  <a:pt x="1132" y="86"/>
                </a:cubicBezTo>
                <a:cubicBezTo>
                  <a:pt x="1132" y="86"/>
                  <a:pt x="1133" y="86"/>
                  <a:pt x="1133" y="86"/>
                </a:cubicBezTo>
                <a:cubicBezTo>
                  <a:pt x="1133" y="87"/>
                  <a:pt x="1134" y="87"/>
                  <a:pt x="1134" y="88"/>
                </a:cubicBezTo>
                <a:cubicBezTo>
                  <a:pt x="1135" y="88"/>
                  <a:pt x="1136" y="88"/>
                  <a:pt x="1137" y="88"/>
                </a:cubicBezTo>
                <a:cubicBezTo>
                  <a:pt x="1137" y="88"/>
                  <a:pt x="1137" y="88"/>
                  <a:pt x="1137" y="88"/>
                </a:cubicBezTo>
                <a:cubicBezTo>
                  <a:pt x="1138" y="89"/>
                  <a:pt x="1138" y="88"/>
                  <a:pt x="1139" y="88"/>
                </a:cubicBezTo>
                <a:cubicBezTo>
                  <a:pt x="1140" y="88"/>
                  <a:pt x="1139" y="88"/>
                  <a:pt x="1139" y="88"/>
                </a:cubicBezTo>
                <a:cubicBezTo>
                  <a:pt x="1140" y="88"/>
                  <a:pt x="1141" y="88"/>
                  <a:pt x="1141" y="89"/>
                </a:cubicBezTo>
                <a:cubicBezTo>
                  <a:pt x="1141" y="89"/>
                  <a:pt x="1141" y="89"/>
                  <a:pt x="1142" y="89"/>
                </a:cubicBezTo>
                <a:cubicBezTo>
                  <a:pt x="1143" y="88"/>
                  <a:pt x="1143" y="89"/>
                  <a:pt x="1144" y="89"/>
                </a:cubicBezTo>
                <a:cubicBezTo>
                  <a:pt x="1145" y="90"/>
                  <a:pt x="1146" y="90"/>
                  <a:pt x="1147" y="90"/>
                </a:cubicBezTo>
                <a:cubicBezTo>
                  <a:pt x="1149" y="90"/>
                  <a:pt x="1150" y="91"/>
                  <a:pt x="1151" y="91"/>
                </a:cubicBezTo>
                <a:cubicBezTo>
                  <a:pt x="1152" y="91"/>
                  <a:pt x="1154" y="91"/>
                  <a:pt x="1154" y="91"/>
                </a:cubicBezTo>
                <a:cubicBezTo>
                  <a:pt x="1155" y="91"/>
                  <a:pt x="1157" y="92"/>
                  <a:pt x="1158" y="92"/>
                </a:cubicBezTo>
                <a:cubicBezTo>
                  <a:pt x="1159" y="92"/>
                  <a:pt x="1160" y="92"/>
                  <a:pt x="1161" y="92"/>
                </a:cubicBezTo>
                <a:cubicBezTo>
                  <a:pt x="1162" y="92"/>
                  <a:pt x="1164" y="92"/>
                  <a:pt x="1165" y="91"/>
                </a:cubicBezTo>
                <a:cubicBezTo>
                  <a:pt x="1166" y="91"/>
                  <a:pt x="1167" y="91"/>
                  <a:pt x="1169" y="90"/>
                </a:cubicBezTo>
                <a:cubicBezTo>
                  <a:pt x="1170" y="89"/>
                  <a:pt x="1171" y="88"/>
                  <a:pt x="1171" y="87"/>
                </a:cubicBezTo>
                <a:cubicBezTo>
                  <a:pt x="1172" y="86"/>
                  <a:pt x="1172" y="86"/>
                  <a:pt x="1171" y="85"/>
                </a:cubicBezTo>
                <a:cubicBezTo>
                  <a:pt x="1171" y="85"/>
                  <a:pt x="1171" y="86"/>
                  <a:pt x="1170" y="85"/>
                </a:cubicBezTo>
                <a:cubicBezTo>
                  <a:pt x="1169" y="84"/>
                  <a:pt x="1170" y="84"/>
                  <a:pt x="1170" y="84"/>
                </a:cubicBezTo>
                <a:cubicBezTo>
                  <a:pt x="1169" y="83"/>
                  <a:pt x="1169" y="83"/>
                  <a:pt x="1169" y="83"/>
                </a:cubicBezTo>
                <a:cubicBezTo>
                  <a:pt x="1169" y="82"/>
                  <a:pt x="1169" y="82"/>
                  <a:pt x="1168" y="82"/>
                </a:cubicBezTo>
                <a:cubicBezTo>
                  <a:pt x="1168" y="82"/>
                  <a:pt x="1167" y="82"/>
                  <a:pt x="1167" y="82"/>
                </a:cubicBezTo>
                <a:cubicBezTo>
                  <a:pt x="1167" y="82"/>
                  <a:pt x="1166" y="82"/>
                  <a:pt x="1165" y="81"/>
                </a:cubicBezTo>
                <a:cubicBezTo>
                  <a:pt x="1165" y="81"/>
                  <a:pt x="1164" y="80"/>
                  <a:pt x="1163" y="80"/>
                </a:cubicBezTo>
                <a:cubicBezTo>
                  <a:pt x="1163" y="79"/>
                  <a:pt x="1163" y="80"/>
                  <a:pt x="1163" y="80"/>
                </a:cubicBezTo>
                <a:cubicBezTo>
                  <a:pt x="1162" y="80"/>
                  <a:pt x="1159" y="79"/>
                  <a:pt x="1158" y="79"/>
                </a:cubicBezTo>
                <a:cubicBezTo>
                  <a:pt x="1157" y="78"/>
                  <a:pt x="1158" y="79"/>
                  <a:pt x="1157" y="79"/>
                </a:cubicBezTo>
                <a:cubicBezTo>
                  <a:pt x="1157" y="79"/>
                  <a:pt x="1154" y="77"/>
                  <a:pt x="1153" y="77"/>
                </a:cubicBezTo>
                <a:cubicBezTo>
                  <a:pt x="1152" y="76"/>
                  <a:pt x="1149" y="75"/>
                  <a:pt x="1147" y="75"/>
                </a:cubicBezTo>
                <a:cubicBezTo>
                  <a:pt x="1146" y="74"/>
                  <a:pt x="1143" y="74"/>
                  <a:pt x="1142" y="73"/>
                </a:cubicBezTo>
                <a:cubicBezTo>
                  <a:pt x="1141" y="73"/>
                  <a:pt x="1141" y="73"/>
                  <a:pt x="1140" y="73"/>
                </a:cubicBezTo>
                <a:cubicBezTo>
                  <a:pt x="1139" y="74"/>
                  <a:pt x="1137" y="73"/>
                  <a:pt x="1137" y="73"/>
                </a:cubicBezTo>
                <a:cubicBezTo>
                  <a:pt x="1136" y="73"/>
                  <a:pt x="1135" y="73"/>
                  <a:pt x="1135" y="73"/>
                </a:cubicBezTo>
                <a:cubicBezTo>
                  <a:pt x="1134" y="73"/>
                  <a:pt x="1134" y="73"/>
                  <a:pt x="1134" y="73"/>
                </a:cubicBezTo>
                <a:cubicBezTo>
                  <a:pt x="1133" y="74"/>
                  <a:pt x="1133" y="74"/>
                  <a:pt x="1132" y="74"/>
                </a:cubicBezTo>
                <a:cubicBezTo>
                  <a:pt x="1131" y="74"/>
                  <a:pt x="1133" y="74"/>
                  <a:pt x="1133" y="74"/>
                </a:cubicBezTo>
                <a:cubicBezTo>
                  <a:pt x="1133" y="73"/>
                  <a:pt x="1133" y="73"/>
                  <a:pt x="1132" y="72"/>
                </a:cubicBezTo>
                <a:cubicBezTo>
                  <a:pt x="1132" y="72"/>
                  <a:pt x="1131" y="72"/>
                  <a:pt x="1131" y="73"/>
                </a:cubicBezTo>
                <a:cubicBezTo>
                  <a:pt x="1131" y="73"/>
                  <a:pt x="1131" y="72"/>
                  <a:pt x="1131" y="72"/>
                </a:cubicBezTo>
                <a:cubicBezTo>
                  <a:pt x="1131" y="72"/>
                  <a:pt x="1130" y="72"/>
                  <a:pt x="1129" y="72"/>
                </a:cubicBezTo>
                <a:cubicBezTo>
                  <a:pt x="1128" y="72"/>
                  <a:pt x="1127" y="73"/>
                  <a:pt x="1127" y="72"/>
                </a:cubicBezTo>
                <a:cubicBezTo>
                  <a:pt x="1128" y="72"/>
                  <a:pt x="1128" y="72"/>
                  <a:pt x="1128" y="71"/>
                </a:cubicBezTo>
                <a:cubicBezTo>
                  <a:pt x="1128" y="71"/>
                  <a:pt x="1127" y="72"/>
                  <a:pt x="1127" y="71"/>
                </a:cubicBezTo>
                <a:cubicBezTo>
                  <a:pt x="1127" y="70"/>
                  <a:pt x="1128" y="71"/>
                  <a:pt x="1129" y="71"/>
                </a:cubicBezTo>
                <a:cubicBezTo>
                  <a:pt x="1130" y="71"/>
                  <a:pt x="1130" y="71"/>
                  <a:pt x="1131" y="71"/>
                </a:cubicBezTo>
                <a:cubicBezTo>
                  <a:pt x="1131" y="71"/>
                  <a:pt x="1130" y="70"/>
                  <a:pt x="1130" y="70"/>
                </a:cubicBezTo>
                <a:cubicBezTo>
                  <a:pt x="1130" y="70"/>
                  <a:pt x="1128" y="70"/>
                  <a:pt x="1128" y="70"/>
                </a:cubicBezTo>
                <a:cubicBezTo>
                  <a:pt x="1127" y="70"/>
                  <a:pt x="1126" y="69"/>
                  <a:pt x="1126" y="69"/>
                </a:cubicBezTo>
                <a:cubicBezTo>
                  <a:pt x="1125" y="69"/>
                  <a:pt x="1126" y="69"/>
                  <a:pt x="1126" y="70"/>
                </a:cubicBezTo>
                <a:cubicBezTo>
                  <a:pt x="1125" y="70"/>
                  <a:pt x="1125" y="69"/>
                  <a:pt x="1125" y="70"/>
                </a:cubicBezTo>
                <a:cubicBezTo>
                  <a:pt x="1125" y="70"/>
                  <a:pt x="1124" y="70"/>
                  <a:pt x="1124" y="71"/>
                </a:cubicBezTo>
                <a:cubicBezTo>
                  <a:pt x="1124" y="71"/>
                  <a:pt x="1123" y="71"/>
                  <a:pt x="1123" y="70"/>
                </a:cubicBezTo>
                <a:cubicBezTo>
                  <a:pt x="1123" y="70"/>
                  <a:pt x="1122" y="70"/>
                  <a:pt x="1122" y="70"/>
                </a:cubicBezTo>
                <a:cubicBezTo>
                  <a:pt x="1122" y="70"/>
                  <a:pt x="1122" y="70"/>
                  <a:pt x="1122" y="70"/>
                </a:cubicBezTo>
                <a:cubicBezTo>
                  <a:pt x="1122" y="70"/>
                  <a:pt x="1121" y="70"/>
                  <a:pt x="1121" y="70"/>
                </a:cubicBezTo>
                <a:cubicBezTo>
                  <a:pt x="1120" y="70"/>
                  <a:pt x="1120" y="70"/>
                  <a:pt x="1120" y="70"/>
                </a:cubicBezTo>
                <a:cubicBezTo>
                  <a:pt x="1120" y="70"/>
                  <a:pt x="1120" y="71"/>
                  <a:pt x="1119" y="70"/>
                </a:cubicBezTo>
                <a:cubicBezTo>
                  <a:pt x="1119" y="70"/>
                  <a:pt x="1118" y="70"/>
                  <a:pt x="1118" y="70"/>
                </a:cubicBezTo>
                <a:cubicBezTo>
                  <a:pt x="1118" y="70"/>
                  <a:pt x="1118" y="70"/>
                  <a:pt x="1118" y="70"/>
                </a:cubicBezTo>
                <a:cubicBezTo>
                  <a:pt x="1118" y="71"/>
                  <a:pt x="1117" y="71"/>
                  <a:pt x="1117" y="71"/>
                </a:cubicBezTo>
                <a:cubicBezTo>
                  <a:pt x="1117" y="70"/>
                  <a:pt x="1117" y="70"/>
                  <a:pt x="1116" y="70"/>
                </a:cubicBezTo>
                <a:cubicBezTo>
                  <a:pt x="1116" y="71"/>
                  <a:pt x="1116" y="70"/>
                  <a:pt x="1116" y="70"/>
                </a:cubicBezTo>
                <a:cubicBezTo>
                  <a:pt x="1116" y="70"/>
                  <a:pt x="1117" y="69"/>
                  <a:pt x="1116" y="69"/>
                </a:cubicBezTo>
                <a:cubicBezTo>
                  <a:pt x="1116" y="70"/>
                  <a:pt x="1115" y="70"/>
                  <a:pt x="1115" y="69"/>
                </a:cubicBezTo>
                <a:cubicBezTo>
                  <a:pt x="1115" y="69"/>
                  <a:pt x="1115" y="69"/>
                  <a:pt x="1115" y="69"/>
                </a:cubicBezTo>
                <a:cubicBezTo>
                  <a:pt x="1114" y="69"/>
                  <a:pt x="1113" y="69"/>
                  <a:pt x="1113" y="69"/>
                </a:cubicBezTo>
                <a:cubicBezTo>
                  <a:pt x="1112" y="69"/>
                  <a:pt x="1112" y="69"/>
                  <a:pt x="1111" y="68"/>
                </a:cubicBezTo>
                <a:cubicBezTo>
                  <a:pt x="1111" y="68"/>
                  <a:pt x="1112" y="68"/>
                  <a:pt x="1112" y="68"/>
                </a:cubicBezTo>
                <a:cubicBezTo>
                  <a:pt x="1113" y="68"/>
                  <a:pt x="1114" y="68"/>
                  <a:pt x="1114" y="68"/>
                </a:cubicBezTo>
                <a:cubicBezTo>
                  <a:pt x="1115" y="68"/>
                  <a:pt x="1116" y="69"/>
                  <a:pt x="1117" y="69"/>
                </a:cubicBezTo>
                <a:cubicBezTo>
                  <a:pt x="1118" y="68"/>
                  <a:pt x="1118" y="69"/>
                  <a:pt x="1118" y="68"/>
                </a:cubicBezTo>
                <a:cubicBezTo>
                  <a:pt x="1119" y="68"/>
                  <a:pt x="1119" y="68"/>
                  <a:pt x="1120" y="68"/>
                </a:cubicBezTo>
                <a:cubicBezTo>
                  <a:pt x="1121" y="67"/>
                  <a:pt x="1121" y="67"/>
                  <a:pt x="1121" y="67"/>
                </a:cubicBezTo>
                <a:cubicBezTo>
                  <a:pt x="1121" y="66"/>
                  <a:pt x="1120" y="66"/>
                  <a:pt x="1120" y="66"/>
                </a:cubicBezTo>
                <a:cubicBezTo>
                  <a:pt x="1119" y="66"/>
                  <a:pt x="1120" y="66"/>
                  <a:pt x="1119" y="66"/>
                </a:cubicBezTo>
                <a:cubicBezTo>
                  <a:pt x="1118" y="66"/>
                  <a:pt x="1118" y="66"/>
                  <a:pt x="1117" y="66"/>
                </a:cubicBezTo>
                <a:cubicBezTo>
                  <a:pt x="1117" y="66"/>
                  <a:pt x="1117" y="66"/>
                  <a:pt x="1117" y="65"/>
                </a:cubicBezTo>
                <a:cubicBezTo>
                  <a:pt x="1117" y="65"/>
                  <a:pt x="1117" y="65"/>
                  <a:pt x="1116" y="65"/>
                </a:cubicBezTo>
                <a:cubicBezTo>
                  <a:pt x="1115" y="65"/>
                  <a:pt x="1116" y="66"/>
                  <a:pt x="1115" y="65"/>
                </a:cubicBezTo>
                <a:cubicBezTo>
                  <a:pt x="1115" y="65"/>
                  <a:pt x="1115" y="65"/>
                  <a:pt x="1115" y="65"/>
                </a:cubicBezTo>
                <a:cubicBezTo>
                  <a:pt x="1114" y="65"/>
                  <a:pt x="1114" y="65"/>
                  <a:pt x="1114" y="65"/>
                </a:cubicBezTo>
                <a:cubicBezTo>
                  <a:pt x="1113" y="65"/>
                  <a:pt x="1113" y="65"/>
                  <a:pt x="1113" y="65"/>
                </a:cubicBezTo>
                <a:cubicBezTo>
                  <a:pt x="1113" y="64"/>
                  <a:pt x="1113" y="64"/>
                  <a:pt x="1113" y="64"/>
                </a:cubicBezTo>
                <a:cubicBezTo>
                  <a:pt x="1112" y="64"/>
                  <a:pt x="1112" y="64"/>
                  <a:pt x="1111" y="64"/>
                </a:cubicBezTo>
                <a:cubicBezTo>
                  <a:pt x="1111" y="64"/>
                  <a:pt x="1111" y="64"/>
                  <a:pt x="1110" y="65"/>
                </a:cubicBezTo>
                <a:cubicBezTo>
                  <a:pt x="1110" y="65"/>
                  <a:pt x="1110" y="65"/>
                  <a:pt x="1110" y="66"/>
                </a:cubicBezTo>
                <a:cubicBezTo>
                  <a:pt x="1110" y="66"/>
                  <a:pt x="1110" y="66"/>
                  <a:pt x="1110" y="66"/>
                </a:cubicBezTo>
                <a:cubicBezTo>
                  <a:pt x="1109" y="66"/>
                  <a:pt x="1109" y="67"/>
                  <a:pt x="1109" y="67"/>
                </a:cubicBezTo>
                <a:cubicBezTo>
                  <a:pt x="1109" y="68"/>
                  <a:pt x="1109" y="68"/>
                  <a:pt x="1109" y="67"/>
                </a:cubicBezTo>
                <a:cubicBezTo>
                  <a:pt x="1109" y="66"/>
                  <a:pt x="1109" y="66"/>
                  <a:pt x="1109" y="66"/>
                </a:cubicBezTo>
                <a:cubicBezTo>
                  <a:pt x="1108" y="66"/>
                  <a:pt x="1108" y="66"/>
                  <a:pt x="1108" y="66"/>
                </a:cubicBezTo>
                <a:cubicBezTo>
                  <a:pt x="1107" y="66"/>
                  <a:pt x="1107" y="67"/>
                  <a:pt x="1107" y="66"/>
                </a:cubicBezTo>
                <a:cubicBezTo>
                  <a:pt x="1107" y="66"/>
                  <a:pt x="1109" y="66"/>
                  <a:pt x="1109" y="65"/>
                </a:cubicBezTo>
                <a:cubicBezTo>
                  <a:pt x="1109" y="65"/>
                  <a:pt x="1109" y="65"/>
                  <a:pt x="1108" y="65"/>
                </a:cubicBezTo>
                <a:cubicBezTo>
                  <a:pt x="1108" y="65"/>
                  <a:pt x="1108" y="65"/>
                  <a:pt x="1108" y="65"/>
                </a:cubicBezTo>
                <a:cubicBezTo>
                  <a:pt x="1108" y="65"/>
                  <a:pt x="1107" y="65"/>
                  <a:pt x="1107" y="64"/>
                </a:cubicBezTo>
                <a:cubicBezTo>
                  <a:pt x="1108" y="64"/>
                  <a:pt x="1109" y="64"/>
                  <a:pt x="1109" y="64"/>
                </a:cubicBezTo>
                <a:cubicBezTo>
                  <a:pt x="1110" y="64"/>
                  <a:pt x="1110" y="63"/>
                  <a:pt x="1109" y="63"/>
                </a:cubicBezTo>
                <a:cubicBezTo>
                  <a:pt x="1109" y="63"/>
                  <a:pt x="1108" y="63"/>
                  <a:pt x="1108" y="63"/>
                </a:cubicBezTo>
                <a:cubicBezTo>
                  <a:pt x="1108" y="63"/>
                  <a:pt x="1108" y="63"/>
                  <a:pt x="1108" y="63"/>
                </a:cubicBezTo>
                <a:cubicBezTo>
                  <a:pt x="1108" y="62"/>
                  <a:pt x="1107" y="63"/>
                  <a:pt x="1107" y="63"/>
                </a:cubicBezTo>
                <a:cubicBezTo>
                  <a:pt x="1107" y="63"/>
                  <a:pt x="1106" y="63"/>
                  <a:pt x="1106" y="63"/>
                </a:cubicBezTo>
                <a:cubicBezTo>
                  <a:pt x="1105" y="63"/>
                  <a:pt x="1105" y="63"/>
                  <a:pt x="1105" y="63"/>
                </a:cubicBezTo>
                <a:cubicBezTo>
                  <a:pt x="1104" y="63"/>
                  <a:pt x="1104" y="64"/>
                  <a:pt x="1104" y="64"/>
                </a:cubicBezTo>
                <a:cubicBezTo>
                  <a:pt x="1104" y="64"/>
                  <a:pt x="1105" y="64"/>
                  <a:pt x="1105" y="64"/>
                </a:cubicBezTo>
                <a:cubicBezTo>
                  <a:pt x="1105" y="64"/>
                  <a:pt x="1105" y="65"/>
                  <a:pt x="1104" y="65"/>
                </a:cubicBezTo>
                <a:cubicBezTo>
                  <a:pt x="1104" y="65"/>
                  <a:pt x="1104" y="65"/>
                  <a:pt x="1104" y="65"/>
                </a:cubicBezTo>
                <a:cubicBezTo>
                  <a:pt x="1104" y="66"/>
                  <a:pt x="1104" y="66"/>
                  <a:pt x="1104" y="66"/>
                </a:cubicBezTo>
                <a:cubicBezTo>
                  <a:pt x="1104" y="65"/>
                  <a:pt x="1103" y="65"/>
                  <a:pt x="1103" y="66"/>
                </a:cubicBezTo>
                <a:cubicBezTo>
                  <a:pt x="1103" y="66"/>
                  <a:pt x="1104" y="66"/>
                  <a:pt x="1103" y="66"/>
                </a:cubicBezTo>
                <a:cubicBezTo>
                  <a:pt x="1103" y="66"/>
                  <a:pt x="1103" y="66"/>
                  <a:pt x="1102" y="66"/>
                </a:cubicBezTo>
                <a:cubicBezTo>
                  <a:pt x="1102" y="67"/>
                  <a:pt x="1102" y="67"/>
                  <a:pt x="1102" y="67"/>
                </a:cubicBezTo>
                <a:cubicBezTo>
                  <a:pt x="1101" y="67"/>
                  <a:pt x="1102" y="66"/>
                  <a:pt x="1102" y="65"/>
                </a:cubicBezTo>
                <a:cubicBezTo>
                  <a:pt x="1101" y="65"/>
                  <a:pt x="1101" y="65"/>
                  <a:pt x="1101" y="65"/>
                </a:cubicBezTo>
                <a:cubicBezTo>
                  <a:pt x="1102" y="65"/>
                  <a:pt x="1102" y="64"/>
                  <a:pt x="1102" y="64"/>
                </a:cubicBezTo>
                <a:cubicBezTo>
                  <a:pt x="1102" y="64"/>
                  <a:pt x="1102" y="63"/>
                  <a:pt x="1101" y="63"/>
                </a:cubicBezTo>
                <a:cubicBezTo>
                  <a:pt x="1101" y="63"/>
                  <a:pt x="1100" y="64"/>
                  <a:pt x="1100" y="65"/>
                </a:cubicBezTo>
                <a:cubicBezTo>
                  <a:pt x="1099" y="65"/>
                  <a:pt x="1099" y="65"/>
                  <a:pt x="1098" y="66"/>
                </a:cubicBezTo>
                <a:cubicBezTo>
                  <a:pt x="1098" y="66"/>
                  <a:pt x="1097" y="66"/>
                  <a:pt x="1097" y="67"/>
                </a:cubicBezTo>
                <a:cubicBezTo>
                  <a:pt x="1097" y="67"/>
                  <a:pt x="1097" y="67"/>
                  <a:pt x="1097" y="67"/>
                </a:cubicBezTo>
                <a:cubicBezTo>
                  <a:pt x="1097" y="68"/>
                  <a:pt x="1097" y="67"/>
                  <a:pt x="1096" y="68"/>
                </a:cubicBezTo>
                <a:cubicBezTo>
                  <a:pt x="1096" y="68"/>
                  <a:pt x="1096" y="69"/>
                  <a:pt x="1096" y="68"/>
                </a:cubicBezTo>
                <a:cubicBezTo>
                  <a:pt x="1095" y="68"/>
                  <a:pt x="1096" y="68"/>
                  <a:pt x="1095" y="68"/>
                </a:cubicBezTo>
                <a:cubicBezTo>
                  <a:pt x="1095" y="68"/>
                  <a:pt x="1095" y="68"/>
                  <a:pt x="1095" y="67"/>
                </a:cubicBezTo>
                <a:cubicBezTo>
                  <a:pt x="1095" y="67"/>
                  <a:pt x="1096" y="67"/>
                  <a:pt x="1096" y="67"/>
                </a:cubicBezTo>
                <a:cubicBezTo>
                  <a:pt x="1096" y="66"/>
                  <a:pt x="1095" y="66"/>
                  <a:pt x="1095" y="66"/>
                </a:cubicBezTo>
                <a:cubicBezTo>
                  <a:pt x="1095" y="66"/>
                  <a:pt x="1097" y="65"/>
                  <a:pt x="1097" y="65"/>
                </a:cubicBezTo>
                <a:cubicBezTo>
                  <a:pt x="1098" y="64"/>
                  <a:pt x="1098" y="64"/>
                  <a:pt x="1098" y="64"/>
                </a:cubicBezTo>
                <a:cubicBezTo>
                  <a:pt x="1098" y="64"/>
                  <a:pt x="1097" y="64"/>
                  <a:pt x="1097" y="64"/>
                </a:cubicBezTo>
                <a:cubicBezTo>
                  <a:pt x="1098" y="64"/>
                  <a:pt x="1098" y="64"/>
                  <a:pt x="1098" y="63"/>
                </a:cubicBezTo>
                <a:cubicBezTo>
                  <a:pt x="1099" y="63"/>
                  <a:pt x="1099" y="63"/>
                  <a:pt x="1099" y="62"/>
                </a:cubicBezTo>
                <a:cubicBezTo>
                  <a:pt x="1098" y="62"/>
                  <a:pt x="1098" y="62"/>
                  <a:pt x="1097" y="62"/>
                </a:cubicBezTo>
                <a:cubicBezTo>
                  <a:pt x="1096" y="62"/>
                  <a:pt x="1096" y="63"/>
                  <a:pt x="1096" y="63"/>
                </a:cubicBezTo>
                <a:cubicBezTo>
                  <a:pt x="1096" y="63"/>
                  <a:pt x="1097" y="64"/>
                  <a:pt x="1097" y="64"/>
                </a:cubicBezTo>
                <a:cubicBezTo>
                  <a:pt x="1096" y="64"/>
                  <a:pt x="1096" y="63"/>
                  <a:pt x="1096" y="64"/>
                </a:cubicBezTo>
                <a:cubicBezTo>
                  <a:pt x="1096" y="64"/>
                  <a:pt x="1096" y="64"/>
                  <a:pt x="1096" y="64"/>
                </a:cubicBezTo>
                <a:cubicBezTo>
                  <a:pt x="1095" y="64"/>
                  <a:pt x="1095" y="64"/>
                  <a:pt x="1095" y="63"/>
                </a:cubicBezTo>
                <a:cubicBezTo>
                  <a:pt x="1094" y="63"/>
                  <a:pt x="1094" y="64"/>
                  <a:pt x="1094" y="64"/>
                </a:cubicBezTo>
                <a:cubicBezTo>
                  <a:pt x="1093" y="64"/>
                  <a:pt x="1093" y="63"/>
                  <a:pt x="1093" y="63"/>
                </a:cubicBezTo>
                <a:cubicBezTo>
                  <a:pt x="1093" y="63"/>
                  <a:pt x="1093" y="63"/>
                  <a:pt x="1093" y="64"/>
                </a:cubicBezTo>
                <a:cubicBezTo>
                  <a:pt x="1093" y="64"/>
                  <a:pt x="1093" y="64"/>
                  <a:pt x="1093" y="64"/>
                </a:cubicBezTo>
                <a:cubicBezTo>
                  <a:pt x="1092" y="64"/>
                  <a:pt x="1092" y="64"/>
                  <a:pt x="1092" y="64"/>
                </a:cubicBezTo>
                <a:cubicBezTo>
                  <a:pt x="1091" y="64"/>
                  <a:pt x="1091" y="64"/>
                  <a:pt x="1091" y="65"/>
                </a:cubicBezTo>
                <a:cubicBezTo>
                  <a:pt x="1092" y="65"/>
                  <a:pt x="1093" y="64"/>
                  <a:pt x="1093" y="65"/>
                </a:cubicBezTo>
                <a:cubicBezTo>
                  <a:pt x="1093" y="65"/>
                  <a:pt x="1092" y="65"/>
                  <a:pt x="1092" y="65"/>
                </a:cubicBezTo>
                <a:cubicBezTo>
                  <a:pt x="1091" y="65"/>
                  <a:pt x="1091" y="66"/>
                  <a:pt x="1091" y="66"/>
                </a:cubicBezTo>
                <a:cubicBezTo>
                  <a:pt x="1091" y="66"/>
                  <a:pt x="1091" y="66"/>
                  <a:pt x="1091" y="66"/>
                </a:cubicBezTo>
                <a:cubicBezTo>
                  <a:pt x="1090" y="66"/>
                  <a:pt x="1090" y="66"/>
                  <a:pt x="1089" y="66"/>
                </a:cubicBezTo>
                <a:cubicBezTo>
                  <a:pt x="1089" y="67"/>
                  <a:pt x="1088" y="67"/>
                  <a:pt x="1088" y="68"/>
                </a:cubicBezTo>
                <a:cubicBezTo>
                  <a:pt x="1087" y="68"/>
                  <a:pt x="1087" y="68"/>
                  <a:pt x="1088" y="69"/>
                </a:cubicBezTo>
                <a:cubicBezTo>
                  <a:pt x="1088" y="69"/>
                  <a:pt x="1089" y="69"/>
                  <a:pt x="1088" y="69"/>
                </a:cubicBezTo>
                <a:cubicBezTo>
                  <a:pt x="1088" y="69"/>
                  <a:pt x="1087" y="69"/>
                  <a:pt x="1087" y="69"/>
                </a:cubicBezTo>
                <a:cubicBezTo>
                  <a:pt x="1087" y="69"/>
                  <a:pt x="1086" y="68"/>
                  <a:pt x="1086" y="68"/>
                </a:cubicBezTo>
                <a:cubicBezTo>
                  <a:pt x="1086" y="68"/>
                  <a:pt x="1085" y="68"/>
                  <a:pt x="1086" y="68"/>
                </a:cubicBezTo>
                <a:cubicBezTo>
                  <a:pt x="1086" y="67"/>
                  <a:pt x="1086" y="67"/>
                  <a:pt x="1085" y="67"/>
                </a:cubicBezTo>
                <a:cubicBezTo>
                  <a:pt x="1085" y="67"/>
                  <a:pt x="1084" y="67"/>
                  <a:pt x="1084" y="67"/>
                </a:cubicBezTo>
                <a:cubicBezTo>
                  <a:pt x="1084" y="66"/>
                  <a:pt x="1083" y="67"/>
                  <a:pt x="1084" y="67"/>
                </a:cubicBezTo>
                <a:cubicBezTo>
                  <a:pt x="1084" y="67"/>
                  <a:pt x="1084" y="67"/>
                  <a:pt x="1083" y="67"/>
                </a:cubicBezTo>
                <a:cubicBezTo>
                  <a:pt x="1083" y="67"/>
                  <a:pt x="1083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8"/>
                </a:cubicBezTo>
                <a:cubicBezTo>
                  <a:pt x="1081" y="68"/>
                  <a:pt x="1081" y="68"/>
                  <a:pt x="1080" y="67"/>
                </a:cubicBezTo>
                <a:cubicBezTo>
                  <a:pt x="1080" y="67"/>
                  <a:pt x="1080" y="67"/>
                  <a:pt x="1080" y="67"/>
                </a:cubicBezTo>
                <a:cubicBezTo>
                  <a:pt x="1079" y="67"/>
                  <a:pt x="1080" y="68"/>
                  <a:pt x="1079" y="68"/>
                </a:cubicBezTo>
                <a:cubicBezTo>
                  <a:pt x="1079" y="68"/>
                  <a:pt x="1079" y="67"/>
                  <a:pt x="1078" y="68"/>
                </a:cubicBezTo>
                <a:cubicBezTo>
                  <a:pt x="1078" y="68"/>
                  <a:pt x="1079" y="68"/>
                  <a:pt x="1079" y="68"/>
                </a:cubicBezTo>
                <a:cubicBezTo>
                  <a:pt x="1080" y="68"/>
                  <a:pt x="1080" y="68"/>
                  <a:pt x="1080" y="69"/>
                </a:cubicBezTo>
                <a:cubicBezTo>
                  <a:pt x="1080" y="69"/>
                  <a:pt x="1080" y="69"/>
                  <a:pt x="1081" y="69"/>
                </a:cubicBezTo>
                <a:cubicBezTo>
                  <a:pt x="1081" y="68"/>
                  <a:pt x="1081" y="68"/>
                  <a:pt x="1081" y="69"/>
                </a:cubicBezTo>
                <a:cubicBezTo>
                  <a:pt x="1082" y="69"/>
                  <a:pt x="1082" y="69"/>
                  <a:pt x="1082" y="69"/>
                </a:cubicBezTo>
                <a:cubicBezTo>
                  <a:pt x="1082" y="69"/>
                  <a:pt x="1082" y="69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3" y="71"/>
                  <a:pt x="1082" y="71"/>
                  <a:pt x="1082" y="70"/>
                </a:cubicBezTo>
                <a:cubicBezTo>
                  <a:pt x="1082" y="70"/>
                  <a:pt x="1081" y="70"/>
                  <a:pt x="1081" y="70"/>
                </a:cubicBezTo>
                <a:cubicBezTo>
                  <a:pt x="1081" y="69"/>
                  <a:pt x="1080" y="69"/>
                  <a:pt x="1080" y="69"/>
                </a:cubicBezTo>
                <a:cubicBezTo>
                  <a:pt x="1080" y="69"/>
                  <a:pt x="1079" y="69"/>
                  <a:pt x="1079" y="69"/>
                </a:cubicBezTo>
                <a:cubicBezTo>
                  <a:pt x="1079" y="69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7" y="70"/>
                  <a:pt x="1077" y="70"/>
                </a:cubicBezTo>
                <a:cubicBezTo>
                  <a:pt x="1077" y="70"/>
                  <a:pt x="1078" y="69"/>
                  <a:pt x="1078" y="69"/>
                </a:cubicBezTo>
                <a:cubicBezTo>
                  <a:pt x="1078" y="69"/>
                  <a:pt x="1078" y="69"/>
                  <a:pt x="1077" y="69"/>
                </a:cubicBezTo>
                <a:cubicBezTo>
                  <a:pt x="1077" y="69"/>
                  <a:pt x="1076" y="68"/>
                  <a:pt x="1076" y="69"/>
                </a:cubicBezTo>
                <a:cubicBezTo>
                  <a:pt x="1077" y="69"/>
                  <a:pt x="1077" y="69"/>
                  <a:pt x="1077" y="70"/>
                </a:cubicBezTo>
                <a:cubicBezTo>
                  <a:pt x="1077" y="70"/>
                  <a:pt x="1076" y="70"/>
                  <a:pt x="1076" y="70"/>
                </a:cubicBezTo>
                <a:cubicBezTo>
                  <a:pt x="1076" y="70"/>
                  <a:pt x="1076" y="71"/>
                  <a:pt x="1076" y="71"/>
                </a:cubicBezTo>
                <a:cubicBezTo>
                  <a:pt x="1076" y="71"/>
                  <a:pt x="1077" y="71"/>
                  <a:pt x="1077" y="72"/>
                </a:cubicBezTo>
                <a:cubicBezTo>
                  <a:pt x="1077" y="72"/>
                  <a:pt x="1077" y="72"/>
                  <a:pt x="1076" y="72"/>
                </a:cubicBezTo>
                <a:cubicBezTo>
                  <a:pt x="1076" y="71"/>
                  <a:pt x="1076" y="71"/>
                  <a:pt x="1075" y="71"/>
                </a:cubicBezTo>
                <a:cubicBezTo>
                  <a:pt x="1075" y="71"/>
                  <a:pt x="1075" y="72"/>
                  <a:pt x="1075" y="72"/>
                </a:cubicBezTo>
                <a:cubicBezTo>
                  <a:pt x="1075" y="72"/>
                  <a:pt x="1074" y="72"/>
                  <a:pt x="1074" y="73"/>
                </a:cubicBezTo>
                <a:cubicBezTo>
                  <a:pt x="1074" y="73"/>
                  <a:pt x="1073" y="73"/>
                  <a:pt x="1073" y="73"/>
                </a:cubicBezTo>
                <a:cubicBezTo>
                  <a:pt x="1074" y="73"/>
                  <a:pt x="1074" y="73"/>
                  <a:pt x="1074" y="72"/>
                </a:cubicBezTo>
                <a:cubicBezTo>
                  <a:pt x="1075" y="72"/>
                  <a:pt x="1075" y="71"/>
                  <a:pt x="1075" y="71"/>
                </a:cubicBezTo>
                <a:cubicBezTo>
                  <a:pt x="1075" y="71"/>
                  <a:pt x="1075" y="70"/>
                  <a:pt x="1075" y="70"/>
                </a:cubicBezTo>
                <a:cubicBezTo>
                  <a:pt x="1075" y="70"/>
                  <a:pt x="1075" y="69"/>
                  <a:pt x="1075" y="69"/>
                </a:cubicBezTo>
                <a:cubicBezTo>
                  <a:pt x="1074" y="69"/>
                  <a:pt x="1074" y="69"/>
                  <a:pt x="1074" y="70"/>
                </a:cubicBezTo>
                <a:cubicBezTo>
                  <a:pt x="1074" y="70"/>
                  <a:pt x="1074" y="70"/>
                  <a:pt x="1073" y="70"/>
                </a:cubicBezTo>
                <a:cubicBezTo>
                  <a:pt x="1073" y="70"/>
                  <a:pt x="1073" y="70"/>
                  <a:pt x="1073" y="71"/>
                </a:cubicBezTo>
                <a:cubicBezTo>
                  <a:pt x="1073" y="71"/>
                  <a:pt x="1073" y="71"/>
                  <a:pt x="1073" y="71"/>
                </a:cubicBezTo>
                <a:cubicBezTo>
                  <a:pt x="1073" y="71"/>
                  <a:pt x="1074" y="71"/>
                  <a:pt x="1074" y="71"/>
                </a:cubicBezTo>
                <a:cubicBezTo>
                  <a:pt x="1073" y="71"/>
                  <a:pt x="1073" y="71"/>
                  <a:pt x="1073" y="71"/>
                </a:cubicBezTo>
                <a:cubicBezTo>
                  <a:pt x="1072" y="71"/>
                  <a:pt x="1072" y="71"/>
                  <a:pt x="1072" y="72"/>
                </a:cubicBezTo>
                <a:cubicBezTo>
                  <a:pt x="1072" y="72"/>
                  <a:pt x="1071" y="72"/>
                  <a:pt x="1072" y="72"/>
                </a:cubicBezTo>
                <a:cubicBezTo>
                  <a:pt x="1072" y="72"/>
                  <a:pt x="1072" y="72"/>
                  <a:pt x="1072" y="71"/>
                </a:cubicBezTo>
                <a:cubicBezTo>
                  <a:pt x="1072" y="71"/>
                  <a:pt x="1072" y="70"/>
                  <a:pt x="1072" y="70"/>
                </a:cubicBezTo>
                <a:cubicBezTo>
                  <a:pt x="1072" y="70"/>
                  <a:pt x="1072" y="70"/>
                  <a:pt x="1072" y="69"/>
                </a:cubicBezTo>
                <a:cubicBezTo>
                  <a:pt x="1073" y="69"/>
                  <a:pt x="1073" y="69"/>
                  <a:pt x="1072" y="69"/>
                </a:cubicBezTo>
                <a:cubicBezTo>
                  <a:pt x="1072" y="69"/>
                  <a:pt x="1071" y="69"/>
                  <a:pt x="1071" y="70"/>
                </a:cubicBezTo>
                <a:cubicBezTo>
                  <a:pt x="1071" y="70"/>
                  <a:pt x="1072" y="70"/>
                  <a:pt x="1072" y="70"/>
                </a:cubicBezTo>
                <a:cubicBezTo>
                  <a:pt x="1071" y="70"/>
                  <a:pt x="1071" y="70"/>
                  <a:pt x="1071" y="70"/>
                </a:cubicBezTo>
                <a:cubicBezTo>
                  <a:pt x="1070" y="70"/>
                  <a:pt x="1070" y="70"/>
                  <a:pt x="1070" y="70"/>
                </a:cubicBezTo>
                <a:cubicBezTo>
                  <a:pt x="1071" y="69"/>
                  <a:pt x="1071" y="69"/>
                  <a:pt x="1071" y="69"/>
                </a:cubicBezTo>
                <a:cubicBezTo>
                  <a:pt x="1071" y="69"/>
                  <a:pt x="1070" y="69"/>
                  <a:pt x="1070" y="69"/>
                </a:cubicBezTo>
                <a:cubicBezTo>
                  <a:pt x="1070" y="68"/>
                  <a:pt x="1070" y="68"/>
                  <a:pt x="1069" y="68"/>
                </a:cubicBezTo>
                <a:cubicBezTo>
                  <a:pt x="1069" y="69"/>
                  <a:pt x="1069" y="69"/>
                  <a:pt x="1068" y="69"/>
                </a:cubicBezTo>
                <a:cubicBezTo>
                  <a:pt x="1068" y="69"/>
                  <a:pt x="1068" y="69"/>
                  <a:pt x="1068" y="70"/>
                </a:cubicBezTo>
                <a:cubicBezTo>
                  <a:pt x="1068" y="70"/>
                  <a:pt x="1069" y="70"/>
                  <a:pt x="1069" y="70"/>
                </a:cubicBezTo>
                <a:cubicBezTo>
                  <a:pt x="1069" y="70"/>
                  <a:pt x="1070" y="70"/>
                  <a:pt x="1070" y="70"/>
                </a:cubicBezTo>
                <a:cubicBezTo>
                  <a:pt x="1069" y="70"/>
                  <a:pt x="1069" y="71"/>
                  <a:pt x="1069" y="71"/>
                </a:cubicBezTo>
                <a:cubicBezTo>
                  <a:pt x="1069" y="71"/>
                  <a:pt x="1069" y="72"/>
                  <a:pt x="1069" y="72"/>
                </a:cubicBezTo>
                <a:cubicBezTo>
                  <a:pt x="1069" y="72"/>
                  <a:pt x="1070" y="72"/>
                  <a:pt x="1070" y="72"/>
                </a:cubicBezTo>
                <a:cubicBezTo>
                  <a:pt x="1069" y="72"/>
                  <a:pt x="1069" y="72"/>
                  <a:pt x="1069" y="72"/>
                </a:cubicBezTo>
                <a:cubicBezTo>
                  <a:pt x="1069" y="72"/>
                  <a:pt x="1069" y="72"/>
                  <a:pt x="1070" y="72"/>
                </a:cubicBezTo>
                <a:cubicBezTo>
                  <a:pt x="1070" y="72"/>
                  <a:pt x="1071" y="73"/>
                  <a:pt x="1071" y="73"/>
                </a:cubicBezTo>
                <a:cubicBezTo>
                  <a:pt x="1071" y="73"/>
                  <a:pt x="1071" y="73"/>
                  <a:pt x="1071" y="73"/>
                </a:cubicBezTo>
                <a:cubicBezTo>
                  <a:pt x="1071" y="73"/>
                  <a:pt x="1071" y="73"/>
                  <a:pt x="1071" y="73"/>
                </a:cubicBezTo>
                <a:cubicBezTo>
                  <a:pt x="1070" y="73"/>
                  <a:pt x="1070" y="73"/>
                  <a:pt x="1070" y="73"/>
                </a:cubicBezTo>
                <a:cubicBezTo>
                  <a:pt x="1069" y="73"/>
                  <a:pt x="1069" y="73"/>
                  <a:pt x="1069" y="72"/>
                </a:cubicBezTo>
                <a:cubicBezTo>
                  <a:pt x="1068" y="72"/>
                  <a:pt x="1068" y="72"/>
                  <a:pt x="1068" y="72"/>
                </a:cubicBezTo>
                <a:cubicBezTo>
                  <a:pt x="1067" y="71"/>
                  <a:pt x="1067" y="72"/>
                  <a:pt x="1067" y="72"/>
                </a:cubicBezTo>
                <a:cubicBezTo>
                  <a:pt x="1067" y="72"/>
                  <a:pt x="1068" y="73"/>
                  <a:pt x="1069" y="73"/>
                </a:cubicBezTo>
                <a:cubicBezTo>
                  <a:pt x="1069" y="73"/>
                  <a:pt x="1069" y="73"/>
                  <a:pt x="1069" y="73"/>
                </a:cubicBezTo>
                <a:cubicBezTo>
                  <a:pt x="1069" y="73"/>
                  <a:pt x="1068" y="73"/>
                  <a:pt x="1067" y="73"/>
                </a:cubicBezTo>
                <a:cubicBezTo>
                  <a:pt x="1067" y="72"/>
                  <a:pt x="1067" y="72"/>
                  <a:pt x="1067" y="73"/>
                </a:cubicBezTo>
                <a:cubicBezTo>
                  <a:pt x="1067" y="73"/>
                  <a:pt x="1067" y="74"/>
                  <a:pt x="1067" y="73"/>
                </a:cubicBezTo>
                <a:cubicBezTo>
                  <a:pt x="1067" y="73"/>
                  <a:pt x="1067" y="73"/>
                  <a:pt x="1066" y="72"/>
                </a:cubicBezTo>
                <a:cubicBezTo>
                  <a:pt x="1066" y="72"/>
                  <a:pt x="1066" y="72"/>
                  <a:pt x="1065" y="72"/>
                </a:cubicBezTo>
                <a:cubicBezTo>
                  <a:pt x="1065" y="72"/>
                  <a:pt x="1065" y="73"/>
                  <a:pt x="1065" y="73"/>
                </a:cubicBezTo>
                <a:cubicBezTo>
                  <a:pt x="1065" y="73"/>
                  <a:pt x="1065" y="74"/>
                  <a:pt x="1065" y="74"/>
                </a:cubicBezTo>
                <a:cubicBezTo>
                  <a:pt x="1065" y="74"/>
                  <a:pt x="1064" y="74"/>
                  <a:pt x="1064" y="74"/>
                </a:cubicBezTo>
                <a:cubicBezTo>
                  <a:pt x="1063" y="74"/>
                  <a:pt x="1063" y="74"/>
                  <a:pt x="1063" y="74"/>
                </a:cubicBezTo>
                <a:cubicBezTo>
                  <a:pt x="1063" y="75"/>
                  <a:pt x="1063" y="75"/>
                  <a:pt x="1063" y="75"/>
                </a:cubicBezTo>
                <a:cubicBezTo>
                  <a:pt x="1063" y="75"/>
                  <a:pt x="1063" y="75"/>
                  <a:pt x="1063" y="76"/>
                </a:cubicBezTo>
                <a:cubicBezTo>
                  <a:pt x="1063" y="76"/>
                  <a:pt x="1063" y="76"/>
                  <a:pt x="1063" y="76"/>
                </a:cubicBezTo>
                <a:cubicBezTo>
                  <a:pt x="1062" y="76"/>
                  <a:pt x="1062" y="75"/>
                  <a:pt x="1062" y="75"/>
                </a:cubicBezTo>
                <a:cubicBezTo>
                  <a:pt x="1061" y="75"/>
                  <a:pt x="1061" y="75"/>
                  <a:pt x="1061" y="76"/>
                </a:cubicBezTo>
                <a:cubicBezTo>
                  <a:pt x="1062" y="76"/>
                  <a:pt x="1063" y="77"/>
                  <a:pt x="1063" y="77"/>
                </a:cubicBezTo>
                <a:cubicBezTo>
                  <a:pt x="1062" y="76"/>
                  <a:pt x="1062" y="76"/>
                  <a:pt x="1061" y="76"/>
                </a:cubicBezTo>
                <a:cubicBezTo>
                  <a:pt x="1061" y="76"/>
                  <a:pt x="1061" y="77"/>
                  <a:pt x="1061" y="76"/>
                </a:cubicBezTo>
                <a:cubicBezTo>
                  <a:pt x="1061" y="76"/>
                  <a:pt x="1061" y="76"/>
                  <a:pt x="1061" y="76"/>
                </a:cubicBezTo>
                <a:cubicBezTo>
                  <a:pt x="1061" y="76"/>
                  <a:pt x="1060" y="75"/>
                  <a:pt x="1060" y="76"/>
                </a:cubicBezTo>
                <a:cubicBezTo>
                  <a:pt x="1060" y="76"/>
                  <a:pt x="1060" y="76"/>
                  <a:pt x="1060" y="77"/>
                </a:cubicBezTo>
                <a:cubicBezTo>
                  <a:pt x="1059" y="77"/>
                  <a:pt x="1059" y="77"/>
                  <a:pt x="1059" y="77"/>
                </a:cubicBezTo>
                <a:cubicBezTo>
                  <a:pt x="1059" y="77"/>
                  <a:pt x="1059" y="77"/>
                  <a:pt x="1059" y="78"/>
                </a:cubicBezTo>
                <a:cubicBezTo>
                  <a:pt x="1059" y="78"/>
                  <a:pt x="1059" y="78"/>
                  <a:pt x="1060" y="78"/>
                </a:cubicBezTo>
                <a:cubicBezTo>
                  <a:pt x="1060" y="78"/>
                  <a:pt x="1061" y="78"/>
                  <a:pt x="1062" y="78"/>
                </a:cubicBezTo>
                <a:cubicBezTo>
                  <a:pt x="1062" y="78"/>
                  <a:pt x="1062" y="77"/>
                  <a:pt x="1063" y="78"/>
                </a:cubicBezTo>
                <a:cubicBezTo>
                  <a:pt x="1063" y="78"/>
                  <a:pt x="1065" y="78"/>
                  <a:pt x="1064" y="78"/>
                </a:cubicBezTo>
                <a:cubicBezTo>
                  <a:pt x="1064" y="78"/>
                  <a:pt x="1063" y="78"/>
                  <a:pt x="1062" y="78"/>
                </a:cubicBezTo>
                <a:cubicBezTo>
                  <a:pt x="1062" y="79"/>
                  <a:pt x="1062" y="79"/>
                  <a:pt x="1062" y="79"/>
                </a:cubicBezTo>
                <a:cubicBezTo>
                  <a:pt x="1062" y="79"/>
                  <a:pt x="1062" y="79"/>
                  <a:pt x="1062" y="79"/>
                </a:cubicBezTo>
                <a:cubicBezTo>
                  <a:pt x="1062" y="79"/>
                  <a:pt x="1061" y="78"/>
                  <a:pt x="1060" y="78"/>
                </a:cubicBezTo>
                <a:cubicBezTo>
                  <a:pt x="1060" y="78"/>
                  <a:pt x="1059" y="78"/>
                  <a:pt x="1058" y="78"/>
                </a:cubicBezTo>
                <a:cubicBezTo>
                  <a:pt x="1058" y="78"/>
                  <a:pt x="1057" y="79"/>
                  <a:pt x="1058" y="79"/>
                </a:cubicBezTo>
                <a:cubicBezTo>
                  <a:pt x="1058" y="79"/>
                  <a:pt x="1060" y="80"/>
                  <a:pt x="1059" y="80"/>
                </a:cubicBezTo>
                <a:cubicBezTo>
                  <a:pt x="1059" y="80"/>
                  <a:pt x="1059" y="79"/>
                  <a:pt x="1058" y="79"/>
                </a:cubicBezTo>
                <a:cubicBezTo>
                  <a:pt x="1057" y="79"/>
                  <a:pt x="1057" y="79"/>
                  <a:pt x="1057" y="79"/>
                </a:cubicBezTo>
                <a:cubicBezTo>
                  <a:pt x="1057" y="80"/>
                  <a:pt x="1058" y="80"/>
                  <a:pt x="1058" y="80"/>
                </a:cubicBezTo>
                <a:cubicBezTo>
                  <a:pt x="1059" y="80"/>
                  <a:pt x="1058" y="80"/>
                  <a:pt x="1058" y="81"/>
                </a:cubicBezTo>
                <a:cubicBezTo>
                  <a:pt x="1058" y="81"/>
                  <a:pt x="1058" y="82"/>
                  <a:pt x="1057" y="81"/>
                </a:cubicBezTo>
                <a:cubicBezTo>
                  <a:pt x="1057" y="81"/>
                  <a:pt x="1057" y="81"/>
                  <a:pt x="1057" y="80"/>
                </a:cubicBezTo>
                <a:cubicBezTo>
                  <a:pt x="1057" y="80"/>
                  <a:pt x="1056" y="79"/>
                  <a:pt x="1056" y="79"/>
                </a:cubicBezTo>
                <a:cubicBezTo>
                  <a:pt x="1056" y="79"/>
                  <a:pt x="1055" y="80"/>
                  <a:pt x="1055" y="80"/>
                </a:cubicBezTo>
                <a:cubicBezTo>
                  <a:pt x="1055" y="80"/>
                  <a:pt x="1056" y="80"/>
                  <a:pt x="1056" y="81"/>
                </a:cubicBezTo>
                <a:cubicBezTo>
                  <a:pt x="1056" y="81"/>
                  <a:pt x="1056" y="81"/>
                  <a:pt x="1055" y="81"/>
                </a:cubicBezTo>
                <a:cubicBezTo>
                  <a:pt x="1055" y="81"/>
                  <a:pt x="1054" y="81"/>
                  <a:pt x="1054" y="81"/>
                </a:cubicBezTo>
                <a:cubicBezTo>
                  <a:pt x="1054" y="81"/>
                  <a:pt x="1053" y="81"/>
                  <a:pt x="1053" y="81"/>
                </a:cubicBezTo>
                <a:cubicBezTo>
                  <a:pt x="1052" y="81"/>
                  <a:pt x="1053" y="81"/>
                  <a:pt x="1052" y="81"/>
                </a:cubicBezTo>
                <a:cubicBezTo>
                  <a:pt x="1051" y="81"/>
                  <a:pt x="1051" y="81"/>
                  <a:pt x="1051" y="81"/>
                </a:cubicBezTo>
                <a:cubicBezTo>
                  <a:pt x="1052" y="82"/>
                  <a:pt x="1051" y="82"/>
                  <a:pt x="1051" y="82"/>
                </a:cubicBezTo>
                <a:cubicBezTo>
                  <a:pt x="1051" y="82"/>
                  <a:pt x="1051" y="83"/>
                  <a:pt x="1051" y="83"/>
                </a:cubicBezTo>
                <a:cubicBezTo>
                  <a:pt x="1052" y="82"/>
                  <a:pt x="1052" y="83"/>
                  <a:pt x="1053" y="82"/>
                </a:cubicBezTo>
                <a:cubicBezTo>
                  <a:pt x="1053" y="82"/>
                  <a:pt x="1053" y="82"/>
                  <a:pt x="1054" y="82"/>
                </a:cubicBezTo>
                <a:cubicBezTo>
                  <a:pt x="1054" y="82"/>
                  <a:pt x="1055" y="82"/>
                  <a:pt x="1055" y="82"/>
                </a:cubicBezTo>
                <a:cubicBezTo>
                  <a:pt x="1056" y="82"/>
                  <a:pt x="1056" y="83"/>
                  <a:pt x="1055" y="83"/>
                </a:cubicBezTo>
                <a:cubicBezTo>
                  <a:pt x="1055" y="82"/>
                  <a:pt x="1055" y="82"/>
                  <a:pt x="1054" y="82"/>
                </a:cubicBezTo>
                <a:cubicBezTo>
                  <a:pt x="1054" y="82"/>
                  <a:pt x="1053" y="82"/>
                  <a:pt x="1053" y="83"/>
                </a:cubicBezTo>
                <a:cubicBezTo>
                  <a:pt x="1053" y="83"/>
                  <a:pt x="1053" y="83"/>
                  <a:pt x="1054" y="83"/>
                </a:cubicBezTo>
                <a:cubicBezTo>
                  <a:pt x="1054" y="83"/>
                  <a:pt x="1055" y="83"/>
                  <a:pt x="1055" y="83"/>
                </a:cubicBezTo>
                <a:cubicBezTo>
                  <a:pt x="1055" y="83"/>
                  <a:pt x="1056" y="83"/>
                  <a:pt x="1056" y="83"/>
                </a:cubicBezTo>
                <a:cubicBezTo>
                  <a:pt x="1055" y="83"/>
                  <a:pt x="1055" y="83"/>
                  <a:pt x="1055" y="84"/>
                </a:cubicBezTo>
                <a:cubicBezTo>
                  <a:pt x="1054" y="84"/>
                  <a:pt x="1054" y="84"/>
                  <a:pt x="1055" y="84"/>
                </a:cubicBezTo>
                <a:cubicBezTo>
                  <a:pt x="1055" y="84"/>
                  <a:pt x="1055" y="85"/>
                  <a:pt x="1055" y="84"/>
                </a:cubicBezTo>
                <a:cubicBezTo>
                  <a:pt x="1054" y="84"/>
                  <a:pt x="1054" y="84"/>
                  <a:pt x="1053" y="84"/>
                </a:cubicBezTo>
                <a:cubicBezTo>
                  <a:pt x="1053" y="84"/>
                  <a:pt x="1053" y="84"/>
                  <a:pt x="1052" y="84"/>
                </a:cubicBezTo>
                <a:cubicBezTo>
                  <a:pt x="1052" y="84"/>
                  <a:pt x="1052" y="83"/>
                  <a:pt x="1052" y="83"/>
                </a:cubicBezTo>
                <a:cubicBezTo>
                  <a:pt x="1051" y="83"/>
                  <a:pt x="1051" y="83"/>
                  <a:pt x="1051" y="84"/>
                </a:cubicBezTo>
                <a:cubicBezTo>
                  <a:pt x="1050" y="84"/>
                  <a:pt x="1051" y="84"/>
                  <a:pt x="1051" y="84"/>
                </a:cubicBezTo>
                <a:cubicBezTo>
                  <a:pt x="1050" y="84"/>
                  <a:pt x="1050" y="85"/>
                  <a:pt x="1050" y="85"/>
                </a:cubicBezTo>
                <a:cubicBezTo>
                  <a:pt x="1049" y="85"/>
                  <a:pt x="1050" y="85"/>
                  <a:pt x="1050" y="85"/>
                </a:cubicBezTo>
                <a:cubicBezTo>
                  <a:pt x="1051" y="85"/>
                  <a:pt x="1052" y="85"/>
                  <a:pt x="1052" y="85"/>
                </a:cubicBezTo>
                <a:cubicBezTo>
                  <a:pt x="1052" y="85"/>
                  <a:pt x="1053" y="85"/>
                  <a:pt x="1053" y="85"/>
                </a:cubicBezTo>
                <a:cubicBezTo>
                  <a:pt x="1053" y="85"/>
                  <a:pt x="1054" y="85"/>
                  <a:pt x="1054" y="85"/>
                </a:cubicBezTo>
                <a:cubicBezTo>
                  <a:pt x="1055" y="85"/>
                  <a:pt x="1055" y="85"/>
                  <a:pt x="1054" y="85"/>
                </a:cubicBezTo>
                <a:cubicBezTo>
                  <a:pt x="1054" y="85"/>
                  <a:pt x="1054" y="86"/>
                  <a:pt x="1054" y="86"/>
                </a:cubicBezTo>
                <a:cubicBezTo>
                  <a:pt x="1054" y="86"/>
                  <a:pt x="1053" y="86"/>
                  <a:pt x="1053" y="85"/>
                </a:cubicBezTo>
                <a:cubicBezTo>
                  <a:pt x="1053" y="85"/>
                  <a:pt x="1052" y="85"/>
                  <a:pt x="1051" y="85"/>
                </a:cubicBezTo>
                <a:cubicBezTo>
                  <a:pt x="1050" y="85"/>
                  <a:pt x="1049" y="85"/>
                  <a:pt x="1049" y="85"/>
                </a:cubicBezTo>
                <a:cubicBezTo>
                  <a:pt x="1049" y="86"/>
                  <a:pt x="1049" y="86"/>
                  <a:pt x="1050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86"/>
                  <a:pt x="1049" y="86"/>
                  <a:pt x="1049" y="86"/>
                </a:cubicBezTo>
                <a:cubicBezTo>
                  <a:pt x="1048" y="86"/>
                  <a:pt x="1048" y="87"/>
                  <a:pt x="1048" y="87"/>
                </a:cubicBezTo>
                <a:cubicBezTo>
                  <a:pt x="1048" y="87"/>
                  <a:pt x="1047" y="86"/>
                  <a:pt x="1047" y="87"/>
                </a:cubicBezTo>
                <a:cubicBezTo>
                  <a:pt x="1046" y="87"/>
                  <a:pt x="1045" y="87"/>
                  <a:pt x="1046" y="87"/>
                </a:cubicBezTo>
                <a:cubicBezTo>
                  <a:pt x="1046" y="87"/>
                  <a:pt x="1047" y="88"/>
                  <a:pt x="1047" y="88"/>
                </a:cubicBezTo>
                <a:cubicBezTo>
                  <a:pt x="1047" y="88"/>
                  <a:pt x="1046" y="88"/>
                  <a:pt x="1046" y="88"/>
                </a:cubicBezTo>
                <a:cubicBezTo>
                  <a:pt x="1046" y="88"/>
                  <a:pt x="1045" y="87"/>
                  <a:pt x="1045" y="88"/>
                </a:cubicBezTo>
                <a:cubicBezTo>
                  <a:pt x="1045" y="88"/>
                  <a:pt x="1045" y="88"/>
                  <a:pt x="1045" y="88"/>
                </a:cubicBezTo>
                <a:cubicBezTo>
                  <a:pt x="1045" y="88"/>
                  <a:pt x="1044" y="89"/>
                  <a:pt x="1044" y="89"/>
                </a:cubicBezTo>
                <a:cubicBezTo>
                  <a:pt x="1044" y="89"/>
                  <a:pt x="1044" y="89"/>
                  <a:pt x="1045" y="89"/>
                </a:cubicBezTo>
                <a:cubicBezTo>
                  <a:pt x="1045" y="89"/>
                  <a:pt x="1045" y="89"/>
                  <a:pt x="1046" y="89"/>
                </a:cubicBezTo>
                <a:cubicBezTo>
                  <a:pt x="1046" y="89"/>
                  <a:pt x="1046" y="89"/>
                  <a:pt x="1045" y="89"/>
                </a:cubicBezTo>
                <a:cubicBezTo>
                  <a:pt x="1045" y="90"/>
                  <a:pt x="1045" y="90"/>
                  <a:pt x="1044" y="90"/>
                </a:cubicBezTo>
                <a:cubicBezTo>
                  <a:pt x="1044" y="89"/>
                  <a:pt x="1043" y="89"/>
                  <a:pt x="1043" y="89"/>
                </a:cubicBezTo>
                <a:cubicBezTo>
                  <a:pt x="1043" y="89"/>
                  <a:pt x="1043" y="90"/>
                  <a:pt x="1043" y="90"/>
                </a:cubicBezTo>
                <a:cubicBezTo>
                  <a:pt x="1043" y="90"/>
                  <a:pt x="1043" y="91"/>
                  <a:pt x="1043" y="91"/>
                </a:cubicBezTo>
                <a:cubicBezTo>
                  <a:pt x="1043" y="91"/>
                  <a:pt x="1044" y="90"/>
                  <a:pt x="1045" y="91"/>
                </a:cubicBezTo>
                <a:cubicBezTo>
                  <a:pt x="1045" y="91"/>
                  <a:pt x="1045" y="91"/>
                  <a:pt x="1046" y="91"/>
                </a:cubicBezTo>
                <a:cubicBezTo>
                  <a:pt x="1046" y="91"/>
                  <a:pt x="1047" y="91"/>
                  <a:pt x="1048" y="91"/>
                </a:cubicBezTo>
                <a:cubicBezTo>
                  <a:pt x="1048" y="91"/>
                  <a:pt x="1048" y="91"/>
                  <a:pt x="1048" y="91"/>
                </a:cubicBezTo>
                <a:cubicBezTo>
                  <a:pt x="1047" y="91"/>
                  <a:pt x="1046" y="91"/>
                  <a:pt x="1046" y="92"/>
                </a:cubicBezTo>
                <a:cubicBezTo>
                  <a:pt x="1046" y="92"/>
                  <a:pt x="1045" y="92"/>
                  <a:pt x="1045" y="92"/>
                </a:cubicBezTo>
                <a:cubicBezTo>
                  <a:pt x="1045" y="91"/>
                  <a:pt x="1045" y="91"/>
                  <a:pt x="1044" y="91"/>
                </a:cubicBezTo>
                <a:cubicBezTo>
                  <a:pt x="1044" y="91"/>
                  <a:pt x="1043" y="92"/>
                  <a:pt x="1043" y="92"/>
                </a:cubicBezTo>
                <a:cubicBezTo>
                  <a:pt x="1043" y="92"/>
                  <a:pt x="1043" y="91"/>
                  <a:pt x="1043" y="91"/>
                </a:cubicBezTo>
                <a:cubicBezTo>
                  <a:pt x="1042" y="92"/>
                  <a:pt x="1042" y="92"/>
                  <a:pt x="1042" y="92"/>
                </a:cubicBezTo>
                <a:cubicBezTo>
                  <a:pt x="1043" y="92"/>
                  <a:pt x="1043" y="93"/>
                  <a:pt x="1044" y="93"/>
                </a:cubicBezTo>
                <a:cubicBezTo>
                  <a:pt x="1044" y="93"/>
                  <a:pt x="1044" y="94"/>
                  <a:pt x="1044" y="94"/>
                </a:cubicBezTo>
                <a:cubicBezTo>
                  <a:pt x="1044" y="93"/>
                  <a:pt x="1043" y="93"/>
                  <a:pt x="1043" y="93"/>
                </a:cubicBezTo>
                <a:cubicBezTo>
                  <a:pt x="1043" y="93"/>
                  <a:pt x="1042" y="93"/>
                  <a:pt x="1042" y="93"/>
                </a:cubicBezTo>
                <a:cubicBezTo>
                  <a:pt x="1042" y="93"/>
                  <a:pt x="1041" y="93"/>
                  <a:pt x="1041" y="93"/>
                </a:cubicBezTo>
                <a:cubicBezTo>
                  <a:pt x="1041" y="94"/>
                  <a:pt x="1041" y="94"/>
                  <a:pt x="1041" y="94"/>
                </a:cubicBezTo>
                <a:cubicBezTo>
                  <a:pt x="1042" y="94"/>
                  <a:pt x="1042" y="95"/>
                  <a:pt x="1042" y="95"/>
                </a:cubicBezTo>
                <a:cubicBezTo>
                  <a:pt x="1042" y="95"/>
                  <a:pt x="1041" y="94"/>
                  <a:pt x="1041" y="94"/>
                </a:cubicBezTo>
                <a:cubicBezTo>
                  <a:pt x="1041" y="94"/>
                  <a:pt x="1040" y="95"/>
                  <a:pt x="1040" y="95"/>
                </a:cubicBezTo>
                <a:cubicBezTo>
                  <a:pt x="1040" y="95"/>
                  <a:pt x="1041" y="95"/>
                  <a:pt x="1041" y="95"/>
                </a:cubicBezTo>
                <a:cubicBezTo>
                  <a:pt x="1041" y="95"/>
                  <a:pt x="1041" y="96"/>
                  <a:pt x="1042" y="96"/>
                </a:cubicBezTo>
                <a:cubicBezTo>
                  <a:pt x="1042" y="96"/>
                  <a:pt x="1042" y="96"/>
                  <a:pt x="1042" y="96"/>
                </a:cubicBezTo>
                <a:cubicBezTo>
                  <a:pt x="1042" y="96"/>
                  <a:pt x="1042" y="96"/>
                  <a:pt x="1041" y="96"/>
                </a:cubicBezTo>
                <a:cubicBezTo>
                  <a:pt x="1041" y="96"/>
                  <a:pt x="1041" y="96"/>
                  <a:pt x="1040" y="96"/>
                </a:cubicBezTo>
                <a:cubicBezTo>
                  <a:pt x="1040" y="95"/>
                  <a:pt x="1040" y="95"/>
                  <a:pt x="1040" y="95"/>
                </a:cubicBezTo>
                <a:cubicBezTo>
                  <a:pt x="1040" y="95"/>
                  <a:pt x="1040" y="96"/>
                  <a:pt x="1040" y="96"/>
                </a:cubicBezTo>
                <a:cubicBezTo>
                  <a:pt x="1039" y="96"/>
                  <a:pt x="1039" y="96"/>
                  <a:pt x="1039" y="97"/>
                </a:cubicBezTo>
                <a:cubicBezTo>
                  <a:pt x="1039" y="97"/>
                  <a:pt x="1040" y="97"/>
                  <a:pt x="1040" y="97"/>
                </a:cubicBezTo>
                <a:cubicBezTo>
                  <a:pt x="1040" y="96"/>
                  <a:pt x="1041" y="96"/>
                  <a:pt x="1040" y="97"/>
                </a:cubicBezTo>
                <a:cubicBezTo>
                  <a:pt x="1040" y="97"/>
                  <a:pt x="1040" y="98"/>
                  <a:pt x="1041" y="98"/>
                </a:cubicBezTo>
                <a:cubicBezTo>
                  <a:pt x="1041" y="98"/>
                  <a:pt x="1042" y="98"/>
                  <a:pt x="1042" y="97"/>
                </a:cubicBezTo>
                <a:cubicBezTo>
                  <a:pt x="1043" y="97"/>
                  <a:pt x="1043" y="97"/>
                  <a:pt x="1043" y="97"/>
                </a:cubicBezTo>
                <a:cubicBezTo>
                  <a:pt x="1042" y="97"/>
                  <a:pt x="1041" y="98"/>
                  <a:pt x="1041" y="98"/>
                </a:cubicBezTo>
                <a:cubicBezTo>
                  <a:pt x="1040" y="98"/>
                  <a:pt x="1040" y="98"/>
                  <a:pt x="1040" y="98"/>
                </a:cubicBezTo>
                <a:cubicBezTo>
                  <a:pt x="1040" y="98"/>
                  <a:pt x="1040" y="98"/>
                  <a:pt x="1039" y="97"/>
                </a:cubicBezTo>
                <a:cubicBezTo>
                  <a:pt x="1039" y="97"/>
                  <a:pt x="1039" y="97"/>
                  <a:pt x="1039" y="98"/>
                </a:cubicBezTo>
                <a:cubicBezTo>
                  <a:pt x="1039" y="98"/>
                  <a:pt x="1038" y="98"/>
                  <a:pt x="1038" y="98"/>
                </a:cubicBezTo>
                <a:cubicBezTo>
                  <a:pt x="1038" y="98"/>
                  <a:pt x="1037" y="99"/>
                  <a:pt x="1037" y="99"/>
                </a:cubicBezTo>
                <a:cubicBezTo>
                  <a:pt x="1036" y="99"/>
                  <a:pt x="1036" y="99"/>
                  <a:pt x="1036" y="99"/>
                </a:cubicBezTo>
                <a:cubicBezTo>
                  <a:pt x="1035" y="99"/>
                  <a:pt x="1035" y="99"/>
                  <a:pt x="1035" y="99"/>
                </a:cubicBezTo>
                <a:cubicBezTo>
                  <a:pt x="1035" y="99"/>
                  <a:pt x="1034" y="99"/>
                  <a:pt x="1034" y="99"/>
                </a:cubicBezTo>
                <a:cubicBezTo>
                  <a:pt x="1033" y="99"/>
                  <a:pt x="1033" y="99"/>
                  <a:pt x="1033" y="99"/>
                </a:cubicBezTo>
                <a:cubicBezTo>
                  <a:pt x="1034" y="99"/>
                  <a:pt x="1034" y="99"/>
                  <a:pt x="1034" y="99"/>
                </a:cubicBezTo>
                <a:cubicBezTo>
                  <a:pt x="1035" y="99"/>
                  <a:pt x="1035" y="100"/>
                  <a:pt x="1035" y="100"/>
                </a:cubicBezTo>
                <a:cubicBezTo>
                  <a:pt x="1035" y="100"/>
                  <a:pt x="1036" y="100"/>
                  <a:pt x="1036" y="100"/>
                </a:cubicBezTo>
                <a:cubicBezTo>
                  <a:pt x="1036" y="100"/>
                  <a:pt x="1037" y="100"/>
                  <a:pt x="1038" y="99"/>
                </a:cubicBezTo>
                <a:cubicBezTo>
                  <a:pt x="1038" y="99"/>
                  <a:pt x="1039" y="99"/>
                  <a:pt x="1039" y="99"/>
                </a:cubicBezTo>
                <a:cubicBezTo>
                  <a:pt x="1039" y="98"/>
                  <a:pt x="1039" y="99"/>
                  <a:pt x="1039" y="99"/>
                </a:cubicBezTo>
                <a:cubicBezTo>
                  <a:pt x="1039" y="99"/>
                  <a:pt x="1039" y="99"/>
                  <a:pt x="1040" y="99"/>
                </a:cubicBezTo>
                <a:cubicBezTo>
                  <a:pt x="1040" y="99"/>
                  <a:pt x="1041" y="99"/>
                  <a:pt x="1041" y="99"/>
                </a:cubicBezTo>
                <a:cubicBezTo>
                  <a:pt x="1040" y="99"/>
                  <a:pt x="1039" y="99"/>
                  <a:pt x="1038" y="99"/>
                </a:cubicBezTo>
                <a:cubicBezTo>
                  <a:pt x="1038" y="100"/>
                  <a:pt x="1037" y="100"/>
                  <a:pt x="1037" y="100"/>
                </a:cubicBezTo>
                <a:cubicBezTo>
                  <a:pt x="1038" y="100"/>
                  <a:pt x="1038" y="100"/>
                  <a:pt x="1038" y="100"/>
                </a:cubicBezTo>
                <a:cubicBezTo>
                  <a:pt x="1037" y="100"/>
                  <a:pt x="1036" y="100"/>
                  <a:pt x="1036" y="100"/>
                </a:cubicBezTo>
                <a:cubicBezTo>
                  <a:pt x="1036" y="101"/>
                  <a:pt x="1036" y="101"/>
                  <a:pt x="1037" y="101"/>
                </a:cubicBezTo>
                <a:cubicBezTo>
                  <a:pt x="1037" y="101"/>
                  <a:pt x="1036" y="101"/>
                  <a:pt x="1036" y="102"/>
                </a:cubicBezTo>
                <a:cubicBezTo>
                  <a:pt x="1037" y="102"/>
                  <a:pt x="1037" y="102"/>
                  <a:pt x="1036" y="102"/>
                </a:cubicBezTo>
                <a:cubicBezTo>
                  <a:pt x="1036" y="102"/>
                  <a:pt x="1035" y="103"/>
                  <a:pt x="1035" y="103"/>
                </a:cubicBezTo>
                <a:cubicBezTo>
                  <a:pt x="1035" y="102"/>
                  <a:pt x="1035" y="102"/>
                  <a:pt x="1035" y="102"/>
                </a:cubicBezTo>
                <a:cubicBezTo>
                  <a:pt x="1035" y="102"/>
                  <a:pt x="1034" y="102"/>
                  <a:pt x="1034" y="101"/>
                </a:cubicBezTo>
                <a:cubicBezTo>
                  <a:pt x="1034" y="101"/>
                  <a:pt x="1034" y="101"/>
                  <a:pt x="1034" y="101"/>
                </a:cubicBezTo>
                <a:cubicBezTo>
                  <a:pt x="1033" y="102"/>
                  <a:pt x="1033" y="101"/>
                  <a:pt x="1033" y="102"/>
                </a:cubicBezTo>
                <a:cubicBezTo>
                  <a:pt x="1033" y="102"/>
                  <a:pt x="1032" y="102"/>
                  <a:pt x="1032" y="102"/>
                </a:cubicBezTo>
                <a:cubicBezTo>
                  <a:pt x="1032" y="102"/>
                  <a:pt x="1031" y="102"/>
                  <a:pt x="1031" y="103"/>
                </a:cubicBezTo>
                <a:cubicBezTo>
                  <a:pt x="1031" y="103"/>
                  <a:pt x="1031" y="103"/>
                  <a:pt x="1030" y="104"/>
                </a:cubicBezTo>
                <a:cubicBezTo>
                  <a:pt x="1030" y="104"/>
                  <a:pt x="1030" y="104"/>
                  <a:pt x="1029" y="104"/>
                </a:cubicBezTo>
                <a:cubicBezTo>
                  <a:pt x="1029" y="105"/>
                  <a:pt x="1029" y="105"/>
                  <a:pt x="1029" y="105"/>
                </a:cubicBezTo>
                <a:cubicBezTo>
                  <a:pt x="1030" y="105"/>
                  <a:pt x="1030" y="105"/>
                  <a:pt x="1030" y="105"/>
                </a:cubicBezTo>
                <a:cubicBezTo>
                  <a:pt x="1030" y="105"/>
                  <a:pt x="1029" y="105"/>
                  <a:pt x="1029" y="105"/>
                </a:cubicBezTo>
                <a:cubicBezTo>
                  <a:pt x="1029" y="105"/>
                  <a:pt x="1027" y="106"/>
                  <a:pt x="1027" y="106"/>
                </a:cubicBezTo>
                <a:cubicBezTo>
                  <a:pt x="1028" y="107"/>
                  <a:pt x="1028" y="107"/>
                  <a:pt x="1028" y="107"/>
                </a:cubicBezTo>
                <a:cubicBezTo>
                  <a:pt x="1029" y="106"/>
                  <a:pt x="1030" y="106"/>
                  <a:pt x="1030" y="106"/>
                </a:cubicBezTo>
                <a:cubicBezTo>
                  <a:pt x="1029" y="106"/>
                  <a:pt x="1028" y="107"/>
                  <a:pt x="1029" y="107"/>
                </a:cubicBezTo>
                <a:cubicBezTo>
                  <a:pt x="1029" y="107"/>
                  <a:pt x="1029" y="108"/>
                  <a:pt x="1029" y="108"/>
                </a:cubicBezTo>
                <a:cubicBezTo>
                  <a:pt x="1030" y="108"/>
                  <a:pt x="1031" y="107"/>
                  <a:pt x="1032" y="107"/>
                </a:cubicBezTo>
                <a:cubicBezTo>
                  <a:pt x="1033" y="107"/>
                  <a:pt x="1033" y="107"/>
                  <a:pt x="1034" y="106"/>
                </a:cubicBezTo>
                <a:cubicBezTo>
                  <a:pt x="1034" y="106"/>
                  <a:pt x="1034" y="105"/>
                  <a:pt x="1033" y="106"/>
                </a:cubicBezTo>
                <a:cubicBezTo>
                  <a:pt x="1033" y="106"/>
                  <a:pt x="1032" y="106"/>
                  <a:pt x="1033" y="106"/>
                </a:cubicBezTo>
                <a:cubicBezTo>
                  <a:pt x="1033" y="105"/>
                  <a:pt x="1034" y="105"/>
                  <a:pt x="1035" y="105"/>
                </a:cubicBezTo>
                <a:cubicBezTo>
                  <a:pt x="1035" y="104"/>
                  <a:pt x="1036" y="104"/>
                  <a:pt x="1035" y="104"/>
                </a:cubicBezTo>
                <a:cubicBezTo>
                  <a:pt x="1035" y="104"/>
                  <a:pt x="1035" y="105"/>
                  <a:pt x="1036" y="105"/>
                </a:cubicBezTo>
                <a:cubicBezTo>
                  <a:pt x="1036" y="105"/>
                  <a:pt x="1036" y="105"/>
                  <a:pt x="1036" y="105"/>
                </a:cubicBezTo>
                <a:cubicBezTo>
                  <a:pt x="1036" y="105"/>
                  <a:pt x="1035" y="105"/>
                  <a:pt x="1035" y="105"/>
                </a:cubicBezTo>
                <a:cubicBezTo>
                  <a:pt x="1035" y="106"/>
                  <a:pt x="1035" y="106"/>
                  <a:pt x="1035" y="106"/>
                </a:cubicBezTo>
                <a:cubicBezTo>
                  <a:pt x="1036" y="106"/>
                  <a:pt x="1035" y="106"/>
                  <a:pt x="1035" y="106"/>
                </a:cubicBezTo>
                <a:cubicBezTo>
                  <a:pt x="1034" y="106"/>
                  <a:pt x="1034" y="107"/>
                  <a:pt x="1033" y="107"/>
                </a:cubicBezTo>
                <a:cubicBezTo>
                  <a:pt x="1033" y="107"/>
                  <a:pt x="1032" y="107"/>
                  <a:pt x="1033" y="108"/>
                </a:cubicBezTo>
                <a:cubicBezTo>
                  <a:pt x="1033" y="108"/>
                  <a:pt x="1033" y="108"/>
                  <a:pt x="1033" y="108"/>
                </a:cubicBezTo>
                <a:cubicBezTo>
                  <a:pt x="1033" y="108"/>
                  <a:pt x="1031" y="108"/>
                  <a:pt x="1031" y="108"/>
                </a:cubicBezTo>
                <a:cubicBezTo>
                  <a:pt x="1031" y="108"/>
                  <a:pt x="1031" y="108"/>
                  <a:pt x="1030" y="108"/>
                </a:cubicBezTo>
                <a:cubicBezTo>
                  <a:pt x="1030" y="108"/>
                  <a:pt x="1030" y="109"/>
                  <a:pt x="1030" y="109"/>
                </a:cubicBezTo>
                <a:cubicBezTo>
                  <a:pt x="1030" y="109"/>
                  <a:pt x="1029" y="109"/>
                  <a:pt x="1029" y="109"/>
                </a:cubicBezTo>
                <a:cubicBezTo>
                  <a:pt x="1028" y="109"/>
                  <a:pt x="1029" y="109"/>
                  <a:pt x="1029" y="108"/>
                </a:cubicBezTo>
                <a:cubicBezTo>
                  <a:pt x="1029" y="108"/>
                  <a:pt x="1029" y="108"/>
                  <a:pt x="1028" y="108"/>
                </a:cubicBezTo>
                <a:cubicBezTo>
                  <a:pt x="1028" y="107"/>
                  <a:pt x="1028" y="107"/>
                  <a:pt x="1028" y="107"/>
                </a:cubicBezTo>
                <a:cubicBezTo>
                  <a:pt x="1027" y="107"/>
                  <a:pt x="1027" y="107"/>
                  <a:pt x="1026" y="108"/>
                </a:cubicBezTo>
                <a:cubicBezTo>
                  <a:pt x="1026" y="108"/>
                  <a:pt x="1025" y="108"/>
                  <a:pt x="1026" y="108"/>
                </a:cubicBezTo>
                <a:cubicBezTo>
                  <a:pt x="1026" y="108"/>
                  <a:pt x="1026" y="109"/>
                  <a:pt x="1026" y="109"/>
                </a:cubicBezTo>
                <a:cubicBezTo>
                  <a:pt x="1026" y="109"/>
                  <a:pt x="1025" y="109"/>
                  <a:pt x="1025" y="109"/>
                </a:cubicBezTo>
                <a:cubicBezTo>
                  <a:pt x="1025" y="109"/>
                  <a:pt x="1025" y="108"/>
                  <a:pt x="1025" y="108"/>
                </a:cubicBezTo>
                <a:cubicBezTo>
                  <a:pt x="1024" y="108"/>
                  <a:pt x="1024" y="108"/>
                  <a:pt x="1024" y="108"/>
                </a:cubicBezTo>
                <a:cubicBezTo>
                  <a:pt x="1024" y="108"/>
                  <a:pt x="1023" y="109"/>
                  <a:pt x="1023" y="109"/>
                </a:cubicBezTo>
                <a:cubicBezTo>
                  <a:pt x="1023" y="109"/>
                  <a:pt x="1022" y="109"/>
                  <a:pt x="1023" y="109"/>
                </a:cubicBezTo>
                <a:cubicBezTo>
                  <a:pt x="1023" y="110"/>
                  <a:pt x="1024" y="109"/>
                  <a:pt x="1024" y="110"/>
                </a:cubicBezTo>
                <a:cubicBezTo>
                  <a:pt x="1024" y="110"/>
                  <a:pt x="1025" y="110"/>
                  <a:pt x="1024" y="110"/>
                </a:cubicBezTo>
                <a:cubicBezTo>
                  <a:pt x="1023" y="110"/>
                  <a:pt x="1023" y="110"/>
                  <a:pt x="1023" y="110"/>
                </a:cubicBezTo>
                <a:cubicBezTo>
                  <a:pt x="1022" y="110"/>
                  <a:pt x="1022" y="110"/>
                  <a:pt x="1022" y="109"/>
                </a:cubicBezTo>
                <a:cubicBezTo>
                  <a:pt x="1022" y="109"/>
                  <a:pt x="1022" y="109"/>
                  <a:pt x="1022" y="109"/>
                </a:cubicBezTo>
                <a:cubicBezTo>
                  <a:pt x="1021" y="109"/>
                  <a:pt x="1021" y="110"/>
                  <a:pt x="1021" y="110"/>
                </a:cubicBezTo>
                <a:cubicBezTo>
                  <a:pt x="1022" y="110"/>
                  <a:pt x="1022" y="110"/>
                  <a:pt x="1022" y="110"/>
                </a:cubicBezTo>
                <a:cubicBezTo>
                  <a:pt x="1022" y="110"/>
                  <a:pt x="1021" y="110"/>
                  <a:pt x="1021" y="110"/>
                </a:cubicBezTo>
                <a:cubicBezTo>
                  <a:pt x="1021" y="110"/>
                  <a:pt x="1021" y="110"/>
                  <a:pt x="1021" y="111"/>
                </a:cubicBezTo>
                <a:cubicBezTo>
                  <a:pt x="1022" y="111"/>
                  <a:pt x="1022" y="111"/>
                  <a:pt x="1022" y="111"/>
                </a:cubicBezTo>
                <a:cubicBezTo>
                  <a:pt x="1023" y="111"/>
                  <a:pt x="1023" y="111"/>
                  <a:pt x="1023" y="111"/>
                </a:cubicBezTo>
                <a:cubicBezTo>
                  <a:pt x="1022" y="111"/>
                  <a:pt x="1022" y="111"/>
                  <a:pt x="1022" y="111"/>
                </a:cubicBezTo>
                <a:cubicBezTo>
                  <a:pt x="1023" y="112"/>
                  <a:pt x="1023" y="112"/>
                  <a:pt x="1022" y="112"/>
                </a:cubicBezTo>
                <a:cubicBezTo>
                  <a:pt x="1022" y="112"/>
                  <a:pt x="1022" y="112"/>
                  <a:pt x="1021" y="112"/>
                </a:cubicBezTo>
                <a:cubicBezTo>
                  <a:pt x="1021" y="111"/>
                  <a:pt x="1021" y="111"/>
                  <a:pt x="1021" y="111"/>
                </a:cubicBezTo>
                <a:cubicBezTo>
                  <a:pt x="1020" y="110"/>
                  <a:pt x="1021" y="110"/>
                  <a:pt x="1020" y="110"/>
                </a:cubicBezTo>
                <a:cubicBezTo>
                  <a:pt x="1020" y="110"/>
                  <a:pt x="1020" y="110"/>
                  <a:pt x="1020" y="111"/>
                </a:cubicBezTo>
                <a:cubicBezTo>
                  <a:pt x="1020" y="111"/>
                  <a:pt x="1020" y="111"/>
                  <a:pt x="1020" y="111"/>
                </a:cubicBezTo>
                <a:cubicBezTo>
                  <a:pt x="1021" y="112"/>
                  <a:pt x="1022" y="112"/>
                  <a:pt x="1022" y="112"/>
                </a:cubicBezTo>
                <a:cubicBezTo>
                  <a:pt x="1022" y="113"/>
                  <a:pt x="1022" y="113"/>
                  <a:pt x="1022" y="113"/>
                </a:cubicBezTo>
                <a:cubicBezTo>
                  <a:pt x="1022" y="113"/>
                  <a:pt x="1022" y="112"/>
                  <a:pt x="1021" y="112"/>
                </a:cubicBezTo>
                <a:cubicBezTo>
                  <a:pt x="1020" y="112"/>
                  <a:pt x="1020" y="111"/>
                  <a:pt x="1020" y="111"/>
                </a:cubicBezTo>
                <a:cubicBezTo>
                  <a:pt x="1019" y="111"/>
                  <a:pt x="1019" y="111"/>
                  <a:pt x="1019" y="111"/>
                </a:cubicBezTo>
                <a:cubicBezTo>
                  <a:pt x="1019" y="111"/>
                  <a:pt x="1018" y="111"/>
                  <a:pt x="1017" y="111"/>
                </a:cubicBezTo>
                <a:cubicBezTo>
                  <a:pt x="1017" y="111"/>
                  <a:pt x="1017" y="111"/>
                  <a:pt x="1016" y="111"/>
                </a:cubicBezTo>
                <a:cubicBezTo>
                  <a:pt x="1016" y="111"/>
                  <a:pt x="1016" y="111"/>
                  <a:pt x="1015" y="111"/>
                </a:cubicBezTo>
                <a:cubicBezTo>
                  <a:pt x="1015" y="111"/>
                  <a:pt x="1015" y="111"/>
                  <a:pt x="1015" y="112"/>
                </a:cubicBezTo>
                <a:cubicBezTo>
                  <a:pt x="1015" y="112"/>
                  <a:pt x="1016" y="112"/>
                  <a:pt x="1016" y="112"/>
                </a:cubicBezTo>
                <a:cubicBezTo>
                  <a:pt x="1015" y="112"/>
                  <a:pt x="1015" y="112"/>
                  <a:pt x="1015" y="112"/>
                </a:cubicBezTo>
                <a:cubicBezTo>
                  <a:pt x="1014" y="111"/>
                  <a:pt x="1014" y="112"/>
                  <a:pt x="1014" y="112"/>
                </a:cubicBezTo>
                <a:cubicBezTo>
                  <a:pt x="1015" y="112"/>
                  <a:pt x="1015" y="113"/>
                  <a:pt x="1016" y="113"/>
                </a:cubicBezTo>
                <a:cubicBezTo>
                  <a:pt x="1016" y="113"/>
                  <a:pt x="1017" y="113"/>
                  <a:pt x="1017" y="112"/>
                </a:cubicBezTo>
                <a:cubicBezTo>
                  <a:pt x="1017" y="112"/>
                  <a:pt x="1018" y="112"/>
                  <a:pt x="1018" y="112"/>
                </a:cubicBezTo>
                <a:cubicBezTo>
                  <a:pt x="1017" y="113"/>
                  <a:pt x="1017" y="113"/>
                  <a:pt x="1017" y="113"/>
                </a:cubicBezTo>
                <a:cubicBezTo>
                  <a:pt x="1018" y="113"/>
                  <a:pt x="1019" y="112"/>
                  <a:pt x="1019" y="112"/>
                </a:cubicBezTo>
                <a:cubicBezTo>
                  <a:pt x="1020" y="112"/>
                  <a:pt x="1021" y="113"/>
                  <a:pt x="1020" y="113"/>
                </a:cubicBezTo>
                <a:cubicBezTo>
                  <a:pt x="1020" y="113"/>
                  <a:pt x="1020" y="112"/>
                  <a:pt x="1019" y="113"/>
                </a:cubicBezTo>
                <a:cubicBezTo>
                  <a:pt x="1018" y="113"/>
                  <a:pt x="1017" y="113"/>
                  <a:pt x="1017" y="113"/>
                </a:cubicBezTo>
                <a:cubicBezTo>
                  <a:pt x="1017" y="114"/>
                  <a:pt x="1018" y="114"/>
                  <a:pt x="1018" y="114"/>
                </a:cubicBezTo>
                <a:cubicBezTo>
                  <a:pt x="1019" y="113"/>
                  <a:pt x="1018" y="114"/>
                  <a:pt x="1017" y="114"/>
                </a:cubicBezTo>
                <a:cubicBezTo>
                  <a:pt x="1017" y="114"/>
                  <a:pt x="1017" y="113"/>
                  <a:pt x="1016" y="113"/>
                </a:cubicBezTo>
                <a:cubicBezTo>
                  <a:pt x="1016" y="113"/>
                  <a:pt x="1015" y="113"/>
                  <a:pt x="1015" y="113"/>
                </a:cubicBezTo>
                <a:cubicBezTo>
                  <a:pt x="1015" y="113"/>
                  <a:pt x="1014" y="112"/>
                  <a:pt x="1014" y="112"/>
                </a:cubicBezTo>
                <a:cubicBezTo>
                  <a:pt x="1014" y="112"/>
                  <a:pt x="1014" y="113"/>
                  <a:pt x="1014" y="113"/>
                </a:cubicBezTo>
                <a:cubicBezTo>
                  <a:pt x="1014" y="113"/>
                  <a:pt x="1013" y="113"/>
                  <a:pt x="1013" y="113"/>
                </a:cubicBezTo>
                <a:cubicBezTo>
                  <a:pt x="1013" y="113"/>
                  <a:pt x="1012" y="113"/>
                  <a:pt x="1012" y="113"/>
                </a:cubicBezTo>
                <a:cubicBezTo>
                  <a:pt x="1011" y="113"/>
                  <a:pt x="1012" y="114"/>
                  <a:pt x="1012" y="114"/>
                </a:cubicBezTo>
                <a:cubicBezTo>
                  <a:pt x="1012" y="114"/>
                  <a:pt x="1013" y="114"/>
                  <a:pt x="1014" y="114"/>
                </a:cubicBezTo>
                <a:cubicBezTo>
                  <a:pt x="1014" y="115"/>
                  <a:pt x="1015" y="115"/>
                  <a:pt x="1015" y="115"/>
                </a:cubicBezTo>
                <a:cubicBezTo>
                  <a:pt x="1015" y="115"/>
                  <a:pt x="1016" y="115"/>
                  <a:pt x="1016" y="115"/>
                </a:cubicBezTo>
                <a:cubicBezTo>
                  <a:pt x="1017" y="115"/>
                  <a:pt x="1016" y="116"/>
                  <a:pt x="1016" y="116"/>
                </a:cubicBezTo>
                <a:cubicBezTo>
                  <a:pt x="1015" y="115"/>
                  <a:pt x="1015" y="116"/>
                  <a:pt x="1015" y="116"/>
                </a:cubicBezTo>
                <a:cubicBezTo>
                  <a:pt x="1016" y="116"/>
                  <a:pt x="1015" y="117"/>
                  <a:pt x="1015" y="117"/>
                </a:cubicBezTo>
                <a:cubicBezTo>
                  <a:pt x="1015" y="117"/>
                  <a:pt x="1014" y="116"/>
                  <a:pt x="1015" y="116"/>
                </a:cubicBezTo>
                <a:cubicBezTo>
                  <a:pt x="1015" y="115"/>
                  <a:pt x="1015" y="115"/>
                  <a:pt x="1014" y="115"/>
                </a:cubicBezTo>
                <a:cubicBezTo>
                  <a:pt x="1013" y="114"/>
                  <a:pt x="1013" y="115"/>
                  <a:pt x="1013" y="114"/>
                </a:cubicBezTo>
                <a:cubicBezTo>
                  <a:pt x="1012" y="114"/>
                  <a:pt x="1012" y="115"/>
                  <a:pt x="1012" y="115"/>
                </a:cubicBezTo>
                <a:cubicBezTo>
                  <a:pt x="1013" y="115"/>
                  <a:pt x="1013" y="116"/>
                  <a:pt x="1013" y="116"/>
                </a:cubicBezTo>
                <a:cubicBezTo>
                  <a:pt x="1012" y="116"/>
                  <a:pt x="1012" y="115"/>
                  <a:pt x="1012" y="115"/>
                </a:cubicBezTo>
                <a:cubicBezTo>
                  <a:pt x="1012" y="115"/>
                  <a:pt x="1011" y="115"/>
                  <a:pt x="1011" y="115"/>
                </a:cubicBezTo>
                <a:cubicBezTo>
                  <a:pt x="1011" y="115"/>
                  <a:pt x="1010" y="115"/>
                  <a:pt x="1010" y="116"/>
                </a:cubicBezTo>
                <a:cubicBezTo>
                  <a:pt x="1011" y="116"/>
                  <a:pt x="1012" y="116"/>
                  <a:pt x="1011" y="117"/>
                </a:cubicBezTo>
                <a:cubicBezTo>
                  <a:pt x="1011" y="117"/>
                  <a:pt x="1011" y="117"/>
                  <a:pt x="1010" y="116"/>
                </a:cubicBezTo>
                <a:cubicBezTo>
                  <a:pt x="1010" y="116"/>
                  <a:pt x="1010" y="116"/>
                  <a:pt x="1010" y="116"/>
                </a:cubicBezTo>
                <a:cubicBezTo>
                  <a:pt x="1010" y="116"/>
                  <a:pt x="1009" y="116"/>
                  <a:pt x="1009" y="116"/>
                </a:cubicBezTo>
                <a:cubicBezTo>
                  <a:pt x="1009" y="116"/>
                  <a:pt x="1009" y="117"/>
                  <a:pt x="1009" y="116"/>
                </a:cubicBezTo>
                <a:cubicBezTo>
                  <a:pt x="1008" y="116"/>
                  <a:pt x="1008" y="116"/>
                  <a:pt x="1009" y="116"/>
                </a:cubicBezTo>
                <a:cubicBezTo>
                  <a:pt x="1009" y="116"/>
                  <a:pt x="1009" y="115"/>
                  <a:pt x="1009" y="115"/>
                </a:cubicBezTo>
                <a:cubicBezTo>
                  <a:pt x="1008" y="115"/>
                  <a:pt x="1008" y="115"/>
                  <a:pt x="1008" y="115"/>
                </a:cubicBezTo>
                <a:cubicBezTo>
                  <a:pt x="1008" y="116"/>
                  <a:pt x="1008" y="116"/>
                  <a:pt x="1008" y="116"/>
                </a:cubicBezTo>
                <a:cubicBezTo>
                  <a:pt x="1008" y="116"/>
                  <a:pt x="1007" y="116"/>
                  <a:pt x="1008" y="116"/>
                </a:cubicBezTo>
                <a:cubicBezTo>
                  <a:pt x="1008" y="117"/>
                  <a:pt x="1008" y="117"/>
                  <a:pt x="1008" y="117"/>
                </a:cubicBezTo>
                <a:cubicBezTo>
                  <a:pt x="1007" y="117"/>
                  <a:pt x="1007" y="117"/>
                  <a:pt x="1007" y="117"/>
                </a:cubicBezTo>
                <a:cubicBezTo>
                  <a:pt x="1007" y="117"/>
                  <a:pt x="1007" y="117"/>
                  <a:pt x="1007" y="118"/>
                </a:cubicBezTo>
                <a:cubicBezTo>
                  <a:pt x="1007" y="118"/>
                  <a:pt x="1008" y="118"/>
                  <a:pt x="1009" y="118"/>
                </a:cubicBezTo>
                <a:cubicBezTo>
                  <a:pt x="1009" y="118"/>
                  <a:pt x="1010" y="118"/>
                  <a:pt x="1010" y="118"/>
                </a:cubicBezTo>
                <a:cubicBezTo>
                  <a:pt x="1011" y="118"/>
                  <a:pt x="1011" y="118"/>
                  <a:pt x="1012" y="118"/>
                </a:cubicBezTo>
                <a:cubicBezTo>
                  <a:pt x="1013" y="118"/>
                  <a:pt x="1014" y="118"/>
                  <a:pt x="1014" y="118"/>
                </a:cubicBezTo>
                <a:cubicBezTo>
                  <a:pt x="1013" y="118"/>
                  <a:pt x="1013" y="118"/>
                  <a:pt x="1012" y="118"/>
                </a:cubicBezTo>
                <a:cubicBezTo>
                  <a:pt x="1011" y="118"/>
                  <a:pt x="1011" y="118"/>
                  <a:pt x="1011" y="118"/>
                </a:cubicBezTo>
                <a:cubicBezTo>
                  <a:pt x="1011" y="119"/>
                  <a:pt x="1011" y="119"/>
                  <a:pt x="1010" y="118"/>
                </a:cubicBezTo>
                <a:cubicBezTo>
                  <a:pt x="1010" y="118"/>
                  <a:pt x="1010" y="118"/>
                  <a:pt x="1010" y="118"/>
                </a:cubicBezTo>
                <a:cubicBezTo>
                  <a:pt x="1010" y="119"/>
                  <a:pt x="1010" y="119"/>
                  <a:pt x="1010" y="119"/>
                </a:cubicBezTo>
                <a:cubicBezTo>
                  <a:pt x="1010" y="118"/>
                  <a:pt x="1010" y="118"/>
                  <a:pt x="1009" y="118"/>
                </a:cubicBezTo>
                <a:cubicBezTo>
                  <a:pt x="1009" y="118"/>
                  <a:pt x="1009" y="118"/>
                  <a:pt x="1008" y="118"/>
                </a:cubicBezTo>
                <a:cubicBezTo>
                  <a:pt x="1007" y="118"/>
                  <a:pt x="1007" y="118"/>
                  <a:pt x="1007" y="118"/>
                </a:cubicBezTo>
                <a:cubicBezTo>
                  <a:pt x="1006" y="118"/>
                  <a:pt x="1006" y="118"/>
                  <a:pt x="1006" y="117"/>
                </a:cubicBezTo>
                <a:cubicBezTo>
                  <a:pt x="1006" y="117"/>
                  <a:pt x="1005" y="117"/>
                  <a:pt x="1005" y="117"/>
                </a:cubicBezTo>
                <a:cubicBezTo>
                  <a:pt x="1006" y="117"/>
                  <a:pt x="1006" y="117"/>
                  <a:pt x="1006" y="118"/>
                </a:cubicBezTo>
                <a:cubicBezTo>
                  <a:pt x="1006" y="118"/>
                  <a:pt x="1006" y="118"/>
                  <a:pt x="1005" y="118"/>
                </a:cubicBezTo>
                <a:cubicBezTo>
                  <a:pt x="1005" y="118"/>
                  <a:pt x="1005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8"/>
                  <a:pt x="1006" y="118"/>
                  <a:pt x="1006" y="119"/>
                </a:cubicBezTo>
                <a:cubicBezTo>
                  <a:pt x="1006" y="119"/>
                  <a:pt x="1005" y="119"/>
                  <a:pt x="1005" y="119"/>
                </a:cubicBezTo>
                <a:cubicBezTo>
                  <a:pt x="1005" y="120"/>
                  <a:pt x="1006" y="120"/>
                  <a:pt x="1006" y="119"/>
                </a:cubicBezTo>
                <a:cubicBezTo>
                  <a:pt x="1007" y="119"/>
                  <a:pt x="1007" y="119"/>
                  <a:pt x="1007" y="120"/>
                </a:cubicBezTo>
                <a:cubicBezTo>
                  <a:pt x="1007" y="120"/>
                  <a:pt x="1007" y="120"/>
                  <a:pt x="1007" y="120"/>
                </a:cubicBezTo>
                <a:cubicBezTo>
                  <a:pt x="1008" y="120"/>
                  <a:pt x="1009" y="120"/>
                  <a:pt x="1009" y="120"/>
                </a:cubicBezTo>
                <a:cubicBezTo>
                  <a:pt x="1009" y="120"/>
                  <a:pt x="1008" y="121"/>
                  <a:pt x="1007" y="121"/>
                </a:cubicBezTo>
                <a:cubicBezTo>
                  <a:pt x="1007" y="120"/>
                  <a:pt x="1006" y="120"/>
                  <a:pt x="1006" y="120"/>
                </a:cubicBezTo>
                <a:cubicBezTo>
                  <a:pt x="1006" y="121"/>
                  <a:pt x="1005" y="121"/>
                  <a:pt x="1006" y="121"/>
                </a:cubicBezTo>
                <a:cubicBezTo>
                  <a:pt x="1006" y="121"/>
                  <a:pt x="1006" y="122"/>
                  <a:pt x="1006" y="122"/>
                </a:cubicBezTo>
                <a:cubicBezTo>
                  <a:pt x="1006" y="122"/>
                  <a:pt x="1007" y="123"/>
                  <a:pt x="1007" y="123"/>
                </a:cubicBezTo>
                <a:cubicBezTo>
                  <a:pt x="1007" y="123"/>
                  <a:pt x="1008" y="122"/>
                  <a:pt x="1009" y="122"/>
                </a:cubicBezTo>
                <a:cubicBezTo>
                  <a:pt x="1010" y="122"/>
                  <a:pt x="1010" y="122"/>
                  <a:pt x="1011" y="122"/>
                </a:cubicBezTo>
                <a:cubicBezTo>
                  <a:pt x="1012" y="123"/>
                  <a:pt x="1012" y="123"/>
                  <a:pt x="1012" y="122"/>
                </a:cubicBezTo>
                <a:cubicBezTo>
                  <a:pt x="1013" y="122"/>
                  <a:pt x="1013" y="122"/>
                  <a:pt x="1013" y="121"/>
                </a:cubicBezTo>
                <a:cubicBezTo>
                  <a:pt x="1013" y="121"/>
                  <a:pt x="1013" y="121"/>
                  <a:pt x="1013" y="121"/>
                </a:cubicBezTo>
                <a:cubicBezTo>
                  <a:pt x="1013" y="122"/>
                  <a:pt x="1012" y="122"/>
                  <a:pt x="1013" y="122"/>
                </a:cubicBezTo>
                <a:cubicBezTo>
                  <a:pt x="1013" y="122"/>
                  <a:pt x="1015" y="122"/>
                  <a:pt x="1015" y="122"/>
                </a:cubicBezTo>
                <a:cubicBezTo>
                  <a:pt x="1015" y="122"/>
                  <a:pt x="1016" y="122"/>
                  <a:pt x="1015" y="122"/>
                </a:cubicBezTo>
                <a:cubicBezTo>
                  <a:pt x="1015" y="122"/>
                  <a:pt x="1015" y="122"/>
                  <a:pt x="1015" y="122"/>
                </a:cubicBezTo>
                <a:cubicBezTo>
                  <a:pt x="1016" y="122"/>
                  <a:pt x="1016" y="122"/>
                  <a:pt x="1016" y="122"/>
                </a:cubicBezTo>
                <a:cubicBezTo>
                  <a:pt x="1016" y="122"/>
                  <a:pt x="1016" y="121"/>
                  <a:pt x="1017" y="121"/>
                </a:cubicBezTo>
                <a:cubicBezTo>
                  <a:pt x="1017" y="121"/>
                  <a:pt x="1017" y="121"/>
                  <a:pt x="1017" y="120"/>
                </a:cubicBezTo>
                <a:cubicBezTo>
                  <a:pt x="1017" y="120"/>
                  <a:pt x="1018" y="120"/>
                  <a:pt x="1018" y="120"/>
                </a:cubicBezTo>
                <a:cubicBezTo>
                  <a:pt x="1017" y="120"/>
                  <a:pt x="1017" y="121"/>
                  <a:pt x="1017" y="121"/>
                </a:cubicBezTo>
                <a:cubicBezTo>
                  <a:pt x="1017" y="122"/>
                  <a:pt x="1016" y="122"/>
                  <a:pt x="1017" y="122"/>
                </a:cubicBezTo>
                <a:cubicBezTo>
                  <a:pt x="1017" y="122"/>
                  <a:pt x="1018" y="122"/>
                  <a:pt x="1018" y="122"/>
                </a:cubicBezTo>
                <a:cubicBezTo>
                  <a:pt x="1017" y="122"/>
                  <a:pt x="1017" y="122"/>
                  <a:pt x="1016" y="122"/>
                </a:cubicBezTo>
                <a:cubicBezTo>
                  <a:pt x="1016" y="122"/>
                  <a:pt x="1015" y="123"/>
                  <a:pt x="1015" y="123"/>
                </a:cubicBezTo>
                <a:cubicBezTo>
                  <a:pt x="1015" y="123"/>
                  <a:pt x="1016" y="124"/>
                  <a:pt x="1015" y="124"/>
                </a:cubicBezTo>
                <a:cubicBezTo>
                  <a:pt x="1015" y="124"/>
                  <a:pt x="1015" y="124"/>
                  <a:pt x="1014" y="124"/>
                </a:cubicBezTo>
                <a:cubicBezTo>
                  <a:pt x="1014" y="124"/>
                  <a:pt x="1014" y="124"/>
                  <a:pt x="1014" y="123"/>
                </a:cubicBezTo>
                <a:cubicBezTo>
                  <a:pt x="1014" y="123"/>
                  <a:pt x="1014" y="123"/>
                  <a:pt x="1014" y="123"/>
                </a:cubicBezTo>
                <a:cubicBezTo>
                  <a:pt x="1013" y="122"/>
                  <a:pt x="1013" y="122"/>
                  <a:pt x="1013" y="122"/>
                </a:cubicBezTo>
                <a:cubicBezTo>
                  <a:pt x="1012" y="123"/>
                  <a:pt x="1012" y="123"/>
                  <a:pt x="1012" y="123"/>
                </a:cubicBezTo>
                <a:cubicBezTo>
                  <a:pt x="1011" y="123"/>
                  <a:pt x="1010" y="122"/>
                  <a:pt x="1010" y="123"/>
                </a:cubicBezTo>
                <a:cubicBezTo>
                  <a:pt x="1009" y="123"/>
                  <a:pt x="1008" y="123"/>
                  <a:pt x="1008" y="123"/>
                </a:cubicBezTo>
                <a:cubicBezTo>
                  <a:pt x="1007" y="123"/>
                  <a:pt x="1007" y="123"/>
                  <a:pt x="1006" y="123"/>
                </a:cubicBezTo>
                <a:cubicBezTo>
                  <a:pt x="1006" y="123"/>
                  <a:pt x="1005" y="123"/>
                  <a:pt x="1005" y="123"/>
                </a:cubicBezTo>
                <a:cubicBezTo>
                  <a:pt x="1005" y="124"/>
                  <a:pt x="1006" y="124"/>
                  <a:pt x="1006" y="124"/>
                </a:cubicBezTo>
                <a:cubicBezTo>
                  <a:pt x="1006" y="124"/>
                  <a:pt x="1006" y="124"/>
                  <a:pt x="1005" y="124"/>
                </a:cubicBezTo>
                <a:cubicBezTo>
                  <a:pt x="1005" y="124"/>
                  <a:pt x="1005" y="124"/>
                  <a:pt x="1005" y="124"/>
                </a:cubicBezTo>
                <a:cubicBezTo>
                  <a:pt x="1005" y="124"/>
                  <a:pt x="1005" y="124"/>
                  <a:pt x="1005" y="124"/>
                </a:cubicBezTo>
                <a:cubicBezTo>
                  <a:pt x="1005" y="125"/>
                  <a:pt x="1006" y="125"/>
                  <a:pt x="1006" y="124"/>
                </a:cubicBezTo>
                <a:cubicBezTo>
                  <a:pt x="1006" y="124"/>
                  <a:pt x="1007" y="124"/>
                  <a:pt x="1007" y="124"/>
                </a:cubicBezTo>
                <a:cubicBezTo>
                  <a:pt x="1007" y="124"/>
                  <a:pt x="1007" y="124"/>
                  <a:pt x="1007" y="125"/>
                </a:cubicBezTo>
                <a:cubicBezTo>
                  <a:pt x="1007" y="125"/>
                  <a:pt x="1007" y="125"/>
                  <a:pt x="1007" y="125"/>
                </a:cubicBezTo>
                <a:cubicBezTo>
                  <a:pt x="1007" y="125"/>
                  <a:pt x="1006" y="125"/>
                  <a:pt x="1006" y="125"/>
                </a:cubicBezTo>
                <a:cubicBezTo>
                  <a:pt x="1006" y="125"/>
                  <a:pt x="1006" y="125"/>
                  <a:pt x="1005" y="125"/>
                </a:cubicBezTo>
                <a:cubicBezTo>
                  <a:pt x="1005" y="125"/>
                  <a:pt x="1005" y="125"/>
                  <a:pt x="1005" y="125"/>
                </a:cubicBezTo>
                <a:cubicBezTo>
                  <a:pt x="1006" y="126"/>
                  <a:pt x="1006" y="126"/>
                  <a:pt x="1006" y="126"/>
                </a:cubicBezTo>
                <a:cubicBezTo>
                  <a:pt x="1006" y="126"/>
                  <a:pt x="1006" y="126"/>
                  <a:pt x="1006" y="126"/>
                </a:cubicBezTo>
                <a:cubicBezTo>
                  <a:pt x="1007" y="126"/>
                  <a:pt x="1006" y="127"/>
                  <a:pt x="1006" y="127"/>
                </a:cubicBezTo>
                <a:cubicBezTo>
                  <a:pt x="1006" y="127"/>
                  <a:pt x="1006" y="128"/>
                  <a:pt x="1006" y="128"/>
                </a:cubicBezTo>
                <a:cubicBezTo>
                  <a:pt x="1007" y="129"/>
                  <a:pt x="1007" y="129"/>
                  <a:pt x="1007" y="129"/>
                </a:cubicBezTo>
                <a:cubicBezTo>
                  <a:pt x="1007" y="128"/>
                  <a:pt x="1008" y="128"/>
                  <a:pt x="1008" y="128"/>
                </a:cubicBezTo>
                <a:cubicBezTo>
                  <a:pt x="1008" y="128"/>
                  <a:pt x="1008" y="128"/>
                  <a:pt x="1008" y="129"/>
                </a:cubicBezTo>
                <a:cubicBezTo>
                  <a:pt x="1008" y="129"/>
                  <a:pt x="1008" y="129"/>
                  <a:pt x="1008" y="129"/>
                </a:cubicBezTo>
                <a:cubicBezTo>
                  <a:pt x="1008" y="130"/>
                  <a:pt x="1009" y="130"/>
                  <a:pt x="1009" y="129"/>
                </a:cubicBezTo>
                <a:cubicBezTo>
                  <a:pt x="1009" y="129"/>
                  <a:pt x="1009" y="129"/>
                  <a:pt x="1010" y="128"/>
                </a:cubicBezTo>
                <a:cubicBezTo>
                  <a:pt x="1010" y="128"/>
                  <a:pt x="1011" y="128"/>
                  <a:pt x="1011" y="127"/>
                </a:cubicBezTo>
                <a:cubicBezTo>
                  <a:pt x="1011" y="127"/>
                  <a:pt x="1013" y="127"/>
                  <a:pt x="1013" y="127"/>
                </a:cubicBezTo>
                <a:cubicBezTo>
                  <a:pt x="1013" y="127"/>
                  <a:pt x="1015" y="126"/>
                  <a:pt x="1015" y="126"/>
                </a:cubicBezTo>
                <a:cubicBezTo>
                  <a:pt x="1015" y="127"/>
                  <a:pt x="1014" y="127"/>
                  <a:pt x="1014" y="127"/>
                </a:cubicBezTo>
                <a:cubicBezTo>
                  <a:pt x="1013" y="127"/>
                  <a:pt x="1013" y="127"/>
                  <a:pt x="1013" y="128"/>
                </a:cubicBezTo>
                <a:cubicBezTo>
                  <a:pt x="1013" y="128"/>
                  <a:pt x="1013" y="129"/>
                  <a:pt x="1013" y="129"/>
                </a:cubicBezTo>
                <a:cubicBezTo>
                  <a:pt x="1012" y="128"/>
                  <a:pt x="1012" y="128"/>
                  <a:pt x="1013" y="128"/>
                </a:cubicBezTo>
                <a:cubicBezTo>
                  <a:pt x="1013" y="127"/>
                  <a:pt x="1013" y="127"/>
                  <a:pt x="1012" y="127"/>
                </a:cubicBezTo>
                <a:cubicBezTo>
                  <a:pt x="1012" y="127"/>
                  <a:pt x="1011" y="128"/>
                  <a:pt x="1011" y="128"/>
                </a:cubicBezTo>
                <a:cubicBezTo>
                  <a:pt x="1010" y="129"/>
                  <a:pt x="1011" y="129"/>
                  <a:pt x="1011" y="129"/>
                </a:cubicBezTo>
                <a:cubicBezTo>
                  <a:pt x="1011" y="129"/>
                  <a:pt x="1011" y="129"/>
                  <a:pt x="1010" y="129"/>
                </a:cubicBezTo>
                <a:cubicBezTo>
                  <a:pt x="1010" y="130"/>
                  <a:pt x="1010" y="130"/>
                  <a:pt x="1009" y="130"/>
                </a:cubicBezTo>
                <a:cubicBezTo>
                  <a:pt x="1008" y="131"/>
                  <a:pt x="1008" y="131"/>
                  <a:pt x="1008" y="131"/>
                </a:cubicBezTo>
                <a:cubicBezTo>
                  <a:pt x="1009" y="131"/>
                  <a:pt x="1009" y="131"/>
                  <a:pt x="1009" y="131"/>
                </a:cubicBezTo>
                <a:cubicBezTo>
                  <a:pt x="1010" y="131"/>
                  <a:pt x="1010" y="131"/>
                  <a:pt x="1011" y="131"/>
                </a:cubicBezTo>
                <a:cubicBezTo>
                  <a:pt x="1011" y="131"/>
                  <a:pt x="1011" y="131"/>
                  <a:pt x="1010" y="131"/>
                </a:cubicBezTo>
                <a:cubicBezTo>
                  <a:pt x="1009" y="131"/>
                  <a:pt x="1009" y="131"/>
                  <a:pt x="1009" y="132"/>
                </a:cubicBezTo>
                <a:cubicBezTo>
                  <a:pt x="1009" y="132"/>
                  <a:pt x="1009" y="132"/>
                  <a:pt x="1009" y="132"/>
                </a:cubicBezTo>
                <a:cubicBezTo>
                  <a:pt x="1008" y="132"/>
                  <a:pt x="1008" y="132"/>
                  <a:pt x="1008" y="132"/>
                </a:cubicBezTo>
                <a:cubicBezTo>
                  <a:pt x="1007" y="132"/>
                  <a:pt x="1007" y="133"/>
                  <a:pt x="1008" y="133"/>
                </a:cubicBezTo>
                <a:cubicBezTo>
                  <a:pt x="1008" y="134"/>
                  <a:pt x="1008" y="134"/>
                  <a:pt x="1008" y="134"/>
                </a:cubicBezTo>
                <a:cubicBezTo>
                  <a:pt x="1008" y="134"/>
                  <a:pt x="1009" y="134"/>
                  <a:pt x="1009" y="133"/>
                </a:cubicBezTo>
                <a:cubicBezTo>
                  <a:pt x="1009" y="133"/>
                  <a:pt x="1010" y="133"/>
                  <a:pt x="1010" y="133"/>
                </a:cubicBezTo>
                <a:cubicBezTo>
                  <a:pt x="1010" y="133"/>
                  <a:pt x="1010" y="133"/>
                  <a:pt x="1011" y="133"/>
                </a:cubicBezTo>
                <a:cubicBezTo>
                  <a:pt x="1011" y="133"/>
                  <a:pt x="1011" y="132"/>
                  <a:pt x="1011" y="132"/>
                </a:cubicBezTo>
                <a:cubicBezTo>
                  <a:pt x="1011" y="133"/>
                  <a:pt x="1011" y="133"/>
                  <a:pt x="1012" y="132"/>
                </a:cubicBezTo>
                <a:cubicBezTo>
                  <a:pt x="1012" y="132"/>
                  <a:pt x="1012" y="133"/>
                  <a:pt x="1012" y="133"/>
                </a:cubicBezTo>
                <a:cubicBezTo>
                  <a:pt x="1012" y="133"/>
                  <a:pt x="1011" y="132"/>
                  <a:pt x="1011" y="133"/>
                </a:cubicBezTo>
                <a:cubicBezTo>
                  <a:pt x="1011" y="133"/>
                  <a:pt x="1011" y="133"/>
                  <a:pt x="1010" y="133"/>
                </a:cubicBezTo>
                <a:cubicBezTo>
                  <a:pt x="1010" y="134"/>
                  <a:pt x="1010" y="134"/>
                  <a:pt x="1010" y="134"/>
                </a:cubicBezTo>
                <a:cubicBezTo>
                  <a:pt x="1011" y="134"/>
                  <a:pt x="1011" y="134"/>
                  <a:pt x="1012" y="134"/>
                </a:cubicBezTo>
                <a:cubicBezTo>
                  <a:pt x="1012" y="134"/>
                  <a:pt x="1012" y="134"/>
                  <a:pt x="1012" y="134"/>
                </a:cubicBezTo>
                <a:cubicBezTo>
                  <a:pt x="1012" y="134"/>
                  <a:pt x="1011" y="134"/>
                  <a:pt x="1010" y="134"/>
                </a:cubicBezTo>
                <a:cubicBezTo>
                  <a:pt x="1010" y="135"/>
                  <a:pt x="1010" y="135"/>
                  <a:pt x="1010" y="135"/>
                </a:cubicBezTo>
                <a:cubicBezTo>
                  <a:pt x="1010" y="135"/>
                  <a:pt x="1010" y="135"/>
                  <a:pt x="1010" y="135"/>
                </a:cubicBezTo>
                <a:cubicBezTo>
                  <a:pt x="1009" y="135"/>
                  <a:pt x="1009" y="135"/>
                  <a:pt x="1009" y="136"/>
                </a:cubicBezTo>
                <a:cubicBezTo>
                  <a:pt x="1009" y="136"/>
                  <a:pt x="1010" y="136"/>
                  <a:pt x="1010" y="136"/>
                </a:cubicBezTo>
                <a:cubicBezTo>
                  <a:pt x="1010" y="136"/>
                  <a:pt x="1011" y="136"/>
                  <a:pt x="1011" y="136"/>
                </a:cubicBezTo>
                <a:cubicBezTo>
                  <a:pt x="1012" y="136"/>
                  <a:pt x="1012" y="136"/>
                  <a:pt x="1012" y="136"/>
                </a:cubicBezTo>
                <a:cubicBezTo>
                  <a:pt x="1013" y="136"/>
                  <a:pt x="1012" y="136"/>
                  <a:pt x="1011" y="136"/>
                </a:cubicBezTo>
                <a:cubicBezTo>
                  <a:pt x="1011" y="136"/>
                  <a:pt x="1011" y="136"/>
                  <a:pt x="1010" y="136"/>
                </a:cubicBezTo>
                <a:cubicBezTo>
                  <a:pt x="1010" y="137"/>
                  <a:pt x="1011" y="137"/>
                  <a:pt x="1010" y="137"/>
                </a:cubicBezTo>
                <a:cubicBezTo>
                  <a:pt x="1010" y="137"/>
                  <a:pt x="1010" y="137"/>
                  <a:pt x="1009" y="136"/>
                </a:cubicBezTo>
                <a:cubicBezTo>
                  <a:pt x="1009" y="136"/>
                  <a:pt x="1008" y="136"/>
                  <a:pt x="1008" y="136"/>
                </a:cubicBezTo>
                <a:cubicBezTo>
                  <a:pt x="1008" y="136"/>
                  <a:pt x="1008" y="136"/>
                  <a:pt x="1007" y="136"/>
                </a:cubicBezTo>
                <a:cubicBezTo>
                  <a:pt x="1007" y="136"/>
                  <a:pt x="1008" y="136"/>
                  <a:pt x="1008" y="136"/>
                </a:cubicBezTo>
                <a:cubicBezTo>
                  <a:pt x="1008" y="137"/>
                  <a:pt x="1007" y="137"/>
                  <a:pt x="1007" y="138"/>
                </a:cubicBezTo>
                <a:cubicBezTo>
                  <a:pt x="1007" y="138"/>
                  <a:pt x="1007" y="138"/>
                  <a:pt x="1008" y="139"/>
                </a:cubicBezTo>
                <a:cubicBezTo>
                  <a:pt x="1008" y="139"/>
                  <a:pt x="1009" y="140"/>
                  <a:pt x="1009" y="140"/>
                </a:cubicBezTo>
                <a:cubicBezTo>
                  <a:pt x="1010" y="140"/>
                  <a:pt x="1011" y="141"/>
                  <a:pt x="1011" y="141"/>
                </a:cubicBezTo>
                <a:cubicBezTo>
                  <a:pt x="1012" y="141"/>
                  <a:pt x="1013" y="141"/>
                  <a:pt x="1013" y="141"/>
                </a:cubicBezTo>
                <a:cubicBezTo>
                  <a:pt x="1013" y="141"/>
                  <a:pt x="1014" y="141"/>
                  <a:pt x="1014" y="141"/>
                </a:cubicBezTo>
                <a:cubicBezTo>
                  <a:pt x="1013" y="141"/>
                  <a:pt x="1012" y="141"/>
                  <a:pt x="1012" y="141"/>
                </a:cubicBezTo>
                <a:cubicBezTo>
                  <a:pt x="1012" y="142"/>
                  <a:pt x="1012" y="142"/>
                  <a:pt x="1013" y="142"/>
                </a:cubicBezTo>
                <a:cubicBezTo>
                  <a:pt x="1013" y="142"/>
                  <a:pt x="1014" y="142"/>
                  <a:pt x="1015" y="142"/>
                </a:cubicBezTo>
                <a:cubicBezTo>
                  <a:pt x="1015" y="142"/>
                  <a:pt x="1016" y="142"/>
                  <a:pt x="1016" y="142"/>
                </a:cubicBezTo>
                <a:cubicBezTo>
                  <a:pt x="1016" y="143"/>
                  <a:pt x="1017" y="142"/>
                  <a:pt x="1017" y="142"/>
                </a:cubicBezTo>
                <a:cubicBezTo>
                  <a:pt x="1018" y="142"/>
                  <a:pt x="1019" y="142"/>
                  <a:pt x="1019" y="142"/>
                </a:cubicBezTo>
                <a:cubicBezTo>
                  <a:pt x="1020" y="142"/>
                  <a:pt x="1021" y="141"/>
                  <a:pt x="1022" y="141"/>
                </a:cubicBezTo>
                <a:cubicBezTo>
                  <a:pt x="1022" y="140"/>
                  <a:pt x="1023" y="140"/>
                  <a:pt x="1024" y="139"/>
                </a:cubicBezTo>
                <a:cubicBezTo>
                  <a:pt x="1024" y="139"/>
                  <a:pt x="1024" y="139"/>
                  <a:pt x="1025" y="138"/>
                </a:cubicBezTo>
                <a:cubicBezTo>
                  <a:pt x="1025" y="138"/>
                  <a:pt x="1024" y="138"/>
                  <a:pt x="1025" y="138"/>
                </a:cubicBezTo>
                <a:cubicBezTo>
                  <a:pt x="1025" y="138"/>
                  <a:pt x="1026" y="138"/>
                  <a:pt x="1026" y="138"/>
                </a:cubicBezTo>
                <a:cubicBezTo>
                  <a:pt x="1026" y="137"/>
                  <a:pt x="1026" y="137"/>
                  <a:pt x="1026" y="137"/>
                </a:cubicBezTo>
                <a:cubicBezTo>
                  <a:pt x="1026" y="137"/>
                  <a:pt x="1027" y="137"/>
                  <a:pt x="1027" y="136"/>
                </a:cubicBezTo>
                <a:cubicBezTo>
                  <a:pt x="1028" y="136"/>
                  <a:pt x="1028" y="136"/>
                  <a:pt x="1027" y="136"/>
                </a:cubicBezTo>
                <a:cubicBezTo>
                  <a:pt x="1027" y="135"/>
                  <a:pt x="1027" y="135"/>
                  <a:pt x="1027" y="135"/>
                </a:cubicBezTo>
                <a:cubicBezTo>
                  <a:pt x="1027" y="135"/>
                  <a:pt x="1028" y="135"/>
                  <a:pt x="1028" y="136"/>
                </a:cubicBezTo>
                <a:cubicBezTo>
                  <a:pt x="1029" y="136"/>
                  <a:pt x="1029" y="137"/>
                  <a:pt x="1029" y="136"/>
                </a:cubicBezTo>
                <a:cubicBezTo>
                  <a:pt x="1030" y="136"/>
                  <a:pt x="1030" y="136"/>
                  <a:pt x="1031" y="135"/>
                </a:cubicBezTo>
                <a:cubicBezTo>
                  <a:pt x="1031" y="135"/>
                  <a:pt x="1031" y="135"/>
                  <a:pt x="1031" y="134"/>
                </a:cubicBezTo>
                <a:cubicBezTo>
                  <a:pt x="1031" y="134"/>
                  <a:pt x="1031" y="133"/>
                  <a:pt x="1031" y="133"/>
                </a:cubicBezTo>
                <a:cubicBezTo>
                  <a:pt x="1031" y="133"/>
                  <a:pt x="1030" y="133"/>
                  <a:pt x="1031" y="133"/>
                </a:cubicBezTo>
                <a:cubicBezTo>
                  <a:pt x="1031" y="133"/>
                  <a:pt x="1031" y="132"/>
                  <a:pt x="1031" y="132"/>
                </a:cubicBezTo>
                <a:cubicBezTo>
                  <a:pt x="1031" y="132"/>
                  <a:pt x="1030" y="131"/>
                  <a:pt x="1031" y="131"/>
                </a:cubicBezTo>
                <a:cubicBezTo>
                  <a:pt x="1031" y="132"/>
                  <a:pt x="1031" y="133"/>
                  <a:pt x="1032" y="133"/>
                </a:cubicBezTo>
                <a:cubicBezTo>
                  <a:pt x="1032" y="133"/>
                  <a:pt x="1032" y="133"/>
                  <a:pt x="1032" y="132"/>
                </a:cubicBezTo>
                <a:cubicBezTo>
                  <a:pt x="1032" y="132"/>
                  <a:pt x="1032" y="131"/>
                  <a:pt x="1032" y="131"/>
                </a:cubicBezTo>
                <a:cubicBezTo>
                  <a:pt x="1032" y="130"/>
                  <a:pt x="1032" y="130"/>
                  <a:pt x="1032" y="131"/>
                </a:cubicBezTo>
                <a:cubicBezTo>
                  <a:pt x="1032" y="131"/>
                  <a:pt x="1032" y="131"/>
                  <a:pt x="1032" y="132"/>
                </a:cubicBezTo>
                <a:cubicBezTo>
                  <a:pt x="1032" y="133"/>
                  <a:pt x="1032" y="133"/>
                  <a:pt x="1033" y="134"/>
                </a:cubicBezTo>
                <a:cubicBezTo>
                  <a:pt x="1033" y="134"/>
                  <a:pt x="1033" y="134"/>
                  <a:pt x="1033" y="135"/>
                </a:cubicBezTo>
                <a:cubicBezTo>
                  <a:pt x="1034" y="135"/>
                  <a:pt x="1035" y="135"/>
                  <a:pt x="1035" y="135"/>
                </a:cubicBezTo>
                <a:cubicBezTo>
                  <a:pt x="1035" y="135"/>
                  <a:pt x="1036" y="135"/>
                  <a:pt x="1036" y="136"/>
                </a:cubicBezTo>
                <a:cubicBezTo>
                  <a:pt x="1036" y="135"/>
                  <a:pt x="1035" y="135"/>
                  <a:pt x="1035" y="135"/>
                </a:cubicBezTo>
                <a:cubicBezTo>
                  <a:pt x="1035" y="135"/>
                  <a:pt x="1035" y="136"/>
                  <a:pt x="1035" y="136"/>
                </a:cubicBezTo>
                <a:cubicBezTo>
                  <a:pt x="1035" y="136"/>
                  <a:pt x="1035" y="136"/>
                  <a:pt x="1035" y="137"/>
                </a:cubicBezTo>
                <a:cubicBezTo>
                  <a:pt x="1035" y="137"/>
                  <a:pt x="1036" y="138"/>
                  <a:pt x="1036" y="139"/>
                </a:cubicBezTo>
                <a:cubicBezTo>
                  <a:pt x="1036" y="139"/>
                  <a:pt x="1035" y="140"/>
                  <a:pt x="1036" y="140"/>
                </a:cubicBezTo>
                <a:cubicBezTo>
                  <a:pt x="1036" y="140"/>
                  <a:pt x="1036" y="140"/>
                  <a:pt x="1036" y="140"/>
                </a:cubicBezTo>
                <a:cubicBezTo>
                  <a:pt x="1036" y="141"/>
                  <a:pt x="1036" y="141"/>
                  <a:pt x="1037" y="141"/>
                </a:cubicBezTo>
                <a:cubicBezTo>
                  <a:pt x="1037" y="140"/>
                  <a:pt x="1037" y="140"/>
                  <a:pt x="1037" y="140"/>
                </a:cubicBezTo>
                <a:cubicBezTo>
                  <a:pt x="1037" y="140"/>
                  <a:pt x="1037" y="140"/>
                  <a:pt x="1037" y="140"/>
                </a:cubicBezTo>
                <a:cubicBezTo>
                  <a:pt x="1037" y="140"/>
                  <a:pt x="1036" y="141"/>
                  <a:pt x="1037" y="141"/>
                </a:cubicBezTo>
                <a:cubicBezTo>
                  <a:pt x="1038" y="141"/>
                  <a:pt x="1038" y="140"/>
                  <a:pt x="1038" y="140"/>
                </a:cubicBezTo>
                <a:cubicBezTo>
                  <a:pt x="1039" y="140"/>
                  <a:pt x="1039" y="141"/>
                  <a:pt x="1038" y="141"/>
                </a:cubicBezTo>
                <a:cubicBezTo>
                  <a:pt x="1038" y="141"/>
                  <a:pt x="1037" y="141"/>
                  <a:pt x="1037" y="141"/>
                </a:cubicBezTo>
                <a:cubicBezTo>
                  <a:pt x="1036" y="142"/>
                  <a:pt x="1036" y="142"/>
                  <a:pt x="1037" y="142"/>
                </a:cubicBezTo>
                <a:cubicBezTo>
                  <a:pt x="1037" y="142"/>
                  <a:pt x="1038" y="142"/>
                  <a:pt x="1038" y="142"/>
                </a:cubicBezTo>
                <a:cubicBezTo>
                  <a:pt x="1038" y="142"/>
                  <a:pt x="1038" y="142"/>
                  <a:pt x="1038" y="141"/>
                </a:cubicBezTo>
                <a:cubicBezTo>
                  <a:pt x="1038" y="141"/>
                  <a:pt x="1038" y="142"/>
                  <a:pt x="1038" y="143"/>
                </a:cubicBezTo>
                <a:cubicBezTo>
                  <a:pt x="1038" y="143"/>
                  <a:pt x="1038" y="144"/>
                  <a:pt x="1038" y="144"/>
                </a:cubicBezTo>
                <a:cubicBezTo>
                  <a:pt x="1038" y="144"/>
                  <a:pt x="1038" y="144"/>
                  <a:pt x="1038" y="145"/>
                </a:cubicBezTo>
                <a:cubicBezTo>
                  <a:pt x="1039" y="145"/>
                  <a:pt x="1039" y="145"/>
                  <a:pt x="1039" y="146"/>
                </a:cubicBezTo>
                <a:cubicBezTo>
                  <a:pt x="1039" y="146"/>
                  <a:pt x="1039" y="146"/>
                  <a:pt x="1039" y="146"/>
                </a:cubicBezTo>
                <a:cubicBezTo>
                  <a:pt x="1040" y="146"/>
                  <a:pt x="1040" y="147"/>
                  <a:pt x="1040" y="147"/>
                </a:cubicBezTo>
                <a:cubicBezTo>
                  <a:pt x="1040" y="148"/>
                  <a:pt x="1040" y="148"/>
                  <a:pt x="1041" y="149"/>
                </a:cubicBezTo>
                <a:cubicBezTo>
                  <a:pt x="1041" y="149"/>
                  <a:pt x="1041" y="149"/>
                  <a:pt x="1042" y="150"/>
                </a:cubicBezTo>
                <a:cubicBezTo>
                  <a:pt x="1042" y="150"/>
                  <a:pt x="1042" y="150"/>
                  <a:pt x="1042" y="150"/>
                </a:cubicBezTo>
                <a:cubicBezTo>
                  <a:pt x="1043" y="151"/>
                  <a:pt x="1043" y="151"/>
                  <a:pt x="1043" y="151"/>
                </a:cubicBezTo>
                <a:cubicBezTo>
                  <a:pt x="1044" y="151"/>
                  <a:pt x="1044" y="151"/>
                  <a:pt x="1044" y="152"/>
                </a:cubicBezTo>
                <a:cubicBezTo>
                  <a:pt x="1044" y="152"/>
                  <a:pt x="1044" y="152"/>
                  <a:pt x="1044" y="152"/>
                </a:cubicBezTo>
                <a:cubicBezTo>
                  <a:pt x="1043" y="152"/>
                  <a:pt x="1043" y="152"/>
                  <a:pt x="1043" y="153"/>
                </a:cubicBezTo>
                <a:cubicBezTo>
                  <a:pt x="1043" y="153"/>
                  <a:pt x="1044" y="154"/>
                  <a:pt x="1043" y="154"/>
                </a:cubicBezTo>
                <a:cubicBezTo>
                  <a:pt x="1043" y="154"/>
                  <a:pt x="1042" y="154"/>
                  <a:pt x="1042" y="154"/>
                </a:cubicBezTo>
                <a:cubicBezTo>
                  <a:pt x="1042" y="154"/>
                  <a:pt x="1042" y="155"/>
                  <a:pt x="1043" y="155"/>
                </a:cubicBezTo>
                <a:cubicBezTo>
                  <a:pt x="1043" y="156"/>
                  <a:pt x="1044" y="156"/>
                  <a:pt x="1044" y="157"/>
                </a:cubicBezTo>
                <a:cubicBezTo>
                  <a:pt x="1044" y="157"/>
                  <a:pt x="1044" y="157"/>
                  <a:pt x="1044" y="157"/>
                </a:cubicBezTo>
                <a:cubicBezTo>
                  <a:pt x="1045" y="157"/>
                  <a:pt x="1045" y="157"/>
                  <a:pt x="1045" y="158"/>
                </a:cubicBezTo>
                <a:cubicBezTo>
                  <a:pt x="1044" y="158"/>
                  <a:pt x="1044" y="158"/>
                  <a:pt x="1044" y="159"/>
                </a:cubicBezTo>
                <a:cubicBezTo>
                  <a:pt x="1044" y="159"/>
                  <a:pt x="1044" y="159"/>
                  <a:pt x="1044" y="159"/>
                </a:cubicBezTo>
                <a:cubicBezTo>
                  <a:pt x="1044" y="159"/>
                  <a:pt x="1044" y="159"/>
                  <a:pt x="1044" y="160"/>
                </a:cubicBezTo>
                <a:cubicBezTo>
                  <a:pt x="1045" y="160"/>
                  <a:pt x="1045" y="159"/>
                  <a:pt x="1046" y="160"/>
                </a:cubicBezTo>
                <a:cubicBezTo>
                  <a:pt x="1046" y="160"/>
                  <a:pt x="1046" y="160"/>
                  <a:pt x="1047" y="160"/>
                </a:cubicBezTo>
                <a:cubicBezTo>
                  <a:pt x="1048" y="159"/>
                  <a:pt x="1048" y="159"/>
                  <a:pt x="1049" y="159"/>
                </a:cubicBezTo>
                <a:cubicBezTo>
                  <a:pt x="1050" y="159"/>
                  <a:pt x="1051" y="159"/>
                  <a:pt x="1051" y="159"/>
                </a:cubicBezTo>
                <a:cubicBezTo>
                  <a:pt x="1051" y="159"/>
                  <a:pt x="1052" y="158"/>
                  <a:pt x="1051" y="158"/>
                </a:cubicBezTo>
                <a:cubicBezTo>
                  <a:pt x="1051" y="157"/>
                  <a:pt x="1050" y="157"/>
                  <a:pt x="1051" y="156"/>
                </a:cubicBezTo>
                <a:cubicBezTo>
                  <a:pt x="1052" y="155"/>
                  <a:pt x="1052" y="155"/>
                  <a:pt x="1052" y="155"/>
                </a:cubicBezTo>
                <a:cubicBezTo>
                  <a:pt x="1053" y="155"/>
                  <a:pt x="1053" y="155"/>
                  <a:pt x="1053" y="155"/>
                </a:cubicBezTo>
                <a:cubicBezTo>
                  <a:pt x="1053" y="155"/>
                  <a:pt x="1053" y="154"/>
                  <a:pt x="1054" y="154"/>
                </a:cubicBezTo>
                <a:cubicBezTo>
                  <a:pt x="1054" y="154"/>
                  <a:pt x="1055" y="155"/>
                  <a:pt x="1056" y="154"/>
                </a:cubicBezTo>
                <a:cubicBezTo>
                  <a:pt x="1057" y="154"/>
                  <a:pt x="1057" y="154"/>
                  <a:pt x="1058" y="154"/>
                </a:cubicBezTo>
                <a:cubicBezTo>
                  <a:pt x="1059" y="154"/>
                  <a:pt x="1059" y="154"/>
                  <a:pt x="1059" y="154"/>
                </a:cubicBezTo>
                <a:cubicBezTo>
                  <a:pt x="1060" y="154"/>
                  <a:pt x="1060" y="152"/>
                  <a:pt x="1060" y="152"/>
                </a:cubicBezTo>
                <a:cubicBezTo>
                  <a:pt x="1061" y="151"/>
                  <a:pt x="1062" y="151"/>
                  <a:pt x="1062" y="150"/>
                </a:cubicBezTo>
                <a:cubicBezTo>
                  <a:pt x="1062" y="149"/>
                  <a:pt x="1061" y="149"/>
                  <a:pt x="1062" y="149"/>
                </a:cubicBezTo>
                <a:cubicBezTo>
                  <a:pt x="1062" y="149"/>
                  <a:pt x="1062" y="148"/>
                  <a:pt x="1061" y="148"/>
                </a:cubicBezTo>
                <a:cubicBezTo>
                  <a:pt x="1061" y="147"/>
                  <a:pt x="1062" y="147"/>
                  <a:pt x="1062" y="146"/>
                </a:cubicBezTo>
                <a:cubicBezTo>
                  <a:pt x="1063" y="146"/>
                  <a:pt x="1062" y="146"/>
                  <a:pt x="1062" y="145"/>
                </a:cubicBezTo>
                <a:cubicBezTo>
                  <a:pt x="1062" y="145"/>
                  <a:pt x="1062" y="145"/>
                  <a:pt x="1062" y="145"/>
                </a:cubicBezTo>
                <a:cubicBezTo>
                  <a:pt x="1063" y="144"/>
                  <a:pt x="1062" y="144"/>
                  <a:pt x="1062" y="144"/>
                </a:cubicBezTo>
                <a:cubicBezTo>
                  <a:pt x="1062" y="143"/>
                  <a:pt x="1062" y="143"/>
                  <a:pt x="1062" y="143"/>
                </a:cubicBezTo>
                <a:cubicBezTo>
                  <a:pt x="1063" y="143"/>
                  <a:pt x="1063" y="143"/>
                  <a:pt x="1063" y="143"/>
                </a:cubicBezTo>
                <a:cubicBezTo>
                  <a:pt x="1063" y="142"/>
                  <a:pt x="1063" y="142"/>
                  <a:pt x="1063" y="142"/>
                </a:cubicBezTo>
                <a:cubicBezTo>
                  <a:pt x="1063" y="141"/>
                  <a:pt x="1063" y="141"/>
                  <a:pt x="1063" y="141"/>
                </a:cubicBezTo>
                <a:cubicBezTo>
                  <a:pt x="1062" y="140"/>
                  <a:pt x="1061" y="139"/>
                  <a:pt x="1061" y="139"/>
                </a:cubicBezTo>
                <a:cubicBezTo>
                  <a:pt x="1062" y="140"/>
                  <a:pt x="1063" y="140"/>
                  <a:pt x="1063" y="139"/>
                </a:cubicBezTo>
                <a:cubicBezTo>
                  <a:pt x="1063" y="139"/>
                  <a:pt x="1062" y="139"/>
                  <a:pt x="1062" y="139"/>
                </a:cubicBezTo>
                <a:cubicBezTo>
                  <a:pt x="1061" y="139"/>
                  <a:pt x="1060" y="139"/>
                  <a:pt x="1061" y="139"/>
                </a:cubicBezTo>
                <a:cubicBezTo>
                  <a:pt x="1061" y="138"/>
                  <a:pt x="1062" y="138"/>
                  <a:pt x="1063" y="138"/>
                </a:cubicBezTo>
                <a:cubicBezTo>
                  <a:pt x="1064" y="138"/>
                  <a:pt x="1065" y="139"/>
                  <a:pt x="1064" y="138"/>
                </a:cubicBezTo>
                <a:cubicBezTo>
                  <a:pt x="1064" y="138"/>
                  <a:pt x="1064" y="138"/>
                  <a:pt x="1065" y="138"/>
                </a:cubicBezTo>
                <a:cubicBezTo>
                  <a:pt x="1066" y="138"/>
                  <a:pt x="1066" y="138"/>
                  <a:pt x="1066" y="137"/>
                </a:cubicBezTo>
                <a:cubicBezTo>
                  <a:pt x="1066" y="137"/>
                  <a:pt x="1066" y="137"/>
                  <a:pt x="1067" y="137"/>
                </a:cubicBezTo>
                <a:cubicBezTo>
                  <a:pt x="1067" y="136"/>
                  <a:pt x="1067" y="136"/>
                  <a:pt x="1067" y="136"/>
                </a:cubicBezTo>
                <a:cubicBezTo>
                  <a:pt x="1067" y="135"/>
                  <a:pt x="1067" y="136"/>
                  <a:pt x="1067" y="136"/>
                </a:cubicBezTo>
                <a:cubicBezTo>
                  <a:pt x="1067" y="137"/>
                  <a:pt x="1067" y="137"/>
                  <a:pt x="1068" y="137"/>
                </a:cubicBezTo>
                <a:cubicBezTo>
                  <a:pt x="1069" y="137"/>
                  <a:pt x="1068" y="136"/>
                  <a:pt x="1069" y="136"/>
                </a:cubicBezTo>
                <a:cubicBezTo>
                  <a:pt x="1069" y="136"/>
                  <a:pt x="1069" y="137"/>
                  <a:pt x="1069" y="136"/>
                </a:cubicBezTo>
                <a:cubicBezTo>
                  <a:pt x="1069" y="136"/>
                  <a:pt x="1069" y="135"/>
                  <a:pt x="1070" y="135"/>
                </a:cubicBezTo>
                <a:cubicBezTo>
                  <a:pt x="1071" y="135"/>
                  <a:pt x="1070" y="136"/>
                  <a:pt x="1070" y="136"/>
                </a:cubicBezTo>
                <a:cubicBezTo>
                  <a:pt x="1071" y="136"/>
                  <a:pt x="1071" y="135"/>
                  <a:pt x="1071" y="135"/>
                </a:cubicBezTo>
                <a:cubicBezTo>
                  <a:pt x="1070" y="134"/>
                  <a:pt x="1070" y="134"/>
                  <a:pt x="1070" y="134"/>
                </a:cubicBezTo>
                <a:cubicBezTo>
                  <a:pt x="1069" y="133"/>
                  <a:pt x="1070" y="133"/>
                  <a:pt x="1071" y="133"/>
                </a:cubicBezTo>
                <a:cubicBezTo>
                  <a:pt x="1071" y="133"/>
                  <a:pt x="1071" y="132"/>
                  <a:pt x="1072" y="132"/>
                </a:cubicBezTo>
                <a:cubicBezTo>
                  <a:pt x="1072" y="132"/>
                  <a:pt x="1073" y="132"/>
                  <a:pt x="1073" y="131"/>
                </a:cubicBezTo>
                <a:cubicBezTo>
                  <a:pt x="1074" y="131"/>
                  <a:pt x="1073" y="131"/>
                  <a:pt x="1073" y="131"/>
                </a:cubicBezTo>
                <a:cubicBezTo>
                  <a:pt x="1072" y="130"/>
                  <a:pt x="1073" y="129"/>
                  <a:pt x="1072" y="129"/>
                </a:cubicBezTo>
                <a:cubicBezTo>
                  <a:pt x="1071" y="129"/>
                  <a:pt x="1071" y="129"/>
                  <a:pt x="1071" y="128"/>
                </a:cubicBezTo>
                <a:cubicBezTo>
                  <a:pt x="1070" y="128"/>
                  <a:pt x="1071" y="128"/>
                  <a:pt x="1071" y="127"/>
                </a:cubicBezTo>
                <a:cubicBezTo>
                  <a:pt x="1071" y="127"/>
                  <a:pt x="1070" y="126"/>
                  <a:pt x="1070" y="127"/>
                </a:cubicBezTo>
                <a:cubicBezTo>
                  <a:pt x="1070" y="127"/>
                  <a:pt x="1070" y="127"/>
                  <a:pt x="1070" y="127"/>
                </a:cubicBezTo>
                <a:cubicBezTo>
                  <a:pt x="1070" y="128"/>
                  <a:pt x="1070" y="127"/>
                  <a:pt x="1069" y="127"/>
                </a:cubicBezTo>
                <a:cubicBezTo>
                  <a:pt x="1069" y="127"/>
                  <a:pt x="1068" y="127"/>
                  <a:pt x="1068" y="127"/>
                </a:cubicBezTo>
                <a:cubicBezTo>
                  <a:pt x="1068" y="126"/>
                  <a:pt x="1068" y="126"/>
                  <a:pt x="1068" y="126"/>
                </a:cubicBezTo>
                <a:cubicBezTo>
                  <a:pt x="1068" y="126"/>
                  <a:pt x="1067" y="126"/>
                  <a:pt x="1067" y="126"/>
                </a:cubicBezTo>
                <a:cubicBezTo>
                  <a:pt x="1067" y="126"/>
                  <a:pt x="1066" y="126"/>
                  <a:pt x="1066" y="126"/>
                </a:cubicBezTo>
                <a:cubicBezTo>
                  <a:pt x="1066" y="125"/>
                  <a:pt x="1066" y="125"/>
                  <a:pt x="1065" y="126"/>
                </a:cubicBezTo>
                <a:cubicBezTo>
                  <a:pt x="1065" y="126"/>
                  <a:pt x="1064" y="126"/>
                  <a:pt x="1064" y="125"/>
                </a:cubicBezTo>
                <a:cubicBezTo>
                  <a:pt x="1065" y="125"/>
                  <a:pt x="1065" y="125"/>
                  <a:pt x="1064" y="124"/>
                </a:cubicBezTo>
                <a:cubicBezTo>
                  <a:pt x="1064" y="124"/>
                  <a:pt x="1064" y="124"/>
                  <a:pt x="1064" y="123"/>
                </a:cubicBezTo>
                <a:cubicBezTo>
                  <a:pt x="1064" y="122"/>
                  <a:pt x="1064" y="121"/>
                  <a:pt x="1064" y="121"/>
                </a:cubicBezTo>
                <a:cubicBezTo>
                  <a:pt x="1063" y="121"/>
                  <a:pt x="1063" y="121"/>
                  <a:pt x="1063" y="120"/>
                </a:cubicBezTo>
                <a:cubicBezTo>
                  <a:pt x="1064" y="120"/>
                  <a:pt x="1063" y="120"/>
                  <a:pt x="1063" y="120"/>
                </a:cubicBezTo>
                <a:cubicBezTo>
                  <a:pt x="1064" y="119"/>
                  <a:pt x="1063" y="119"/>
                  <a:pt x="1064" y="119"/>
                </a:cubicBezTo>
                <a:cubicBezTo>
                  <a:pt x="1064" y="119"/>
                  <a:pt x="1064" y="119"/>
                  <a:pt x="1065" y="119"/>
                </a:cubicBezTo>
                <a:cubicBezTo>
                  <a:pt x="1065" y="119"/>
                  <a:pt x="1065" y="119"/>
                  <a:pt x="1065" y="119"/>
                </a:cubicBezTo>
                <a:cubicBezTo>
                  <a:pt x="1065" y="119"/>
                  <a:pt x="1064" y="119"/>
                  <a:pt x="1064" y="118"/>
                </a:cubicBezTo>
                <a:cubicBezTo>
                  <a:pt x="1064" y="118"/>
                  <a:pt x="1065" y="117"/>
                  <a:pt x="1065" y="117"/>
                </a:cubicBezTo>
                <a:cubicBezTo>
                  <a:pt x="1065" y="116"/>
                  <a:pt x="1065" y="116"/>
                  <a:pt x="1065" y="116"/>
                </a:cubicBezTo>
                <a:cubicBezTo>
                  <a:pt x="1066" y="116"/>
                  <a:pt x="1065" y="115"/>
                  <a:pt x="1065" y="115"/>
                </a:cubicBezTo>
                <a:cubicBezTo>
                  <a:pt x="1064" y="115"/>
                  <a:pt x="1064" y="115"/>
                  <a:pt x="1064" y="114"/>
                </a:cubicBezTo>
                <a:cubicBezTo>
                  <a:pt x="1065" y="114"/>
                  <a:pt x="1065" y="114"/>
                  <a:pt x="1065" y="114"/>
                </a:cubicBezTo>
                <a:cubicBezTo>
                  <a:pt x="1065" y="114"/>
                  <a:pt x="1066" y="114"/>
                  <a:pt x="1066" y="114"/>
                </a:cubicBezTo>
                <a:cubicBezTo>
                  <a:pt x="1067" y="114"/>
                  <a:pt x="1067" y="113"/>
                  <a:pt x="1067" y="113"/>
                </a:cubicBezTo>
                <a:cubicBezTo>
                  <a:pt x="1067" y="113"/>
                  <a:pt x="1067" y="112"/>
                  <a:pt x="1067" y="112"/>
                </a:cubicBezTo>
                <a:cubicBezTo>
                  <a:pt x="1066" y="111"/>
                  <a:pt x="1066" y="111"/>
                  <a:pt x="1066" y="111"/>
                </a:cubicBezTo>
                <a:cubicBezTo>
                  <a:pt x="1066" y="111"/>
                  <a:pt x="1066" y="110"/>
                  <a:pt x="1066" y="110"/>
                </a:cubicBezTo>
                <a:cubicBezTo>
                  <a:pt x="1066" y="110"/>
                  <a:pt x="1066" y="111"/>
                  <a:pt x="1067" y="112"/>
                </a:cubicBezTo>
                <a:cubicBezTo>
                  <a:pt x="1067" y="112"/>
                  <a:pt x="1067" y="113"/>
                  <a:pt x="1068" y="112"/>
                </a:cubicBezTo>
                <a:cubicBezTo>
                  <a:pt x="1068" y="112"/>
                  <a:pt x="1068" y="111"/>
                  <a:pt x="1068" y="112"/>
                </a:cubicBezTo>
                <a:cubicBezTo>
                  <a:pt x="1069" y="112"/>
                  <a:pt x="1069" y="112"/>
                  <a:pt x="1069" y="111"/>
                </a:cubicBezTo>
                <a:cubicBezTo>
                  <a:pt x="1070" y="111"/>
                  <a:pt x="1069" y="111"/>
                  <a:pt x="1069" y="111"/>
                </a:cubicBezTo>
                <a:cubicBezTo>
                  <a:pt x="1068" y="111"/>
                  <a:pt x="1069" y="110"/>
                  <a:pt x="1069" y="110"/>
                </a:cubicBezTo>
                <a:cubicBezTo>
                  <a:pt x="1070" y="110"/>
                  <a:pt x="1070" y="110"/>
                  <a:pt x="1070" y="110"/>
                </a:cubicBezTo>
                <a:cubicBezTo>
                  <a:pt x="1071" y="109"/>
                  <a:pt x="1071" y="109"/>
                  <a:pt x="1071" y="109"/>
                </a:cubicBezTo>
                <a:cubicBezTo>
                  <a:pt x="1072" y="110"/>
                  <a:pt x="1072" y="110"/>
                  <a:pt x="1072" y="109"/>
                </a:cubicBezTo>
                <a:cubicBezTo>
                  <a:pt x="1072" y="109"/>
                  <a:pt x="1072" y="109"/>
                  <a:pt x="1073" y="109"/>
                </a:cubicBezTo>
                <a:cubicBezTo>
                  <a:pt x="1073" y="109"/>
                  <a:pt x="1073" y="108"/>
                  <a:pt x="1074" y="108"/>
                </a:cubicBezTo>
                <a:cubicBezTo>
                  <a:pt x="1074" y="108"/>
                  <a:pt x="1074" y="108"/>
                  <a:pt x="1074" y="107"/>
                </a:cubicBezTo>
                <a:cubicBezTo>
                  <a:pt x="1074" y="107"/>
                  <a:pt x="1074" y="108"/>
                  <a:pt x="1075" y="108"/>
                </a:cubicBezTo>
                <a:cubicBezTo>
                  <a:pt x="1076" y="108"/>
                  <a:pt x="1076" y="107"/>
                  <a:pt x="1076" y="107"/>
                </a:cubicBezTo>
                <a:cubicBezTo>
                  <a:pt x="1077" y="107"/>
                  <a:pt x="1077" y="107"/>
                  <a:pt x="1077" y="107"/>
                </a:cubicBezTo>
                <a:cubicBezTo>
                  <a:pt x="1078" y="106"/>
                  <a:pt x="1078" y="106"/>
                  <a:pt x="1078" y="106"/>
                </a:cubicBezTo>
                <a:cubicBezTo>
                  <a:pt x="1078" y="107"/>
                  <a:pt x="1078" y="106"/>
                  <a:pt x="1079" y="106"/>
                </a:cubicBezTo>
                <a:cubicBezTo>
                  <a:pt x="1080" y="106"/>
                  <a:pt x="1080" y="105"/>
                  <a:pt x="1080" y="105"/>
                </a:cubicBezTo>
                <a:cubicBezTo>
                  <a:pt x="1080" y="104"/>
                  <a:pt x="1080" y="104"/>
                  <a:pt x="1081" y="103"/>
                </a:cubicBezTo>
                <a:cubicBezTo>
                  <a:pt x="1082" y="103"/>
                  <a:pt x="1083" y="103"/>
                  <a:pt x="1083" y="102"/>
                </a:cubicBezTo>
                <a:cubicBezTo>
                  <a:pt x="1083" y="102"/>
                  <a:pt x="1084" y="102"/>
                  <a:pt x="1083" y="102"/>
                </a:cubicBezTo>
                <a:cubicBezTo>
                  <a:pt x="1082" y="101"/>
                  <a:pt x="1082" y="101"/>
                  <a:pt x="1082" y="101"/>
                </a:cubicBezTo>
                <a:cubicBezTo>
                  <a:pt x="1081" y="101"/>
                  <a:pt x="1081" y="101"/>
                  <a:pt x="1081" y="100"/>
                </a:cubicBezTo>
                <a:cubicBezTo>
                  <a:pt x="1082" y="100"/>
                  <a:pt x="1081" y="100"/>
                  <a:pt x="1081" y="100"/>
                </a:cubicBezTo>
                <a:cubicBezTo>
                  <a:pt x="1081" y="100"/>
                  <a:pt x="1080" y="100"/>
                  <a:pt x="1081" y="99"/>
                </a:cubicBezTo>
                <a:cubicBezTo>
                  <a:pt x="1082" y="99"/>
                  <a:pt x="1082" y="99"/>
                  <a:pt x="1083" y="98"/>
                </a:cubicBezTo>
                <a:cubicBezTo>
                  <a:pt x="1083" y="98"/>
                  <a:pt x="1083" y="98"/>
                  <a:pt x="1083" y="97"/>
                </a:cubicBezTo>
                <a:cubicBezTo>
                  <a:pt x="1083" y="97"/>
                  <a:pt x="1083" y="97"/>
                  <a:pt x="1082" y="97"/>
                </a:cubicBezTo>
                <a:cubicBezTo>
                  <a:pt x="1082" y="96"/>
                  <a:pt x="1082" y="96"/>
                  <a:pt x="1083" y="96"/>
                </a:cubicBezTo>
                <a:cubicBezTo>
                  <a:pt x="1084" y="96"/>
                  <a:pt x="1084" y="96"/>
                  <a:pt x="1084" y="96"/>
                </a:cubicBezTo>
                <a:cubicBezTo>
                  <a:pt x="1085" y="96"/>
                  <a:pt x="1084" y="96"/>
                  <a:pt x="1084" y="96"/>
                </a:cubicBezTo>
                <a:cubicBezTo>
                  <a:pt x="1084" y="95"/>
                  <a:pt x="1085" y="96"/>
                  <a:pt x="1085" y="95"/>
                </a:cubicBezTo>
                <a:cubicBezTo>
                  <a:pt x="1085" y="95"/>
                  <a:pt x="1085" y="95"/>
                  <a:pt x="1085" y="95"/>
                </a:cubicBezTo>
                <a:cubicBezTo>
                  <a:pt x="1086" y="95"/>
                  <a:pt x="1087" y="96"/>
                  <a:pt x="1087" y="95"/>
                </a:cubicBezTo>
                <a:cubicBezTo>
                  <a:pt x="1086" y="95"/>
                  <a:pt x="1086" y="95"/>
                  <a:pt x="1086" y="94"/>
                </a:cubicBezTo>
                <a:cubicBezTo>
                  <a:pt x="1086" y="93"/>
                  <a:pt x="1086" y="93"/>
                  <a:pt x="1087" y="93"/>
                </a:cubicBezTo>
                <a:cubicBezTo>
                  <a:pt x="1087" y="94"/>
                  <a:pt x="1088" y="94"/>
                  <a:pt x="1088" y="94"/>
                </a:cubicBezTo>
                <a:cubicBezTo>
                  <a:pt x="1088" y="93"/>
                  <a:pt x="1088" y="93"/>
                  <a:pt x="1088" y="93"/>
                </a:cubicBezTo>
                <a:cubicBezTo>
                  <a:pt x="1089" y="94"/>
                  <a:pt x="1089" y="94"/>
                  <a:pt x="1089" y="94"/>
                </a:cubicBezTo>
                <a:cubicBezTo>
                  <a:pt x="1090" y="94"/>
                  <a:pt x="1090" y="94"/>
                  <a:pt x="1090" y="93"/>
                </a:cubicBezTo>
                <a:cubicBezTo>
                  <a:pt x="1090" y="93"/>
                  <a:pt x="1090" y="94"/>
                  <a:pt x="1091" y="94"/>
                </a:cubicBezTo>
                <a:cubicBezTo>
                  <a:pt x="1091" y="94"/>
                  <a:pt x="1091" y="94"/>
                  <a:pt x="1092" y="94"/>
                </a:cubicBezTo>
                <a:cubicBezTo>
                  <a:pt x="1092" y="94"/>
                  <a:pt x="1092" y="94"/>
                  <a:pt x="1093" y="94"/>
                </a:cubicBezTo>
                <a:cubicBezTo>
                  <a:pt x="1094" y="94"/>
                  <a:pt x="1094" y="94"/>
                  <a:pt x="1094" y="94"/>
                </a:cubicBezTo>
                <a:cubicBezTo>
                  <a:pt x="1094" y="94"/>
                  <a:pt x="1094" y="94"/>
                  <a:pt x="1094" y="94"/>
                </a:cubicBezTo>
                <a:cubicBezTo>
                  <a:pt x="1094" y="94"/>
                  <a:pt x="1095" y="94"/>
                  <a:pt x="1096" y="94"/>
                </a:cubicBezTo>
                <a:cubicBezTo>
                  <a:pt x="1096" y="94"/>
                  <a:pt x="1097" y="94"/>
                  <a:pt x="1097" y="95"/>
                </a:cubicBezTo>
                <a:cubicBezTo>
                  <a:pt x="1097" y="95"/>
                  <a:pt x="1098" y="95"/>
                  <a:pt x="1098" y="95"/>
                </a:cubicBezTo>
                <a:cubicBezTo>
                  <a:pt x="1099" y="95"/>
                  <a:pt x="1099" y="96"/>
                  <a:pt x="1100" y="96"/>
                </a:cubicBezTo>
                <a:cubicBezTo>
                  <a:pt x="1100" y="96"/>
                  <a:pt x="1099" y="98"/>
                  <a:pt x="1100" y="98"/>
                </a:cubicBezTo>
                <a:cubicBezTo>
                  <a:pt x="1101" y="98"/>
                  <a:pt x="1101" y="99"/>
                  <a:pt x="1101" y="99"/>
                </a:cubicBezTo>
                <a:cubicBezTo>
                  <a:pt x="1100" y="100"/>
                  <a:pt x="1100" y="100"/>
                  <a:pt x="1100" y="100"/>
                </a:cubicBezTo>
                <a:cubicBezTo>
                  <a:pt x="1100" y="100"/>
                  <a:pt x="1100" y="99"/>
                  <a:pt x="1099" y="99"/>
                </a:cubicBezTo>
                <a:cubicBezTo>
                  <a:pt x="1098" y="99"/>
                  <a:pt x="1098" y="99"/>
                  <a:pt x="1097" y="100"/>
                </a:cubicBezTo>
                <a:cubicBezTo>
                  <a:pt x="1097" y="100"/>
                  <a:pt x="1096" y="100"/>
                  <a:pt x="1096" y="101"/>
                </a:cubicBezTo>
                <a:cubicBezTo>
                  <a:pt x="1096" y="102"/>
                  <a:pt x="1096" y="102"/>
                  <a:pt x="1095" y="102"/>
                </a:cubicBezTo>
                <a:cubicBezTo>
                  <a:pt x="1095" y="102"/>
                  <a:pt x="1094" y="103"/>
                  <a:pt x="1094" y="103"/>
                </a:cubicBezTo>
                <a:cubicBezTo>
                  <a:pt x="1094" y="104"/>
                  <a:pt x="1094" y="104"/>
                  <a:pt x="1093" y="104"/>
                </a:cubicBezTo>
                <a:cubicBezTo>
                  <a:pt x="1093" y="105"/>
                  <a:pt x="1092" y="104"/>
                  <a:pt x="1092" y="105"/>
                </a:cubicBezTo>
                <a:cubicBezTo>
                  <a:pt x="1092" y="105"/>
                  <a:pt x="1092" y="105"/>
                  <a:pt x="1091" y="105"/>
                </a:cubicBezTo>
                <a:cubicBezTo>
                  <a:pt x="1091" y="105"/>
                  <a:pt x="1091" y="106"/>
                  <a:pt x="1090" y="106"/>
                </a:cubicBezTo>
                <a:cubicBezTo>
                  <a:pt x="1090" y="106"/>
                  <a:pt x="1090" y="106"/>
                  <a:pt x="1089" y="106"/>
                </a:cubicBezTo>
                <a:cubicBezTo>
                  <a:pt x="1089" y="106"/>
                  <a:pt x="1090" y="106"/>
                  <a:pt x="1090" y="107"/>
                </a:cubicBezTo>
                <a:cubicBezTo>
                  <a:pt x="1089" y="107"/>
                  <a:pt x="1089" y="107"/>
                  <a:pt x="1089" y="107"/>
                </a:cubicBezTo>
                <a:cubicBezTo>
                  <a:pt x="1089" y="106"/>
                  <a:pt x="1088" y="107"/>
                  <a:pt x="1088" y="107"/>
                </a:cubicBezTo>
                <a:cubicBezTo>
                  <a:pt x="1088" y="108"/>
                  <a:pt x="1088" y="108"/>
                  <a:pt x="1087" y="108"/>
                </a:cubicBezTo>
                <a:cubicBezTo>
                  <a:pt x="1087" y="107"/>
                  <a:pt x="1087" y="108"/>
                  <a:pt x="1087" y="108"/>
                </a:cubicBezTo>
                <a:cubicBezTo>
                  <a:pt x="1088" y="109"/>
                  <a:pt x="1088" y="109"/>
                  <a:pt x="1087" y="109"/>
                </a:cubicBezTo>
                <a:cubicBezTo>
                  <a:pt x="1087" y="109"/>
                  <a:pt x="1087" y="109"/>
                  <a:pt x="1087" y="109"/>
                </a:cubicBezTo>
                <a:cubicBezTo>
                  <a:pt x="1086" y="109"/>
                  <a:pt x="1087" y="109"/>
                  <a:pt x="1086" y="109"/>
                </a:cubicBezTo>
                <a:cubicBezTo>
                  <a:pt x="1086" y="109"/>
                  <a:pt x="1085" y="109"/>
                  <a:pt x="1085" y="109"/>
                </a:cubicBezTo>
                <a:cubicBezTo>
                  <a:pt x="1085" y="109"/>
                  <a:pt x="1084" y="110"/>
                  <a:pt x="1084" y="109"/>
                </a:cubicBezTo>
                <a:cubicBezTo>
                  <a:pt x="1084" y="109"/>
                  <a:pt x="1083" y="109"/>
                  <a:pt x="1084" y="110"/>
                </a:cubicBezTo>
                <a:cubicBezTo>
                  <a:pt x="1084" y="110"/>
                  <a:pt x="1085" y="111"/>
                  <a:pt x="1084" y="111"/>
                </a:cubicBezTo>
                <a:cubicBezTo>
                  <a:pt x="1084" y="111"/>
                  <a:pt x="1084" y="111"/>
                  <a:pt x="1083" y="111"/>
                </a:cubicBezTo>
                <a:cubicBezTo>
                  <a:pt x="1083" y="112"/>
                  <a:pt x="1083" y="112"/>
                  <a:pt x="1082" y="112"/>
                </a:cubicBezTo>
                <a:cubicBezTo>
                  <a:pt x="1082" y="112"/>
                  <a:pt x="1082" y="113"/>
                  <a:pt x="1082" y="113"/>
                </a:cubicBezTo>
                <a:cubicBezTo>
                  <a:pt x="1082" y="113"/>
                  <a:pt x="1083" y="113"/>
                  <a:pt x="1082" y="114"/>
                </a:cubicBezTo>
                <a:cubicBezTo>
                  <a:pt x="1082" y="114"/>
                  <a:pt x="1082" y="114"/>
                  <a:pt x="1083" y="115"/>
                </a:cubicBezTo>
                <a:cubicBezTo>
                  <a:pt x="1083" y="115"/>
                  <a:pt x="1084" y="116"/>
                  <a:pt x="1083" y="116"/>
                </a:cubicBezTo>
                <a:cubicBezTo>
                  <a:pt x="1083" y="117"/>
                  <a:pt x="1083" y="118"/>
                  <a:pt x="1084" y="118"/>
                </a:cubicBezTo>
                <a:cubicBezTo>
                  <a:pt x="1085" y="118"/>
                  <a:pt x="1085" y="119"/>
                  <a:pt x="1085" y="119"/>
                </a:cubicBezTo>
                <a:cubicBezTo>
                  <a:pt x="1085" y="120"/>
                  <a:pt x="1085" y="120"/>
                  <a:pt x="1085" y="120"/>
                </a:cubicBezTo>
                <a:cubicBezTo>
                  <a:pt x="1085" y="120"/>
                  <a:pt x="1084" y="120"/>
                  <a:pt x="1084" y="120"/>
                </a:cubicBezTo>
                <a:cubicBezTo>
                  <a:pt x="1085" y="121"/>
                  <a:pt x="1085" y="121"/>
                  <a:pt x="1085" y="122"/>
                </a:cubicBezTo>
                <a:cubicBezTo>
                  <a:pt x="1085" y="122"/>
                  <a:pt x="1084" y="122"/>
                  <a:pt x="1084" y="122"/>
                </a:cubicBezTo>
                <a:cubicBezTo>
                  <a:pt x="1085" y="122"/>
                  <a:pt x="1084" y="123"/>
                  <a:pt x="1084" y="123"/>
                </a:cubicBezTo>
                <a:cubicBezTo>
                  <a:pt x="1084" y="123"/>
                  <a:pt x="1084" y="124"/>
                  <a:pt x="1084" y="124"/>
                </a:cubicBezTo>
                <a:cubicBezTo>
                  <a:pt x="1084" y="124"/>
                  <a:pt x="1085" y="125"/>
                  <a:pt x="1085" y="125"/>
                </a:cubicBezTo>
                <a:cubicBezTo>
                  <a:pt x="1085" y="126"/>
                  <a:pt x="1084" y="126"/>
                  <a:pt x="1084" y="126"/>
                </a:cubicBezTo>
                <a:cubicBezTo>
                  <a:pt x="1085" y="126"/>
                  <a:pt x="1085" y="126"/>
                  <a:pt x="1085" y="126"/>
                </a:cubicBezTo>
                <a:cubicBezTo>
                  <a:pt x="1085" y="126"/>
                  <a:pt x="1086" y="127"/>
                  <a:pt x="1086" y="126"/>
                </a:cubicBezTo>
                <a:cubicBezTo>
                  <a:pt x="1086" y="126"/>
                  <a:pt x="1087" y="125"/>
                  <a:pt x="1087" y="126"/>
                </a:cubicBezTo>
                <a:cubicBezTo>
                  <a:pt x="1087" y="126"/>
                  <a:pt x="1087" y="127"/>
                  <a:pt x="1087" y="127"/>
                </a:cubicBezTo>
                <a:cubicBezTo>
                  <a:pt x="1087" y="127"/>
                  <a:pt x="1087" y="128"/>
                  <a:pt x="1087" y="127"/>
                </a:cubicBezTo>
                <a:cubicBezTo>
                  <a:pt x="1088" y="127"/>
                  <a:pt x="1087" y="127"/>
                  <a:pt x="1088" y="127"/>
                </a:cubicBezTo>
                <a:cubicBezTo>
                  <a:pt x="1088" y="127"/>
                  <a:pt x="1089" y="127"/>
                  <a:pt x="1089" y="127"/>
                </a:cubicBezTo>
                <a:cubicBezTo>
                  <a:pt x="1088" y="128"/>
                  <a:pt x="1088" y="128"/>
                  <a:pt x="1089" y="128"/>
                </a:cubicBezTo>
                <a:cubicBezTo>
                  <a:pt x="1089" y="128"/>
                  <a:pt x="1089" y="129"/>
                  <a:pt x="1089" y="129"/>
                </a:cubicBezTo>
                <a:cubicBezTo>
                  <a:pt x="1089" y="128"/>
                  <a:pt x="1089" y="128"/>
                  <a:pt x="1090" y="128"/>
                </a:cubicBezTo>
                <a:cubicBezTo>
                  <a:pt x="1090" y="127"/>
                  <a:pt x="1091" y="128"/>
                  <a:pt x="1090" y="128"/>
                </a:cubicBezTo>
                <a:cubicBezTo>
                  <a:pt x="1090" y="128"/>
                  <a:pt x="1088" y="130"/>
                  <a:pt x="1089" y="130"/>
                </a:cubicBezTo>
                <a:cubicBezTo>
                  <a:pt x="1090" y="129"/>
                  <a:pt x="1091" y="130"/>
                  <a:pt x="1091" y="129"/>
                </a:cubicBezTo>
                <a:cubicBezTo>
                  <a:pt x="1092" y="129"/>
                  <a:pt x="1091" y="130"/>
                  <a:pt x="1092" y="130"/>
                </a:cubicBezTo>
                <a:cubicBezTo>
                  <a:pt x="1093" y="130"/>
                  <a:pt x="1093" y="130"/>
                  <a:pt x="1093" y="130"/>
                </a:cubicBezTo>
                <a:cubicBezTo>
                  <a:pt x="1092" y="130"/>
                  <a:pt x="1092" y="131"/>
                  <a:pt x="1092" y="131"/>
                </a:cubicBezTo>
                <a:cubicBezTo>
                  <a:pt x="1093" y="131"/>
                  <a:pt x="1093" y="131"/>
                  <a:pt x="1093" y="130"/>
                </a:cubicBezTo>
                <a:cubicBezTo>
                  <a:pt x="1094" y="130"/>
                  <a:pt x="1094" y="130"/>
                  <a:pt x="1095" y="130"/>
                </a:cubicBezTo>
                <a:cubicBezTo>
                  <a:pt x="1095" y="130"/>
                  <a:pt x="1095" y="130"/>
                  <a:pt x="1096" y="130"/>
                </a:cubicBezTo>
                <a:cubicBezTo>
                  <a:pt x="1097" y="130"/>
                  <a:pt x="1097" y="130"/>
                  <a:pt x="1098" y="129"/>
                </a:cubicBezTo>
                <a:cubicBezTo>
                  <a:pt x="1099" y="129"/>
                  <a:pt x="1099" y="130"/>
                  <a:pt x="1099" y="130"/>
                </a:cubicBezTo>
                <a:cubicBezTo>
                  <a:pt x="1100" y="130"/>
                  <a:pt x="1100" y="129"/>
                  <a:pt x="1100" y="129"/>
                </a:cubicBezTo>
                <a:cubicBezTo>
                  <a:pt x="1101" y="129"/>
                  <a:pt x="1101" y="128"/>
                  <a:pt x="1102" y="128"/>
                </a:cubicBezTo>
                <a:cubicBezTo>
                  <a:pt x="1103" y="128"/>
                  <a:pt x="1103" y="129"/>
                  <a:pt x="1104" y="128"/>
                </a:cubicBezTo>
                <a:cubicBezTo>
                  <a:pt x="1104" y="128"/>
                  <a:pt x="1105" y="128"/>
                  <a:pt x="1105" y="128"/>
                </a:cubicBezTo>
                <a:cubicBezTo>
                  <a:pt x="1105" y="128"/>
                  <a:pt x="1106" y="127"/>
                  <a:pt x="1106" y="128"/>
                </a:cubicBezTo>
                <a:cubicBezTo>
                  <a:pt x="1105" y="128"/>
                  <a:pt x="1105" y="129"/>
                  <a:pt x="1106" y="129"/>
                </a:cubicBezTo>
                <a:cubicBezTo>
                  <a:pt x="1106" y="128"/>
                  <a:pt x="1107" y="129"/>
                  <a:pt x="1107" y="128"/>
                </a:cubicBezTo>
                <a:cubicBezTo>
                  <a:pt x="1107" y="128"/>
                  <a:pt x="1106" y="127"/>
                  <a:pt x="1107" y="127"/>
                </a:cubicBezTo>
                <a:cubicBezTo>
                  <a:pt x="1107" y="128"/>
                  <a:pt x="1108" y="128"/>
                  <a:pt x="1108" y="128"/>
                </a:cubicBezTo>
                <a:cubicBezTo>
                  <a:pt x="1108" y="127"/>
                  <a:pt x="1107" y="127"/>
                  <a:pt x="1108" y="127"/>
                </a:cubicBezTo>
                <a:cubicBezTo>
                  <a:pt x="1109" y="127"/>
                  <a:pt x="1109" y="128"/>
                  <a:pt x="1109" y="127"/>
                </a:cubicBezTo>
                <a:cubicBezTo>
                  <a:pt x="1109" y="127"/>
                  <a:pt x="1109" y="127"/>
                  <a:pt x="1110" y="127"/>
                </a:cubicBezTo>
                <a:cubicBezTo>
                  <a:pt x="1110" y="127"/>
                  <a:pt x="1110" y="127"/>
                  <a:pt x="1110" y="127"/>
                </a:cubicBezTo>
                <a:cubicBezTo>
                  <a:pt x="1111" y="126"/>
                  <a:pt x="1111" y="127"/>
                  <a:pt x="1112" y="127"/>
                </a:cubicBezTo>
                <a:cubicBezTo>
                  <a:pt x="1113" y="127"/>
                  <a:pt x="1112" y="126"/>
                  <a:pt x="1113" y="127"/>
                </a:cubicBezTo>
                <a:cubicBezTo>
                  <a:pt x="1114" y="127"/>
                  <a:pt x="1115" y="127"/>
                  <a:pt x="1115" y="127"/>
                </a:cubicBezTo>
                <a:cubicBezTo>
                  <a:pt x="1115" y="127"/>
                  <a:pt x="1116" y="125"/>
                  <a:pt x="1118" y="124"/>
                </a:cubicBezTo>
                <a:cubicBezTo>
                  <a:pt x="1116" y="125"/>
                  <a:pt x="1115" y="127"/>
                  <a:pt x="1115" y="127"/>
                </a:cubicBezTo>
                <a:cubicBezTo>
                  <a:pt x="1115" y="127"/>
                  <a:pt x="1116" y="126"/>
                  <a:pt x="1116" y="126"/>
                </a:cubicBezTo>
                <a:cubicBezTo>
                  <a:pt x="1116" y="126"/>
                  <a:pt x="1117" y="126"/>
                  <a:pt x="1117" y="126"/>
                </a:cubicBezTo>
                <a:cubicBezTo>
                  <a:pt x="1117" y="126"/>
                  <a:pt x="1118" y="126"/>
                  <a:pt x="1118" y="126"/>
                </a:cubicBezTo>
                <a:cubicBezTo>
                  <a:pt x="1119" y="125"/>
                  <a:pt x="1119" y="125"/>
                  <a:pt x="1120" y="125"/>
                </a:cubicBezTo>
                <a:cubicBezTo>
                  <a:pt x="1120" y="125"/>
                  <a:pt x="1120" y="125"/>
                  <a:pt x="1120" y="125"/>
                </a:cubicBezTo>
                <a:cubicBezTo>
                  <a:pt x="1119" y="126"/>
                  <a:pt x="1120" y="126"/>
                  <a:pt x="1120" y="126"/>
                </a:cubicBezTo>
                <a:cubicBezTo>
                  <a:pt x="1120" y="127"/>
                  <a:pt x="1119" y="126"/>
                  <a:pt x="1119" y="126"/>
                </a:cubicBezTo>
                <a:cubicBezTo>
                  <a:pt x="1118" y="126"/>
                  <a:pt x="1119" y="127"/>
                  <a:pt x="1119" y="127"/>
                </a:cubicBezTo>
                <a:cubicBezTo>
                  <a:pt x="1120" y="127"/>
                  <a:pt x="1120" y="127"/>
                  <a:pt x="1120" y="127"/>
                </a:cubicBezTo>
                <a:cubicBezTo>
                  <a:pt x="1121" y="127"/>
                  <a:pt x="1121" y="128"/>
                  <a:pt x="1121" y="128"/>
                </a:cubicBezTo>
                <a:cubicBezTo>
                  <a:pt x="1121" y="128"/>
                  <a:pt x="1122" y="129"/>
                  <a:pt x="1122" y="129"/>
                </a:cubicBezTo>
                <a:cubicBezTo>
                  <a:pt x="1123" y="129"/>
                  <a:pt x="1124" y="129"/>
                  <a:pt x="1124" y="129"/>
                </a:cubicBezTo>
                <a:cubicBezTo>
                  <a:pt x="1124" y="129"/>
                  <a:pt x="1125" y="129"/>
                  <a:pt x="1125" y="129"/>
                </a:cubicBezTo>
                <a:cubicBezTo>
                  <a:pt x="1125" y="129"/>
                  <a:pt x="1126" y="129"/>
                  <a:pt x="1126" y="129"/>
                </a:cubicBezTo>
                <a:cubicBezTo>
                  <a:pt x="1127" y="130"/>
                  <a:pt x="1127" y="130"/>
                  <a:pt x="1127" y="130"/>
                </a:cubicBezTo>
                <a:cubicBezTo>
                  <a:pt x="1128" y="130"/>
                  <a:pt x="1128" y="130"/>
                  <a:pt x="1128" y="131"/>
                </a:cubicBezTo>
                <a:cubicBezTo>
                  <a:pt x="1128" y="131"/>
                  <a:pt x="1127" y="130"/>
                  <a:pt x="1127" y="130"/>
                </a:cubicBezTo>
                <a:cubicBezTo>
                  <a:pt x="1126" y="130"/>
                  <a:pt x="1125" y="130"/>
                  <a:pt x="1124" y="130"/>
                </a:cubicBezTo>
                <a:cubicBezTo>
                  <a:pt x="1124" y="130"/>
                  <a:pt x="1123" y="130"/>
                  <a:pt x="1123" y="130"/>
                </a:cubicBezTo>
                <a:cubicBezTo>
                  <a:pt x="1123" y="130"/>
                  <a:pt x="1122" y="130"/>
                  <a:pt x="1122" y="131"/>
                </a:cubicBezTo>
                <a:cubicBezTo>
                  <a:pt x="1122" y="131"/>
                  <a:pt x="1121" y="131"/>
                  <a:pt x="1121" y="131"/>
                </a:cubicBezTo>
                <a:cubicBezTo>
                  <a:pt x="1120" y="131"/>
                  <a:pt x="1120" y="131"/>
                  <a:pt x="1119" y="131"/>
                </a:cubicBezTo>
                <a:cubicBezTo>
                  <a:pt x="1119" y="131"/>
                  <a:pt x="1119" y="132"/>
                  <a:pt x="1119" y="132"/>
                </a:cubicBezTo>
                <a:cubicBezTo>
                  <a:pt x="1119" y="132"/>
                  <a:pt x="1118" y="132"/>
                  <a:pt x="1118" y="131"/>
                </a:cubicBezTo>
                <a:cubicBezTo>
                  <a:pt x="1118" y="131"/>
                  <a:pt x="1117" y="131"/>
                  <a:pt x="1117" y="131"/>
                </a:cubicBezTo>
                <a:cubicBezTo>
                  <a:pt x="1117" y="132"/>
                  <a:pt x="1118" y="132"/>
                  <a:pt x="1118" y="132"/>
                </a:cubicBezTo>
                <a:cubicBezTo>
                  <a:pt x="1118" y="132"/>
                  <a:pt x="1117" y="133"/>
                  <a:pt x="1117" y="133"/>
                </a:cubicBezTo>
                <a:cubicBezTo>
                  <a:pt x="1117" y="134"/>
                  <a:pt x="1116" y="133"/>
                  <a:pt x="1115" y="133"/>
                </a:cubicBezTo>
                <a:cubicBezTo>
                  <a:pt x="1115" y="133"/>
                  <a:pt x="1114" y="133"/>
                  <a:pt x="1113" y="133"/>
                </a:cubicBezTo>
                <a:cubicBezTo>
                  <a:pt x="1113" y="133"/>
                  <a:pt x="1112" y="133"/>
                  <a:pt x="1112" y="133"/>
                </a:cubicBezTo>
                <a:cubicBezTo>
                  <a:pt x="1111" y="133"/>
                  <a:pt x="1111" y="133"/>
                  <a:pt x="1110" y="133"/>
                </a:cubicBezTo>
                <a:cubicBezTo>
                  <a:pt x="1110" y="133"/>
                  <a:pt x="1109" y="132"/>
                  <a:pt x="1109" y="132"/>
                </a:cubicBezTo>
                <a:cubicBezTo>
                  <a:pt x="1108" y="132"/>
                  <a:pt x="1107" y="132"/>
                  <a:pt x="1107" y="132"/>
                </a:cubicBezTo>
                <a:cubicBezTo>
                  <a:pt x="1106" y="132"/>
                  <a:pt x="1106" y="133"/>
                  <a:pt x="1105" y="132"/>
                </a:cubicBezTo>
                <a:cubicBezTo>
                  <a:pt x="1105" y="132"/>
                  <a:pt x="1105" y="132"/>
                  <a:pt x="1105" y="133"/>
                </a:cubicBezTo>
                <a:cubicBezTo>
                  <a:pt x="1105" y="133"/>
                  <a:pt x="1104" y="133"/>
                  <a:pt x="1103" y="133"/>
                </a:cubicBezTo>
                <a:cubicBezTo>
                  <a:pt x="1102" y="133"/>
                  <a:pt x="1101" y="133"/>
                  <a:pt x="1101" y="133"/>
                </a:cubicBezTo>
                <a:cubicBezTo>
                  <a:pt x="1100" y="133"/>
                  <a:pt x="1099" y="133"/>
                  <a:pt x="1099" y="133"/>
                </a:cubicBezTo>
                <a:cubicBezTo>
                  <a:pt x="1099" y="134"/>
                  <a:pt x="1098" y="134"/>
                  <a:pt x="1098" y="134"/>
                </a:cubicBezTo>
                <a:cubicBezTo>
                  <a:pt x="1098" y="134"/>
                  <a:pt x="1098" y="134"/>
                  <a:pt x="1098" y="134"/>
                </a:cubicBezTo>
                <a:cubicBezTo>
                  <a:pt x="1097" y="134"/>
                  <a:pt x="1097" y="134"/>
                  <a:pt x="1097" y="135"/>
                </a:cubicBezTo>
                <a:cubicBezTo>
                  <a:pt x="1096" y="135"/>
                  <a:pt x="1096" y="135"/>
                  <a:pt x="1096" y="135"/>
                </a:cubicBezTo>
                <a:cubicBezTo>
                  <a:pt x="1095" y="135"/>
                  <a:pt x="1095" y="135"/>
                  <a:pt x="1095" y="135"/>
                </a:cubicBezTo>
                <a:cubicBezTo>
                  <a:pt x="1096" y="136"/>
                  <a:pt x="1097" y="136"/>
                  <a:pt x="1096" y="136"/>
                </a:cubicBezTo>
                <a:cubicBezTo>
                  <a:pt x="1096" y="136"/>
                  <a:pt x="1095" y="137"/>
                  <a:pt x="1095" y="137"/>
                </a:cubicBezTo>
                <a:cubicBezTo>
                  <a:pt x="1096" y="137"/>
                  <a:pt x="1096" y="138"/>
                  <a:pt x="1097" y="138"/>
                </a:cubicBezTo>
                <a:cubicBezTo>
                  <a:pt x="1097" y="137"/>
                  <a:pt x="1098" y="137"/>
                  <a:pt x="1097" y="138"/>
                </a:cubicBezTo>
                <a:cubicBezTo>
                  <a:pt x="1097" y="138"/>
                  <a:pt x="1096" y="138"/>
                  <a:pt x="1096" y="138"/>
                </a:cubicBezTo>
                <a:cubicBezTo>
                  <a:pt x="1096" y="138"/>
                  <a:pt x="1096" y="139"/>
                  <a:pt x="1096" y="139"/>
                </a:cubicBezTo>
                <a:cubicBezTo>
                  <a:pt x="1097" y="139"/>
                  <a:pt x="1097" y="139"/>
                  <a:pt x="1097" y="140"/>
                </a:cubicBezTo>
                <a:cubicBezTo>
                  <a:pt x="1097" y="140"/>
                  <a:pt x="1097" y="140"/>
                  <a:pt x="1098" y="141"/>
                </a:cubicBezTo>
                <a:cubicBezTo>
                  <a:pt x="1099" y="141"/>
                  <a:pt x="1099" y="141"/>
                  <a:pt x="1100" y="141"/>
                </a:cubicBezTo>
                <a:cubicBezTo>
                  <a:pt x="1100" y="140"/>
                  <a:pt x="1100" y="140"/>
                  <a:pt x="1101" y="140"/>
                </a:cubicBezTo>
                <a:cubicBezTo>
                  <a:pt x="1101" y="140"/>
                  <a:pt x="1101" y="140"/>
                  <a:pt x="1101" y="141"/>
                </a:cubicBezTo>
                <a:cubicBezTo>
                  <a:pt x="1101" y="141"/>
                  <a:pt x="1101" y="142"/>
                  <a:pt x="1101" y="143"/>
                </a:cubicBezTo>
                <a:cubicBezTo>
                  <a:pt x="1101" y="143"/>
                  <a:pt x="1100" y="144"/>
                  <a:pt x="1100" y="143"/>
                </a:cubicBezTo>
                <a:cubicBezTo>
                  <a:pt x="1100" y="143"/>
                  <a:pt x="1100" y="144"/>
                  <a:pt x="1101" y="145"/>
                </a:cubicBezTo>
                <a:cubicBezTo>
                  <a:pt x="1101" y="145"/>
                  <a:pt x="1101" y="146"/>
                  <a:pt x="1101" y="146"/>
                </a:cubicBezTo>
                <a:cubicBezTo>
                  <a:pt x="1101" y="147"/>
                  <a:pt x="1101" y="147"/>
                  <a:pt x="1101" y="147"/>
                </a:cubicBezTo>
                <a:cubicBezTo>
                  <a:pt x="1101" y="147"/>
                  <a:pt x="1100" y="148"/>
                  <a:pt x="1100" y="149"/>
                </a:cubicBezTo>
                <a:cubicBezTo>
                  <a:pt x="1099" y="149"/>
                  <a:pt x="1098" y="149"/>
                  <a:pt x="1098" y="149"/>
                </a:cubicBezTo>
                <a:cubicBezTo>
                  <a:pt x="1097" y="149"/>
                  <a:pt x="1097" y="149"/>
                  <a:pt x="1097" y="149"/>
                </a:cubicBezTo>
                <a:cubicBezTo>
                  <a:pt x="1096" y="148"/>
                  <a:pt x="1096" y="148"/>
                  <a:pt x="1095" y="148"/>
                </a:cubicBezTo>
                <a:cubicBezTo>
                  <a:pt x="1095" y="147"/>
                  <a:pt x="1095" y="147"/>
                  <a:pt x="1095" y="147"/>
                </a:cubicBezTo>
                <a:cubicBezTo>
                  <a:pt x="1094" y="146"/>
                  <a:pt x="1094" y="146"/>
                  <a:pt x="1093" y="146"/>
                </a:cubicBezTo>
                <a:cubicBezTo>
                  <a:pt x="1093" y="145"/>
                  <a:pt x="1092" y="145"/>
                  <a:pt x="1092" y="144"/>
                </a:cubicBezTo>
                <a:cubicBezTo>
                  <a:pt x="1092" y="144"/>
                  <a:pt x="1092" y="144"/>
                  <a:pt x="1091" y="144"/>
                </a:cubicBezTo>
                <a:cubicBezTo>
                  <a:pt x="1090" y="145"/>
                  <a:pt x="1089" y="145"/>
                  <a:pt x="1089" y="145"/>
                </a:cubicBezTo>
                <a:cubicBezTo>
                  <a:pt x="1089" y="145"/>
                  <a:pt x="1088" y="145"/>
                  <a:pt x="1088" y="145"/>
                </a:cubicBezTo>
                <a:cubicBezTo>
                  <a:pt x="1087" y="145"/>
                  <a:pt x="1087" y="146"/>
                  <a:pt x="1087" y="147"/>
                </a:cubicBezTo>
                <a:cubicBezTo>
                  <a:pt x="1086" y="147"/>
                  <a:pt x="1086" y="147"/>
                  <a:pt x="1086" y="148"/>
                </a:cubicBezTo>
                <a:cubicBezTo>
                  <a:pt x="1086" y="148"/>
                  <a:pt x="1087" y="148"/>
                  <a:pt x="1086" y="149"/>
                </a:cubicBezTo>
                <a:cubicBezTo>
                  <a:pt x="1086" y="149"/>
                  <a:pt x="1085" y="149"/>
                  <a:pt x="1085" y="150"/>
                </a:cubicBezTo>
                <a:cubicBezTo>
                  <a:pt x="1085" y="150"/>
                  <a:pt x="1085" y="150"/>
                  <a:pt x="1085" y="151"/>
                </a:cubicBezTo>
                <a:cubicBezTo>
                  <a:pt x="1085" y="151"/>
                  <a:pt x="1085" y="152"/>
                  <a:pt x="1085" y="152"/>
                </a:cubicBezTo>
                <a:cubicBezTo>
                  <a:pt x="1084" y="153"/>
                  <a:pt x="1084" y="153"/>
                  <a:pt x="1085" y="154"/>
                </a:cubicBezTo>
                <a:cubicBezTo>
                  <a:pt x="1085" y="154"/>
                  <a:pt x="1085" y="154"/>
                  <a:pt x="1085" y="155"/>
                </a:cubicBezTo>
                <a:cubicBezTo>
                  <a:pt x="1085" y="155"/>
                  <a:pt x="1085" y="155"/>
                  <a:pt x="1085" y="155"/>
                </a:cubicBezTo>
                <a:cubicBezTo>
                  <a:pt x="1085" y="155"/>
                  <a:pt x="1085" y="155"/>
                  <a:pt x="1085" y="155"/>
                </a:cubicBezTo>
                <a:cubicBezTo>
                  <a:pt x="1085" y="155"/>
                  <a:pt x="1085" y="155"/>
                  <a:pt x="1085" y="156"/>
                </a:cubicBezTo>
                <a:cubicBezTo>
                  <a:pt x="1085" y="156"/>
                  <a:pt x="1085" y="156"/>
                  <a:pt x="1085" y="157"/>
                </a:cubicBezTo>
                <a:cubicBezTo>
                  <a:pt x="1085" y="157"/>
                  <a:pt x="1086" y="158"/>
                  <a:pt x="1086" y="158"/>
                </a:cubicBezTo>
                <a:cubicBezTo>
                  <a:pt x="1086" y="159"/>
                  <a:pt x="1087" y="159"/>
                  <a:pt x="1086" y="160"/>
                </a:cubicBezTo>
                <a:cubicBezTo>
                  <a:pt x="1086" y="160"/>
                  <a:pt x="1086" y="161"/>
                  <a:pt x="1086" y="161"/>
                </a:cubicBezTo>
                <a:cubicBezTo>
                  <a:pt x="1086" y="161"/>
                  <a:pt x="1086" y="161"/>
                  <a:pt x="1086" y="161"/>
                </a:cubicBezTo>
                <a:cubicBezTo>
                  <a:pt x="1086" y="162"/>
                  <a:pt x="1086" y="163"/>
                  <a:pt x="1085" y="162"/>
                </a:cubicBezTo>
                <a:cubicBezTo>
                  <a:pt x="1084" y="162"/>
                  <a:pt x="1084" y="162"/>
                  <a:pt x="1083" y="162"/>
                </a:cubicBezTo>
                <a:cubicBezTo>
                  <a:pt x="1083" y="162"/>
                  <a:pt x="1081" y="162"/>
                  <a:pt x="1080" y="162"/>
                </a:cubicBezTo>
                <a:cubicBezTo>
                  <a:pt x="1080" y="162"/>
                  <a:pt x="1080" y="163"/>
                  <a:pt x="1080" y="164"/>
                </a:cubicBezTo>
                <a:cubicBezTo>
                  <a:pt x="1080" y="164"/>
                  <a:pt x="1081" y="164"/>
                  <a:pt x="1082" y="164"/>
                </a:cubicBezTo>
                <a:cubicBezTo>
                  <a:pt x="1082" y="164"/>
                  <a:pt x="1082" y="165"/>
                  <a:pt x="1081" y="165"/>
                </a:cubicBezTo>
                <a:cubicBezTo>
                  <a:pt x="1081" y="165"/>
                  <a:pt x="1080" y="165"/>
                  <a:pt x="1080" y="165"/>
                </a:cubicBezTo>
                <a:cubicBezTo>
                  <a:pt x="1080" y="166"/>
                  <a:pt x="1079" y="166"/>
                  <a:pt x="1079" y="166"/>
                </a:cubicBezTo>
                <a:cubicBezTo>
                  <a:pt x="1079" y="166"/>
                  <a:pt x="1080" y="166"/>
                  <a:pt x="1081" y="166"/>
                </a:cubicBezTo>
                <a:cubicBezTo>
                  <a:pt x="1080" y="166"/>
                  <a:pt x="1080" y="166"/>
                  <a:pt x="1080" y="166"/>
                </a:cubicBezTo>
                <a:cubicBezTo>
                  <a:pt x="1079" y="166"/>
                  <a:pt x="1079" y="166"/>
                  <a:pt x="1078" y="167"/>
                </a:cubicBezTo>
                <a:cubicBezTo>
                  <a:pt x="1077" y="167"/>
                  <a:pt x="1076" y="167"/>
                  <a:pt x="1077" y="166"/>
                </a:cubicBezTo>
                <a:cubicBezTo>
                  <a:pt x="1077" y="166"/>
                  <a:pt x="1078" y="166"/>
                  <a:pt x="1077" y="166"/>
                </a:cubicBezTo>
                <a:cubicBezTo>
                  <a:pt x="1077" y="166"/>
                  <a:pt x="1076" y="166"/>
                  <a:pt x="1075" y="166"/>
                </a:cubicBezTo>
                <a:cubicBezTo>
                  <a:pt x="1075" y="166"/>
                  <a:pt x="1073" y="166"/>
                  <a:pt x="1073" y="165"/>
                </a:cubicBezTo>
                <a:cubicBezTo>
                  <a:pt x="1073" y="165"/>
                  <a:pt x="1073" y="164"/>
                  <a:pt x="1072" y="164"/>
                </a:cubicBezTo>
                <a:cubicBezTo>
                  <a:pt x="1072" y="163"/>
                  <a:pt x="1073" y="164"/>
                  <a:pt x="1073" y="164"/>
                </a:cubicBezTo>
                <a:cubicBezTo>
                  <a:pt x="1074" y="164"/>
                  <a:pt x="1074" y="164"/>
                  <a:pt x="1074" y="164"/>
                </a:cubicBezTo>
                <a:cubicBezTo>
                  <a:pt x="1073" y="164"/>
                  <a:pt x="1073" y="163"/>
                  <a:pt x="1072" y="163"/>
                </a:cubicBezTo>
                <a:cubicBezTo>
                  <a:pt x="1071" y="163"/>
                  <a:pt x="1070" y="163"/>
                  <a:pt x="1069" y="163"/>
                </a:cubicBezTo>
                <a:cubicBezTo>
                  <a:pt x="1068" y="163"/>
                  <a:pt x="1067" y="163"/>
                  <a:pt x="1066" y="164"/>
                </a:cubicBezTo>
                <a:cubicBezTo>
                  <a:pt x="1065" y="164"/>
                  <a:pt x="1065" y="164"/>
                  <a:pt x="1064" y="165"/>
                </a:cubicBezTo>
                <a:cubicBezTo>
                  <a:pt x="1063" y="165"/>
                  <a:pt x="1063" y="165"/>
                  <a:pt x="1062" y="165"/>
                </a:cubicBezTo>
                <a:cubicBezTo>
                  <a:pt x="1062" y="165"/>
                  <a:pt x="1062" y="166"/>
                  <a:pt x="1061" y="166"/>
                </a:cubicBezTo>
                <a:cubicBezTo>
                  <a:pt x="1060" y="167"/>
                  <a:pt x="1060" y="167"/>
                  <a:pt x="1059" y="167"/>
                </a:cubicBezTo>
                <a:cubicBezTo>
                  <a:pt x="1058" y="167"/>
                  <a:pt x="1057" y="167"/>
                  <a:pt x="1056" y="168"/>
                </a:cubicBezTo>
                <a:cubicBezTo>
                  <a:pt x="1055" y="168"/>
                  <a:pt x="1054" y="168"/>
                  <a:pt x="1053" y="168"/>
                </a:cubicBezTo>
                <a:cubicBezTo>
                  <a:pt x="1052" y="169"/>
                  <a:pt x="1051" y="169"/>
                  <a:pt x="1052" y="169"/>
                </a:cubicBezTo>
                <a:cubicBezTo>
                  <a:pt x="1052" y="170"/>
                  <a:pt x="1052" y="170"/>
                  <a:pt x="1053" y="169"/>
                </a:cubicBezTo>
                <a:cubicBezTo>
                  <a:pt x="1053" y="169"/>
                  <a:pt x="1053" y="170"/>
                  <a:pt x="1053" y="170"/>
                </a:cubicBezTo>
                <a:cubicBezTo>
                  <a:pt x="1053" y="171"/>
                  <a:pt x="1052" y="171"/>
                  <a:pt x="1052" y="171"/>
                </a:cubicBezTo>
                <a:cubicBezTo>
                  <a:pt x="1052" y="171"/>
                  <a:pt x="1051" y="170"/>
                  <a:pt x="1051" y="170"/>
                </a:cubicBezTo>
                <a:cubicBezTo>
                  <a:pt x="1051" y="170"/>
                  <a:pt x="1051" y="170"/>
                  <a:pt x="1050" y="170"/>
                </a:cubicBezTo>
                <a:cubicBezTo>
                  <a:pt x="1049" y="170"/>
                  <a:pt x="1049" y="170"/>
                  <a:pt x="1049" y="170"/>
                </a:cubicBezTo>
                <a:cubicBezTo>
                  <a:pt x="1049" y="169"/>
                  <a:pt x="1049" y="169"/>
                  <a:pt x="1049" y="169"/>
                </a:cubicBezTo>
                <a:cubicBezTo>
                  <a:pt x="1049" y="168"/>
                  <a:pt x="1048" y="168"/>
                  <a:pt x="1048" y="168"/>
                </a:cubicBezTo>
                <a:cubicBezTo>
                  <a:pt x="1048" y="167"/>
                  <a:pt x="1048" y="168"/>
                  <a:pt x="1047" y="168"/>
                </a:cubicBezTo>
                <a:cubicBezTo>
                  <a:pt x="1047" y="168"/>
                  <a:pt x="1047" y="168"/>
                  <a:pt x="1046" y="167"/>
                </a:cubicBezTo>
                <a:cubicBezTo>
                  <a:pt x="1046" y="167"/>
                  <a:pt x="1046" y="167"/>
                  <a:pt x="1046" y="167"/>
                </a:cubicBezTo>
                <a:cubicBezTo>
                  <a:pt x="1045" y="167"/>
                  <a:pt x="1045" y="167"/>
                  <a:pt x="1045" y="166"/>
                </a:cubicBezTo>
                <a:cubicBezTo>
                  <a:pt x="1046" y="167"/>
                  <a:pt x="1046" y="167"/>
                  <a:pt x="1046" y="167"/>
                </a:cubicBezTo>
                <a:cubicBezTo>
                  <a:pt x="1046" y="167"/>
                  <a:pt x="1046" y="167"/>
                  <a:pt x="1047" y="167"/>
                </a:cubicBezTo>
                <a:cubicBezTo>
                  <a:pt x="1047" y="166"/>
                  <a:pt x="1047" y="166"/>
                  <a:pt x="1047" y="167"/>
                </a:cubicBezTo>
                <a:cubicBezTo>
                  <a:pt x="1048" y="167"/>
                  <a:pt x="1048" y="167"/>
                  <a:pt x="1048" y="166"/>
                </a:cubicBezTo>
                <a:cubicBezTo>
                  <a:pt x="1048" y="166"/>
                  <a:pt x="1048" y="166"/>
                  <a:pt x="1048" y="166"/>
                </a:cubicBezTo>
                <a:cubicBezTo>
                  <a:pt x="1047" y="166"/>
                  <a:pt x="1048" y="165"/>
                  <a:pt x="1048" y="165"/>
                </a:cubicBezTo>
                <a:cubicBezTo>
                  <a:pt x="1048" y="165"/>
                  <a:pt x="1048" y="165"/>
                  <a:pt x="1047" y="165"/>
                </a:cubicBezTo>
                <a:cubicBezTo>
                  <a:pt x="1047" y="165"/>
                  <a:pt x="1047" y="165"/>
                  <a:pt x="1047" y="165"/>
                </a:cubicBezTo>
                <a:cubicBezTo>
                  <a:pt x="1046" y="165"/>
                  <a:pt x="1047" y="165"/>
                  <a:pt x="1047" y="164"/>
                </a:cubicBezTo>
                <a:cubicBezTo>
                  <a:pt x="1047" y="164"/>
                  <a:pt x="1046" y="164"/>
                  <a:pt x="1046" y="164"/>
                </a:cubicBezTo>
                <a:cubicBezTo>
                  <a:pt x="1046" y="165"/>
                  <a:pt x="1046" y="165"/>
                  <a:pt x="1045" y="165"/>
                </a:cubicBezTo>
                <a:cubicBezTo>
                  <a:pt x="1045" y="165"/>
                  <a:pt x="1045" y="165"/>
                  <a:pt x="1045" y="165"/>
                </a:cubicBezTo>
                <a:cubicBezTo>
                  <a:pt x="1045" y="165"/>
                  <a:pt x="1045" y="165"/>
                  <a:pt x="1046" y="166"/>
                </a:cubicBezTo>
                <a:cubicBezTo>
                  <a:pt x="1046" y="166"/>
                  <a:pt x="1045" y="166"/>
                  <a:pt x="1045" y="166"/>
                </a:cubicBezTo>
                <a:cubicBezTo>
                  <a:pt x="1045" y="166"/>
                  <a:pt x="1045" y="166"/>
                  <a:pt x="1045" y="166"/>
                </a:cubicBezTo>
                <a:cubicBezTo>
                  <a:pt x="1045" y="166"/>
                  <a:pt x="1044" y="166"/>
                  <a:pt x="1044" y="166"/>
                </a:cubicBezTo>
                <a:cubicBezTo>
                  <a:pt x="1044" y="166"/>
                  <a:pt x="1043" y="166"/>
                  <a:pt x="1042" y="166"/>
                </a:cubicBezTo>
                <a:cubicBezTo>
                  <a:pt x="1042" y="166"/>
                  <a:pt x="1042" y="166"/>
                  <a:pt x="1041" y="167"/>
                </a:cubicBezTo>
                <a:cubicBezTo>
                  <a:pt x="1041" y="167"/>
                  <a:pt x="1041" y="166"/>
                  <a:pt x="1041" y="167"/>
                </a:cubicBezTo>
                <a:cubicBezTo>
                  <a:pt x="1040" y="167"/>
                  <a:pt x="1040" y="167"/>
                  <a:pt x="1040" y="168"/>
                </a:cubicBezTo>
                <a:cubicBezTo>
                  <a:pt x="1040" y="168"/>
                  <a:pt x="1040" y="167"/>
                  <a:pt x="1039" y="167"/>
                </a:cubicBezTo>
                <a:cubicBezTo>
                  <a:pt x="1039" y="167"/>
                  <a:pt x="1038" y="168"/>
                  <a:pt x="1038" y="168"/>
                </a:cubicBezTo>
                <a:cubicBezTo>
                  <a:pt x="1038" y="167"/>
                  <a:pt x="1037" y="168"/>
                  <a:pt x="1037" y="168"/>
                </a:cubicBezTo>
                <a:cubicBezTo>
                  <a:pt x="1037" y="169"/>
                  <a:pt x="1036" y="169"/>
                  <a:pt x="1036" y="169"/>
                </a:cubicBezTo>
                <a:cubicBezTo>
                  <a:pt x="1036" y="169"/>
                  <a:pt x="1036" y="169"/>
                  <a:pt x="1035" y="168"/>
                </a:cubicBezTo>
                <a:cubicBezTo>
                  <a:pt x="1035" y="168"/>
                  <a:pt x="1035" y="169"/>
                  <a:pt x="1034" y="169"/>
                </a:cubicBezTo>
                <a:cubicBezTo>
                  <a:pt x="1034" y="169"/>
                  <a:pt x="1034" y="169"/>
                  <a:pt x="1033" y="168"/>
                </a:cubicBezTo>
                <a:cubicBezTo>
                  <a:pt x="1033" y="168"/>
                  <a:pt x="1034" y="168"/>
                  <a:pt x="1034" y="167"/>
                </a:cubicBezTo>
                <a:cubicBezTo>
                  <a:pt x="1035" y="167"/>
                  <a:pt x="1035" y="166"/>
                  <a:pt x="1035" y="166"/>
                </a:cubicBezTo>
                <a:cubicBezTo>
                  <a:pt x="1035" y="166"/>
                  <a:pt x="1034" y="166"/>
                  <a:pt x="1033" y="166"/>
                </a:cubicBezTo>
                <a:cubicBezTo>
                  <a:pt x="1033" y="166"/>
                  <a:pt x="1032" y="166"/>
                  <a:pt x="1032" y="166"/>
                </a:cubicBezTo>
                <a:cubicBezTo>
                  <a:pt x="1031" y="166"/>
                  <a:pt x="1030" y="166"/>
                  <a:pt x="1030" y="166"/>
                </a:cubicBezTo>
                <a:cubicBezTo>
                  <a:pt x="1030" y="166"/>
                  <a:pt x="1030" y="167"/>
                  <a:pt x="1030" y="166"/>
                </a:cubicBezTo>
                <a:cubicBezTo>
                  <a:pt x="1030" y="166"/>
                  <a:pt x="1030" y="166"/>
                  <a:pt x="1030" y="165"/>
                </a:cubicBezTo>
                <a:cubicBezTo>
                  <a:pt x="1029" y="165"/>
                  <a:pt x="1028" y="166"/>
                  <a:pt x="1029" y="165"/>
                </a:cubicBezTo>
                <a:cubicBezTo>
                  <a:pt x="1029" y="165"/>
                  <a:pt x="1029" y="164"/>
                  <a:pt x="1029" y="164"/>
                </a:cubicBezTo>
                <a:cubicBezTo>
                  <a:pt x="1029" y="164"/>
                  <a:pt x="1029" y="164"/>
                  <a:pt x="1029" y="164"/>
                </a:cubicBezTo>
                <a:cubicBezTo>
                  <a:pt x="1028" y="163"/>
                  <a:pt x="1028" y="163"/>
                  <a:pt x="1028" y="163"/>
                </a:cubicBezTo>
                <a:cubicBezTo>
                  <a:pt x="1028" y="163"/>
                  <a:pt x="1028" y="163"/>
                  <a:pt x="1028" y="163"/>
                </a:cubicBezTo>
                <a:cubicBezTo>
                  <a:pt x="1028" y="163"/>
                  <a:pt x="1028" y="162"/>
                  <a:pt x="1027" y="162"/>
                </a:cubicBezTo>
                <a:cubicBezTo>
                  <a:pt x="1027" y="162"/>
                  <a:pt x="1027" y="162"/>
                  <a:pt x="1027" y="162"/>
                </a:cubicBezTo>
                <a:cubicBezTo>
                  <a:pt x="1026" y="162"/>
                  <a:pt x="1026" y="161"/>
                  <a:pt x="1027" y="161"/>
                </a:cubicBezTo>
                <a:cubicBezTo>
                  <a:pt x="1027" y="161"/>
                  <a:pt x="1028" y="160"/>
                  <a:pt x="1028" y="160"/>
                </a:cubicBezTo>
                <a:cubicBezTo>
                  <a:pt x="1027" y="160"/>
                  <a:pt x="1027" y="159"/>
                  <a:pt x="1027" y="159"/>
                </a:cubicBezTo>
                <a:cubicBezTo>
                  <a:pt x="1027" y="158"/>
                  <a:pt x="1027" y="159"/>
                  <a:pt x="1028" y="159"/>
                </a:cubicBezTo>
                <a:cubicBezTo>
                  <a:pt x="1028" y="159"/>
                  <a:pt x="1028" y="159"/>
                  <a:pt x="1028" y="160"/>
                </a:cubicBezTo>
                <a:cubicBezTo>
                  <a:pt x="1028" y="160"/>
                  <a:pt x="1028" y="161"/>
                  <a:pt x="1029" y="161"/>
                </a:cubicBezTo>
                <a:cubicBezTo>
                  <a:pt x="1029" y="161"/>
                  <a:pt x="1029" y="161"/>
                  <a:pt x="1030" y="161"/>
                </a:cubicBezTo>
                <a:cubicBezTo>
                  <a:pt x="1030" y="161"/>
                  <a:pt x="1031" y="162"/>
                  <a:pt x="1031" y="162"/>
                </a:cubicBezTo>
                <a:cubicBezTo>
                  <a:pt x="1031" y="162"/>
                  <a:pt x="1032" y="162"/>
                  <a:pt x="1032" y="161"/>
                </a:cubicBezTo>
                <a:cubicBezTo>
                  <a:pt x="1033" y="161"/>
                  <a:pt x="1033" y="161"/>
                  <a:pt x="1033" y="161"/>
                </a:cubicBezTo>
                <a:cubicBezTo>
                  <a:pt x="1034" y="160"/>
                  <a:pt x="1033" y="160"/>
                  <a:pt x="1033" y="159"/>
                </a:cubicBezTo>
                <a:cubicBezTo>
                  <a:pt x="1033" y="159"/>
                  <a:pt x="1033" y="158"/>
                  <a:pt x="1032" y="158"/>
                </a:cubicBezTo>
                <a:cubicBezTo>
                  <a:pt x="1032" y="158"/>
                  <a:pt x="1032" y="159"/>
                  <a:pt x="1032" y="159"/>
                </a:cubicBezTo>
                <a:cubicBezTo>
                  <a:pt x="1031" y="159"/>
                  <a:pt x="1031" y="158"/>
                  <a:pt x="1031" y="158"/>
                </a:cubicBezTo>
                <a:cubicBezTo>
                  <a:pt x="1031" y="158"/>
                  <a:pt x="1030" y="158"/>
                  <a:pt x="1030" y="158"/>
                </a:cubicBezTo>
                <a:cubicBezTo>
                  <a:pt x="1029" y="159"/>
                  <a:pt x="1028" y="159"/>
                  <a:pt x="1028" y="159"/>
                </a:cubicBezTo>
                <a:cubicBezTo>
                  <a:pt x="1027" y="159"/>
                  <a:pt x="1028" y="158"/>
                  <a:pt x="1028" y="158"/>
                </a:cubicBezTo>
                <a:cubicBezTo>
                  <a:pt x="1028" y="158"/>
                  <a:pt x="1028" y="158"/>
                  <a:pt x="1027" y="157"/>
                </a:cubicBezTo>
                <a:cubicBezTo>
                  <a:pt x="1027" y="157"/>
                  <a:pt x="1028" y="158"/>
                  <a:pt x="1028" y="158"/>
                </a:cubicBezTo>
                <a:cubicBezTo>
                  <a:pt x="1028" y="158"/>
                  <a:pt x="1029" y="157"/>
                  <a:pt x="1029" y="157"/>
                </a:cubicBezTo>
                <a:cubicBezTo>
                  <a:pt x="1029" y="157"/>
                  <a:pt x="1029" y="157"/>
                  <a:pt x="1029" y="156"/>
                </a:cubicBezTo>
                <a:cubicBezTo>
                  <a:pt x="1028" y="156"/>
                  <a:pt x="1030" y="156"/>
                  <a:pt x="1030" y="156"/>
                </a:cubicBezTo>
                <a:cubicBezTo>
                  <a:pt x="1030" y="156"/>
                  <a:pt x="1030" y="156"/>
                  <a:pt x="1030" y="156"/>
                </a:cubicBezTo>
                <a:cubicBezTo>
                  <a:pt x="1031" y="155"/>
                  <a:pt x="1030" y="155"/>
                  <a:pt x="1030" y="155"/>
                </a:cubicBezTo>
                <a:cubicBezTo>
                  <a:pt x="1030" y="154"/>
                  <a:pt x="1031" y="154"/>
                  <a:pt x="1031" y="154"/>
                </a:cubicBezTo>
                <a:cubicBezTo>
                  <a:pt x="1031" y="154"/>
                  <a:pt x="1031" y="154"/>
                  <a:pt x="1031" y="154"/>
                </a:cubicBezTo>
                <a:cubicBezTo>
                  <a:pt x="1031" y="154"/>
                  <a:pt x="1031" y="155"/>
                  <a:pt x="1031" y="155"/>
                </a:cubicBezTo>
                <a:cubicBezTo>
                  <a:pt x="1032" y="155"/>
                  <a:pt x="1032" y="155"/>
                  <a:pt x="1032" y="154"/>
                </a:cubicBezTo>
                <a:cubicBezTo>
                  <a:pt x="1032" y="154"/>
                  <a:pt x="1032" y="154"/>
                  <a:pt x="1033" y="154"/>
                </a:cubicBezTo>
                <a:cubicBezTo>
                  <a:pt x="1033" y="154"/>
                  <a:pt x="1033" y="154"/>
                  <a:pt x="1033" y="153"/>
                </a:cubicBezTo>
                <a:cubicBezTo>
                  <a:pt x="1034" y="153"/>
                  <a:pt x="1034" y="153"/>
                  <a:pt x="1034" y="152"/>
                </a:cubicBezTo>
                <a:cubicBezTo>
                  <a:pt x="1034" y="152"/>
                  <a:pt x="1033" y="152"/>
                  <a:pt x="1033" y="152"/>
                </a:cubicBezTo>
                <a:cubicBezTo>
                  <a:pt x="1032" y="152"/>
                  <a:pt x="1032" y="152"/>
                  <a:pt x="1031" y="152"/>
                </a:cubicBezTo>
                <a:cubicBezTo>
                  <a:pt x="1031" y="152"/>
                  <a:pt x="1031" y="152"/>
                  <a:pt x="1031" y="152"/>
                </a:cubicBezTo>
                <a:cubicBezTo>
                  <a:pt x="1031" y="152"/>
                  <a:pt x="1030" y="152"/>
                  <a:pt x="1030" y="152"/>
                </a:cubicBezTo>
                <a:cubicBezTo>
                  <a:pt x="1030" y="152"/>
                  <a:pt x="1030" y="152"/>
                  <a:pt x="1031" y="152"/>
                </a:cubicBezTo>
                <a:cubicBezTo>
                  <a:pt x="1031" y="152"/>
                  <a:pt x="1031" y="151"/>
                  <a:pt x="1031" y="151"/>
                </a:cubicBezTo>
                <a:cubicBezTo>
                  <a:pt x="1031" y="151"/>
                  <a:pt x="1030" y="151"/>
                  <a:pt x="1030" y="151"/>
                </a:cubicBezTo>
                <a:cubicBezTo>
                  <a:pt x="1030" y="151"/>
                  <a:pt x="1029" y="151"/>
                  <a:pt x="1029" y="151"/>
                </a:cubicBezTo>
                <a:cubicBezTo>
                  <a:pt x="1028" y="151"/>
                  <a:pt x="1030" y="151"/>
                  <a:pt x="1030" y="151"/>
                </a:cubicBezTo>
                <a:cubicBezTo>
                  <a:pt x="1030" y="151"/>
                  <a:pt x="1031" y="151"/>
                  <a:pt x="1031" y="151"/>
                </a:cubicBezTo>
                <a:cubicBezTo>
                  <a:pt x="1031" y="150"/>
                  <a:pt x="1030" y="150"/>
                  <a:pt x="1030" y="149"/>
                </a:cubicBezTo>
                <a:cubicBezTo>
                  <a:pt x="1030" y="149"/>
                  <a:pt x="1030" y="149"/>
                  <a:pt x="1029" y="149"/>
                </a:cubicBezTo>
                <a:cubicBezTo>
                  <a:pt x="1029" y="148"/>
                  <a:pt x="1028" y="148"/>
                  <a:pt x="1028" y="148"/>
                </a:cubicBezTo>
                <a:cubicBezTo>
                  <a:pt x="1028" y="148"/>
                  <a:pt x="1027" y="149"/>
                  <a:pt x="1027" y="149"/>
                </a:cubicBezTo>
                <a:cubicBezTo>
                  <a:pt x="1026" y="149"/>
                  <a:pt x="1026" y="149"/>
                  <a:pt x="1026" y="149"/>
                </a:cubicBezTo>
                <a:cubicBezTo>
                  <a:pt x="1026" y="149"/>
                  <a:pt x="1027" y="149"/>
                  <a:pt x="1027" y="148"/>
                </a:cubicBezTo>
                <a:cubicBezTo>
                  <a:pt x="1028" y="148"/>
                  <a:pt x="1029" y="148"/>
                  <a:pt x="1029" y="148"/>
                </a:cubicBezTo>
                <a:cubicBezTo>
                  <a:pt x="1030" y="149"/>
                  <a:pt x="1030" y="149"/>
                  <a:pt x="1030" y="149"/>
                </a:cubicBezTo>
                <a:cubicBezTo>
                  <a:pt x="1031" y="149"/>
                  <a:pt x="1031" y="148"/>
                  <a:pt x="1031" y="148"/>
                </a:cubicBezTo>
                <a:cubicBezTo>
                  <a:pt x="1032" y="148"/>
                  <a:pt x="1032" y="147"/>
                  <a:pt x="1032" y="146"/>
                </a:cubicBezTo>
                <a:cubicBezTo>
                  <a:pt x="1032" y="146"/>
                  <a:pt x="1031" y="146"/>
                  <a:pt x="1031" y="145"/>
                </a:cubicBezTo>
                <a:cubicBezTo>
                  <a:pt x="1031" y="145"/>
                  <a:pt x="1032" y="144"/>
                  <a:pt x="1032" y="144"/>
                </a:cubicBezTo>
                <a:cubicBezTo>
                  <a:pt x="1032" y="144"/>
                  <a:pt x="1031" y="144"/>
                  <a:pt x="1031" y="145"/>
                </a:cubicBezTo>
                <a:cubicBezTo>
                  <a:pt x="1030" y="145"/>
                  <a:pt x="1030" y="145"/>
                  <a:pt x="1030" y="145"/>
                </a:cubicBezTo>
                <a:cubicBezTo>
                  <a:pt x="1029" y="145"/>
                  <a:pt x="1029" y="145"/>
                  <a:pt x="1029" y="145"/>
                </a:cubicBezTo>
                <a:cubicBezTo>
                  <a:pt x="1028" y="146"/>
                  <a:pt x="1028" y="146"/>
                  <a:pt x="1027" y="147"/>
                </a:cubicBezTo>
                <a:cubicBezTo>
                  <a:pt x="1027" y="147"/>
                  <a:pt x="1026" y="148"/>
                  <a:pt x="1025" y="148"/>
                </a:cubicBezTo>
                <a:cubicBezTo>
                  <a:pt x="1025" y="148"/>
                  <a:pt x="1024" y="148"/>
                  <a:pt x="1024" y="148"/>
                </a:cubicBezTo>
                <a:cubicBezTo>
                  <a:pt x="1024" y="148"/>
                  <a:pt x="1023" y="148"/>
                  <a:pt x="1023" y="148"/>
                </a:cubicBezTo>
                <a:cubicBezTo>
                  <a:pt x="1022" y="148"/>
                  <a:pt x="1022" y="148"/>
                  <a:pt x="1022" y="148"/>
                </a:cubicBezTo>
                <a:cubicBezTo>
                  <a:pt x="1022" y="148"/>
                  <a:pt x="1021" y="149"/>
                  <a:pt x="1021" y="150"/>
                </a:cubicBezTo>
                <a:cubicBezTo>
                  <a:pt x="1020" y="150"/>
                  <a:pt x="1020" y="150"/>
                  <a:pt x="1021" y="151"/>
                </a:cubicBezTo>
                <a:cubicBezTo>
                  <a:pt x="1021" y="151"/>
                  <a:pt x="1021" y="151"/>
                  <a:pt x="1022" y="151"/>
                </a:cubicBezTo>
                <a:cubicBezTo>
                  <a:pt x="1022" y="152"/>
                  <a:pt x="1021" y="152"/>
                  <a:pt x="1021" y="152"/>
                </a:cubicBezTo>
                <a:cubicBezTo>
                  <a:pt x="1021" y="152"/>
                  <a:pt x="1020" y="151"/>
                  <a:pt x="1020" y="151"/>
                </a:cubicBezTo>
                <a:cubicBezTo>
                  <a:pt x="1020" y="151"/>
                  <a:pt x="1019" y="152"/>
                  <a:pt x="1019" y="153"/>
                </a:cubicBezTo>
                <a:cubicBezTo>
                  <a:pt x="1019" y="154"/>
                  <a:pt x="1019" y="154"/>
                  <a:pt x="1019" y="155"/>
                </a:cubicBezTo>
                <a:cubicBezTo>
                  <a:pt x="1019" y="156"/>
                  <a:pt x="1020" y="155"/>
                  <a:pt x="1020" y="155"/>
                </a:cubicBezTo>
                <a:cubicBezTo>
                  <a:pt x="1020" y="155"/>
                  <a:pt x="1020" y="155"/>
                  <a:pt x="1021" y="156"/>
                </a:cubicBezTo>
                <a:cubicBezTo>
                  <a:pt x="1021" y="156"/>
                  <a:pt x="1021" y="156"/>
                  <a:pt x="1020" y="156"/>
                </a:cubicBezTo>
                <a:cubicBezTo>
                  <a:pt x="1020" y="157"/>
                  <a:pt x="1020" y="156"/>
                  <a:pt x="1020" y="156"/>
                </a:cubicBezTo>
                <a:cubicBezTo>
                  <a:pt x="1019" y="155"/>
                  <a:pt x="1020" y="156"/>
                  <a:pt x="1020" y="156"/>
                </a:cubicBezTo>
                <a:cubicBezTo>
                  <a:pt x="1020" y="157"/>
                  <a:pt x="1020" y="157"/>
                  <a:pt x="1020" y="158"/>
                </a:cubicBezTo>
                <a:cubicBezTo>
                  <a:pt x="1020" y="158"/>
                  <a:pt x="1020" y="158"/>
                  <a:pt x="1020" y="159"/>
                </a:cubicBezTo>
                <a:cubicBezTo>
                  <a:pt x="1020" y="159"/>
                  <a:pt x="1021" y="160"/>
                  <a:pt x="1021" y="160"/>
                </a:cubicBezTo>
                <a:cubicBezTo>
                  <a:pt x="1022" y="160"/>
                  <a:pt x="1021" y="159"/>
                  <a:pt x="1021" y="159"/>
                </a:cubicBezTo>
                <a:cubicBezTo>
                  <a:pt x="1020" y="159"/>
                  <a:pt x="1020" y="159"/>
                  <a:pt x="1021" y="158"/>
                </a:cubicBezTo>
                <a:cubicBezTo>
                  <a:pt x="1021" y="158"/>
                  <a:pt x="1021" y="159"/>
                  <a:pt x="1021" y="159"/>
                </a:cubicBezTo>
                <a:cubicBezTo>
                  <a:pt x="1022" y="159"/>
                  <a:pt x="1022" y="160"/>
                  <a:pt x="1022" y="160"/>
                </a:cubicBezTo>
                <a:cubicBezTo>
                  <a:pt x="1022" y="161"/>
                  <a:pt x="1021" y="161"/>
                  <a:pt x="1021" y="161"/>
                </a:cubicBezTo>
                <a:cubicBezTo>
                  <a:pt x="1022" y="161"/>
                  <a:pt x="1022" y="161"/>
                  <a:pt x="1022" y="162"/>
                </a:cubicBezTo>
                <a:cubicBezTo>
                  <a:pt x="1022" y="162"/>
                  <a:pt x="1022" y="163"/>
                  <a:pt x="1022" y="163"/>
                </a:cubicBezTo>
                <a:cubicBezTo>
                  <a:pt x="1022" y="163"/>
                  <a:pt x="1022" y="163"/>
                  <a:pt x="1022" y="163"/>
                </a:cubicBezTo>
                <a:cubicBezTo>
                  <a:pt x="1022" y="163"/>
                  <a:pt x="1022" y="163"/>
                  <a:pt x="1022" y="163"/>
                </a:cubicBezTo>
                <a:cubicBezTo>
                  <a:pt x="1022" y="163"/>
                  <a:pt x="1023" y="164"/>
                  <a:pt x="1023" y="164"/>
                </a:cubicBezTo>
                <a:cubicBezTo>
                  <a:pt x="1023" y="165"/>
                  <a:pt x="1024" y="165"/>
                  <a:pt x="1024" y="165"/>
                </a:cubicBezTo>
                <a:cubicBezTo>
                  <a:pt x="1023" y="166"/>
                  <a:pt x="1022" y="166"/>
                  <a:pt x="1022" y="166"/>
                </a:cubicBezTo>
                <a:cubicBezTo>
                  <a:pt x="1022" y="167"/>
                  <a:pt x="1022" y="167"/>
                  <a:pt x="1022" y="167"/>
                </a:cubicBezTo>
                <a:cubicBezTo>
                  <a:pt x="1023" y="166"/>
                  <a:pt x="1024" y="166"/>
                  <a:pt x="1023" y="166"/>
                </a:cubicBezTo>
                <a:cubicBezTo>
                  <a:pt x="1023" y="167"/>
                  <a:pt x="1023" y="167"/>
                  <a:pt x="1023" y="167"/>
                </a:cubicBezTo>
                <a:cubicBezTo>
                  <a:pt x="1024" y="167"/>
                  <a:pt x="1024" y="168"/>
                  <a:pt x="1024" y="168"/>
                </a:cubicBezTo>
                <a:cubicBezTo>
                  <a:pt x="1024" y="168"/>
                  <a:pt x="1023" y="168"/>
                  <a:pt x="1023" y="169"/>
                </a:cubicBezTo>
                <a:cubicBezTo>
                  <a:pt x="1024" y="169"/>
                  <a:pt x="1024" y="169"/>
                  <a:pt x="1025" y="169"/>
                </a:cubicBezTo>
                <a:cubicBezTo>
                  <a:pt x="1025" y="169"/>
                  <a:pt x="1025" y="169"/>
                  <a:pt x="1025" y="170"/>
                </a:cubicBezTo>
                <a:cubicBezTo>
                  <a:pt x="1025" y="170"/>
                  <a:pt x="1025" y="170"/>
                  <a:pt x="1025" y="170"/>
                </a:cubicBezTo>
                <a:cubicBezTo>
                  <a:pt x="1026" y="170"/>
                  <a:pt x="1026" y="170"/>
                  <a:pt x="1026" y="170"/>
                </a:cubicBezTo>
                <a:cubicBezTo>
                  <a:pt x="1026" y="170"/>
                  <a:pt x="1026" y="170"/>
                  <a:pt x="1026" y="170"/>
                </a:cubicBezTo>
                <a:cubicBezTo>
                  <a:pt x="1027" y="171"/>
                  <a:pt x="1027" y="171"/>
                  <a:pt x="1028" y="171"/>
                </a:cubicBezTo>
                <a:cubicBezTo>
                  <a:pt x="1028" y="171"/>
                  <a:pt x="1029" y="171"/>
                  <a:pt x="1029" y="171"/>
                </a:cubicBezTo>
                <a:cubicBezTo>
                  <a:pt x="1029" y="171"/>
                  <a:pt x="1029" y="172"/>
                  <a:pt x="1029" y="172"/>
                </a:cubicBezTo>
                <a:cubicBezTo>
                  <a:pt x="1029" y="172"/>
                  <a:pt x="1027" y="172"/>
                  <a:pt x="1027" y="171"/>
                </a:cubicBezTo>
                <a:cubicBezTo>
                  <a:pt x="1027" y="171"/>
                  <a:pt x="1026" y="170"/>
                  <a:pt x="1026" y="170"/>
                </a:cubicBezTo>
                <a:cubicBezTo>
                  <a:pt x="1026" y="170"/>
                  <a:pt x="1026" y="170"/>
                  <a:pt x="1025" y="170"/>
                </a:cubicBezTo>
                <a:cubicBezTo>
                  <a:pt x="1025" y="169"/>
                  <a:pt x="1024" y="169"/>
                  <a:pt x="1024" y="170"/>
                </a:cubicBezTo>
                <a:cubicBezTo>
                  <a:pt x="1024" y="170"/>
                  <a:pt x="1023" y="170"/>
                  <a:pt x="1022" y="169"/>
                </a:cubicBezTo>
                <a:cubicBezTo>
                  <a:pt x="1022" y="169"/>
                  <a:pt x="1022" y="169"/>
                  <a:pt x="1022" y="170"/>
                </a:cubicBezTo>
                <a:cubicBezTo>
                  <a:pt x="1021" y="170"/>
                  <a:pt x="1021" y="171"/>
                  <a:pt x="1021" y="171"/>
                </a:cubicBezTo>
                <a:cubicBezTo>
                  <a:pt x="1022" y="171"/>
                  <a:pt x="1022" y="172"/>
                  <a:pt x="1022" y="172"/>
                </a:cubicBezTo>
                <a:cubicBezTo>
                  <a:pt x="1021" y="173"/>
                  <a:pt x="1021" y="173"/>
                  <a:pt x="1021" y="173"/>
                </a:cubicBezTo>
                <a:cubicBezTo>
                  <a:pt x="1021" y="172"/>
                  <a:pt x="1021" y="172"/>
                  <a:pt x="1021" y="171"/>
                </a:cubicBezTo>
                <a:cubicBezTo>
                  <a:pt x="1021" y="171"/>
                  <a:pt x="1021" y="171"/>
                  <a:pt x="1020" y="171"/>
                </a:cubicBezTo>
                <a:cubicBezTo>
                  <a:pt x="1020" y="171"/>
                  <a:pt x="1020" y="171"/>
                  <a:pt x="1020" y="172"/>
                </a:cubicBezTo>
                <a:cubicBezTo>
                  <a:pt x="1020" y="172"/>
                  <a:pt x="1020" y="172"/>
                  <a:pt x="1020" y="172"/>
                </a:cubicBezTo>
                <a:cubicBezTo>
                  <a:pt x="1019" y="172"/>
                  <a:pt x="1019" y="172"/>
                  <a:pt x="1019" y="171"/>
                </a:cubicBezTo>
                <a:cubicBezTo>
                  <a:pt x="1019" y="171"/>
                  <a:pt x="1019" y="171"/>
                  <a:pt x="1019" y="170"/>
                </a:cubicBezTo>
                <a:cubicBezTo>
                  <a:pt x="1018" y="170"/>
                  <a:pt x="1019" y="170"/>
                  <a:pt x="1018" y="170"/>
                </a:cubicBezTo>
                <a:cubicBezTo>
                  <a:pt x="1018" y="170"/>
                  <a:pt x="1018" y="170"/>
                  <a:pt x="1018" y="170"/>
                </a:cubicBezTo>
                <a:cubicBezTo>
                  <a:pt x="1018" y="170"/>
                  <a:pt x="1018" y="170"/>
                  <a:pt x="1017" y="170"/>
                </a:cubicBezTo>
                <a:cubicBezTo>
                  <a:pt x="1017" y="170"/>
                  <a:pt x="1017" y="170"/>
                  <a:pt x="1017" y="171"/>
                </a:cubicBezTo>
                <a:cubicBezTo>
                  <a:pt x="1017" y="171"/>
                  <a:pt x="1017" y="170"/>
                  <a:pt x="1016" y="170"/>
                </a:cubicBezTo>
                <a:cubicBezTo>
                  <a:pt x="1016" y="170"/>
                  <a:pt x="1016" y="171"/>
                  <a:pt x="1016" y="171"/>
                </a:cubicBezTo>
                <a:cubicBezTo>
                  <a:pt x="1016" y="171"/>
                  <a:pt x="1015" y="170"/>
                  <a:pt x="1015" y="170"/>
                </a:cubicBezTo>
                <a:cubicBezTo>
                  <a:pt x="1014" y="170"/>
                  <a:pt x="1014" y="171"/>
                  <a:pt x="1014" y="171"/>
                </a:cubicBezTo>
                <a:cubicBezTo>
                  <a:pt x="1014" y="171"/>
                  <a:pt x="1014" y="172"/>
                  <a:pt x="1014" y="172"/>
                </a:cubicBezTo>
                <a:cubicBezTo>
                  <a:pt x="1014" y="173"/>
                  <a:pt x="1014" y="173"/>
                  <a:pt x="1014" y="173"/>
                </a:cubicBezTo>
                <a:cubicBezTo>
                  <a:pt x="1015" y="173"/>
                  <a:pt x="1015" y="173"/>
                  <a:pt x="1015" y="173"/>
                </a:cubicBezTo>
                <a:cubicBezTo>
                  <a:pt x="1015" y="173"/>
                  <a:pt x="1014" y="173"/>
                  <a:pt x="1014" y="173"/>
                </a:cubicBezTo>
                <a:cubicBezTo>
                  <a:pt x="1013" y="173"/>
                  <a:pt x="1013" y="173"/>
                  <a:pt x="1013" y="172"/>
                </a:cubicBezTo>
                <a:cubicBezTo>
                  <a:pt x="1012" y="172"/>
                  <a:pt x="1012" y="172"/>
                  <a:pt x="1012" y="172"/>
                </a:cubicBezTo>
                <a:cubicBezTo>
                  <a:pt x="1011" y="172"/>
                  <a:pt x="1010" y="172"/>
                  <a:pt x="1010" y="172"/>
                </a:cubicBezTo>
                <a:cubicBezTo>
                  <a:pt x="1009" y="172"/>
                  <a:pt x="1010" y="172"/>
                  <a:pt x="1010" y="172"/>
                </a:cubicBezTo>
                <a:cubicBezTo>
                  <a:pt x="1010" y="172"/>
                  <a:pt x="1010" y="172"/>
                  <a:pt x="1009" y="172"/>
                </a:cubicBezTo>
                <a:cubicBezTo>
                  <a:pt x="1009" y="172"/>
                  <a:pt x="1008" y="172"/>
                  <a:pt x="1007" y="173"/>
                </a:cubicBezTo>
                <a:cubicBezTo>
                  <a:pt x="1007" y="173"/>
                  <a:pt x="1006" y="173"/>
                  <a:pt x="1006" y="174"/>
                </a:cubicBezTo>
                <a:cubicBezTo>
                  <a:pt x="1005" y="174"/>
                  <a:pt x="1004" y="175"/>
                  <a:pt x="1003" y="175"/>
                </a:cubicBezTo>
                <a:cubicBezTo>
                  <a:pt x="1003" y="176"/>
                  <a:pt x="1002" y="176"/>
                  <a:pt x="1002" y="176"/>
                </a:cubicBezTo>
                <a:cubicBezTo>
                  <a:pt x="1002" y="175"/>
                  <a:pt x="1002" y="175"/>
                  <a:pt x="1002" y="175"/>
                </a:cubicBezTo>
                <a:cubicBezTo>
                  <a:pt x="1002" y="176"/>
                  <a:pt x="1001" y="177"/>
                  <a:pt x="1001" y="178"/>
                </a:cubicBezTo>
                <a:cubicBezTo>
                  <a:pt x="1001" y="178"/>
                  <a:pt x="1001" y="179"/>
                  <a:pt x="1000" y="180"/>
                </a:cubicBezTo>
                <a:cubicBezTo>
                  <a:pt x="1000" y="180"/>
                  <a:pt x="1000" y="180"/>
                  <a:pt x="999" y="181"/>
                </a:cubicBezTo>
                <a:cubicBezTo>
                  <a:pt x="999" y="181"/>
                  <a:pt x="998" y="182"/>
                  <a:pt x="998" y="182"/>
                </a:cubicBezTo>
                <a:cubicBezTo>
                  <a:pt x="998" y="183"/>
                  <a:pt x="998" y="183"/>
                  <a:pt x="999" y="183"/>
                </a:cubicBezTo>
                <a:cubicBezTo>
                  <a:pt x="999" y="184"/>
                  <a:pt x="1001" y="184"/>
                  <a:pt x="1001" y="183"/>
                </a:cubicBezTo>
                <a:cubicBezTo>
                  <a:pt x="1002" y="183"/>
                  <a:pt x="1002" y="183"/>
                  <a:pt x="1002" y="183"/>
                </a:cubicBezTo>
                <a:cubicBezTo>
                  <a:pt x="1002" y="184"/>
                  <a:pt x="1001" y="184"/>
                  <a:pt x="1000" y="184"/>
                </a:cubicBezTo>
                <a:cubicBezTo>
                  <a:pt x="1000" y="184"/>
                  <a:pt x="999" y="184"/>
                  <a:pt x="999" y="184"/>
                </a:cubicBezTo>
                <a:cubicBezTo>
                  <a:pt x="998" y="184"/>
                  <a:pt x="998" y="183"/>
                  <a:pt x="998" y="183"/>
                </a:cubicBezTo>
                <a:cubicBezTo>
                  <a:pt x="997" y="183"/>
                  <a:pt x="997" y="183"/>
                  <a:pt x="997" y="183"/>
                </a:cubicBezTo>
                <a:cubicBezTo>
                  <a:pt x="997" y="183"/>
                  <a:pt x="998" y="183"/>
                  <a:pt x="998" y="184"/>
                </a:cubicBezTo>
                <a:cubicBezTo>
                  <a:pt x="998" y="184"/>
                  <a:pt x="999" y="184"/>
                  <a:pt x="998" y="184"/>
                </a:cubicBezTo>
                <a:cubicBezTo>
                  <a:pt x="998" y="184"/>
                  <a:pt x="997" y="183"/>
                  <a:pt x="997" y="183"/>
                </a:cubicBezTo>
                <a:cubicBezTo>
                  <a:pt x="997" y="183"/>
                  <a:pt x="996" y="183"/>
                  <a:pt x="996" y="184"/>
                </a:cubicBezTo>
                <a:cubicBezTo>
                  <a:pt x="996" y="184"/>
                  <a:pt x="997" y="184"/>
                  <a:pt x="997" y="184"/>
                </a:cubicBezTo>
                <a:cubicBezTo>
                  <a:pt x="997" y="184"/>
                  <a:pt x="998" y="185"/>
                  <a:pt x="999" y="185"/>
                </a:cubicBezTo>
                <a:cubicBezTo>
                  <a:pt x="999" y="185"/>
                  <a:pt x="999" y="185"/>
                  <a:pt x="999" y="185"/>
                </a:cubicBezTo>
                <a:cubicBezTo>
                  <a:pt x="998" y="185"/>
                  <a:pt x="998" y="185"/>
                  <a:pt x="998" y="185"/>
                </a:cubicBezTo>
                <a:cubicBezTo>
                  <a:pt x="998" y="185"/>
                  <a:pt x="997" y="185"/>
                  <a:pt x="997" y="184"/>
                </a:cubicBezTo>
                <a:cubicBezTo>
                  <a:pt x="996" y="184"/>
                  <a:pt x="995" y="184"/>
                  <a:pt x="995" y="184"/>
                </a:cubicBezTo>
                <a:cubicBezTo>
                  <a:pt x="995" y="184"/>
                  <a:pt x="995" y="185"/>
                  <a:pt x="995" y="185"/>
                </a:cubicBezTo>
                <a:cubicBezTo>
                  <a:pt x="995" y="186"/>
                  <a:pt x="996" y="185"/>
                  <a:pt x="996" y="185"/>
                </a:cubicBezTo>
                <a:cubicBezTo>
                  <a:pt x="996" y="186"/>
                  <a:pt x="996" y="186"/>
                  <a:pt x="997" y="186"/>
                </a:cubicBezTo>
                <a:cubicBezTo>
                  <a:pt x="997" y="186"/>
                  <a:pt x="997" y="185"/>
                  <a:pt x="998" y="186"/>
                </a:cubicBezTo>
                <a:cubicBezTo>
                  <a:pt x="998" y="186"/>
                  <a:pt x="998" y="186"/>
                  <a:pt x="998" y="186"/>
                </a:cubicBezTo>
                <a:cubicBezTo>
                  <a:pt x="998" y="186"/>
                  <a:pt x="998" y="186"/>
                  <a:pt x="998" y="186"/>
                </a:cubicBezTo>
                <a:cubicBezTo>
                  <a:pt x="997" y="186"/>
                  <a:pt x="997" y="186"/>
                  <a:pt x="997" y="186"/>
                </a:cubicBezTo>
                <a:cubicBezTo>
                  <a:pt x="997" y="186"/>
                  <a:pt x="996" y="186"/>
                  <a:pt x="996" y="186"/>
                </a:cubicBezTo>
                <a:cubicBezTo>
                  <a:pt x="995" y="186"/>
                  <a:pt x="995" y="186"/>
                  <a:pt x="994" y="186"/>
                </a:cubicBezTo>
                <a:cubicBezTo>
                  <a:pt x="994" y="185"/>
                  <a:pt x="994" y="186"/>
                  <a:pt x="994" y="186"/>
                </a:cubicBezTo>
                <a:cubicBezTo>
                  <a:pt x="994" y="186"/>
                  <a:pt x="993" y="186"/>
                  <a:pt x="992" y="187"/>
                </a:cubicBezTo>
                <a:cubicBezTo>
                  <a:pt x="991" y="187"/>
                  <a:pt x="990" y="188"/>
                  <a:pt x="990" y="188"/>
                </a:cubicBezTo>
                <a:cubicBezTo>
                  <a:pt x="990" y="188"/>
                  <a:pt x="990" y="188"/>
                  <a:pt x="990" y="188"/>
                </a:cubicBezTo>
                <a:cubicBezTo>
                  <a:pt x="990" y="188"/>
                  <a:pt x="988" y="188"/>
                  <a:pt x="988" y="188"/>
                </a:cubicBezTo>
                <a:cubicBezTo>
                  <a:pt x="987" y="188"/>
                  <a:pt x="985" y="189"/>
                  <a:pt x="985" y="189"/>
                </a:cubicBezTo>
                <a:cubicBezTo>
                  <a:pt x="985" y="189"/>
                  <a:pt x="985" y="190"/>
                  <a:pt x="985" y="191"/>
                </a:cubicBezTo>
                <a:cubicBezTo>
                  <a:pt x="985" y="192"/>
                  <a:pt x="985" y="192"/>
                  <a:pt x="984" y="193"/>
                </a:cubicBezTo>
                <a:cubicBezTo>
                  <a:pt x="984" y="193"/>
                  <a:pt x="984" y="193"/>
                  <a:pt x="984" y="194"/>
                </a:cubicBezTo>
                <a:cubicBezTo>
                  <a:pt x="985" y="194"/>
                  <a:pt x="985" y="194"/>
                  <a:pt x="984" y="194"/>
                </a:cubicBezTo>
                <a:cubicBezTo>
                  <a:pt x="983" y="194"/>
                  <a:pt x="983" y="195"/>
                  <a:pt x="982" y="195"/>
                </a:cubicBezTo>
                <a:cubicBezTo>
                  <a:pt x="981" y="195"/>
                  <a:pt x="980" y="196"/>
                  <a:pt x="980" y="196"/>
                </a:cubicBezTo>
                <a:cubicBezTo>
                  <a:pt x="979" y="196"/>
                  <a:pt x="978" y="196"/>
                  <a:pt x="978" y="197"/>
                </a:cubicBezTo>
                <a:cubicBezTo>
                  <a:pt x="977" y="197"/>
                  <a:pt x="977" y="197"/>
                  <a:pt x="977" y="198"/>
                </a:cubicBezTo>
                <a:cubicBezTo>
                  <a:pt x="976" y="198"/>
                  <a:pt x="976" y="199"/>
                  <a:pt x="977" y="199"/>
                </a:cubicBezTo>
                <a:cubicBezTo>
                  <a:pt x="977" y="199"/>
                  <a:pt x="978" y="198"/>
                  <a:pt x="978" y="198"/>
                </a:cubicBezTo>
                <a:cubicBezTo>
                  <a:pt x="979" y="198"/>
                  <a:pt x="978" y="199"/>
                  <a:pt x="978" y="199"/>
                </a:cubicBezTo>
                <a:cubicBezTo>
                  <a:pt x="977" y="199"/>
                  <a:pt x="977" y="199"/>
                  <a:pt x="976" y="199"/>
                </a:cubicBezTo>
                <a:cubicBezTo>
                  <a:pt x="975" y="200"/>
                  <a:pt x="975" y="200"/>
                  <a:pt x="974" y="200"/>
                </a:cubicBezTo>
                <a:cubicBezTo>
                  <a:pt x="973" y="200"/>
                  <a:pt x="972" y="199"/>
                  <a:pt x="972" y="199"/>
                </a:cubicBezTo>
                <a:cubicBezTo>
                  <a:pt x="971" y="199"/>
                  <a:pt x="970" y="199"/>
                  <a:pt x="970" y="199"/>
                </a:cubicBezTo>
                <a:cubicBezTo>
                  <a:pt x="970" y="200"/>
                  <a:pt x="970" y="199"/>
                  <a:pt x="969" y="199"/>
                </a:cubicBezTo>
                <a:cubicBezTo>
                  <a:pt x="969" y="198"/>
                  <a:pt x="969" y="198"/>
                  <a:pt x="969" y="198"/>
                </a:cubicBezTo>
                <a:cubicBezTo>
                  <a:pt x="969" y="198"/>
                  <a:pt x="969" y="197"/>
                  <a:pt x="969" y="197"/>
                </a:cubicBezTo>
                <a:cubicBezTo>
                  <a:pt x="968" y="197"/>
                  <a:pt x="968" y="197"/>
                  <a:pt x="968" y="197"/>
                </a:cubicBezTo>
                <a:cubicBezTo>
                  <a:pt x="967" y="198"/>
                  <a:pt x="966" y="197"/>
                  <a:pt x="966" y="197"/>
                </a:cubicBezTo>
                <a:cubicBezTo>
                  <a:pt x="965" y="197"/>
                  <a:pt x="966" y="197"/>
                  <a:pt x="966" y="198"/>
                </a:cubicBezTo>
                <a:cubicBezTo>
                  <a:pt x="966" y="198"/>
                  <a:pt x="966" y="198"/>
                  <a:pt x="966" y="199"/>
                </a:cubicBezTo>
                <a:cubicBezTo>
                  <a:pt x="966" y="200"/>
                  <a:pt x="966" y="200"/>
                  <a:pt x="967" y="200"/>
                </a:cubicBezTo>
                <a:cubicBezTo>
                  <a:pt x="968" y="200"/>
                  <a:pt x="967" y="201"/>
                  <a:pt x="967" y="201"/>
                </a:cubicBezTo>
                <a:cubicBezTo>
                  <a:pt x="967" y="202"/>
                  <a:pt x="967" y="203"/>
                  <a:pt x="967" y="203"/>
                </a:cubicBezTo>
                <a:cubicBezTo>
                  <a:pt x="967" y="204"/>
                  <a:pt x="968" y="204"/>
                  <a:pt x="968" y="204"/>
                </a:cubicBezTo>
                <a:cubicBezTo>
                  <a:pt x="968" y="204"/>
                  <a:pt x="967" y="204"/>
                  <a:pt x="967" y="204"/>
                </a:cubicBezTo>
                <a:cubicBezTo>
                  <a:pt x="966" y="204"/>
                  <a:pt x="966" y="205"/>
                  <a:pt x="966" y="204"/>
                </a:cubicBezTo>
                <a:cubicBezTo>
                  <a:pt x="966" y="204"/>
                  <a:pt x="965" y="204"/>
                  <a:pt x="965" y="204"/>
                </a:cubicBezTo>
                <a:cubicBezTo>
                  <a:pt x="965" y="204"/>
                  <a:pt x="965" y="205"/>
                  <a:pt x="965" y="205"/>
                </a:cubicBezTo>
                <a:cubicBezTo>
                  <a:pt x="965" y="205"/>
                  <a:pt x="965" y="205"/>
                  <a:pt x="965" y="204"/>
                </a:cubicBezTo>
                <a:cubicBezTo>
                  <a:pt x="964" y="204"/>
                  <a:pt x="964" y="204"/>
                  <a:pt x="964" y="204"/>
                </a:cubicBezTo>
                <a:cubicBezTo>
                  <a:pt x="963" y="204"/>
                  <a:pt x="963" y="204"/>
                  <a:pt x="963" y="204"/>
                </a:cubicBezTo>
                <a:cubicBezTo>
                  <a:pt x="963" y="204"/>
                  <a:pt x="962" y="204"/>
                  <a:pt x="961" y="205"/>
                </a:cubicBezTo>
                <a:cubicBezTo>
                  <a:pt x="961" y="205"/>
                  <a:pt x="961" y="205"/>
                  <a:pt x="960" y="204"/>
                </a:cubicBezTo>
                <a:cubicBezTo>
                  <a:pt x="960" y="204"/>
                  <a:pt x="960" y="203"/>
                  <a:pt x="959" y="203"/>
                </a:cubicBezTo>
                <a:cubicBezTo>
                  <a:pt x="959" y="203"/>
                  <a:pt x="959" y="203"/>
                  <a:pt x="959" y="203"/>
                </a:cubicBezTo>
                <a:cubicBezTo>
                  <a:pt x="959" y="202"/>
                  <a:pt x="958" y="203"/>
                  <a:pt x="957" y="203"/>
                </a:cubicBezTo>
                <a:cubicBezTo>
                  <a:pt x="957" y="203"/>
                  <a:pt x="956" y="203"/>
                  <a:pt x="956" y="204"/>
                </a:cubicBezTo>
                <a:cubicBezTo>
                  <a:pt x="956" y="204"/>
                  <a:pt x="956" y="204"/>
                  <a:pt x="955" y="204"/>
                </a:cubicBezTo>
                <a:cubicBezTo>
                  <a:pt x="955" y="204"/>
                  <a:pt x="955" y="204"/>
                  <a:pt x="955" y="204"/>
                </a:cubicBezTo>
                <a:cubicBezTo>
                  <a:pt x="954" y="204"/>
                  <a:pt x="954" y="203"/>
                  <a:pt x="954" y="204"/>
                </a:cubicBezTo>
                <a:cubicBezTo>
                  <a:pt x="953" y="204"/>
                  <a:pt x="953" y="204"/>
                  <a:pt x="953" y="204"/>
                </a:cubicBezTo>
                <a:cubicBezTo>
                  <a:pt x="952" y="204"/>
                  <a:pt x="952" y="204"/>
                  <a:pt x="952" y="204"/>
                </a:cubicBezTo>
                <a:cubicBezTo>
                  <a:pt x="951" y="204"/>
                  <a:pt x="950" y="205"/>
                  <a:pt x="950" y="205"/>
                </a:cubicBezTo>
                <a:cubicBezTo>
                  <a:pt x="950" y="205"/>
                  <a:pt x="950" y="206"/>
                  <a:pt x="950" y="206"/>
                </a:cubicBezTo>
                <a:cubicBezTo>
                  <a:pt x="950" y="206"/>
                  <a:pt x="951" y="206"/>
                  <a:pt x="951" y="206"/>
                </a:cubicBezTo>
                <a:cubicBezTo>
                  <a:pt x="952" y="206"/>
                  <a:pt x="952" y="206"/>
                  <a:pt x="952" y="206"/>
                </a:cubicBezTo>
                <a:cubicBezTo>
                  <a:pt x="952" y="206"/>
                  <a:pt x="952" y="206"/>
                  <a:pt x="953" y="206"/>
                </a:cubicBezTo>
                <a:cubicBezTo>
                  <a:pt x="953" y="206"/>
                  <a:pt x="952" y="207"/>
                  <a:pt x="952" y="207"/>
                </a:cubicBezTo>
                <a:cubicBezTo>
                  <a:pt x="952" y="207"/>
                  <a:pt x="951" y="207"/>
                  <a:pt x="951" y="207"/>
                </a:cubicBezTo>
                <a:cubicBezTo>
                  <a:pt x="950" y="207"/>
                  <a:pt x="951" y="207"/>
                  <a:pt x="951" y="207"/>
                </a:cubicBezTo>
                <a:cubicBezTo>
                  <a:pt x="951" y="207"/>
                  <a:pt x="952" y="207"/>
                  <a:pt x="952" y="207"/>
                </a:cubicBezTo>
                <a:cubicBezTo>
                  <a:pt x="952" y="207"/>
                  <a:pt x="952" y="208"/>
                  <a:pt x="952" y="208"/>
                </a:cubicBezTo>
                <a:cubicBezTo>
                  <a:pt x="951" y="208"/>
                  <a:pt x="951" y="208"/>
                  <a:pt x="950" y="208"/>
                </a:cubicBezTo>
                <a:cubicBezTo>
                  <a:pt x="950" y="208"/>
                  <a:pt x="950" y="208"/>
                  <a:pt x="951" y="209"/>
                </a:cubicBezTo>
                <a:cubicBezTo>
                  <a:pt x="951" y="209"/>
                  <a:pt x="951" y="209"/>
                  <a:pt x="952" y="209"/>
                </a:cubicBezTo>
                <a:cubicBezTo>
                  <a:pt x="952" y="209"/>
                  <a:pt x="952" y="210"/>
                  <a:pt x="952" y="210"/>
                </a:cubicBezTo>
                <a:cubicBezTo>
                  <a:pt x="953" y="210"/>
                  <a:pt x="953" y="209"/>
                  <a:pt x="953" y="209"/>
                </a:cubicBezTo>
                <a:cubicBezTo>
                  <a:pt x="953" y="209"/>
                  <a:pt x="953" y="209"/>
                  <a:pt x="954" y="209"/>
                </a:cubicBezTo>
                <a:cubicBezTo>
                  <a:pt x="954" y="209"/>
                  <a:pt x="954" y="209"/>
                  <a:pt x="954" y="210"/>
                </a:cubicBezTo>
                <a:cubicBezTo>
                  <a:pt x="954" y="210"/>
                  <a:pt x="955" y="210"/>
                  <a:pt x="955" y="210"/>
                </a:cubicBezTo>
                <a:cubicBezTo>
                  <a:pt x="956" y="210"/>
                  <a:pt x="956" y="210"/>
                  <a:pt x="956" y="210"/>
                </a:cubicBezTo>
                <a:cubicBezTo>
                  <a:pt x="957" y="210"/>
                  <a:pt x="957" y="210"/>
                  <a:pt x="957" y="210"/>
                </a:cubicBezTo>
                <a:cubicBezTo>
                  <a:pt x="957" y="210"/>
                  <a:pt x="957" y="210"/>
                  <a:pt x="958" y="210"/>
                </a:cubicBezTo>
                <a:cubicBezTo>
                  <a:pt x="958" y="210"/>
                  <a:pt x="957" y="211"/>
                  <a:pt x="957" y="211"/>
                </a:cubicBezTo>
                <a:cubicBezTo>
                  <a:pt x="958" y="211"/>
                  <a:pt x="958" y="210"/>
                  <a:pt x="958" y="210"/>
                </a:cubicBezTo>
                <a:cubicBezTo>
                  <a:pt x="958" y="210"/>
                  <a:pt x="958" y="211"/>
                  <a:pt x="958" y="211"/>
                </a:cubicBezTo>
                <a:cubicBezTo>
                  <a:pt x="958" y="211"/>
                  <a:pt x="958" y="211"/>
                  <a:pt x="958" y="212"/>
                </a:cubicBezTo>
                <a:cubicBezTo>
                  <a:pt x="958" y="212"/>
                  <a:pt x="959" y="212"/>
                  <a:pt x="959" y="212"/>
                </a:cubicBezTo>
                <a:cubicBezTo>
                  <a:pt x="959" y="211"/>
                  <a:pt x="959" y="211"/>
                  <a:pt x="959" y="211"/>
                </a:cubicBezTo>
                <a:cubicBezTo>
                  <a:pt x="959" y="211"/>
                  <a:pt x="960" y="212"/>
                  <a:pt x="960" y="211"/>
                </a:cubicBezTo>
                <a:cubicBezTo>
                  <a:pt x="960" y="211"/>
                  <a:pt x="960" y="211"/>
                  <a:pt x="960" y="211"/>
                </a:cubicBezTo>
                <a:cubicBezTo>
                  <a:pt x="960" y="211"/>
                  <a:pt x="961" y="211"/>
                  <a:pt x="960" y="211"/>
                </a:cubicBezTo>
                <a:cubicBezTo>
                  <a:pt x="960" y="211"/>
                  <a:pt x="960" y="212"/>
                  <a:pt x="960" y="212"/>
                </a:cubicBezTo>
                <a:cubicBezTo>
                  <a:pt x="960" y="212"/>
                  <a:pt x="960" y="212"/>
                  <a:pt x="961" y="212"/>
                </a:cubicBezTo>
                <a:cubicBezTo>
                  <a:pt x="961" y="212"/>
                  <a:pt x="962" y="212"/>
                  <a:pt x="962" y="212"/>
                </a:cubicBezTo>
                <a:cubicBezTo>
                  <a:pt x="962" y="212"/>
                  <a:pt x="962" y="212"/>
                  <a:pt x="962" y="212"/>
                </a:cubicBezTo>
                <a:cubicBezTo>
                  <a:pt x="962" y="213"/>
                  <a:pt x="961" y="213"/>
                  <a:pt x="961" y="213"/>
                </a:cubicBezTo>
                <a:cubicBezTo>
                  <a:pt x="962" y="214"/>
                  <a:pt x="962" y="213"/>
                  <a:pt x="962" y="213"/>
                </a:cubicBezTo>
                <a:cubicBezTo>
                  <a:pt x="962" y="214"/>
                  <a:pt x="963" y="214"/>
                  <a:pt x="963" y="213"/>
                </a:cubicBezTo>
                <a:cubicBezTo>
                  <a:pt x="964" y="213"/>
                  <a:pt x="964" y="213"/>
                  <a:pt x="965" y="214"/>
                </a:cubicBezTo>
                <a:cubicBezTo>
                  <a:pt x="966" y="214"/>
                  <a:pt x="966" y="214"/>
                  <a:pt x="965" y="214"/>
                </a:cubicBezTo>
                <a:cubicBezTo>
                  <a:pt x="965" y="214"/>
                  <a:pt x="964" y="214"/>
                  <a:pt x="964" y="213"/>
                </a:cubicBezTo>
                <a:cubicBezTo>
                  <a:pt x="964" y="213"/>
                  <a:pt x="963" y="214"/>
                  <a:pt x="963" y="214"/>
                </a:cubicBezTo>
                <a:cubicBezTo>
                  <a:pt x="963" y="214"/>
                  <a:pt x="963" y="215"/>
                  <a:pt x="963" y="214"/>
                </a:cubicBezTo>
                <a:cubicBezTo>
                  <a:pt x="964" y="214"/>
                  <a:pt x="964" y="215"/>
                  <a:pt x="964" y="215"/>
                </a:cubicBezTo>
                <a:cubicBezTo>
                  <a:pt x="964" y="215"/>
                  <a:pt x="964" y="215"/>
                  <a:pt x="964" y="216"/>
                </a:cubicBezTo>
                <a:cubicBezTo>
                  <a:pt x="964" y="216"/>
                  <a:pt x="963" y="215"/>
                  <a:pt x="963" y="215"/>
                </a:cubicBezTo>
                <a:cubicBezTo>
                  <a:pt x="963" y="215"/>
                  <a:pt x="963" y="216"/>
                  <a:pt x="963" y="216"/>
                </a:cubicBezTo>
                <a:cubicBezTo>
                  <a:pt x="963" y="217"/>
                  <a:pt x="964" y="217"/>
                  <a:pt x="965" y="218"/>
                </a:cubicBezTo>
                <a:cubicBezTo>
                  <a:pt x="965" y="218"/>
                  <a:pt x="965" y="219"/>
                  <a:pt x="966" y="219"/>
                </a:cubicBezTo>
                <a:cubicBezTo>
                  <a:pt x="966" y="219"/>
                  <a:pt x="967" y="219"/>
                  <a:pt x="967" y="220"/>
                </a:cubicBezTo>
                <a:cubicBezTo>
                  <a:pt x="968" y="220"/>
                  <a:pt x="968" y="220"/>
                  <a:pt x="968" y="220"/>
                </a:cubicBezTo>
                <a:cubicBezTo>
                  <a:pt x="969" y="220"/>
                  <a:pt x="969" y="220"/>
                  <a:pt x="968" y="221"/>
                </a:cubicBezTo>
                <a:cubicBezTo>
                  <a:pt x="968" y="221"/>
                  <a:pt x="969" y="222"/>
                  <a:pt x="969" y="222"/>
                </a:cubicBezTo>
                <a:cubicBezTo>
                  <a:pt x="968" y="223"/>
                  <a:pt x="969" y="224"/>
                  <a:pt x="969" y="224"/>
                </a:cubicBezTo>
                <a:cubicBezTo>
                  <a:pt x="969" y="224"/>
                  <a:pt x="969" y="224"/>
                  <a:pt x="969" y="224"/>
                </a:cubicBezTo>
                <a:cubicBezTo>
                  <a:pt x="968" y="223"/>
                  <a:pt x="968" y="223"/>
                  <a:pt x="968" y="222"/>
                </a:cubicBezTo>
                <a:cubicBezTo>
                  <a:pt x="968" y="222"/>
                  <a:pt x="968" y="222"/>
                  <a:pt x="967" y="222"/>
                </a:cubicBezTo>
                <a:cubicBezTo>
                  <a:pt x="967" y="222"/>
                  <a:pt x="967" y="223"/>
                  <a:pt x="968" y="223"/>
                </a:cubicBezTo>
                <a:cubicBezTo>
                  <a:pt x="968" y="224"/>
                  <a:pt x="967" y="224"/>
                  <a:pt x="968" y="224"/>
                </a:cubicBezTo>
                <a:cubicBezTo>
                  <a:pt x="968" y="224"/>
                  <a:pt x="970" y="225"/>
                  <a:pt x="970" y="225"/>
                </a:cubicBezTo>
                <a:cubicBezTo>
                  <a:pt x="970" y="226"/>
                  <a:pt x="970" y="227"/>
                  <a:pt x="970" y="228"/>
                </a:cubicBezTo>
                <a:cubicBezTo>
                  <a:pt x="971" y="228"/>
                  <a:pt x="971" y="229"/>
                  <a:pt x="971" y="229"/>
                </a:cubicBezTo>
                <a:cubicBezTo>
                  <a:pt x="971" y="229"/>
                  <a:pt x="971" y="229"/>
                  <a:pt x="971" y="228"/>
                </a:cubicBezTo>
                <a:cubicBezTo>
                  <a:pt x="970" y="228"/>
                  <a:pt x="970" y="227"/>
                  <a:pt x="970" y="226"/>
                </a:cubicBezTo>
                <a:cubicBezTo>
                  <a:pt x="970" y="226"/>
                  <a:pt x="969" y="225"/>
                  <a:pt x="968" y="225"/>
                </a:cubicBezTo>
                <a:cubicBezTo>
                  <a:pt x="968" y="225"/>
                  <a:pt x="968" y="226"/>
                  <a:pt x="968" y="227"/>
                </a:cubicBezTo>
                <a:cubicBezTo>
                  <a:pt x="968" y="228"/>
                  <a:pt x="967" y="230"/>
                  <a:pt x="967" y="230"/>
                </a:cubicBezTo>
                <a:cubicBezTo>
                  <a:pt x="967" y="231"/>
                  <a:pt x="968" y="231"/>
                  <a:pt x="968" y="231"/>
                </a:cubicBezTo>
                <a:cubicBezTo>
                  <a:pt x="968" y="231"/>
                  <a:pt x="968" y="231"/>
                  <a:pt x="968" y="231"/>
                </a:cubicBezTo>
                <a:cubicBezTo>
                  <a:pt x="968" y="231"/>
                  <a:pt x="967" y="232"/>
                  <a:pt x="967" y="232"/>
                </a:cubicBezTo>
                <a:cubicBezTo>
                  <a:pt x="967" y="233"/>
                  <a:pt x="966" y="238"/>
                  <a:pt x="965" y="239"/>
                </a:cubicBezTo>
                <a:cubicBezTo>
                  <a:pt x="965" y="240"/>
                  <a:pt x="964" y="240"/>
                  <a:pt x="964" y="240"/>
                </a:cubicBezTo>
                <a:cubicBezTo>
                  <a:pt x="964" y="240"/>
                  <a:pt x="964" y="240"/>
                  <a:pt x="964" y="240"/>
                </a:cubicBezTo>
                <a:cubicBezTo>
                  <a:pt x="964" y="240"/>
                  <a:pt x="964" y="240"/>
                  <a:pt x="963" y="240"/>
                </a:cubicBezTo>
                <a:cubicBezTo>
                  <a:pt x="962" y="240"/>
                  <a:pt x="962" y="240"/>
                  <a:pt x="961" y="240"/>
                </a:cubicBezTo>
                <a:cubicBezTo>
                  <a:pt x="960" y="240"/>
                  <a:pt x="960" y="240"/>
                  <a:pt x="959" y="240"/>
                </a:cubicBezTo>
                <a:cubicBezTo>
                  <a:pt x="959" y="240"/>
                  <a:pt x="958" y="239"/>
                  <a:pt x="957" y="240"/>
                </a:cubicBezTo>
                <a:cubicBezTo>
                  <a:pt x="957" y="240"/>
                  <a:pt x="957" y="240"/>
                  <a:pt x="956" y="240"/>
                </a:cubicBezTo>
                <a:cubicBezTo>
                  <a:pt x="955" y="240"/>
                  <a:pt x="955" y="239"/>
                  <a:pt x="954" y="239"/>
                </a:cubicBezTo>
                <a:cubicBezTo>
                  <a:pt x="954" y="239"/>
                  <a:pt x="954" y="239"/>
                  <a:pt x="953" y="239"/>
                </a:cubicBezTo>
                <a:cubicBezTo>
                  <a:pt x="953" y="239"/>
                  <a:pt x="952" y="239"/>
                  <a:pt x="952" y="239"/>
                </a:cubicBezTo>
                <a:cubicBezTo>
                  <a:pt x="951" y="240"/>
                  <a:pt x="950" y="240"/>
                  <a:pt x="949" y="240"/>
                </a:cubicBezTo>
                <a:cubicBezTo>
                  <a:pt x="948" y="240"/>
                  <a:pt x="947" y="239"/>
                  <a:pt x="946" y="239"/>
                </a:cubicBezTo>
                <a:cubicBezTo>
                  <a:pt x="946" y="239"/>
                  <a:pt x="945" y="239"/>
                  <a:pt x="945" y="239"/>
                </a:cubicBezTo>
                <a:cubicBezTo>
                  <a:pt x="944" y="239"/>
                  <a:pt x="944" y="239"/>
                  <a:pt x="944" y="238"/>
                </a:cubicBezTo>
                <a:cubicBezTo>
                  <a:pt x="943" y="238"/>
                  <a:pt x="942" y="239"/>
                  <a:pt x="942" y="238"/>
                </a:cubicBezTo>
                <a:cubicBezTo>
                  <a:pt x="942" y="238"/>
                  <a:pt x="941" y="238"/>
                  <a:pt x="941" y="238"/>
                </a:cubicBezTo>
                <a:cubicBezTo>
                  <a:pt x="941" y="239"/>
                  <a:pt x="940" y="238"/>
                  <a:pt x="940" y="238"/>
                </a:cubicBezTo>
                <a:cubicBezTo>
                  <a:pt x="939" y="239"/>
                  <a:pt x="939" y="239"/>
                  <a:pt x="938" y="239"/>
                </a:cubicBezTo>
                <a:cubicBezTo>
                  <a:pt x="937" y="239"/>
                  <a:pt x="936" y="238"/>
                  <a:pt x="936" y="239"/>
                </a:cubicBezTo>
                <a:cubicBezTo>
                  <a:pt x="935" y="239"/>
                  <a:pt x="935" y="239"/>
                  <a:pt x="935" y="239"/>
                </a:cubicBezTo>
                <a:cubicBezTo>
                  <a:pt x="935" y="238"/>
                  <a:pt x="934" y="239"/>
                  <a:pt x="934" y="238"/>
                </a:cubicBezTo>
                <a:cubicBezTo>
                  <a:pt x="933" y="238"/>
                  <a:pt x="933" y="237"/>
                  <a:pt x="932" y="237"/>
                </a:cubicBezTo>
                <a:cubicBezTo>
                  <a:pt x="932" y="238"/>
                  <a:pt x="932" y="238"/>
                  <a:pt x="932" y="237"/>
                </a:cubicBezTo>
                <a:cubicBezTo>
                  <a:pt x="931" y="237"/>
                  <a:pt x="931" y="237"/>
                  <a:pt x="931" y="238"/>
                </a:cubicBezTo>
                <a:cubicBezTo>
                  <a:pt x="931" y="238"/>
                  <a:pt x="930" y="238"/>
                  <a:pt x="930" y="237"/>
                </a:cubicBezTo>
                <a:cubicBezTo>
                  <a:pt x="930" y="237"/>
                  <a:pt x="929" y="238"/>
                  <a:pt x="929" y="238"/>
                </a:cubicBezTo>
                <a:cubicBezTo>
                  <a:pt x="929" y="238"/>
                  <a:pt x="928" y="239"/>
                  <a:pt x="928" y="239"/>
                </a:cubicBezTo>
                <a:cubicBezTo>
                  <a:pt x="928" y="240"/>
                  <a:pt x="928" y="239"/>
                  <a:pt x="928" y="239"/>
                </a:cubicBezTo>
                <a:cubicBezTo>
                  <a:pt x="929" y="239"/>
                  <a:pt x="929" y="240"/>
                  <a:pt x="928" y="240"/>
                </a:cubicBezTo>
                <a:cubicBezTo>
                  <a:pt x="928" y="240"/>
                  <a:pt x="927" y="240"/>
                  <a:pt x="927" y="240"/>
                </a:cubicBezTo>
                <a:cubicBezTo>
                  <a:pt x="926" y="240"/>
                  <a:pt x="926" y="240"/>
                  <a:pt x="925" y="240"/>
                </a:cubicBezTo>
                <a:cubicBezTo>
                  <a:pt x="925" y="240"/>
                  <a:pt x="924" y="240"/>
                  <a:pt x="924" y="241"/>
                </a:cubicBezTo>
                <a:cubicBezTo>
                  <a:pt x="924" y="241"/>
                  <a:pt x="923" y="241"/>
                  <a:pt x="923" y="241"/>
                </a:cubicBezTo>
                <a:cubicBezTo>
                  <a:pt x="922" y="242"/>
                  <a:pt x="922" y="242"/>
                  <a:pt x="922" y="243"/>
                </a:cubicBezTo>
                <a:cubicBezTo>
                  <a:pt x="922" y="244"/>
                  <a:pt x="923" y="243"/>
                  <a:pt x="923" y="243"/>
                </a:cubicBezTo>
                <a:cubicBezTo>
                  <a:pt x="923" y="244"/>
                  <a:pt x="923" y="244"/>
                  <a:pt x="923" y="244"/>
                </a:cubicBezTo>
                <a:cubicBezTo>
                  <a:pt x="923" y="244"/>
                  <a:pt x="924" y="244"/>
                  <a:pt x="924" y="244"/>
                </a:cubicBezTo>
                <a:cubicBezTo>
                  <a:pt x="925" y="243"/>
                  <a:pt x="924" y="244"/>
                  <a:pt x="924" y="244"/>
                </a:cubicBezTo>
                <a:cubicBezTo>
                  <a:pt x="923" y="245"/>
                  <a:pt x="923" y="245"/>
                  <a:pt x="923" y="246"/>
                </a:cubicBezTo>
                <a:cubicBezTo>
                  <a:pt x="924" y="246"/>
                  <a:pt x="924" y="245"/>
                  <a:pt x="925" y="245"/>
                </a:cubicBezTo>
                <a:cubicBezTo>
                  <a:pt x="925" y="244"/>
                  <a:pt x="925" y="245"/>
                  <a:pt x="925" y="245"/>
                </a:cubicBezTo>
                <a:cubicBezTo>
                  <a:pt x="924" y="245"/>
                  <a:pt x="924" y="246"/>
                  <a:pt x="924" y="247"/>
                </a:cubicBezTo>
                <a:cubicBezTo>
                  <a:pt x="924" y="247"/>
                  <a:pt x="925" y="247"/>
                  <a:pt x="925" y="246"/>
                </a:cubicBezTo>
                <a:cubicBezTo>
                  <a:pt x="925" y="246"/>
                  <a:pt x="925" y="247"/>
                  <a:pt x="924" y="247"/>
                </a:cubicBezTo>
                <a:cubicBezTo>
                  <a:pt x="924" y="248"/>
                  <a:pt x="924" y="248"/>
                  <a:pt x="924" y="248"/>
                </a:cubicBezTo>
                <a:cubicBezTo>
                  <a:pt x="925" y="247"/>
                  <a:pt x="926" y="247"/>
                  <a:pt x="925" y="247"/>
                </a:cubicBezTo>
                <a:cubicBezTo>
                  <a:pt x="925" y="248"/>
                  <a:pt x="924" y="248"/>
                  <a:pt x="924" y="249"/>
                </a:cubicBezTo>
                <a:cubicBezTo>
                  <a:pt x="923" y="249"/>
                  <a:pt x="924" y="250"/>
                  <a:pt x="924" y="250"/>
                </a:cubicBezTo>
                <a:cubicBezTo>
                  <a:pt x="924" y="250"/>
                  <a:pt x="924" y="251"/>
                  <a:pt x="924" y="251"/>
                </a:cubicBezTo>
                <a:cubicBezTo>
                  <a:pt x="924" y="252"/>
                  <a:pt x="924" y="254"/>
                  <a:pt x="924" y="254"/>
                </a:cubicBezTo>
                <a:cubicBezTo>
                  <a:pt x="924" y="255"/>
                  <a:pt x="924" y="255"/>
                  <a:pt x="925" y="256"/>
                </a:cubicBezTo>
                <a:cubicBezTo>
                  <a:pt x="925" y="256"/>
                  <a:pt x="924" y="257"/>
                  <a:pt x="924" y="257"/>
                </a:cubicBezTo>
                <a:cubicBezTo>
                  <a:pt x="924" y="257"/>
                  <a:pt x="924" y="258"/>
                  <a:pt x="924" y="258"/>
                </a:cubicBezTo>
                <a:cubicBezTo>
                  <a:pt x="924" y="259"/>
                  <a:pt x="924" y="260"/>
                  <a:pt x="924" y="260"/>
                </a:cubicBezTo>
                <a:cubicBezTo>
                  <a:pt x="924" y="260"/>
                  <a:pt x="923" y="261"/>
                  <a:pt x="923" y="262"/>
                </a:cubicBezTo>
                <a:cubicBezTo>
                  <a:pt x="923" y="262"/>
                  <a:pt x="922" y="263"/>
                  <a:pt x="922" y="264"/>
                </a:cubicBezTo>
                <a:cubicBezTo>
                  <a:pt x="922" y="264"/>
                  <a:pt x="921" y="266"/>
                  <a:pt x="921" y="266"/>
                </a:cubicBezTo>
                <a:cubicBezTo>
                  <a:pt x="921" y="266"/>
                  <a:pt x="921" y="266"/>
                  <a:pt x="920" y="267"/>
                </a:cubicBezTo>
                <a:cubicBezTo>
                  <a:pt x="920" y="267"/>
                  <a:pt x="920" y="267"/>
                  <a:pt x="920" y="268"/>
                </a:cubicBezTo>
                <a:cubicBezTo>
                  <a:pt x="920" y="268"/>
                  <a:pt x="919" y="269"/>
                  <a:pt x="919" y="269"/>
                </a:cubicBezTo>
                <a:cubicBezTo>
                  <a:pt x="919" y="269"/>
                  <a:pt x="919" y="270"/>
                  <a:pt x="919" y="270"/>
                </a:cubicBezTo>
                <a:cubicBezTo>
                  <a:pt x="919" y="271"/>
                  <a:pt x="918" y="271"/>
                  <a:pt x="919" y="271"/>
                </a:cubicBezTo>
                <a:cubicBezTo>
                  <a:pt x="919" y="272"/>
                  <a:pt x="919" y="272"/>
                  <a:pt x="920" y="272"/>
                </a:cubicBezTo>
                <a:cubicBezTo>
                  <a:pt x="920" y="272"/>
                  <a:pt x="921" y="271"/>
                  <a:pt x="921" y="270"/>
                </a:cubicBezTo>
                <a:cubicBezTo>
                  <a:pt x="922" y="270"/>
                  <a:pt x="922" y="271"/>
                  <a:pt x="922" y="271"/>
                </a:cubicBezTo>
                <a:cubicBezTo>
                  <a:pt x="922" y="271"/>
                  <a:pt x="922" y="271"/>
                  <a:pt x="921" y="272"/>
                </a:cubicBezTo>
                <a:cubicBezTo>
                  <a:pt x="921" y="272"/>
                  <a:pt x="920" y="273"/>
                  <a:pt x="920" y="273"/>
                </a:cubicBezTo>
                <a:cubicBezTo>
                  <a:pt x="920" y="273"/>
                  <a:pt x="920" y="274"/>
                  <a:pt x="920" y="274"/>
                </a:cubicBezTo>
                <a:cubicBezTo>
                  <a:pt x="920" y="274"/>
                  <a:pt x="921" y="274"/>
                  <a:pt x="921" y="274"/>
                </a:cubicBezTo>
                <a:cubicBezTo>
                  <a:pt x="921" y="274"/>
                  <a:pt x="922" y="273"/>
                  <a:pt x="922" y="273"/>
                </a:cubicBezTo>
                <a:cubicBezTo>
                  <a:pt x="922" y="273"/>
                  <a:pt x="922" y="274"/>
                  <a:pt x="922" y="274"/>
                </a:cubicBezTo>
                <a:cubicBezTo>
                  <a:pt x="922" y="274"/>
                  <a:pt x="923" y="273"/>
                  <a:pt x="923" y="273"/>
                </a:cubicBezTo>
                <a:cubicBezTo>
                  <a:pt x="923" y="273"/>
                  <a:pt x="922" y="274"/>
                  <a:pt x="922" y="274"/>
                </a:cubicBezTo>
                <a:cubicBezTo>
                  <a:pt x="922" y="274"/>
                  <a:pt x="922" y="275"/>
                  <a:pt x="922" y="276"/>
                </a:cubicBezTo>
                <a:cubicBezTo>
                  <a:pt x="922" y="276"/>
                  <a:pt x="922" y="277"/>
                  <a:pt x="922" y="277"/>
                </a:cubicBezTo>
                <a:cubicBezTo>
                  <a:pt x="922" y="277"/>
                  <a:pt x="922" y="278"/>
                  <a:pt x="922" y="278"/>
                </a:cubicBezTo>
                <a:cubicBezTo>
                  <a:pt x="922" y="278"/>
                  <a:pt x="922" y="279"/>
                  <a:pt x="922" y="279"/>
                </a:cubicBezTo>
                <a:cubicBezTo>
                  <a:pt x="922" y="280"/>
                  <a:pt x="922" y="281"/>
                  <a:pt x="922" y="281"/>
                </a:cubicBezTo>
                <a:cubicBezTo>
                  <a:pt x="922" y="281"/>
                  <a:pt x="921" y="282"/>
                  <a:pt x="921" y="282"/>
                </a:cubicBezTo>
                <a:cubicBezTo>
                  <a:pt x="921" y="283"/>
                  <a:pt x="921" y="284"/>
                  <a:pt x="921" y="284"/>
                </a:cubicBezTo>
                <a:cubicBezTo>
                  <a:pt x="921" y="284"/>
                  <a:pt x="921" y="283"/>
                  <a:pt x="922" y="283"/>
                </a:cubicBezTo>
                <a:cubicBezTo>
                  <a:pt x="922" y="283"/>
                  <a:pt x="923" y="283"/>
                  <a:pt x="923" y="283"/>
                </a:cubicBezTo>
                <a:cubicBezTo>
                  <a:pt x="923" y="283"/>
                  <a:pt x="924" y="283"/>
                  <a:pt x="924" y="283"/>
                </a:cubicBezTo>
                <a:cubicBezTo>
                  <a:pt x="924" y="283"/>
                  <a:pt x="925" y="283"/>
                  <a:pt x="925" y="283"/>
                </a:cubicBezTo>
                <a:cubicBezTo>
                  <a:pt x="925" y="283"/>
                  <a:pt x="926" y="283"/>
                  <a:pt x="926" y="284"/>
                </a:cubicBezTo>
                <a:cubicBezTo>
                  <a:pt x="927" y="284"/>
                  <a:pt x="927" y="284"/>
                  <a:pt x="927" y="284"/>
                </a:cubicBezTo>
                <a:cubicBezTo>
                  <a:pt x="928" y="283"/>
                  <a:pt x="928" y="283"/>
                  <a:pt x="928" y="283"/>
                </a:cubicBezTo>
                <a:cubicBezTo>
                  <a:pt x="929" y="283"/>
                  <a:pt x="930" y="282"/>
                  <a:pt x="930" y="282"/>
                </a:cubicBezTo>
                <a:cubicBezTo>
                  <a:pt x="930" y="283"/>
                  <a:pt x="931" y="282"/>
                  <a:pt x="932" y="282"/>
                </a:cubicBezTo>
                <a:cubicBezTo>
                  <a:pt x="932" y="282"/>
                  <a:pt x="932" y="282"/>
                  <a:pt x="933" y="282"/>
                </a:cubicBezTo>
                <a:cubicBezTo>
                  <a:pt x="933" y="282"/>
                  <a:pt x="933" y="282"/>
                  <a:pt x="933" y="283"/>
                </a:cubicBezTo>
                <a:cubicBezTo>
                  <a:pt x="933" y="283"/>
                  <a:pt x="934" y="283"/>
                  <a:pt x="934" y="283"/>
                </a:cubicBezTo>
                <a:cubicBezTo>
                  <a:pt x="934" y="284"/>
                  <a:pt x="935" y="284"/>
                  <a:pt x="935" y="285"/>
                </a:cubicBezTo>
                <a:cubicBezTo>
                  <a:pt x="935" y="285"/>
                  <a:pt x="936" y="284"/>
                  <a:pt x="936" y="284"/>
                </a:cubicBezTo>
                <a:cubicBezTo>
                  <a:pt x="936" y="284"/>
                  <a:pt x="935" y="285"/>
                  <a:pt x="935" y="285"/>
                </a:cubicBezTo>
                <a:cubicBezTo>
                  <a:pt x="935" y="286"/>
                  <a:pt x="935" y="286"/>
                  <a:pt x="936" y="286"/>
                </a:cubicBezTo>
                <a:cubicBezTo>
                  <a:pt x="936" y="287"/>
                  <a:pt x="936" y="287"/>
                  <a:pt x="936" y="287"/>
                </a:cubicBezTo>
                <a:cubicBezTo>
                  <a:pt x="936" y="288"/>
                  <a:pt x="936" y="288"/>
                  <a:pt x="936" y="288"/>
                </a:cubicBezTo>
                <a:cubicBezTo>
                  <a:pt x="937" y="289"/>
                  <a:pt x="937" y="290"/>
                  <a:pt x="937" y="290"/>
                </a:cubicBezTo>
                <a:cubicBezTo>
                  <a:pt x="938" y="290"/>
                  <a:pt x="938" y="290"/>
                  <a:pt x="938" y="290"/>
                </a:cubicBezTo>
                <a:cubicBezTo>
                  <a:pt x="939" y="290"/>
                  <a:pt x="939" y="290"/>
                  <a:pt x="940" y="290"/>
                </a:cubicBezTo>
                <a:cubicBezTo>
                  <a:pt x="940" y="291"/>
                  <a:pt x="940" y="290"/>
                  <a:pt x="940" y="290"/>
                </a:cubicBezTo>
                <a:cubicBezTo>
                  <a:pt x="940" y="290"/>
                  <a:pt x="940" y="289"/>
                  <a:pt x="941" y="290"/>
                </a:cubicBezTo>
                <a:cubicBezTo>
                  <a:pt x="941" y="290"/>
                  <a:pt x="941" y="289"/>
                  <a:pt x="941" y="289"/>
                </a:cubicBezTo>
                <a:cubicBezTo>
                  <a:pt x="942" y="288"/>
                  <a:pt x="942" y="288"/>
                  <a:pt x="943" y="288"/>
                </a:cubicBezTo>
                <a:cubicBezTo>
                  <a:pt x="943" y="287"/>
                  <a:pt x="943" y="287"/>
                  <a:pt x="944" y="287"/>
                </a:cubicBezTo>
                <a:cubicBezTo>
                  <a:pt x="944" y="287"/>
                  <a:pt x="945" y="287"/>
                  <a:pt x="945" y="287"/>
                </a:cubicBezTo>
                <a:cubicBezTo>
                  <a:pt x="946" y="287"/>
                  <a:pt x="946" y="286"/>
                  <a:pt x="947" y="286"/>
                </a:cubicBezTo>
                <a:cubicBezTo>
                  <a:pt x="947" y="286"/>
                  <a:pt x="947" y="286"/>
                  <a:pt x="948" y="286"/>
                </a:cubicBezTo>
                <a:cubicBezTo>
                  <a:pt x="948" y="285"/>
                  <a:pt x="950" y="286"/>
                  <a:pt x="951" y="286"/>
                </a:cubicBezTo>
                <a:cubicBezTo>
                  <a:pt x="952" y="285"/>
                  <a:pt x="952" y="286"/>
                  <a:pt x="952" y="286"/>
                </a:cubicBezTo>
                <a:cubicBezTo>
                  <a:pt x="952" y="286"/>
                  <a:pt x="953" y="286"/>
                  <a:pt x="954" y="285"/>
                </a:cubicBezTo>
                <a:cubicBezTo>
                  <a:pt x="955" y="285"/>
                  <a:pt x="955" y="286"/>
                  <a:pt x="956" y="286"/>
                </a:cubicBezTo>
                <a:cubicBezTo>
                  <a:pt x="956" y="286"/>
                  <a:pt x="957" y="286"/>
                  <a:pt x="957" y="285"/>
                </a:cubicBezTo>
                <a:cubicBezTo>
                  <a:pt x="957" y="285"/>
                  <a:pt x="958" y="285"/>
                  <a:pt x="958" y="285"/>
                </a:cubicBezTo>
                <a:cubicBezTo>
                  <a:pt x="959" y="285"/>
                  <a:pt x="959" y="285"/>
                  <a:pt x="959" y="286"/>
                </a:cubicBezTo>
                <a:cubicBezTo>
                  <a:pt x="960" y="286"/>
                  <a:pt x="960" y="285"/>
                  <a:pt x="960" y="285"/>
                </a:cubicBezTo>
                <a:cubicBezTo>
                  <a:pt x="961" y="284"/>
                  <a:pt x="962" y="283"/>
                  <a:pt x="962" y="283"/>
                </a:cubicBezTo>
                <a:cubicBezTo>
                  <a:pt x="962" y="282"/>
                  <a:pt x="962" y="282"/>
                  <a:pt x="962" y="282"/>
                </a:cubicBezTo>
                <a:cubicBezTo>
                  <a:pt x="963" y="281"/>
                  <a:pt x="963" y="281"/>
                  <a:pt x="963" y="281"/>
                </a:cubicBezTo>
                <a:cubicBezTo>
                  <a:pt x="964" y="281"/>
                  <a:pt x="964" y="280"/>
                  <a:pt x="964" y="280"/>
                </a:cubicBezTo>
                <a:cubicBezTo>
                  <a:pt x="965" y="280"/>
                  <a:pt x="966" y="280"/>
                  <a:pt x="966" y="280"/>
                </a:cubicBezTo>
                <a:cubicBezTo>
                  <a:pt x="967" y="280"/>
                  <a:pt x="967" y="280"/>
                  <a:pt x="968" y="279"/>
                </a:cubicBezTo>
                <a:cubicBezTo>
                  <a:pt x="968" y="279"/>
                  <a:pt x="968" y="279"/>
                  <a:pt x="968" y="279"/>
                </a:cubicBezTo>
                <a:cubicBezTo>
                  <a:pt x="967" y="278"/>
                  <a:pt x="968" y="278"/>
                  <a:pt x="968" y="277"/>
                </a:cubicBezTo>
                <a:cubicBezTo>
                  <a:pt x="968" y="277"/>
                  <a:pt x="968" y="277"/>
                  <a:pt x="969" y="276"/>
                </a:cubicBezTo>
                <a:cubicBezTo>
                  <a:pt x="969" y="276"/>
                  <a:pt x="969" y="276"/>
                  <a:pt x="969" y="275"/>
                </a:cubicBezTo>
                <a:cubicBezTo>
                  <a:pt x="970" y="274"/>
                  <a:pt x="970" y="273"/>
                  <a:pt x="971" y="273"/>
                </a:cubicBezTo>
                <a:cubicBezTo>
                  <a:pt x="971" y="273"/>
                  <a:pt x="971" y="273"/>
                  <a:pt x="972" y="273"/>
                </a:cubicBezTo>
                <a:cubicBezTo>
                  <a:pt x="973" y="272"/>
                  <a:pt x="973" y="272"/>
                  <a:pt x="973" y="272"/>
                </a:cubicBezTo>
                <a:cubicBezTo>
                  <a:pt x="974" y="271"/>
                  <a:pt x="973" y="271"/>
                  <a:pt x="973" y="271"/>
                </a:cubicBezTo>
                <a:cubicBezTo>
                  <a:pt x="972" y="271"/>
                  <a:pt x="972" y="270"/>
                  <a:pt x="971" y="270"/>
                </a:cubicBezTo>
                <a:cubicBezTo>
                  <a:pt x="971" y="269"/>
                  <a:pt x="971" y="268"/>
                  <a:pt x="971" y="268"/>
                </a:cubicBezTo>
                <a:cubicBezTo>
                  <a:pt x="971" y="267"/>
                  <a:pt x="972" y="265"/>
                  <a:pt x="972" y="265"/>
                </a:cubicBezTo>
                <a:cubicBezTo>
                  <a:pt x="972" y="264"/>
                  <a:pt x="973" y="263"/>
                  <a:pt x="974" y="262"/>
                </a:cubicBezTo>
                <a:cubicBezTo>
                  <a:pt x="974" y="262"/>
                  <a:pt x="975" y="260"/>
                  <a:pt x="976" y="260"/>
                </a:cubicBezTo>
                <a:cubicBezTo>
                  <a:pt x="976" y="259"/>
                  <a:pt x="976" y="259"/>
                  <a:pt x="976" y="259"/>
                </a:cubicBezTo>
                <a:cubicBezTo>
                  <a:pt x="976" y="259"/>
                  <a:pt x="977" y="259"/>
                  <a:pt x="977" y="259"/>
                </a:cubicBezTo>
                <a:cubicBezTo>
                  <a:pt x="977" y="259"/>
                  <a:pt x="978" y="259"/>
                  <a:pt x="978" y="258"/>
                </a:cubicBezTo>
                <a:cubicBezTo>
                  <a:pt x="978" y="258"/>
                  <a:pt x="977" y="258"/>
                  <a:pt x="977" y="257"/>
                </a:cubicBezTo>
                <a:cubicBezTo>
                  <a:pt x="977" y="257"/>
                  <a:pt x="977" y="257"/>
                  <a:pt x="978" y="256"/>
                </a:cubicBezTo>
                <a:cubicBezTo>
                  <a:pt x="979" y="256"/>
                  <a:pt x="979" y="256"/>
                  <a:pt x="979" y="256"/>
                </a:cubicBezTo>
                <a:cubicBezTo>
                  <a:pt x="980" y="256"/>
                  <a:pt x="983" y="255"/>
                  <a:pt x="983" y="255"/>
                </a:cubicBezTo>
                <a:cubicBezTo>
                  <a:pt x="984" y="254"/>
                  <a:pt x="986" y="254"/>
                  <a:pt x="985" y="254"/>
                </a:cubicBezTo>
                <a:cubicBezTo>
                  <a:pt x="985" y="253"/>
                  <a:pt x="986" y="253"/>
                  <a:pt x="986" y="253"/>
                </a:cubicBezTo>
                <a:cubicBezTo>
                  <a:pt x="987" y="252"/>
                  <a:pt x="988" y="252"/>
                  <a:pt x="989" y="252"/>
                </a:cubicBezTo>
                <a:cubicBezTo>
                  <a:pt x="990" y="251"/>
                  <a:pt x="991" y="250"/>
                  <a:pt x="991" y="250"/>
                </a:cubicBezTo>
                <a:cubicBezTo>
                  <a:pt x="991" y="249"/>
                  <a:pt x="991" y="248"/>
                  <a:pt x="991" y="248"/>
                </a:cubicBezTo>
                <a:cubicBezTo>
                  <a:pt x="991" y="247"/>
                  <a:pt x="991" y="248"/>
                  <a:pt x="992" y="247"/>
                </a:cubicBezTo>
                <a:cubicBezTo>
                  <a:pt x="992" y="247"/>
                  <a:pt x="992" y="247"/>
                  <a:pt x="991" y="247"/>
                </a:cubicBezTo>
                <a:cubicBezTo>
                  <a:pt x="991" y="247"/>
                  <a:pt x="991" y="246"/>
                  <a:pt x="991" y="246"/>
                </a:cubicBezTo>
                <a:cubicBezTo>
                  <a:pt x="991" y="246"/>
                  <a:pt x="991" y="245"/>
                  <a:pt x="991" y="245"/>
                </a:cubicBezTo>
                <a:cubicBezTo>
                  <a:pt x="991" y="245"/>
                  <a:pt x="990" y="244"/>
                  <a:pt x="990" y="244"/>
                </a:cubicBezTo>
                <a:cubicBezTo>
                  <a:pt x="990" y="243"/>
                  <a:pt x="990" y="243"/>
                  <a:pt x="990" y="243"/>
                </a:cubicBezTo>
                <a:cubicBezTo>
                  <a:pt x="990" y="242"/>
                  <a:pt x="991" y="242"/>
                  <a:pt x="991" y="242"/>
                </a:cubicBezTo>
                <a:cubicBezTo>
                  <a:pt x="991" y="242"/>
                  <a:pt x="992" y="241"/>
                  <a:pt x="993" y="241"/>
                </a:cubicBezTo>
                <a:cubicBezTo>
                  <a:pt x="993" y="241"/>
                  <a:pt x="993" y="240"/>
                  <a:pt x="994" y="240"/>
                </a:cubicBezTo>
                <a:cubicBezTo>
                  <a:pt x="994" y="240"/>
                  <a:pt x="994" y="240"/>
                  <a:pt x="994" y="240"/>
                </a:cubicBezTo>
                <a:cubicBezTo>
                  <a:pt x="995" y="240"/>
                  <a:pt x="996" y="239"/>
                  <a:pt x="996" y="239"/>
                </a:cubicBezTo>
                <a:cubicBezTo>
                  <a:pt x="996" y="238"/>
                  <a:pt x="996" y="239"/>
                  <a:pt x="997" y="239"/>
                </a:cubicBezTo>
                <a:cubicBezTo>
                  <a:pt x="997" y="240"/>
                  <a:pt x="997" y="239"/>
                  <a:pt x="997" y="239"/>
                </a:cubicBezTo>
                <a:cubicBezTo>
                  <a:pt x="997" y="239"/>
                  <a:pt x="997" y="239"/>
                  <a:pt x="997" y="239"/>
                </a:cubicBezTo>
                <a:cubicBezTo>
                  <a:pt x="998" y="239"/>
                  <a:pt x="998" y="239"/>
                  <a:pt x="999" y="239"/>
                </a:cubicBezTo>
                <a:cubicBezTo>
                  <a:pt x="999" y="239"/>
                  <a:pt x="999" y="240"/>
                  <a:pt x="999" y="240"/>
                </a:cubicBezTo>
                <a:cubicBezTo>
                  <a:pt x="1000" y="240"/>
                  <a:pt x="1000" y="240"/>
                  <a:pt x="1000" y="240"/>
                </a:cubicBezTo>
                <a:cubicBezTo>
                  <a:pt x="1000" y="240"/>
                  <a:pt x="1000" y="239"/>
                  <a:pt x="1000" y="239"/>
                </a:cubicBezTo>
                <a:cubicBezTo>
                  <a:pt x="1000" y="239"/>
                  <a:pt x="1000" y="239"/>
                  <a:pt x="1000" y="239"/>
                </a:cubicBezTo>
                <a:cubicBezTo>
                  <a:pt x="1000" y="240"/>
                  <a:pt x="1000" y="240"/>
                  <a:pt x="1001" y="240"/>
                </a:cubicBezTo>
                <a:cubicBezTo>
                  <a:pt x="1001" y="239"/>
                  <a:pt x="1001" y="240"/>
                  <a:pt x="1001" y="239"/>
                </a:cubicBezTo>
                <a:cubicBezTo>
                  <a:pt x="1002" y="239"/>
                  <a:pt x="1002" y="239"/>
                  <a:pt x="1002" y="239"/>
                </a:cubicBezTo>
                <a:cubicBezTo>
                  <a:pt x="1002" y="239"/>
                  <a:pt x="1002" y="239"/>
                  <a:pt x="1002" y="239"/>
                </a:cubicBezTo>
                <a:cubicBezTo>
                  <a:pt x="1002" y="240"/>
                  <a:pt x="1002" y="240"/>
                  <a:pt x="1002" y="240"/>
                </a:cubicBezTo>
                <a:cubicBezTo>
                  <a:pt x="1002" y="240"/>
                  <a:pt x="1002" y="240"/>
                  <a:pt x="1002" y="240"/>
                </a:cubicBezTo>
                <a:cubicBezTo>
                  <a:pt x="1002" y="240"/>
                  <a:pt x="1003" y="240"/>
                  <a:pt x="1003" y="240"/>
                </a:cubicBezTo>
                <a:cubicBezTo>
                  <a:pt x="1004" y="241"/>
                  <a:pt x="1004" y="241"/>
                  <a:pt x="1004" y="241"/>
                </a:cubicBezTo>
                <a:cubicBezTo>
                  <a:pt x="1004" y="241"/>
                  <a:pt x="1005" y="241"/>
                  <a:pt x="1005" y="241"/>
                </a:cubicBezTo>
                <a:cubicBezTo>
                  <a:pt x="1006" y="242"/>
                  <a:pt x="1006" y="242"/>
                  <a:pt x="1006" y="242"/>
                </a:cubicBezTo>
                <a:cubicBezTo>
                  <a:pt x="1006" y="242"/>
                  <a:pt x="1006" y="242"/>
                  <a:pt x="1007" y="242"/>
                </a:cubicBezTo>
                <a:cubicBezTo>
                  <a:pt x="1007" y="242"/>
                  <a:pt x="1007" y="242"/>
                  <a:pt x="1008" y="242"/>
                </a:cubicBezTo>
                <a:cubicBezTo>
                  <a:pt x="1008" y="242"/>
                  <a:pt x="1008" y="241"/>
                  <a:pt x="1009" y="242"/>
                </a:cubicBezTo>
                <a:cubicBezTo>
                  <a:pt x="1009" y="242"/>
                  <a:pt x="1009" y="242"/>
                  <a:pt x="1009" y="242"/>
                </a:cubicBezTo>
                <a:cubicBezTo>
                  <a:pt x="1009" y="241"/>
                  <a:pt x="1010" y="241"/>
                  <a:pt x="1010" y="241"/>
                </a:cubicBezTo>
                <a:cubicBezTo>
                  <a:pt x="1011" y="241"/>
                  <a:pt x="1011" y="241"/>
                  <a:pt x="1010" y="241"/>
                </a:cubicBezTo>
                <a:cubicBezTo>
                  <a:pt x="1010" y="240"/>
                  <a:pt x="1010" y="240"/>
                  <a:pt x="1011" y="240"/>
                </a:cubicBezTo>
                <a:cubicBezTo>
                  <a:pt x="1011" y="239"/>
                  <a:pt x="1012" y="239"/>
                  <a:pt x="1012" y="239"/>
                </a:cubicBezTo>
                <a:cubicBezTo>
                  <a:pt x="1012" y="239"/>
                  <a:pt x="1012" y="239"/>
                  <a:pt x="1013" y="239"/>
                </a:cubicBezTo>
                <a:cubicBezTo>
                  <a:pt x="1013" y="239"/>
                  <a:pt x="1013" y="239"/>
                  <a:pt x="1013" y="238"/>
                </a:cubicBezTo>
                <a:cubicBezTo>
                  <a:pt x="1013" y="238"/>
                  <a:pt x="1014" y="238"/>
                  <a:pt x="1014" y="238"/>
                </a:cubicBezTo>
                <a:cubicBezTo>
                  <a:pt x="1015" y="237"/>
                  <a:pt x="1015" y="237"/>
                  <a:pt x="1015" y="237"/>
                </a:cubicBezTo>
                <a:cubicBezTo>
                  <a:pt x="1015" y="237"/>
                  <a:pt x="1015" y="236"/>
                  <a:pt x="1016" y="236"/>
                </a:cubicBezTo>
                <a:cubicBezTo>
                  <a:pt x="1016" y="235"/>
                  <a:pt x="1016" y="235"/>
                  <a:pt x="1016" y="235"/>
                </a:cubicBezTo>
                <a:cubicBezTo>
                  <a:pt x="1016" y="235"/>
                  <a:pt x="1016" y="235"/>
                  <a:pt x="1016" y="236"/>
                </a:cubicBezTo>
                <a:cubicBezTo>
                  <a:pt x="1015" y="236"/>
                  <a:pt x="1015" y="237"/>
                  <a:pt x="1015" y="237"/>
                </a:cubicBezTo>
                <a:cubicBezTo>
                  <a:pt x="1015" y="237"/>
                  <a:pt x="1016" y="237"/>
                  <a:pt x="1016" y="237"/>
                </a:cubicBezTo>
                <a:cubicBezTo>
                  <a:pt x="1017" y="237"/>
                  <a:pt x="1018" y="237"/>
                  <a:pt x="1018" y="236"/>
                </a:cubicBezTo>
                <a:cubicBezTo>
                  <a:pt x="1019" y="236"/>
                  <a:pt x="1019" y="236"/>
                  <a:pt x="1019" y="235"/>
                </a:cubicBezTo>
                <a:cubicBezTo>
                  <a:pt x="1020" y="235"/>
                  <a:pt x="1020" y="235"/>
                  <a:pt x="1020" y="234"/>
                </a:cubicBezTo>
                <a:cubicBezTo>
                  <a:pt x="1020" y="234"/>
                  <a:pt x="1021" y="233"/>
                  <a:pt x="1021" y="233"/>
                </a:cubicBezTo>
                <a:cubicBezTo>
                  <a:pt x="1022" y="233"/>
                  <a:pt x="1023" y="233"/>
                  <a:pt x="1023" y="233"/>
                </a:cubicBezTo>
                <a:cubicBezTo>
                  <a:pt x="1023" y="233"/>
                  <a:pt x="1024" y="233"/>
                  <a:pt x="1025" y="233"/>
                </a:cubicBezTo>
                <a:cubicBezTo>
                  <a:pt x="1025" y="233"/>
                  <a:pt x="1025" y="234"/>
                  <a:pt x="1026" y="234"/>
                </a:cubicBezTo>
                <a:cubicBezTo>
                  <a:pt x="1026" y="234"/>
                  <a:pt x="1027" y="234"/>
                  <a:pt x="1027" y="235"/>
                </a:cubicBezTo>
                <a:cubicBezTo>
                  <a:pt x="1027" y="235"/>
                  <a:pt x="1028" y="235"/>
                  <a:pt x="1029" y="235"/>
                </a:cubicBezTo>
                <a:cubicBezTo>
                  <a:pt x="1030" y="235"/>
                  <a:pt x="1030" y="236"/>
                  <a:pt x="1030" y="236"/>
                </a:cubicBezTo>
                <a:cubicBezTo>
                  <a:pt x="1031" y="237"/>
                  <a:pt x="1030" y="238"/>
                  <a:pt x="1031" y="239"/>
                </a:cubicBezTo>
                <a:cubicBezTo>
                  <a:pt x="1031" y="239"/>
                  <a:pt x="1031" y="240"/>
                  <a:pt x="1032" y="240"/>
                </a:cubicBezTo>
                <a:cubicBezTo>
                  <a:pt x="1032" y="241"/>
                  <a:pt x="1032" y="242"/>
                  <a:pt x="1032" y="243"/>
                </a:cubicBezTo>
                <a:cubicBezTo>
                  <a:pt x="1032" y="243"/>
                  <a:pt x="1033" y="243"/>
                  <a:pt x="1033" y="243"/>
                </a:cubicBezTo>
                <a:cubicBezTo>
                  <a:pt x="1033" y="243"/>
                  <a:pt x="1033" y="244"/>
                  <a:pt x="1034" y="244"/>
                </a:cubicBezTo>
                <a:cubicBezTo>
                  <a:pt x="1034" y="244"/>
                  <a:pt x="1035" y="245"/>
                  <a:pt x="1035" y="245"/>
                </a:cubicBezTo>
                <a:cubicBezTo>
                  <a:pt x="1036" y="245"/>
                  <a:pt x="1035" y="246"/>
                  <a:pt x="1035" y="247"/>
                </a:cubicBezTo>
                <a:cubicBezTo>
                  <a:pt x="1035" y="247"/>
                  <a:pt x="1037" y="247"/>
                  <a:pt x="1037" y="247"/>
                </a:cubicBezTo>
                <a:cubicBezTo>
                  <a:pt x="1038" y="247"/>
                  <a:pt x="1038" y="247"/>
                  <a:pt x="1039" y="248"/>
                </a:cubicBezTo>
                <a:cubicBezTo>
                  <a:pt x="1039" y="249"/>
                  <a:pt x="1039" y="249"/>
                  <a:pt x="1040" y="249"/>
                </a:cubicBezTo>
                <a:cubicBezTo>
                  <a:pt x="1040" y="249"/>
                  <a:pt x="1041" y="250"/>
                  <a:pt x="1041" y="250"/>
                </a:cubicBezTo>
                <a:cubicBezTo>
                  <a:pt x="1041" y="250"/>
                  <a:pt x="1041" y="251"/>
                  <a:pt x="1042" y="251"/>
                </a:cubicBezTo>
                <a:cubicBezTo>
                  <a:pt x="1043" y="252"/>
                  <a:pt x="1043" y="253"/>
                  <a:pt x="1044" y="253"/>
                </a:cubicBezTo>
                <a:cubicBezTo>
                  <a:pt x="1044" y="253"/>
                  <a:pt x="1045" y="253"/>
                  <a:pt x="1045" y="254"/>
                </a:cubicBezTo>
                <a:cubicBezTo>
                  <a:pt x="1046" y="254"/>
                  <a:pt x="1046" y="255"/>
                  <a:pt x="1047" y="254"/>
                </a:cubicBezTo>
                <a:cubicBezTo>
                  <a:pt x="1047" y="254"/>
                  <a:pt x="1048" y="254"/>
                  <a:pt x="1048" y="254"/>
                </a:cubicBezTo>
                <a:cubicBezTo>
                  <a:pt x="1049" y="255"/>
                  <a:pt x="1049" y="254"/>
                  <a:pt x="1050" y="254"/>
                </a:cubicBezTo>
                <a:cubicBezTo>
                  <a:pt x="1050" y="254"/>
                  <a:pt x="1051" y="255"/>
                  <a:pt x="1051" y="256"/>
                </a:cubicBezTo>
                <a:cubicBezTo>
                  <a:pt x="1051" y="256"/>
                  <a:pt x="1052" y="257"/>
                  <a:pt x="1052" y="257"/>
                </a:cubicBezTo>
                <a:cubicBezTo>
                  <a:pt x="1052" y="257"/>
                  <a:pt x="1053" y="257"/>
                  <a:pt x="1054" y="257"/>
                </a:cubicBezTo>
                <a:cubicBezTo>
                  <a:pt x="1054" y="257"/>
                  <a:pt x="1054" y="258"/>
                  <a:pt x="1053" y="259"/>
                </a:cubicBezTo>
                <a:cubicBezTo>
                  <a:pt x="1053" y="259"/>
                  <a:pt x="1054" y="259"/>
                  <a:pt x="1055" y="259"/>
                </a:cubicBezTo>
                <a:cubicBezTo>
                  <a:pt x="1055" y="258"/>
                  <a:pt x="1056" y="258"/>
                  <a:pt x="1056" y="259"/>
                </a:cubicBezTo>
                <a:cubicBezTo>
                  <a:pt x="1057" y="260"/>
                  <a:pt x="1057" y="260"/>
                  <a:pt x="1057" y="261"/>
                </a:cubicBezTo>
                <a:cubicBezTo>
                  <a:pt x="1057" y="261"/>
                  <a:pt x="1057" y="261"/>
                  <a:pt x="1057" y="262"/>
                </a:cubicBezTo>
                <a:cubicBezTo>
                  <a:pt x="1057" y="262"/>
                  <a:pt x="1058" y="262"/>
                  <a:pt x="1058" y="262"/>
                </a:cubicBezTo>
                <a:cubicBezTo>
                  <a:pt x="1059" y="262"/>
                  <a:pt x="1059" y="263"/>
                  <a:pt x="1059" y="263"/>
                </a:cubicBezTo>
                <a:cubicBezTo>
                  <a:pt x="1060" y="263"/>
                  <a:pt x="1060" y="262"/>
                  <a:pt x="1060" y="263"/>
                </a:cubicBezTo>
                <a:cubicBezTo>
                  <a:pt x="1061" y="263"/>
                  <a:pt x="1061" y="263"/>
                  <a:pt x="1061" y="263"/>
                </a:cubicBezTo>
                <a:cubicBezTo>
                  <a:pt x="1061" y="263"/>
                  <a:pt x="1062" y="265"/>
                  <a:pt x="1062" y="265"/>
                </a:cubicBezTo>
                <a:cubicBezTo>
                  <a:pt x="1062" y="266"/>
                  <a:pt x="1062" y="266"/>
                  <a:pt x="1063" y="267"/>
                </a:cubicBezTo>
                <a:cubicBezTo>
                  <a:pt x="1063" y="267"/>
                  <a:pt x="1063" y="268"/>
                  <a:pt x="1063" y="269"/>
                </a:cubicBezTo>
                <a:cubicBezTo>
                  <a:pt x="1063" y="269"/>
                  <a:pt x="1063" y="270"/>
                  <a:pt x="1064" y="270"/>
                </a:cubicBezTo>
                <a:cubicBezTo>
                  <a:pt x="1064" y="271"/>
                  <a:pt x="1064" y="271"/>
                  <a:pt x="1064" y="271"/>
                </a:cubicBezTo>
                <a:cubicBezTo>
                  <a:pt x="1064" y="272"/>
                  <a:pt x="1063" y="272"/>
                  <a:pt x="1063" y="272"/>
                </a:cubicBezTo>
                <a:cubicBezTo>
                  <a:pt x="1062" y="272"/>
                  <a:pt x="1062" y="272"/>
                  <a:pt x="1063" y="273"/>
                </a:cubicBezTo>
                <a:cubicBezTo>
                  <a:pt x="1063" y="273"/>
                  <a:pt x="1062" y="274"/>
                  <a:pt x="1062" y="275"/>
                </a:cubicBezTo>
                <a:cubicBezTo>
                  <a:pt x="1061" y="275"/>
                  <a:pt x="1061" y="275"/>
                  <a:pt x="1061" y="276"/>
                </a:cubicBezTo>
                <a:cubicBezTo>
                  <a:pt x="1061" y="276"/>
                  <a:pt x="1061" y="277"/>
                  <a:pt x="1062" y="277"/>
                </a:cubicBezTo>
                <a:cubicBezTo>
                  <a:pt x="1062" y="278"/>
                  <a:pt x="1063" y="277"/>
                  <a:pt x="1064" y="277"/>
                </a:cubicBezTo>
                <a:cubicBezTo>
                  <a:pt x="1064" y="277"/>
                  <a:pt x="1064" y="276"/>
                  <a:pt x="1064" y="276"/>
                </a:cubicBezTo>
                <a:cubicBezTo>
                  <a:pt x="1065" y="275"/>
                  <a:pt x="1066" y="275"/>
                  <a:pt x="1066" y="274"/>
                </a:cubicBezTo>
                <a:cubicBezTo>
                  <a:pt x="1066" y="274"/>
                  <a:pt x="1066" y="273"/>
                  <a:pt x="1066" y="273"/>
                </a:cubicBezTo>
                <a:cubicBezTo>
                  <a:pt x="1066" y="272"/>
                  <a:pt x="1066" y="272"/>
                  <a:pt x="1066" y="272"/>
                </a:cubicBezTo>
                <a:cubicBezTo>
                  <a:pt x="1066" y="271"/>
                  <a:pt x="1067" y="271"/>
                  <a:pt x="1068" y="271"/>
                </a:cubicBezTo>
                <a:cubicBezTo>
                  <a:pt x="1068" y="270"/>
                  <a:pt x="1069" y="271"/>
                  <a:pt x="1069" y="270"/>
                </a:cubicBezTo>
                <a:cubicBezTo>
                  <a:pt x="1070" y="270"/>
                  <a:pt x="1070" y="270"/>
                  <a:pt x="1070" y="269"/>
                </a:cubicBezTo>
                <a:cubicBezTo>
                  <a:pt x="1070" y="268"/>
                  <a:pt x="1069" y="267"/>
                  <a:pt x="1069" y="267"/>
                </a:cubicBezTo>
                <a:cubicBezTo>
                  <a:pt x="1069" y="267"/>
                  <a:pt x="1069" y="267"/>
                  <a:pt x="1068" y="266"/>
                </a:cubicBezTo>
                <a:cubicBezTo>
                  <a:pt x="1068" y="266"/>
                  <a:pt x="1068" y="266"/>
                  <a:pt x="1067" y="266"/>
                </a:cubicBezTo>
                <a:cubicBezTo>
                  <a:pt x="1067" y="265"/>
                  <a:pt x="1066" y="266"/>
                  <a:pt x="1066" y="265"/>
                </a:cubicBezTo>
                <a:cubicBezTo>
                  <a:pt x="1066" y="265"/>
                  <a:pt x="1066" y="265"/>
                  <a:pt x="1066" y="264"/>
                </a:cubicBezTo>
                <a:cubicBezTo>
                  <a:pt x="1066" y="264"/>
                  <a:pt x="1066" y="264"/>
                  <a:pt x="1066" y="263"/>
                </a:cubicBezTo>
                <a:cubicBezTo>
                  <a:pt x="1066" y="263"/>
                  <a:pt x="1066" y="263"/>
                  <a:pt x="1067" y="262"/>
                </a:cubicBezTo>
                <a:cubicBezTo>
                  <a:pt x="1067" y="262"/>
                  <a:pt x="1067" y="261"/>
                  <a:pt x="1067" y="261"/>
                </a:cubicBezTo>
                <a:cubicBezTo>
                  <a:pt x="1067" y="261"/>
                  <a:pt x="1068" y="260"/>
                  <a:pt x="1069" y="260"/>
                </a:cubicBezTo>
                <a:cubicBezTo>
                  <a:pt x="1069" y="259"/>
                  <a:pt x="1069" y="260"/>
                  <a:pt x="1070" y="260"/>
                </a:cubicBezTo>
                <a:cubicBezTo>
                  <a:pt x="1070" y="260"/>
                  <a:pt x="1070" y="260"/>
                  <a:pt x="1070" y="260"/>
                </a:cubicBezTo>
                <a:cubicBezTo>
                  <a:pt x="1070" y="261"/>
                  <a:pt x="1071" y="261"/>
                  <a:pt x="1071" y="261"/>
                </a:cubicBezTo>
                <a:cubicBezTo>
                  <a:pt x="1071" y="261"/>
                  <a:pt x="1072" y="261"/>
                  <a:pt x="1073" y="261"/>
                </a:cubicBezTo>
                <a:cubicBezTo>
                  <a:pt x="1073" y="261"/>
                  <a:pt x="1074" y="262"/>
                  <a:pt x="1074" y="262"/>
                </a:cubicBezTo>
                <a:cubicBezTo>
                  <a:pt x="1074" y="262"/>
                  <a:pt x="1074" y="263"/>
                  <a:pt x="1074" y="263"/>
                </a:cubicBezTo>
                <a:cubicBezTo>
                  <a:pt x="1074" y="264"/>
                  <a:pt x="1075" y="264"/>
                  <a:pt x="1075" y="264"/>
                </a:cubicBezTo>
                <a:cubicBezTo>
                  <a:pt x="1076" y="264"/>
                  <a:pt x="1076" y="264"/>
                  <a:pt x="1077" y="263"/>
                </a:cubicBezTo>
                <a:cubicBezTo>
                  <a:pt x="1077" y="263"/>
                  <a:pt x="1077" y="262"/>
                  <a:pt x="1077" y="262"/>
                </a:cubicBezTo>
                <a:cubicBezTo>
                  <a:pt x="1076" y="261"/>
                  <a:pt x="1076" y="261"/>
                  <a:pt x="1076" y="260"/>
                </a:cubicBezTo>
                <a:cubicBezTo>
                  <a:pt x="1075" y="260"/>
                  <a:pt x="1074" y="259"/>
                  <a:pt x="1074" y="259"/>
                </a:cubicBezTo>
                <a:cubicBezTo>
                  <a:pt x="1074" y="258"/>
                  <a:pt x="1073" y="258"/>
                  <a:pt x="1072" y="258"/>
                </a:cubicBezTo>
                <a:cubicBezTo>
                  <a:pt x="1072" y="258"/>
                  <a:pt x="1071" y="257"/>
                  <a:pt x="1070" y="257"/>
                </a:cubicBezTo>
                <a:cubicBezTo>
                  <a:pt x="1069" y="256"/>
                  <a:pt x="1068" y="255"/>
                  <a:pt x="1067" y="255"/>
                </a:cubicBezTo>
                <a:cubicBezTo>
                  <a:pt x="1066" y="255"/>
                  <a:pt x="1065" y="254"/>
                  <a:pt x="1064" y="254"/>
                </a:cubicBezTo>
                <a:cubicBezTo>
                  <a:pt x="1064" y="254"/>
                  <a:pt x="1063" y="253"/>
                  <a:pt x="1062" y="253"/>
                </a:cubicBezTo>
                <a:cubicBezTo>
                  <a:pt x="1062" y="252"/>
                  <a:pt x="1062" y="252"/>
                  <a:pt x="1062" y="252"/>
                </a:cubicBezTo>
                <a:cubicBezTo>
                  <a:pt x="1063" y="252"/>
                  <a:pt x="1063" y="251"/>
                  <a:pt x="1063" y="251"/>
                </a:cubicBezTo>
                <a:cubicBezTo>
                  <a:pt x="1064" y="251"/>
                  <a:pt x="1064" y="250"/>
                  <a:pt x="1063" y="250"/>
                </a:cubicBezTo>
                <a:cubicBezTo>
                  <a:pt x="1063" y="250"/>
                  <a:pt x="1062" y="250"/>
                  <a:pt x="1061" y="250"/>
                </a:cubicBezTo>
                <a:cubicBezTo>
                  <a:pt x="1061" y="250"/>
                  <a:pt x="1059" y="250"/>
                  <a:pt x="1059" y="250"/>
                </a:cubicBezTo>
                <a:cubicBezTo>
                  <a:pt x="1058" y="250"/>
                  <a:pt x="1058" y="250"/>
                  <a:pt x="1057" y="249"/>
                </a:cubicBezTo>
                <a:cubicBezTo>
                  <a:pt x="1056" y="249"/>
                  <a:pt x="1056" y="249"/>
                  <a:pt x="1055" y="248"/>
                </a:cubicBezTo>
                <a:cubicBezTo>
                  <a:pt x="1055" y="248"/>
                  <a:pt x="1055" y="248"/>
                  <a:pt x="1054" y="247"/>
                </a:cubicBezTo>
                <a:cubicBezTo>
                  <a:pt x="1054" y="247"/>
                  <a:pt x="1053" y="246"/>
                  <a:pt x="1052" y="246"/>
                </a:cubicBezTo>
                <a:cubicBezTo>
                  <a:pt x="1052" y="245"/>
                  <a:pt x="1051" y="244"/>
                  <a:pt x="1050" y="242"/>
                </a:cubicBezTo>
                <a:cubicBezTo>
                  <a:pt x="1050" y="241"/>
                  <a:pt x="1049" y="239"/>
                  <a:pt x="1049" y="239"/>
                </a:cubicBezTo>
                <a:cubicBezTo>
                  <a:pt x="1049" y="238"/>
                  <a:pt x="1049" y="238"/>
                  <a:pt x="1048" y="238"/>
                </a:cubicBezTo>
                <a:cubicBezTo>
                  <a:pt x="1047" y="238"/>
                  <a:pt x="1046" y="237"/>
                  <a:pt x="1046" y="236"/>
                </a:cubicBezTo>
                <a:cubicBezTo>
                  <a:pt x="1045" y="236"/>
                  <a:pt x="1044" y="236"/>
                  <a:pt x="1044" y="236"/>
                </a:cubicBezTo>
                <a:cubicBezTo>
                  <a:pt x="1043" y="235"/>
                  <a:pt x="1043" y="235"/>
                  <a:pt x="1043" y="234"/>
                </a:cubicBezTo>
                <a:cubicBezTo>
                  <a:pt x="1042" y="234"/>
                  <a:pt x="1042" y="234"/>
                  <a:pt x="1042" y="233"/>
                </a:cubicBezTo>
                <a:cubicBezTo>
                  <a:pt x="1042" y="232"/>
                  <a:pt x="1042" y="231"/>
                  <a:pt x="1041" y="231"/>
                </a:cubicBezTo>
                <a:cubicBezTo>
                  <a:pt x="1041" y="230"/>
                  <a:pt x="1041" y="230"/>
                  <a:pt x="1042" y="230"/>
                </a:cubicBezTo>
                <a:cubicBezTo>
                  <a:pt x="1042" y="230"/>
                  <a:pt x="1042" y="230"/>
                  <a:pt x="1043" y="230"/>
                </a:cubicBezTo>
                <a:cubicBezTo>
                  <a:pt x="1043" y="230"/>
                  <a:pt x="1043" y="230"/>
                  <a:pt x="1043" y="229"/>
                </a:cubicBezTo>
                <a:cubicBezTo>
                  <a:pt x="1043" y="229"/>
                  <a:pt x="1043" y="229"/>
                  <a:pt x="1042" y="229"/>
                </a:cubicBezTo>
                <a:cubicBezTo>
                  <a:pt x="1042" y="228"/>
                  <a:pt x="1042" y="228"/>
                  <a:pt x="1042" y="228"/>
                </a:cubicBezTo>
                <a:cubicBezTo>
                  <a:pt x="1042" y="227"/>
                  <a:pt x="1041" y="227"/>
                  <a:pt x="1041" y="227"/>
                </a:cubicBezTo>
                <a:cubicBezTo>
                  <a:pt x="1041" y="227"/>
                  <a:pt x="1041" y="227"/>
                  <a:pt x="1041" y="227"/>
                </a:cubicBezTo>
                <a:cubicBezTo>
                  <a:pt x="1041" y="227"/>
                  <a:pt x="1041" y="226"/>
                  <a:pt x="1041" y="226"/>
                </a:cubicBezTo>
                <a:cubicBezTo>
                  <a:pt x="1041" y="226"/>
                  <a:pt x="1042" y="225"/>
                  <a:pt x="1042" y="225"/>
                </a:cubicBezTo>
                <a:cubicBezTo>
                  <a:pt x="1043" y="225"/>
                  <a:pt x="1042" y="226"/>
                  <a:pt x="1043" y="226"/>
                </a:cubicBezTo>
                <a:cubicBezTo>
                  <a:pt x="1043" y="226"/>
                  <a:pt x="1043" y="226"/>
                  <a:pt x="1044" y="225"/>
                </a:cubicBezTo>
                <a:cubicBezTo>
                  <a:pt x="1044" y="225"/>
                  <a:pt x="1045" y="225"/>
                  <a:pt x="1045" y="225"/>
                </a:cubicBezTo>
                <a:cubicBezTo>
                  <a:pt x="1046" y="225"/>
                  <a:pt x="1046" y="224"/>
                  <a:pt x="1046" y="224"/>
                </a:cubicBezTo>
                <a:cubicBezTo>
                  <a:pt x="1046" y="224"/>
                  <a:pt x="1046" y="224"/>
                  <a:pt x="1047" y="223"/>
                </a:cubicBezTo>
                <a:cubicBezTo>
                  <a:pt x="1047" y="223"/>
                  <a:pt x="1047" y="224"/>
                  <a:pt x="1048" y="224"/>
                </a:cubicBezTo>
                <a:cubicBezTo>
                  <a:pt x="1048" y="224"/>
                  <a:pt x="1048" y="224"/>
                  <a:pt x="1048" y="224"/>
                </a:cubicBezTo>
                <a:cubicBezTo>
                  <a:pt x="1049" y="223"/>
                  <a:pt x="1049" y="224"/>
                  <a:pt x="1049" y="224"/>
                </a:cubicBezTo>
                <a:cubicBezTo>
                  <a:pt x="1049" y="224"/>
                  <a:pt x="1049" y="223"/>
                  <a:pt x="1049" y="223"/>
                </a:cubicBezTo>
                <a:cubicBezTo>
                  <a:pt x="1049" y="224"/>
                  <a:pt x="1049" y="224"/>
                  <a:pt x="1049" y="224"/>
                </a:cubicBezTo>
                <a:cubicBezTo>
                  <a:pt x="1050" y="224"/>
                  <a:pt x="1050" y="225"/>
                  <a:pt x="1049" y="225"/>
                </a:cubicBezTo>
                <a:cubicBezTo>
                  <a:pt x="1049" y="225"/>
                  <a:pt x="1048" y="226"/>
                  <a:pt x="1048" y="226"/>
                </a:cubicBezTo>
                <a:cubicBezTo>
                  <a:pt x="1048" y="226"/>
                  <a:pt x="1048" y="226"/>
                  <a:pt x="1048" y="226"/>
                </a:cubicBezTo>
                <a:cubicBezTo>
                  <a:pt x="1048" y="226"/>
                  <a:pt x="1048" y="226"/>
                  <a:pt x="1049" y="227"/>
                </a:cubicBezTo>
                <a:cubicBezTo>
                  <a:pt x="1049" y="228"/>
                  <a:pt x="1049" y="228"/>
                  <a:pt x="1049" y="228"/>
                </a:cubicBezTo>
                <a:cubicBezTo>
                  <a:pt x="1049" y="229"/>
                  <a:pt x="1050" y="230"/>
                  <a:pt x="1050" y="230"/>
                </a:cubicBezTo>
                <a:cubicBezTo>
                  <a:pt x="1050" y="230"/>
                  <a:pt x="1051" y="230"/>
                  <a:pt x="1051" y="230"/>
                </a:cubicBezTo>
                <a:cubicBezTo>
                  <a:pt x="1051" y="229"/>
                  <a:pt x="1051" y="229"/>
                  <a:pt x="1051" y="229"/>
                </a:cubicBezTo>
                <a:cubicBezTo>
                  <a:pt x="1051" y="229"/>
                  <a:pt x="1052" y="229"/>
                  <a:pt x="1052" y="228"/>
                </a:cubicBezTo>
                <a:cubicBezTo>
                  <a:pt x="1052" y="227"/>
                  <a:pt x="1053" y="227"/>
                  <a:pt x="1053" y="227"/>
                </a:cubicBezTo>
                <a:cubicBezTo>
                  <a:pt x="1053" y="226"/>
                  <a:pt x="1054" y="227"/>
                  <a:pt x="1054" y="227"/>
                </a:cubicBezTo>
                <a:cubicBezTo>
                  <a:pt x="1055" y="227"/>
                  <a:pt x="1055" y="228"/>
                  <a:pt x="1056" y="229"/>
                </a:cubicBezTo>
                <a:cubicBezTo>
                  <a:pt x="1056" y="229"/>
                  <a:pt x="1056" y="230"/>
                  <a:pt x="1056" y="230"/>
                </a:cubicBezTo>
                <a:cubicBezTo>
                  <a:pt x="1056" y="231"/>
                  <a:pt x="1057" y="232"/>
                  <a:pt x="1057" y="232"/>
                </a:cubicBezTo>
                <a:cubicBezTo>
                  <a:pt x="1057" y="232"/>
                  <a:pt x="1059" y="233"/>
                  <a:pt x="1059" y="234"/>
                </a:cubicBezTo>
                <a:cubicBezTo>
                  <a:pt x="1060" y="234"/>
                  <a:pt x="1059" y="234"/>
                  <a:pt x="1058" y="234"/>
                </a:cubicBezTo>
                <a:cubicBezTo>
                  <a:pt x="1058" y="234"/>
                  <a:pt x="1057" y="234"/>
                  <a:pt x="1057" y="234"/>
                </a:cubicBezTo>
                <a:cubicBezTo>
                  <a:pt x="1057" y="234"/>
                  <a:pt x="1059" y="235"/>
                  <a:pt x="1059" y="235"/>
                </a:cubicBezTo>
                <a:cubicBezTo>
                  <a:pt x="1059" y="236"/>
                  <a:pt x="1058" y="235"/>
                  <a:pt x="1058" y="235"/>
                </a:cubicBezTo>
                <a:cubicBezTo>
                  <a:pt x="1058" y="235"/>
                  <a:pt x="1057" y="235"/>
                  <a:pt x="1058" y="236"/>
                </a:cubicBezTo>
                <a:cubicBezTo>
                  <a:pt x="1059" y="236"/>
                  <a:pt x="1059" y="236"/>
                  <a:pt x="1060" y="236"/>
                </a:cubicBezTo>
                <a:cubicBezTo>
                  <a:pt x="1060" y="237"/>
                  <a:pt x="1061" y="237"/>
                  <a:pt x="1061" y="237"/>
                </a:cubicBezTo>
                <a:cubicBezTo>
                  <a:pt x="1062" y="238"/>
                  <a:pt x="1062" y="238"/>
                  <a:pt x="1062" y="239"/>
                </a:cubicBezTo>
                <a:cubicBezTo>
                  <a:pt x="1062" y="239"/>
                  <a:pt x="1063" y="239"/>
                  <a:pt x="1063" y="239"/>
                </a:cubicBezTo>
                <a:cubicBezTo>
                  <a:pt x="1064" y="239"/>
                  <a:pt x="1064" y="238"/>
                  <a:pt x="1064" y="239"/>
                </a:cubicBezTo>
                <a:cubicBezTo>
                  <a:pt x="1065" y="239"/>
                  <a:pt x="1065" y="239"/>
                  <a:pt x="1066" y="239"/>
                </a:cubicBezTo>
                <a:cubicBezTo>
                  <a:pt x="1067" y="239"/>
                  <a:pt x="1068" y="240"/>
                  <a:pt x="1068" y="241"/>
                </a:cubicBezTo>
                <a:cubicBezTo>
                  <a:pt x="1068" y="241"/>
                  <a:pt x="1069" y="241"/>
                  <a:pt x="1070" y="241"/>
                </a:cubicBezTo>
                <a:cubicBezTo>
                  <a:pt x="1070" y="242"/>
                  <a:pt x="1071" y="243"/>
                  <a:pt x="1071" y="243"/>
                </a:cubicBezTo>
                <a:cubicBezTo>
                  <a:pt x="1070" y="243"/>
                  <a:pt x="1070" y="242"/>
                  <a:pt x="1069" y="242"/>
                </a:cubicBezTo>
                <a:cubicBezTo>
                  <a:pt x="1069" y="242"/>
                  <a:pt x="1068" y="242"/>
                  <a:pt x="1068" y="243"/>
                </a:cubicBezTo>
                <a:cubicBezTo>
                  <a:pt x="1067" y="243"/>
                  <a:pt x="1066" y="243"/>
                  <a:pt x="1066" y="243"/>
                </a:cubicBezTo>
                <a:cubicBezTo>
                  <a:pt x="1066" y="243"/>
                  <a:pt x="1067" y="243"/>
                  <a:pt x="1067" y="243"/>
                </a:cubicBezTo>
                <a:cubicBezTo>
                  <a:pt x="1068" y="243"/>
                  <a:pt x="1069" y="243"/>
                  <a:pt x="1069" y="243"/>
                </a:cubicBezTo>
                <a:cubicBezTo>
                  <a:pt x="1070" y="243"/>
                  <a:pt x="1070" y="243"/>
                  <a:pt x="1071" y="243"/>
                </a:cubicBezTo>
                <a:cubicBezTo>
                  <a:pt x="1072" y="244"/>
                  <a:pt x="1072" y="244"/>
                  <a:pt x="1072" y="244"/>
                </a:cubicBezTo>
                <a:cubicBezTo>
                  <a:pt x="1073" y="244"/>
                  <a:pt x="1074" y="244"/>
                  <a:pt x="1074" y="245"/>
                </a:cubicBezTo>
                <a:cubicBezTo>
                  <a:pt x="1075" y="245"/>
                  <a:pt x="1075" y="245"/>
                  <a:pt x="1075" y="246"/>
                </a:cubicBezTo>
                <a:cubicBezTo>
                  <a:pt x="1076" y="246"/>
                  <a:pt x="1076" y="246"/>
                  <a:pt x="1076" y="246"/>
                </a:cubicBezTo>
                <a:cubicBezTo>
                  <a:pt x="1076" y="246"/>
                  <a:pt x="1076" y="246"/>
                  <a:pt x="1076" y="246"/>
                </a:cubicBezTo>
                <a:cubicBezTo>
                  <a:pt x="1076" y="246"/>
                  <a:pt x="1076" y="246"/>
                  <a:pt x="1076" y="246"/>
                </a:cubicBezTo>
                <a:cubicBezTo>
                  <a:pt x="1077" y="246"/>
                  <a:pt x="1077" y="246"/>
                  <a:pt x="1078" y="246"/>
                </a:cubicBezTo>
                <a:cubicBezTo>
                  <a:pt x="1078" y="246"/>
                  <a:pt x="1078" y="246"/>
                  <a:pt x="1077" y="246"/>
                </a:cubicBezTo>
                <a:cubicBezTo>
                  <a:pt x="1077" y="247"/>
                  <a:pt x="1078" y="247"/>
                  <a:pt x="1078" y="247"/>
                </a:cubicBezTo>
                <a:cubicBezTo>
                  <a:pt x="1078" y="247"/>
                  <a:pt x="1078" y="247"/>
                  <a:pt x="1079" y="248"/>
                </a:cubicBezTo>
                <a:cubicBezTo>
                  <a:pt x="1079" y="248"/>
                  <a:pt x="1079" y="248"/>
                  <a:pt x="1080" y="249"/>
                </a:cubicBezTo>
                <a:cubicBezTo>
                  <a:pt x="1080" y="249"/>
                  <a:pt x="1080" y="249"/>
                  <a:pt x="1080" y="250"/>
                </a:cubicBezTo>
                <a:cubicBezTo>
                  <a:pt x="1081" y="250"/>
                  <a:pt x="1081" y="250"/>
                  <a:pt x="1081" y="250"/>
                </a:cubicBezTo>
                <a:cubicBezTo>
                  <a:pt x="1081" y="250"/>
                  <a:pt x="1081" y="251"/>
                  <a:pt x="1082" y="250"/>
                </a:cubicBezTo>
                <a:cubicBezTo>
                  <a:pt x="1082" y="250"/>
                  <a:pt x="1082" y="251"/>
                  <a:pt x="1082" y="251"/>
                </a:cubicBezTo>
                <a:cubicBezTo>
                  <a:pt x="1082" y="252"/>
                  <a:pt x="1082" y="252"/>
                  <a:pt x="1082" y="253"/>
                </a:cubicBezTo>
                <a:cubicBezTo>
                  <a:pt x="1082" y="253"/>
                  <a:pt x="1082" y="253"/>
                  <a:pt x="1082" y="254"/>
                </a:cubicBezTo>
                <a:cubicBezTo>
                  <a:pt x="1082" y="254"/>
                  <a:pt x="1082" y="254"/>
                  <a:pt x="1082" y="254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2" y="256"/>
                  <a:pt x="1082" y="256"/>
                  <a:pt x="1082" y="256"/>
                </a:cubicBezTo>
                <a:cubicBezTo>
                  <a:pt x="1082" y="256"/>
                  <a:pt x="1082" y="257"/>
                  <a:pt x="1082" y="257"/>
                </a:cubicBezTo>
                <a:cubicBezTo>
                  <a:pt x="1082" y="257"/>
                  <a:pt x="1081" y="257"/>
                  <a:pt x="1081" y="258"/>
                </a:cubicBezTo>
                <a:cubicBezTo>
                  <a:pt x="1081" y="259"/>
                  <a:pt x="1081" y="258"/>
                  <a:pt x="1081" y="259"/>
                </a:cubicBezTo>
                <a:cubicBezTo>
                  <a:pt x="1082" y="259"/>
                  <a:pt x="1082" y="259"/>
                  <a:pt x="1082" y="260"/>
                </a:cubicBezTo>
                <a:cubicBezTo>
                  <a:pt x="1082" y="260"/>
                  <a:pt x="1083" y="260"/>
                  <a:pt x="1082" y="260"/>
                </a:cubicBezTo>
                <a:cubicBezTo>
                  <a:pt x="1082" y="260"/>
                  <a:pt x="1082" y="260"/>
                  <a:pt x="1082" y="260"/>
                </a:cubicBezTo>
                <a:cubicBezTo>
                  <a:pt x="1081" y="260"/>
                  <a:pt x="1081" y="260"/>
                  <a:pt x="1082" y="261"/>
                </a:cubicBezTo>
                <a:cubicBezTo>
                  <a:pt x="1082" y="262"/>
                  <a:pt x="1082" y="261"/>
                  <a:pt x="1083" y="262"/>
                </a:cubicBezTo>
                <a:cubicBezTo>
                  <a:pt x="1084" y="263"/>
                  <a:pt x="1084" y="262"/>
                  <a:pt x="1084" y="263"/>
                </a:cubicBezTo>
                <a:cubicBezTo>
                  <a:pt x="1085" y="263"/>
                  <a:pt x="1085" y="264"/>
                  <a:pt x="1085" y="264"/>
                </a:cubicBezTo>
                <a:cubicBezTo>
                  <a:pt x="1085" y="265"/>
                  <a:pt x="1085" y="265"/>
                  <a:pt x="1086" y="265"/>
                </a:cubicBezTo>
                <a:cubicBezTo>
                  <a:pt x="1086" y="266"/>
                  <a:pt x="1086" y="266"/>
                  <a:pt x="1086" y="266"/>
                </a:cubicBezTo>
                <a:cubicBezTo>
                  <a:pt x="1086" y="266"/>
                  <a:pt x="1086" y="266"/>
                  <a:pt x="1086" y="266"/>
                </a:cubicBezTo>
                <a:cubicBezTo>
                  <a:pt x="1086" y="266"/>
                  <a:pt x="1087" y="266"/>
                  <a:pt x="1087" y="267"/>
                </a:cubicBezTo>
                <a:cubicBezTo>
                  <a:pt x="1087" y="267"/>
                  <a:pt x="1087" y="267"/>
                  <a:pt x="1088" y="268"/>
                </a:cubicBezTo>
                <a:cubicBezTo>
                  <a:pt x="1088" y="268"/>
                  <a:pt x="1088" y="268"/>
                  <a:pt x="1088" y="268"/>
                </a:cubicBezTo>
                <a:cubicBezTo>
                  <a:pt x="1089" y="269"/>
                  <a:pt x="1089" y="269"/>
                  <a:pt x="1089" y="270"/>
                </a:cubicBezTo>
                <a:cubicBezTo>
                  <a:pt x="1090" y="270"/>
                  <a:pt x="1090" y="269"/>
                  <a:pt x="1090" y="269"/>
                </a:cubicBezTo>
                <a:cubicBezTo>
                  <a:pt x="1091" y="269"/>
                  <a:pt x="1092" y="270"/>
                  <a:pt x="1092" y="270"/>
                </a:cubicBezTo>
                <a:cubicBezTo>
                  <a:pt x="1092" y="270"/>
                  <a:pt x="1092" y="270"/>
                  <a:pt x="1092" y="270"/>
                </a:cubicBezTo>
                <a:cubicBezTo>
                  <a:pt x="1092" y="271"/>
                  <a:pt x="1091" y="270"/>
                  <a:pt x="1091" y="270"/>
                </a:cubicBezTo>
                <a:cubicBezTo>
                  <a:pt x="1091" y="270"/>
                  <a:pt x="1090" y="270"/>
                  <a:pt x="1090" y="270"/>
                </a:cubicBezTo>
                <a:cubicBezTo>
                  <a:pt x="1090" y="271"/>
                  <a:pt x="1089" y="271"/>
                  <a:pt x="1089" y="271"/>
                </a:cubicBezTo>
                <a:cubicBezTo>
                  <a:pt x="1089" y="272"/>
                  <a:pt x="1089" y="272"/>
                  <a:pt x="1089" y="272"/>
                </a:cubicBezTo>
                <a:cubicBezTo>
                  <a:pt x="1089" y="273"/>
                  <a:pt x="1090" y="272"/>
                  <a:pt x="1090" y="272"/>
                </a:cubicBezTo>
                <a:cubicBezTo>
                  <a:pt x="1090" y="271"/>
                  <a:pt x="1090" y="271"/>
                  <a:pt x="1091" y="272"/>
                </a:cubicBezTo>
                <a:cubicBezTo>
                  <a:pt x="1091" y="272"/>
                  <a:pt x="1091" y="272"/>
                  <a:pt x="1091" y="273"/>
                </a:cubicBezTo>
                <a:cubicBezTo>
                  <a:pt x="1092" y="273"/>
                  <a:pt x="1092" y="274"/>
                  <a:pt x="1092" y="274"/>
                </a:cubicBezTo>
                <a:cubicBezTo>
                  <a:pt x="1093" y="275"/>
                  <a:pt x="1093" y="274"/>
                  <a:pt x="1093" y="274"/>
                </a:cubicBezTo>
                <a:cubicBezTo>
                  <a:pt x="1093" y="274"/>
                  <a:pt x="1094" y="274"/>
                  <a:pt x="1094" y="274"/>
                </a:cubicBezTo>
                <a:cubicBezTo>
                  <a:pt x="1094" y="275"/>
                  <a:pt x="1095" y="274"/>
                  <a:pt x="1095" y="274"/>
                </a:cubicBezTo>
                <a:cubicBezTo>
                  <a:pt x="1096" y="274"/>
                  <a:pt x="1098" y="274"/>
                  <a:pt x="1098" y="274"/>
                </a:cubicBezTo>
                <a:cubicBezTo>
                  <a:pt x="1098" y="274"/>
                  <a:pt x="1099" y="275"/>
                  <a:pt x="1099" y="275"/>
                </a:cubicBezTo>
                <a:cubicBezTo>
                  <a:pt x="1100" y="275"/>
                  <a:pt x="1099" y="274"/>
                  <a:pt x="1100" y="274"/>
                </a:cubicBezTo>
                <a:cubicBezTo>
                  <a:pt x="1100" y="274"/>
                  <a:pt x="1100" y="274"/>
                  <a:pt x="1100" y="275"/>
                </a:cubicBezTo>
                <a:cubicBezTo>
                  <a:pt x="1101" y="275"/>
                  <a:pt x="1101" y="274"/>
                  <a:pt x="1101" y="274"/>
                </a:cubicBezTo>
                <a:cubicBezTo>
                  <a:pt x="1101" y="275"/>
                  <a:pt x="1102" y="275"/>
                  <a:pt x="1102" y="275"/>
                </a:cubicBezTo>
                <a:cubicBezTo>
                  <a:pt x="1102" y="276"/>
                  <a:pt x="1103" y="275"/>
                  <a:pt x="1103" y="275"/>
                </a:cubicBezTo>
                <a:cubicBezTo>
                  <a:pt x="1104" y="275"/>
                  <a:pt x="1104" y="275"/>
                  <a:pt x="1104" y="276"/>
                </a:cubicBezTo>
                <a:cubicBezTo>
                  <a:pt x="1104" y="276"/>
                  <a:pt x="1104" y="276"/>
                  <a:pt x="1103" y="276"/>
                </a:cubicBezTo>
                <a:cubicBezTo>
                  <a:pt x="1103" y="276"/>
                  <a:pt x="1103" y="277"/>
                  <a:pt x="1102" y="277"/>
                </a:cubicBezTo>
                <a:cubicBezTo>
                  <a:pt x="1102" y="277"/>
                  <a:pt x="1102" y="277"/>
                  <a:pt x="1102" y="277"/>
                </a:cubicBezTo>
                <a:cubicBezTo>
                  <a:pt x="1101" y="276"/>
                  <a:pt x="1100" y="276"/>
                  <a:pt x="1100" y="276"/>
                </a:cubicBezTo>
                <a:cubicBezTo>
                  <a:pt x="1099" y="276"/>
                  <a:pt x="1098" y="275"/>
                  <a:pt x="1098" y="275"/>
                </a:cubicBezTo>
                <a:cubicBezTo>
                  <a:pt x="1097" y="275"/>
                  <a:pt x="1097" y="274"/>
                  <a:pt x="1097" y="274"/>
                </a:cubicBezTo>
                <a:cubicBezTo>
                  <a:pt x="1096" y="274"/>
                  <a:pt x="1096" y="275"/>
                  <a:pt x="1096" y="275"/>
                </a:cubicBezTo>
                <a:cubicBezTo>
                  <a:pt x="1095" y="276"/>
                  <a:pt x="1095" y="276"/>
                  <a:pt x="1095" y="275"/>
                </a:cubicBezTo>
                <a:cubicBezTo>
                  <a:pt x="1094" y="275"/>
                  <a:pt x="1094" y="276"/>
                  <a:pt x="1094" y="276"/>
                </a:cubicBezTo>
                <a:cubicBezTo>
                  <a:pt x="1093" y="276"/>
                  <a:pt x="1093" y="277"/>
                  <a:pt x="1093" y="277"/>
                </a:cubicBezTo>
                <a:cubicBezTo>
                  <a:pt x="1093" y="278"/>
                  <a:pt x="1093" y="278"/>
                  <a:pt x="1093" y="279"/>
                </a:cubicBezTo>
                <a:cubicBezTo>
                  <a:pt x="1094" y="279"/>
                  <a:pt x="1095" y="280"/>
                  <a:pt x="1095" y="280"/>
                </a:cubicBezTo>
                <a:cubicBezTo>
                  <a:pt x="1095" y="280"/>
                  <a:pt x="1096" y="281"/>
                  <a:pt x="1096" y="281"/>
                </a:cubicBezTo>
                <a:cubicBezTo>
                  <a:pt x="1096" y="282"/>
                  <a:pt x="1095" y="282"/>
                  <a:pt x="1095" y="282"/>
                </a:cubicBezTo>
                <a:cubicBezTo>
                  <a:pt x="1095" y="283"/>
                  <a:pt x="1095" y="283"/>
                  <a:pt x="1095" y="283"/>
                </a:cubicBezTo>
                <a:cubicBezTo>
                  <a:pt x="1095" y="283"/>
                  <a:pt x="1095" y="283"/>
                  <a:pt x="1096" y="284"/>
                </a:cubicBezTo>
                <a:cubicBezTo>
                  <a:pt x="1096" y="284"/>
                  <a:pt x="1096" y="285"/>
                  <a:pt x="1096" y="285"/>
                </a:cubicBezTo>
                <a:cubicBezTo>
                  <a:pt x="1096" y="285"/>
                  <a:pt x="1097" y="285"/>
                  <a:pt x="1097" y="285"/>
                </a:cubicBezTo>
                <a:cubicBezTo>
                  <a:pt x="1097" y="285"/>
                  <a:pt x="1097" y="285"/>
                  <a:pt x="1097" y="284"/>
                </a:cubicBezTo>
                <a:cubicBezTo>
                  <a:pt x="1098" y="284"/>
                  <a:pt x="1098" y="284"/>
                  <a:pt x="1098" y="284"/>
                </a:cubicBezTo>
                <a:cubicBezTo>
                  <a:pt x="1099" y="284"/>
                  <a:pt x="1098" y="283"/>
                  <a:pt x="1098" y="284"/>
                </a:cubicBezTo>
                <a:cubicBezTo>
                  <a:pt x="1099" y="284"/>
                  <a:pt x="1099" y="285"/>
                  <a:pt x="1099" y="285"/>
                </a:cubicBezTo>
                <a:cubicBezTo>
                  <a:pt x="1099" y="285"/>
                  <a:pt x="1100" y="286"/>
                  <a:pt x="1100" y="287"/>
                </a:cubicBezTo>
                <a:cubicBezTo>
                  <a:pt x="1100" y="287"/>
                  <a:pt x="1100" y="287"/>
                  <a:pt x="1100" y="287"/>
                </a:cubicBezTo>
                <a:cubicBezTo>
                  <a:pt x="1101" y="287"/>
                  <a:pt x="1101" y="286"/>
                  <a:pt x="1101" y="285"/>
                </a:cubicBezTo>
                <a:cubicBezTo>
                  <a:pt x="1101" y="285"/>
                  <a:pt x="1102" y="285"/>
                  <a:pt x="1102" y="285"/>
                </a:cubicBezTo>
                <a:cubicBezTo>
                  <a:pt x="1102" y="285"/>
                  <a:pt x="1102" y="286"/>
                  <a:pt x="1103" y="286"/>
                </a:cubicBezTo>
                <a:cubicBezTo>
                  <a:pt x="1103" y="286"/>
                  <a:pt x="1103" y="287"/>
                  <a:pt x="1103" y="287"/>
                </a:cubicBezTo>
                <a:cubicBezTo>
                  <a:pt x="1104" y="287"/>
                  <a:pt x="1104" y="287"/>
                  <a:pt x="1104" y="288"/>
                </a:cubicBezTo>
                <a:cubicBezTo>
                  <a:pt x="1104" y="288"/>
                  <a:pt x="1105" y="288"/>
                  <a:pt x="1105" y="287"/>
                </a:cubicBezTo>
                <a:cubicBezTo>
                  <a:pt x="1105" y="287"/>
                  <a:pt x="1104" y="286"/>
                  <a:pt x="1104" y="286"/>
                </a:cubicBezTo>
                <a:cubicBezTo>
                  <a:pt x="1103" y="286"/>
                  <a:pt x="1104" y="285"/>
                  <a:pt x="1104" y="285"/>
                </a:cubicBezTo>
                <a:cubicBezTo>
                  <a:pt x="1104" y="285"/>
                  <a:pt x="1104" y="285"/>
                  <a:pt x="1104" y="284"/>
                </a:cubicBezTo>
                <a:cubicBezTo>
                  <a:pt x="1103" y="284"/>
                  <a:pt x="1103" y="283"/>
                  <a:pt x="1103" y="282"/>
                </a:cubicBezTo>
                <a:cubicBezTo>
                  <a:pt x="1103" y="282"/>
                  <a:pt x="1102" y="282"/>
                  <a:pt x="1102" y="281"/>
                </a:cubicBezTo>
                <a:cubicBezTo>
                  <a:pt x="1102" y="280"/>
                  <a:pt x="1102" y="280"/>
                  <a:pt x="1102" y="280"/>
                </a:cubicBezTo>
                <a:cubicBezTo>
                  <a:pt x="1103" y="280"/>
                  <a:pt x="1103" y="280"/>
                  <a:pt x="1103" y="280"/>
                </a:cubicBezTo>
                <a:cubicBezTo>
                  <a:pt x="1104" y="281"/>
                  <a:pt x="1104" y="281"/>
                  <a:pt x="1104" y="281"/>
                </a:cubicBezTo>
                <a:cubicBezTo>
                  <a:pt x="1104" y="282"/>
                  <a:pt x="1104" y="282"/>
                  <a:pt x="1104" y="281"/>
                </a:cubicBezTo>
                <a:cubicBezTo>
                  <a:pt x="1105" y="281"/>
                  <a:pt x="1105" y="281"/>
                  <a:pt x="1105" y="281"/>
                </a:cubicBezTo>
                <a:cubicBezTo>
                  <a:pt x="1105" y="281"/>
                  <a:pt x="1105" y="281"/>
                  <a:pt x="1106" y="281"/>
                </a:cubicBezTo>
                <a:cubicBezTo>
                  <a:pt x="1106" y="281"/>
                  <a:pt x="1106" y="281"/>
                  <a:pt x="1106" y="280"/>
                </a:cubicBezTo>
                <a:cubicBezTo>
                  <a:pt x="1106" y="280"/>
                  <a:pt x="1106" y="280"/>
                  <a:pt x="1105" y="280"/>
                </a:cubicBezTo>
                <a:cubicBezTo>
                  <a:pt x="1105" y="279"/>
                  <a:pt x="1105" y="280"/>
                  <a:pt x="1104" y="279"/>
                </a:cubicBezTo>
                <a:cubicBezTo>
                  <a:pt x="1104" y="279"/>
                  <a:pt x="1104" y="279"/>
                  <a:pt x="1104" y="278"/>
                </a:cubicBezTo>
                <a:cubicBezTo>
                  <a:pt x="1104" y="278"/>
                  <a:pt x="1104" y="278"/>
                  <a:pt x="1103" y="278"/>
                </a:cubicBezTo>
                <a:cubicBezTo>
                  <a:pt x="1103" y="278"/>
                  <a:pt x="1103" y="277"/>
                  <a:pt x="1104" y="277"/>
                </a:cubicBezTo>
                <a:cubicBezTo>
                  <a:pt x="1104" y="277"/>
                  <a:pt x="1104" y="277"/>
                  <a:pt x="1105" y="277"/>
                </a:cubicBezTo>
                <a:cubicBezTo>
                  <a:pt x="1105" y="277"/>
                  <a:pt x="1105" y="277"/>
                  <a:pt x="1105" y="277"/>
                </a:cubicBezTo>
                <a:cubicBezTo>
                  <a:pt x="1105" y="277"/>
                  <a:pt x="1105" y="278"/>
                  <a:pt x="1106" y="278"/>
                </a:cubicBezTo>
                <a:cubicBezTo>
                  <a:pt x="1106" y="278"/>
                  <a:pt x="1106" y="277"/>
                  <a:pt x="1107" y="277"/>
                </a:cubicBezTo>
                <a:cubicBezTo>
                  <a:pt x="1107" y="277"/>
                  <a:pt x="1107" y="278"/>
                  <a:pt x="1108" y="278"/>
                </a:cubicBezTo>
                <a:cubicBezTo>
                  <a:pt x="1108" y="278"/>
                  <a:pt x="1109" y="279"/>
                  <a:pt x="1109" y="279"/>
                </a:cubicBezTo>
                <a:cubicBezTo>
                  <a:pt x="1109" y="280"/>
                  <a:pt x="1109" y="279"/>
                  <a:pt x="1109" y="279"/>
                </a:cubicBezTo>
                <a:cubicBezTo>
                  <a:pt x="1109" y="278"/>
                  <a:pt x="1109" y="278"/>
                  <a:pt x="1109" y="277"/>
                </a:cubicBezTo>
                <a:cubicBezTo>
                  <a:pt x="1109" y="277"/>
                  <a:pt x="1109" y="276"/>
                  <a:pt x="1109" y="276"/>
                </a:cubicBezTo>
                <a:cubicBezTo>
                  <a:pt x="1109" y="276"/>
                  <a:pt x="1109" y="275"/>
                  <a:pt x="1108" y="275"/>
                </a:cubicBezTo>
                <a:cubicBezTo>
                  <a:pt x="1108" y="275"/>
                  <a:pt x="1107" y="275"/>
                  <a:pt x="1107" y="275"/>
                </a:cubicBezTo>
                <a:cubicBezTo>
                  <a:pt x="1106" y="274"/>
                  <a:pt x="1106" y="274"/>
                  <a:pt x="1106" y="274"/>
                </a:cubicBezTo>
                <a:cubicBezTo>
                  <a:pt x="1106" y="273"/>
                  <a:pt x="1106" y="273"/>
                  <a:pt x="1105" y="273"/>
                </a:cubicBezTo>
                <a:cubicBezTo>
                  <a:pt x="1105" y="273"/>
                  <a:pt x="1104" y="273"/>
                  <a:pt x="1104" y="273"/>
                </a:cubicBezTo>
                <a:cubicBezTo>
                  <a:pt x="1104" y="272"/>
                  <a:pt x="1104" y="272"/>
                  <a:pt x="1104" y="272"/>
                </a:cubicBezTo>
                <a:cubicBezTo>
                  <a:pt x="1104" y="272"/>
                  <a:pt x="1104" y="272"/>
                  <a:pt x="1103" y="272"/>
                </a:cubicBezTo>
                <a:cubicBezTo>
                  <a:pt x="1103" y="272"/>
                  <a:pt x="1103" y="272"/>
                  <a:pt x="1103" y="272"/>
                </a:cubicBezTo>
                <a:cubicBezTo>
                  <a:pt x="1103" y="271"/>
                  <a:pt x="1102" y="272"/>
                  <a:pt x="1102" y="272"/>
                </a:cubicBezTo>
                <a:cubicBezTo>
                  <a:pt x="1101" y="271"/>
                  <a:pt x="1100" y="271"/>
                  <a:pt x="1101" y="271"/>
                </a:cubicBezTo>
                <a:cubicBezTo>
                  <a:pt x="1101" y="271"/>
                  <a:pt x="1102" y="271"/>
                  <a:pt x="1102" y="271"/>
                </a:cubicBezTo>
                <a:cubicBezTo>
                  <a:pt x="1102" y="271"/>
                  <a:pt x="1103" y="271"/>
                  <a:pt x="1104" y="271"/>
                </a:cubicBezTo>
                <a:cubicBezTo>
                  <a:pt x="1104" y="271"/>
                  <a:pt x="1104" y="271"/>
                  <a:pt x="1104" y="272"/>
                </a:cubicBezTo>
                <a:cubicBezTo>
                  <a:pt x="1105" y="272"/>
                  <a:pt x="1105" y="272"/>
                  <a:pt x="1106" y="273"/>
                </a:cubicBezTo>
                <a:cubicBezTo>
                  <a:pt x="1106" y="273"/>
                  <a:pt x="1106" y="273"/>
                  <a:pt x="1106" y="273"/>
                </a:cubicBezTo>
                <a:cubicBezTo>
                  <a:pt x="1106" y="274"/>
                  <a:pt x="1107" y="274"/>
                  <a:pt x="1107" y="274"/>
                </a:cubicBezTo>
                <a:cubicBezTo>
                  <a:pt x="1108" y="274"/>
                  <a:pt x="1108" y="274"/>
                  <a:pt x="1108" y="274"/>
                </a:cubicBezTo>
                <a:cubicBezTo>
                  <a:pt x="1109" y="274"/>
                  <a:pt x="1109" y="274"/>
                  <a:pt x="1109" y="275"/>
                </a:cubicBezTo>
                <a:cubicBezTo>
                  <a:pt x="1109" y="275"/>
                  <a:pt x="1110" y="276"/>
                  <a:pt x="1110" y="276"/>
                </a:cubicBezTo>
                <a:cubicBezTo>
                  <a:pt x="1111" y="277"/>
                  <a:pt x="1111" y="277"/>
                  <a:pt x="1112" y="277"/>
                </a:cubicBezTo>
                <a:cubicBezTo>
                  <a:pt x="1112" y="278"/>
                  <a:pt x="1112" y="277"/>
                  <a:pt x="1112" y="276"/>
                </a:cubicBezTo>
                <a:cubicBezTo>
                  <a:pt x="1112" y="276"/>
                  <a:pt x="1111" y="276"/>
                  <a:pt x="1111" y="276"/>
                </a:cubicBezTo>
                <a:cubicBezTo>
                  <a:pt x="1110" y="276"/>
                  <a:pt x="1111" y="275"/>
                  <a:pt x="1110" y="275"/>
                </a:cubicBezTo>
                <a:cubicBezTo>
                  <a:pt x="1110" y="274"/>
                  <a:pt x="1110" y="274"/>
                  <a:pt x="1110" y="274"/>
                </a:cubicBezTo>
                <a:cubicBezTo>
                  <a:pt x="1110" y="273"/>
                  <a:pt x="1110" y="273"/>
                  <a:pt x="1109" y="273"/>
                </a:cubicBezTo>
                <a:cubicBezTo>
                  <a:pt x="1109" y="273"/>
                  <a:pt x="1109" y="272"/>
                  <a:pt x="1108" y="272"/>
                </a:cubicBezTo>
                <a:cubicBezTo>
                  <a:pt x="1108" y="272"/>
                  <a:pt x="1107" y="272"/>
                  <a:pt x="1107" y="272"/>
                </a:cubicBezTo>
                <a:cubicBezTo>
                  <a:pt x="1106" y="271"/>
                  <a:pt x="1106" y="271"/>
                  <a:pt x="1106" y="271"/>
                </a:cubicBezTo>
                <a:cubicBezTo>
                  <a:pt x="1106" y="271"/>
                  <a:pt x="1105" y="270"/>
                  <a:pt x="1105" y="270"/>
                </a:cubicBezTo>
                <a:cubicBezTo>
                  <a:pt x="1105" y="270"/>
                  <a:pt x="1104" y="270"/>
                  <a:pt x="1104" y="270"/>
                </a:cubicBezTo>
                <a:cubicBezTo>
                  <a:pt x="1104" y="270"/>
                  <a:pt x="1103" y="271"/>
                  <a:pt x="1103" y="271"/>
                </a:cubicBezTo>
                <a:cubicBezTo>
                  <a:pt x="1102" y="271"/>
                  <a:pt x="1103" y="270"/>
                  <a:pt x="1103" y="270"/>
                </a:cubicBezTo>
                <a:cubicBezTo>
                  <a:pt x="1103" y="270"/>
                  <a:pt x="1103" y="270"/>
                  <a:pt x="1103" y="269"/>
                </a:cubicBezTo>
                <a:cubicBezTo>
                  <a:pt x="1102" y="269"/>
                  <a:pt x="1102" y="269"/>
                  <a:pt x="1102" y="268"/>
                </a:cubicBezTo>
                <a:cubicBezTo>
                  <a:pt x="1102" y="268"/>
                  <a:pt x="1102" y="267"/>
                  <a:pt x="1102" y="267"/>
                </a:cubicBezTo>
                <a:cubicBezTo>
                  <a:pt x="1103" y="268"/>
                  <a:pt x="1103" y="268"/>
                  <a:pt x="1103" y="268"/>
                </a:cubicBezTo>
                <a:cubicBezTo>
                  <a:pt x="1104" y="269"/>
                  <a:pt x="1103" y="269"/>
                  <a:pt x="1103" y="269"/>
                </a:cubicBezTo>
                <a:cubicBezTo>
                  <a:pt x="1103" y="270"/>
                  <a:pt x="1104" y="269"/>
                  <a:pt x="1105" y="269"/>
                </a:cubicBezTo>
                <a:cubicBezTo>
                  <a:pt x="1105" y="268"/>
                  <a:pt x="1104" y="268"/>
                  <a:pt x="1104" y="267"/>
                </a:cubicBezTo>
                <a:cubicBezTo>
                  <a:pt x="1103" y="267"/>
                  <a:pt x="1103" y="266"/>
                  <a:pt x="1102" y="266"/>
                </a:cubicBezTo>
                <a:cubicBezTo>
                  <a:pt x="1102" y="265"/>
                  <a:pt x="1102" y="265"/>
                  <a:pt x="1101" y="264"/>
                </a:cubicBezTo>
                <a:cubicBezTo>
                  <a:pt x="1101" y="264"/>
                  <a:pt x="1101" y="263"/>
                  <a:pt x="1100" y="263"/>
                </a:cubicBezTo>
                <a:cubicBezTo>
                  <a:pt x="1100" y="262"/>
                  <a:pt x="1100" y="262"/>
                  <a:pt x="1100" y="261"/>
                </a:cubicBezTo>
                <a:cubicBezTo>
                  <a:pt x="1100" y="261"/>
                  <a:pt x="1100" y="260"/>
                  <a:pt x="1100" y="260"/>
                </a:cubicBezTo>
                <a:cubicBezTo>
                  <a:pt x="1101" y="259"/>
                  <a:pt x="1102" y="259"/>
                  <a:pt x="1102" y="259"/>
                </a:cubicBezTo>
                <a:cubicBezTo>
                  <a:pt x="1102" y="259"/>
                  <a:pt x="1102" y="259"/>
                  <a:pt x="1102" y="260"/>
                </a:cubicBezTo>
                <a:cubicBezTo>
                  <a:pt x="1101" y="260"/>
                  <a:pt x="1102" y="260"/>
                  <a:pt x="1102" y="260"/>
                </a:cubicBezTo>
                <a:cubicBezTo>
                  <a:pt x="1102" y="261"/>
                  <a:pt x="1103" y="261"/>
                  <a:pt x="1104" y="261"/>
                </a:cubicBezTo>
                <a:cubicBezTo>
                  <a:pt x="1104" y="262"/>
                  <a:pt x="1104" y="262"/>
                  <a:pt x="1104" y="263"/>
                </a:cubicBezTo>
                <a:cubicBezTo>
                  <a:pt x="1104" y="264"/>
                  <a:pt x="1105" y="263"/>
                  <a:pt x="1105" y="263"/>
                </a:cubicBezTo>
                <a:cubicBezTo>
                  <a:pt x="1106" y="264"/>
                  <a:pt x="1106" y="264"/>
                  <a:pt x="1106" y="263"/>
                </a:cubicBezTo>
                <a:cubicBezTo>
                  <a:pt x="1106" y="263"/>
                  <a:pt x="1105" y="262"/>
                  <a:pt x="1105" y="262"/>
                </a:cubicBezTo>
                <a:cubicBezTo>
                  <a:pt x="1104" y="262"/>
                  <a:pt x="1104" y="262"/>
                  <a:pt x="1104" y="261"/>
                </a:cubicBezTo>
                <a:cubicBezTo>
                  <a:pt x="1104" y="261"/>
                  <a:pt x="1105" y="261"/>
                  <a:pt x="1105" y="261"/>
                </a:cubicBezTo>
                <a:cubicBezTo>
                  <a:pt x="1105" y="261"/>
                  <a:pt x="1105" y="261"/>
                  <a:pt x="1105" y="261"/>
                </a:cubicBezTo>
                <a:cubicBezTo>
                  <a:pt x="1106" y="262"/>
                  <a:pt x="1106" y="262"/>
                  <a:pt x="1106" y="262"/>
                </a:cubicBezTo>
                <a:cubicBezTo>
                  <a:pt x="1107" y="262"/>
                  <a:pt x="1107" y="263"/>
                  <a:pt x="1108" y="263"/>
                </a:cubicBezTo>
                <a:cubicBezTo>
                  <a:pt x="1108" y="263"/>
                  <a:pt x="1108" y="263"/>
                  <a:pt x="1108" y="262"/>
                </a:cubicBezTo>
                <a:cubicBezTo>
                  <a:pt x="1108" y="262"/>
                  <a:pt x="1107" y="262"/>
                  <a:pt x="1106" y="261"/>
                </a:cubicBezTo>
                <a:cubicBezTo>
                  <a:pt x="1106" y="261"/>
                  <a:pt x="1106" y="261"/>
                  <a:pt x="1107" y="261"/>
                </a:cubicBezTo>
                <a:cubicBezTo>
                  <a:pt x="1107" y="261"/>
                  <a:pt x="1107" y="260"/>
                  <a:pt x="1107" y="260"/>
                </a:cubicBezTo>
                <a:cubicBezTo>
                  <a:pt x="1108" y="261"/>
                  <a:pt x="1108" y="261"/>
                  <a:pt x="1108" y="261"/>
                </a:cubicBezTo>
                <a:cubicBezTo>
                  <a:pt x="1108" y="261"/>
                  <a:pt x="1108" y="261"/>
                  <a:pt x="1108" y="261"/>
                </a:cubicBezTo>
                <a:cubicBezTo>
                  <a:pt x="1108" y="261"/>
                  <a:pt x="1109" y="261"/>
                  <a:pt x="1109" y="262"/>
                </a:cubicBezTo>
                <a:cubicBezTo>
                  <a:pt x="1110" y="262"/>
                  <a:pt x="1110" y="262"/>
                  <a:pt x="1110" y="262"/>
                </a:cubicBezTo>
                <a:cubicBezTo>
                  <a:pt x="1110" y="262"/>
                  <a:pt x="1110" y="261"/>
                  <a:pt x="1109" y="261"/>
                </a:cubicBezTo>
                <a:cubicBezTo>
                  <a:pt x="1109" y="261"/>
                  <a:pt x="1109" y="261"/>
                  <a:pt x="1109" y="260"/>
                </a:cubicBezTo>
                <a:cubicBezTo>
                  <a:pt x="1109" y="260"/>
                  <a:pt x="1108" y="260"/>
                  <a:pt x="1108" y="260"/>
                </a:cubicBezTo>
                <a:cubicBezTo>
                  <a:pt x="1107" y="260"/>
                  <a:pt x="1107" y="260"/>
                  <a:pt x="1107" y="260"/>
                </a:cubicBezTo>
                <a:cubicBezTo>
                  <a:pt x="1107" y="260"/>
                  <a:pt x="1107" y="260"/>
                  <a:pt x="1107" y="259"/>
                </a:cubicBezTo>
                <a:cubicBezTo>
                  <a:pt x="1107" y="259"/>
                  <a:pt x="1106" y="259"/>
                  <a:pt x="1106" y="259"/>
                </a:cubicBezTo>
                <a:cubicBezTo>
                  <a:pt x="1106" y="258"/>
                  <a:pt x="1106" y="258"/>
                  <a:pt x="1106" y="257"/>
                </a:cubicBezTo>
                <a:cubicBezTo>
                  <a:pt x="1107" y="257"/>
                  <a:pt x="1107" y="258"/>
                  <a:pt x="1108" y="258"/>
                </a:cubicBezTo>
                <a:cubicBezTo>
                  <a:pt x="1109" y="258"/>
                  <a:pt x="1109" y="258"/>
                  <a:pt x="1109" y="257"/>
                </a:cubicBezTo>
                <a:cubicBezTo>
                  <a:pt x="1109" y="257"/>
                  <a:pt x="1110" y="257"/>
                  <a:pt x="1110" y="257"/>
                </a:cubicBezTo>
                <a:cubicBezTo>
                  <a:pt x="1111" y="257"/>
                  <a:pt x="1111" y="257"/>
                  <a:pt x="1112" y="257"/>
                </a:cubicBezTo>
                <a:cubicBezTo>
                  <a:pt x="1113" y="257"/>
                  <a:pt x="1113" y="257"/>
                  <a:pt x="1113" y="256"/>
                </a:cubicBezTo>
                <a:cubicBezTo>
                  <a:pt x="1114" y="256"/>
                  <a:pt x="1115" y="256"/>
                  <a:pt x="1115" y="257"/>
                </a:cubicBezTo>
                <a:cubicBezTo>
                  <a:pt x="1115" y="257"/>
                  <a:pt x="1116" y="257"/>
                  <a:pt x="1116" y="257"/>
                </a:cubicBezTo>
                <a:cubicBezTo>
                  <a:pt x="1117" y="257"/>
                  <a:pt x="1118" y="257"/>
                  <a:pt x="1119" y="257"/>
                </a:cubicBezTo>
                <a:cubicBezTo>
                  <a:pt x="1119" y="257"/>
                  <a:pt x="1119" y="258"/>
                  <a:pt x="1119" y="258"/>
                </a:cubicBezTo>
                <a:cubicBezTo>
                  <a:pt x="1119" y="258"/>
                  <a:pt x="1119" y="258"/>
                  <a:pt x="1119" y="258"/>
                </a:cubicBezTo>
                <a:cubicBezTo>
                  <a:pt x="1119" y="259"/>
                  <a:pt x="1120" y="259"/>
                  <a:pt x="1120" y="259"/>
                </a:cubicBezTo>
                <a:cubicBezTo>
                  <a:pt x="1121" y="259"/>
                  <a:pt x="1122" y="259"/>
                  <a:pt x="1122" y="259"/>
                </a:cubicBezTo>
                <a:cubicBezTo>
                  <a:pt x="1123" y="259"/>
                  <a:pt x="1123" y="258"/>
                  <a:pt x="1123" y="259"/>
                </a:cubicBezTo>
                <a:cubicBezTo>
                  <a:pt x="1123" y="259"/>
                  <a:pt x="1123" y="259"/>
                  <a:pt x="1123" y="259"/>
                </a:cubicBezTo>
                <a:cubicBezTo>
                  <a:pt x="1122" y="260"/>
                  <a:pt x="1121" y="260"/>
                  <a:pt x="1121" y="260"/>
                </a:cubicBezTo>
                <a:cubicBezTo>
                  <a:pt x="1121" y="261"/>
                  <a:pt x="1120" y="261"/>
                  <a:pt x="1120" y="261"/>
                </a:cubicBezTo>
                <a:cubicBezTo>
                  <a:pt x="1121" y="262"/>
                  <a:pt x="1120" y="262"/>
                  <a:pt x="1120" y="262"/>
                </a:cubicBezTo>
                <a:cubicBezTo>
                  <a:pt x="1120" y="263"/>
                  <a:pt x="1121" y="262"/>
                  <a:pt x="1121" y="262"/>
                </a:cubicBezTo>
                <a:cubicBezTo>
                  <a:pt x="1121" y="262"/>
                  <a:pt x="1122" y="261"/>
                  <a:pt x="1122" y="261"/>
                </a:cubicBezTo>
                <a:cubicBezTo>
                  <a:pt x="1122" y="261"/>
                  <a:pt x="1123" y="260"/>
                  <a:pt x="1123" y="260"/>
                </a:cubicBezTo>
                <a:cubicBezTo>
                  <a:pt x="1124" y="259"/>
                  <a:pt x="1124" y="259"/>
                  <a:pt x="1125" y="259"/>
                </a:cubicBezTo>
                <a:cubicBezTo>
                  <a:pt x="1125" y="259"/>
                  <a:pt x="1126" y="258"/>
                  <a:pt x="1126" y="258"/>
                </a:cubicBezTo>
                <a:cubicBezTo>
                  <a:pt x="1126" y="258"/>
                  <a:pt x="1127" y="258"/>
                  <a:pt x="1127" y="257"/>
                </a:cubicBezTo>
                <a:cubicBezTo>
                  <a:pt x="1127" y="257"/>
                  <a:pt x="1127" y="256"/>
                  <a:pt x="1128" y="256"/>
                </a:cubicBezTo>
                <a:cubicBezTo>
                  <a:pt x="1128" y="256"/>
                  <a:pt x="1129" y="256"/>
                  <a:pt x="1129" y="256"/>
                </a:cubicBezTo>
                <a:cubicBezTo>
                  <a:pt x="1129" y="256"/>
                  <a:pt x="1130" y="256"/>
                  <a:pt x="1130" y="256"/>
                </a:cubicBezTo>
                <a:cubicBezTo>
                  <a:pt x="1130" y="256"/>
                  <a:pt x="1131" y="255"/>
                  <a:pt x="1131" y="256"/>
                </a:cubicBezTo>
                <a:cubicBezTo>
                  <a:pt x="1132" y="256"/>
                  <a:pt x="1132" y="256"/>
                  <a:pt x="1133" y="256"/>
                </a:cubicBezTo>
                <a:cubicBezTo>
                  <a:pt x="1133" y="256"/>
                  <a:pt x="1133" y="256"/>
                  <a:pt x="1133" y="256"/>
                </a:cubicBezTo>
                <a:cubicBezTo>
                  <a:pt x="1134" y="257"/>
                  <a:pt x="1134" y="256"/>
                  <a:pt x="1135" y="256"/>
                </a:cubicBezTo>
                <a:cubicBezTo>
                  <a:pt x="1135" y="256"/>
                  <a:pt x="1136" y="257"/>
                  <a:pt x="1136" y="257"/>
                </a:cubicBezTo>
                <a:cubicBezTo>
                  <a:pt x="1137" y="257"/>
                  <a:pt x="1137" y="258"/>
                  <a:pt x="1138" y="258"/>
                </a:cubicBezTo>
                <a:cubicBezTo>
                  <a:pt x="1138" y="258"/>
                  <a:pt x="1139" y="258"/>
                  <a:pt x="1140" y="258"/>
                </a:cubicBezTo>
                <a:cubicBezTo>
                  <a:pt x="1140" y="258"/>
                  <a:pt x="1140" y="258"/>
                  <a:pt x="1140" y="258"/>
                </a:cubicBezTo>
                <a:cubicBezTo>
                  <a:pt x="1139" y="258"/>
                  <a:pt x="1138" y="258"/>
                  <a:pt x="1137" y="258"/>
                </a:cubicBezTo>
                <a:cubicBezTo>
                  <a:pt x="1136" y="259"/>
                  <a:pt x="1136" y="259"/>
                  <a:pt x="1136" y="259"/>
                </a:cubicBezTo>
                <a:cubicBezTo>
                  <a:pt x="1135" y="259"/>
                  <a:pt x="1135" y="260"/>
                  <a:pt x="1135" y="260"/>
                </a:cubicBezTo>
                <a:cubicBezTo>
                  <a:pt x="1136" y="260"/>
                  <a:pt x="1136" y="260"/>
                  <a:pt x="1136" y="260"/>
                </a:cubicBezTo>
                <a:cubicBezTo>
                  <a:pt x="1137" y="260"/>
                  <a:pt x="1137" y="260"/>
                  <a:pt x="1136" y="261"/>
                </a:cubicBezTo>
                <a:cubicBezTo>
                  <a:pt x="1136" y="261"/>
                  <a:pt x="1135" y="260"/>
                  <a:pt x="1134" y="260"/>
                </a:cubicBezTo>
                <a:cubicBezTo>
                  <a:pt x="1133" y="260"/>
                  <a:pt x="1133" y="260"/>
                  <a:pt x="1132" y="260"/>
                </a:cubicBezTo>
                <a:cubicBezTo>
                  <a:pt x="1132" y="260"/>
                  <a:pt x="1131" y="260"/>
                  <a:pt x="1131" y="260"/>
                </a:cubicBezTo>
                <a:cubicBezTo>
                  <a:pt x="1130" y="261"/>
                  <a:pt x="1130" y="260"/>
                  <a:pt x="1130" y="260"/>
                </a:cubicBezTo>
                <a:cubicBezTo>
                  <a:pt x="1130" y="260"/>
                  <a:pt x="1129" y="259"/>
                  <a:pt x="1129" y="260"/>
                </a:cubicBezTo>
                <a:cubicBezTo>
                  <a:pt x="1128" y="260"/>
                  <a:pt x="1129" y="260"/>
                  <a:pt x="1129" y="260"/>
                </a:cubicBezTo>
                <a:cubicBezTo>
                  <a:pt x="1129" y="261"/>
                  <a:pt x="1129" y="261"/>
                  <a:pt x="1128" y="261"/>
                </a:cubicBezTo>
                <a:cubicBezTo>
                  <a:pt x="1128" y="261"/>
                  <a:pt x="1127" y="261"/>
                  <a:pt x="1127" y="260"/>
                </a:cubicBezTo>
                <a:cubicBezTo>
                  <a:pt x="1126" y="260"/>
                  <a:pt x="1126" y="260"/>
                  <a:pt x="1126" y="260"/>
                </a:cubicBezTo>
                <a:cubicBezTo>
                  <a:pt x="1125" y="260"/>
                  <a:pt x="1125" y="260"/>
                  <a:pt x="1124" y="260"/>
                </a:cubicBezTo>
                <a:cubicBezTo>
                  <a:pt x="1124" y="260"/>
                  <a:pt x="1123" y="260"/>
                  <a:pt x="1123" y="260"/>
                </a:cubicBezTo>
                <a:cubicBezTo>
                  <a:pt x="1123" y="260"/>
                  <a:pt x="1123" y="261"/>
                  <a:pt x="1122" y="261"/>
                </a:cubicBezTo>
                <a:cubicBezTo>
                  <a:pt x="1122" y="262"/>
                  <a:pt x="1121" y="262"/>
                  <a:pt x="1121" y="262"/>
                </a:cubicBezTo>
                <a:cubicBezTo>
                  <a:pt x="1121" y="263"/>
                  <a:pt x="1121" y="263"/>
                  <a:pt x="1121" y="263"/>
                </a:cubicBezTo>
                <a:cubicBezTo>
                  <a:pt x="1120" y="263"/>
                  <a:pt x="1120" y="263"/>
                  <a:pt x="1120" y="264"/>
                </a:cubicBezTo>
                <a:cubicBezTo>
                  <a:pt x="1120" y="264"/>
                  <a:pt x="1120" y="266"/>
                  <a:pt x="1120" y="266"/>
                </a:cubicBezTo>
                <a:cubicBezTo>
                  <a:pt x="1120" y="267"/>
                  <a:pt x="1121" y="267"/>
                  <a:pt x="1121" y="267"/>
                </a:cubicBezTo>
                <a:cubicBezTo>
                  <a:pt x="1121" y="267"/>
                  <a:pt x="1122" y="266"/>
                  <a:pt x="1123" y="266"/>
                </a:cubicBezTo>
                <a:cubicBezTo>
                  <a:pt x="1123" y="266"/>
                  <a:pt x="1124" y="266"/>
                  <a:pt x="1124" y="266"/>
                </a:cubicBezTo>
                <a:cubicBezTo>
                  <a:pt x="1125" y="266"/>
                  <a:pt x="1125" y="266"/>
                  <a:pt x="1124" y="267"/>
                </a:cubicBezTo>
                <a:cubicBezTo>
                  <a:pt x="1124" y="267"/>
                  <a:pt x="1123" y="268"/>
                  <a:pt x="1123" y="268"/>
                </a:cubicBezTo>
                <a:cubicBezTo>
                  <a:pt x="1123" y="269"/>
                  <a:pt x="1124" y="269"/>
                  <a:pt x="1124" y="269"/>
                </a:cubicBezTo>
                <a:cubicBezTo>
                  <a:pt x="1124" y="269"/>
                  <a:pt x="1124" y="270"/>
                  <a:pt x="1124" y="270"/>
                </a:cubicBezTo>
                <a:cubicBezTo>
                  <a:pt x="1124" y="271"/>
                  <a:pt x="1125" y="270"/>
                  <a:pt x="1125" y="270"/>
                </a:cubicBezTo>
                <a:cubicBezTo>
                  <a:pt x="1125" y="270"/>
                  <a:pt x="1126" y="271"/>
                  <a:pt x="1125" y="271"/>
                </a:cubicBezTo>
                <a:cubicBezTo>
                  <a:pt x="1125" y="271"/>
                  <a:pt x="1125" y="272"/>
                  <a:pt x="1124" y="272"/>
                </a:cubicBezTo>
                <a:cubicBezTo>
                  <a:pt x="1124" y="272"/>
                  <a:pt x="1124" y="272"/>
                  <a:pt x="1124" y="272"/>
                </a:cubicBezTo>
                <a:cubicBezTo>
                  <a:pt x="1124" y="272"/>
                  <a:pt x="1124" y="272"/>
                  <a:pt x="1124" y="273"/>
                </a:cubicBezTo>
                <a:cubicBezTo>
                  <a:pt x="1124" y="273"/>
                  <a:pt x="1125" y="273"/>
                  <a:pt x="1125" y="274"/>
                </a:cubicBezTo>
                <a:cubicBezTo>
                  <a:pt x="1126" y="274"/>
                  <a:pt x="1126" y="274"/>
                  <a:pt x="1125" y="274"/>
                </a:cubicBezTo>
                <a:cubicBezTo>
                  <a:pt x="1125" y="274"/>
                  <a:pt x="1124" y="274"/>
                  <a:pt x="1124" y="274"/>
                </a:cubicBezTo>
                <a:cubicBezTo>
                  <a:pt x="1124" y="274"/>
                  <a:pt x="1123" y="273"/>
                  <a:pt x="1123" y="273"/>
                </a:cubicBezTo>
                <a:cubicBezTo>
                  <a:pt x="1123" y="273"/>
                  <a:pt x="1123" y="272"/>
                  <a:pt x="1122" y="272"/>
                </a:cubicBezTo>
                <a:cubicBezTo>
                  <a:pt x="1122" y="272"/>
                  <a:pt x="1122" y="272"/>
                  <a:pt x="1122" y="273"/>
                </a:cubicBezTo>
                <a:cubicBezTo>
                  <a:pt x="1122" y="273"/>
                  <a:pt x="1122" y="274"/>
                  <a:pt x="1123" y="274"/>
                </a:cubicBezTo>
                <a:cubicBezTo>
                  <a:pt x="1123" y="274"/>
                  <a:pt x="1122" y="274"/>
                  <a:pt x="1122" y="275"/>
                </a:cubicBezTo>
                <a:cubicBezTo>
                  <a:pt x="1121" y="275"/>
                  <a:pt x="1122" y="275"/>
                  <a:pt x="1122" y="275"/>
                </a:cubicBezTo>
                <a:cubicBezTo>
                  <a:pt x="1123" y="276"/>
                  <a:pt x="1123" y="276"/>
                  <a:pt x="1124" y="276"/>
                </a:cubicBezTo>
                <a:cubicBezTo>
                  <a:pt x="1124" y="276"/>
                  <a:pt x="1124" y="275"/>
                  <a:pt x="1124" y="275"/>
                </a:cubicBezTo>
                <a:cubicBezTo>
                  <a:pt x="1124" y="275"/>
                  <a:pt x="1124" y="275"/>
                  <a:pt x="1125" y="276"/>
                </a:cubicBezTo>
                <a:cubicBezTo>
                  <a:pt x="1125" y="276"/>
                  <a:pt x="1125" y="276"/>
                  <a:pt x="1125" y="276"/>
                </a:cubicBezTo>
                <a:cubicBezTo>
                  <a:pt x="1126" y="277"/>
                  <a:pt x="1126" y="276"/>
                  <a:pt x="1126" y="277"/>
                </a:cubicBezTo>
                <a:cubicBezTo>
                  <a:pt x="1127" y="277"/>
                  <a:pt x="1127" y="277"/>
                  <a:pt x="1127" y="277"/>
                </a:cubicBezTo>
                <a:cubicBezTo>
                  <a:pt x="1127" y="277"/>
                  <a:pt x="1127" y="278"/>
                  <a:pt x="1127" y="279"/>
                </a:cubicBezTo>
                <a:cubicBezTo>
                  <a:pt x="1127" y="279"/>
                  <a:pt x="1126" y="279"/>
                  <a:pt x="1126" y="279"/>
                </a:cubicBezTo>
                <a:cubicBezTo>
                  <a:pt x="1126" y="279"/>
                  <a:pt x="1127" y="280"/>
                  <a:pt x="1127" y="280"/>
                </a:cubicBezTo>
                <a:cubicBezTo>
                  <a:pt x="1127" y="281"/>
                  <a:pt x="1127" y="281"/>
                  <a:pt x="1128" y="281"/>
                </a:cubicBezTo>
                <a:cubicBezTo>
                  <a:pt x="1128" y="281"/>
                  <a:pt x="1128" y="281"/>
                  <a:pt x="1128" y="281"/>
                </a:cubicBezTo>
                <a:cubicBezTo>
                  <a:pt x="1128" y="281"/>
                  <a:pt x="1128" y="281"/>
                  <a:pt x="1129" y="281"/>
                </a:cubicBezTo>
                <a:cubicBezTo>
                  <a:pt x="1129" y="281"/>
                  <a:pt x="1129" y="282"/>
                  <a:pt x="1129" y="282"/>
                </a:cubicBezTo>
                <a:cubicBezTo>
                  <a:pt x="1129" y="282"/>
                  <a:pt x="1129" y="283"/>
                  <a:pt x="1129" y="283"/>
                </a:cubicBezTo>
                <a:cubicBezTo>
                  <a:pt x="1129" y="283"/>
                  <a:pt x="1129" y="283"/>
                  <a:pt x="1128" y="283"/>
                </a:cubicBezTo>
                <a:cubicBezTo>
                  <a:pt x="1128" y="283"/>
                  <a:pt x="1128" y="283"/>
                  <a:pt x="1128" y="283"/>
                </a:cubicBezTo>
                <a:cubicBezTo>
                  <a:pt x="1128" y="283"/>
                  <a:pt x="1128" y="284"/>
                  <a:pt x="1128" y="284"/>
                </a:cubicBezTo>
                <a:cubicBezTo>
                  <a:pt x="1128" y="284"/>
                  <a:pt x="1129" y="284"/>
                  <a:pt x="1129" y="284"/>
                </a:cubicBezTo>
                <a:cubicBezTo>
                  <a:pt x="1129" y="284"/>
                  <a:pt x="1130" y="284"/>
                  <a:pt x="1130" y="284"/>
                </a:cubicBezTo>
                <a:cubicBezTo>
                  <a:pt x="1131" y="284"/>
                  <a:pt x="1132" y="284"/>
                  <a:pt x="1132" y="284"/>
                </a:cubicBezTo>
                <a:cubicBezTo>
                  <a:pt x="1132" y="284"/>
                  <a:pt x="1133" y="283"/>
                  <a:pt x="1133" y="284"/>
                </a:cubicBezTo>
                <a:cubicBezTo>
                  <a:pt x="1133" y="284"/>
                  <a:pt x="1133" y="284"/>
                  <a:pt x="1133" y="284"/>
                </a:cubicBezTo>
                <a:cubicBezTo>
                  <a:pt x="1132" y="285"/>
                  <a:pt x="1132" y="285"/>
                  <a:pt x="1132" y="285"/>
                </a:cubicBezTo>
                <a:cubicBezTo>
                  <a:pt x="1133" y="285"/>
                  <a:pt x="1132" y="286"/>
                  <a:pt x="1132" y="286"/>
                </a:cubicBezTo>
                <a:cubicBezTo>
                  <a:pt x="1132" y="286"/>
                  <a:pt x="1132" y="287"/>
                  <a:pt x="1133" y="287"/>
                </a:cubicBezTo>
                <a:cubicBezTo>
                  <a:pt x="1133" y="287"/>
                  <a:pt x="1133" y="286"/>
                  <a:pt x="1133" y="286"/>
                </a:cubicBezTo>
                <a:cubicBezTo>
                  <a:pt x="1134" y="285"/>
                  <a:pt x="1134" y="285"/>
                  <a:pt x="1135" y="285"/>
                </a:cubicBezTo>
                <a:cubicBezTo>
                  <a:pt x="1135" y="284"/>
                  <a:pt x="1135" y="285"/>
                  <a:pt x="1135" y="285"/>
                </a:cubicBezTo>
                <a:cubicBezTo>
                  <a:pt x="1135" y="285"/>
                  <a:pt x="1135" y="286"/>
                  <a:pt x="1136" y="286"/>
                </a:cubicBezTo>
                <a:cubicBezTo>
                  <a:pt x="1136" y="286"/>
                  <a:pt x="1136" y="286"/>
                  <a:pt x="1137" y="286"/>
                </a:cubicBezTo>
                <a:cubicBezTo>
                  <a:pt x="1137" y="286"/>
                  <a:pt x="1137" y="286"/>
                  <a:pt x="1137" y="286"/>
                </a:cubicBezTo>
                <a:cubicBezTo>
                  <a:pt x="1137" y="285"/>
                  <a:pt x="1137" y="285"/>
                  <a:pt x="1138" y="286"/>
                </a:cubicBezTo>
                <a:cubicBezTo>
                  <a:pt x="1138" y="286"/>
                  <a:pt x="1138" y="286"/>
                  <a:pt x="1138" y="287"/>
                </a:cubicBezTo>
                <a:cubicBezTo>
                  <a:pt x="1138" y="287"/>
                  <a:pt x="1138" y="287"/>
                  <a:pt x="1139" y="287"/>
                </a:cubicBezTo>
                <a:cubicBezTo>
                  <a:pt x="1139" y="288"/>
                  <a:pt x="1139" y="287"/>
                  <a:pt x="1139" y="288"/>
                </a:cubicBezTo>
                <a:cubicBezTo>
                  <a:pt x="1139" y="289"/>
                  <a:pt x="1139" y="289"/>
                  <a:pt x="1140" y="289"/>
                </a:cubicBezTo>
                <a:cubicBezTo>
                  <a:pt x="1140" y="289"/>
                  <a:pt x="1140" y="289"/>
                  <a:pt x="1141" y="289"/>
                </a:cubicBezTo>
                <a:cubicBezTo>
                  <a:pt x="1141" y="289"/>
                  <a:pt x="1142" y="290"/>
                  <a:pt x="1143" y="290"/>
                </a:cubicBezTo>
                <a:cubicBezTo>
                  <a:pt x="1143" y="289"/>
                  <a:pt x="1144" y="289"/>
                  <a:pt x="1145" y="289"/>
                </a:cubicBezTo>
                <a:cubicBezTo>
                  <a:pt x="1145" y="288"/>
                  <a:pt x="1145" y="289"/>
                  <a:pt x="1146" y="289"/>
                </a:cubicBezTo>
                <a:cubicBezTo>
                  <a:pt x="1146" y="289"/>
                  <a:pt x="1146" y="289"/>
                  <a:pt x="1147" y="289"/>
                </a:cubicBezTo>
                <a:cubicBezTo>
                  <a:pt x="1147" y="289"/>
                  <a:pt x="1147" y="288"/>
                  <a:pt x="1147" y="288"/>
                </a:cubicBezTo>
                <a:cubicBezTo>
                  <a:pt x="1147" y="287"/>
                  <a:pt x="1147" y="287"/>
                  <a:pt x="1147" y="287"/>
                </a:cubicBezTo>
                <a:cubicBezTo>
                  <a:pt x="1147" y="287"/>
                  <a:pt x="1147" y="286"/>
                  <a:pt x="1147" y="286"/>
                </a:cubicBezTo>
                <a:cubicBezTo>
                  <a:pt x="1147" y="285"/>
                  <a:pt x="1147" y="285"/>
                  <a:pt x="1147" y="285"/>
                </a:cubicBezTo>
                <a:cubicBezTo>
                  <a:pt x="1148" y="285"/>
                  <a:pt x="1148" y="284"/>
                  <a:pt x="1149" y="285"/>
                </a:cubicBezTo>
                <a:cubicBezTo>
                  <a:pt x="1149" y="285"/>
                  <a:pt x="1150" y="285"/>
                  <a:pt x="1150" y="285"/>
                </a:cubicBezTo>
                <a:cubicBezTo>
                  <a:pt x="1151" y="285"/>
                  <a:pt x="1152" y="286"/>
                  <a:pt x="1153" y="286"/>
                </a:cubicBezTo>
                <a:cubicBezTo>
                  <a:pt x="1153" y="286"/>
                  <a:pt x="1154" y="287"/>
                  <a:pt x="1154" y="287"/>
                </a:cubicBezTo>
                <a:cubicBezTo>
                  <a:pt x="1154" y="287"/>
                  <a:pt x="1155" y="287"/>
                  <a:pt x="1156" y="287"/>
                </a:cubicBezTo>
                <a:cubicBezTo>
                  <a:pt x="1156" y="288"/>
                  <a:pt x="1157" y="289"/>
                  <a:pt x="1157" y="290"/>
                </a:cubicBezTo>
                <a:cubicBezTo>
                  <a:pt x="1158" y="290"/>
                  <a:pt x="1159" y="290"/>
                  <a:pt x="1160" y="291"/>
                </a:cubicBezTo>
                <a:cubicBezTo>
                  <a:pt x="1160" y="291"/>
                  <a:pt x="1160" y="290"/>
                  <a:pt x="1161" y="290"/>
                </a:cubicBezTo>
                <a:cubicBezTo>
                  <a:pt x="1161" y="290"/>
                  <a:pt x="1162" y="290"/>
                  <a:pt x="1162" y="290"/>
                </a:cubicBezTo>
                <a:cubicBezTo>
                  <a:pt x="1162" y="290"/>
                  <a:pt x="1163" y="290"/>
                  <a:pt x="1163" y="290"/>
                </a:cubicBezTo>
                <a:cubicBezTo>
                  <a:pt x="1164" y="290"/>
                  <a:pt x="1164" y="289"/>
                  <a:pt x="1165" y="290"/>
                </a:cubicBezTo>
                <a:cubicBezTo>
                  <a:pt x="1165" y="290"/>
                  <a:pt x="1165" y="290"/>
                  <a:pt x="1165" y="289"/>
                </a:cubicBezTo>
                <a:cubicBezTo>
                  <a:pt x="1166" y="289"/>
                  <a:pt x="1166" y="289"/>
                  <a:pt x="1166" y="289"/>
                </a:cubicBezTo>
                <a:cubicBezTo>
                  <a:pt x="1166" y="288"/>
                  <a:pt x="1166" y="289"/>
                  <a:pt x="1166" y="289"/>
                </a:cubicBezTo>
                <a:cubicBezTo>
                  <a:pt x="1167" y="289"/>
                  <a:pt x="1167" y="289"/>
                  <a:pt x="1167" y="289"/>
                </a:cubicBezTo>
                <a:cubicBezTo>
                  <a:pt x="1167" y="288"/>
                  <a:pt x="1167" y="288"/>
                  <a:pt x="1167" y="288"/>
                </a:cubicBezTo>
                <a:cubicBezTo>
                  <a:pt x="1167" y="287"/>
                  <a:pt x="1168" y="287"/>
                  <a:pt x="1168" y="287"/>
                </a:cubicBezTo>
                <a:cubicBezTo>
                  <a:pt x="1169" y="286"/>
                  <a:pt x="1169" y="285"/>
                  <a:pt x="1170" y="285"/>
                </a:cubicBezTo>
                <a:cubicBezTo>
                  <a:pt x="1170" y="285"/>
                  <a:pt x="1171" y="285"/>
                  <a:pt x="1171" y="285"/>
                </a:cubicBezTo>
                <a:cubicBezTo>
                  <a:pt x="1171" y="286"/>
                  <a:pt x="1173" y="286"/>
                  <a:pt x="1173" y="286"/>
                </a:cubicBezTo>
                <a:cubicBezTo>
                  <a:pt x="1174" y="287"/>
                  <a:pt x="1174" y="287"/>
                  <a:pt x="1175" y="287"/>
                </a:cubicBezTo>
                <a:cubicBezTo>
                  <a:pt x="1175" y="286"/>
                  <a:pt x="1176" y="286"/>
                  <a:pt x="1176" y="286"/>
                </a:cubicBezTo>
                <a:cubicBezTo>
                  <a:pt x="1176" y="286"/>
                  <a:pt x="1176" y="286"/>
                  <a:pt x="1176" y="286"/>
                </a:cubicBezTo>
                <a:cubicBezTo>
                  <a:pt x="1175" y="285"/>
                  <a:pt x="1176" y="285"/>
                  <a:pt x="1177" y="285"/>
                </a:cubicBezTo>
                <a:cubicBezTo>
                  <a:pt x="1177" y="285"/>
                  <a:pt x="1177" y="285"/>
                  <a:pt x="1178" y="284"/>
                </a:cubicBezTo>
                <a:cubicBezTo>
                  <a:pt x="1178" y="284"/>
                  <a:pt x="1178" y="284"/>
                  <a:pt x="1178" y="285"/>
                </a:cubicBezTo>
                <a:cubicBezTo>
                  <a:pt x="1179" y="285"/>
                  <a:pt x="1179" y="286"/>
                  <a:pt x="1179" y="286"/>
                </a:cubicBezTo>
                <a:cubicBezTo>
                  <a:pt x="1179" y="287"/>
                  <a:pt x="1178" y="287"/>
                  <a:pt x="1178" y="288"/>
                </a:cubicBezTo>
                <a:cubicBezTo>
                  <a:pt x="1177" y="288"/>
                  <a:pt x="1177" y="288"/>
                  <a:pt x="1177" y="289"/>
                </a:cubicBezTo>
                <a:cubicBezTo>
                  <a:pt x="1177" y="289"/>
                  <a:pt x="1178" y="290"/>
                  <a:pt x="1178" y="290"/>
                </a:cubicBezTo>
                <a:cubicBezTo>
                  <a:pt x="1178" y="291"/>
                  <a:pt x="1178" y="291"/>
                  <a:pt x="1178" y="291"/>
                </a:cubicBezTo>
                <a:cubicBezTo>
                  <a:pt x="1178" y="291"/>
                  <a:pt x="1178" y="291"/>
                  <a:pt x="1178" y="291"/>
                </a:cubicBezTo>
                <a:cubicBezTo>
                  <a:pt x="1178" y="291"/>
                  <a:pt x="1179" y="292"/>
                  <a:pt x="1179" y="292"/>
                </a:cubicBezTo>
                <a:cubicBezTo>
                  <a:pt x="1179" y="291"/>
                  <a:pt x="1180" y="291"/>
                  <a:pt x="1180" y="290"/>
                </a:cubicBezTo>
                <a:cubicBezTo>
                  <a:pt x="1180" y="291"/>
                  <a:pt x="1179" y="291"/>
                  <a:pt x="1179" y="292"/>
                </a:cubicBezTo>
                <a:cubicBezTo>
                  <a:pt x="1179" y="292"/>
                  <a:pt x="1178" y="291"/>
                  <a:pt x="1178" y="291"/>
                </a:cubicBezTo>
                <a:cubicBezTo>
                  <a:pt x="1178" y="291"/>
                  <a:pt x="1177" y="292"/>
                  <a:pt x="1177" y="292"/>
                </a:cubicBezTo>
                <a:cubicBezTo>
                  <a:pt x="1177" y="292"/>
                  <a:pt x="1178" y="292"/>
                  <a:pt x="1177" y="293"/>
                </a:cubicBezTo>
                <a:cubicBezTo>
                  <a:pt x="1177" y="293"/>
                  <a:pt x="1177" y="293"/>
                  <a:pt x="1178" y="294"/>
                </a:cubicBezTo>
                <a:cubicBezTo>
                  <a:pt x="1178" y="294"/>
                  <a:pt x="1178" y="295"/>
                  <a:pt x="1178" y="296"/>
                </a:cubicBezTo>
                <a:cubicBezTo>
                  <a:pt x="1178" y="297"/>
                  <a:pt x="1178" y="298"/>
                  <a:pt x="1178" y="299"/>
                </a:cubicBezTo>
                <a:cubicBezTo>
                  <a:pt x="1179" y="299"/>
                  <a:pt x="1179" y="300"/>
                  <a:pt x="1179" y="300"/>
                </a:cubicBezTo>
                <a:cubicBezTo>
                  <a:pt x="1179" y="300"/>
                  <a:pt x="1179" y="300"/>
                  <a:pt x="1180" y="300"/>
                </a:cubicBezTo>
                <a:cubicBezTo>
                  <a:pt x="1179" y="300"/>
                  <a:pt x="1179" y="300"/>
                  <a:pt x="1179" y="300"/>
                </a:cubicBezTo>
                <a:cubicBezTo>
                  <a:pt x="1179" y="300"/>
                  <a:pt x="1179" y="300"/>
                  <a:pt x="1179" y="300"/>
                </a:cubicBezTo>
                <a:cubicBezTo>
                  <a:pt x="1179" y="301"/>
                  <a:pt x="1179" y="301"/>
                  <a:pt x="1178" y="301"/>
                </a:cubicBezTo>
                <a:cubicBezTo>
                  <a:pt x="1178" y="302"/>
                  <a:pt x="1177" y="302"/>
                  <a:pt x="1177" y="302"/>
                </a:cubicBezTo>
                <a:cubicBezTo>
                  <a:pt x="1177" y="303"/>
                  <a:pt x="1177" y="304"/>
                  <a:pt x="1177" y="304"/>
                </a:cubicBezTo>
                <a:cubicBezTo>
                  <a:pt x="1177" y="305"/>
                  <a:pt x="1176" y="307"/>
                  <a:pt x="1176" y="307"/>
                </a:cubicBezTo>
                <a:cubicBezTo>
                  <a:pt x="1176" y="308"/>
                  <a:pt x="1176" y="309"/>
                  <a:pt x="1175" y="309"/>
                </a:cubicBezTo>
                <a:cubicBezTo>
                  <a:pt x="1175" y="310"/>
                  <a:pt x="1175" y="310"/>
                  <a:pt x="1175" y="310"/>
                </a:cubicBezTo>
                <a:cubicBezTo>
                  <a:pt x="1175" y="310"/>
                  <a:pt x="1175" y="311"/>
                  <a:pt x="1175" y="311"/>
                </a:cubicBezTo>
                <a:cubicBezTo>
                  <a:pt x="1175" y="311"/>
                  <a:pt x="1175" y="311"/>
                  <a:pt x="1175" y="311"/>
                </a:cubicBezTo>
                <a:cubicBezTo>
                  <a:pt x="1175" y="311"/>
                  <a:pt x="1175" y="311"/>
                  <a:pt x="1175" y="311"/>
                </a:cubicBezTo>
                <a:cubicBezTo>
                  <a:pt x="1175" y="311"/>
                  <a:pt x="1175" y="312"/>
                  <a:pt x="1174" y="312"/>
                </a:cubicBezTo>
                <a:cubicBezTo>
                  <a:pt x="1174" y="313"/>
                  <a:pt x="1174" y="314"/>
                  <a:pt x="1174" y="314"/>
                </a:cubicBezTo>
                <a:cubicBezTo>
                  <a:pt x="1174" y="315"/>
                  <a:pt x="1174" y="316"/>
                  <a:pt x="1174" y="317"/>
                </a:cubicBezTo>
                <a:cubicBezTo>
                  <a:pt x="1173" y="318"/>
                  <a:pt x="1173" y="320"/>
                  <a:pt x="1172" y="320"/>
                </a:cubicBezTo>
                <a:cubicBezTo>
                  <a:pt x="1172" y="321"/>
                  <a:pt x="1172" y="321"/>
                  <a:pt x="1172" y="321"/>
                </a:cubicBezTo>
                <a:cubicBezTo>
                  <a:pt x="1172" y="322"/>
                  <a:pt x="1170" y="323"/>
                  <a:pt x="1170" y="323"/>
                </a:cubicBezTo>
                <a:cubicBezTo>
                  <a:pt x="1170" y="323"/>
                  <a:pt x="1170" y="324"/>
                  <a:pt x="1169" y="324"/>
                </a:cubicBezTo>
                <a:cubicBezTo>
                  <a:pt x="1169" y="324"/>
                  <a:pt x="1167" y="324"/>
                  <a:pt x="1167" y="324"/>
                </a:cubicBezTo>
                <a:cubicBezTo>
                  <a:pt x="1167" y="324"/>
                  <a:pt x="1166" y="324"/>
                  <a:pt x="1165" y="324"/>
                </a:cubicBezTo>
                <a:cubicBezTo>
                  <a:pt x="1165" y="323"/>
                  <a:pt x="1166" y="324"/>
                  <a:pt x="1166" y="324"/>
                </a:cubicBezTo>
                <a:cubicBezTo>
                  <a:pt x="1166" y="325"/>
                  <a:pt x="1165" y="325"/>
                  <a:pt x="1165" y="324"/>
                </a:cubicBezTo>
                <a:cubicBezTo>
                  <a:pt x="1164" y="324"/>
                  <a:pt x="1164" y="324"/>
                  <a:pt x="1165" y="324"/>
                </a:cubicBezTo>
                <a:cubicBezTo>
                  <a:pt x="1165" y="323"/>
                  <a:pt x="1164" y="323"/>
                  <a:pt x="1164" y="324"/>
                </a:cubicBezTo>
                <a:cubicBezTo>
                  <a:pt x="1163" y="324"/>
                  <a:pt x="1164" y="324"/>
                  <a:pt x="1164" y="325"/>
                </a:cubicBezTo>
                <a:cubicBezTo>
                  <a:pt x="1164" y="325"/>
                  <a:pt x="1163" y="325"/>
                  <a:pt x="1163" y="324"/>
                </a:cubicBezTo>
                <a:cubicBezTo>
                  <a:pt x="1163" y="324"/>
                  <a:pt x="1162" y="325"/>
                  <a:pt x="1162" y="325"/>
                </a:cubicBezTo>
                <a:cubicBezTo>
                  <a:pt x="1161" y="325"/>
                  <a:pt x="1160" y="324"/>
                  <a:pt x="1160" y="324"/>
                </a:cubicBezTo>
                <a:cubicBezTo>
                  <a:pt x="1159" y="323"/>
                  <a:pt x="1159" y="324"/>
                  <a:pt x="1159" y="324"/>
                </a:cubicBezTo>
                <a:cubicBezTo>
                  <a:pt x="1159" y="325"/>
                  <a:pt x="1158" y="325"/>
                  <a:pt x="1158" y="325"/>
                </a:cubicBezTo>
                <a:cubicBezTo>
                  <a:pt x="1158" y="324"/>
                  <a:pt x="1158" y="324"/>
                  <a:pt x="1158" y="324"/>
                </a:cubicBezTo>
                <a:cubicBezTo>
                  <a:pt x="1157" y="324"/>
                  <a:pt x="1157" y="323"/>
                  <a:pt x="1157" y="323"/>
                </a:cubicBezTo>
                <a:cubicBezTo>
                  <a:pt x="1157" y="323"/>
                  <a:pt x="1157" y="322"/>
                  <a:pt x="1157" y="322"/>
                </a:cubicBezTo>
                <a:cubicBezTo>
                  <a:pt x="1157" y="322"/>
                  <a:pt x="1158" y="322"/>
                  <a:pt x="1158" y="323"/>
                </a:cubicBezTo>
                <a:cubicBezTo>
                  <a:pt x="1158" y="323"/>
                  <a:pt x="1159" y="323"/>
                  <a:pt x="1159" y="323"/>
                </a:cubicBezTo>
                <a:cubicBezTo>
                  <a:pt x="1160" y="323"/>
                  <a:pt x="1159" y="323"/>
                  <a:pt x="1159" y="323"/>
                </a:cubicBezTo>
                <a:cubicBezTo>
                  <a:pt x="1158" y="323"/>
                  <a:pt x="1158" y="322"/>
                  <a:pt x="1157" y="322"/>
                </a:cubicBezTo>
                <a:cubicBezTo>
                  <a:pt x="1157" y="321"/>
                  <a:pt x="1157" y="321"/>
                  <a:pt x="1157" y="321"/>
                </a:cubicBezTo>
                <a:cubicBezTo>
                  <a:pt x="1156" y="322"/>
                  <a:pt x="1155" y="322"/>
                  <a:pt x="1155" y="322"/>
                </a:cubicBezTo>
                <a:cubicBezTo>
                  <a:pt x="1154" y="322"/>
                  <a:pt x="1153" y="321"/>
                  <a:pt x="1153" y="321"/>
                </a:cubicBezTo>
                <a:cubicBezTo>
                  <a:pt x="1152" y="321"/>
                  <a:pt x="1152" y="321"/>
                  <a:pt x="1152" y="321"/>
                </a:cubicBezTo>
                <a:cubicBezTo>
                  <a:pt x="1152" y="322"/>
                  <a:pt x="1152" y="322"/>
                  <a:pt x="1151" y="322"/>
                </a:cubicBezTo>
                <a:cubicBezTo>
                  <a:pt x="1151" y="322"/>
                  <a:pt x="1150" y="322"/>
                  <a:pt x="1150" y="323"/>
                </a:cubicBezTo>
                <a:cubicBezTo>
                  <a:pt x="1149" y="323"/>
                  <a:pt x="1151" y="322"/>
                  <a:pt x="1151" y="321"/>
                </a:cubicBezTo>
                <a:cubicBezTo>
                  <a:pt x="1151" y="321"/>
                  <a:pt x="1151" y="321"/>
                  <a:pt x="1150" y="322"/>
                </a:cubicBezTo>
                <a:cubicBezTo>
                  <a:pt x="1149" y="322"/>
                  <a:pt x="1149" y="322"/>
                  <a:pt x="1149" y="322"/>
                </a:cubicBezTo>
                <a:cubicBezTo>
                  <a:pt x="1149" y="321"/>
                  <a:pt x="1149" y="322"/>
                  <a:pt x="1148" y="322"/>
                </a:cubicBezTo>
                <a:cubicBezTo>
                  <a:pt x="1148" y="323"/>
                  <a:pt x="1147" y="323"/>
                  <a:pt x="1148" y="323"/>
                </a:cubicBezTo>
                <a:cubicBezTo>
                  <a:pt x="1148" y="324"/>
                  <a:pt x="1147" y="323"/>
                  <a:pt x="1146" y="323"/>
                </a:cubicBezTo>
                <a:cubicBezTo>
                  <a:pt x="1146" y="323"/>
                  <a:pt x="1146" y="324"/>
                  <a:pt x="1145" y="324"/>
                </a:cubicBezTo>
                <a:cubicBezTo>
                  <a:pt x="1145" y="325"/>
                  <a:pt x="1143" y="326"/>
                  <a:pt x="1142" y="326"/>
                </a:cubicBezTo>
                <a:cubicBezTo>
                  <a:pt x="1141" y="327"/>
                  <a:pt x="1140" y="326"/>
                  <a:pt x="1139" y="326"/>
                </a:cubicBezTo>
                <a:cubicBezTo>
                  <a:pt x="1139" y="325"/>
                  <a:pt x="1138" y="325"/>
                  <a:pt x="1137" y="325"/>
                </a:cubicBezTo>
                <a:cubicBezTo>
                  <a:pt x="1137" y="324"/>
                  <a:pt x="1136" y="325"/>
                  <a:pt x="1135" y="325"/>
                </a:cubicBezTo>
                <a:cubicBezTo>
                  <a:pt x="1135" y="325"/>
                  <a:pt x="1134" y="324"/>
                  <a:pt x="1134" y="324"/>
                </a:cubicBezTo>
                <a:cubicBezTo>
                  <a:pt x="1133" y="323"/>
                  <a:pt x="1133" y="324"/>
                  <a:pt x="1132" y="324"/>
                </a:cubicBezTo>
                <a:cubicBezTo>
                  <a:pt x="1131" y="324"/>
                  <a:pt x="1131" y="324"/>
                  <a:pt x="1130" y="323"/>
                </a:cubicBezTo>
                <a:cubicBezTo>
                  <a:pt x="1130" y="322"/>
                  <a:pt x="1130" y="323"/>
                  <a:pt x="1129" y="322"/>
                </a:cubicBezTo>
                <a:cubicBezTo>
                  <a:pt x="1128" y="322"/>
                  <a:pt x="1127" y="322"/>
                  <a:pt x="1126" y="322"/>
                </a:cubicBezTo>
                <a:cubicBezTo>
                  <a:pt x="1125" y="322"/>
                  <a:pt x="1124" y="321"/>
                  <a:pt x="1123" y="321"/>
                </a:cubicBezTo>
                <a:cubicBezTo>
                  <a:pt x="1122" y="321"/>
                  <a:pt x="1121" y="321"/>
                  <a:pt x="1120" y="321"/>
                </a:cubicBezTo>
                <a:cubicBezTo>
                  <a:pt x="1120" y="321"/>
                  <a:pt x="1119" y="322"/>
                  <a:pt x="1118" y="322"/>
                </a:cubicBezTo>
                <a:cubicBezTo>
                  <a:pt x="1118" y="321"/>
                  <a:pt x="1118" y="321"/>
                  <a:pt x="1118" y="321"/>
                </a:cubicBezTo>
                <a:cubicBezTo>
                  <a:pt x="1117" y="321"/>
                  <a:pt x="1116" y="322"/>
                  <a:pt x="1116" y="323"/>
                </a:cubicBezTo>
                <a:cubicBezTo>
                  <a:pt x="1116" y="322"/>
                  <a:pt x="1117" y="321"/>
                  <a:pt x="1118" y="321"/>
                </a:cubicBezTo>
                <a:cubicBezTo>
                  <a:pt x="1118" y="321"/>
                  <a:pt x="1117" y="320"/>
                  <a:pt x="1117" y="320"/>
                </a:cubicBezTo>
                <a:cubicBezTo>
                  <a:pt x="1117" y="320"/>
                  <a:pt x="1117" y="319"/>
                  <a:pt x="1117" y="319"/>
                </a:cubicBezTo>
                <a:cubicBezTo>
                  <a:pt x="1116" y="318"/>
                  <a:pt x="1116" y="318"/>
                  <a:pt x="1115" y="318"/>
                </a:cubicBezTo>
                <a:cubicBezTo>
                  <a:pt x="1115" y="318"/>
                  <a:pt x="1114" y="318"/>
                  <a:pt x="1113" y="318"/>
                </a:cubicBezTo>
                <a:cubicBezTo>
                  <a:pt x="1113" y="318"/>
                  <a:pt x="1112" y="318"/>
                  <a:pt x="1112" y="318"/>
                </a:cubicBezTo>
                <a:cubicBezTo>
                  <a:pt x="1111" y="318"/>
                  <a:pt x="1111" y="318"/>
                  <a:pt x="1110" y="317"/>
                </a:cubicBezTo>
                <a:cubicBezTo>
                  <a:pt x="1109" y="317"/>
                  <a:pt x="1109" y="317"/>
                  <a:pt x="1109" y="317"/>
                </a:cubicBezTo>
                <a:cubicBezTo>
                  <a:pt x="1108" y="317"/>
                  <a:pt x="1107" y="317"/>
                  <a:pt x="1107" y="317"/>
                </a:cubicBezTo>
                <a:cubicBezTo>
                  <a:pt x="1106" y="317"/>
                  <a:pt x="1106" y="316"/>
                  <a:pt x="1106" y="316"/>
                </a:cubicBezTo>
                <a:cubicBezTo>
                  <a:pt x="1105" y="316"/>
                  <a:pt x="1105" y="316"/>
                  <a:pt x="1106" y="315"/>
                </a:cubicBezTo>
                <a:cubicBezTo>
                  <a:pt x="1106" y="315"/>
                  <a:pt x="1105" y="315"/>
                  <a:pt x="1105" y="314"/>
                </a:cubicBezTo>
                <a:cubicBezTo>
                  <a:pt x="1105" y="314"/>
                  <a:pt x="1105" y="314"/>
                  <a:pt x="1105" y="314"/>
                </a:cubicBezTo>
                <a:cubicBezTo>
                  <a:pt x="1104" y="314"/>
                  <a:pt x="1104" y="313"/>
                  <a:pt x="1103" y="313"/>
                </a:cubicBezTo>
                <a:cubicBezTo>
                  <a:pt x="1103" y="313"/>
                  <a:pt x="1103" y="313"/>
                  <a:pt x="1102" y="313"/>
                </a:cubicBezTo>
                <a:cubicBezTo>
                  <a:pt x="1102" y="313"/>
                  <a:pt x="1101" y="312"/>
                  <a:pt x="1101" y="312"/>
                </a:cubicBezTo>
                <a:cubicBezTo>
                  <a:pt x="1100" y="312"/>
                  <a:pt x="1100" y="312"/>
                  <a:pt x="1100" y="312"/>
                </a:cubicBezTo>
                <a:cubicBezTo>
                  <a:pt x="1099" y="312"/>
                  <a:pt x="1099" y="312"/>
                  <a:pt x="1098" y="312"/>
                </a:cubicBezTo>
                <a:cubicBezTo>
                  <a:pt x="1098" y="312"/>
                  <a:pt x="1098" y="312"/>
                  <a:pt x="1097" y="312"/>
                </a:cubicBezTo>
                <a:cubicBezTo>
                  <a:pt x="1097" y="312"/>
                  <a:pt x="1096" y="312"/>
                  <a:pt x="1096" y="313"/>
                </a:cubicBezTo>
                <a:cubicBezTo>
                  <a:pt x="1096" y="313"/>
                  <a:pt x="1095" y="313"/>
                  <a:pt x="1094" y="313"/>
                </a:cubicBezTo>
                <a:cubicBezTo>
                  <a:pt x="1094" y="313"/>
                  <a:pt x="1093" y="313"/>
                  <a:pt x="1093" y="313"/>
                </a:cubicBezTo>
                <a:cubicBezTo>
                  <a:pt x="1093" y="313"/>
                  <a:pt x="1092" y="314"/>
                  <a:pt x="1091" y="314"/>
                </a:cubicBezTo>
                <a:cubicBezTo>
                  <a:pt x="1091" y="314"/>
                  <a:pt x="1090" y="315"/>
                  <a:pt x="1089" y="315"/>
                </a:cubicBezTo>
                <a:cubicBezTo>
                  <a:pt x="1089" y="316"/>
                  <a:pt x="1089" y="316"/>
                  <a:pt x="1088" y="316"/>
                </a:cubicBezTo>
                <a:cubicBezTo>
                  <a:pt x="1088" y="317"/>
                  <a:pt x="1087" y="318"/>
                  <a:pt x="1087" y="318"/>
                </a:cubicBezTo>
                <a:cubicBezTo>
                  <a:pt x="1087" y="319"/>
                  <a:pt x="1087" y="320"/>
                  <a:pt x="1087" y="321"/>
                </a:cubicBezTo>
                <a:cubicBezTo>
                  <a:pt x="1087" y="322"/>
                  <a:pt x="1088" y="323"/>
                  <a:pt x="1088" y="323"/>
                </a:cubicBezTo>
                <a:cubicBezTo>
                  <a:pt x="1089" y="324"/>
                  <a:pt x="1088" y="325"/>
                  <a:pt x="1088" y="325"/>
                </a:cubicBezTo>
                <a:cubicBezTo>
                  <a:pt x="1088" y="326"/>
                  <a:pt x="1087" y="327"/>
                  <a:pt x="1087" y="328"/>
                </a:cubicBezTo>
                <a:cubicBezTo>
                  <a:pt x="1087" y="328"/>
                  <a:pt x="1086" y="329"/>
                  <a:pt x="1085" y="329"/>
                </a:cubicBezTo>
                <a:cubicBezTo>
                  <a:pt x="1084" y="330"/>
                  <a:pt x="1084" y="330"/>
                  <a:pt x="1083" y="330"/>
                </a:cubicBezTo>
                <a:cubicBezTo>
                  <a:pt x="1082" y="330"/>
                  <a:pt x="1081" y="330"/>
                  <a:pt x="1081" y="330"/>
                </a:cubicBezTo>
                <a:cubicBezTo>
                  <a:pt x="1081" y="329"/>
                  <a:pt x="1080" y="329"/>
                  <a:pt x="1079" y="329"/>
                </a:cubicBezTo>
                <a:cubicBezTo>
                  <a:pt x="1079" y="328"/>
                  <a:pt x="1078" y="327"/>
                  <a:pt x="1077" y="327"/>
                </a:cubicBezTo>
                <a:cubicBezTo>
                  <a:pt x="1077" y="327"/>
                  <a:pt x="1076" y="327"/>
                  <a:pt x="1076" y="326"/>
                </a:cubicBezTo>
                <a:cubicBezTo>
                  <a:pt x="1075" y="326"/>
                  <a:pt x="1075" y="326"/>
                  <a:pt x="1074" y="326"/>
                </a:cubicBezTo>
                <a:cubicBezTo>
                  <a:pt x="1074" y="325"/>
                  <a:pt x="1071" y="324"/>
                  <a:pt x="1070" y="324"/>
                </a:cubicBezTo>
                <a:cubicBezTo>
                  <a:pt x="1069" y="324"/>
                  <a:pt x="1068" y="324"/>
                  <a:pt x="1067" y="324"/>
                </a:cubicBezTo>
                <a:cubicBezTo>
                  <a:pt x="1066" y="323"/>
                  <a:pt x="1065" y="324"/>
                  <a:pt x="1064" y="323"/>
                </a:cubicBezTo>
                <a:cubicBezTo>
                  <a:pt x="1063" y="323"/>
                  <a:pt x="1062" y="322"/>
                  <a:pt x="1062" y="321"/>
                </a:cubicBezTo>
                <a:cubicBezTo>
                  <a:pt x="1061" y="321"/>
                  <a:pt x="1060" y="319"/>
                  <a:pt x="1060" y="319"/>
                </a:cubicBezTo>
                <a:cubicBezTo>
                  <a:pt x="1060" y="318"/>
                  <a:pt x="1060" y="317"/>
                  <a:pt x="1060" y="317"/>
                </a:cubicBezTo>
                <a:cubicBezTo>
                  <a:pt x="1060" y="316"/>
                  <a:pt x="1060" y="316"/>
                  <a:pt x="1059" y="315"/>
                </a:cubicBezTo>
                <a:cubicBezTo>
                  <a:pt x="1059" y="315"/>
                  <a:pt x="1058" y="315"/>
                  <a:pt x="1057" y="315"/>
                </a:cubicBezTo>
                <a:cubicBezTo>
                  <a:pt x="1057" y="315"/>
                  <a:pt x="1056" y="315"/>
                  <a:pt x="1056" y="315"/>
                </a:cubicBezTo>
                <a:cubicBezTo>
                  <a:pt x="1055" y="315"/>
                  <a:pt x="1054" y="314"/>
                  <a:pt x="1054" y="314"/>
                </a:cubicBezTo>
                <a:cubicBezTo>
                  <a:pt x="1053" y="313"/>
                  <a:pt x="1052" y="313"/>
                  <a:pt x="1052" y="313"/>
                </a:cubicBezTo>
                <a:cubicBezTo>
                  <a:pt x="1052" y="313"/>
                  <a:pt x="1050" y="313"/>
                  <a:pt x="1050" y="313"/>
                </a:cubicBezTo>
                <a:cubicBezTo>
                  <a:pt x="1049" y="313"/>
                  <a:pt x="1049" y="312"/>
                  <a:pt x="1049" y="312"/>
                </a:cubicBezTo>
                <a:cubicBezTo>
                  <a:pt x="1048" y="312"/>
                  <a:pt x="1047" y="312"/>
                  <a:pt x="1047" y="312"/>
                </a:cubicBezTo>
                <a:cubicBezTo>
                  <a:pt x="1046" y="312"/>
                  <a:pt x="1046" y="313"/>
                  <a:pt x="1045" y="313"/>
                </a:cubicBezTo>
                <a:cubicBezTo>
                  <a:pt x="1045" y="313"/>
                  <a:pt x="1044" y="313"/>
                  <a:pt x="1043" y="313"/>
                </a:cubicBezTo>
                <a:cubicBezTo>
                  <a:pt x="1043" y="312"/>
                  <a:pt x="1042" y="312"/>
                  <a:pt x="1042" y="312"/>
                </a:cubicBezTo>
                <a:cubicBezTo>
                  <a:pt x="1041" y="312"/>
                  <a:pt x="1040" y="311"/>
                  <a:pt x="1040" y="311"/>
                </a:cubicBezTo>
                <a:cubicBezTo>
                  <a:pt x="1039" y="310"/>
                  <a:pt x="1039" y="311"/>
                  <a:pt x="1039" y="310"/>
                </a:cubicBezTo>
                <a:cubicBezTo>
                  <a:pt x="1038" y="310"/>
                  <a:pt x="1038" y="310"/>
                  <a:pt x="1038" y="310"/>
                </a:cubicBezTo>
                <a:cubicBezTo>
                  <a:pt x="1038" y="310"/>
                  <a:pt x="1038" y="310"/>
                  <a:pt x="1037" y="310"/>
                </a:cubicBezTo>
                <a:cubicBezTo>
                  <a:pt x="1037" y="310"/>
                  <a:pt x="1037" y="310"/>
                  <a:pt x="1037" y="310"/>
                </a:cubicBezTo>
                <a:cubicBezTo>
                  <a:pt x="1036" y="310"/>
                  <a:pt x="1036" y="310"/>
                  <a:pt x="1036" y="310"/>
                </a:cubicBezTo>
                <a:cubicBezTo>
                  <a:pt x="1036" y="309"/>
                  <a:pt x="1036" y="309"/>
                  <a:pt x="1036" y="309"/>
                </a:cubicBezTo>
                <a:cubicBezTo>
                  <a:pt x="1036" y="309"/>
                  <a:pt x="1036" y="308"/>
                  <a:pt x="1036" y="308"/>
                </a:cubicBezTo>
                <a:cubicBezTo>
                  <a:pt x="1036" y="307"/>
                  <a:pt x="1035" y="307"/>
                  <a:pt x="1035" y="307"/>
                </a:cubicBezTo>
                <a:cubicBezTo>
                  <a:pt x="1034" y="308"/>
                  <a:pt x="1034" y="308"/>
                  <a:pt x="1033" y="308"/>
                </a:cubicBezTo>
                <a:cubicBezTo>
                  <a:pt x="1033" y="308"/>
                  <a:pt x="1033" y="307"/>
                  <a:pt x="1033" y="307"/>
                </a:cubicBezTo>
                <a:cubicBezTo>
                  <a:pt x="1033" y="306"/>
                  <a:pt x="1033" y="307"/>
                  <a:pt x="1032" y="307"/>
                </a:cubicBezTo>
                <a:cubicBezTo>
                  <a:pt x="1032" y="307"/>
                  <a:pt x="1031" y="307"/>
                  <a:pt x="1030" y="306"/>
                </a:cubicBezTo>
                <a:cubicBezTo>
                  <a:pt x="1030" y="306"/>
                  <a:pt x="1030" y="305"/>
                  <a:pt x="1029" y="304"/>
                </a:cubicBezTo>
                <a:cubicBezTo>
                  <a:pt x="1029" y="304"/>
                  <a:pt x="1029" y="303"/>
                  <a:pt x="1029" y="303"/>
                </a:cubicBezTo>
                <a:cubicBezTo>
                  <a:pt x="1030" y="302"/>
                  <a:pt x="1030" y="302"/>
                  <a:pt x="1031" y="302"/>
                </a:cubicBezTo>
                <a:cubicBezTo>
                  <a:pt x="1031" y="301"/>
                  <a:pt x="1032" y="301"/>
                  <a:pt x="1033" y="300"/>
                </a:cubicBezTo>
                <a:cubicBezTo>
                  <a:pt x="1033" y="300"/>
                  <a:pt x="1033" y="300"/>
                  <a:pt x="1034" y="299"/>
                </a:cubicBezTo>
                <a:cubicBezTo>
                  <a:pt x="1034" y="298"/>
                  <a:pt x="1035" y="297"/>
                  <a:pt x="1035" y="297"/>
                </a:cubicBezTo>
                <a:cubicBezTo>
                  <a:pt x="1036" y="296"/>
                  <a:pt x="1035" y="296"/>
                  <a:pt x="1035" y="295"/>
                </a:cubicBezTo>
                <a:cubicBezTo>
                  <a:pt x="1035" y="294"/>
                  <a:pt x="1035" y="294"/>
                  <a:pt x="1035" y="293"/>
                </a:cubicBezTo>
                <a:cubicBezTo>
                  <a:pt x="1035" y="292"/>
                  <a:pt x="1034" y="292"/>
                  <a:pt x="1033" y="292"/>
                </a:cubicBezTo>
                <a:cubicBezTo>
                  <a:pt x="1032" y="291"/>
                  <a:pt x="1032" y="290"/>
                  <a:pt x="1032" y="290"/>
                </a:cubicBezTo>
                <a:cubicBezTo>
                  <a:pt x="1032" y="289"/>
                  <a:pt x="1032" y="289"/>
                  <a:pt x="1032" y="288"/>
                </a:cubicBezTo>
                <a:cubicBezTo>
                  <a:pt x="1033" y="288"/>
                  <a:pt x="1033" y="288"/>
                  <a:pt x="1034" y="287"/>
                </a:cubicBezTo>
                <a:cubicBezTo>
                  <a:pt x="1034" y="286"/>
                  <a:pt x="1035" y="286"/>
                  <a:pt x="1035" y="285"/>
                </a:cubicBezTo>
                <a:cubicBezTo>
                  <a:pt x="1036" y="285"/>
                  <a:pt x="1035" y="284"/>
                  <a:pt x="1035" y="283"/>
                </a:cubicBezTo>
                <a:cubicBezTo>
                  <a:pt x="1034" y="283"/>
                  <a:pt x="1034" y="284"/>
                  <a:pt x="1034" y="284"/>
                </a:cubicBezTo>
                <a:cubicBezTo>
                  <a:pt x="1033" y="285"/>
                  <a:pt x="1033" y="284"/>
                  <a:pt x="1033" y="285"/>
                </a:cubicBezTo>
                <a:cubicBezTo>
                  <a:pt x="1032" y="285"/>
                  <a:pt x="1032" y="285"/>
                  <a:pt x="1031" y="285"/>
                </a:cubicBezTo>
                <a:cubicBezTo>
                  <a:pt x="1031" y="285"/>
                  <a:pt x="1031" y="285"/>
                  <a:pt x="1031" y="284"/>
                </a:cubicBezTo>
                <a:cubicBezTo>
                  <a:pt x="1031" y="284"/>
                  <a:pt x="1030" y="284"/>
                  <a:pt x="1030" y="284"/>
                </a:cubicBezTo>
                <a:cubicBezTo>
                  <a:pt x="1030" y="283"/>
                  <a:pt x="1030" y="282"/>
                  <a:pt x="1030" y="282"/>
                </a:cubicBezTo>
                <a:cubicBezTo>
                  <a:pt x="1030" y="282"/>
                  <a:pt x="1029" y="282"/>
                  <a:pt x="1029" y="282"/>
                </a:cubicBezTo>
                <a:cubicBezTo>
                  <a:pt x="1028" y="282"/>
                  <a:pt x="1028" y="283"/>
                  <a:pt x="1028" y="283"/>
                </a:cubicBezTo>
                <a:cubicBezTo>
                  <a:pt x="1028" y="283"/>
                  <a:pt x="1028" y="282"/>
                  <a:pt x="1028" y="282"/>
                </a:cubicBezTo>
                <a:cubicBezTo>
                  <a:pt x="1028" y="281"/>
                  <a:pt x="1028" y="281"/>
                  <a:pt x="1028" y="281"/>
                </a:cubicBezTo>
                <a:cubicBezTo>
                  <a:pt x="1027" y="281"/>
                  <a:pt x="1026" y="282"/>
                  <a:pt x="1026" y="282"/>
                </a:cubicBezTo>
                <a:cubicBezTo>
                  <a:pt x="1025" y="282"/>
                  <a:pt x="1025" y="282"/>
                  <a:pt x="1024" y="282"/>
                </a:cubicBezTo>
                <a:cubicBezTo>
                  <a:pt x="1024" y="283"/>
                  <a:pt x="1024" y="283"/>
                  <a:pt x="1023" y="283"/>
                </a:cubicBezTo>
                <a:cubicBezTo>
                  <a:pt x="1023" y="283"/>
                  <a:pt x="1022" y="284"/>
                  <a:pt x="1022" y="284"/>
                </a:cubicBezTo>
                <a:cubicBezTo>
                  <a:pt x="1022" y="284"/>
                  <a:pt x="1021" y="284"/>
                  <a:pt x="1021" y="284"/>
                </a:cubicBezTo>
                <a:cubicBezTo>
                  <a:pt x="1021" y="284"/>
                  <a:pt x="1021" y="284"/>
                  <a:pt x="1021" y="284"/>
                </a:cubicBezTo>
                <a:cubicBezTo>
                  <a:pt x="1020" y="284"/>
                  <a:pt x="1020" y="284"/>
                  <a:pt x="1019" y="284"/>
                </a:cubicBezTo>
                <a:cubicBezTo>
                  <a:pt x="1019" y="284"/>
                  <a:pt x="1018" y="284"/>
                  <a:pt x="1017" y="285"/>
                </a:cubicBezTo>
                <a:cubicBezTo>
                  <a:pt x="1017" y="285"/>
                  <a:pt x="1016" y="285"/>
                  <a:pt x="1016" y="284"/>
                </a:cubicBezTo>
                <a:cubicBezTo>
                  <a:pt x="1017" y="284"/>
                  <a:pt x="1017" y="284"/>
                  <a:pt x="1016" y="284"/>
                </a:cubicBezTo>
                <a:cubicBezTo>
                  <a:pt x="1015" y="284"/>
                  <a:pt x="1015" y="284"/>
                  <a:pt x="1014" y="283"/>
                </a:cubicBezTo>
                <a:cubicBezTo>
                  <a:pt x="1014" y="283"/>
                  <a:pt x="1013" y="283"/>
                  <a:pt x="1013" y="283"/>
                </a:cubicBezTo>
                <a:cubicBezTo>
                  <a:pt x="1013" y="284"/>
                  <a:pt x="1013" y="284"/>
                  <a:pt x="1013" y="284"/>
                </a:cubicBezTo>
                <a:cubicBezTo>
                  <a:pt x="1012" y="284"/>
                  <a:pt x="1012" y="285"/>
                  <a:pt x="1011" y="284"/>
                </a:cubicBezTo>
                <a:cubicBezTo>
                  <a:pt x="1011" y="284"/>
                  <a:pt x="1010" y="284"/>
                  <a:pt x="1010" y="284"/>
                </a:cubicBezTo>
                <a:cubicBezTo>
                  <a:pt x="1009" y="284"/>
                  <a:pt x="1009" y="283"/>
                  <a:pt x="1009" y="283"/>
                </a:cubicBezTo>
                <a:cubicBezTo>
                  <a:pt x="1008" y="283"/>
                  <a:pt x="1008" y="283"/>
                  <a:pt x="1008" y="283"/>
                </a:cubicBezTo>
                <a:cubicBezTo>
                  <a:pt x="1008" y="284"/>
                  <a:pt x="1008" y="284"/>
                  <a:pt x="1007" y="284"/>
                </a:cubicBezTo>
                <a:cubicBezTo>
                  <a:pt x="1007" y="285"/>
                  <a:pt x="1006" y="285"/>
                  <a:pt x="1006" y="285"/>
                </a:cubicBezTo>
                <a:cubicBezTo>
                  <a:pt x="1005" y="285"/>
                  <a:pt x="1005" y="285"/>
                  <a:pt x="1004" y="285"/>
                </a:cubicBezTo>
                <a:cubicBezTo>
                  <a:pt x="1003" y="285"/>
                  <a:pt x="1003" y="286"/>
                  <a:pt x="1002" y="286"/>
                </a:cubicBezTo>
                <a:cubicBezTo>
                  <a:pt x="1001" y="286"/>
                  <a:pt x="1001" y="285"/>
                  <a:pt x="1001" y="285"/>
                </a:cubicBezTo>
                <a:cubicBezTo>
                  <a:pt x="1000" y="285"/>
                  <a:pt x="1000" y="285"/>
                  <a:pt x="1000" y="284"/>
                </a:cubicBezTo>
                <a:cubicBezTo>
                  <a:pt x="999" y="284"/>
                  <a:pt x="998" y="284"/>
                  <a:pt x="997" y="284"/>
                </a:cubicBezTo>
                <a:cubicBezTo>
                  <a:pt x="997" y="284"/>
                  <a:pt x="994" y="284"/>
                  <a:pt x="994" y="284"/>
                </a:cubicBezTo>
                <a:cubicBezTo>
                  <a:pt x="993" y="284"/>
                  <a:pt x="993" y="285"/>
                  <a:pt x="992" y="285"/>
                </a:cubicBezTo>
                <a:cubicBezTo>
                  <a:pt x="991" y="285"/>
                  <a:pt x="991" y="285"/>
                  <a:pt x="990" y="285"/>
                </a:cubicBezTo>
                <a:cubicBezTo>
                  <a:pt x="990" y="285"/>
                  <a:pt x="989" y="285"/>
                  <a:pt x="989" y="285"/>
                </a:cubicBezTo>
                <a:cubicBezTo>
                  <a:pt x="988" y="286"/>
                  <a:pt x="987" y="286"/>
                  <a:pt x="987" y="287"/>
                </a:cubicBezTo>
                <a:cubicBezTo>
                  <a:pt x="986" y="287"/>
                  <a:pt x="986" y="286"/>
                  <a:pt x="985" y="286"/>
                </a:cubicBezTo>
                <a:cubicBezTo>
                  <a:pt x="984" y="286"/>
                  <a:pt x="984" y="287"/>
                  <a:pt x="983" y="287"/>
                </a:cubicBezTo>
                <a:cubicBezTo>
                  <a:pt x="982" y="287"/>
                  <a:pt x="982" y="287"/>
                  <a:pt x="981" y="287"/>
                </a:cubicBezTo>
                <a:cubicBezTo>
                  <a:pt x="980" y="287"/>
                  <a:pt x="979" y="287"/>
                  <a:pt x="978" y="287"/>
                </a:cubicBezTo>
                <a:cubicBezTo>
                  <a:pt x="978" y="287"/>
                  <a:pt x="977" y="288"/>
                  <a:pt x="976" y="288"/>
                </a:cubicBezTo>
                <a:cubicBezTo>
                  <a:pt x="976" y="288"/>
                  <a:pt x="974" y="289"/>
                  <a:pt x="974" y="289"/>
                </a:cubicBezTo>
                <a:cubicBezTo>
                  <a:pt x="973" y="289"/>
                  <a:pt x="972" y="290"/>
                  <a:pt x="972" y="291"/>
                </a:cubicBezTo>
                <a:cubicBezTo>
                  <a:pt x="972" y="291"/>
                  <a:pt x="972" y="292"/>
                  <a:pt x="971" y="292"/>
                </a:cubicBezTo>
                <a:cubicBezTo>
                  <a:pt x="971" y="292"/>
                  <a:pt x="970" y="292"/>
                  <a:pt x="970" y="291"/>
                </a:cubicBezTo>
                <a:cubicBezTo>
                  <a:pt x="969" y="291"/>
                  <a:pt x="969" y="292"/>
                  <a:pt x="968" y="292"/>
                </a:cubicBezTo>
                <a:cubicBezTo>
                  <a:pt x="968" y="292"/>
                  <a:pt x="967" y="292"/>
                  <a:pt x="967" y="292"/>
                </a:cubicBezTo>
                <a:cubicBezTo>
                  <a:pt x="967" y="292"/>
                  <a:pt x="966" y="293"/>
                  <a:pt x="966" y="293"/>
                </a:cubicBezTo>
                <a:cubicBezTo>
                  <a:pt x="965" y="293"/>
                  <a:pt x="965" y="294"/>
                  <a:pt x="964" y="295"/>
                </a:cubicBezTo>
                <a:cubicBezTo>
                  <a:pt x="964" y="295"/>
                  <a:pt x="964" y="295"/>
                  <a:pt x="963" y="295"/>
                </a:cubicBezTo>
                <a:cubicBezTo>
                  <a:pt x="963" y="295"/>
                  <a:pt x="962" y="296"/>
                  <a:pt x="962" y="296"/>
                </a:cubicBezTo>
                <a:cubicBezTo>
                  <a:pt x="961" y="297"/>
                  <a:pt x="960" y="297"/>
                  <a:pt x="960" y="297"/>
                </a:cubicBezTo>
                <a:cubicBezTo>
                  <a:pt x="959" y="297"/>
                  <a:pt x="958" y="297"/>
                  <a:pt x="958" y="297"/>
                </a:cubicBezTo>
                <a:cubicBezTo>
                  <a:pt x="958" y="297"/>
                  <a:pt x="958" y="297"/>
                  <a:pt x="958" y="297"/>
                </a:cubicBezTo>
                <a:cubicBezTo>
                  <a:pt x="958" y="297"/>
                  <a:pt x="958" y="297"/>
                  <a:pt x="958" y="297"/>
                </a:cubicBezTo>
                <a:cubicBezTo>
                  <a:pt x="958" y="297"/>
                  <a:pt x="958" y="297"/>
                  <a:pt x="957" y="297"/>
                </a:cubicBezTo>
                <a:cubicBezTo>
                  <a:pt x="957" y="297"/>
                  <a:pt x="956" y="297"/>
                  <a:pt x="956" y="297"/>
                </a:cubicBezTo>
                <a:cubicBezTo>
                  <a:pt x="955" y="297"/>
                  <a:pt x="955" y="296"/>
                  <a:pt x="955" y="296"/>
                </a:cubicBezTo>
                <a:cubicBezTo>
                  <a:pt x="955" y="295"/>
                  <a:pt x="955" y="295"/>
                  <a:pt x="954" y="295"/>
                </a:cubicBezTo>
                <a:cubicBezTo>
                  <a:pt x="954" y="295"/>
                  <a:pt x="953" y="296"/>
                  <a:pt x="953" y="296"/>
                </a:cubicBezTo>
                <a:cubicBezTo>
                  <a:pt x="952" y="296"/>
                  <a:pt x="951" y="296"/>
                  <a:pt x="951" y="296"/>
                </a:cubicBezTo>
                <a:cubicBezTo>
                  <a:pt x="951" y="296"/>
                  <a:pt x="950" y="296"/>
                  <a:pt x="950" y="296"/>
                </a:cubicBezTo>
                <a:cubicBezTo>
                  <a:pt x="950" y="296"/>
                  <a:pt x="949" y="296"/>
                  <a:pt x="949" y="296"/>
                </a:cubicBezTo>
                <a:cubicBezTo>
                  <a:pt x="948" y="296"/>
                  <a:pt x="948" y="296"/>
                  <a:pt x="948" y="296"/>
                </a:cubicBezTo>
                <a:cubicBezTo>
                  <a:pt x="947" y="296"/>
                  <a:pt x="946" y="296"/>
                  <a:pt x="946" y="296"/>
                </a:cubicBezTo>
                <a:cubicBezTo>
                  <a:pt x="946" y="296"/>
                  <a:pt x="944" y="296"/>
                  <a:pt x="944" y="296"/>
                </a:cubicBezTo>
                <a:cubicBezTo>
                  <a:pt x="943" y="295"/>
                  <a:pt x="943" y="295"/>
                  <a:pt x="943" y="295"/>
                </a:cubicBezTo>
                <a:cubicBezTo>
                  <a:pt x="942" y="294"/>
                  <a:pt x="941" y="293"/>
                  <a:pt x="941" y="292"/>
                </a:cubicBezTo>
                <a:cubicBezTo>
                  <a:pt x="941" y="292"/>
                  <a:pt x="941" y="291"/>
                  <a:pt x="941" y="291"/>
                </a:cubicBezTo>
                <a:cubicBezTo>
                  <a:pt x="940" y="291"/>
                  <a:pt x="940" y="292"/>
                  <a:pt x="939" y="292"/>
                </a:cubicBezTo>
                <a:cubicBezTo>
                  <a:pt x="939" y="292"/>
                  <a:pt x="938" y="292"/>
                  <a:pt x="938" y="292"/>
                </a:cubicBezTo>
                <a:cubicBezTo>
                  <a:pt x="937" y="292"/>
                  <a:pt x="937" y="293"/>
                  <a:pt x="937" y="293"/>
                </a:cubicBezTo>
                <a:cubicBezTo>
                  <a:pt x="937" y="294"/>
                  <a:pt x="936" y="295"/>
                  <a:pt x="936" y="296"/>
                </a:cubicBezTo>
                <a:cubicBezTo>
                  <a:pt x="936" y="296"/>
                  <a:pt x="934" y="300"/>
                  <a:pt x="934" y="301"/>
                </a:cubicBezTo>
                <a:cubicBezTo>
                  <a:pt x="933" y="301"/>
                  <a:pt x="931" y="304"/>
                  <a:pt x="931" y="305"/>
                </a:cubicBezTo>
                <a:cubicBezTo>
                  <a:pt x="930" y="306"/>
                  <a:pt x="927" y="307"/>
                  <a:pt x="926" y="307"/>
                </a:cubicBezTo>
                <a:cubicBezTo>
                  <a:pt x="925" y="308"/>
                  <a:pt x="925" y="308"/>
                  <a:pt x="925" y="308"/>
                </a:cubicBezTo>
                <a:cubicBezTo>
                  <a:pt x="924" y="308"/>
                  <a:pt x="923" y="308"/>
                  <a:pt x="923" y="309"/>
                </a:cubicBezTo>
                <a:cubicBezTo>
                  <a:pt x="922" y="309"/>
                  <a:pt x="922" y="309"/>
                  <a:pt x="921" y="310"/>
                </a:cubicBezTo>
                <a:cubicBezTo>
                  <a:pt x="921" y="310"/>
                  <a:pt x="920" y="311"/>
                  <a:pt x="920" y="312"/>
                </a:cubicBezTo>
                <a:cubicBezTo>
                  <a:pt x="919" y="312"/>
                  <a:pt x="918" y="314"/>
                  <a:pt x="917" y="314"/>
                </a:cubicBezTo>
                <a:cubicBezTo>
                  <a:pt x="917" y="314"/>
                  <a:pt x="917" y="315"/>
                  <a:pt x="917" y="316"/>
                </a:cubicBezTo>
                <a:cubicBezTo>
                  <a:pt x="917" y="317"/>
                  <a:pt x="917" y="318"/>
                  <a:pt x="916" y="318"/>
                </a:cubicBezTo>
                <a:cubicBezTo>
                  <a:pt x="916" y="319"/>
                  <a:pt x="914" y="320"/>
                  <a:pt x="914" y="320"/>
                </a:cubicBezTo>
                <a:cubicBezTo>
                  <a:pt x="914" y="321"/>
                  <a:pt x="914" y="321"/>
                  <a:pt x="913" y="322"/>
                </a:cubicBezTo>
                <a:cubicBezTo>
                  <a:pt x="913" y="322"/>
                  <a:pt x="913" y="323"/>
                  <a:pt x="913" y="323"/>
                </a:cubicBezTo>
                <a:cubicBezTo>
                  <a:pt x="913" y="324"/>
                  <a:pt x="913" y="325"/>
                  <a:pt x="913" y="326"/>
                </a:cubicBezTo>
                <a:cubicBezTo>
                  <a:pt x="913" y="327"/>
                  <a:pt x="913" y="328"/>
                  <a:pt x="913" y="328"/>
                </a:cubicBezTo>
                <a:cubicBezTo>
                  <a:pt x="914" y="328"/>
                  <a:pt x="914" y="329"/>
                  <a:pt x="914" y="330"/>
                </a:cubicBezTo>
                <a:cubicBezTo>
                  <a:pt x="914" y="331"/>
                  <a:pt x="914" y="332"/>
                  <a:pt x="913" y="333"/>
                </a:cubicBezTo>
                <a:cubicBezTo>
                  <a:pt x="913" y="333"/>
                  <a:pt x="912" y="334"/>
                  <a:pt x="911" y="335"/>
                </a:cubicBezTo>
                <a:cubicBezTo>
                  <a:pt x="911" y="336"/>
                  <a:pt x="910" y="337"/>
                  <a:pt x="910" y="337"/>
                </a:cubicBezTo>
                <a:cubicBezTo>
                  <a:pt x="909" y="338"/>
                  <a:pt x="908" y="339"/>
                  <a:pt x="907" y="340"/>
                </a:cubicBezTo>
                <a:cubicBezTo>
                  <a:pt x="906" y="340"/>
                  <a:pt x="904" y="341"/>
                  <a:pt x="904" y="342"/>
                </a:cubicBezTo>
                <a:cubicBezTo>
                  <a:pt x="904" y="342"/>
                  <a:pt x="903" y="343"/>
                  <a:pt x="902" y="344"/>
                </a:cubicBezTo>
                <a:cubicBezTo>
                  <a:pt x="902" y="344"/>
                  <a:pt x="900" y="345"/>
                  <a:pt x="900" y="345"/>
                </a:cubicBezTo>
                <a:cubicBezTo>
                  <a:pt x="899" y="345"/>
                  <a:pt x="898" y="346"/>
                  <a:pt x="897" y="346"/>
                </a:cubicBezTo>
                <a:cubicBezTo>
                  <a:pt x="897" y="346"/>
                  <a:pt x="895" y="346"/>
                  <a:pt x="895" y="346"/>
                </a:cubicBezTo>
                <a:cubicBezTo>
                  <a:pt x="894" y="346"/>
                  <a:pt x="894" y="346"/>
                  <a:pt x="893" y="347"/>
                </a:cubicBezTo>
                <a:cubicBezTo>
                  <a:pt x="893" y="347"/>
                  <a:pt x="893" y="348"/>
                  <a:pt x="893" y="348"/>
                </a:cubicBezTo>
                <a:cubicBezTo>
                  <a:pt x="892" y="348"/>
                  <a:pt x="892" y="348"/>
                  <a:pt x="892" y="348"/>
                </a:cubicBezTo>
                <a:cubicBezTo>
                  <a:pt x="892" y="348"/>
                  <a:pt x="892" y="348"/>
                  <a:pt x="892" y="349"/>
                </a:cubicBezTo>
                <a:cubicBezTo>
                  <a:pt x="892" y="350"/>
                  <a:pt x="892" y="350"/>
                  <a:pt x="891" y="351"/>
                </a:cubicBezTo>
                <a:cubicBezTo>
                  <a:pt x="891" y="351"/>
                  <a:pt x="890" y="353"/>
                  <a:pt x="890" y="353"/>
                </a:cubicBezTo>
                <a:cubicBezTo>
                  <a:pt x="890" y="353"/>
                  <a:pt x="890" y="354"/>
                  <a:pt x="889" y="355"/>
                </a:cubicBezTo>
                <a:cubicBezTo>
                  <a:pt x="889" y="356"/>
                  <a:pt x="887" y="357"/>
                  <a:pt x="886" y="357"/>
                </a:cubicBezTo>
                <a:cubicBezTo>
                  <a:pt x="885" y="357"/>
                  <a:pt x="886" y="357"/>
                  <a:pt x="885" y="357"/>
                </a:cubicBezTo>
                <a:cubicBezTo>
                  <a:pt x="885" y="358"/>
                  <a:pt x="885" y="358"/>
                  <a:pt x="884" y="358"/>
                </a:cubicBezTo>
                <a:cubicBezTo>
                  <a:pt x="884" y="359"/>
                  <a:pt x="884" y="359"/>
                  <a:pt x="884" y="360"/>
                </a:cubicBezTo>
                <a:cubicBezTo>
                  <a:pt x="883" y="361"/>
                  <a:pt x="883" y="362"/>
                  <a:pt x="882" y="363"/>
                </a:cubicBezTo>
                <a:cubicBezTo>
                  <a:pt x="881" y="364"/>
                  <a:pt x="881" y="366"/>
                  <a:pt x="881" y="367"/>
                </a:cubicBezTo>
                <a:cubicBezTo>
                  <a:pt x="881" y="368"/>
                  <a:pt x="881" y="368"/>
                  <a:pt x="880" y="369"/>
                </a:cubicBezTo>
                <a:cubicBezTo>
                  <a:pt x="880" y="370"/>
                  <a:pt x="879" y="371"/>
                  <a:pt x="878" y="371"/>
                </a:cubicBezTo>
                <a:cubicBezTo>
                  <a:pt x="878" y="372"/>
                  <a:pt x="877" y="372"/>
                  <a:pt x="877" y="373"/>
                </a:cubicBezTo>
                <a:cubicBezTo>
                  <a:pt x="876" y="374"/>
                  <a:pt x="876" y="374"/>
                  <a:pt x="875" y="374"/>
                </a:cubicBezTo>
                <a:cubicBezTo>
                  <a:pt x="874" y="375"/>
                  <a:pt x="874" y="376"/>
                  <a:pt x="874" y="376"/>
                </a:cubicBezTo>
                <a:cubicBezTo>
                  <a:pt x="875" y="376"/>
                  <a:pt x="875" y="375"/>
                  <a:pt x="875" y="375"/>
                </a:cubicBezTo>
                <a:cubicBezTo>
                  <a:pt x="875" y="375"/>
                  <a:pt x="875" y="376"/>
                  <a:pt x="874" y="377"/>
                </a:cubicBezTo>
                <a:cubicBezTo>
                  <a:pt x="874" y="377"/>
                  <a:pt x="873" y="379"/>
                  <a:pt x="873" y="380"/>
                </a:cubicBezTo>
                <a:cubicBezTo>
                  <a:pt x="872" y="380"/>
                  <a:pt x="873" y="380"/>
                  <a:pt x="873" y="381"/>
                </a:cubicBezTo>
                <a:cubicBezTo>
                  <a:pt x="873" y="381"/>
                  <a:pt x="872" y="381"/>
                  <a:pt x="872" y="382"/>
                </a:cubicBezTo>
                <a:cubicBezTo>
                  <a:pt x="872" y="382"/>
                  <a:pt x="871" y="383"/>
                  <a:pt x="871" y="384"/>
                </a:cubicBezTo>
                <a:cubicBezTo>
                  <a:pt x="871" y="385"/>
                  <a:pt x="870" y="385"/>
                  <a:pt x="870" y="385"/>
                </a:cubicBezTo>
                <a:cubicBezTo>
                  <a:pt x="869" y="385"/>
                  <a:pt x="869" y="386"/>
                  <a:pt x="868" y="387"/>
                </a:cubicBezTo>
                <a:cubicBezTo>
                  <a:pt x="868" y="388"/>
                  <a:pt x="867" y="389"/>
                  <a:pt x="867" y="390"/>
                </a:cubicBezTo>
                <a:cubicBezTo>
                  <a:pt x="867" y="391"/>
                  <a:pt x="867" y="392"/>
                  <a:pt x="867" y="392"/>
                </a:cubicBezTo>
                <a:cubicBezTo>
                  <a:pt x="867" y="392"/>
                  <a:pt x="867" y="395"/>
                  <a:pt x="867" y="395"/>
                </a:cubicBezTo>
                <a:cubicBezTo>
                  <a:pt x="866" y="396"/>
                  <a:pt x="867" y="397"/>
                  <a:pt x="867" y="396"/>
                </a:cubicBezTo>
                <a:cubicBezTo>
                  <a:pt x="867" y="396"/>
                  <a:pt x="867" y="393"/>
                  <a:pt x="868" y="394"/>
                </a:cubicBezTo>
                <a:cubicBezTo>
                  <a:pt x="868" y="395"/>
                  <a:pt x="869" y="397"/>
                  <a:pt x="870" y="397"/>
                </a:cubicBezTo>
                <a:cubicBezTo>
                  <a:pt x="870" y="397"/>
                  <a:pt x="870" y="396"/>
                  <a:pt x="870" y="397"/>
                </a:cubicBezTo>
                <a:cubicBezTo>
                  <a:pt x="871" y="397"/>
                  <a:pt x="871" y="399"/>
                  <a:pt x="871" y="399"/>
                </a:cubicBezTo>
                <a:cubicBezTo>
                  <a:pt x="872" y="400"/>
                  <a:pt x="872" y="400"/>
                  <a:pt x="872" y="401"/>
                </a:cubicBezTo>
                <a:cubicBezTo>
                  <a:pt x="872" y="401"/>
                  <a:pt x="872" y="401"/>
                  <a:pt x="871" y="401"/>
                </a:cubicBezTo>
                <a:cubicBezTo>
                  <a:pt x="871" y="402"/>
                  <a:pt x="871" y="402"/>
                  <a:pt x="871" y="402"/>
                </a:cubicBezTo>
                <a:cubicBezTo>
                  <a:pt x="871" y="402"/>
                  <a:pt x="871" y="403"/>
                  <a:pt x="871" y="403"/>
                </a:cubicBezTo>
                <a:cubicBezTo>
                  <a:pt x="871" y="404"/>
                  <a:pt x="871" y="404"/>
                  <a:pt x="871" y="403"/>
                </a:cubicBezTo>
                <a:cubicBezTo>
                  <a:pt x="871" y="403"/>
                  <a:pt x="871" y="402"/>
                  <a:pt x="871" y="402"/>
                </a:cubicBezTo>
                <a:cubicBezTo>
                  <a:pt x="870" y="403"/>
                  <a:pt x="870" y="403"/>
                  <a:pt x="870" y="404"/>
                </a:cubicBezTo>
                <a:cubicBezTo>
                  <a:pt x="870" y="404"/>
                  <a:pt x="870" y="404"/>
                  <a:pt x="871" y="404"/>
                </a:cubicBezTo>
                <a:cubicBezTo>
                  <a:pt x="871" y="404"/>
                  <a:pt x="871" y="405"/>
                  <a:pt x="871" y="405"/>
                </a:cubicBezTo>
                <a:cubicBezTo>
                  <a:pt x="870" y="405"/>
                  <a:pt x="870" y="405"/>
                  <a:pt x="870" y="406"/>
                </a:cubicBezTo>
                <a:cubicBezTo>
                  <a:pt x="870" y="406"/>
                  <a:pt x="870" y="406"/>
                  <a:pt x="870" y="406"/>
                </a:cubicBezTo>
                <a:cubicBezTo>
                  <a:pt x="870" y="407"/>
                  <a:pt x="871" y="408"/>
                  <a:pt x="872" y="409"/>
                </a:cubicBezTo>
                <a:cubicBezTo>
                  <a:pt x="872" y="410"/>
                  <a:pt x="872" y="411"/>
                  <a:pt x="872" y="412"/>
                </a:cubicBezTo>
                <a:cubicBezTo>
                  <a:pt x="872" y="412"/>
                  <a:pt x="872" y="414"/>
                  <a:pt x="872" y="415"/>
                </a:cubicBezTo>
                <a:cubicBezTo>
                  <a:pt x="872" y="416"/>
                  <a:pt x="872" y="416"/>
                  <a:pt x="872" y="418"/>
                </a:cubicBezTo>
                <a:cubicBezTo>
                  <a:pt x="871" y="420"/>
                  <a:pt x="870" y="423"/>
                  <a:pt x="870" y="423"/>
                </a:cubicBezTo>
                <a:cubicBezTo>
                  <a:pt x="869" y="424"/>
                  <a:pt x="869" y="424"/>
                  <a:pt x="869" y="425"/>
                </a:cubicBezTo>
                <a:cubicBezTo>
                  <a:pt x="869" y="425"/>
                  <a:pt x="869" y="426"/>
                  <a:pt x="869" y="426"/>
                </a:cubicBezTo>
                <a:cubicBezTo>
                  <a:pt x="869" y="427"/>
                  <a:pt x="869" y="427"/>
                  <a:pt x="869" y="428"/>
                </a:cubicBezTo>
                <a:cubicBezTo>
                  <a:pt x="869" y="429"/>
                  <a:pt x="869" y="429"/>
                  <a:pt x="869" y="429"/>
                </a:cubicBezTo>
                <a:cubicBezTo>
                  <a:pt x="869" y="429"/>
                  <a:pt x="869" y="429"/>
                  <a:pt x="869" y="430"/>
                </a:cubicBezTo>
                <a:cubicBezTo>
                  <a:pt x="868" y="431"/>
                  <a:pt x="868" y="432"/>
                  <a:pt x="868" y="432"/>
                </a:cubicBezTo>
                <a:cubicBezTo>
                  <a:pt x="867" y="433"/>
                  <a:pt x="866" y="435"/>
                  <a:pt x="865" y="436"/>
                </a:cubicBezTo>
                <a:cubicBezTo>
                  <a:pt x="864" y="436"/>
                  <a:pt x="864" y="437"/>
                  <a:pt x="864" y="437"/>
                </a:cubicBezTo>
                <a:cubicBezTo>
                  <a:pt x="863" y="437"/>
                  <a:pt x="862" y="438"/>
                  <a:pt x="863" y="438"/>
                </a:cubicBezTo>
                <a:cubicBezTo>
                  <a:pt x="865" y="438"/>
                  <a:pt x="865" y="438"/>
                  <a:pt x="865" y="439"/>
                </a:cubicBezTo>
                <a:cubicBezTo>
                  <a:pt x="865" y="439"/>
                  <a:pt x="866" y="440"/>
                  <a:pt x="866" y="440"/>
                </a:cubicBezTo>
                <a:cubicBezTo>
                  <a:pt x="866" y="441"/>
                  <a:pt x="866" y="441"/>
                  <a:pt x="866" y="442"/>
                </a:cubicBezTo>
                <a:cubicBezTo>
                  <a:pt x="867" y="442"/>
                  <a:pt x="867" y="442"/>
                  <a:pt x="867" y="442"/>
                </a:cubicBezTo>
                <a:cubicBezTo>
                  <a:pt x="867" y="443"/>
                  <a:pt x="867" y="443"/>
                  <a:pt x="867" y="443"/>
                </a:cubicBezTo>
                <a:cubicBezTo>
                  <a:pt x="867" y="443"/>
                  <a:pt x="868" y="443"/>
                  <a:pt x="868" y="443"/>
                </a:cubicBezTo>
                <a:cubicBezTo>
                  <a:pt x="868" y="442"/>
                  <a:pt x="869" y="442"/>
                  <a:pt x="869" y="442"/>
                </a:cubicBezTo>
                <a:cubicBezTo>
                  <a:pt x="869" y="442"/>
                  <a:pt x="870" y="442"/>
                  <a:pt x="869" y="442"/>
                </a:cubicBezTo>
                <a:cubicBezTo>
                  <a:pt x="869" y="442"/>
                  <a:pt x="869" y="442"/>
                  <a:pt x="868" y="443"/>
                </a:cubicBezTo>
                <a:cubicBezTo>
                  <a:pt x="868" y="443"/>
                  <a:pt x="868" y="443"/>
                  <a:pt x="867" y="443"/>
                </a:cubicBezTo>
                <a:cubicBezTo>
                  <a:pt x="867" y="443"/>
                  <a:pt x="867" y="444"/>
                  <a:pt x="867" y="444"/>
                </a:cubicBezTo>
                <a:cubicBezTo>
                  <a:pt x="867" y="444"/>
                  <a:pt x="867" y="444"/>
                  <a:pt x="868" y="444"/>
                </a:cubicBezTo>
                <a:cubicBezTo>
                  <a:pt x="868" y="444"/>
                  <a:pt x="869" y="443"/>
                  <a:pt x="869" y="443"/>
                </a:cubicBezTo>
                <a:cubicBezTo>
                  <a:pt x="868" y="443"/>
                  <a:pt x="869" y="444"/>
                  <a:pt x="868" y="444"/>
                </a:cubicBezTo>
                <a:cubicBezTo>
                  <a:pt x="868" y="444"/>
                  <a:pt x="868" y="444"/>
                  <a:pt x="868" y="445"/>
                </a:cubicBezTo>
                <a:cubicBezTo>
                  <a:pt x="868" y="445"/>
                  <a:pt x="868" y="445"/>
                  <a:pt x="868" y="445"/>
                </a:cubicBezTo>
                <a:cubicBezTo>
                  <a:pt x="868" y="446"/>
                  <a:pt x="868" y="446"/>
                  <a:pt x="868" y="446"/>
                </a:cubicBezTo>
                <a:cubicBezTo>
                  <a:pt x="868" y="446"/>
                  <a:pt x="868" y="447"/>
                  <a:pt x="869" y="447"/>
                </a:cubicBezTo>
                <a:cubicBezTo>
                  <a:pt x="869" y="447"/>
                  <a:pt x="870" y="447"/>
                  <a:pt x="871" y="447"/>
                </a:cubicBezTo>
                <a:cubicBezTo>
                  <a:pt x="871" y="447"/>
                  <a:pt x="872" y="446"/>
                  <a:pt x="873" y="446"/>
                </a:cubicBezTo>
                <a:cubicBezTo>
                  <a:pt x="873" y="446"/>
                  <a:pt x="874" y="446"/>
                  <a:pt x="874" y="446"/>
                </a:cubicBezTo>
                <a:cubicBezTo>
                  <a:pt x="875" y="446"/>
                  <a:pt x="875" y="446"/>
                  <a:pt x="875" y="447"/>
                </a:cubicBezTo>
                <a:cubicBezTo>
                  <a:pt x="876" y="447"/>
                  <a:pt x="876" y="446"/>
                  <a:pt x="876" y="446"/>
                </a:cubicBezTo>
                <a:cubicBezTo>
                  <a:pt x="876" y="447"/>
                  <a:pt x="875" y="447"/>
                  <a:pt x="875" y="447"/>
                </a:cubicBezTo>
                <a:cubicBezTo>
                  <a:pt x="874" y="446"/>
                  <a:pt x="874" y="446"/>
                  <a:pt x="874" y="446"/>
                </a:cubicBezTo>
                <a:cubicBezTo>
                  <a:pt x="873" y="447"/>
                  <a:pt x="873" y="447"/>
                  <a:pt x="872" y="447"/>
                </a:cubicBezTo>
                <a:cubicBezTo>
                  <a:pt x="872" y="447"/>
                  <a:pt x="871" y="447"/>
                  <a:pt x="871" y="447"/>
                </a:cubicBezTo>
                <a:cubicBezTo>
                  <a:pt x="870" y="447"/>
                  <a:pt x="870" y="448"/>
                  <a:pt x="869" y="448"/>
                </a:cubicBezTo>
                <a:cubicBezTo>
                  <a:pt x="869" y="448"/>
                  <a:pt x="868" y="448"/>
                  <a:pt x="868" y="448"/>
                </a:cubicBezTo>
                <a:cubicBezTo>
                  <a:pt x="868" y="447"/>
                  <a:pt x="867" y="447"/>
                  <a:pt x="867" y="447"/>
                </a:cubicBezTo>
                <a:cubicBezTo>
                  <a:pt x="867" y="447"/>
                  <a:pt x="866" y="447"/>
                  <a:pt x="866" y="447"/>
                </a:cubicBezTo>
                <a:cubicBezTo>
                  <a:pt x="866" y="448"/>
                  <a:pt x="867" y="449"/>
                  <a:pt x="867" y="449"/>
                </a:cubicBezTo>
                <a:cubicBezTo>
                  <a:pt x="867" y="450"/>
                  <a:pt x="867" y="450"/>
                  <a:pt x="867" y="450"/>
                </a:cubicBezTo>
                <a:cubicBezTo>
                  <a:pt x="867" y="451"/>
                  <a:pt x="866" y="451"/>
                  <a:pt x="866" y="451"/>
                </a:cubicBezTo>
                <a:cubicBezTo>
                  <a:pt x="866" y="452"/>
                  <a:pt x="867" y="452"/>
                  <a:pt x="867" y="452"/>
                </a:cubicBezTo>
                <a:cubicBezTo>
                  <a:pt x="867" y="452"/>
                  <a:pt x="866" y="452"/>
                  <a:pt x="867" y="452"/>
                </a:cubicBezTo>
                <a:cubicBezTo>
                  <a:pt x="867" y="453"/>
                  <a:pt x="867" y="453"/>
                  <a:pt x="867" y="452"/>
                </a:cubicBezTo>
                <a:cubicBezTo>
                  <a:pt x="867" y="452"/>
                  <a:pt x="868" y="451"/>
                  <a:pt x="868" y="451"/>
                </a:cubicBezTo>
                <a:cubicBezTo>
                  <a:pt x="867" y="452"/>
                  <a:pt x="867" y="452"/>
                  <a:pt x="868" y="452"/>
                </a:cubicBezTo>
                <a:cubicBezTo>
                  <a:pt x="868" y="452"/>
                  <a:pt x="869" y="453"/>
                  <a:pt x="869" y="453"/>
                </a:cubicBezTo>
                <a:cubicBezTo>
                  <a:pt x="869" y="453"/>
                  <a:pt x="870" y="453"/>
                  <a:pt x="871" y="452"/>
                </a:cubicBezTo>
                <a:cubicBezTo>
                  <a:pt x="871" y="452"/>
                  <a:pt x="871" y="452"/>
                  <a:pt x="871" y="452"/>
                </a:cubicBezTo>
                <a:cubicBezTo>
                  <a:pt x="872" y="453"/>
                  <a:pt x="872" y="453"/>
                  <a:pt x="873" y="453"/>
                </a:cubicBezTo>
                <a:cubicBezTo>
                  <a:pt x="873" y="453"/>
                  <a:pt x="874" y="453"/>
                  <a:pt x="874" y="452"/>
                </a:cubicBezTo>
                <a:cubicBezTo>
                  <a:pt x="874" y="452"/>
                  <a:pt x="874" y="452"/>
                  <a:pt x="874" y="451"/>
                </a:cubicBezTo>
                <a:cubicBezTo>
                  <a:pt x="875" y="451"/>
                  <a:pt x="875" y="451"/>
                  <a:pt x="875" y="451"/>
                </a:cubicBezTo>
                <a:cubicBezTo>
                  <a:pt x="875" y="451"/>
                  <a:pt x="874" y="452"/>
                  <a:pt x="874" y="452"/>
                </a:cubicBezTo>
                <a:cubicBezTo>
                  <a:pt x="874" y="453"/>
                  <a:pt x="874" y="453"/>
                  <a:pt x="873" y="453"/>
                </a:cubicBezTo>
                <a:cubicBezTo>
                  <a:pt x="873" y="453"/>
                  <a:pt x="871" y="453"/>
                  <a:pt x="871" y="452"/>
                </a:cubicBezTo>
                <a:cubicBezTo>
                  <a:pt x="871" y="452"/>
                  <a:pt x="871" y="452"/>
                  <a:pt x="871" y="452"/>
                </a:cubicBezTo>
                <a:cubicBezTo>
                  <a:pt x="870" y="453"/>
                  <a:pt x="869" y="453"/>
                  <a:pt x="869" y="453"/>
                </a:cubicBezTo>
                <a:cubicBezTo>
                  <a:pt x="869" y="453"/>
                  <a:pt x="868" y="453"/>
                  <a:pt x="868" y="453"/>
                </a:cubicBezTo>
                <a:cubicBezTo>
                  <a:pt x="868" y="453"/>
                  <a:pt x="867" y="453"/>
                  <a:pt x="867" y="453"/>
                </a:cubicBezTo>
                <a:cubicBezTo>
                  <a:pt x="866" y="453"/>
                  <a:pt x="866" y="454"/>
                  <a:pt x="866" y="454"/>
                </a:cubicBezTo>
                <a:cubicBezTo>
                  <a:pt x="867" y="454"/>
                  <a:pt x="867" y="455"/>
                  <a:pt x="867" y="455"/>
                </a:cubicBezTo>
                <a:cubicBezTo>
                  <a:pt x="867" y="455"/>
                  <a:pt x="867" y="455"/>
                  <a:pt x="867" y="455"/>
                </a:cubicBezTo>
                <a:cubicBezTo>
                  <a:pt x="867" y="455"/>
                  <a:pt x="867" y="455"/>
                  <a:pt x="868" y="455"/>
                </a:cubicBezTo>
                <a:cubicBezTo>
                  <a:pt x="868" y="455"/>
                  <a:pt x="868" y="456"/>
                  <a:pt x="869" y="455"/>
                </a:cubicBezTo>
                <a:cubicBezTo>
                  <a:pt x="869" y="455"/>
                  <a:pt x="869" y="455"/>
                  <a:pt x="870" y="455"/>
                </a:cubicBezTo>
                <a:cubicBezTo>
                  <a:pt x="870" y="455"/>
                  <a:pt x="870" y="455"/>
                  <a:pt x="870" y="455"/>
                </a:cubicBezTo>
                <a:cubicBezTo>
                  <a:pt x="870" y="455"/>
                  <a:pt x="869" y="456"/>
                  <a:pt x="869" y="456"/>
                </a:cubicBezTo>
                <a:cubicBezTo>
                  <a:pt x="869" y="456"/>
                  <a:pt x="869" y="457"/>
                  <a:pt x="869" y="457"/>
                </a:cubicBezTo>
                <a:cubicBezTo>
                  <a:pt x="870" y="457"/>
                  <a:pt x="870" y="457"/>
                  <a:pt x="870" y="457"/>
                </a:cubicBezTo>
                <a:cubicBezTo>
                  <a:pt x="870" y="458"/>
                  <a:pt x="870" y="458"/>
                  <a:pt x="870" y="458"/>
                </a:cubicBezTo>
                <a:cubicBezTo>
                  <a:pt x="871" y="458"/>
                  <a:pt x="871" y="458"/>
                  <a:pt x="871" y="458"/>
                </a:cubicBezTo>
                <a:cubicBezTo>
                  <a:pt x="871" y="457"/>
                  <a:pt x="871" y="457"/>
                  <a:pt x="871" y="457"/>
                </a:cubicBezTo>
                <a:cubicBezTo>
                  <a:pt x="871" y="457"/>
                  <a:pt x="873" y="456"/>
                  <a:pt x="873" y="456"/>
                </a:cubicBezTo>
                <a:cubicBezTo>
                  <a:pt x="873" y="457"/>
                  <a:pt x="872" y="457"/>
                  <a:pt x="872" y="457"/>
                </a:cubicBezTo>
                <a:cubicBezTo>
                  <a:pt x="871" y="458"/>
                  <a:pt x="871" y="458"/>
                  <a:pt x="871" y="458"/>
                </a:cubicBezTo>
                <a:cubicBezTo>
                  <a:pt x="871" y="459"/>
                  <a:pt x="872" y="459"/>
                  <a:pt x="872" y="459"/>
                </a:cubicBezTo>
                <a:cubicBezTo>
                  <a:pt x="872" y="458"/>
                  <a:pt x="873" y="458"/>
                  <a:pt x="873" y="458"/>
                </a:cubicBezTo>
                <a:cubicBezTo>
                  <a:pt x="874" y="458"/>
                  <a:pt x="874" y="457"/>
                  <a:pt x="875" y="457"/>
                </a:cubicBezTo>
                <a:cubicBezTo>
                  <a:pt x="875" y="457"/>
                  <a:pt x="876" y="458"/>
                  <a:pt x="876" y="457"/>
                </a:cubicBezTo>
                <a:cubicBezTo>
                  <a:pt x="876" y="457"/>
                  <a:pt x="877" y="457"/>
                  <a:pt x="877" y="457"/>
                </a:cubicBezTo>
                <a:cubicBezTo>
                  <a:pt x="877" y="457"/>
                  <a:pt x="877" y="457"/>
                  <a:pt x="877" y="458"/>
                </a:cubicBezTo>
                <a:cubicBezTo>
                  <a:pt x="877" y="458"/>
                  <a:pt x="878" y="459"/>
                  <a:pt x="877" y="458"/>
                </a:cubicBezTo>
                <a:cubicBezTo>
                  <a:pt x="877" y="458"/>
                  <a:pt x="877" y="458"/>
                  <a:pt x="877" y="458"/>
                </a:cubicBezTo>
                <a:cubicBezTo>
                  <a:pt x="876" y="457"/>
                  <a:pt x="876" y="458"/>
                  <a:pt x="876" y="458"/>
                </a:cubicBezTo>
                <a:cubicBezTo>
                  <a:pt x="875" y="458"/>
                  <a:pt x="875" y="458"/>
                  <a:pt x="875" y="458"/>
                </a:cubicBezTo>
                <a:cubicBezTo>
                  <a:pt x="874" y="458"/>
                  <a:pt x="874" y="458"/>
                  <a:pt x="874" y="459"/>
                </a:cubicBezTo>
                <a:cubicBezTo>
                  <a:pt x="874" y="459"/>
                  <a:pt x="874" y="459"/>
                  <a:pt x="874" y="459"/>
                </a:cubicBezTo>
                <a:cubicBezTo>
                  <a:pt x="874" y="459"/>
                  <a:pt x="873" y="460"/>
                  <a:pt x="874" y="460"/>
                </a:cubicBezTo>
                <a:cubicBezTo>
                  <a:pt x="874" y="460"/>
                  <a:pt x="874" y="459"/>
                  <a:pt x="875" y="460"/>
                </a:cubicBezTo>
                <a:cubicBezTo>
                  <a:pt x="875" y="460"/>
                  <a:pt x="875" y="460"/>
                  <a:pt x="875" y="459"/>
                </a:cubicBezTo>
                <a:cubicBezTo>
                  <a:pt x="876" y="459"/>
                  <a:pt x="876" y="459"/>
                  <a:pt x="876" y="459"/>
                </a:cubicBezTo>
                <a:cubicBezTo>
                  <a:pt x="877" y="459"/>
                  <a:pt x="877" y="460"/>
                  <a:pt x="877" y="460"/>
                </a:cubicBezTo>
                <a:cubicBezTo>
                  <a:pt x="876" y="460"/>
                  <a:pt x="876" y="459"/>
                  <a:pt x="876" y="460"/>
                </a:cubicBezTo>
                <a:cubicBezTo>
                  <a:pt x="875" y="460"/>
                  <a:pt x="875" y="460"/>
                  <a:pt x="875" y="460"/>
                </a:cubicBezTo>
                <a:cubicBezTo>
                  <a:pt x="874" y="461"/>
                  <a:pt x="874" y="461"/>
                  <a:pt x="874" y="461"/>
                </a:cubicBezTo>
                <a:cubicBezTo>
                  <a:pt x="875" y="461"/>
                  <a:pt x="875" y="461"/>
                  <a:pt x="875" y="461"/>
                </a:cubicBezTo>
                <a:cubicBezTo>
                  <a:pt x="875" y="462"/>
                  <a:pt x="875" y="462"/>
                  <a:pt x="875" y="462"/>
                </a:cubicBezTo>
                <a:cubicBezTo>
                  <a:pt x="875" y="462"/>
                  <a:pt x="875" y="463"/>
                  <a:pt x="875" y="463"/>
                </a:cubicBezTo>
                <a:cubicBezTo>
                  <a:pt x="875" y="462"/>
                  <a:pt x="876" y="462"/>
                  <a:pt x="876" y="462"/>
                </a:cubicBezTo>
                <a:cubicBezTo>
                  <a:pt x="876" y="462"/>
                  <a:pt x="876" y="463"/>
                  <a:pt x="876" y="463"/>
                </a:cubicBezTo>
                <a:cubicBezTo>
                  <a:pt x="877" y="463"/>
                  <a:pt x="877" y="463"/>
                  <a:pt x="877" y="464"/>
                </a:cubicBezTo>
                <a:cubicBezTo>
                  <a:pt x="877" y="464"/>
                  <a:pt x="877" y="464"/>
                  <a:pt x="877" y="464"/>
                </a:cubicBezTo>
                <a:cubicBezTo>
                  <a:pt x="877" y="464"/>
                  <a:pt x="877" y="465"/>
                  <a:pt x="877" y="465"/>
                </a:cubicBezTo>
                <a:cubicBezTo>
                  <a:pt x="877" y="465"/>
                  <a:pt x="877" y="464"/>
                  <a:pt x="878" y="464"/>
                </a:cubicBezTo>
                <a:cubicBezTo>
                  <a:pt x="878" y="464"/>
                  <a:pt x="878" y="464"/>
                  <a:pt x="878" y="464"/>
                </a:cubicBezTo>
                <a:cubicBezTo>
                  <a:pt x="879" y="464"/>
                  <a:pt x="879" y="463"/>
                  <a:pt x="879" y="464"/>
                </a:cubicBezTo>
                <a:cubicBezTo>
                  <a:pt x="879" y="464"/>
                  <a:pt x="878" y="464"/>
                  <a:pt x="878" y="464"/>
                </a:cubicBezTo>
                <a:cubicBezTo>
                  <a:pt x="879" y="465"/>
                  <a:pt x="879" y="465"/>
                  <a:pt x="878" y="465"/>
                </a:cubicBezTo>
                <a:cubicBezTo>
                  <a:pt x="878" y="466"/>
                  <a:pt x="878" y="466"/>
                  <a:pt x="879" y="466"/>
                </a:cubicBezTo>
                <a:cubicBezTo>
                  <a:pt x="879" y="466"/>
                  <a:pt x="879" y="465"/>
                  <a:pt x="879" y="465"/>
                </a:cubicBezTo>
                <a:cubicBezTo>
                  <a:pt x="880" y="465"/>
                  <a:pt x="880" y="464"/>
                  <a:pt x="880" y="465"/>
                </a:cubicBezTo>
                <a:cubicBezTo>
                  <a:pt x="880" y="465"/>
                  <a:pt x="880" y="466"/>
                  <a:pt x="879" y="466"/>
                </a:cubicBezTo>
                <a:cubicBezTo>
                  <a:pt x="879" y="466"/>
                  <a:pt x="879" y="467"/>
                  <a:pt x="879" y="467"/>
                </a:cubicBezTo>
                <a:cubicBezTo>
                  <a:pt x="879" y="467"/>
                  <a:pt x="879" y="467"/>
                  <a:pt x="879" y="467"/>
                </a:cubicBezTo>
                <a:cubicBezTo>
                  <a:pt x="879" y="467"/>
                  <a:pt x="880" y="467"/>
                  <a:pt x="880" y="467"/>
                </a:cubicBezTo>
                <a:cubicBezTo>
                  <a:pt x="880" y="468"/>
                  <a:pt x="880" y="468"/>
                  <a:pt x="880" y="468"/>
                </a:cubicBezTo>
                <a:cubicBezTo>
                  <a:pt x="880" y="468"/>
                  <a:pt x="880" y="468"/>
                  <a:pt x="880" y="469"/>
                </a:cubicBezTo>
                <a:cubicBezTo>
                  <a:pt x="880" y="469"/>
                  <a:pt x="880" y="469"/>
                  <a:pt x="881" y="469"/>
                </a:cubicBezTo>
                <a:cubicBezTo>
                  <a:pt x="881" y="469"/>
                  <a:pt x="882" y="469"/>
                  <a:pt x="882" y="470"/>
                </a:cubicBezTo>
                <a:cubicBezTo>
                  <a:pt x="882" y="470"/>
                  <a:pt x="882" y="470"/>
                  <a:pt x="882" y="470"/>
                </a:cubicBezTo>
                <a:cubicBezTo>
                  <a:pt x="882" y="470"/>
                  <a:pt x="883" y="469"/>
                  <a:pt x="883" y="470"/>
                </a:cubicBezTo>
                <a:cubicBezTo>
                  <a:pt x="883" y="470"/>
                  <a:pt x="883" y="470"/>
                  <a:pt x="883" y="471"/>
                </a:cubicBezTo>
                <a:cubicBezTo>
                  <a:pt x="883" y="471"/>
                  <a:pt x="884" y="472"/>
                  <a:pt x="884" y="472"/>
                </a:cubicBezTo>
                <a:cubicBezTo>
                  <a:pt x="884" y="472"/>
                  <a:pt x="885" y="471"/>
                  <a:pt x="885" y="471"/>
                </a:cubicBezTo>
                <a:cubicBezTo>
                  <a:pt x="885" y="471"/>
                  <a:pt x="885" y="472"/>
                  <a:pt x="885" y="472"/>
                </a:cubicBezTo>
                <a:cubicBezTo>
                  <a:pt x="885" y="472"/>
                  <a:pt x="885" y="472"/>
                  <a:pt x="885" y="472"/>
                </a:cubicBezTo>
                <a:cubicBezTo>
                  <a:pt x="885" y="472"/>
                  <a:pt x="886" y="472"/>
                  <a:pt x="886" y="472"/>
                </a:cubicBezTo>
                <a:cubicBezTo>
                  <a:pt x="886" y="473"/>
                  <a:pt x="885" y="473"/>
                  <a:pt x="885" y="473"/>
                </a:cubicBezTo>
                <a:cubicBezTo>
                  <a:pt x="885" y="474"/>
                  <a:pt x="885" y="474"/>
                  <a:pt x="885" y="474"/>
                </a:cubicBezTo>
                <a:cubicBezTo>
                  <a:pt x="886" y="474"/>
                  <a:pt x="886" y="474"/>
                  <a:pt x="886" y="474"/>
                </a:cubicBezTo>
                <a:cubicBezTo>
                  <a:pt x="886" y="474"/>
                  <a:pt x="886" y="474"/>
                  <a:pt x="886" y="474"/>
                </a:cubicBezTo>
                <a:cubicBezTo>
                  <a:pt x="886" y="475"/>
                  <a:pt x="887" y="475"/>
                  <a:pt x="887" y="475"/>
                </a:cubicBezTo>
                <a:cubicBezTo>
                  <a:pt x="886" y="475"/>
                  <a:pt x="887" y="475"/>
                  <a:pt x="887" y="475"/>
                </a:cubicBezTo>
                <a:cubicBezTo>
                  <a:pt x="887" y="475"/>
                  <a:pt x="887" y="476"/>
                  <a:pt x="887" y="476"/>
                </a:cubicBezTo>
                <a:cubicBezTo>
                  <a:pt x="887" y="476"/>
                  <a:pt x="887" y="476"/>
                  <a:pt x="888" y="476"/>
                </a:cubicBezTo>
                <a:cubicBezTo>
                  <a:pt x="888" y="476"/>
                  <a:pt x="888" y="476"/>
                  <a:pt x="888" y="476"/>
                </a:cubicBezTo>
                <a:cubicBezTo>
                  <a:pt x="887" y="477"/>
                  <a:pt x="887" y="477"/>
                  <a:pt x="887" y="477"/>
                </a:cubicBezTo>
                <a:cubicBezTo>
                  <a:pt x="887" y="477"/>
                  <a:pt x="887" y="477"/>
                  <a:pt x="887" y="477"/>
                </a:cubicBezTo>
                <a:cubicBezTo>
                  <a:pt x="887" y="477"/>
                  <a:pt x="887" y="477"/>
                  <a:pt x="887" y="477"/>
                </a:cubicBezTo>
                <a:cubicBezTo>
                  <a:pt x="887" y="477"/>
                  <a:pt x="887" y="478"/>
                  <a:pt x="888" y="478"/>
                </a:cubicBezTo>
                <a:cubicBezTo>
                  <a:pt x="888" y="478"/>
                  <a:pt x="889" y="478"/>
                  <a:pt x="889" y="478"/>
                </a:cubicBezTo>
                <a:cubicBezTo>
                  <a:pt x="889" y="479"/>
                  <a:pt x="888" y="479"/>
                  <a:pt x="888" y="479"/>
                </a:cubicBezTo>
                <a:cubicBezTo>
                  <a:pt x="888" y="479"/>
                  <a:pt x="887" y="479"/>
                  <a:pt x="887" y="480"/>
                </a:cubicBezTo>
                <a:cubicBezTo>
                  <a:pt x="887" y="480"/>
                  <a:pt x="887" y="480"/>
                  <a:pt x="888" y="480"/>
                </a:cubicBezTo>
                <a:cubicBezTo>
                  <a:pt x="888" y="480"/>
                  <a:pt x="888" y="480"/>
                  <a:pt x="888" y="480"/>
                </a:cubicBezTo>
                <a:cubicBezTo>
                  <a:pt x="889" y="480"/>
                  <a:pt x="889" y="480"/>
                  <a:pt x="889" y="480"/>
                </a:cubicBezTo>
                <a:cubicBezTo>
                  <a:pt x="889" y="480"/>
                  <a:pt x="890" y="480"/>
                  <a:pt x="890" y="480"/>
                </a:cubicBezTo>
                <a:cubicBezTo>
                  <a:pt x="890" y="480"/>
                  <a:pt x="890" y="480"/>
                  <a:pt x="889" y="481"/>
                </a:cubicBezTo>
                <a:cubicBezTo>
                  <a:pt x="889" y="481"/>
                  <a:pt x="889" y="481"/>
                  <a:pt x="888" y="481"/>
                </a:cubicBezTo>
                <a:cubicBezTo>
                  <a:pt x="888" y="481"/>
                  <a:pt x="887" y="481"/>
                  <a:pt x="887" y="481"/>
                </a:cubicBezTo>
                <a:cubicBezTo>
                  <a:pt x="887" y="482"/>
                  <a:pt x="888" y="482"/>
                  <a:pt x="888" y="482"/>
                </a:cubicBezTo>
                <a:cubicBezTo>
                  <a:pt x="888" y="483"/>
                  <a:pt x="888" y="483"/>
                  <a:pt x="888" y="483"/>
                </a:cubicBezTo>
                <a:cubicBezTo>
                  <a:pt x="888" y="483"/>
                  <a:pt x="889" y="483"/>
                  <a:pt x="889" y="483"/>
                </a:cubicBezTo>
                <a:cubicBezTo>
                  <a:pt x="889" y="483"/>
                  <a:pt x="889" y="484"/>
                  <a:pt x="889" y="484"/>
                </a:cubicBezTo>
                <a:cubicBezTo>
                  <a:pt x="890" y="484"/>
                  <a:pt x="890" y="484"/>
                  <a:pt x="889" y="485"/>
                </a:cubicBezTo>
                <a:cubicBezTo>
                  <a:pt x="889" y="485"/>
                  <a:pt x="889" y="485"/>
                  <a:pt x="889" y="485"/>
                </a:cubicBezTo>
                <a:cubicBezTo>
                  <a:pt x="889" y="485"/>
                  <a:pt x="890" y="486"/>
                  <a:pt x="890" y="486"/>
                </a:cubicBezTo>
                <a:cubicBezTo>
                  <a:pt x="890" y="486"/>
                  <a:pt x="891" y="487"/>
                  <a:pt x="891" y="486"/>
                </a:cubicBezTo>
                <a:cubicBezTo>
                  <a:pt x="892" y="486"/>
                  <a:pt x="892" y="486"/>
                  <a:pt x="892" y="486"/>
                </a:cubicBezTo>
                <a:cubicBezTo>
                  <a:pt x="892" y="486"/>
                  <a:pt x="891" y="487"/>
                  <a:pt x="892" y="487"/>
                </a:cubicBezTo>
                <a:cubicBezTo>
                  <a:pt x="892" y="487"/>
                  <a:pt x="893" y="488"/>
                  <a:pt x="893" y="487"/>
                </a:cubicBezTo>
                <a:cubicBezTo>
                  <a:pt x="893" y="487"/>
                  <a:pt x="894" y="487"/>
                  <a:pt x="894" y="487"/>
                </a:cubicBezTo>
                <a:cubicBezTo>
                  <a:pt x="893" y="487"/>
                  <a:pt x="893" y="488"/>
                  <a:pt x="892" y="488"/>
                </a:cubicBezTo>
                <a:cubicBezTo>
                  <a:pt x="892" y="488"/>
                  <a:pt x="892" y="488"/>
                  <a:pt x="892" y="489"/>
                </a:cubicBezTo>
                <a:cubicBezTo>
                  <a:pt x="893" y="489"/>
                  <a:pt x="894" y="489"/>
                  <a:pt x="895" y="490"/>
                </a:cubicBezTo>
                <a:cubicBezTo>
                  <a:pt x="895" y="490"/>
                  <a:pt x="896" y="491"/>
                  <a:pt x="896" y="491"/>
                </a:cubicBezTo>
                <a:cubicBezTo>
                  <a:pt x="897" y="491"/>
                  <a:pt x="898" y="492"/>
                  <a:pt x="898" y="492"/>
                </a:cubicBezTo>
                <a:cubicBezTo>
                  <a:pt x="898" y="492"/>
                  <a:pt x="899" y="491"/>
                  <a:pt x="899" y="491"/>
                </a:cubicBezTo>
                <a:cubicBezTo>
                  <a:pt x="899" y="491"/>
                  <a:pt x="898" y="492"/>
                  <a:pt x="898" y="492"/>
                </a:cubicBezTo>
                <a:cubicBezTo>
                  <a:pt x="898" y="492"/>
                  <a:pt x="898" y="492"/>
                  <a:pt x="899" y="493"/>
                </a:cubicBezTo>
                <a:cubicBezTo>
                  <a:pt x="899" y="493"/>
                  <a:pt x="899" y="493"/>
                  <a:pt x="900" y="494"/>
                </a:cubicBezTo>
                <a:cubicBezTo>
                  <a:pt x="900" y="494"/>
                  <a:pt x="902" y="495"/>
                  <a:pt x="902" y="495"/>
                </a:cubicBezTo>
                <a:cubicBezTo>
                  <a:pt x="902" y="496"/>
                  <a:pt x="903" y="497"/>
                  <a:pt x="904" y="497"/>
                </a:cubicBezTo>
                <a:cubicBezTo>
                  <a:pt x="904" y="497"/>
                  <a:pt x="905" y="497"/>
                  <a:pt x="905" y="498"/>
                </a:cubicBezTo>
                <a:cubicBezTo>
                  <a:pt x="906" y="498"/>
                  <a:pt x="906" y="498"/>
                  <a:pt x="907" y="499"/>
                </a:cubicBezTo>
                <a:cubicBezTo>
                  <a:pt x="907" y="500"/>
                  <a:pt x="908" y="501"/>
                  <a:pt x="909" y="502"/>
                </a:cubicBezTo>
                <a:cubicBezTo>
                  <a:pt x="910" y="502"/>
                  <a:pt x="911" y="504"/>
                  <a:pt x="912" y="504"/>
                </a:cubicBezTo>
                <a:cubicBezTo>
                  <a:pt x="913" y="505"/>
                  <a:pt x="915" y="507"/>
                  <a:pt x="916" y="507"/>
                </a:cubicBezTo>
                <a:cubicBezTo>
                  <a:pt x="916" y="507"/>
                  <a:pt x="917" y="508"/>
                  <a:pt x="917" y="508"/>
                </a:cubicBezTo>
                <a:cubicBezTo>
                  <a:pt x="918" y="508"/>
                  <a:pt x="919" y="508"/>
                  <a:pt x="920" y="509"/>
                </a:cubicBezTo>
                <a:cubicBezTo>
                  <a:pt x="920" y="509"/>
                  <a:pt x="921" y="510"/>
                  <a:pt x="921" y="510"/>
                </a:cubicBezTo>
                <a:cubicBezTo>
                  <a:pt x="921" y="510"/>
                  <a:pt x="922" y="510"/>
                  <a:pt x="922" y="510"/>
                </a:cubicBezTo>
                <a:cubicBezTo>
                  <a:pt x="922" y="510"/>
                  <a:pt x="922" y="510"/>
                  <a:pt x="923" y="509"/>
                </a:cubicBezTo>
                <a:cubicBezTo>
                  <a:pt x="923" y="509"/>
                  <a:pt x="924" y="509"/>
                  <a:pt x="924" y="508"/>
                </a:cubicBezTo>
                <a:cubicBezTo>
                  <a:pt x="924" y="508"/>
                  <a:pt x="925" y="508"/>
                  <a:pt x="926" y="508"/>
                </a:cubicBezTo>
                <a:cubicBezTo>
                  <a:pt x="926" y="508"/>
                  <a:pt x="926" y="507"/>
                  <a:pt x="927" y="507"/>
                </a:cubicBezTo>
                <a:cubicBezTo>
                  <a:pt x="928" y="507"/>
                  <a:pt x="929" y="507"/>
                  <a:pt x="930" y="506"/>
                </a:cubicBezTo>
                <a:cubicBezTo>
                  <a:pt x="931" y="506"/>
                  <a:pt x="932" y="505"/>
                  <a:pt x="933" y="505"/>
                </a:cubicBezTo>
                <a:cubicBezTo>
                  <a:pt x="933" y="505"/>
                  <a:pt x="934" y="505"/>
                  <a:pt x="935" y="505"/>
                </a:cubicBezTo>
                <a:cubicBezTo>
                  <a:pt x="935" y="504"/>
                  <a:pt x="935" y="504"/>
                  <a:pt x="935" y="504"/>
                </a:cubicBezTo>
                <a:cubicBezTo>
                  <a:pt x="936" y="504"/>
                  <a:pt x="937" y="504"/>
                  <a:pt x="937" y="504"/>
                </a:cubicBezTo>
                <a:cubicBezTo>
                  <a:pt x="937" y="504"/>
                  <a:pt x="937" y="504"/>
                  <a:pt x="937" y="504"/>
                </a:cubicBezTo>
                <a:cubicBezTo>
                  <a:pt x="937" y="505"/>
                  <a:pt x="938" y="504"/>
                  <a:pt x="938" y="504"/>
                </a:cubicBezTo>
                <a:cubicBezTo>
                  <a:pt x="939" y="504"/>
                  <a:pt x="939" y="504"/>
                  <a:pt x="939" y="504"/>
                </a:cubicBezTo>
                <a:cubicBezTo>
                  <a:pt x="939" y="504"/>
                  <a:pt x="939" y="503"/>
                  <a:pt x="939" y="504"/>
                </a:cubicBezTo>
                <a:cubicBezTo>
                  <a:pt x="940" y="504"/>
                  <a:pt x="940" y="504"/>
                  <a:pt x="940" y="504"/>
                </a:cubicBezTo>
                <a:cubicBezTo>
                  <a:pt x="941" y="504"/>
                  <a:pt x="942" y="503"/>
                  <a:pt x="942" y="503"/>
                </a:cubicBezTo>
                <a:cubicBezTo>
                  <a:pt x="942" y="504"/>
                  <a:pt x="943" y="503"/>
                  <a:pt x="944" y="503"/>
                </a:cubicBezTo>
                <a:cubicBezTo>
                  <a:pt x="944" y="504"/>
                  <a:pt x="945" y="504"/>
                  <a:pt x="945" y="504"/>
                </a:cubicBezTo>
                <a:cubicBezTo>
                  <a:pt x="945" y="503"/>
                  <a:pt x="945" y="503"/>
                  <a:pt x="945" y="503"/>
                </a:cubicBezTo>
                <a:cubicBezTo>
                  <a:pt x="945" y="503"/>
                  <a:pt x="945" y="504"/>
                  <a:pt x="946" y="504"/>
                </a:cubicBezTo>
                <a:cubicBezTo>
                  <a:pt x="946" y="504"/>
                  <a:pt x="947" y="504"/>
                  <a:pt x="947" y="504"/>
                </a:cubicBezTo>
                <a:cubicBezTo>
                  <a:pt x="948" y="504"/>
                  <a:pt x="948" y="503"/>
                  <a:pt x="948" y="503"/>
                </a:cubicBezTo>
                <a:cubicBezTo>
                  <a:pt x="949" y="503"/>
                  <a:pt x="949" y="503"/>
                  <a:pt x="949" y="504"/>
                </a:cubicBezTo>
                <a:cubicBezTo>
                  <a:pt x="949" y="504"/>
                  <a:pt x="949" y="504"/>
                  <a:pt x="949" y="505"/>
                </a:cubicBezTo>
                <a:cubicBezTo>
                  <a:pt x="949" y="505"/>
                  <a:pt x="949" y="505"/>
                  <a:pt x="949" y="505"/>
                </a:cubicBezTo>
                <a:cubicBezTo>
                  <a:pt x="949" y="505"/>
                  <a:pt x="950" y="505"/>
                  <a:pt x="950" y="505"/>
                </a:cubicBezTo>
                <a:cubicBezTo>
                  <a:pt x="950" y="505"/>
                  <a:pt x="953" y="506"/>
                  <a:pt x="954" y="506"/>
                </a:cubicBezTo>
                <a:cubicBezTo>
                  <a:pt x="954" y="506"/>
                  <a:pt x="955" y="507"/>
                  <a:pt x="955" y="507"/>
                </a:cubicBezTo>
                <a:cubicBezTo>
                  <a:pt x="955" y="508"/>
                  <a:pt x="956" y="507"/>
                  <a:pt x="956" y="506"/>
                </a:cubicBezTo>
                <a:cubicBezTo>
                  <a:pt x="957" y="506"/>
                  <a:pt x="957" y="506"/>
                  <a:pt x="958" y="506"/>
                </a:cubicBezTo>
                <a:cubicBezTo>
                  <a:pt x="958" y="505"/>
                  <a:pt x="958" y="505"/>
                  <a:pt x="959" y="505"/>
                </a:cubicBezTo>
                <a:cubicBezTo>
                  <a:pt x="959" y="505"/>
                  <a:pt x="960" y="505"/>
                  <a:pt x="960" y="504"/>
                </a:cubicBezTo>
                <a:cubicBezTo>
                  <a:pt x="961" y="504"/>
                  <a:pt x="961" y="504"/>
                  <a:pt x="962" y="504"/>
                </a:cubicBezTo>
                <a:cubicBezTo>
                  <a:pt x="962" y="504"/>
                  <a:pt x="963" y="504"/>
                  <a:pt x="963" y="504"/>
                </a:cubicBezTo>
                <a:cubicBezTo>
                  <a:pt x="964" y="503"/>
                  <a:pt x="964" y="503"/>
                  <a:pt x="965" y="503"/>
                </a:cubicBezTo>
                <a:cubicBezTo>
                  <a:pt x="965" y="503"/>
                  <a:pt x="966" y="502"/>
                  <a:pt x="966" y="502"/>
                </a:cubicBezTo>
                <a:cubicBezTo>
                  <a:pt x="966" y="502"/>
                  <a:pt x="967" y="501"/>
                  <a:pt x="967" y="501"/>
                </a:cubicBezTo>
                <a:cubicBezTo>
                  <a:pt x="968" y="501"/>
                  <a:pt x="969" y="500"/>
                  <a:pt x="969" y="500"/>
                </a:cubicBezTo>
                <a:cubicBezTo>
                  <a:pt x="970" y="500"/>
                  <a:pt x="971" y="500"/>
                  <a:pt x="971" y="500"/>
                </a:cubicBezTo>
                <a:cubicBezTo>
                  <a:pt x="971" y="500"/>
                  <a:pt x="972" y="500"/>
                  <a:pt x="972" y="499"/>
                </a:cubicBezTo>
                <a:cubicBezTo>
                  <a:pt x="972" y="499"/>
                  <a:pt x="971" y="498"/>
                  <a:pt x="971" y="498"/>
                </a:cubicBezTo>
                <a:cubicBezTo>
                  <a:pt x="971" y="498"/>
                  <a:pt x="969" y="498"/>
                  <a:pt x="970" y="498"/>
                </a:cubicBezTo>
                <a:cubicBezTo>
                  <a:pt x="970" y="498"/>
                  <a:pt x="971" y="498"/>
                  <a:pt x="971" y="498"/>
                </a:cubicBezTo>
                <a:cubicBezTo>
                  <a:pt x="972" y="498"/>
                  <a:pt x="972" y="499"/>
                  <a:pt x="972" y="500"/>
                </a:cubicBezTo>
                <a:cubicBezTo>
                  <a:pt x="972" y="500"/>
                  <a:pt x="972" y="500"/>
                  <a:pt x="973" y="500"/>
                </a:cubicBezTo>
                <a:cubicBezTo>
                  <a:pt x="973" y="500"/>
                  <a:pt x="974" y="500"/>
                  <a:pt x="974" y="499"/>
                </a:cubicBezTo>
                <a:cubicBezTo>
                  <a:pt x="974" y="498"/>
                  <a:pt x="975" y="498"/>
                  <a:pt x="975" y="498"/>
                </a:cubicBezTo>
                <a:cubicBezTo>
                  <a:pt x="975" y="498"/>
                  <a:pt x="977" y="497"/>
                  <a:pt x="978" y="497"/>
                </a:cubicBezTo>
                <a:cubicBezTo>
                  <a:pt x="978" y="497"/>
                  <a:pt x="979" y="496"/>
                  <a:pt x="979" y="496"/>
                </a:cubicBezTo>
                <a:cubicBezTo>
                  <a:pt x="979" y="496"/>
                  <a:pt x="979" y="496"/>
                  <a:pt x="979" y="496"/>
                </a:cubicBezTo>
                <a:cubicBezTo>
                  <a:pt x="979" y="496"/>
                  <a:pt x="980" y="496"/>
                  <a:pt x="981" y="496"/>
                </a:cubicBezTo>
                <a:cubicBezTo>
                  <a:pt x="982" y="496"/>
                  <a:pt x="984" y="496"/>
                  <a:pt x="984" y="496"/>
                </a:cubicBezTo>
                <a:cubicBezTo>
                  <a:pt x="984" y="496"/>
                  <a:pt x="987" y="496"/>
                  <a:pt x="988" y="496"/>
                </a:cubicBezTo>
                <a:cubicBezTo>
                  <a:pt x="988" y="496"/>
                  <a:pt x="989" y="495"/>
                  <a:pt x="989" y="495"/>
                </a:cubicBezTo>
                <a:cubicBezTo>
                  <a:pt x="989" y="495"/>
                  <a:pt x="989" y="494"/>
                  <a:pt x="989" y="494"/>
                </a:cubicBezTo>
                <a:cubicBezTo>
                  <a:pt x="989" y="494"/>
                  <a:pt x="989" y="495"/>
                  <a:pt x="990" y="494"/>
                </a:cubicBezTo>
                <a:cubicBezTo>
                  <a:pt x="990" y="494"/>
                  <a:pt x="991" y="494"/>
                  <a:pt x="991" y="494"/>
                </a:cubicBezTo>
                <a:cubicBezTo>
                  <a:pt x="991" y="494"/>
                  <a:pt x="991" y="494"/>
                  <a:pt x="991" y="495"/>
                </a:cubicBezTo>
                <a:cubicBezTo>
                  <a:pt x="990" y="495"/>
                  <a:pt x="990" y="495"/>
                  <a:pt x="989" y="495"/>
                </a:cubicBezTo>
                <a:cubicBezTo>
                  <a:pt x="989" y="496"/>
                  <a:pt x="989" y="495"/>
                  <a:pt x="990" y="495"/>
                </a:cubicBezTo>
                <a:cubicBezTo>
                  <a:pt x="991" y="495"/>
                  <a:pt x="994" y="495"/>
                  <a:pt x="994" y="496"/>
                </a:cubicBezTo>
                <a:cubicBezTo>
                  <a:pt x="995" y="496"/>
                  <a:pt x="996" y="497"/>
                  <a:pt x="997" y="497"/>
                </a:cubicBezTo>
                <a:cubicBezTo>
                  <a:pt x="998" y="498"/>
                  <a:pt x="999" y="500"/>
                  <a:pt x="999" y="500"/>
                </a:cubicBezTo>
                <a:cubicBezTo>
                  <a:pt x="999" y="500"/>
                  <a:pt x="999" y="500"/>
                  <a:pt x="1000" y="499"/>
                </a:cubicBezTo>
                <a:cubicBezTo>
                  <a:pt x="1000" y="499"/>
                  <a:pt x="1000" y="499"/>
                  <a:pt x="1000" y="499"/>
                </a:cubicBezTo>
                <a:cubicBezTo>
                  <a:pt x="1000" y="499"/>
                  <a:pt x="999" y="500"/>
                  <a:pt x="999" y="500"/>
                </a:cubicBezTo>
                <a:cubicBezTo>
                  <a:pt x="999" y="500"/>
                  <a:pt x="1000" y="501"/>
                  <a:pt x="1000" y="501"/>
                </a:cubicBezTo>
                <a:cubicBezTo>
                  <a:pt x="1000" y="501"/>
                  <a:pt x="1000" y="500"/>
                  <a:pt x="1000" y="500"/>
                </a:cubicBezTo>
                <a:cubicBezTo>
                  <a:pt x="1001" y="500"/>
                  <a:pt x="1001" y="500"/>
                  <a:pt x="1001" y="501"/>
                </a:cubicBezTo>
                <a:cubicBezTo>
                  <a:pt x="1001" y="501"/>
                  <a:pt x="1001" y="501"/>
                  <a:pt x="1001" y="501"/>
                </a:cubicBezTo>
                <a:cubicBezTo>
                  <a:pt x="1002" y="501"/>
                  <a:pt x="1001" y="501"/>
                  <a:pt x="1001" y="501"/>
                </a:cubicBezTo>
                <a:cubicBezTo>
                  <a:pt x="1000" y="501"/>
                  <a:pt x="1000" y="501"/>
                  <a:pt x="1000" y="502"/>
                </a:cubicBezTo>
                <a:cubicBezTo>
                  <a:pt x="1000" y="502"/>
                  <a:pt x="1000" y="502"/>
                  <a:pt x="1000" y="502"/>
                </a:cubicBezTo>
                <a:cubicBezTo>
                  <a:pt x="1001" y="503"/>
                  <a:pt x="1001" y="502"/>
                  <a:pt x="1001" y="502"/>
                </a:cubicBezTo>
                <a:cubicBezTo>
                  <a:pt x="1002" y="501"/>
                  <a:pt x="1002" y="501"/>
                  <a:pt x="1002" y="501"/>
                </a:cubicBezTo>
                <a:cubicBezTo>
                  <a:pt x="1002" y="502"/>
                  <a:pt x="1002" y="502"/>
                  <a:pt x="1002" y="502"/>
                </a:cubicBezTo>
                <a:cubicBezTo>
                  <a:pt x="1002" y="502"/>
                  <a:pt x="1002" y="502"/>
                  <a:pt x="1002" y="503"/>
                </a:cubicBezTo>
                <a:cubicBezTo>
                  <a:pt x="1002" y="503"/>
                  <a:pt x="1001" y="503"/>
                  <a:pt x="1001" y="503"/>
                </a:cubicBezTo>
                <a:cubicBezTo>
                  <a:pt x="1001" y="503"/>
                  <a:pt x="1001" y="503"/>
                  <a:pt x="1001" y="504"/>
                </a:cubicBezTo>
                <a:cubicBezTo>
                  <a:pt x="1001" y="504"/>
                  <a:pt x="1001" y="504"/>
                  <a:pt x="1001" y="504"/>
                </a:cubicBezTo>
                <a:cubicBezTo>
                  <a:pt x="1002" y="504"/>
                  <a:pt x="1001" y="504"/>
                  <a:pt x="1001" y="505"/>
                </a:cubicBezTo>
                <a:cubicBezTo>
                  <a:pt x="1001" y="505"/>
                  <a:pt x="1001" y="505"/>
                  <a:pt x="1001" y="506"/>
                </a:cubicBezTo>
                <a:cubicBezTo>
                  <a:pt x="1001" y="506"/>
                  <a:pt x="1002" y="507"/>
                  <a:pt x="1002" y="507"/>
                </a:cubicBezTo>
                <a:cubicBezTo>
                  <a:pt x="1002" y="508"/>
                  <a:pt x="1003" y="509"/>
                  <a:pt x="1003" y="509"/>
                </a:cubicBezTo>
                <a:cubicBezTo>
                  <a:pt x="1004" y="510"/>
                  <a:pt x="1005" y="510"/>
                  <a:pt x="1005" y="509"/>
                </a:cubicBezTo>
                <a:cubicBezTo>
                  <a:pt x="1005" y="509"/>
                  <a:pt x="1005" y="510"/>
                  <a:pt x="1005" y="510"/>
                </a:cubicBezTo>
                <a:cubicBezTo>
                  <a:pt x="1005" y="510"/>
                  <a:pt x="1006" y="510"/>
                  <a:pt x="1006" y="510"/>
                </a:cubicBezTo>
                <a:cubicBezTo>
                  <a:pt x="1006" y="510"/>
                  <a:pt x="1006" y="510"/>
                  <a:pt x="1006" y="510"/>
                </a:cubicBezTo>
                <a:cubicBezTo>
                  <a:pt x="1006" y="509"/>
                  <a:pt x="1006" y="509"/>
                  <a:pt x="1006" y="509"/>
                </a:cubicBezTo>
                <a:cubicBezTo>
                  <a:pt x="1006" y="509"/>
                  <a:pt x="1006" y="509"/>
                  <a:pt x="1006" y="509"/>
                </a:cubicBezTo>
                <a:cubicBezTo>
                  <a:pt x="1006" y="510"/>
                  <a:pt x="1006" y="510"/>
                  <a:pt x="1007" y="510"/>
                </a:cubicBezTo>
                <a:cubicBezTo>
                  <a:pt x="1007" y="510"/>
                  <a:pt x="1007" y="510"/>
                  <a:pt x="1008" y="510"/>
                </a:cubicBezTo>
                <a:cubicBezTo>
                  <a:pt x="1008" y="510"/>
                  <a:pt x="1008" y="510"/>
                  <a:pt x="1008" y="509"/>
                </a:cubicBezTo>
                <a:cubicBezTo>
                  <a:pt x="1008" y="509"/>
                  <a:pt x="1008" y="509"/>
                  <a:pt x="1008" y="509"/>
                </a:cubicBezTo>
                <a:cubicBezTo>
                  <a:pt x="1008" y="509"/>
                  <a:pt x="1008" y="509"/>
                  <a:pt x="1008" y="509"/>
                </a:cubicBezTo>
                <a:cubicBezTo>
                  <a:pt x="1008" y="509"/>
                  <a:pt x="1008" y="510"/>
                  <a:pt x="1009" y="510"/>
                </a:cubicBezTo>
                <a:cubicBezTo>
                  <a:pt x="1009" y="509"/>
                  <a:pt x="1009" y="509"/>
                  <a:pt x="1009" y="509"/>
                </a:cubicBezTo>
                <a:cubicBezTo>
                  <a:pt x="1009" y="508"/>
                  <a:pt x="1009" y="508"/>
                  <a:pt x="1009" y="508"/>
                </a:cubicBezTo>
                <a:cubicBezTo>
                  <a:pt x="1009" y="508"/>
                  <a:pt x="1009" y="508"/>
                  <a:pt x="1009" y="509"/>
                </a:cubicBezTo>
                <a:cubicBezTo>
                  <a:pt x="1009" y="509"/>
                  <a:pt x="1009" y="510"/>
                  <a:pt x="1009" y="510"/>
                </a:cubicBezTo>
                <a:cubicBezTo>
                  <a:pt x="1009" y="510"/>
                  <a:pt x="1009" y="510"/>
                  <a:pt x="1010" y="509"/>
                </a:cubicBezTo>
                <a:cubicBezTo>
                  <a:pt x="1010" y="509"/>
                  <a:pt x="1010" y="509"/>
                  <a:pt x="1010" y="508"/>
                </a:cubicBezTo>
                <a:cubicBezTo>
                  <a:pt x="1010" y="508"/>
                  <a:pt x="1010" y="508"/>
                  <a:pt x="1009" y="507"/>
                </a:cubicBezTo>
                <a:cubicBezTo>
                  <a:pt x="1009" y="507"/>
                  <a:pt x="1009" y="507"/>
                  <a:pt x="1009" y="507"/>
                </a:cubicBezTo>
                <a:cubicBezTo>
                  <a:pt x="1009" y="506"/>
                  <a:pt x="1010" y="507"/>
                  <a:pt x="1010" y="507"/>
                </a:cubicBezTo>
                <a:cubicBezTo>
                  <a:pt x="1009" y="507"/>
                  <a:pt x="1010" y="507"/>
                  <a:pt x="1010" y="508"/>
                </a:cubicBezTo>
                <a:cubicBezTo>
                  <a:pt x="1010" y="508"/>
                  <a:pt x="1010" y="508"/>
                  <a:pt x="1010" y="509"/>
                </a:cubicBezTo>
                <a:cubicBezTo>
                  <a:pt x="1010" y="509"/>
                  <a:pt x="1010" y="509"/>
                  <a:pt x="1010" y="510"/>
                </a:cubicBezTo>
                <a:cubicBezTo>
                  <a:pt x="1011" y="510"/>
                  <a:pt x="1011" y="509"/>
                  <a:pt x="1011" y="509"/>
                </a:cubicBezTo>
                <a:cubicBezTo>
                  <a:pt x="1011" y="509"/>
                  <a:pt x="1011" y="508"/>
                  <a:pt x="1010" y="508"/>
                </a:cubicBezTo>
                <a:cubicBezTo>
                  <a:pt x="1010" y="507"/>
                  <a:pt x="1010" y="507"/>
                  <a:pt x="1010" y="507"/>
                </a:cubicBezTo>
                <a:cubicBezTo>
                  <a:pt x="1011" y="507"/>
                  <a:pt x="1011" y="507"/>
                  <a:pt x="1011" y="508"/>
                </a:cubicBezTo>
                <a:cubicBezTo>
                  <a:pt x="1011" y="508"/>
                  <a:pt x="1011" y="508"/>
                  <a:pt x="1011" y="509"/>
                </a:cubicBezTo>
                <a:cubicBezTo>
                  <a:pt x="1011" y="509"/>
                  <a:pt x="1011" y="509"/>
                  <a:pt x="1011" y="509"/>
                </a:cubicBezTo>
                <a:cubicBezTo>
                  <a:pt x="1012" y="509"/>
                  <a:pt x="1012" y="508"/>
                  <a:pt x="1012" y="508"/>
                </a:cubicBezTo>
                <a:cubicBezTo>
                  <a:pt x="1012" y="508"/>
                  <a:pt x="1011" y="507"/>
                  <a:pt x="1011" y="507"/>
                </a:cubicBezTo>
                <a:cubicBezTo>
                  <a:pt x="1011" y="507"/>
                  <a:pt x="1012" y="507"/>
                  <a:pt x="1012" y="508"/>
                </a:cubicBezTo>
                <a:cubicBezTo>
                  <a:pt x="1012" y="508"/>
                  <a:pt x="1012" y="508"/>
                  <a:pt x="1012" y="508"/>
                </a:cubicBezTo>
                <a:cubicBezTo>
                  <a:pt x="1012" y="509"/>
                  <a:pt x="1012" y="509"/>
                  <a:pt x="1012" y="509"/>
                </a:cubicBezTo>
                <a:cubicBezTo>
                  <a:pt x="1012" y="509"/>
                  <a:pt x="1012" y="509"/>
                  <a:pt x="1012" y="510"/>
                </a:cubicBezTo>
                <a:cubicBezTo>
                  <a:pt x="1012" y="510"/>
                  <a:pt x="1012" y="509"/>
                  <a:pt x="1013" y="509"/>
                </a:cubicBezTo>
                <a:cubicBezTo>
                  <a:pt x="1013" y="509"/>
                  <a:pt x="1013" y="509"/>
                  <a:pt x="1014" y="509"/>
                </a:cubicBezTo>
                <a:cubicBezTo>
                  <a:pt x="1014" y="509"/>
                  <a:pt x="1014" y="509"/>
                  <a:pt x="1014" y="509"/>
                </a:cubicBezTo>
                <a:cubicBezTo>
                  <a:pt x="1013" y="509"/>
                  <a:pt x="1013" y="509"/>
                  <a:pt x="1013" y="509"/>
                </a:cubicBezTo>
                <a:cubicBezTo>
                  <a:pt x="1013" y="509"/>
                  <a:pt x="1012" y="509"/>
                  <a:pt x="1012" y="508"/>
                </a:cubicBezTo>
                <a:cubicBezTo>
                  <a:pt x="1012" y="508"/>
                  <a:pt x="1012" y="508"/>
                  <a:pt x="1013" y="508"/>
                </a:cubicBezTo>
                <a:cubicBezTo>
                  <a:pt x="1013" y="508"/>
                  <a:pt x="1013" y="508"/>
                  <a:pt x="1014" y="508"/>
                </a:cubicBezTo>
                <a:cubicBezTo>
                  <a:pt x="1014" y="508"/>
                  <a:pt x="1014" y="508"/>
                  <a:pt x="1014" y="508"/>
                </a:cubicBezTo>
                <a:cubicBezTo>
                  <a:pt x="1014" y="507"/>
                  <a:pt x="1014" y="507"/>
                  <a:pt x="1014" y="507"/>
                </a:cubicBezTo>
                <a:cubicBezTo>
                  <a:pt x="1014" y="507"/>
                  <a:pt x="1014" y="507"/>
                  <a:pt x="1014" y="508"/>
                </a:cubicBezTo>
                <a:cubicBezTo>
                  <a:pt x="1014" y="508"/>
                  <a:pt x="1015" y="508"/>
                  <a:pt x="1015" y="509"/>
                </a:cubicBezTo>
                <a:cubicBezTo>
                  <a:pt x="1015" y="509"/>
                  <a:pt x="1015" y="508"/>
                  <a:pt x="1016" y="508"/>
                </a:cubicBezTo>
                <a:cubicBezTo>
                  <a:pt x="1017" y="508"/>
                  <a:pt x="1017" y="508"/>
                  <a:pt x="1018" y="508"/>
                </a:cubicBezTo>
                <a:cubicBezTo>
                  <a:pt x="1018" y="508"/>
                  <a:pt x="1019" y="508"/>
                  <a:pt x="1019" y="508"/>
                </a:cubicBezTo>
                <a:cubicBezTo>
                  <a:pt x="1019" y="507"/>
                  <a:pt x="1019" y="507"/>
                  <a:pt x="1018" y="506"/>
                </a:cubicBezTo>
                <a:cubicBezTo>
                  <a:pt x="1018" y="506"/>
                  <a:pt x="1018" y="505"/>
                  <a:pt x="1018" y="505"/>
                </a:cubicBezTo>
                <a:cubicBezTo>
                  <a:pt x="1018" y="505"/>
                  <a:pt x="1019" y="506"/>
                  <a:pt x="1019" y="506"/>
                </a:cubicBezTo>
                <a:cubicBezTo>
                  <a:pt x="1019" y="507"/>
                  <a:pt x="1019" y="506"/>
                  <a:pt x="1019" y="506"/>
                </a:cubicBezTo>
                <a:cubicBezTo>
                  <a:pt x="1019" y="506"/>
                  <a:pt x="1019" y="506"/>
                  <a:pt x="1019" y="507"/>
                </a:cubicBezTo>
                <a:cubicBezTo>
                  <a:pt x="1019" y="507"/>
                  <a:pt x="1020" y="507"/>
                  <a:pt x="1020" y="507"/>
                </a:cubicBezTo>
                <a:cubicBezTo>
                  <a:pt x="1020" y="507"/>
                  <a:pt x="1020" y="506"/>
                  <a:pt x="1021" y="506"/>
                </a:cubicBezTo>
                <a:cubicBezTo>
                  <a:pt x="1020" y="506"/>
                  <a:pt x="1020" y="507"/>
                  <a:pt x="1020" y="507"/>
                </a:cubicBezTo>
                <a:cubicBezTo>
                  <a:pt x="1020" y="507"/>
                  <a:pt x="1020" y="507"/>
                  <a:pt x="1020" y="508"/>
                </a:cubicBezTo>
                <a:cubicBezTo>
                  <a:pt x="1020" y="508"/>
                  <a:pt x="1020" y="508"/>
                  <a:pt x="1020" y="509"/>
                </a:cubicBezTo>
                <a:cubicBezTo>
                  <a:pt x="1021" y="509"/>
                  <a:pt x="1021" y="509"/>
                  <a:pt x="1021" y="508"/>
                </a:cubicBezTo>
                <a:cubicBezTo>
                  <a:pt x="1021" y="508"/>
                  <a:pt x="1021" y="507"/>
                  <a:pt x="1021" y="508"/>
                </a:cubicBezTo>
                <a:cubicBezTo>
                  <a:pt x="1021" y="508"/>
                  <a:pt x="1021" y="508"/>
                  <a:pt x="1022" y="508"/>
                </a:cubicBezTo>
                <a:cubicBezTo>
                  <a:pt x="1022" y="508"/>
                  <a:pt x="1022" y="508"/>
                  <a:pt x="1022" y="508"/>
                </a:cubicBezTo>
                <a:cubicBezTo>
                  <a:pt x="1022" y="508"/>
                  <a:pt x="1022" y="509"/>
                  <a:pt x="1022" y="509"/>
                </a:cubicBezTo>
                <a:cubicBezTo>
                  <a:pt x="1022" y="510"/>
                  <a:pt x="1023" y="510"/>
                  <a:pt x="1023" y="511"/>
                </a:cubicBezTo>
                <a:cubicBezTo>
                  <a:pt x="1023" y="511"/>
                  <a:pt x="1023" y="511"/>
                  <a:pt x="1024" y="512"/>
                </a:cubicBezTo>
                <a:cubicBezTo>
                  <a:pt x="1024" y="512"/>
                  <a:pt x="1025" y="512"/>
                  <a:pt x="1025" y="512"/>
                </a:cubicBezTo>
                <a:cubicBezTo>
                  <a:pt x="1025" y="513"/>
                  <a:pt x="1025" y="513"/>
                  <a:pt x="1026" y="513"/>
                </a:cubicBezTo>
                <a:cubicBezTo>
                  <a:pt x="1026" y="512"/>
                  <a:pt x="1026" y="512"/>
                  <a:pt x="1026" y="512"/>
                </a:cubicBezTo>
                <a:cubicBezTo>
                  <a:pt x="1026" y="511"/>
                  <a:pt x="1026" y="512"/>
                  <a:pt x="1026" y="512"/>
                </a:cubicBezTo>
                <a:cubicBezTo>
                  <a:pt x="1027" y="512"/>
                  <a:pt x="1028" y="511"/>
                  <a:pt x="1028" y="512"/>
                </a:cubicBezTo>
                <a:cubicBezTo>
                  <a:pt x="1028" y="512"/>
                  <a:pt x="1027" y="512"/>
                  <a:pt x="1027" y="513"/>
                </a:cubicBezTo>
                <a:cubicBezTo>
                  <a:pt x="1028" y="513"/>
                  <a:pt x="1027" y="513"/>
                  <a:pt x="1027" y="513"/>
                </a:cubicBezTo>
                <a:cubicBezTo>
                  <a:pt x="1027" y="513"/>
                  <a:pt x="1027" y="514"/>
                  <a:pt x="1027" y="514"/>
                </a:cubicBezTo>
                <a:cubicBezTo>
                  <a:pt x="1027" y="514"/>
                  <a:pt x="1027" y="515"/>
                  <a:pt x="1027" y="515"/>
                </a:cubicBezTo>
                <a:cubicBezTo>
                  <a:pt x="1027" y="515"/>
                  <a:pt x="1028" y="514"/>
                  <a:pt x="1028" y="515"/>
                </a:cubicBezTo>
                <a:cubicBezTo>
                  <a:pt x="1028" y="515"/>
                  <a:pt x="1028" y="515"/>
                  <a:pt x="1027" y="515"/>
                </a:cubicBezTo>
                <a:cubicBezTo>
                  <a:pt x="1027" y="516"/>
                  <a:pt x="1028" y="517"/>
                  <a:pt x="1029" y="517"/>
                </a:cubicBezTo>
                <a:cubicBezTo>
                  <a:pt x="1029" y="518"/>
                  <a:pt x="1029" y="518"/>
                  <a:pt x="1029" y="519"/>
                </a:cubicBezTo>
                <a:cubicBezTo>
                  <a:pt x="1029" y="519"/>
                  <a:pt x="1028" y="520"/>
                  <a:pt x="1028" y="521"/>
                </a:cubicBezTo>
                <a:cubicBezTo>
                  <a:pt x="1028" y="521"/>
                  <a:pt x="1028" y="523"/>
                  <a:pt x="1028" y="524"/>
                </a:cubicBezTo>
                <a:cubicBezTo>
                  <a:pt x="1028" y="524"/>
                  <a:pt x="1028" y="524"/>
                  <a:pt x="1028" y="524"/>
                </a:cubicBezTo>
                <a:cubicBezTo>
                  <a:pt x="1028" y="524"/>
                  <a:pt x="1028" y="525"/>
                  <a:pt x="1028" y="525"/>
                </a:cubicBezTo>
                <a:cubicBezTo>
                  <a:pt x="1028" y="525"/>
                  <a:pt x="1027" y="525"/>
                  <a:pt x="1028" y="526"/>
                </a:cubicBezTo>
                <a:cubicBezTo>
                  <a:pt x="1028" y="526"/>
                  <a:pt x="1028" y="526"/>
                  <a:pt x="1028" y="527"/>
                </a:cubicBezTo>
                <a:cubicBezTo>
                  <a:pt x="1027" y="527"/>
                  <a:pt x="1027" y="528"/>
                  <a:pt x="1027" y="528"/>
                </a:cubicBezTo>
                <a:cubicBezTo>
                  <a:pt x="1027" y="529"/>
                  <a:pt x="1027" y="528"/>
                  <a:pt x="1027" y="529"/>
                </a:cubicBezTo>
                <a:cubicBezTo>
                  <a:pt x="1027" y="529"/>
                  <a:pt x="1027" y="529"/>
                  <a:pt x="1026" y="529"/>
                </a:cubicBezTo>
                <a:cubicBezTo>
                  <a:pt x="1026" y="529"/>
                  <a:pt x="1026" y="530"/>
                  <a:pt x="1026" y="530"/>
                </a:cubicBezTo>
                <a:cubicBezTo>
                  <a:pt x="1026" y="530"/>
                  <a:pt x="1026" y="531"/>
                  <a:pt x="1026" y="531"/>
                </a:cubicBezTo>
                <a:cubicBezTo>
                  <a:pt x="1025" y="531"/>
                  <a:pt x="1025" y="532"/>
                  <a:pt x="1025" y="532"/>
                </a:cubicBezTo>
                <a:cubicBezTo>
                  <a:pt x="1026" y="532"/>
                  <a:pt x="1026" y="532"/>
                  <a:pt x="1027" y="532"/>
                </a:cubicBezTo>
                <a:cubicBezTo>
                  <a:pt x="1027" y="532"/>
                  <a:pt x="1028" y="532"/>
                  <a:pt x="1028" y="532"/>
                </a:cubicBezTo>
                <a:cubicBezTo>
                  <a:pt x="1028" y="533"/>
                  <a:pt x="1028" y="533"/>
                  <a:pt x="1028" y="533"/>
                </a:cubicBezTo>
                <a:cubicBezTo>
                  <a:pt x="1028" y="533"/>
                  <a:pt x="1028" y="534"/>
                  <a:pt x="1029" y="533"/>
                </a:cubicBezTo>
                <a:cubicBezTo>
                  <a:pt x="1028" y="534"/>
                  <a:pt x="1028" y="533"/>
                  <a:pt x="1028" y="533"/>
                </a:cubicBezTo>
                <a:cubicBezTo>
                  <a:pt x="1027" y="533"/>
                  <a:pt x="1028" y="532"/>
                  <a:pt x="1027" y="533"/>
                </a:cubicBezTo>
                <a:cubicBezTo>
                  <a:pt x="1027" y="533"/>
                  <a:pt x="1026" y="533"/>
                  <a:pt x="1026" y="533"/>
                </a:cubicBezTo>
                <a:cubicBezTo>
                  <a:pt x="1027" y="534"/>
                  <a:pt x="1027" y="535"/>
                  <a:pt x="1027" y="536"/>
                </a:cubicBezTo>
                <a:cubicBezTo>
                  <a:pt x="1027" y="536"/>
                  <a:pt x="1026" y="536"/>
                  <a:pt x="1026" y="536"/>
                </a:cubicBezTo>
                <a:cubicBezTo>
                  <a:pt x="1026" y="535"/>
                  <a:pt x="1026" y="535"/>
                  <a:pt x="1025" y="535"/>
                </a:cubicBezTo>
                <a:cubicBezTo>
                  <a:pt x="1025" y="536"/>
                  <a:pt x="1025" y="536"/>
                  <a:pt x="1025" y="536"/>
                </a:cubicBezTo>
                <a:cubicBezTo>
                  <a:pt x="1025" y="536"/>
                  <a:pt x="1026" y="537"/>
                  <a:pt x="1026" y="537"/>
                </a:cubicBezTo>
                <a:cubicBezTo>
                  <a:pt x="1027" y="538"/>
                  <a:pt x="1027" y="538"/>
                  <a:pt x="1028" y="538"/>
                </a:cubicBezTo>
                <a:cubicBezTo>
                  <a:pt x="1028" y="539"/>
                  <a:pt x="1029" y="538"/>
                  <a:pt x="1029" y="538"/>
                </a:cubicBezTo>
                <a:cubicBezTo>
                  <a:pt x="1028" y="539"/>
                  <a:pt x="1028" y="539"/>
                  <a:pt x="1028" y="539"/>
                </a:cubicBezTo>
                <a:cubicBezTo>
                  <a:pt x="1028" y="539"/>
                  <a:pt x="1028" y="540"/>
                  <a:pt x="1028" y="540"/>
                </a:cubicBezTo>
                <a:cubicBezTo>
                  <a:pt x="1028" y="539"/>
                  <a:pt x="1028" y="539"/>
                  <a:pt x="1027" y="539"/>
                </a:cubicBezTo>
                <a:cubicBezTo>
                  <a:pt x="1027" y="539"/>
                  <a:pt x="1026" y="538"/>
                  <a:pt x="1026" y="538"/>
                </a:cubicBezTo>
                <a:cubicBezTo>
                  <a:pt x="1026" y="539"/>
                  <a:pt x="1026" y="539"/>
                  <a:pt x="1026" y="539"/>
                </a:cubicBezTo>
                <a:cubicBezTo>
                  <a:pt x="1026" y="539"/>
                  <a:pt x="1025" y="538"/>
                  <a:pt x="1025" y="538"/>
                </a:cubicBezTo>
                <a:cubicBezTo>
                  <a:pt x="1025" y="538"/>
                  <a:pt x="1025" y="538"/>
                  <a:pt x="1025" y="539"/>
                </a:cubicBezTo>
                <a:cubicBezTo>
                  <a:pt x="1025" y="540"/>
                  <a:pt x="1025" y="541"/>
                  <a:pt x="1025" y="542"/>
                </a:cubicBezTo>
                <a:cubicBezTo>
                  <a:pt x="1025" y="542"/>
                  <a:pt x="1024" y="543"/>
                  <a:pt x="1024" y="543"/>
                </a:cubicBezTo>
                <a:cubicBezTo>
                  <a:pt x="1024" y="544"/>
                  <a:pt x="1024" y="544"/>
                  <a:pt x="1024" y="544"/>
                </a:cubicBezTo>
                <a:cubicBezTo>
                  <a:pt x="1024" y="544"/>
                  <a:pt x="1023" y="545"/>
                  <a:pt x="1023" y="545"/>
                </a:cubicBezTo>
                <a:cubicBezTo>
                  <a:pt x="1023" y="545"/>
                  <a:pt x="1023" y="546"/>
                  <a:pt x="1023" y="545"/>
                </a:cubicBezTo>
                <a:cubicBezTo>
                  <a:pt x="1023" y="545"/>
                  <a:pt x="1023" y="544"/>
                  <a:pt x="1023" y="544"/>
                </a:cubicBezTo>
                <a:cubicBezTo>
                  <a:pt x="1023" y="544"/>
                  <a:pt x="1023" y="545"/>
                  <a:pt x="1022" y="545"/>
                </a:cubicBezTo>
                <a:cubicBezTo>
                  <a:pt x="1022" y="545"/>
                  <a:pt x="1022" y="545"/>
                  <a:pt x="1022" y="544"/>
                </a:cubicBezTo>
                <a:cubicBezTo>
                  <a:pt x="1022" y="544"/>
                  <a:pt x="1021" y="544"/>
                  <a:pt x="1021" y="545"/>
                </a:cubicBezTo>
                <a:cubicBezTo>
                  <a:pt x="1021" y="545"/>
                  <a:pt x="1022" y="546"/>
                  <a:pt x="1022" y="546"/>
                </a:cubicBezTo>
                <a:cubicBezTo>
                  <a:pt x="1022" y="546"/>
                  <a:pt x="1023" y="547"/>
                  <a:pt x="1023" y="548"/>
                </a:cubicBezTo>
                <a:cubicBezTo>
                  <a:pt x="1023" y="548"/>
                  <a:pt x="1023" y="549"/>
                  <a:pt x="1023" y="549"/>
                </a:cubicBezTo>
                <a:cubicBezTo>
                  <a:pt x="1023" y="549"/>
                  <a:pt x="1024" y="550"/>
                  <a:pt x="1024" y="550"/>
                </a:cubicBezTo>
                <a:cubicBezTo>
                  <a:pt x="1024" y="549"/>
                  <a:pt x="1025" y="549"/>
                  <a:pt x="1025" y="549"/>
                </a:cubicBezTo>
                <a:cubicBezTo>
                  <a:pt x="1025" y="549"/>
                  <a:pt x="1025" y="549"/>
                  <a:pt x="1025" y="550"/>
                </a:cubicBezTo>
                <a:cubicBezTo>
                  <a:pt x="1025" y="550"/>
                  <a:pt x="1025" y="550"/>
                  <a:pt x="1024" y="550"/>
                </a:cubicBezTo>
                <a:cubicBezTo>
                  <a:pt x="1024" y="550"/>
                  <a:pt x="1024" y="550"/>
                  <a:pt x="1024" y="550"/>
                </a:cubicBezTo>
                <a:cubicBezTo>
                  <a:pt x="1024" y="550"/>
                  <a:pt x="1024" y="551"/>
                  <a:pt x="1024" y="551"/>
                </a:cubicBezTo>
                <a:cubicBezTo>
                  <a:pt x="1024" y="551"/>
                  <a:pt x="1025" y="551"/>
                  <a:pt x="1025" y="550"/>
                </a:cubicBezTo>
                <a:cubicBezTo>
                  <a:pt x="1026" y="550"/>
                  <a:pt x="1026" y="550"/>
                  <a:pt x="1026" y="550"/>
                </a:cubicBezTo>
                <a:cubicBezTo>
                  <a:pt x="1026" y="551"/>
                  <a:pt x="1026" y="551"/>
                  <a:pt x="1026" y="551"/>
                </a:cubicBezTo>
                <a:cubicBezTo>
                  <a:pt x="1026" y="551"/>
                  <a:pt x="1025" y="551"/>
                  <a:pt x="1025" y="551"/>
                </a:cubicBezTo>
                <a:cubicBezTo>
                  <a:pt x="1024" y="551"/>
                  <a:pt x="1024" y="551"/>
                  <a:pt x="1024" y="552"/>
                </a:cubicBezTo>
                <a:cubicBezTo>
                  <a:pt x="1024" y="552"/>
                  <a:pt x="1024" y="553"/>
                  <a:pt x="1025" y="553"/>
                </a:cubicBezTo>
                <a:cubicBezTo>
                  <a:pt x="1025" y="552"/>
                  <a:pt x="1026" y="553"/>
                  <a:pt x="1026" y="553"/>
                </a:cubicBezTo>
                <a:cubicBezTo>
                  <a:pt x="1026" y="553"/>
                  <a:pt x="1027" y="554"/>
                  <a:pt x="1026" y="554"/>
                </a:cubicBezTo>
                <a:cubicBezTo>
                  <a:pt x="1026" y="554"/>
                  <a:pt x="1026" y="553"/>
                  <a:pt x="1025" y="553"/>
                </a:cubicBezTo>
                <a:cubicBezTo>
                  <a:pt x="1025" y="553"/>
                  <a:pt x="1025" y="553"/>
                  <a:pt x="1025" y="553"/>
                </a:cubicBezTo>
                <a:cubicBezTo>
                  <a:pt x="1025" y="553"/>
                  <a:pt x="1026" y="554"/>
                  <a:pt x="1026" y="555"/>
                </a:cubicBezTo>
                <a:cubicBezTo>
                  <a:pt x="1027" y="555"/>
                  <a:pt x="1027" y="555"/>
                  <a:pt x="1027" y="556"/>
                </a:cubicBezTo>
                <a:cubicBezTo>
                  <a:pt x="1027" y="556"/>
                  <a:pt x="1027" y="556"/>
                  <a:pt x="1027" y="556"/>
                </a:cubicBezTo>
                <a:cubicBezTo>
                  <a:pt x="1028" y="557"/>
                  <a:pt x="1028" y="557"/>
                  <a:pt x="1029" y="557"/>
                </a:cubicBezTo>
                <a:cubicBezTo>
                  <a:pt x="1029" y="557"/>
                  <a:pt x="1029" y="557"/>
                  <a:pt x="1029" y="557"/>
                </a:cubicBezTo>
                <a:cubicBezTo>
                  <a:pt x="1030" y="557"/>
                  <a:pt x="1030" y="558"/>
                  <a:pt x="1029" y="558"/>
                </a:cubicBezTo>
                <a:cubicBezTo>
                  <a:pt x="1029" y="558"/>
                  <a:pt x="1029" y="558"/>
                  <a:pt x="1028" y="557"/>
                </a:cubicBezTo>
                <a:cubicBezTo>
                  <a:pt x="1028" y="557"/>
                  <a:pt x="1028" y="557"/>
                  <a:pt x="1028" y="557"/>
                </a:cubicBezTo>
                <a:cubicBezTo>
                  <a:pt x="1027" y="557"/>
                  <a:pt x="1028" y="557"/>
                  <a:pt x="1028" y="558"/>
                </a:cubicBezTo>
                <a:cubicBezTo>
                  <a:pt x="1029" y="559"/>
                  <a:pt x="1030" y="560"/>
                  <a:pt x="1031" y="560"/>
                </a:cubicBezTo>
                <a:cubicBezTo>
                  <a:pt x="1031" y="561"/>
                  <a:pt x="1033" y="562"/>
                  <a:pt x="1033" y="563"/>
                </a:cubicBezTo>
                <a:cubicBezTo>
                  <a:pt x="1033" y="563"/>
                  <a:pt x="1033" y="564"/>
                  <a:pt x="1033" y="564"/>
                </a:cubicBezTo>
                <a:cubicBezTo>
                  <a:pt x="1034" y="564"/>
                  <a:pt x="1035" y="565"/>
                  <a:pt x="1035" y="565"/>
                </a:cubicBezTo>
                <a:cubicBezTo>
                  <a:pt x="1035" y="565"/>
                  <a:pt x="1035" y="566"/>
                  <a:pt x="1035" y="566"/>
                </a:cubicBezTo>
                <a:cubicBezTo>
                  <a:pt x="1036" y="567"/>
                  <a:pt x="1036" y="567"/>
                  <a:pt x="1036" y="567"/>
                </a:cubicBezTo>
                <a:cubicBezTo>
                  <a:pt x="1036" y="567"/>
                  <a:pt x="1037" y="568"/>
                  <a:pt x="1037" y="568"/>
                </a:cubicBezTo>
                <a:cubicBezTo>
                  <a:pt x="1037" y="568"/>
                  <a:pt x="1038" y="569"/>
                  <a:pt x="1038" y="569"/>
                </a:cubicBezTo>
                <a:cubicBezTo>
                  <a:pt x="1039" y="570"/>
                  <a:pt x="1040" y="571"/>
                  <a:pt x="1040" y="571"/>
                </a:cubicBezTo>
                <a:cubicBezTo>
                  <a:pt x="1040" y="572"/>
                  <a:pt x="1040" y="573"/>
                  <a:pt x="1040" y="573"/>
                </a:cubicBezTo>
                <a:cubicBezTo>
                  <a:pt x="1040" y="573"/>
                  <a:pt x="1041" y="575"/>
                  <a:pt x="1041" y="575"/>
                </a:cubicBezTo>
                <a:cubicBezTo>
                  <a:pt x="1042" y="574"/>
                  <a:pt x="1042" y="573"/>
                  <a:pt x="1043" y="573"/>
                </a:cubicBezTo>
                <a:cubicBezTo>
                  <a:pt x="1044" y="573"/>
                  <a:pt x="1044" y="572"/>
                  <a:pt x="1044" y="572"/>
                </a:cubicBezTo>
                <a:cubicBezTo>
                  <a:pt x="1044" y="571"/>
                  <a:pt x="1045" y="571"/>
                  <a:pt x="1045" y="571"/>
                </a:cubicBezTo>
                <a:cubicBezTo>
                  <a:pt x="1046" y="571"/>
                  <a:pt x="1046" y="570"/>
                  <a:pt x="1046" y="570"/>
                </a:cubicBezTo>
                <a:cubicBezTo>
                  <a:pt x="1046" y="570"/>
                  <a:pt x="1047" y="571"/>
                  <a:pt x="1047" y="571"/>
                </a:cubicBezTo>
                <a:cubicBezTo>
                  <a:pt x="1048" y="571"/>
                  <a:pt x="1047" y="572"/>
                  <a:pt x="1048" y="572"/>
                </a:cubicBezTo>
                <a:cubicBezTo>
                  <a:pt x="1048" y="572"/>
                  <a:pt x="1048" y="572"/>
                  <a:pt x="1048" y="572"/>
                </a:cubicBezTo>
                <a:cubicBezTo>
                  <a:pt x="1048" y="572"/>
                  <a:pt x="1048" y="572"/>
                  <a:pt x="1047" y="572"/>
                </a:cubicBezTo>
                <a:cubicBezTo>
                  <a:pt x="1047" y="573"/>
                  <a:pt x="1046" y="573"/>
                  <a:pt x="1045" y="574"/>
                </a:cubicBezTo>
                <a:cubicBezTo>
                  <a:pt x="1045" y="574"/>
                  <a:pt x="1044" y="574"/>
                  <a:pt x="1044" y="575"/>
                </a:cubicBezTo>
                <a:cubicBezTo>
                  <a:pt x="1044" y="575"/>
                  <a:pt x="1045" y="576"/>
                  <a:pt x="1045" y="577"/>
                </a:cubicBezTo>
                <a:cubicBezTo>
                  <a:pt x="1045" y="578"/>
                  <a:pt x="1045" y="579"/>
                  <a:pt x="1044" y="579"/>
                </a:cubicBezTo>
                <a:cubicBezTo>
                  <a:pt x="1044" y="579"/>
                  <a:pt x="1043" y="580"/>
                  <a:pt x="1043" y="580"/>
                </a:cubicBezTo>
                <a:cubicBezTo>
                  <a:pt x="1043" y="580"/>
                  <a:pt x="1043" y="580"/>
                  <a:pt x="1043" y="581"/>
                </a:cubicBezTo>
                <a:cubicBezTo>
                  <a:pt x="1043" y="581"/>
                  <a:pt x="1044" y="581"/>
                  <a:pt x="1044" y="581"/>
                </a:cubicBezTo>
                <a:cubicBezTo>
                  <a:pt x="1044" y="582"/>
                  <a:pt x="1043" y="582"/>
                  <a:pt x="1043" y="582"/>
                </a:cubicBezTo>
                <a:cubicBezTo>
                  <a:pt x="1043" y="582"/>
                  <a:pt x="1043" y="582"/>
                  <a:pt x="1043" y="582"/>
                </a:cubicBezTo>
                <a:cubicBezTo>
                  <a:pt x="1043" y="582"/>
                  <a:pt x="1043" y="582"/>
                  <a:pt x="1043" y="583"/>
                </a:cubicBezTo>
                <a:cubicBezTo>
                  <a:pt x="1044" y="584"/>
                  <a:pt x="1045" y="585"/>
                  <a:pt x="1045" y="586"/>
                </a:cubicBezTo>
                <a:cubicBezTo>
                  <a:pt x="1045" y="587"/>
                  <a:pt x="1046" y="587"/>
                  <a:pt x="1046" y="588"/>
                </a:cubicBezTo>
                <a:cubicBezTo>
                  <a:pt x="1046" y="589"/>
                  <a:pt x="1046" y="590"/>
                  <a:pt x="1047" y="591"/>
                </a:cubicBezTo>
                <a:cubicBezTo>
                  <a:pt x="1047" y="592"/>
                  <a:pt x="1048" y="595"/>
                  <a:pt x="1049" y="596"/>
                </a:cubicBezTo>
                <a:cubicBezTo>
                  <a:pt x="1049" y="597"/>
                  <a:pt x="1050" y="597"/>
                  <a:pt x="1050" y="598"/>
                </a:cubicBezTo>
                <a:cubicBezTo>
                  <a:pt x="1050" y="599"/>
                  <a:pt x="1049" y="599"/>
                  <a:pt x="1050" y="599"/>
                </a:cubicBezTo>
                <a:cubicBezTo>
                  <a:pt x="1050" y="600"/>
                  <a:pt x="1050" y="600"/>
                  <a:pt x="1049" y="601"/>
                </a:cubicBezTo>
                <a:cubicBezTo>
                  <a:pt x="1049" y="601"/>
                  <a:pt x="1048" y="602"/>
                  <a:pt x="1048" y="602"/>
                </a:cubicBezTo>
                <a:cubicBezTo>
                  <a:pt x="1047" y="603"/>
                  <a:pt x="1047" y="603"/>
                  <a:pt x="1047" y="603"/>
                </a:cubicBezTo>
                <a:cubicBezTo>
                  <a:pt x="1048" y="603"/>
                  <a:pt x="1048" y="605"/>
                  <a:pt x="1048" y="605"/>
                </a:cubicBezTo>
                <a:cubicBezTo>
                  <a:pt x="1048" y="606"/>
                  <a:pt x="1048" y="607"/>
                  <a:pt x="1049" y="607"/>
                </a:cubicBezTo>
                <a:cubicBezTo>
                  <a:pt x="1049" y="608"/>
                  <a:pt x="1049" y="609"/>
                  <a:pt x="1049" y="609"/>
                </a:cubicBezTo>
                <a:cubicBezTo>
                  <a:pt x="1050" y="610"/>
                  <a:pt x="1050" y="610"/>
                  <a:pt x="1050" y="611"/>
                </a:cubicBezTo>
                <a:cubicBezTo>
                  <a:pt x="1050" y="611"/>
                  <a:pt x="1050" y="612"/>
                  <a:pt x="1051" y="612"/>
                </a:cubicBezTo>
                <a:cubicBezTo>
                  <a:pt x="1051" y="613"/>
                  <a:pt x="1052" y="614"/>
                  <a:pt x="1052" y="614"/>
                </a:cubicBezTo>
                <a:cubicBezTo>
                  <a:pt x="1052" y="614"/>
                  <a:pt x="1052" y="615"/>
                  <a:pt x="1052" y="615"/>
                </a:cubicBezTo>
                <a:cubicBezTo>
                  <a:pt x="1053" y="616"/>
                  <a:pt x="1052" y="617"/>
                  <a:pt x="1052" y="618"/>
                </a:cubicBezTo>
                <a:cubicBezTo>
                  <a:pt x="1052" y="618"/>
                  <a:pt x="1052" y="619"/>
                  <a:pt x="1052" y="620"/>
                </a:cubicBezTo>
                <a:cubicBezTo>
                  <a:pt x="1052" y="621"/>
                  <a:pt x="1052" y="622"/>
                  <a:pt x="1052" y="622"/>
                </a:cubicBezTo>
                <a:cubicBezTo>
                  <a:pt x="1052" y="623"/>
                  <a:pt x="1051" y="623"/>
                  <a:pt x="1051" y="624"/>
                </a:cubicBezTo>
                <a:cubicBezTo>
                  <a:pt x="1051" y="625"/>
                  <a:pt x="1051" y="625"/>
                  <a:pt x="1051" y="625"/>
                </a:cubicBezTo>
                <a:cubicBezTo>
                  <a:pt x="1050" y="626"/>
                  <a:pt x="1050" y="626"/>
                  <a:pt x="1050" y="627"/>
                </a:cubicBezTo>
                <a:cubicBezTo>
                  <a:pt x="1050" y="627"/>
                  <a:pt x="1049" y="627"/>
                  <a:pt x="1049" y="627"/>
                </a:cubicBezTo>
                <a:cubicBezTo>
                  <a:pt x="1048" y="627"/>
                  <a:pt x="1048" y="628"/>
                  <a:pt x="1047" y="628"/>
                </a:cubicBezTo>
                <a:cubicBezTo>
                  <a:pt x="1047" y="628"/>
                  <a:pt x="1047" y="628"/>
                  <a:pt x="1047" y="629"/>
                </a:cubicBezTo>
                <a:cubicBezTo>
                  <a:pt x="1047" y="629"/>
                  <a:pt x="1047" y="630"/>
                  <a:pt x="1046" y="630"/>
                </a:cubicBezTo>
                <a:cubicBezTo>
                  <a:pt x="1046" y="631"/>
                  <a:pt x="1045" y="631"/>
                  <a:pt x="1045" y="632"/>
                </a:cubicBezTo>
                <a:cubicBezTo>
                  <a:pt x="1045" y="632"/>
                  <a:pt x="1045" y="632"/>
                  <a:pt x="1044" y="633"/>
                </a:cubicBezTo>
                <a:cubicBezTo>
                  <a:pt x="1044" y="633"/>
                  <a:pt x="1044" y="633"/>
                  <a:pt x="1044" y="634"/>
                </a:cubicBezTo>
                <a:cubicBezTo>
                  <a:pt x="1044" y="634"/>
                  <a:pt x="1044" y="635"/>
                  <a:pt x="1044" y="635"/>
                </a:cubicBezTo>
                <a:cubicBezTo>
                  <a:pt x="1044" y="636"/>
                  <a:pt x="1044" y="636"/>
                  <a:pt x="1043" y="637"/>
                </a:cubicBezTo>
                <a:cubicBezTo>
                  <a:pt x="1043" y="638"/>
                  <a:pt x="1043" y="639"/>
                  <a:pt x="1043" y="640"/>
                </a:cubicBezTo>
                <a:cubicBezTo>
                  <a:pt x="1043" y="641"/>
                  <a:pt x="1043" y="641"/>
                  <a:pt x="1043" y="642"/>
                </a:cubicBezTo>
                <a:cubicBezTo>
                  <a:pt x="1042" y="643"/>
                  <a:pt x="1042" y="643"/>
                  <a:pt x="1042" y="643"/>
                </a:cubicBezTo>
                <a:cubicBezTo>
                  <a:pt x="1042" y="644"/>
                  <a:pt x="1042" y="645"/>
                  <a:pt x="1042" y="646"/>
                </a:cubicBezTo>
                <a:cubicBezTo>
                  <a:pt x="1041" y="646"/>
                  <a:pt x="1041" y="647"/>
                  <a:pt x="1041" y="647"/>
                </a:cubicBezTo>
                <a:cubicBezTo>
                  <a:pt x="1041" y="648"/>
                  <a:pt x="1041" y="649"/>
                  <a:pt x="1040" y="649"/>
                </a:cubicBezTo>
                <a:cubicBezTo>
                  <a:pt x="1040" y="649"/>
                  <a:pt x="1039" y="649"/>
                  <a:pt x="1040" y="650"/>
                </a:cubicBezTo>
                <a:cubicBezTo>
                  <a:pt x="1040" y="650"/>
                  <a:pt x="1040" y="651"/>
                  <a:pt x="1040" y="652"/>
                </a:cubicBezTo>
                <a:cubicBezTo>
                  <a:pt x="1040" y="653"/>
                  <a:pt x="1040" y="655"/>
                  <a:pt x="1040" y="655"/>
                </a:cubicBezTo>
                <a:cubicBezTo>
                  <a:pt x="1040" y="656"/>
                  <a:pt x="1039" y="656"/>
                  <a:pt x="1039" y="655"/>
                </a:cubicBezTo>
                <a:cubicBezTo>
                  <a:pt x="1039" y="654"/>
                  <a:pt x="1039" y="654"/>
                  <a:pt x="1039" y="655"/>
                </a:cubicBezTo>
                <a:cubicBezTo>
                  <a:pt x="1039" y="655"/>
                  <a:pt x="1040" y="656"/>
                  <a:pt x="1040" y="656"/>
                </a:cubicBezTo>
                <a:cubicBezTo>
                  <a:pt x="1040" y="657"/>
                  <a:pt x="1040" y="659"/>
                  <a:pt x="1040" y="659"/>
                </a:cubicBezTo>
                <a:cubicBezTo>
                  <a:pt x="1040" y="659"/>
                  <a:pt x="1039" y="661"/>
                  <a:pt x="1039" y="662"/>
                </a:cubicBezTo>
                <a:cubicBezTo>
                  <a:pt x="1039" y="663"/>
                  <a:pt x="1040" y="664"/>
                  <a:pt x="1040" y="665"/>
                </a:cubicBezTo>
                <a:cubicBezTo>
                  <a:pt x="1040" y="665"/>
                  <a:pt x="1041" y="666"/>
                  <a:pt x="1041" y="667"/>
                </a:cubicBezTo>
                <a:cubicBezTo>
                  <a:pt x="1042" y="668"/>
                  <a:pt x="1041" y="668"/>
                  <a:pt x="1042" y="669"/>
                </a:cubicBezTo>
                <a:cubicBezTo>
                  <a:pt x="1043" y="669"/>
                  <a:pt x="1044" y="671"/>
                  <a:pt x="1044" y="672"/>
                </a:cubicBezTo>
                <a:cubicBezTo>
                  <a:pt x="1045" y="673"/>
                  <a:pt x="1045" y="673"/>
                  <a:pt x="1045" y="674"/>
                </a:cubicBezTo>
                <a:cubicBezTo>
                  <a:pt x="1046" y="674"/>
                  <a:pt x="1046" y="675"/>
                  <a:pt x="1046" y="676"/>
                </a:cubicBezTo>
                <a:cubicBezTo>
                  <a:pt x="1047" y="677"/>
                  <a:pt x="1047" y="678"/>
                  <a:pt x="1047" y="678"/>
                </a:cubicBezTo>
                <a:cubicBezTo>
                  <a:pt x="1048" y="679"/>
                  <a:pt x="1048" y="679"/>
                  <a:pt x="1048" y="680"/>
                </a:cubicBezTo>
                <a:cubicBezTo>
                  <a:pt x="1048" y="680"/>
                  <a:pt x="1048" y="681"/>
                  <a:pt x="1049" y="682"/>
                </a:cubicBezTo>
                <a:cubicBezTo>
                  <a:pt x="1049" y="683"/>
                  <a:pt x="1049" y="683"/>
                  <a:pt x="1049" y="684"/>
                </a:cubicBezTo>
                <a:cubicBezTo>
                  <a:pt x="1050" y="685"/>
                  <a:pt x="1050" y="685"/>
                  <a:pt x="1051" y="687"/>
                </a:cubicBezTo>
                <a:cubicBezTo>
                  <a:pt x="1051" y="688"/>
                  <a:pt x="1052" y="688"/>
                  <a:pt x="1052" y="689"/>
                </a:cubicBezTo>
                <a:cubicBezTo>
                  <a:pt x="1053" y="690"/>
                  <a:pt x="1053" y="690"/>
                  <a:pt x="1053" y="691"/>
                </a:cubicBezTo>
                <a:cubicBezTo>
                  <a:pt x="1054" y="692"/>
                  <a:pt x="1055" y="693"/>
                  <a:pt x="1055" y="694"/>
                </a:cubicBezTo>
                <a:cubicBezTo>
                  <a:pt x="1056" y="696"/>
                  <a:pt x="1056" y="696"/>
                  <a:pt x="1056" y="697"/>
                </a:cubicBezTo>
                <a:cubicBezTo>
                  <a:pt x="1056" y="698"/>
                  <a:pt x="1056" y="698"/>
                  <a:pt x="1056" y="699"/>
                </a:cubicBezTo>
                <a:cubicBezTo>
                  <a:pt x="1055" y="699"/>
                  <a:pt x="1055" y="699"/>
                  <a:pt x="1056" y="700"/>
                </a:cubicBezTo>
                <a:cubicBezTo>
                  <a:pt x="1056" y="701"/>
                  <a:pt x="1056" y="701"/>
                  <a:pt x="1056" y="702"/>
                </a:cubicBezTo>
                <a:cubicBezTo>
                  <a:pt x="1055" y="702"/>
                  <a:pt x="1056" y="702"/>
                  <a:pt x="1056" y="703"/>
                </a:cubicBezTo>
                <a:cubicBezTo>
                  <a:pt x="1056" y="704"/>
                  <a:pt x="1056" y="704"/>
                  <a:pt x="1056" y="705"/>
                </a:cubicBezTo>
                <a:cubicBezTo>
                  <a:pt x="1056" y="706"/>
                  <a:pt x="1056" y="705"/>
                  <a:pt x="1056" y="706"/>
                </a:cubicBezTo>
                <a:cubicBezTo>
                  <a:pt x="1056" y="707"/>
                  <a:pt x="1056" y="708"/>
                  <a:pt x="1057" y="709"/>
                </a:cubicBezTo>
                <a:cubicBezTo>
                  <a:pt x="1057" y="710"/>
                  <a:pt x="1056" y="710"/>
                  <a:pt x="1057" y="710"/>
                </a:cubicBezTo>
                <a:cubicBezTo>
                  <a:pt x="1057" y="711"/>
                  <a:pt x="1058" y="712"/>
                  <a:pt x="1058" y="712"/>
                </a:cubicBezTo>
                <a:cubicBezTo>
                  <a:pt x="1058" y="713"/>
                  <a:pt x="1058" y="713"/>
                  <a:pt x="1058" y="714"/>
                </a:cubicBezTo>
                <a:cubicBezTo>
                  <a:pt x="1058" y="714"/>
                  <a:pt x="1058" y="715"/>
                  <a:pt x="1058" y="716"/>
                </a:cubicBezTo>
                <a:cubicBezTo>
                  <a:pt x="1058" y="716"/>
                  <a:pt x="1058" y="717"/>
                  <a:pt x="1058" y="717"/>
                </a:cubicBezTo>
                <a:cubicBezTo>
                  <a:pt x="1058" y="718"/>
                  <a:pt x="1058" y="719"/>
                  <a:pt x="1058" y="720"/>
                </a:cubicBezTo>
                <a:cubicBezTo>
                  <a:pt x="1059" y="720"/>
                  <a:pt x="1058" y="721"/>
                  <a:pt x="1059" y="722"/>
                </a:cubicBezTo>
                <a:cubicBezTo>
                  <a:pt x="1059" y="722"/>
                  <a:pt x="1059" y="722"/>
                  <a:pt x="1059" y="723"/>
                </a:cubicBezTo>
                <a:cubicBezTo>
                  <a:pt x="1060" y="724"/>
                  <a:pt x="1059" y="724"/>
                  <a:pt x="1059" y="725"/>
                </a:cubicBezTo>
                <a:cubicBezTo>
                  <a:pt x="1060" y="726"/>
                  <a:pt x="1060" y="726"/>
                  <a:pt x="1060" y="727"/>
                </a:cubicBezTo>
                <a:cubicBezTo>
                  <a:pt x="1060" y="727"/>
                  <a:pt x="1060" y="729"/>
                  <a:pt x="1061" y="729"/>
                </a:cubicBezTo>
                <a:cubicBezTo>
                  <a:pt x="1061" y="730"/>
                  <a:pt x="1061" y="731"/>
                  <a:pt x="1062" y="731"/>
                </a:cubicBezTo>
                <a:cubicBezTo>
                  <a:pt x="1062" y="732"/>
                  <a:pt x="1063" y="732"/>
                  <a:pt x="1063" y="733"/>
                </a:cubicBezTo>
                <a:cubicBezTo>
                  <a:pt x="1063" y="734"/>
                  <a:pt x="1064" y="735"/>
                  <a:pt x="1065" y="736"/>
                </a:cubicBezTo>
                <a:cubicBezTo>
                  <a:pt x="1066" y="737"/>
                  <a:pt x="1067" y="738"/>
                  <a:pt x="1067" y="738"/>
                </a:cubicBezTo>
                <a:cubicBezTo>
                  <a:pt x="1067" y="738"/>
                  <a:pt x="1067" y="738"/>
                  <a:pt x="1067" y="738"/>
                </a:cubicBezTo>
                <a:cubicBezTo>
                  <a:pt x="1067" y="738"/>
                  <a:pt x="1067" y="738"/>
                  <a:pt x="1068" y="739"/>
                </a:cubicBezTo>
                <a:cubicBezTo>
                  <a:pt x="1068" y="739"/>
                  <a:pt x="1068" y="739"/>
                  <a:pt x="1068" y="740"/>
                </a:cubicBezTo>
                <a:cubicBezTo>
                  <a:pt x="1069" y="740"/>
                  <a:pt x="1069" y="741"/>
                  <a:pt x="1069" y="741"/>
                </a:cubicBezTo>
                <a:cubicBezTo>
                  <a:pt x="1069" y="741"/>
                  <a:pt x="1069" y="743"/>
                  <a:pt x="1070" y="743"/>
                </a:cubicBezTo>
                <a:cubicBezTo>
                  <a:pt x="1070" y="744"/>
                  <a:pt x="1070" y="744"/>
                  <a:pt x="1070" y="745"/>
                </a:cubicBezTo>
                <a:cubicBezTo>
                  <a:pt x="1071" y="746"/>
                  <a:pt x="1071" y="746"/>
                  <a:pt x="1071" y="747"/>
                </a:cubicBezTo>
                <a:cubicBezTo>
                  <a:pt x="1071" y="748"/>
                  <a:pt x="1072" y="749"/>
                  <a:pt x="1072" y="750"/>
                </a:cubicBezTo>
                <a:cubicBezTo>
                  <a:pt x="1072" y="751"/>
                  <a:pt x="1073" y="752"/>
                  <a:pt x="1073" y="753"/>
                </a:cubicBezTo>
                <a:cubicBezTo>
                  <a:pt x="1073" y="754"/>
                  <a:pt x="1074" y="755"/>
                  <a:pt x="1075" y="756"/>
                </a:cubicBezTo>
                <a:cubicBezTo>
                  <a:pt x="1076" y="758"/>
                  <a:pt x="1077" y="758"/>
                  <a:pt x="1077" y="759"/>
                </a:cubicBezTo>
                <a:cubicBezTo>
                  <a:pt x="1077" y="760"/>
                  <a:pt x="1077" y="761"/>
                  <a:pt x="1078" y="762"/>
                </a:cubicBezTo>
                <a:cubicBezTo>
                  <a:pt x="1078" y="763"/>
                  <a:pt x="1078" y="762"/>
                  <a:pt x="1078" y="763"/>
                </a:cubicBezTo>
                <a:cubicBezTo>
                  <a:pt x="1078" y="764"/>
                  <a:pt x="1078" y="764"/>
                  <a:pt x="1078" y="765"/>
                </a:cubicBezTo>
                <a:cubicBezTo>
                  <a:pt x="1077" y="765"/>
                  <a:pt x="1077" y="766"/>
                  <a:pt x="1077" y="766"/>
                </a:cubicBezTo>
                <a:cubicBezTo>
                  <a:pt x="1076" y="767"/>
                  <a:pt x="1076" y="767"/>
                  <a:pt x="1076" y="766"/>
                </a:cubicBezTo>
                <a:cubicBezTo>
                  <a:pt x="1076" y="766"/>
                  <a:pt x="1075" y="766"/>
                  <a:pt x="1075" y="767"/>
                </a:cubicBezTo>
                <a:cubicBezTo>
                  <a:pt x="1075" y="767"/>
                  <a:pt x="1075" y="768"/>
                  <a:pt x="1075" y="768"/>
                </a:cubicBezTo>
                <a:cubicBezTo>
                  <a:pt x="1075" y="768"/>
                  <a:pt x="1075" y="768"/>
                  <a:pt x="1075" y="768"/>
                </a:cubicBezTo>
                <a:cubicBezTo>
                  <a:pt x="1076" y="768"/>
                  <a:pt x="1076" y="769"/>
                  <a:pt x="1076" y="769"/>
                </a:cubicBezTo>
                <a:cubicBezTo>
                  <a:pt x="1076" y="770"/>
                  <a:pt x="1076" y="770"/>
                  <a:pt x="1076" y="770"/>
                </a:cubicBezTo>
                <a:cubicBezTo>
                  <a:pt x="1077" y="771"/>
                  <a:pt x="1077" y="771"/>
                  <a:pt x="1077" y="772"/>
                </a:cubicBezTo>
                <a:cubicBezTo>
                  <a:pt x="1078" y="772"/>
                  <a:pt x="1078" y="773"/>
                  <a:pt x="1078" y="774"/>
                </a:cubicBezTo>
                <a:cubicBezTo>
                  <a:pt x="1078" y="774"/>
                  <a:pt x="1078" y="774"/>
                  <a:pt x="1078" y="775"/>
                </a:cubicBezTo>
                <a:cubicBezTo>
                  <a:pt x="1077" y="775"/>
                  <a:pt x="1077" y="776"/>
                  <a:pt x="1077" y="776"/>
                </a:cubicBezTo>
                <a:cubicBezTo>
                  <a:pt x="1077" y="776"/>
                  <a:pt x="1077" y="776"/>
                  <a:pt x="1078" y="777"/>
                </a:cubicBezTo>
                <a:cubicBezTo>
                  <a:pt x="1078" y="777"/>
                  <a:pt x="1078" y="778"/>
                  <a:pt x="1078" y="777"/>
                </a:cubicBezTo>
                <a:cubicBezTo>
                  <a:pt x="1078" y="777"/>
                  <a:pt x="1078" y="776"/>
                  <a:pt x="1078" y="776"/>
                </a:cubicBezTo>
                <a:cubicBezTo>
                  <a:pt x="1079" y="775"/>
                  <a:pt x="1079" y="776"/>
                  <a:pt x="1079" y="776"/>
                </a:cubicBezTo>
                <a:cubicBezTo>
                  <a:pt x="1080" y="775"/>
                  <a:pt x="1080" y="776"/>
                  <a:pt x="1080" y="776"/>
                </a:cubicBezTo>
                <a:cubicBezTo>
                  <a:pt x="1080" y="776"/>
                  <a:pt x="1080" y="777"/>
                  <a:pt x="1080" y="777"/>
                </a:cubicBezTo>
                <a:cubicBezTo>
                  <a:pt x="1080" y="777"/>
                  <a:pt x="1079" y="778"/>
                  <a:pt x="1080" y="778"/>
                </a:cubicBezTo>
                <a:cubicBezTo>
                  <a:pt x="1081" y="777"/>
                  <a:pt x="1081" y="777"/>
                  <a:pt x="1082" y="778"/>
                </a:cubicBezTo>
                <a:cubicBezTo>
                  <a:pt x="1082" y="778"/>
                  <a:pt x="1082" y="778"/>
                  <a:pt x="1082" y="778"/>
                </a:cubicBezTo>
                <a:cubicBezTo>
                  <a:pt x="1083" y="778"/>
                  <a:pt x="1083" y="778"/>
                  <a:pt x="1083" y="779"/>
                </a:cubicBezTo>
                <a:cubicBezTo>
                  <a:pt x="1083" y="779"/>
                  <a:pt x="1083" y="779"/>
                  <a:pt x="1083" y="779"/>
                </a:cubicBezTo>
                <a:cubicBezTo>
                  <a:pt x="1084" y="780"/>
                  <a:pt x="1084" y="780"/>
                  <a:pt x="1085" y="780"/>
                </a:cubicBezTo>
                <a:cubicBezTo>
                  <a:pt x="1085" y="780"/>
                  <a:pt x="1086" y="780"/>
                  <a:pt x="1086" y="781"/>
                </a:cubicBezTo>
                <a:cubicBezTo>
                  <a:pt x="1087" y="781"/>
                  <a:pt x="1087" y="781"/>
                  <a:pt x="1087" y="780"/>
                </a:cubicBezTo>
                <a:cubicBezTo>
                  <a:pt x="1087" y="780"/>
                  <a:pt x="1088" y="780"/>
                  <a:pt x="1089" y="779"/>
                </a:cubicBezTo>
                <a:cubicBezTo>
                  <a:pt x="1089" y="779"/>
                  <a:pt x="1090" y="778"/>
                  <a:pt x="1090" y="778"/>
                </a:cubicBezTo>
                <a:cubicBezTo>
                  <a:pt x="1091" y="778"/>
                  <a:pt x="1091" y="779"/>
                  <a:pt x="1091" y="778"/>
                </a:cubicBezTo>
                <a:cubicBezTo>
                  <a:pt x="1092" y="778"/>
                  <a:pt x="1092" y="778"/>
                  <a:pt x="1093" y="778"/>
                </a:cubicBezTo>
                <a:cubicBezTo>
                  <a:pt x="1094" y="778"/>
                  <a:pt x="1094" y="778"/>
                  <a:pt x="1094" y="778"/>
                </a:cubicBezTo>
                <a:cubicBezTo>
                  <a:pt x="1095" y="778"/>
                  <a:pt x="1095" y="777"/>
                  <a:pt x="1096" y="778"/>
                </a:cubicBezTo>
                <a:cubicBezTo>
                  <a:pt x="1097" y="778"/>
                  <a:pt x="1097" y="778"/>
                  <a:pt x="1098" y="778"/>
                </a:cubicBezTo>
                <a:cubicBezTo>
                  <a:pt x="1098" y="777"/>
                  <a:pt x="1098" y="776"/>
                  <a:pt x="1099" y="776"/>
                </a:cubicBezTo>
                <a:cubicBezTo>
                  <a:pt x="1099" y="777"/>
                  <a:pt x="1099" y="776"/>
                  <a:pt x="1100" y="776"/>
                </a:cubicBezTo>
                <a:cubicBezTo>
                  <a:pt x="1100" y="775"/>
                  <a:pt x="1101" y="776"/>
                  <a:pt x="1101" y="776"/>
                </a:cubicBezTo>
                <a:cubicBezTo>
                  <a:pt x="1102" y="775"/>
                  <a:pt x="1102" y="775"/>
                  <a:pt x="1102" y="775"/>
                </a:cubicBezTo>
                <a:cubicBezTo>
                  <a:pt x="1103" y="775"/>
                  <a:pt x="1104" y="775"/>
                  <a:pt x="1104" y="776"/>
                </a:cubicBezTo>
                <a:cubicBezTo>
                  <a:pt x="1104" y="776"/>
                  <a:pt x="1104" y="775"/>
                  <a:pt x="1105" y="776"/>
                </a:cubicBezTo>
                <a:cubicBezTo>
                  <a:pt x="1106" y="776"/>
                  <a:pt x="1107" y="776"/>
                  <a:pt x="1107" y="775"/>
                </a:cubicBezTo>
                <a:cubicBezTo>
                  <a:pt x="1107" y="775"/>
                  <a:pt x="1108" y="775"/>
                  <a:pt x="1109" y="775"/>
                </a:cubicBezTo>
                <a:cubicBezTo>
                  <a:pt x="1109" y="775"/>
                  <a:pt x="1110" y="775"/>
                  <a:pt x="1111" y="775"/>
                </a:cubicBezTo>
                <a:cubicBezTo>
                  <a:pt x="1112" y="776"/>
                  <a:pt x="1111" y="776"/>
                  <a:pt x="1112" y="776"/>
                </a:cubicBezTo>
                <a:cubicBezTo>
                  <a:pt x="1113" y="776"/>
                  <a:pt x="1113" y="776"/>
                  <a:pt x="1114" y="776"/>
                </a:cubicBezTo>
                <a:cubicBezTo>
                  <a:pt x="1114" y="776"/>
                  <a:pt x="1115" y="776"/>
                  <a:pt x="1115" y="776"/>
                </a:cubicBezTo>
                <a:cubicBezTo>
                  <a:pt x="1115" y="775"/>
                  <a:pt x="1116" y="775"/>
                  <a:pt x="1117" y="775"/>
                </a:cubicBezTo>
                <a:cubicBezTo>
                  <a:pt x="1117" y="775"/>
                  <a:pt x="1119" y="776"/>
                  <a:pt x="1119" y="775"/>
                </a:cubicBezTo>
                <a:cubicBezTo>
                  <a:pt x="1120" y="775"/>
                  <a:pt x="1119" y="775"/>
                  <a:pt x="1120" y="774"/>
                </a:cubicBezTo>
                <a:cubicBezTo>
                  <a:pt x="1120" y="774"/>
                  <a:pt x="1120" y="773"/>
                  <a:pt x="1121" y="773"/>
                </a:cubicBezTo>
                <a:cubicBezTo>
                  <a:pt x="1122" y="773"/>
                  <a:pt x="1122" y="773"/>
                  <a:pt x="1124" y="773"/>
                </a:cubicBezTo>
                <a:cubicBezTo>
                  <a:pt x="1125" y="773"/>
                  <a:pt x="1125" y="773"/>
                  <a:pt x="1126" y="773"/>
                </a:cubicBezTo>
                <a:cubicBezTo>
                  <a:pt x="1126" y="773"/>
                  <a:pt x="1128" y="772"/>
                  <a:pt x="1128" y="772"/>
                </a:cubicBezTo>
                <a:cubicBezTo>
                  <a:pt x="1129" y="771"/>
                  <a:pt x="1132" y="769"/>
                  <a:pt x="1133" y="769"/>
                </a:cubicBezTo>
                <a:cubicBezTo>
                  <a:pt x="1134" y="768"/>
                  <a:pt x="1134" y="767"/>
                  <a:pt x="1135" y="767"/>
                </a:cubicBezTo>
                <a:cubicBezTo>
                  <a:pt x="1135" y="767"/>
                  <a:pt x="1136" y="766"/>
                  <a:pt x="1136" y="766"/>
                </a:cubicBezTo>
                <a:cubicBezTo>
                  <a:pt x="1137" y="765"/>
                  <a:pt x="1139" y="764"/>
                  <a:pt x="1140" y="763"/>
                </a:cubicBezTo>
                <a:cubicBezTo>
                  <a:pt x="1141" y="762"/>
                  <a:pt x="1141" y="761"/>
                  <a:pt x="1142" y="760"/>
                </a:cubicBezTo>
                <a:cubicBezTo>
                  <a:pt x="1143" y="759"/>
                  <a:pt x="1144" y="758"/>
                  <a:pt x="1145" y="757"/>
                </a:cubicBezTo>
                <a:cubicBezTo>
                  <a:pt x="1146" y="756"/>
                  <a:pt x="1148" y="755"/>
                  <a:pt x="1149" y="753"/>
                </a:cubicBezTo>
                <a:cubicBezTo>
                  <a:pt x="1149" y="752"/>
                  <a:pt x="1150" y="750"/>
                  <a:pt x="1151" y="749"/>
                </a:cubicBezTo>
                <a:cubicBezTo>
                  <a:pt x="1151" y="748"/>
                  <a:pt x="1153" y="744"/>
                  <a:pt x="1154" y="743"/>
                </a:cubicBezTo>
                <a:cubicBezTo>
                  <a:pt x="1155" y="742"/>
                  <a:pt x="1157" y="740"/>
                  <a:pt x="1157" y="740"/>
                </a:cubicBezTo>
                <a:cubicBezTo>
                  <a:pt x="1158" y="740"/>
                  <a:pt x="1159" y="740"/>
                  <a:pt x="1159" y="740"/>
                </a:cubicBezTo>
                <a:cubicBezTo>
                  <a:pt x="1159" y="739"/>
                  <a:pt x="1159" y="739"/>
                  <a:pt x="1159" y="739"/>
                </a:cubicBezTo>
                <a:cubicBezTo>
                  <a:pt x="1160" y="739"/>
                  <a:pt x="1161" y="738"/>
                  <a:pt x="1161" y="737"/>
                </a:cubicBezTo>
                <a:cubicBezTo>
                  <a:pt x="1161" y="736"/>
                  <a:pt x="1162" y="736"/>
                  <a:pt x="1162" y="735"/>
                </a:cubicBezTo>
                <a:cubicBezTo>
                  <a:pt x="1162" y="733"/>
                  <a:pt x="1163" y="730"/>
                  <a:pt x="1164" y="729"/>
                </a:cubicBezTo>
                <a:cubicBezTo>
                  <a:pt x="1164" y="728"/>
                  <a:pt x="1165" y="726"/>
                  <a:pt x="1165" y="726"/>
                </a:cubicBezTo>
                <a:cubicBezTo>
                  <a:pt x="1165" y="726"/>
                  <a:pt x="1165" y="724"/>
                  <a:pt x="1165" y="723"/>
                </a:cubicBezTo>
                <a:cubicBezTo>
                  <a:pt x="1165" y="722"/>
                  <a:pt x="1165" y="720"/>
                  <a:pt x="1165" y="721"/>
                </a:cubicBezTo>
                <a:cubicBezTo>
                  <a:pt x="1165" y="721"/>
                  <a:pt x="1165" y="721"/>
                  <a:pt x="1164" y="721"/>
                </a:cubicBezTo>
                <a:cubicBezTo>
                  <a:pt x="1164" y="721"/>
                  <a:pt x="1163" y="721"/>
                  <a:pt x="1163" y="720"/>
                </a:cubicBezTo>
                <a:cubicBezTo>
                  <a:pt x="1164" y="719"/>
                  <a:pt x="1164" y="719"/>
                  <a:pt x="1164" y="718"/>
                </a:cubicBezTo>
                <a:cubicBezTo>
                  <a:pt x="1164" y="718"/>
                  <a:pt x="1165" y="717"/>
                  <a:pt x="1165" y="717"/>
                </a:cubicBezTo>
                <a:cubicBezTo>
                  <a:pt x="1166" y="716"/>
                  <a:pt x="1169" y="714"/>
                  <a:pt x="1170" y="714"/>
                </a:cubicBezTo>
                <a:cubicBezTo>
                  <a:pt x="1171" y="713"/>
                  <a:pt x="1174" y="712"/>
                  <a:pt x="1175" y="712"/>
                </a:cubicBezTo>
                <a:cubicBezTo>
                  <a:pt x="1176" y="712"/>
                  <a:pt x="1178" y="711"/>
                  <a:pt x="1179" y="710"/>
                </a:cubicBezTo>
                <a:cubicBezTo>
                  <a:pt x="1180" y="709"/>
                  <a:pt x="1180" y="709"/>
                  <a:pt x="1181" y="707"/>
                </a:cubicBezTo>
                <a:cubicBezTo>
                  <a:pt x="1181" y="706"/>
                  <a:pt x="1181" y="705"/>
                  <a:pt x="1181" y="705"/>
                </a:cubicBezTo>
                <a:cubicBezTo>
                  <a:pt x="1181" y="704"/>
                  <a:pt x="1181" y="704"/>
                  <a:pt x="1181" y="705"/>
                </a:cubicBezTo>
                <a:cubicBezTo>
                  <a:pt x="1181" y="705"/>
                  <a:pt x="1181" y="705"/>
                  <a:pt x="1180" y="705"/>
                </a:cubicBezTo>
                <a:cubicBezTo>
                  <a:pt x="1180" y="705"/>
                  <a:pt x="1180" y="705"/>
                  <a:pt x="1180" y="705"/>
                </a:cubicBezTo>
                <a:cubicBezTo>
                  <a:pt x="1180" y="704"/>
                  <a:pt x="1181" y="703"/>
                  <a:pt x="1181" y="703"/>
                </a:cubicBezTo>
                <a:cubicBezTo>
                  <a:pt x="1181" y="702"/>
                  <a:pt x="1181" y="702"/>
                  <a:pt x="1181" y="701"/>
                </a:cubicBezTo>
                <a:cubicBezTo>
                  <a:pt x="1181" y="701"/>
                  <a:pt x="1181" y="700"/>
                  <a:pt x="1181" y="700"/>
                </a:cubicBezTo>
                <a:cubicBezTo>
                  <a:pt x="1182" y="699"/>
                  <a:pt x="1182" y="699"/>
                  <a:pt x="1182" y="698"/>
                </a:cubicBezTo>
                <a:cubicBezTo>
                  <a:pt x="1182" y="698"/>
                  <a:pt x="1181" y="698"/>
                  <a:pt x="1181" y="697"/>
                </a:cubicBezTo>
                <a:cubicBezTo>
                  <a:pt x="1181" y="696"/>
                  <a:pt x="1182" y="695"/>
                  <a:pt x="1182" y="695"/>
                </a:cubicBezTo>
                <a:cubicBezTo>
                  <a:pt x="1182" y="694"/>
                  <a:pt x="1182" y="694"/>
                  <a:pt x="1182" y="693"/>
                </a:cubicBezTo>
                <a:cubicBezTo>
                  <a:pt x="1182" y="693"/>
                  <a:pt x="1182" y="693"/>
                  <a:pt x="1181" y="693"/>
                </a:cubicBezTo>
                <a:cubicBezTo>
                  <a:pt x="1181" y="694"/>
                  <a:pt x="1181" y="694"/>
                  <a:pt x="1181" y="695"/>
                </a:cubicBezTo>
                <a:cubicBezTo>
                  <a:pt x="1181" y="695"/>
                  <a:pt x="1181" y="695"/>
                  <a:pt x="1181" y="695"/>
                </a:cubicBezTo>
                <a:cubicBezTo>
                  <a:pt x="1180" y="695"/>
                  <a:pt x="1180" y="695"/>
                  <a:pt x="1180" y="694"/>
                </a:cubicBezTo>
                <a:cubicBezTo>
                  <a:pt x="1181" y="693"/>
                  <a:pt x="1181" y="692"/>
                  <a:pt x="1181" y="691"/>
                </a:cubicBezTo>
                <a:cubicBezTo>
                  <a:pt x="1180" y="691"/>
                  <a:pt x="1181" y="690"/>
                  <a:pt x="1180" y="689"/>
                </a:cubicBezTo>
                <a:cubicBezTo>
                  <a:pt x="1180" y="689"/>
                  <a:pt x="1180" y="688"/>
                  <a:pt x="1180" y="688"/>
                </a:cubicBezTo>
                <a:cubicBezTo>
                  <a:pt x="1180" y="687"/>
                  <a:pt x="1180" y="687"/>
                  <a:pt x="1180" y="687"/>
                </a:cubicBezTo>
                <a:cubicBezTo>
                  <a:pt x="1179" y="687"/>
                  <a:pt x="1179" y="686"/>
                  <a:pt x="1179" y="685"/>
                </a:cubicBezTo>
                <a:cubicBezTo>
                  <a:pt x="1180" y="685"/>
                  <a:pt x="1180" y="685"/>
                  <a:pt x="1179" y="684"/>
                </a:cubicBezTo>
                <a:cubicBezTo>
                  <a:pt x="1179" y="684"/>
                  <a:pt x="1179" y="683"/>
                  <a:pt x="1179" y="683"/>
                </a:cubicBezTo>
                <a:cubicBezTo>
                  <a:pt x="1178" y="683"/>
                  <a:pt x="1178" y="683"/>
                  <a:pt x="1178" y="682"/>
                </a:cubicBezTo>
                <a:cubicBezTo>
                  <a:pt x="1178" y="682"/>
                  <a:pt x="1178" y="682"/>
                  <a:pt x="1177" y="682"/>
                </a:cubicBezTo>
                <a:cubicBezTo>
                  <a:pt x="1177" y="681"/>
                  <a:pt x="1177" y="681"/>
                  <a:pt x="1177" y="680"/>
                </a:cubicBezTo>
                <a:cubicBezTo>
                  <a:pt x="1177" y="680"/>
                  <a:pt x="1177" y="679"/>
                  <a:pt x="1178" y="679"/>
                </a:cubicBezTo>
                <a:cubicBezTo>
                  <a:pt x="1178" y="679"/>
                  <a:pt x="1177" y="678"/>
                  <a:pt x="1178" y="678"/>
                </a:cubicBezTo>
                <a:cubicBezTo>
                  <a:pt x="1178" y="677"/>
                  <a:pt x="1178" y="677"/>
                  <a:pt x="1178" y="677"/>
                </a:cubicBezTo>
                <a:cubicBezTo>
                  <a:pt x="1177" y="676"/>
                  <a:pt x="1177" y="676"/>
                  <a:pt x="1177" y="675"/>
                </a:cubicBezTo>
                <a:cubicBezTo>
                  <a:pt x="1176" y="675"/>
                  <a:pt x="1177" y="675"/>
                  <a:pt x="1177" y="675"/>
                </a:cubicBezTo>
                <a:cubicBezTo>
                  <a:pt x="1177" y="676"/>
                  <a:pt x="1178" y="677"/>
                  <a:pt x="1178" y="677"/>
                </a:cubicBezTo>
                <a:cubicBezTo>
                  <a:pt x="1179" y="677"/>
                  <a:pt x="1180" y="677"/>
                  <a:pt x="1180" y="676"/>
                </a:cubicBezTo>
                <a:cubicBezTo>
                  <a:pt x="1181" y="675"/>
                  <a:pt x="1182" y="674"/>
                  <a:pt x="1183" y="674"/>
                </a:cubicBezTo>
                <a:cubicBezTo>
                  <a:pt x="1183" y="673"/>
                  <a:pt x="1183" y="672"/>
                  <a:pt x="1184" y="671"/>
                </a:cubicBezTo>
                <a:cubicBezTo>
                  <a:pt x="1185" y="671"/>
                  <a:pt x="1186" y="671"/>
                  <a:pt x="1186" y="670"/>
                </a:cubicBezTo>
                <a:cubicBezTo>
                  <a:pt x="1186" y="670"/>
                  <a:pt x="1186" y="671"/>
                  <a:pt x="1187" y="671"/>
                </a:cubicBezTo>
                <a:cubicBezTo>
                  <a:pt x="1187" y="670"/>
                  <a:pt x="1187" y="670"/>
                  <a:pt x="1187" y="670"/>
                </a:cubicBezTo>
                <a:cubicBezTo>
                  <a:pt x="1187" y="669"/>
                  <a:pt x="1187" y="669"/>
                  <a:pt x="1187" y="669"/>
                </a:cubicBezTo>
                <a:cubicBezTo>
                  <a:pt x="1187" y="669"/>
                  <a:pt x="1187" y="670"/>
                  <a:pt x="1188" y="670"/>
                </a:cubicBezTo>
                <a:cubicBezTo>
                  <a:pt x="1188" y="670"/>
                  <a:pt x="1188" y="670"/>
                  <a:pt x="1188" y="669"/>
                </a:cubicBezTo>
                <a:cubicBezTo>
                  <a:pt x="1188" y="669"/>
                  <a:pt x="1188" y="669"/>
                  <a:pt x="1188" y="668"/>
                </a:cubicBezTo>
                <a:cubicBezTo>
                  <a:pt x="1189" y="668"/>
                  <a:pt x="1190" y="667"/>
                  <a:pt x="1190" y="666"/>
                </a:cubicBezTo>
                <a:cubicBezTo>
                  <a:pt x="1191" y="666"/>
                  <a:pt x="1191" y="665"/>
                  <a:pt x="1191" y="665"/>
                </a:cubicBezTo>
                <a:cubicBezTo>
                  <a:pt x="1191" y="665"/>
                  <a:pt x="1191" y="665"/>
                  <a:pt x="1191" y="664"/>
                </a:cubicBezTo>
                <a:cubicBezTo>
                  <a:pt x="1191" y="664"/>
                  <a:pt x="1190" y="664"/>
                  <a:pt x="1191" y="664"/>
                </a:cubicBezTo>
                <a:cubicBezTo>
                  <a:pt x="1191" y="664"/>
                  <a:pt x="1191" y="664"/>
                  <a:pt x="1191" y="664"/>
                </a:cubicBezTo>
                <a:cubicBezTo>
                  <a:pt x="1192" y="664"/>
                  <a:pt x="1192" y="664"/>
                  <a:pt x="1192" y="664"/>
                </a:cubicBezTo>
                <a:cubicBezTo>
                  <a:pt x="1193" y="663"/>
                  <a:pt x="1194" y="662"/>
                  <a:pt x="1194" y="662"/>
                </a:cubicBezTo>
                <a:cubicBezTo>
                  <a:pt x="1195" y="661"/>
                  <a:pt x="1197" y="660"/>
                  <a:pt x="1198" y="660"/>
                </a:cubicBezTo>
                <a:cubicBezTo>
                  <a:pt x="1198" y="660"/>
                  <a:pt x="1199" y="659"/>
                  <a:pt x="1199" y="659"/>
                </a:cubicBezTo>
                <a:cubicBezTo>
                  <a:pt x="1199" y="659"/>
                  <a:pt x="1199" y="659"/>
                  <a:pt x="1200" y="659"/>
                </a:cubicBezTo>
                <a:cubicBezTo>
                  <a:pt x="1200" y="659"/>
                  <a:pt x="1202" y="658"/>
                  <a:pt x="1202" y="658"/>
                </a:cubicBezTo>
                <a:cubicBezTo>
                  <a:pt x="1202" y="658"/>
                  <a:pt x="1202" y="657"/>
                  <a:pt x="1202" y="658"/>
                </a:cubicBezTo>
                <a:cubicBezTo>
                  <a:pt x="1203" y="658"/>
                  <a:pt x="1203" y="658"/>
                  <a:pt x="1204" y="658"/>
                </a:cubicBezTo>
                <a:cubicBezTo>
                  <a:pt x="1204" y="657"/>
                  <a:pt x="1205" y="658"/>
                  <a:pt x="1205" y="657"/>
                </a:cubicBezTo>
                <a:cubicBezTo>
                  <a:pt x="1205" y="657"/>
                  <a:pt x="1205" y="657"/>
                  <a:pt x="1205" y="656"/>
                </a:cubicBezTo>
                <a:cubicBezTo>
                  <a:pt x="1206" y="656"/>
                  <a:pt x="1207" y="655"/>
                  <a:pt x="1208" y="655"/>
                </a:cubicBezTo>
                <a:cubicBezTo>
                  <a:pt x="1208" y="655"/>
                  <a:pt x="1209" y="654"/>
                  <a:pt x="1209" y="654"/>
                </a:cubicBezTo>
                <a:cubicBezTo>
                  <a:pt x="1209" y="653"/>
                  <a:pt x="1209" y="652"/>
                  <a:pt x="1210" y="652"/>
                </a:cubicBezTo>
                <a:cubicBezTo>
                  <a:pt x="1210" y="652"/>
                  <a:pt x="1211" y="651"/>
                  <a:pt x="1211" y="650"/>
                </a:cubicBezTo>
                <a:cubicBezTo>
                  <a:pt x="1211" y="650"/>
                  <a:pt x="1212" y="650"/>
                  <a:pt x="1212" y="649"/>
                </a:cubicBezTo>
                <a:cubicBezTo>
                  <a:pt x="1213" y="649"/>
                  <a:pt x="1213" y="647"/>
                  <a:pt x="1214" y="647"/>
                </a:cubicBezTo>
                <a:cubicBezTo>
                  <a:pt x="1214" y="647"/>
                  <a:pt x="1215" y="646"/>
                  <a:pt x="1215" y="645"/>
                </a:cubicBezTo>
                <a:cubicBezTo>
                  <a:pt x="1215" y="645"/>
                  <a:pt x="1215" y="645"/>
                  <a:pt x="1214" y="645"/>
                </a:cubicBezTo>
                <a:cubicBezTo>
                  <a:pt x="1214" y="645"/>
                  <a:pt x="1214" y="644"/>
                  <a:pt x="1215" y="644"/>
                </a:cubicBezTo>
                <a:cubicBezTo>
                  <a:pt x="1215" y="644"/>
                  <a:pt x="1215" y="644"/>
                  <a:pt x="1215" y="643"/>
                </a:cubicBezTo>
                <a:cubicBezTo>
                  <a:pt x="1215" y="643"/>
                  <a:pt x="1216" y="643"/>
                  <a:pt x="1216" y="642"/>
                </a:cubicBezTo>
                <a:cubicBezTo>
                  <a:pt x="1216" y="642"/>
                  <a:pt x="1216" y="641"/>
                  <a:pt x="1216" y="641"/>
                </a:cubicBezTo>
                <a:cubicBezTo>
                  <a:pt x="1216" y="640"/>
                  <a:pt x="1216" y="640"/>
                  <a:pt x="1215" y="640"/>
                </a:cubicBezTo>
                <a:cubicBezTo>
                  <a:pt x="1215" y="639"/>
                  <a:pt x="1215" y="640"/>
                  <a:pt x="1215" y="640"/>
                </a:cubicBezTo>
                <a:cubicBezTo>
                  <a:pt x="1215" y="640"/>
                  <a:pt x="1215" y="640"/>
                  <a:pt x="1215" y="640"/>
                </a:cubicBezTo>
                <a:cubicBezTo>
                  <a:pt x="1215" y="640"/>
                  <a:pt x="1214" y="639"/>
                  <a:pt x="1215" y="639"/>
                </a:cubicBezTo>
                <a:cubicBezTo>
                  <a:pt x="1215" y="639"/>
                  <a:pt x="1215" y="639"/>
                  <a:pt x="1215" y="638"/>
                </a:cubicBezTo>
                <a:cubicBezTo>
                  <a:pt x="1215" y="638"/>
                  <a:pt x="1215" y="638"/>
                  <a:pt x="1215" y="638"/>
                </a:cubicBezTo>
                <a:cubicBezTo>
                  <a:pt x="1215" y="637"/>
                  <a:pt x="1215" y="637"/>
                  <a:pt x="1215" y="637"/>
                </a:cubicBezTo>
                <a:cubicBezTo>
                  <a:pt x="1215" y="636"/>
                  <a:pt x="1215" y="636"/>
                  <a:pt x="1215" y="635"/>
                </a:cubicBezTo>
                <a:cubicBezTo>
                  <a:pt x="1214" y="635"/>
                  <a:pt x="1214" y="634"/>
                  <a:pt x="1214" y="633"/>
                </a:cubicBezTo>
                <a:cubicBezTo>
                  <a:pt x="1214" y="632"/>
                  <a:pt x="1215" y="632"/>
                  <a:pt x="1215" y="632"/>
                </a:cubicBezTo>
                <a:cubicBezTo>
                  <a:pt x="1215" y="631"/>
                  <a:pt x="1215" y="630"/>
                  <a:pt x="1215" y="630"/>
                </a:cubicBezTo>
                <a:cubicBezTo>
                  <a:pt x="1215" y="629"/>
                  <a:pt x="1214" y="630"/>
                  <a:pt x="1214" y="629"/>
                </a:cubicBezTo>
                <a:cubicBezTo>
                  <a:pt x="1214" y="629"/>
                  <a:pt x="1215" y="629"/>
                  <a:pt x="1215" y="628"/>
                </a:cubicBezTo>
                <a:cubicBezTo>
                  <a:pt x="1215" y="628"/>
                  <a:pt x="1215" y="627"/>
                  <a:pt x="1215" y="627"/>
                </a:cubicBezTo>
                <a:cubicBezTo>
                  <a:pt x="1214" y="626"/>
                  <a:pt x="1214" y="626"/>
                  <a:pt x="1214" y="626"/>
                </a:cubicBezTo>
                <a:cubicBezTo>
                  <a:pt x="1215" y="625"/>
                  <a:pt x="1214" y="625"/>
                  <a:pt x="1214" y="625"/>
                </a:cubicBezTo>
                <a:cubicBezTo>
                  <a:pt x="1214" y="624"/>
                  <a:pt x="1214" y="624"/>
                  <a:pt x="1214" y="623"/>
                </a:cubicBezTo>
                <a:cubicBezTo>
                  <a:pt x="1214" y="622"/>
                  <a:pt x="1214" y="622"/>
                  <a:pt x="1214" y="621"/>
                </a:cubicBezTo>
                <a:cubicBezTo>
                  <a:pt x="1214" y="621"/>
                  <a:pt x="1214" y="621"/>
                  <a:pt x="1214" y="620"/>
                </a:cubicBezTo>
                <a:cubicBezTo>
                  <a:pt x="1214" y="620"/>
                  <a:pt x="1214" y="619"/>
                  <a:pt x="1214" y="619"/>
                </a:cubicBezTo>
                <a:cubicBezTo>
                  <a:pt x="1214" y="618"/>
                  <a:pt x="1214" y="618"/>
                  <a:pt x="1214" y="618"/>
                </a:cubicBezTo>
                <a:cubicBezTo>
                  <a:pt x="1214" y="618"/>
                  <a:pt x="1215" y="617"/>
                  <a:pt x="1215" y="617"/>
                </a:cubicBezTo>
                <a:cubicBezTo>
                  <a:pt x="1215" y="616"/>
                  <a:pt x="1215" y="616"/>
                  <a:pt x="1215" y="616"/>
                </a:cubicBezTo>
                <a:cubicBezTo>
                  <a:pt x="1215" y="615"/>
                  <a:pt x="1215" y="615"/>
                  <a:pt x="1215" y="615"/>
                </a:cubicBezTo>
                <a:cubicBezTo>
                  <a:pt x="1215" y="614"/>
                  <a:pt x="1215" y="615"/>
                  <a:pt x="1215" y="614"/>
                </a:cubicBezTo>
                <a:cubicBezTo>
                  <a:pt x="1215" y="614"/>
                  <a:pt x="1215" y="614"/>
                  <a:pt x="1215" y="614"/>
                </a:cubicBezTo>
                <a:cubicBezTo>
                  <a:pt x="1215" y="613"/>
                  <a:pt x="1215" y="613"/>
                  <a:pt x="1215" y="612"/>
                </a:cubicBezTo>
                <a:cubicBezTo>
                  <a:pt x="1215" y="612"/>
                  <a:pt x="1214" y="612"/>
                  <a:pt x="1214" y="612"/>
                </a:cubicBezTo>
                <a:cubicBezTo>
                  <a:pt x="1214" y="612"/>
                  <a:pt x="1214" y="612"/>
                  <a:pt x="1214" y="611"/>
                </a:cubicBezTo>
                <a:cubicBezTo>
                  <a:pt x="1214" y="611"/>
                  <a:pt x="1214" y="611"/>
                  <a:pt x="1214" y="611"/>
                </a:cubicBezTo>
                <a:cubicBezTo>
                  <a:pt x="1214" y="611"/>
                  <a:pt x="1214" y="611"/>
                  <a:pt x="1214" y="611"/>
                </a:cubicBezTo>
                <a:cubicBezTo>
                  <a:pt x="1214" y="611"/>
                  <a:pt x="1213" y="611"/>
                  <a:pt x="1213" y="611"/>
                </a:cubicBezTo>
                <a:cubicBezTo>
                  <a:pt x="1213" y="611"/>
                  <a:pt x="1212" y="610"/>
                  <a:pt x="1212" y="610"/>
                </a:cubicBezTo>
                <a:cubicBezTo>
                  <a:pt x="1212" y="610"/>
                  <a:pt x="1212" y="610"/>
                  <a:pt x="1212" y="610"/>
                </a:cubicBezTo>
                <a:cubicBezTo>
                  <a:pt x="1212" y="610"/>
                  <a:pt x="1212" y="611"/>
                  <a:pt x="1211" y="610"/>
                </a:cubicBezTo>
                <a:cubicBezTo>
                  <a:pt x="1211" y="610"/>
                  <a:pt x="1211" y="610"/>
                  <a:pt x="1211" y="609"/>
                </a:cubicBezTo>
                <a:cubicBezTo>
                  <a:pt x="1211" y="609"/>
                  <a:pt x="1211" y="609"/>
                  <a:pt x="1210" y="609"/>
                </a:cubicBezTo>
                <a:cubicBezTo>
                  <a:pt x="1210" y="609"/>
                  <a:pt x="1210" y="609"/>
                  <a:pt x="1210" y="609"/>
                </a:cubicBezTo>
                <a:cubicBezTo>
                  <a:pt x="1211" y="608"/>
                  <a:pt x="1211" y="608"/>
                  <a:pt x="1210" y="608"/>
                </a:cubicBezTo>
                <a:cubicBezTo>
                  <a:pt x="1210" y="607"/>
                  <a:pt x="1210" y="607"/>
                  <a:pt x="1210" y="607"/>
                </a:cubicBezTo>
                <a:cubicBezTo>
                  <a:pt x="1210" y="606"/>
                  <a:pt x="1210" y="605"/>
                  <a:pt x="1209" y="605"/>
                </a:cubicBezTo>
                <a:cubicBezTo>
                  <a:pt x="1209" y="605"/>
                  <a:pt x="1209" y="605"/>
                  <a:pt x="1209" y="604"/>
                </a:cubicBezTo>
                <a:cubicBezTo>
                  <a:pt x="1210" y="604"/>
                  <a:pt x="1210" y="604"/>
                  <a:pt x="1210" y="603"/>
                </a:cubicBezTo>
                <a:cubicBezTo>
                  <a:pt x="1209" y="603"/>
                  <a:pt x="1209" y="603"/>
                  <a:pt x="1209" y="603"/>
                </a:cubicBezTo>
                <a:cubicBezTo>
                  <a:pt x="1208" y="603"/>
                  <a:pt x="1209" y="603"/>
                  <a:pt x="1209" y="602"/>
                </a:cubicBezTo>
                <a:cubicBezTo>
                  <a:pt x="1209" y="602"/>
                  <a:pt x="1209" y="602"/>
                  <a:pt x="1208" y="602"/>
                </a:cubicBezTo>
                <a:cubicBezTo>
                  <a:pt x="1208" y="601"/>
                  <a:pt x="1208" y="601"/>
                  <a:pt x="1209" y="601"/>
                </a:cubicBezTo>
                <a:cubicBezTo>
                  <a:pt x="1209" y="601"/>
                  <a:pt x="1209" y="601"/>
                  <a:pt x="1208" y="601"/>
                </a:cubicBezTo>
                <a:cubicBezTo>
                  <a:pt x="1208" y="600"/>
                  <a:pt x="1208" y="600"/>
                  <a:pt x="1208" y="600"/>
                </a:cubicBezTo>
                <a:cubicBezTo>
                  <a:pt x="1208" y="600"/>
                  <a:pt x="1208" y="599"/>
                  <a:pt x="1208" y="599"/>
                </a:cubicBezTo>
                <a:cubicBezTo>
                  <a:pt x="1208" y="598"/>
                  <a:pt x="1208" y="598"/>
                  <a:pt x="1208" y="597"/>
                </a:cubicBezTo>
                <a:cubicBezTo>
                  <a:pt x="1208" y="597"/>
                  <a:pt x="1208" y="597"/>
                  <a:pt x="1208" y="596"/>
                </a:cubicBezTo>
                <a:cubicBezTo>
                  <a:pt x="1209" y="596"/>
                  <a:pt x="1209" y="596"/>
                  <a:pt x="1209" y="595"/>
                </a:cubicBezTo>
                <a:cubicBezTo>
                  <a:pt x="1209" y="595"/>
                  <a:pt x="1208" y="594"/>
                  <a:pt x="1208" y="594"/>
                </a:cubicBezTo>
                <a:cubicBezTo>
                  <a:pt x="1209" y="594"/>
                  <a:pt x="1208" y="594"/>
                  <a:pt x="1208" y="594"/>
                </a:cubicBezTo>
                <a:cubicBezTo>
                  <a:pt x="1208" y="594"/>
                  <a:pt x="1207" y="594"/>
                  <a:pt x="1207" y="594"/>
                </a:cubicBezTo>
                <a:cubicBezTo>
                  <a:pt x="1208" y="594"/>
                  <a:pt x="1208" y="592"/>
                  <a:pt x="1208" y="592"/>
                </a:cubicBezTo>
                <a:cubicBezTo>
                  <a:pt x="1208" y="592"/>
                  <a:pt x="1208" y="591"/>
                  <a:pt x="1208" y="591"/>
                </a:cubicBezTo>
                <a:cubicBezTo>
                  <a:pt x="1208" y="591"/>
                  <a:pt x="1208" y="590"/>
                  <a:pt x="1209" y="589"/>
                </a:cubicBezTo>
                <a:cubicBezTo>
                  <a:pt x="1209" y="589"/>
                  <a:pt x="1209" y="588"/>
                  <a:pt x="1209" y="588"/>
                </a:cubicBezTo>
                <a:cubicBezTo>
                  <a:pt x="1209" y="587"/>
                  <a:pt x="1208" y="587"/>
                  <a:pt x="1208" y="587"/>
                </a:cubicBezTo>
                <a:cubicBezTo>
                  <a:pt x="1208" y="586"/>
                  <a:pt x="1207" y="586"/>
                  <a:pt x="1207" y="585"/>
                </a:cubicBezTo>
                <a:cubicBezTo>
                  <a:pt x="1206" y="585"/>
                  <a:pt x="1206" y="585"/>
                  <a:pt x="1206" y="584"/>
                </a:cubicBezTo>
                <a:cubicBezTo>
                  <a:pt x="1205" y="584"/>
                  <a:pt x="1205" y="584"/>
                  <a:pt x="1205" y="583"/>
                </a:cubicBezTo>
                <a:cubicBezTo>
                  <a:pt x="1205" y="583"/>
                  <a:pt x="1205" y="582"/>
                  <a:pt x="1205" y="582"/>
                </a:cubicBezTo>
                <a:cubicBezTo>
                  <a:pt x="1205" y="581"/>
                  <a:pt x="1205" y="581"/>
                  <a:pt x="1205" y="580"/>
                </a:cubicBezTo>
                <a:cubicBezTo>
                  <a:pt x="1205" y="580"/>
                  <a:pt x="1206" y="579"/>
                  <a:pt x="1206" y="578"/>
                </a:cubicBezTo>
                <a:cubicBezTo>
                  <a:pt x="1206" y="577"/>
                  <a:pt x="1206" y="577"/>
                  <a:pt x="1206" y="577"/>
                </a:cubicBezTo>
                <a:cubicBezTo>
                  <a:pt x="1207" y="576"/>
                  <a:pt x="1207" y="576"/>
                  <a:pt x="1207" y="575"/>
                </a:cubicBezTo>
                <a:cubicBezTo>
                  <a:pt x="1207" y="574"/>
                  <a:pt x="1207" y="573"/>
                  <a:pt x="1207" y="573"/>
                </a:cubicBezTo>
                <a:cubicBezTo>
                  <a:pt x="1207" y="573"/>
                  <a:pt x="1207" y="572"/>
                  <a:pt x="1207" y="572"/>
                </a:cubicBezTo>
                <a:cubicBezTo>
                  <a:pt x="1208" y="572"/>
                  <a:pt x="1208" y="572"/>
                  <a:pt x="1208" y="572"/>
                </a:cubicBezTo>
                <a:cubicBezTo>
                  <a:pt x="1208" y="572"/>
                  <a:pt x="1209" y="572"/>
                  <a:pt x="1209" y="571"/>
                </a:cubicBezTo>
                <a:cubicBezTo>
                  <a:pt x="1210" y="569"/>
                  <a:pt x="1210" y="569"/>
                  <a:pt x="1210" y="568"/>
                </a:cubicBezTo>
                <a:cubicBezTo>
                  <a:pt x="1210" y="567"/>
                  <a:pt x="1211" y="567"/>
                  <a:pt x="1211" y="566"/>
                </a:cubicBezTo>
                <a:cubicBezTo>
                  <a:pt x="1212" y="566"/>
                  <a:pt x="1211" y="565"/>
                  <a:pt x="1212" y="564"/>
                </a:cubicBezTo>
                <a:cubicBezTo>
                  <a:pt x="1212" y="563"/>
                  <a:pt x="1212" y="563"/>
                  <a:pt x="1212" y="563"/>
                </a:cubicBezTo>
                <a:cubicBezTo>
                  <a:pt x="1213" y="563"/>
                  <a:pt x="1213" y="563"/>
                  <a:pt x="1213" y="562"/>
                </a:cubicBezTo>
                <a:cubicBezTo>
                  <a:pt x="1213" y="561"/>
                  <a:pt x="1214" y="561"/>
                  <a:pt x="1214" y="561"/>
                </a:cubicBezTo>
                <a:cubicBezTo>
                  <a:pt x="1213" y="560"/>
                  <a:pt x="1213" y="558"/>
                  <a:pt x="1214" y="558"/>
                </a:cubicBezTo>
                <a:cubicBezTo>
                  <a:pt x="1215" y="557"/>
                  <a:pt x="1216" y="558"/>
                  <a:pt x="1216" y="558"/>
                </a:cubicBezTo>
                <a:cubicBezTo>
                  <a:pt x="1217" y="557"/>
                  <a:pt x="1217" y="557"/>
                  <a:pt x="1217" y="556"/>
                </a:cubicBezTo>
                <a:cubicBezTo>
                  <a:pt x="1217" y="556"/>
                  <a:pt x="1218" y="555"/>
                  <a:pt x="1218" y="556"/>
                </a:cubicBezTo>
                <a:cubicBezTo>
                  <a:pt x="1219" y="556"/>
                  <a:pt x="1219" y="555"/>
                  <a:pt x="1219" y="555"/>
                </a:cubicBezTo>
                <a:cubicBezTo>
                  <a:pt x="1218" y="554"/>
                  <a:pt x="1217" y="554"/>
                  <a:pt x="1218" y="554"/>
                </a:cubicBezTo>
                <a:cubicBezTo>
                  <a:pt x="1218" y="553"/>
                  <a:pt x="1218" y="554"/>
                  <a:pt x="1219" y="554"/>
                </a:cubicBezTo>
                <a:cubicBezTo>
                  <a:pt x="1220" y="554"/>
                  <a:pt x="1220" y="553"/>
                  <a:pt x="1221" y="553"/>
                </a:cubicBezTo>
                <a:cubicBezTo>
                  <a:pt x="1222" y="552"/>
                  <a:pt x="1222" y="551"/>
                  <a:pt x="1222" y="551"/>
                </a:cubicBezTo>
                <a:cubicBezTo>
                  <a:pt x="1222" y="551"/>
                  <a:pt x="1223" y="550"/>
                  <a:pt x="1223" y="549"/>
                </a:cubicBezTo>
                <a:cubicBezTo>
                  <a:pt x="1224" y="548"/>
                  <a:pt x="1224" y="547"/>
                  <a:pt x="1224" y="547"/>
                </a:cubicBezTo>
                <a:cubicBezTo>
                  <a:pt x="1224" y="547"/>
                  <a:pt x="1224" y="546"/>
                  <a:pt x="1224" y="546"/>
                </a:cubicBezTo>
                <a:cubicBezTo>
                  <a:pt x="1224" y="547"/>
                  <a:pt x="1225" y="547"/>
                  <a:pt x="1225" y="546"/>
                </a:cubicBezTo>
                <a:cubicBezTo>
                  <a:pt x="1226" y="546"/>
                  <a:pt x="1226" y="545"/>
                  <a:pt x="1227" y="544"/>
                </a:cubicBezTo>
                <a:cubicBezTo>
                  <a:pt x="1228" y="543"/>
                  <a:pt x="1229" y="541"/>
                  <a:pt x="1230" y="539"/>
                </a:cubicBezTo>
                <a:cubicBezTo>
                  <a:pt x="1232" y="538"/>
                  <a:pt x="1234" y="535"/>
                  <a:pt x="1236" y="533"/>
                </a:cubicBezTo>
                <a:cubicBezTo>
                  <a:pt x="1237" y="532"/>
                  <a:pt x="1240" y="530"/>
                  <a:pt x="1241" y="528"/>
                </a:cubicBezTo>
                <a:cubicBezTo>
                  <a:pt x="1243" y="527"/>
                  <a:pt x="1246" y="525"/>
                  <a:pt x="1248" y="524"/>
                </a:cubicBezTo>
                <a:cubicBezTo>
                  <a:pt x="1249" y="523"/>
                  <a:pt x="1252" y="519"/>
                  <a:pt x="1253" y="518"/>
                </a:cubicBezTo>
                <a:cubicBezTo>
                  <a:pt x="1255" y="517"/>
                  <a:pt x="1256" y="514"/>
                  <a:pt x="1257" y="513"/>
                </a:cubicBezTo>
                <a:cubicBezTo>
                  <a:pt x="1259" y="512"/>
                  <a:pt x="1260" y="509"/>
                  <a:pt x="1261" y="508"/>
                </a:cubicBezTo>
                <a:cubicBezTo>
                  <a:pt x="1262" y="506"/>
                  <a:pt x="1266" y="501"/>
                  <a:pt x="1266" y="500"/>
                </a:cubicBezTo>
                <a:cubicBezTo>
                  <a:pt x="1267" y="498"/>
                  <a:pt x="1268" y="497"/>
                  <a:pt x="1268" y="496"/>
                </a:cubicBezTo>
                <a:cubicBezTo>
                  <a:pt x="1268" y="495"/>
                  <a:pt x="1268" y="494"/>
                  <a:pt x="1268" y="493"/>
                </a:cubicBezTo>
                <a:cubicBezTo>
                  <a:pt x="1268" y="493"/>
                  <a:pt x="1270" y="490"/>
                  <a:pt x="1271" y="489"/>
                </a:cubicBezTo>
                <a:cubicBezTo>
                  <a:pt x="1271" y="487"/>
                  <a:pt x="1272" y="486"/>
                  <a:pt x="1272" y="486"/>
                </a:cubicBezTo>
                <a:cubicBezTo>
                  <a:pt x="1272" y="485"/>
                  <a:pt x="1272" y="485"/>
                  <a:pt x="1272" y="484"/>
                </a:cubicBezTo>
                <a:cubicBezTo>
                  <a:pt x="1273" y="483"/>
                  <a:pt x="1273" y="484"/>
                  <a:pt x="1273" y="483"/>
                </a:cubicBezTo>
                <a:cubicBezTo>
                  <a:pt x="1274" y="482"/>
                  <a:pt x="1275" y="481"/>
                  <a:pt x="1275" y="480"/>
                </a:cubicBezTo>
                <a:cubicBezTo>
                  <a:pt x="1275" y="480"/>
                  <a:pt x="1275" y="479"/>
                  <a:pt x="1276" y="478"/>
                </a:cubicBezTo>
                <a:cubicBezTo>
                  <a:pt x="1276" y="477"/>
                  <a:pt x="1277" y="477"/>
                  <a:pt x="1277" y="477"/>
                </a:cubicBezTo>
                <a:cubicBezTo>
                  <a:pt x="1277" y="476"/>
                  <a:pt x="1277" y="476"/>
                  <a:pt x="1277" y="475"/>
                </a:cubicBezTo>
                <a:cubicBezTo>
                  <a:pt x="1278" y="475"/>
                  <a:pt x="1278" y="474"/>
                  <a:pt x="1278" y="474"/>
                </a:cubicBezTo>
                <a:cubicBezTo>
                  <a:pt x="1278" y="473"/>
                  <a:pt x="1278" y="472"/>
                  <a:pt x="1278" y="471"/>
                </a:cubicBezTo>
                <a:cubicBezTo>
                  <a:pt x="1278" y="470"/>
                  <a:pt x="1278" y="469"/>
                  <a:pt x="1278" y="469"/>
                </a:cubicBezTo>
                <a:cubicBezTo>
                  <a:pt x="1278" y="468"/>
                  <a:pt x="1278" y="468"/>
                  <a:pt x="1279" y="468"/>
                </a:cubicBezTo>
                <a:cubicBezTo>
                  <a:pt x="1280" y="468"/>
                  <a:pt x="1280" y="468"/>
                  <a:pt x="1281" y="468"/>
                </a:cubicBezTo>
                <a:cubicBezTo>
                  <a:pt x="1281" y="468"/>
                  <a:pt x="1281" y="468"/>
                  <a:pt x="1281" y="467"/>
                </a:cubicBezTo>
                <a:cubicBezTo>
                  <a:pt x="1280" y="467"/>
                  <a:pt x="1280" y="467"/>
                  <a:pt x="1280" y="467"/>
                </a:cubicBezTo>
                <a:cubicBezTo>
                  <a:pt x="1280" y="468"/>
                  <a:pt x="1279" y="468"/>
                  <a:pt x="1279" y="468"/>
                </a:cubicBezTo>
                <a:cubicBezTo>
                  <a:pt x="1278" y="468"/>
                  <a:pt x="1279" y="467"/>
                  <a:pt x="1279" y="466"/>
                </a:cubicBezTo>
                <a:cubicBezTo>
                  <a:pt x="1279" y="466"/>
                  <a:pt x="1279" y="465"/>
                  <a:pt x="1279" y="464"/>
                </a:cubicBezTo>
                <a:cubicBezTo>
                  <a:pt x="1279" y="463"/>
                  <a:pt x="1279" y="463"/>
                  <a:pt x="1279" y="462"/>
                </a:cubicBezTo>
                <a:cubicBezTo>
                  <a:pt x="1279" y="462"/>
                  <a:pt x="1279" y="460"/>
                  <a:pt x="1279" y="460"/>
                </a:cubicBezTo>
                <a:cubicBezTo>
                  <a:pt x="1280" y="459"/>
                  <a:pt x="1280" y="458"/>
                  <a:pt x="1280" y="458"/>
                </a:cubicBezTo>
                <a:cubicBezTo>
                  <a:pt x="1280" y="457"/>
                  <a:pt x="1278" y="457"/>
                  <a:pt x="1278" y="457"/>
                </a:cubicBezTo>
                <a:cubicBezTo>
                  <a:pt x="1277" y="457"/>
                  <a:pt x="1276" y="457"/>
                  <a:pt x="1276" y="457"/>
                </a:cubicBezTo>
                <a:cubicBezTo>
                  <a:pt x="1275" y="457"/>
                  <a:pt x="1275" y="458"/>
                  <a:pt x="1275" y="459"/>
                </a:cubicBezTo>
                <a:cubicBezTo>
                  <a:pt x="1275" y="459"/>
                  <a:pt x="1273" y="460"/>
                  <a:pt x="1272" y="460"/>
                </a:cubicBezTo>
                <a:cubicBezTo>
                  <a:pt x="1272" y="460"/>
                  <a:pt x="1272" y="460"/>
                  <a:pt x="1271" y="460"/>
                </a:cubicBezTo>
                <a:cubicBezTo>
                  <a:pt x="1270" y="460"/>
                  <a:pt x="1269" y="461"/>
                  <a:pt x="1268" y="461"/>
                </a:cubicBezTo>
                <a:cubicBezTo>
                  <a:pt x="1267" y="461"/>
                  <a:pt x="1267" y="462"/>
                  <a:pt x="1266" y="462"/>
                </a:cubicBezTo>
                <a:cubicBezTo>
                  <a:pt x="1265" y="462"/>
                  <a:pt x="1264" y="461"/>
                  <a:pt x="1263" y="461"/>
                </a:cubicBezTo>
                <a:cubicBezTo>
                  <a:pt x="1262" y="461"/>
                  <a:pt x="1262" y="462"/>
                  <a:pt x="1261" y="462"/>
                </a:cubicBezTo>
                <a:cubicBezTo>
                  <a:pt x="1260" y="463"/>
                  <a:pt x="1259" y="462"/>
                  <a:pt x="1258" y="463"/>
                </a:cubicBezTo>
                <a:cubicBezTo>
                  <a:pt x="1258" y="463"/>
                  <a:pt x="1257" y="462"/>
                  <a:pt x="1257" y="462"/>
                </a:cubicBezTo>
                <a:cubicBezTo>
                  <a:pt x="1256" y="462"/>
                  <a:pt x="1255" y="463"/>
                  <a:pt x="1254" y="464"/>
                </a:cubicBezTo>
                <a:cubicBezTo>
                  <a:pt x="1254" y="464"/>
                  <a:pt x="1253" y="465"/>
                  <a:pt x="1252" y="465"/>
                </a:cubicBezTo>
                <a:cubicBezTo>
                  <a:pt x="1251" y="466"/>
                  <a:pt x="1250" y="466"/>
                  <a:pt x="1250" y="465"/>
                </a:cubicBezTo>
                <a:cubicBezTo>
                  <a:pt x="1249" y="465"/>
                  <a:pt x="1250" y="465"/>
                  <a:pt x="1249" y="465"/>
                </a:cubicBezTo>
                <a:cubicBezTo>
                  <a:pt x="1248" y="465"/>
                  <a:pt x="1248" y="465"/>
                  <a:pt x="1247" y="465"/>
                </a:cubicBezTo>
                <a:cubicBezTo>
                  <a:pt x="1246" y="465"/>
                  <a:pt x="1247" y="464"/>
                  <a:pt x="1246" y="465"/>
                </a:cubicBezTo>
                <a:cubicBezTo>
                  <a:pt x="1246" y="465"/>
                  <a:pt x="1245" y="466"/>
                  <a:pt x="1244" y="466"/>
                </a:cubicBezTo>
                <a:cubicBezTo>
                  <a:pt x="1244" y="466"/>
                  <a:pt x="1243" y="467"/>
                  <a:pt x="1243" y="467"/>
                </a:cubicBezTo>
                <a:cubicBezTo>
                  <a:pt x="1242" y="468"/>
                  <a:pt x="1242" y="468"/>
                  <a:pt x="1241" y="467"/>
                </a:cubicBezTo>
                <a:cubicBezTo>
                  <a:pt x="1240" y="467"/>
                  <a:pt x="1240" y="468"/>
                  <a:pt x="1239" y="468"/>
                </a:cubicBezTo>
                <a:cubicBezTo>
                  <a:pt x="1238" y="468"/>
                  <a:pt x="1237" y="467"/>
                  <a:pt x="1237" y="467"/>
                </a:cubicBezTo>
                <a:cubicBezTo>
                  <a:pt x="1236" y="466"/>
                  <a:pt x="1234" y="464"/>
                  <a:pt x="1233" y="463"/>
                </a:cubicBezTo>
                <a:cubicBezTo>
                  <a:pt x="1233" y="462"/>
                  <a:pt x="1233" y="462"/>
                  <a:pt x="1233" y="461"/>
                </a:cubicBezTo>
                <a:cubicBezTo>
                  <a:pt x="1232" y="461"/>
                  <a:pt x="1231" y="460"/>
                  <a:pt x="1231" y="460"/>
                </a:cubicBezTo>
                <a:cubicBezTo>
                  <a:pt x="1231" y="460"/>
                  <a:pt x="1230" y="460"/>
                  <a:pt x="1229" y="459"/>
                </a:cubicBezTo>
                <a:cubicBezTo>
                  <a:pt x="1229" y="459"/>
                  <a:pt x="1228" y="459"/>
                  <a:pt x="1228" y="460"/>
                </a:cubicBezTo>
                <a:cubicBezTo>
                  <a:pt x="1228" y="460"/>
                  <a:pt x="1227" y="461"/>
                  <a:pt x="1227" y="460"/>
                </a:cubicBezTo>
                <a:cubicBezTo>
                  <a:pt x="1227" y="460"/>
                  <a:pt x="1227" y="459"/>
                  <a:pt x="1227" y="460"/>
                </a:cubicBezTo>
                <a:cubicBezTo>
                  <a:pt x="1228" y="460"/>
                  <a:pt x="1228" y="459"/>
                  <a:pt x="1228" y="459"/>
                </a:cubicBezTo>
                <a:cubicBezTo>
                  <a:pt x="1228" y="458"/>
                  <a:pt x="1229" y="458"/>
                  <a:pt x="1229" y="458"/>
                </a:cubicBezTo>
                <a:cubicBezTo>
                  <a:pt x="1229" y="458"/>
                  <a:pt x="1230" y="458"/>
                  <a:pt x="1230" y="457"/>
                </a:cubicBezTo>
                <a:cubicBezTo>
                  <a:pt x="1231" y="457"/>
                  <a:pt x="1232" y="457"/>
                  <a:pt x="1232" y="456"/>
                </a:cubicBezTo>
                <a:cubicBezTo>
                  <a:pt x="1232" y="456"/>
                  <a:pt x="1232" y="455"/>
                  <a:pt x="1232" y="455"/>
                </a:cubicBezTo>
                <a:cubicBezTo>
                  <a:pt x="1232" y="454"/>
                  <a:pt x="1231" y="453"/>
                  <a:pt x="1231" y="453"/>
                </a:cubicBezTo>
                <a:cubicBezTo>
                  <a:pt x="1230" y="453"/>
                  <a:pt x="1230" y="452"/>
                  <a:pt x="1230" y="452"/>
                </a:cubicBezTo>
                <a:cubicBezTo>
                  <a:pt x="1230" y="452"/>
                  <a:pt x="1230" y="451"/>
                  <a:pt x="1230" y="451"/>
                </a:cubicBezTo>
                <a:cubicBezTo>
                  <a:pt x="1229" y="450"/>
                  <a:pt x="1229" y="451"/>
                  <a:pt x="1229" y="451"/>
                </a:cubicBezTo>
                <a:cubicBezTo>
                  <a:pt x="1229" y="451"/>
                  <a:pt x="1228" y="450"/>
                  <a:pt x="1228" y="450"/>
                </a:cubicBezTo>
                <a:cubicBezTo>
                  <a:pt x="1228" y="450"/>
                  <a:pt x="1227" y="449"/>
                  <a:pt x="1227" y="449"/>
                </a:cubicBezTo>
                <a:cubicBezTo>
                  <a:pt x="1227" y="449"/>
                  <a:pt x="1226" y="448"/>
                  <a:pt x="1226" y="448"/>
                </a:cubicBezTo>
                <a:cubicBezTo>
                  <a:pt x="1226" y="448"/>
                  <a:pt x="1225" y="448"/>
                  <a:pt x="1225" y="448"/>
                </a:cubicBezTo>
                <a:cubicBezTo>
                  <a:pt x="1225" y="447"/>
                  <a:pt x="1225" y="447"/>
                  <a:pt x="1225" y="446"/>
                </a:cubicBezTo>
                <a:cubicBezTo>
                  <a:pt x="1225" y="446"/>
                  <a:pt x="1225" y="445"/>
                  <a:pt x="1225" y="445"/>
                </a:cubicBezTo>
                <a:cubicBezTo>
                  <a:pt x="1224" y="445"/>
                  <a:pt x="1224" y="445"/>
                  <a:pt x="1224" y="445"/>
                </a:cubicBezTo>
                <a:cubicBezTo>
                  <a:pt x="1223" y="444"/>
                  <a:pt x="1223" y="444"/>
                  <a:pt x="1222" y="444"/>
                </a:cubicBezTo>
                <a:cubicBezTo>
                  <a:pt x="1222" y="443"/>
                  <a:pt x="1221" y="443"/>
                  <a:pt x="1221" y="443"/>
                </a:cubicBezTo>
                <a:cubicBezTo>
                  <a:pt x="1220" y="442"/>
                  <a:pt x="1218" y="439"/>
                  <a:pt x="1218" y="439"/>
                </a:cubicBezTo>
                <a:cubicBezTo>
                  <a:pt x="1218" y="438"/>
                  <a:pt x="1217" y="438"/>
                  <a:pt x="1217" y="438"/>
                </a:cubicBezTo>
                <a:cubicBezTo>
                  <a:pt x="1217" y="438"/>
                  <a:pt x="1216" y="438"/>
                  <a:pt x="1216" y="438"/>
                </a:cubicBezTo>
                <a:cubicBezTo>
                  <a:pt x="1215" y="438"/>
                  <a:pt x="1215" y="437"/>
                  <a:pt x="1215" y="437"/>
                </a:cubicBezTo>
                <a:cubicBezTo>
                  <a:pt x="1214" y="436"/>
                  <a:pt x="1214" y="436"/>
                  <a:pt x="1213" y="436"/>
                </a:cubicBezTo>
                <a:cubicBezTo>
                  <a:pt x="1212" y="436"/>
                  <a:pt x="1212" y="436"/>
                  <a:pt x="1212" y="436"/>
                </a:cubicBezTo>
                <a:cubicBezTo>
                  <a:pt x="1211" y="435"/>
                  <a:pt x="1211" y="434"/>
                  <a:pt x="1211" y="434"/>
                </a:cubicBezTo>
                <a:cubicBezTo>
                  <a:pt x="1211" y="433"/>
                  <a:pt x="1210" y="433"/>
                  <a:pt x="1210" y="433"/>
                </a:cubicBezTo>
                <a:cubicBezTo>
                  <a:pt x="1209" y="433"/>
                  <a:pt x="1209" y="433"/>
                  <a:pt x="1209" y="434"/>
                </a:cubicBezTo>
                <a:cubicBezTo>
                  <a:pt x="1209" y="434"/>
                  <a:pt x="1210" y="434"/>
                  <a:pt x="1210" y="435"/>
                </a:cubicBezTo>
                <a:cubicBezTo>
                  <a:pt x="1210" y="436"/>
                  <a:pt x="1210" y="436"/>
                  <a:pt x="1209" y="435"/>
                </a:cubicBezTo>
                <a:cubicBezTo>
                  <a:pt x="1209" y="435"/>
                  <a:pt x="1209" y="434"/>
                  <a:pt x="1208" y="434"/>
                </a:cubicBezTo>
                <a:cubicBezTo>
                  <a:pt x="1208" y="433"/>
                  <a:pt x="1208" y="433"/>
                  <a:pt x="1208" y="433"/>
                </a:cubicBezTo>
                <a:cubicBezTo>
                  <a:pt x="1208" y="432"/>
                  <a:pt x="1207" y="432"/>
                  <a:pt x="1207" y="431"/>
                </a:cubicBezTo>
                <a:cubicBezTo>
                  <a:pt x="1207" y="431"/>
                  <a:pt x="1207" y="430"/>
                  <a:pt x="1206" y="430"/>
                </a:cubicBezTo>
                <a:cubicBezTo>
                  <a:pt x="1206" y="429"/>
                  <a:pt x="1206" y="428"/>
                  <a:pt x="1206" y="427"/>
                </a:cubicBezTo>
                <a:cubicBezTo>
                  <a:pt x="1205" y="426"/>
                  <a:pt x="1205" y="425"/>
                  <a:pt x="1205" y="424"/>
                </a:cubicBezTo>
                <a:cubicBezTo>
                  <a:pt x="1205" y="423"/>
                  <a:pt x="1204" y="421"/>
                  <a:pt x="1204" y="421"/>
                </a:cubicBezTo>
                <a:cubicBezTo>
                  <a:pt x="1204" y="421"/>
                  <a:pt x="1204" y="420"/>
                  <a:pt x="1204" y="420"/>
                </a:cubicBezTo>
                <a:cubicBezTo>
                  <a:pt x="1203" y="419"/>
                  <a:pt x="1203" y="418"/>
                  <a:pt x="1203" y="417"/>
                </a:cubicBezTo>
                <a:cubicBezTo>
                  <a:pt x="1202" y="417"/>
                  <a:pt x="1201" y="415"/>
                  <a:pt x="1201" y="415"/>
                </a:cubicBezTo>
                <a:cubicBezTo>
                  <a:pt x="1201" y="415"/>
                  <a:pt x="1201" y="414"/>
                  <a:pt x="1200" y="414"/>
                </a:cubicBezTo>
                <a:cubicBezTo>
                  <a:pt x="1200" y="414"/>
                  <a:pt x="1200" y="414"/>
                  <a:pt x="1200" y="414"/>
                </a:cubicBezTo>
                <a:cubicBezTo>
                  <a:pt x="1199" y="413"/>
                  <a:pt x="1199" y="413"/>
                  <a:pt x="1199" y="413"/>
                </a:cubicBezTo>
                <a:cubicBezTo>
                  <a:pt x="1198" y="414"/>
                  <a:pt x="1198" y="413"/>
                  <a:pt x="1198" y="412"/>
                </a:cubicBezTo>
                <a:cubicBezTo>
                  <a:pt x="1198" y="412"/>
                  <a:pt x="1196" y="411"/>
                  <a:pt x="1196" y="411"/>
                </a:cubicBezTo>
                <a:cubicBezTo>
                  <a:pt x="1196" y="410"/>
                  <a:pt x="1195" y="411"/>
                  <a:pt x="1195" y="410"/>
                </a:cubicBezTo>
                <a:cubicBezTo>
                  <a:pt x="1195" y="410"/>
                  <a:pt x="1194" y="409"/>
                  <a:pt x="1194" y="408"/>
                </a:cubicBezTo>
                <a:cubicBezTo>
                  <a:pt x="1194" y="408"/>
                  <a:pt x="1194" y="408"/>
                  <a:pt x="1194" y="407"/>
                </a:cubicBezTo>
                <a:cubicBezTo>
                  <a:pt x="1193" y="406"/>
                  <a:pt x="1193" y="405"/>
                  <a:pt x="1193" y="404"/>
                </a:cubicBezTo>
                <a:cubicBezTo>
                  <a:pt x="1193" y="403"/>
                  <a:pt x="1193" y="402"/>
                  <a:pt x="1192" y="401"/>
                </a:cubicBezTo>
                <a:cubicBezTo>
                  <a:pt x="1192" y="401"/>
                  <a:pt x="1192" y="401"/>
                  <a:pt x="1192" y="400"/>
                </a:cubicBezTo>
                <a:cubicBezTo>
                  <a:pt x="1192" y="399"/>
                  <a:pt x="1192" y="399"/>
                  <a:pt x="1192" y="398"/>
                </a:cubicBezTo>
                <a:cubicBezTo>
                  <a:pt x="1192" y="397"/>
                  <a:pt x="1192" y="397"/>
                  <a:pt x="1192" y="397"/>
                </a:cubicBezTo>
                <a:cubicBezTo>
                  <a:pt x="1192" y="396"/>
                  <a:pt x="1192" y="395"/>
                  <a:pt x="1192" y="395"/>
                </a:cubicBezTo>
                <a:cubicBezTo>
                  <a:pt x="1191" y="394"/>
                  <a:pt x="1191" y="394"/>
                  <a:pt x="1191" y="393"/>
                </a:cubicBezTo>
                <a:cubicBezTo>
                  <a:pt x="1192" y="393"/>
                  <a:pt x="1192" y="393"/>
                  <a:pt x="1192" y="394"/>
                </a:cubicBezTo>
                <a:cubicBezTo>
                  <a:pt x="1192" y="394"/>
                  <a:pt x="1193" y="394"/>
                  <a:pt x="1193" y="394"/>
                </a:cubicBezTo>
                <a:cubicBezTo>
                  <a:pt x="1193" y="393"/>
                  <a:pt x="1192" y="393"/>
                  <a:pt x="1192" y="392"/>
                </a:cubicBezTo>
                <a:cubicBezTo>
                  <a:pt x="1191" y="392"/>
                  <a:pt x="1191" y="391"/>
                  <a:pt x="1190" y="391"/>
                </a:cubicBezTo>
                <a:cubicBezTo>
                  <a:pt x="1190" y="390"/>
                  <a:pt x="1190" y="388"/>
                  <a:pt x="1190" y="387"/>
                </a:cubicBezTo>
                <a:cubicBezTo>
                  <a:pt x="1190" y="387"/>
                  <a:pt x="1188" y="386"/>
                  <a:pt x="1188" y="385"/>
                </a:cubicBezTo>
                <a:cubicBezTo>
                  <a:pt x="1187" y="385"/>
                  <a:pt x="1186" y="384"/>
                  <a:pt x="1186" y="383"/>
                </a:cubicBezTo>
                <a:cubicBezTo>
                  <a:pt x="1186" y="383"/>
                  <a:pt x="1185" y="383"/>
                  <a:pt x="1184" y="382"/>
                </a:cubicBezTo>
                <a:cubicBezTo>
                  <a:pt x="1184" y="382"/>
                  <a:pt x="1183" y="382"/>
                  <a:pt x="1183" y="381"/>
                </a:cubicBezTo>
                <a:cubicBezTo>
                  <a:pt x="1182" y="380"/>
                  <a:pt x="1182" y="380"/>
                  <a:pt x="1182" y="380"/>
                </a:cubicBezTo>
                <a:cubicBezTo>
                  <a:pt x="1182" y="380"/>
                  <a:pt x="1182" y="379"/>
                  <a:pt x="1182" y="378"/>
                </a:cubicBezTo>
                <a:cubicBezTo>
                  <a:pt x="1181" y="377"/>
                  <a:pt x="1181" y="376"/>
                  <a:pt x="1181" y="375"/>
                </a:cubicBezTo>
                <a:cubicBezTo>
                  <a:pt x="1181" y="374"/>
                  <a:pt x="1181" y="374"/>
                  <a:pt x="1181" y="374"/>
                </a:cubicBezTo>
                <a:cubicBezTo>
                  <a:pt x="1181" y="374"/>
                  <a:pt x="1182" y="374"/>
                  <a:pt x="1183" y="374"/>
                </a:cubicBezTo>
                <a:cubicBezTo>
                  <a:pt x="1184" y="374"/>
                  <a:pt x="1183" y="374"/>
                  <a:pt x="1182" y="373"/>
                </a:cubicBezTo>
                <a:cubicBezTo>
                  <a:pt x="1181" y="373"/>
                  <a:pt x="1181" y="373"/>
                  <a:pt x="1181" y="372"/>
                </a:cubicBezTo>
                <a:cubicBezTo>
                  <a:pt x="1181" y="372"/>
                  <a:pt x="1180" y="371"/>
                  <a:pt x="1179" y="371"/>
                </a:cubicBezTo>
                <a:cubicBezTo>
                  <a:pt x="1179" y="370"/>
                  <a:pt x="1179" y="369"/>
                  <a:pt x="1178" y="369"/>
                </a:cubicBezTo>
                <a:cubicBezTo>
                  <a:pt x="1178" y="368"/>
                  <a:pt x="1178" y="368"/>
                  <a:pt x="1178" y="367"/>
                </a:cubicBezTo>
                <a:cubicBezTo>
                  <a:pt x="1178" y="366"/>
                  <a:pt x="1177" y="366"/>
                  <a:pt x="1177" y="365"/>
                </a:cubicBezTo>
                <a:cubicBezTo>
                  <a:pt x="1176" y="365"/>
                  <a:pt x="1175" y="363"/>
                  <a:pt x="1175" y="362"/>
                </a:cubicBezTo>
                <a:cubicBezTo>
                  <a:pt x="1174" y="361"/>
                  <a:pt x="1174" y="360"/>
                  <a:pt x="1173" y="359"/>
                </a:cubicBezTo>
                <a:cubicBezTo>
                  <a:pt x="1173" y="358"/>
                  <a:pt x="1172" y="357"/>
                  <a:pt x="1171" y="356"/>
                </a:cubicBezTo>
                <a:cubicBezTo>
                  <a:pt x="1171" y="355"/>
                  <a:pt x="1171" y="355"/>
                  <a:pt x="1171" y="355"/>
                </a:cubicBezTo>
                <a:cubicBezTo>
                  <a:pt x="1171" y="355"/>
                  <a:pt x="1171" y="354"/>
                  <a:pt x="1171" y="354"/>
                </a:cubicBezTo>
                <a:cubicBezTo>
                  <a:pt x="1171" y="353"/>
                  <a:pt x="1171" y="353"/>
                  <a:pt x="1170" y="352"/>
                </a:cubicBezTo>
                <a:cubicBezTo>
                  <a:pt x="1170" y="352"/>
                  <a:pt x="1170" y="351"/>
                  <a:pt x="1170" y="351"/>
                </a:cubicBezTo>
                <a:cubicBezTo>
                  <a:pt x="1170" y="351"/>
                  <a:pt x="1169" y="350"/>
                  <a:pt x="1169" y="350"/>
                </a:cubicBezTo>
                <a:cubicBezTo>
                  <a:pt x="1169" y="350"/>
                  <a:pt x="1169" y="349"/>
                  <a:pt x="1168" y="349"/>
                </a:cubicBezTo>
                <a:cubicBezTo>
                  <a:pt x="1168" y="349"/>
                  <a:pt x="1168" y="349"/>
                  <a:pt x="1168" y="348"/>
                </a:cubicBezTo>
                <a:cubicBezTo>
                  <a:pt x="1169" y="348"/>
                  <a:pt x="1168" y="348"/>
                  <a:pt x="1168" y="347"/>
                </a:cubicBezTo>
                <a:cubicBezTo>
                  <a:pt x="1168" y="347"/>
                  <a:pt x="1168" y="347"/>
                  <a:pt x="1168" y="347"/>
                </a:cubicBezTo>
                <a:cubicBezTo>
                  <a:pt x="1168" y="346"/>
                  <a:pt x="1168" y="346"/>
                  <a:pt x="1167" y="346"/>
                </a:cubicBezTo>
                <a:cubicBezTo>
                  <a:pt x="1166" y="345"/>
                  <a:pt x="1166" y="345"/>
                  <a:pt x="1166" y="344"/>
                </a:cubicBezTo>
                <a:cubicBezTo>
                  <a:pt x="1165" y="344"/>
                  <a:pt x="1165" y="343"/>
                  <a:pt x="1164" y="343"/>
                </a:cubicBezTo>
                <a:cubicBezTo>
                  <a:pt x="1164" y="342"/>
                  <a:pt x="1164" y="342"/>
                  <a:pt x="1164" y="341"/>
                </a:cubicBezTo>
                <a:cubicBezTo>
                  <a:pt x="1163" y="341"/>
                  <a:pt x="1163" y="340"/>
                  <a:pt x="1163" y="340"/>
                </a:cubicBezTo>
                <a:cubicBezTo>
                  <a:pt x="1162" y="339"/>
                  <a:pt x="1162" y="339"/>
                  <a:pt x="1162" y="339"/>
                </a:cubicBezTo>
                <a:cubicBezTo>
                  <a:pt x="1162" y="338"/>
                  <a:pt x="1162" y="338"/>
                  <a:pt x="1162" y="337"/>
                </a:cubicBezTo>
                <a:cubicBezTo>
                  <a:pt x="1162" y="337"/>
                  <a:pt x="1162" y="337"/>
                  <a:pt x="1162" y="336"/>
                </a:cubicBezTo>
                <a:cubicBezTo>
                  <a:pt x="1161" y="336"/>
                  <a:pt x="1161" y="336"/>
                  <a:pt x="1161" y="335"/>
                </a:cubicBezTo>
                <a:cubicBezTo>
                  <a:pt x="1160" y="335"/>
                  <a:pt x="1160" y="334"/>
                  <a:pt x="1161" y="334"/>
                </a:cubicBezTo>
                <a:cubicBezTo>
                  <a:pt x="1161" y="334"/>
                  <a:pt x="1161" y="333"/>
                  <a:pt x="1161" y="332"/>
                </a:cubicBezTo>
                <a:cubicBezTo>
                  <a:pt x="1161" y="332"/>
                  <a:pt x="1162" y="332"/>
                  <a:pt x="1162" y="332"/>
                </a:cubicBezTo>
                <a:cubicBezTo>
                  <a:pt x="1162" y="333"/>
                  <a:pt x="1162" y="333"/>
                  <a:pt x="1162" y="334"/>
                </a:cubicBezTo>
                <a:cubicBezTo>
                  <a:pt x="1162" y="334"/>
                  <a:pt x="1162" y="335"/>
                  <a:pt x="1163" y="335"/>
                </a:cubicBezTo>
                <a:cubicBezTo>
                  <a:pt x="1163" y="335"/>
                  <a:pt x="1163" y="336"/>
                  <a:pt x="1163" y="336"/>
                </a:cubicBezTo>
                <a:cubicBezTo>
                  <a:pt x="1163" y="336"/>
                  <a:pt x="1163" y="336"/>
                  <a:pt x="1163" y="337"/>
                </a:cubicBezTo>
                <a:cubicBezTo>
                  <a:pt x="1163" y="337"/>
                  <a:pt x="1164" y="337"/>
                  <a:pt x="1164" y="338"/>
                </a:cubicBezTo>
                <a:cubicBezTo>
                  <a:pt x="1164" y="338"/>
                  <a:pt x="1165" y="338"/>
                  <a:pt x="1165" y="339"/>
                </a:cubicBezTo>
                <a:cubicBezTo>
                  <a:pt x="1165" y="339"/>
                  <a:pt x="1165" y="340"/>
                  <a:pt x="1165" y="340"/>
                </a:cubicBezTo>
                <a:cubicBezTo>
                  <a:pt x="1165" y="340"/>
                  <a:pt x="1166" y="340"/>
                  <a:pt x="1166" y="341"/>
                </a:cubicBezTo>
                <a:cubicBezTo>
                  <a:pt x="1166" y="342"/>
                  <a:pt x="1166" y="342"/>
                  <a:pt x="1166" y="342"/>
                </a:cubicBezTo>
                <a:cubicBezTo>
                  <a:pt x="1167" y="343"/>
                  <a:pt x="1167" y="344"/>
                  <a:pt x="1168" y="344"/>
                </a:cubicBezTo>
                <a:cubicBezTo>
                  <a:pt x="1168" y="344"/>
                  <a:pt x="1169" y="345"/>
                  <a:pt x="1169" y="345"/>
                </a:cubicBezTo>
                <a:cubicBezTo>
                  <a:pt x="1169" y="346"/>
                  <a:pt x="1170" y="346"/>
                  <a:pt x="1171" y="347"/>
                </a:cubicBezTo>
                <a:cubicBezTo>
                  <a:pt x="1171" y="347"/>
                  <a:pt x="1172" y="348"/>
                  <a:pt x="1172" y="348"/>
                </a:cubicBezTo>
                <a:cubicBezTo>
                  <a:pt x="1173" y="348"/>
                  <a:pt x="1172" y="347"/>
                  <a:pt x="1173" y="347"/>
                </a:cubicBezTo>
                <a:cubicBezTo>
                  <a:pt x="1173" y="347"/>
                  <a:pt x="1173" y="346"/>
                  <a:pt x="1173" y="345"/>
                </a:cubicBezTo>
                <a:cubicBezTo>
                  <a:pt x="1173" y="345"/>
                  <a:pt x="1173" y="344"/>
                  <a:pt x="1173" y="344"/>
                </a:cubicBezTo>
                <a:cubicBezTo>
                  <a:pt x="1173" y="343"/>
                  <a:pt x="1173" y="343"/>
                  <a:pt x="1174" y="342"/>
                </a:cubicBezTo>
                <a:cubicBezTo>
                  <a:pt x="1174" y="342"/>
                  <a:pt x="1174" y="341"/>
                  <a:pt x="1174" y="341"/>
                </a:cubicBezTo>
                <a:cubicBezTo>
                  <a:pt x="1174" y="340"/>
                  <a:pt x="1174" y="339"/>
                  <a:pt x="1174" y="338"/>
                </a:cubicBezTo>
                <a:cubicBezTo>
                  <a:pt x="1175" y="338"/>
                  <a:pt x="1175" y="338"/>
                  <a:pt x="1175" y="337"/>
                </a:cubicBezTo>
                <a:cubicBezTo>
                  <a:pt x="1174" y="337"/>
                  <a:pt x="1175" y="337"/>
                  <a:pt x="1175" y="336"/>
                </a:cubicBezTo>
                <a:cubicBezTo>
                  <a:pt x="1175" y="336"/>
                  <a:pt x="1175" y="336"/>
                  <a:pt x="1176" y="336"/>
                </a:cubicBezTo>
                <a:cubicBezTo>
                  <a:pt x="1176" y="336"/>
                  <a:pt x="1176" y="336"/>
                  <a:pt x="1176" y="336"/>
                </a:cubicBezTo>
                <a:cubicBezTo>
                  <a:pt x="1176" y="336"/>
                  <a:pt x="1176" y="336"/>
                  <a:pt x="1176" y="336"/>
                </a:cubicBezTo>
                <a:cubicBezTo>
                  <a:pt x="1176" y="336"/>
                  <a:pt x="1176" y="334"/>
                  <a:pt x="1176" y="334"/>
                </a:cubicBezTo>
                <a:cubicBezTo>
                  <a:pt x="1176" y="334"/>
                  <a:pt x="1176" y="336"/>
                  <a:pt x="1176" y="336"/>
                </a:cubicBezTo>
                <a:cubicBezTo>
                  <a:pt x="1176" y="336"/>
                  <a:pt x="1176" y="336"/>
                  <a:pt x="1176" y="337"/>
                </a:cubicBezTo>
                <a:cubicBezTo>
                  <a:pt x="1182" y="338"/>
                  <a:pt x="1182" y="338"/>
                  <a:pt x="1182" y="338"/>
                </a:cubicBezTo>
                <a:cubicBezTo>
                  <a:pt x="1176" y="337"/>
                  <a:pt x="1176" y="337"/>
                  <a:pt x="1176" y="337"/>
                </a:cubicBezTo>
                <a:cubicBezTo>
                  <a:pt x="1176" y="337"/>
                  <a:pt x="1175" y="338"/>
                  <a:pt x="1175" y="339"/>
                </a:cubicBezTo>
                <a:cubicBezTo>
                  <a:pt x="1175" y="340"/>
                  <a:pt x="1175" y="342"/>
                  <a:pt x="1175" y="343"/>
                </a:cubicBezTo>
                <a:cubicBezTo>
                  <a:pt x="1175" y="343"/>
                  <a:pt x="1175" y="345"/>
                  <a:pt x="1174" y="345"/>
                </a:cubicBezTo>
                <a:cubicBezTo>
                  <a:pt x="1174" y="346"/>
                  <a:pt x="1174" y="346"/>
                  <a:pt x="1175" y="346"/>
                </a:cubicBezTo>
                <a:cubicBezTo>
                  <a:pt x="1175" y="345"/>
                  <a:pt x="1175" y="345"/>
                  <a:pt x="1176" y="345"/>
                </a:cubicBezTo>
                <a:cubicBezTo>
                  <a:pt x="1177" y="345"/>
                  <a:pt x="1178" y="345"/>
                  <a:pt x="1178" y="346"/>
                </a:cubicBezTo>
                <a:cubicBezTo>
                  <a:pt x="1178" y="346"/>
                  <a:pt x="1178" y="346"/>
                  <a:pt x="1179" y="347"/>
                </a:cubicBezTo>
                <a:cubicBezTo>
                  <a:pt x="1179" y="347"/>
                  <a:pt x="1179" y="348"/>
                  <a:pt x="1179" y="348"/>
                </a:cubicBezTo>
                <a:cubicBezTo>
                  <a:pt x="1180" y="348"/>
                  <a:pt x="1180" y="349"/>
                  <a:pt x="1180" y="350"/>
                </a:cubicBezTo>
                <a:cubicBezTo>
                  <a:pt x="1180" y="350"/>
                  <a:pt x="1182" y="351"/>
                  <a:pt x="1182" y="351"/>
                </a:cubicBezTo>
                <a:cubicBezTo>
                  <a:pt x="1182" y="352"/>
                  <a:pt x="1182" y="352"/>
                  <a:pt x="1182" y="353"/>
                </a:cubicBezTo>
                <a:cubicBezTo>
                  <a:pt x="1183" y="353"/>
                  <a:pt x="1183" y="354"/>
                  <a:pt x="1184" y="355"/>
                </a:cubicBezTo>
                <a:cubicBezTo>
                  <a:pt x="1184" y="355"/>
                  <a:pt x="1185" y="356"/>
                  <a:pt x="1186" y="357"/>
                </a:cubicBezTo>
                <a:cubicBezTo>
                  <a:pt x="1186" y="358"/>
                  <a:pt x="1186" y="359"/>
                  <a:pt x="1187" y="359"/>
                </a:cubicBezTo>
                <a:cubicBezTo>
                  <a:pt x="1187" y="360"/>
                  <a:pt x="1187" y="359"/>
                  <a:pt x="1187" y="360"/>
                </a:cubicBezTo>
                <a:cubicBezTo>
                  <a:pt x="1188" y="360"/>
                  <a:pt x="1187" y="361"/>
                  <a:pt x="1188" y="361"/>
                </a:cubicBezTo>
                <a:cubicBezTo>
                  <a:pt x="1188" y="362"/>
                  <a:pt x="1189" y="363"/>
                  <a:pt x="1190" y="363"/>
                </a:cubicBezTo>
                <a:cubicBezTo>
                  <a:pt x="1190" y="364"/>
                  <a:pt x="1190" y="365"/>
                  <a:pt x="1191" y="365"/>
                </a:cubicBezTo>
                <a:cubicBezTo>
                  <a:pt x="1191" y="366"/>
                  <a:pt x="1191" y="366"/>
                  <a:pt x="1191" y="366"/>
                </a:cubicBezTo>
                <a:cubicBezTo>
                  <a:pt x="1191" y="367"/>
                  <a:pt x="1191" y="368"/>
                  <a:pt x="1191" y="368"/>
                </a:cubicBezTo>
                <a:cubicBezTo>
                  <a:pt x="1191" y="368"/>
                  <a:pt x="1191" y="368"/>
                  <a:pt x="1191" y="368"/>
                </a:cubicBezTo>
                <a:cubicBezTo>
                  <a:pt x="1191" y="368"/>
                  <a:pt x="1192" y="369"/>
                  <a:pt x="1192" y="370"/>
                </a:cubicBezTo>
                <a:cubicBezTo>
                  <a:pt x="1192" y="371"/>
                  <a:pt x="1192" y="371"/>
                  <a:pt x="1193" y="371"/>
                </a:cubicBezTo>
                <a:cubicBezTo>
                  <a:pt x="1193" y="372"/>
                  <a:pt x="1193" y="372"/>
                  <a:pt x="1194" y="372"/>
                </a:cubicBezTo>
                <a:cubicBezTo>
                  <a:pt x="1194" y="372"/>
                  <a:pt x="1194" y="372"/>
                  <a:pt x="1195" y="372"/>
                </a:cubicBezTo>
                <a:cubicBezTo>
                  <a:pt x="1195" y="372"/>
                  <a:pt x="1195" y="373"/>
                  <a:pt x="1196" y="372"/>
                </a:cubicBezTo>
                <a:cubicBezTo>
                  <a:pt x="1196" y="372"/>
                  <a:pt x="1196" y="373"/>
                  <a:pt x="1197" y="373"/>
                </a:cubicBezTo>
                <a:cubicBezTo>
                  <a:pt x="1197" y="374"/>
                  <a:pt x="1198" y="374"/>
                  <a:pt x="1198" y="375"/>
                </a:cubicBezTo>
                <a:cubicBezTo>
                  <a:pt x="1199" y="376"/>
                  <a:pt x="1200" y="377"/>
                  <a:pt x="1200" y="378"/>
                </a:cubicBezTo>
                <a:cubicBezTo>
                  <a:pt x="1200" y="378"/>
                  <a:pt x="1201" y="379"/>
                  <a:pt x="1201" y="380"/>
                </a:cubicBezTo>
                <a:cubicBezTo>
                  <a:pt x="1201" y="380"/>
                  <a:pt x="1202" y="381"/>
                  <a:pt x="1202" y="381"/>
                </a:cubicBezTo>
                <a:cubicBezTo>
                  <a:pt x="1202" y="382"/>
                  <a:pt x="1201" y="381"/>
                  <a:pt x="1202" y="382"/>
                </a:cubicBezTo>
                <a:cubicBezTo>
                  <a:pt x="1202" y="383"/>
                  <a:pt x="1203" y="383"/>
                  <a:pt x="1203" y="384"/>
                </a:cubicBezTo>
                <a:cubicBezTo>
                  <a:pt x="1203" y="385"/>
                  <a:pt x="1203" y="385"/>
                  <a:pt x="1203" y="386"/>
                </a:cubicBezTo>
                <a:cubicBezTo>
                  <a:pt x="1203" y="387"/>
                  <a:pt x="1203" y="388"/>
                  <a:pt x="1203" y="389"/>
                </a:cubicBezTo>
                <a:cubicBezTo>
                  <a:pt x="1203" y="389"/>
                  <a:pt x="1203" y="390"/>
                  <a:pt x="1203" y="391"/>
                </a:cubicBezTo>
                <a:cubicBezTo>
                  <a:pt x="1203" y="392"/>
                  <a:pt x="1203" y="393"/>
                  <a:pt x="1204" y="394"/>
                </a:cubicBezTo>
                <a:cubicBezTo>
                  <a:pt x="1204" y="394"/>
                  <a:pt x="1205" y="395"/>
                  <a:pt x="1205" y="395"/>
                </a:cubicBezTo>
                <a:cubicBezTo>
                  <a:pt x="1205" y="396"/>
                  <a:pt x="1206" y="396"/>
                  <a:pt x="1206" y="397"/>
                </a:cubicBezTo>
                <a:cubicBezTo>
                  <a:pt x="1206" y="398"/>
                  <a:pt x="1207" y="399"/>
                  <a:pt x="1208" y="399"/>
                </a:cubicBezTo>
                <a:cubicBezTo>
                  <a:pt x="1208" y="399"/>
                  <a:pt x="1209" y="399"/>
                  <a:pt x="1210" y="400"/>
                </a:cubicBezTo>
                <a:cubicBezTo>
                  <a:pt x="1210" y="400"/>
                  <a:pt x="1211" y="400"/>
                  <a:pt x="1212" y="401"/>
                </a:cubicBezTo>
                <a:cubicBezTo>
                  <a:pt x="1212" y="402"/>
                  <a:pt x="1213" y="402"/>
                  <a:pt x="1213" y="403"/>
                </a:cubicBezTo>
                <a:cubicBezTo>
                  <a:pt x="1214" y="403"/>
                  <a:pt x="1214" y="403"/>
                  <a:pt x="1214" y="404"/>
                </a:cubicBezTo>
                <a:cubicBezTo>
                  <a:pt x="1214" y="404"/>
                  <a:pt x="1214" y="405"/>
                  <a:pt x="1215" y="405"/>
                </a:cubicBezTo>
                <a:cubicBezTo>
                  <a:pt x="1215" y="405"/>
                  <a:pt x="1215" y="405"/>
                  <a:pt x="1215" y="406"/>
                </a:cubicBezTo>
                <a:cubicBezTo>
                  <a:pt x="1215" y="406"/>
                  <a:pt x="1216" y="407"/>
                  <a:pt x="1216" y="407"/>
                </a:cubicBezTo>
                <a:cubicBezTo>
                  <a:pt x="1216" y="407"/>
                  <a:pt x="1217" y="408"/>
                  <a:pt x="1217" y="408"/>
                </a:cubicBezTo>
                <a:cubicBezTo>
                  <a:pt x="1217" y="408"/>
                  <a:pt x="1216" y="409"/>
                  <a:pt x="1217" y="409"/>
                </a:cubicBezTo>
                <a:cubicBezTo>
                  <a:pt x="1217" y="410"/>
                  <a:pt x="1217" y="409"/>
                  <a:pt x="1217" y="410"/>
                </a:cubicBezTo>
                <a:cubicBezTo>
                  <a:pt x="1217" y="410"/>
                  <a:pt x="1217" y="411"/>
                  <a:pt x="1218" y="411"/>
                </a:cubicBezTo>
                <a:cubicBezTo>
                  <a:pt x="1218" y="411"/>
                  <a:pt x="1218" y="412"/>
                  <a:pt x="1218" y="413"/>
                </a:cubicBezTo>
                <a:cubicBezTo>
                  <a:pt x="1219" y="413"/>
                  <a:pt x="1219" y="414"/>
                  <a:pt x="1219" y="414"/>
                </a:cubicBezTo>
                <a:cubicBezTo>
                  <a:pt x="1220" y="415"/>
                  <a:pt x="1220" y="415"/>
                  <a:pt x="1220" y="415"/>
                </a:cubicBezTo>
                <a:cubicBezTo>
                  <a:pt x="1220" y="416"/>
                  <a:pt x="1221" y="416"/>
                  <a:pt x="1221" y="417"/>
                </a:cubicBezTo>
                <a:cubicBezTo>
                  <a:pt x="1222" y="417"/>
                  <a:pt x="1223" y="418"/>
                  <a:pt x="1224" y="419"/>
                </a:cubicBezTo>
                <a:cubicBezTo>
                  <a:pt x="1224" y="419"/>
                  <a:pt x="1224" y="420"/>
                  <a:pt x="1224" y="421"/>
                </a:cubicBezTo>
                <a:cubicBezTo>
                  <a:pt x="1224" y="422"/>
                  <a:pt x="1225" y="422"/>
                  <a:pt x="1225" y="422"/>
                </a:cubicBezTo>
                <a:cubicBezTo>
                  <a:pt x="1225" y="422"/>
                  <a:pt x="1226" y="422"/>
                  <a:pt x="1226" y="423"/>
                </a:cubicBezTo>
                <a:cubicBezTo>
                  <a:pt x="1226" y="423"/>
                  <a:pt x="1226" y="423"/>
                  <a:pt x="1227" y="424"/>
                </a:cubicBezTo>
                <a:cubicBezTo>
                  <a:pt x="1227" y="425"/>
                  <a:pt x="1227" y="427"/>
                  <a:pt x="1227" y="427"/>
                </a:cubicBezTo>
                <a:cubicBezTo>
                  <a:pt x="1227" y="427"/>
                  <a:pt x="1227" y="427"/>
                  <a:pt x="1227" y="428"/>
                </a:cubicBezTo>
                <a:cubicBezTo>
                  <a:pt x="1228" y="429"/>
                  <a:pt x="1228" y="429"/>
                  <a:pt x="1227" y="430"/>
                </a:cubicBezTo>
                <a:cubicBezTo>
                  <a:pt x="1227" y="430"/>
                  <a:pt x="1227" y="431"/>
                  <a:pt x="1227" y="432"/>
                </a:cubicBezTo>
                <a:cubicBezTo>
                  <a:pt x="1227" y="433"/>
                  <a:pt x="1227" y="433"/>
                  <a:pt x="1228" y="434"/>
                </a:cubicBezTo>
                <a:cubicBezTo>
                  <a:pt x="1228" y="434"/>
                  <a:pt x="1227" y="434"/>
                  <a:pt x="1227" y="434"/>
                </a:cubicBezTo>
                <a:cubicBezTo>
                  <a:pt x="1227" y="434"/>
                  <a:pt x="1226" y="434"/>
                  <a:pt x="1227" y="435"/>
                </a:cubicBezTo>
                <a:cubicBezTo>
                  <a:pt x="1227" y="435"/>
                  <a:pt x="1228" y="435"/>
                  <a:pt x="1228" y="435"/>
                </a:cubicBezTo>
                <a:cubicBezTo>
                  <a:pt x="1228" y="436"/>
                  <a:pt x="1228" y="437"/>
                  <a:pt x="1228" y="438"/>
                </a:cubicBezTo>
                <a:cubicBezTo>
                  <a:pt x="1229" y="438"/>
                  <a:pt x="1229" y="439"/>
                  <a:pt x="1229" y="439"/>
                </a:cubicBezTo>
                <a:cubicBezTo>
                  <a:pt x="1229" y="440"/>
                  <a:pt x="1229" y="440"/>
                  <a:pt x="1229" y="440"/>
                </a:cubicBezTo>
                <a:cubicBezTo>
                  <a:pt x="1229" y="441"/>
                  <a:pt x="1229" y="441"/>
                  <a:pt x="1230" y="442"/>
                </a:cubicBezTo>
                <a:cubicBezTo>
                  <a:pt x="1230" y="443"/>
                  <a:pt x="1230" y="443"/>
                  <a:pt x="1230" y="444"/>
                </a:cubicBezTo>
                <a:cubicBezTo>
                  <a:pt x="1231" y="444"/>
                  <a:pt x="1231" y="445"/>
                  <a:pt x="1231" y="445"/>
                </a:cubicBezTo>
                <a:cubicBezTo>
                  <a:pt x="1231" y="446"/>
                  <a:pt x="1230" y="448"/>
                  <a:pt x="1231" y="448"/>
                </a:cubicBezTo>
                <a:cubicBezTo>
                  <a:pt x="1231" y="448"/>
                  <a:pt x="1232" y="449"/>
                  <a:pt x="1232" y="450"/>
                </a:cubicBezTo>
                <a:cubicBezTo>
                  <a:pt x="1232" y="451"/>
                  <a:pt x="1232" y="451"/>
                  <a:pt x="1232" y="451"/>
                </a:cubicBezTo>
                <a:cubicBezTo>
                  <a:pt x="1232" y="452"/>
                  <a:pt x="1232" y="452"/>
                  <a:pt x="1233" y="452"/>
                </a:cubicBezTo>
                <a:cubicBezTo>
                  <a:pt x="1233" y="452"/>
                  <a:pt x="1234" y="452"/>
                  <a:pt x="1235" y="452"/>
                </a:cubicBezTo>
                <a:cubicBezTo>
                  <a:pt x="1235" y="452"/>
                  <a:pt x="1236" y="452"/>
                  <a:pt x="1237" y="452"/>
                </a:cubicBezTo>
                <a:cubicBezTo>
                  <a:pt x="1238" y="452"/>
                  <a:pt x="1239" y="451"/>
                  <a:pt x="1239" y="451"/>
                </a:cubicBezTo>
                <a:cubicBezTo>
                  <a:pt x="1240" y="451"/>
                  <a:pt x="1241" y="452"/>
                  <a:pt x="1241" y="451"/>
                </a:cubicBezTo>
                <a:cubicBezTo>
                  <a:pt x="1241" y="451"/>
                  <a:pt x="1242" y="450"/>
                  <a:pt x="1243" y="450"/>
                </a:cubicBezTo>
                <a:cubicBezTo>
                  <a:pt x="1244" y="450"/>
                  <a:pt x="1244" y="449"/>
                  <a:pt x="1245" y="449"/>
                </a:cubicBezTo>
                <a:cubicBezTo>
                  <a:pt x="1245" y="448"/>
                  <a:pt x="1246" y="447"/>
                  <a:pt x="1247" y="447"/>
                </a:cubicBezTo>
                <a:cubicBezTo>
                  <a:pt x="1247" y="447"/>
                  <a:pt x="1249" y="447"/>
                  <a:pt x="1250" y="447"/>
                </a:cubicBezTo>
                <a:cubicBezTo>
                  <a:pt x="1252" y="447"/>
                  <a:pt x="1254" y="446"/>
                  <a:pt x="1255" y="446"/>
                </a:cubicBezTo>
                <a:cubicBezTo>
                  <a:pt x="1256" y="445"/>
                  <a:pt x="1256" y="446"/>
                  <a:pt x="1256" y="445"/>
                </a:cubicBezTo>
                <a:cubicBezTo>
                  <a:pt x="1257" y="444"/>
                  <a:pt x="1257" y="444"/>
                  <a:pt x="1258" y="443"/>
                </a:cubicBezTo>
                <a:cubicBezTo>
                  <a:pt x="1259" y="443"/>
                  <a:pt x="1259" y="442"/>
                  <a:pt x="1260" y="442"/>
                </a:cubicBezTo>
                <a:cubicBezTo>
                  <a:pt x="1260" y="443"/>
                  <a:pt x="1262" y="443"/>
                  <a:pt x="1263" y="443"/>
                </a:cubicBezTo>
                <a:cubicBezTo>
                  <a:pt x="1264" y="442"/>
                  <a:pt x="1264" y="442"/>
                  <a:pt x="1265" y="441"/>
                </a:cubicBezTo>
                <a:cubicBezTo>
                  <a:pt x="1266" y="440"/>
                  <a:pt x="1265" y="440"/>
                  <a:pt x="1266" y="439"/>
                </a:cubicBezTo>
                <a:cubicBezTo>
                  <a:pt x="1267" y="439"/>
                  <a:pt x="1269" y="438"/>
                  <a:pt x="1270" y="437"/>
                </a:cubicBezTo>
                <a:cubicBezTo>
                  <a:pt x="1271" y="437"/>
                  <a:pt x="1272" y="437"/>
                  <a:pt x="1272" y="437"/>
                </a:cubicBezTo>
                <a:cubicBezTo>
                  <a:pt x="1272" y="438"/>
                  <a:pt x="1273" y="436"/>
                  <a:pt x="1274" y="436"/>
                </a:cubicBezTo>
                <a:cubicBezTo>
                  <a:pt x="1275" y="436"/>
                  <a:pt x="1275" y="436"/>
                  <a:pt x="1276" y="435"/>
                </a:cubicBezTo>
                <a:cubicBezTo>
                  <a:pt x="1277" y="435"/>
                  <a:pt x="1278" y="435"/>
                  <a:pt x="1279" y="435"/>
                </a:cubicBezTo>
                <a:cubicBezTo>
                  <a:pt x="1279" y="434"/>
                  <a:pt x="1280" y="434"/>
                  <a:pt x="1281" y="434"/>
                </a:cubicBezTo>
                <a:cubicBezTo>
                  <a:pt x="1281" y="434"/>
                  <a:pt x="1281" y="434"/>
                  <a:pt x="1282" y="433"/>
                </a:cubicBezTo>
                <a:cubicBezTo>
                  <a:pt x="1282" y="433"/>
                  <a:pt x="1284" y="432"/>
                  <a:pt x="1284" y="432"/>
                </a:cubicBezTo>
                <a:cubicBezTo>
                  <a:pt x="1285" y="431"/>
                  <a:pt x="1285" y="431"/>
                  <a:pt x="1284" y="430"/>
                </a:cubicBezTo>
                <a:cubicBezTo>
                  <a:pt x="1284" y="430"/>
                  <a:pt x="1284" y="429"/>
                  <a:pt x="1284" y="429"/>
                </a:cubicBezTo>
                <a:cubicBezTo>
                  <a:pt x="1284" y="428"/>
                  <a:pt x="1285" y="427"/>
                  <a:pt x="1285" y="427"/>
                </a:cubicBezTo>
                <a:cubicBezTo>
                  <a:pt x="1285" y="427"/>
                  <a:pt x="1286" y="426"/>
                  <a:pt x="1287" y="426"/>
                </a:cubicBezTo>
                <a:cubicBezTo>
                  <a:pt x="1287" y="425"/>
                  <a:pt x="1289" y="424"/>
                  <a:pt x="1289" y="424"/>
                </a:cubicBezTo>
                <a:cubicBezTo>
                  <a:pt x="1289" y="424"/>
                  <a:pt x="1290" y="424"/>
                  <a:pt x="1291" y="424"/>
                </a:cubicBezTo>
                <a:cubicBezTo>
                  <a:pt x="1292" y="424"/>
                  <a:pt x="1292" y="424"/>
                  <a:pt x="1293" y="424"/>
                </a:cubicBezTo>
                <a:cubicBezTo>
                  <a:pt x="1293" y="423"/>
                  <a:pt x="1294" y="423"/>
                  <a:pt x="1294" y="423"/>
                </a:cubicBezTo>
                <a:cubicBezTo>
                  <a:pt x="1295" y="423"/>
                  <a:pt x="1295" y="422"/>
                  <a:pt x="1295" y="422"/>
                </a:cubicBezTo>
                <a:cubicBezTo>
                  <a:pt x="1296" y="422"/>
                  <a:pt x="1298" y="422"/>
                  <a:pt x="1298" y="422"/>
                </a:cubicBezTo>
                <a:cubicBezTo>
                  <a:pt x="1299" y="422"/>
                  <a:pt x="1299" y="423"/>
                  <a:pt x="1300" y="422"/>
                </a:cubicBezTo>
                <a:cubicBezTo>
                  <a:pt x="1300" y="422"/>
                  <a:pt x="1302" y="422"/>
                  <a:pt x="1302" y="421"/>
                </a:cubicBezTo>
                <a:cubicBezTo>
                  <a:pt x="1302" y="420"/>
                  <a:pt x="1303" y="420"/>
                  <a:pt x="1302" y="419"/>
                </a:cubicBezTo>
                <a:cubicBezTo>
                  <a:pt x="1302" y="419"/>
                  <a:pt x="1302" y="418"/>
                  <a:pt x="1302" y="418"/>
                </a:cubicBezTo>
                <a:cubicBezTo>
                  <a:pt x="1302" y="417"/>
                  <a:pt x="1303" y="417"/>
                  <a:pt x="1303" y="417"/>
                </a:cubicBezTo>
                <a:cubicBezTo>
                  <a:pt x="1303" y="416"/>
                  <a:pt x="1304" y="416"/>
                  <a:pt x="1305" y="416"/>
                </a:cubicBezTo>
                <a:cubicBezTo>
                  <a:pt x="1305" y="416"/>
                  <a:pt x="1308" y="416"/>
                  <a:pt x="1308" y="415"/>
                </a:cubicBezTo>
                <a:cubicBezTo>
                  <a:pt x="1309" y="415"/>
                  <a:pt x="1310" y="414"/>
                  <a:pt x="1310" y="414"/>
                </a:cubicBezTo>
                <a:cubicBezTo>
                  <a:pt x="1310" y="413"/>
                  <a:pt x="1310" y="412"/>
                  <a:pt x="1310" y="412"/>
                </a:cubicBezTo>
                <a:cubicBezTo>
                  <a:pt x="1310" y="411"/>
                  <a:pt x="1310" y="411"/>
                  <a:pt x="1311" y="410"/>
                </a:cubicBezTo>
                <a:cubicBezTo>
                  <a:pt x="1311" y="410"/>
                  <a:pt x="1313" y="409"/>
                  <a:pt x="1314" y="409"/>
                </a:cubicBezTo>
                <a:cubicBezTo>
                  <a:pt x="1314" y="409"/>
                  <a:pt x="1316" y="408"/>
                  <a:pt x="1316" y="408"/>
                </a:cubicBezTo>
                <a:cubicBezTo>
                  <a:pt x="1317" y="408"/>
                  <a:pt x="1317" y="408"/>
                  <a:pt x="1317" y="407"/>
                </a:cubicBezTo>
                <a:cubicBezTo>
                  <a:pt x="1316" y="407"/>
                  <a:pt x="1316" y="406"/>
                  <a:pt x="1316" y="406"/>
                </a:cubicBezTo>
                <a:cubicBezTo>
                  <a:pt x="1316" y="405"/>
                  <a:pt x="1316" y="406"/>
                  <a:pt x="1316" y="405"/>
                </a:cubicBezTo>
                <a:cubicBezTo>
                  <a:pt x="1316" y="404"/>
                  <a:pt x="1315" y="404"/>
                  <a:pt x="1316" y="403"/>
                </a:cubicBezTo>
                <a:cubicBezTo>
                  <a:pt x="1316" y="402"/>
                  <a:pt x="1316" y="402"/>
                  <a:pt x="1316" y="402"/>
                </a:cubicBezTo>
                <a:cubicBezTo>
                  <a:pt x="1316" y="401"/>
                  <a:pt x="1316" y="401"/>
                  <a:pt x="1316" y="400"/>
                </a:cubicBezTo>
                <a:cubicBezTo>
                  <a:pt x="1316" y="400"/>
                  <a:pt x="1316" y="400"/>
                  <a:pt x="1317" y="399"/>
                </a:cubicBezTo>
                <a:cubicBezTo>
                  <a:pt x="1317" y="399"/>
                  <a:pt x="1317" y="399"/>
                  <a:pt x="1317" y="398"/>
                </a:cubicBezTo>
                <a:cubicBezTo>
                  <a:pt x="1317" y="398"/>
                  <a:pt x="1318" y="398"/>
                  <a:pt x="1318" y="398"/>
                </a:cubicBezTo>
                <a:cubicBezTo>
                  <a:pt x="1318" y="397"/>
                  <a:pt x="1318" y="397"/>
                  <a:pt x="1319" y="398"/>
                </a:cubicBezTo>
                <a:cubicBezTo>
                  <a:pt x="1319" y="398"/>
                  <a:pt x="1319" y="399"/>
                  <a:pt x="1320" y="399"/>
                </a:cubicBezTo>
                <a:cubicBezTo>
                  <a:pt x="1320" y="398"/>
                  <a:pt x="1321" y="398"/>
                  <a:pt x="1321" y="397"/>
                </a:cubicBezTo>
                <a:cubicBezTo>
                  <a:pt x="1321" y="397"/>
                  <a:pt x="1321" y="395"/>
                  <a:pt x="1322" y="394"/>
                </a:cubicBezTo>
                <a:cubicBezTo>
                  <a:pt x="1322" y="393"/>
                  <a:pt x="1323" y="392"/>
                  <a:pt x="1324" y="392"/>
                </a:cubicBezTo>
                <a:cubicBezTo>
                  <a:pt x="1325" y="391"/>
                  <a:pt x="1325" y="390"/>
                  <a:pt x="1325" y="390"/>
                </a:cubicBezTo>
                <a:cubicBezTo>
                  <a:pt x="1326" y="389"/>
                  <a:pt x="1326" y="388"/>
                  <a:pt x="1326" y="388"/>
                </a:cubicBezTo>
                <a:cubicBezTo>
                  <a:pt x="1327" y="387"/>
                  <a:pt x="1327" y="387"/>
                  <a:pt x="1327" y="386"/>
                </a:cubicBezTo>
                <a:cubicBezTo>
                  <a:pt x="1327" y="386"/>
                  <a:pt x="1327" y="384"/>
                  <a:pt x="1327" y="384"/>
                </a:cubicBezTo>
                <a:cubicBezTo>
                  <a:pt x="1327" y="384"/>
                  <a:pt x="1326" y="384"/>
                  <a:pt x="1326" y="384"/>
                </a:cubicBezTo>
                <a:cubicBezTo>
                  <a:pt x="1325" y="383"/>
                  <a:pt x="1325" y="383"/>
                  <a:pt x="1325" y="383"/>
                </a:cubicBezTo>
                <a:cubicBezTo>
                  <a:pt x="1324" y="382"/>
                  <a:pt x="1324" y="382"/>
                  <a:pt x="1324" y="382"/>
                </a:cubicBezTo>
                <a:cubicBezTo>
                  <a:pt x="1324" y="382"/>
                  <a:pt x="1323" y="381"/>
                  <a:pt x="1323" y="381"/>
                </a:cubicBezTo>
                <a:cubicBezTo>
                  <a:pt x="1322" y="380"/>
                  <a:pt x="1322" y="379"/>
                  <a:pt x="1321" y="378"/>
                </a:cubicBezTo>
                <a:cubicBezTo>
                  <a:pt x="1321" y="378"/>
                  <a:pt x="1320" y="378"/>
                  <a:pt x="1320" y="377"/>
                </a:cubicBezTo>
                <a:cubicBezTo>
                  <a:pt x="1320" y="377"/>
                  <a:pt x="1319" y="376"/>
                  <a:pt x="1319" y="376"/>
                </a:cubicBezTo>
                <a:cubicBezTo>
                  <a:pt x="1318" y="376"/>
                  <a:pt x="1317" y="376"/>
                  <a:pt x="1317" y="376"/>
                </a:cubicBezTo>
                <a:cubicBezTo>
                  <a:pt x="1317" y="376"/>
                  <a:pt x="1317" y="376"/>
                  <a:pt x="1316" y="376"/>
                </a:cubicBezTo>
                <a:cubicBezTo>
                  <a:pt x="1315" y="376"/>
                  <a:pt x="1314" y="376"/>
                  <a:pt x="1314" y="375"/>
                </a:cubicBezTo>
                <a:cubicBezTo>
                  <a:pt x="1314" y="375"/>
                  <a:pt x="1312" y="375"/>
                  <a:pt x="1312" y="375"/>
                </a:cubicBezTo>
                <a:cubicBezTo>
                  <a:pt x="1311" y="375"/>
                  <a:pt x="1309" y="373"/>
                  <a:pt x="1309" y="373"/>
                </a:cubicBezTo>
                <a:cubicBezTo>
                  <a:pt x="1309" y="372"/>
                  <a:pt x="1307" y="371"/>
                  <a:pt x="1307" y="370"/>
                </a:cubicBezTo>
                <a:cubicBezTo>
                  <a:pt x="1307" y="370"/>
                  <a:pt x="1306" y="369"/>
                  <a:pt x="1306" y="368"/>
                </a:cubicBezTo>
                <a:cubicBezTo>
                  <a:pt x="1305" y="368"/>
                  <a:pt x="1305" y="367"/>
                  <a:pt x="1305" y="367"/>
                </a:cubicBezTo>
                <a:cubicBezTo>
                  <a:pt x="1305" y="367"/>
                  <a:pt x="1305" y="364"/>
                  <a:pt x="1305" y="364"/>
                </a:cubicBezTo>
                <a:cubicBezTo>
                  <a:pt x="1305" y="363"/>
                  <a:pt x="1304" y="363"/>
                  <a:pt x="1304" y="362"/>
                </a:cubicBezTo>
                <a:cubicBezTo>
                  <a:pt x="1303" y="362"/>
                  <a:pt x="1303" y="362"/>
                  <a:pt x="1303" y="362"/>
                </a:cubicBezTo>
                <a:cubicBezTo>
                  <a:pt x="1303" y="362"/>
                  <a:pt x="1304" y="362"/>
                  <a:pt x="1305" y="361"/>
                </a:cubicBezTo>
                <a:cubicBezTo>
                  <a:pt x="1305" y="361"/>
                  <a:pt x="1305" y="360"/>
                  <a:pt x="1305" y="360"/>
                </a:cubicBezTo>
                <a:cubicBezTo>
                  <a:pt x="1305" y="359"/>
                  <a:pt x="1304" y="359"/>
                  <a:pt x="1304" y="359"/>
                </a:cubicBezTo>
                <a:cubicBezTo>
                  <a:pt x="1304" y="359"/>
                  <a:pt x="1305" y="359"/>
                  <a:pt x="1305" y="358"/>
                </a:cubicBezTo>
                <a:cubicBezTo>
                  <a:pt x="1305" y="358"/>
                  <a:pt x="1304" y="357"/>
                  <a:pt x="1304" y="357"/>
                </a:cubicBezTo>
                <a:cubicBezTo>
                  <a:pt x="1304" y="357"/>
                  <a:pt x="1304" y="358"/>
                  <a:pt x="1304" y="358"/>
                </a:cubicBezTo>
                <a:cubicBezTo>
                  <a:pt x="1304" y="358"/>
                  <a:pt x="1303" y="358"/>
                  <a:pt x="1303" y="358"/>
                </a:cubicBezTo>
                <a:cubicBezTo>
                  <a:pt x="1303" y="358"/>
                  <a:pt x="1302" y="359"/>
                  <a:pt x="1302" y="359"/>
                </a:cubicBezTo>
                <a:cubicBezTo>
                  <a:pt x="1302" y="360"/>
                  <a:pt x="1302" y="360"/>
                  <a:pt x="1302" y="360"/>
                </a:cubicBezTo>
                <a:cubicBezTo>
                  <a:pt x="1302" y="361"/>
                  <a:pt x="1302" y="361"/>
                  <a:pt x="1302" y="361"/>
                </a:cubicBezTo>
                <a:cubicBezTo>
                  <a:pt x="1302" y="362"/>
                  <a:pt x="1301" y="363"/>
                  <a:pt x="1300" y="363"/>
                </a:cubicBezTo>
                <a:cubicBezTo>
                  <a:pt x="1299" y="362"/>
                  <a:pt x="1300" y="363"/>
                  <a:pt x="1299" y="364"/>
                </a:cubicBezTo>
                <a:cubicBezTo>
                  <a:pt x="1299" y="364"/>
                  <a:pt x="1298" y="365"/>
                  <a:pt x="1298" y="366"/>
                </a:cubicBezTo>
                <a:cubicBezTo>
                  <a:pt x="1298" y="367"/>
                  <a:pt x="1296" y="367"/>
                  <a:pt x="1295" y="368"/>
                </a:cubicBezTo>
                <a:cubicBezTo>
                  <a:pt x="1295" y="368"/>
                  <a:pt x="1295" y="370"/>
                  <a:pt x="1295" y="370"/>
                </a:cubicBezTo>
                <a:cubicBezTo>
                  <a:pt x="1295" y="371"/>
                  <a:pt x="1294" y="371"/>
                  <a:pt x="1294" y="372"/>
                </a:cubicBezTo>
                <a:cubicBezTo>
                  <a:pt x="1293" y="372"/>
                  <a:pt x="1293" y="372"/>
                  <a:pt x="1293" y="371"/>
                </a:cubicBezTo>
                <a:cubicBezTo>
                  <a:pt x="1293" y="371"/>
                  <a:pt x="1293" y="371"/>
                  <a:pt x="1292" y="372"/>
                </a:cubicBezTo>
                <a:cubicBezTo>
                  <a:pt x="1291" y="372"/>
                  <a:pt x="1292" y="372"/>
                  <a:pt x="1292" y="372"/>
                </a:cubicBezTo>
                <a:cubicBezTo>
                  <a:pt x="1292" y="373"/>
                  <a:pt x="1291" y="373"/>
                  <a:pt x="1291" y="373"/>
                </a:cubicBezTo>
                <a:cubicBezTo>
                  <a:pt x="1291" y="373"/>
                  <a:pt x="1291" y="373"/>
                  <a:pt x="1291" y="372"/>
                </a:cubicBezTo>
                <a:cubicBezTo>
                  <a:pt x="1291" y="372"/>
                  <a:pt x="1290" y="372"/>
                  <a:pt x="1290" y="372"/>
                </a:cubicBezTo>
                <a:cubicBezTo>
                  <a:pt x="1289" y="373"/>
                  <a:pt x="1290" y="373"/>
                  <a:pt x="1290" y="373"/>
                </a:cubicBezTo>
                <a:cubicBezTo>
                  <a:pt x="1290" y="374"/>
                  <a:pt x="1288" y="373"/>
                  <a:pt x="1288" y="373"/>
                </a:cubicBezTo>
                <a:cubicBezTo>
                  <a:pt x="1287" y="373"/>
                  <a:pt x="1286" y="373"/>
                  <a:pt x="1285" y="373"/>
                </a:cubicBezTo>
                <a:cubicBezTo>
                  <a:pt x="1284" y="373"/>
                  <a:pt x="1283" y="373"/>
                  <a:pt x="1283" y="372"/>
                </a:cubicBezTo>
                <a:cubicBezTo>
                  <a:pt x="1283" y="372"/>
                  <a:pt x="1282" y="373"/>
                  <a:pt x="1282" y="373"/>
                </a:cubicBezTo>
                <a:cubicBezTo>
                  <a:pt x="1281" y="374"/>
                  <a:pt x="1280" y="374"/>
                  <a:pt x="1280" y="374"/>
                </a:cubicBezTo>
                <a:cubicBezTo>
                  <a:pt x="1279" y="374"/>
                  <a:pt x="1278" y="374"/>
                  <a:pt x="1278" y="373"/>
                </a:cubicBezTo>
                <a:cubicBezTo>
                  <a:pt x="1278" y="373"/>
                  <a:pt x="1278" y="372"/>
                  <a:pt x="1278" y="372"/>
                </a:cubicBezTo>
                <a:cubicBezTo>
                  <a:pt x="1278" y="371"/>
                  <a:pt x="1277" y="372"/>
                  <a:pt x="1277" y="372"/>
                </a:cubicBezTo>
                <a:cubicBezTo>
                  <a:pt x="1277" y="372"/>
                  <a:pt x="1277" y="372"/>
                  <a:pt x="1276" y="372"/>
                </a:cubicBezTo>
                <a:cubicBezTo>
                  <a:pt x="1276" y="372"/>
                  <a:pt x="1276" y="371"/>
                  <a:pt x="1276" y="371"/>
                </a:cubicBezTo>
                <a:cubicBezTo>
                  <a:pt x="1275" y="371"/>
                  <a:pt x="1275" y="372"/>
                  <a:pt x="1275" y="371"/>
                </a:cubicBezTo>
                <a:cubicBezTo>
                  <a:pt x="1275" y="371"/>
                  <a:pt x="1275" y="371"/>
                  <a:pt x="1275" y="371"/>
                </a:cubicBezTo>
                <a:cubicBezTo>
                  <a:pt x="1276" y="370"/>
                  <a:pt x="1276" y="370"/>
                  <a:pt x="1276" y="370"/>
                </a:cubicBezTo>
                <a:cubicBezTo>
                  <a:pt x="1276" y="370"/>
                  <a:pt x="1275" y="370"/>
                  <a:pt x="1275" y="370"/>
                </a:cubicBezTo>
                <a:cubicBezTo>
                  <a:pt x="1275" y="370"/>
                  <a:pt x="1275" y="370"/>
                  <a:pt x="1275" y="369"/>
                </a:cubicBezTo>
                <a:cubicBezTo>
                  <a:pt x="1275" y="369"/>
                  <a:pt x="1275" y="369"/>
                  <a:pt x="1275" y="369"/>
                </a:cubicBezTo>
                <a:cubicBezTo>
                  <a:pt x="1275" y="369"/>
                  <a:pt x="1275" y="369"/>
                  <a:pt x="1275" y="369"/>
                </a:cubicBezTo>
                <a:cubicBezTo>
                  <a:pt x="1275" y="370"/>
                  <a:pt x="1276" y="369"/>
                  <a:pt x="1276" y="368"/>
                </a:cubicBezTo>
                <a:cubicBezTo>
                  <a:pt x="1276" y="368"/>
                  <a:pt x="1276" y="367"/>
                  <a:pt x="1276" y="367"/>
                </a:cubicBezTo>
                <a:cubicBezTo>
                  <a:pt x="1277" y="366"/>
                  <a:pt x="1277" y="365"/>
                  <a:pt x="1276" y="364"/>
                </a:cubicBezTo>
                <a:cubicBezTo>
                  <a:pt x="1276" y="364"/>
                  <a:pt x="1276" y="364"/>
                  <a:pt x="1276" y="363"/>
                </a:cubicBezTo>
                <a:cubicBezTo>
                  <a:pt x="1276" y="362"/>
                  <a:pt x="1276" y="361"/>
                  <a:pt x="1276" y="360"/>
                </a:cubicBezTo>
                <a:cubicBezTo>
                  <a:pt x="1276" y="360"/>
                  <a:pt x="1275" y="360"/>
                  <a:pt x="1275" y="360"/>
                </a:cubicBezTo>
                <a:cubicBezTo>
                  <a:pt x="1274" y="359"/>
                  <a:pt x="1274" y="359"/>
                  <a:pt x="1274" y="359"/>
                </a:cubicBezTo>
                <a:cubicBezTo>
                  <a:pt x="1274" y="358"/>
                  <a:pt x="1273" y="359"/>
                  <a:pt x="1273" y="359"/>
                </a:cubicBezTo>
                <a:cubicBezTo>
                  <a:pt x="1272" y="360"/>
                  <a:pt x="1272" y="361"/>
                  <a:pt x="1272" y="361"/>
                </a:cubicBezTo>
                <a:cubicBezTo>
                  <a:pt x="1272" y="362"/>
                  <a:pt x="1272" y="362"/>
                  <a:pt x="1272" y="363"/>
                </a:cubicBezTo>
                <a:cubicBezTo>
                  <a:pt x="1271" y="364"/>
                  <a:pt x="1271" y="364"/>
                  <a:pt x="1271" y="364"/>
                </a:cubicBezTo>
                <a:cubicBezTo>
                  <a:pt x="1271" y="365"/>
                  <a:pt x="1272" y="366"/>
                  <a:pt x="1272" y="367"/>
                </a:cubicBezTo>
                <a:cubicBezTo>
                  <a:pt x="1273" y="368"/>
                  <a:pt x="1272" y="369"/>
                  <a:pt x="1272" y="369"/>
                </a:cubicBezTo>
                <a:cubicBezTo>
                  <a:pt x="1272" y="369"/>
                  <a:pt x="1273" y="369"/>
                  <a:pt x="1273" y="369"/>
                </a:cubicBezTo>
                <a:cubicBezTo>
                  <a:pt x="1272" y="369"/>
                  <a:pt x="1272" y="369"/>
                  <a:pt x="1272" y="368"/>
                </a:cubicBezTo>
                <a:cubicBezTo>
                  <a:pt x="1272" y="368"/>
                  <a:pt x="1272" y="368"/>
                  <a:pt x="1271" y="367"/>
                </a:cubicBezTo>
                <a:cubicBezTo>
                  <a:pt x="1271" y="367"/>
                  <a:pt x="1270" y="367"/>
                  <a:pt x="1270" y="366"/>
                </a:cubicBezTo>
                <a:cubicBezTo>
                  <a:pt x="1270" y="366"/>
                  <a:pt x="1270" y="364"/>
                  <a:pt x="1270" y="364"/>
                </a:cubicBezTo>
                <a:cubicBezTo>
                  <a:pt x="1269" y="364"/>
                  <a:pt x="1269" y="363"/>
                  <a:pt x="1269" y="363"/>
                </a:cubicBezTo>
                <a:cubicBezTo>
                  <a:pt x="1268" y="362"/>
                  <a:pt x="1268" y="362"/>
                  <a:pt x="1268" y="362"/>
                </a:cubicBezTo>
                <a:cubicBezTo>
                  <a:pt x="1267" y="361"/>
                  <a:pt x="1267" y="360"/>
                  <a:pt x="1267" y="360"/>
                </a:cubicBezTo>
                <a:cubicBezTo>
                  <a:pt x="1267" y="360"/>
                  <a:pt x="1266" y="358"/>
                  <a:pt x="1266" y="359"/>
                </a:cubicBezTo>
                <a:cubicBezTo>
                  <a:pt x="1267" y="359"/>
                  <a:pt x="1267" y="359"/>
                  <a:pt x="1267" y="359"/>
                </a:cubicBezTo>
                <a:cubicBezTo>
                  <a:pt x="1268" y="358"/>
                  <a:pt x="1268" y="358"/>
                  <a:pt x="1267" y="358"/>
                </a:cubicBezTo>
                <a:cubicBezTo>
                  <a:pt x="1267" y="357"/>
                  <a:pt x="1267" y="357"/>
                  <a:pt x="1267" y="357"/>
                </a:cubicBezTo>
                <a:cubicBezTo>
                  <a:pt x="1266" y="356"/>
                  <a:pt x="1266" y="356"/>
                  <a:pt x="1266" y="355"/>
                </a:cubicBezTo>
                <a:cubicBezTo>
                  <a:pt x="1266" y="355"/>
                  <a:pt x="1266" y="355"/>
                  <a:pt x="1267" y="355"/>
                </a:cubicBezTo>
                <a:cubicBezTo>
                  <a:pt x="1267" y="355"/>
                  <a:pt x="1267" y="355"/>
                  <a:pt x="1267" y="355"/>
                </a:cubicBezTo>
                <a:cubicBezTo>
                  <a:pt x="1267" y="355"/>
                  <a:pt x="1266" y="355"/>
                  <a:pt x="1266" y="354"/>
                </a:cubicBezTo>
                <a:cubicBezTo>
                  <a:pt x="1266" y="354"/>
                  <a:pt x="1265" y="354"/>
                  <a:pt x="1265" y="354"/>
                </a:cubicBezTo>
                <a:cubicBezTo>
                  <a:pt x="1264" y="353"/>
                  <a:pt x="1264" y="352"/>
                  <a:pt x="1263" y="352"/>
                </a:cubicBezTo>
                <a:cubicBezTo>
                  <a:pt x="1263" y="352"/>
                  <a:pt x="1263" y="351"/>
                  <a:pt x="1263" y="352"/>
                </a:cubicBezTo>
                <a:cubicBezTo>
                  <a:pt x="1263" y="352"/>
                  <a:pt x="1263" y="352"/>
                  <a:pt x="1262" y="352"/>
                </a:cubicBezTo>
                <a:cubicBezTo>
                  <a:pt x="1262" y="351"/>
                  <a:pt x="1262" y="351"/>
                  <a:pt x="1262" y="351"/>
                </a:cubicBezTo>
                <a:cubicBezTo>
                  <a:pt x="1262" y="351"/>
                  <a:pt x="1262" y="351"/>
                  <a:pt x="1262" y="350"/>
                </a:cubicBezTo>
                <a:cubicBezTo>
                  <a:pt x="1261" y="350"/>
                  <a:pt x="1261" y="351"/>
                  <a:pt x="1261" y="350"/>
                </a:cubicBezTo>
                <a:cubicBezTo>
                  <a:pt x="1261" y="350"/>
                  <a:pt x="1261" y="350"/>
                  <a:pt x="1261" y="349"/>
                </a:cubicBezTo>
                <a:cubicBezTo>
                  <a:pt x="1261" y="349"/>
                  <a:pt x="1261" y="349"/>
                  <a:pt x="1260" y="349"/>
                </a:cubicBezTo>
                <a:cubicBezTo>
                  <a:pt x="1260" y="349"/>
                  <a:pt x="1260" y="349"/>
                  <a:pt x="1260" y="349"/>
                </a:cubicBezTo>
                <a:cubicBezTo>
                  <a:pt x="1260" y="349"/>
                  <a:pt x="1259" y="349"/>
                  <a:pt x="1259" y="349"/>
                </a:cubicBezTo>
                <a:cubicBezTo>
                  <a:pt x="1259" y="349"/>
                  <a:pt x="1259" y="349"/>
                  <a:pt x="1259" y="349"/>
                </a:cubicBezTo>
                <a:cubicBezTo>
                  <a:pt x="1259" y="348"/>
                  <a:pt x="1259" y="348"/>
                  <a:pt x="1258" y="348"/>
                </a:cubicBezTo>
                <a:cubicBezTo>
                  <a:pt x="1258" y="348"/>
                  <a:pt x="1258" y="347"/>
                  <a:pt x="1258" y="347"/>
                </a:cubicBezTo>
                <a:cubicBezTo>
                  <a:pt x="1259" y="347"/>
                  <a:pt x="1259" y="347"/>
                  <a:pt x="1258" y="347"/>
                </a:cubicBezTo>
                <a:cubicBezTo>
                  <a:pt x="1258" y="346"/>
                  <a:pt x="1258" y="346"/>
                  <a:pt x="1258" y="346"/>
                </a:cubicBezTo>
                <a:cubicBezTo>
                  <a:pt x="1257" y="346"/>
                  <a:pt x="1257" y="346"/>
                  <a:pt x="1257" y="345"/>
                </a:cubicBezTo>
                <a:cubicBezTo>
                  <a:pt x="1257" y="345"/>
                  <a:pt x="1257" y="345"/>
                  <a:pt x="1257" y="344"/>
                </a:cubicBezTo>
                <a:cubicBezTo>
                  <a:pt x="1257" y="344"/>
                  <a:pt x="1256" y="344"/>
                  <a:pt x="1256" y="344"/>
                </a:cubicBezTo>
                <a:cubicBezTo>
                  <a:pt x="1256" y="343"/>
                  <a:pt x="1256" y="343"/>
                  <a:pt x="1256" y="343"/>
                </a:cubicBezTo>
                <a:cubicBezTo>
                  <a:pt x="1256" y="342"/>
                  <a:pt x="1255" y="342"/>
                  <a:pt x="1255" y="342"/>
                </a:cubicBezTo>
                <a:cubicBezTo>
                  <a:pt x="1251" y="342"/>
                  <a:pt x="1251" y="342"/>
                  <a:pt x="1251" y="342"/>
                </a:cubicBezTo>
                <a:cubicBezTo>
                  <a:pt x="1255" y="342"/>
                  <a:pt x="1255" y="342"/>
                  <a:pt x="1255" y="342"/>
                </a:cubicBezTo>
                <a:cubicBezTo>
                  <a:pt x="1255" y="342"/>
                  <a:pt x="1255" y="341"/>
                  <a:pt x="1255" y="340"/>
                </a:cubicBezTo>
                <a:cubicBezTo>
                  <a:pt x="1254" y="340"/>
                  <a:pt x="1254" y="339"/>
                  <a:pt x="1254" y="339"/>
                </a:cubicBezTo>
                <a:cubicBezTo>
                  <a:pt x="1253" y="338"/>
                  <a:pt x="1253" y="337"/>
                  <a:pt x="1253" y="337"/>
                </a:cubicBezTo>
                <a:cubicBezTo>
                  <a:pt x="1253" y="336"/>
                  <a:pt x="1252" y="337"/>
                  <a:pt x="1251" y="337"/>
                </a:cubicBezTo>
                <a:cubicBezTo>
                  <a:pt x="1251" y="337"/>
                  <a:pt x="1251" y="336"/>
                  <a:pt x="1251" y="336"/>
                </a:cubicBezTo>
                <a:cubicBezTo>
                  <a:pt x="1252" y="336"/>
                  <a:pt x="1252" y="335"/>
                  <a:pt x="1252" y="335"/>
                </a:cubicBezTo>
                <a:cubicBezTo>
                  <a:pt x="1252" y="335"/>
                  <a:pt x="1253" y="335"/>
                  <a:pt x="1253" y="335"/>
                </a:cubicBezTo>
                <a:cubicBezTo>
                  <a:pt x="1253" y="335"/>
                  <a:pt x="1253" y="335"/>
                  <a:pt x="1253" y="335"/>
                </a:cubicBezTo>
                <a:cubicBezTo>
                  <a:pt x="1253" y="335"/>
                  <a:pt x="1253" y="335"/>
                  <a:pt x="1253" y="335"/>
                </a:cubicBezTo>
                <a:cubicBezTo>
                  <a:pt x="1253" y="335"/>
                  <a:pt x="1254" y="335"/>
                  <a:pt x="1255" y="335"/>
                </a:cubicBezTo>
                <a:cubicBezTo>
                  <a:pt x="1255" y="334"/>
                  <a:pt x="1254" y="333"/>
                  <a:pt x="1254" y="333"/>
                </a:cubicBezTo>
                <a:cubicBezTo>
                  <a:pt x="1254" y="333"/>
                  <a:pt x="1254" y="332"/>
                  <a:pt x="1253" y="332"/>
                </a:cubicBezTo>
                <a:cubicBezTo>
                  <a:pt x="1253" y="333"/>
                  <a:pt x="1253" y="334"/>
                  <a:pt x="1253" y="334"/>
                </a:cubicBezTo>
                <a:cubicBezTo>
                  <a:pt x="1253" y="334"/>
                  <a:pt x="1253" y="334"/>
                  <a:pt x="1253" y="334"/>
                </a:cubicBezTo>
                <a:cubicBezTo>
                  <a:pt x="1252" y="333"/>
                  <a:pt x="1252" y="333"/>
                  <a:pt x="1252" y="333"/>
                </a:cubicBezTo>
                <a:cubicBezTo>
                  <a:pt x="1252" y="332"/>
                  <a:pt x="1252" y="332"/>
                  <a:pt x="1252" y="332"/>
                </a:cubicBezTo>
                <a:cubicBezTo>
                  <a:pt x="1252" y="332"/>
                  <a:pt x="1252" y="332"/>
                  <a:pt x="1251" y="332"/>
                </a:cubicBezTo>
                <a:cubicBezTo>
                  <a:pt x="1252" y="332"/>
                  <a:pt x="1253" y="332"/>
                  <a:pt x="1253" y="332"/>
                </a:cubicBezTo>
                <a:cubicBezTo>
                  <a:pt x="1254" y="332"/>
                  <a:pt x="1255" y="332"/>
                  <a:pt x="1255" y="332"/>
                </a:cubicBezTo>
                <a:cubicBezTo>
                  <a:pt x="1255" y="332"/>
                  <a:pt x="1255" y="332"/>
                  <a:pt x="1254" y="331"/>
                </a:cubicBezTo>
                <a:cubicBezTo>
                  <a:pt x="1254" y="330"/>
                  <a:pt x="1254" y="330"/>
                  <a:pt x="1253" y="330"/>
                </a:cubicBezTo>
                <a:cubicBezTo>
                  <a:pt x="1253" y="329"/>
                  <a:pt x="1252" y="329"/>
                  <a:pt x="1252" y="328"/>
                </a:cubicBezTo>
                <a:cubicBezTo>
                  <a:pt x="1252" y="329"/>
                  <a:pt x="1253" y="329"/>
                  <a:pt x="1253" y="330"/>
                </a:cubicBezTo>
                <a:cubicBezTo>
                  <a:pt x="1254" y="330"/>
                  <a:pt x="1254" y="330"/>
                  <a:pt x="1254" y="331"/>
                </a:cubicBezTo>
                <a:cubicBezTo>
                  <a:pt x="1255" y="332"/>
                  <a:pt x="1255" y="332"/>
                  <a:pt x="1255" y="332"/>
                </a:cubicBezTo>
                <a:cubicBezTo>
                  <a:pt x="1255" y="332"/>
                  <a:pt x="1255" y="332"/>
                  <a:pt x="1255" y="332"/>
                </a:cubicBezTo>
                <a:cubicBezTo>
                  <a:pt x="1256" y="333"/>
                  <a:pt x="1256" y="332"/>
                  <a:pt x="1256" y="332"/>
                </a:cubicBezTo>
                <a:cubicBezTo>
                  <a:pt x="1256" y="331"/>
                  <a:pt x="1257" y="332"/>
                  <a:pt x="1257" y="332"/>
                </a:cubicBezTo>
                <a:cubicBezTo>
                  <a:pt x="1258" y="332"/>
                  <a:pt x="1258" y="331"/>
                  <a:pt x="1257" y="331"/>
                </a:cubicBezTo>
                <a:cubicBezTo>
                  <a:pt x="1257" y="330"/>
                  <a:pt x="1257" y="330"/>
                  <a:pt x="1257" y="329"/>
                </a:cubicBezTo>
                <a:cubicBezTo>
                  <a:pt x="1258" y="329"/>
                  <a:pt x="1257" y="329"/>
                  <a:pt x="1258" y="329"/>
                </a:cubicBezTo>
                <a:cubicBezTo>
                  <a:pt x="1258" y="329"/>
                  <a:pt x="1259" y="329"/>
                  <a:pt x="1259" y="329"/>
                </a:cubicBezTo>
                <a:cubicBezTo>
                  <a:pt x="1259" y="330"/>
                  <a:pt x="1258" y="329"/>
                  <a:pt x="1258" y="330"/>
                </a:cubicBezTo>
                <a:cubicBezTo>
                  <a:pt x="1257" y="330"/>
                  <a:pt x="1258" y="330"/>
                  <a:pt x="1258" y="330"/>
                </a:cubicBezTo>
                <a:cubicBezTo>
                  <a:pt x="1259" y="331"/>
                  <a:pt x="1259" y="330"/>
                  <a:pt x="1259" y="331"/>
                </a:cubicBezTo>
                <a:cubicBezTo>
                  <a:pt x="1259" y="331"/>
                  <a:pt x="1259" y="331"/>
                  <a:pt x="1260" y="331"/>
                </a:cubicBezTo>
                <a:cubicBezTo>
                  <a:pt x="1260" y="331"/>
                  <a:pt x="1261" y="331"/>
                  <a:pt x="1261" y="331"/>
                </a:cubicBezTo>
                <a:cubicBezTo>
                  <a:pt x="1261" y="332"/>
                  <a:pt x="1262" y="332"/>
                  <a:pt x="1262" y="331"/>
                </a:cubicBezTo>
                <a:cubicBezTo>
                  <a:pt x="1262" y="331"/>
                  <a:pt x="1263" y="330"/>
                  <a:pt x="1264" y="330"/>
                </a:cubicBezTo>
                <a:cubicBezTo>
                  <a:pt x="1264" y="331"/>
                  <a:pt x="1264" y="332"/>
                  <a:pt x="1265" y="332"/>
                </a:cubicBezTo>
                <a:cubicBezTo>
                  <a:pt x="1265" y="333"/>
                  <a:pt x="1265" y="333"/>
                  <a:pt x="1266" y="333"/>
                </a:cubicBezTo>
                <a:cubicBezTo>
                  <a:pt x="1266" y="334"/>
                  <a:pt x="1267" y="334"/>
                  <a:pt x="1267" y="335"/>
                </a:cubicBezTo>
                <a:cubicBezTo>
                  <a:pt x="1268" y="336"/>
                  <a:pt x="1268" y="336"/>
                  <a:pt x="1268" y="337"/>
                </a:cubicBezTo>
                <a:cubicBezTo>
                  <a:pt x="1268" y="337"/>
                  <a:pt x="1268" y="338"/>
                  <a:pt x="1269" y="338"/>
                </a:cubicBezTo>
                <a:cubicBezTo>
                  <a:pt x="1269" y="338"/>
                  <a:pt x="1269" y="338"/>
                  <a:pt x="1270" y="338"/>
                </a:cubicBezTo>
                <a:cubicBezTo>
                  <a:pt x="1270" y="339"/>
                  <a:pt x="1270" y="339"/>
                  <a:pt x="1270" y="339"/>
                </a:cubicBezTo>
                <a:cubicBezTo>
                  <a:pt x="1269" y="340"/>
                  <a:pt x="1270" y="340"/>
                  <a:pt x="1271" y="341"/>
                </a:cubicBezTo>
                <a:cubicBezTo>
                  <a:pt x="1272" y="341"/>
                  <a:pt x="1271" y="342"/>
                  <a:pt x="1271" y="343"/>
                </a:cubicBezTo>
                <a:cubicBezTo>
                  <a:pt x="1271" y="343"/>
                  <a:pt x="1272" y="344"/>
                  <a:pt x="1272" y="344"/>
                </a:cubicBezTo>
                <a:cubicBezTo>
                  <a:pt x="1273" y="345"/>
                  <a:pt x="1272" y="345"/>
                  <a:pt x="1273" y="345"/>
                </a:cubicBezTo>
                <a:cubicBezTo>
                  <a:pt x="1273" y="346"/>
                  <a:pt x="1273" y="346"/>
                  <a:pt x="1273" y="346"/>
                </a:cubicBezTo>
                <a:cubicBezTo>
                  <a:pt x="1273" y="347"/>
                  <a:pt x="1274" y="347"/>
                  <a:pt x="1275" y="347"/>
                </a:cubicBezTo>
                <a:cubicBezTo>
                  <a:pt x="1275" y="347"/>
                  <a:pt x="1276" y="347"/>
                  <a:pt x="1277" y="347"/>
                </a:cubicBezTo>
                <a:cubicBezTo>
                  <a:pt x="1278" y="347"/>
                  <a:pt x="1278" y="347"/>
                  <a:pt x="1278" y="348"/>
                </a:cubicBezTo>
                <a:cubicBezTo>
                  <a:pt x="1279" y="348"/>
                  <a:pt x="1279" y="348"/>
                  <a:pt x="1280" y="348"/>
                </a:cubicBezTo>
                <a:cubicBezTo>
                  <a:pt x="1280" y="348"/>
                  <a:pt x="1281" y="349"/>
                  <a:pt x="1281" y="350"/>
                </a:cubicBezTo>
                <a:cubicBezTo>
                  <a:pt x="1282" y="350"/>
                  <a:pt x="1281" y="350"/>
                  <a:pt x="1281" y="350"/>
                </a:cubicBezTo>
                <a:cubicBezTo>
                  <a:pt x="1281" y="351"/>
                  <a:pt x="1283" y="352"/>
                  <a:pt x="1283" y="352"/>
                </a:cubicBezTo>
                <a:cubicBezTo>
                  <a:pt x="1284" y="352"/>
                  <a:pt x="1285" y="353"/>
                  <a:pt x="1286" y="353"/>
                </a:cubicBezTo>
                <a:cubicBezTo>
                  <a:pt x="1287" y="354"/>
                  <a:pt x="1287" y="353"/>
                  <a:pt x="1287" y="354"/>
                </a:cubicBezTo>
                <a:cubicBezTo>
                  <a:pt x="1287" y="355"/>
                  <a:pt x="1288" y="355"/>
                  <a:pt x="1288" y="355"/>
                </a:cubicBezTo>
                <a:cubicBezTo>
                  <a:pt x="1289" y="355"/>
                  <a:pt x="1289" y="355"/>
                  <a:pt x="1290" y="355"/>
                </a:cubicBezTo>
                <a:cubicBezTo>
                  <a:pt x="1290" y="355"/>
                  <a:pt x="1290" y="355"/>
                  <a:pt x="1291" y="355"/>
                </a:cubicBezTo>
                <a:cubicBezTo>
                  <a:pt x="1291" y="355"/>
                  <a:pt x="1291" y="355"/>
                  <a:pt x="1292" y="355"/>
                </a:cubicBezTo>
                <a:cubicBezTo>
                  <a:pt x="1292" y="355"/>
                  <a:pt x="1292" y="356"/>
                  <a:pt x="1292" y="356"/>
                </a:cubicBezTo>
                <a:cubicBezTo>
                  <a:pt x="1293" y="356"/>
                  <a:pt x="1293" y="356"/>
                  <a:pt x="1294" y="356"/>
                </a:cubicBezTo>
                <a:cubicBezTo>
                  <a:pt x="1295" y="357"/>
                  <a:pt x="1295" y="356"/>
                  <a:pt x="1295" y="356"/>
                </a:cubicBezTo>
                <a:cubicBezTo>
                  <a:pt x="1296" y="355"/>
                  <a:pt x="1297" y="355"/>
                  <a:pt x="1297" y="355"/>
                </a:cubicBezTo>
                <a:cubicBezTo>
                  <a:pt x="1298" y="354"/>
                  <a:pt x="1299" y="354"/>
                  <a:pt x="1299" y="354"/>
                </a:cubicBezTo>
                <a:cubicBezTo>
                  <a:pt x="1299" y="354"/>
                  <a:pt x="1299" y="353"/>
                  <a:pt x="1299" y="353"/>
                </a:cubicBezTo>
                <a:cubicBezTo>
                  <a:pt x="1299" y="353"/>
                  <a:pt x="1300" y="353"/>
                  <a:pt x="1300" y="353"/>
                </a:cubicBezTo>
                <a:cubicBezTo>
                  <a:pt x="1301" y="353"/>
                  <a:pt x="1302" y="352"/>
                  <a:pt x="1302" y="351"/>
                </a:cubicBezTo>
                <a:cubicBezTo>
                  <a:pt x="1303" y="351"/>
                  <a:pt x="1304" y="351"/>
                  <a:pt x="1304" y="351"/>
                </a:cubicBezTo>
                <a:cubicBezTo>
                  <a:pt x="1305" y="352"/>
                  <a:pt x="1305" y="352"/>
                  <a:pt x="1306" y="352"/>
                </a:cubicBezTo>
                <a:cubicBezTo>
                  <a:pt x="1307" y="352"/>
                  <a:pt x="1306" y="352"/>
                  <a:pt x="1306" y="353"/>
                </a:cubicBezTo>
                <a:cubicBezTo>
                  <a:pt x="1306" y="353"/>
                  <a:pt x="1307" y="353"/>
                  <a:pt x="1307" y="353"/>
                </a:cubicBezTo>
                <a:cubicBezTo>
                  <a:pt x="1307" y="354"/>
                  <a:pt x="1308" y="355"/>
                  <a:pt x="1308" y="355"/>
                </a:cubicBezTo>
                <a:cubicBezTo>
                  <a:pt x="1308" y="356"/>
                  <a:pt x="1308" y="357"/>
                  <a:pt x="1309" y="358"/>
                </a:cubicBezTo>
                <a:cubicBezTo>
                  <a:pt x="1309" y="358"/>
                  <a:pt x="1309" y="358"/>
                  <a:pt x="1309" y="359"/>
                </a:cubicBezTo>
                <a:cubicBezTo>
                  <a:pt x="1309" y="360"/>
                  <a:pt x="1309" y="360"/>
                  <a:pt x="1310" y="361"/>
                </a:cubicBezTo>
                <a:cubicBezTo>
                  <a:pt x="1310" y="361"/>
                  <a:pt x="1310" y="361"/>
                  <a:pt x="1311" y="362"/>
                </a:cubicBezTo>
                <a:cubicBezTo>
                  <a:pt x="1312" y="362"/>
                  <a:pt x="1312" y="361"/>
                  <a:pt x="1312" y="362"/>
                </a:cubicBezTo>
                <a:cubicBezTo>
                  <a:pt x="1313" y="362"/>
                  <a:pt x="1313" y="362"/>
                  <a:pt x="1313" y="362"/>
                </a:cubicBezTo>
                <a:cubicBezTo>
                  <a:pt x="1313" y="363"/>
                  <a:pt x="1313" y="362"/>
                  <a:pt x="1314" y="362"/>
                </a:cubicBezTo>
                <a:cubicBezTo>
                  <a:pt x="1314" y="362"/>
                  <a:pt x="1314" y="363"/>
                  <a:pt x="1315" y="363"/>
                </a:cubicBezTo>
                <a:cubicBezTo>
                  <a:pt x="1316" y="363"/>
                  <a:pt x="1316" y="363"/>
                  <a:pt x="1316" y="363"/>
                </a:cubicBezTo>
                <a:cubicBezTo>
                  <a:pt x="1317" y="362"/>
                  <a:pt x="1317" y="362"/>
                  <a:pt x="1317" y="363"/>
                </a:cubicBezTo>
                <a:cubicBezTo>
                  <a:pt x="1317" y="363"/>
                  <a:pt x="1318" y="363"/>
                  <a:pt x="1319" y="363"/>
                </a:cubicBezTo>
                <a:cubicBezTo>
                  <a:pt x="1320" y="363"/>
                  <a:pt x="1320" y="364"/>
                  <a:pt x="1320" y="364"/>
                </a:cubicBezTo>
                <a:cubicBezTo>
                  <a:pt x="1321" y="364"/>
                  <a:pt x="1321" y="364"/>
                  <a:pt x="1322" y="364"/>
                </a:cubicBezTo>
                <a:cubicBezTo>
                  <a:pt x="1322" y="363"/>
                  <a:pt x="1323" y="363"/>
                  <a:pt x="1323" y="363"/>
                </a:cubicBezTo>
                <a:cubicBezTo>
                  <a:pt x="1324" y="364"/>
                  <a:pt x="1324" y="364"/>
                  <a:pt x="1324" y="364"/>
                </a:cubicBezTo>
                <a:cubicBezTo>
                  <a:pt x="1325" y="364"/>
                  <a:pt x="1325" y="364"/>
                  <a:pt x="1325" y="364"/>
                </a:cubicBezTo>
                <a:cubicBezTo>
                  <a:pt x="1326" y="364"/>
                  <a:pt x="1326" y="364"/>
                  <a:pt x="1326" y="364"/>
                </a:cubicBezTo>
                <a:cubicBezTo>
                  <a:pt x="1327" y="364"/>
                  <a:pt x="1327" y="364"/>
                  <a:pt x="1327" y="364"/>
                </a:cubicBezTo>
                <a:cubicBezTo>
                  <a:pt x="1327" y="364"/>
                  <a:pt x="1328" y="364"/>
                  <a:pt x="1328" y="364"/>
                </a:cubicBezTo>
                <a:cubicBezTo>
                  <a:pt x="1328" y="365"/>
                  <a:pt x="1329" y="365"/>
                  <a:pt x="1329" y="364"/>
                </a:cubicBezTo>
                <a:cubicBezTo>
                  <a:pt x="1329" y="364"/>
                  <a:pt x="1329" y="364"/>
                  <a:pt x="1329" y="364"/>
                </a:cubicBezTo>
                <a:cubicBezTo>
                  <a:pt x="1329" y="364"/>
                  <a:pt x="1330" y="364"/>
                  <a:pt x="1330" y="364"/>
                </a:cubicBezTo>
                <a:cubicBezTo>
                  <a:pt x="1330" y="365"/>
                  <a:pt x="1330" y="365"/>
                  <a:pt x="1330" y="365"/>
                </a:cubicBezTo>
                <a:cubicBezTo>
                  <a:pt x="1331" y="365"/>
                  <a:pt x="1333" y="365"/>
                  <a:pt x="1333" y="366"/>
                </a:cubicBezTo>
                <a:cubicBezTo>
                  <a:pt x="1334" y="366"/>
                  <a:pt x="1334" y="366"/>
                  <a:pt x="1334" y="366"/>
                </a:cubicBezTo>
                <a:cubicBezTo>
                  <a:pt x="1335" y="367"/>
                  <a:pt x="1335" y="366"/>
                  <a:pt x="1335" y="366"/>
                </a:cubicBezTo>
                <a:cubicBezTo>
                  <a:pt x="1335" y="365"/>
                  <a:pt x="1336" y="365"/>
                  <a:pt x="1336" y="365"/>
                </a:cubicBezTo>
                <a:cubicBezTo>
                  <a:pt x="1336" y="365"/>
                  <a:pt x="1337" y="365"/>
                  <a:pt x="1337" y="366"/>
                </a:cubicBezTo>
                <a:cubicBezTo>
                  <a:pt x="1337" y="367"/>
                  <a:pt x="1337" y="367"/>
                  <a:pt x="1338" y="366"/>
                </a:cubicBezTo>
                <a:cubicBezTo>
                  <a:pt x="1338" y="366"/>
                  <a:pt x="1338" y="366"/>
                  <a:pt x="1338" y="366"/>
                </a:cubicBezTo>
                <a:cubicBezTo>
                  <a:pt x="1339" y="366"/>
                  <a:pt x="1339" y="366"/>
                  <a:pt x="1339" y="365"/>
                </a:cubicBezTo>
                <a:cubicBezTo>
                  <a:pt x="1339" y="365"/>
                  <a:pt x="1340" y="365"/>
                  <a:pt x="1340" y="365"/>
                </a:cubicBezTo>
                <a:cubicBezTo>
                  <a:pt x="1340" y="366"/>
                  <a:pt x="1340" y="366"/>
                  <a:pt x="1340" y="366"/>
                </a:cubicBezTo>
                <a:cubicBezTo>
                  <a:pt x="1341" y="366"/>
                  <a:pt x="1340" y="366"/>
                  <a:pt x="1341" y="365"/>
                </a:cubicBezTo>
                <a:cubicBezTo>
                  <a:pt x="1341" y="365"/>
                  <a:pt x="1342" y="365"/>
                  <a:pt x="1342" y="365"/>
                </a:cubicBezTo>
                <a:cubicBezTo>
                  <a:pt x="1343" y="365"/>
                  <a:pt x="1344" y="365"/>
                  <a:pt x="1345" y="365"/>
                </a:cubicBezTo>
                <a:cubicBezTo>
                  <a:pt x="1345" y="365"/>
                  <a:pt x="1345" y="365"/>
                  <a:pt x="1346" y="365"/>
                </a:cubicBezTo>
                <a:cubicBezTo>
                  <a:pt x="1347" y="366"/>
                  <a:pt x="1347" y="366"/>
                  <a:pt x="1347" y="365"/>
                </a:cubicBezTo>
                <a:cubicBezTo>
                  <a:pt x="1347" y="365"/>
                  <a:pt x="1347" y="364"/>
                  <a:pt x="1348" y="364"/>
                </a:cubicBezTo>
                <a:cubicBezTo>
                  <a:pt x="1349" y="364"/>
                  <a:pt x="1350" y="364"/>
                  <a:pt x="1350" y="364"/>
                </a:cubicBezTo>
                <a:cubicBezTo>
                  <a:pt x="1350" y="364"/>
                  <a:pt x="1350" y="364"/>
                  <a:pt x="1350" y="364"/>
                </a:cubicBezTo>
                <a:cubicBezTo>
                  <a:pt x="1350" y="363"/>
                  <a:pt x="1351" y="363"/>
                  <a:pt x="1351" y="364"/>
                </a:cubicBezTo>
                <a:cubicBezTo>
                  <a:pt x="1351" y="364"/>
                  <a:pt x="1351" y="365"/>
                  <a:pt x="1352" y="365"/>
                </a:cubicBezTo>
                <a:cubicBezTo>
                  <a:pt x="1353" y="365"/>
                  <a:pt x="1353" y="365"/>
                  <a:pt x="1354" y="365"/>
                </a:cubicBezTo>
                <a:cubicBezTo>
                  <a:pt x="1354" y="365"/>
                  <a:pt x="1354" y="366"/>
                  <a:pt x="1354" y="365"/>
                </a:cubicBezTo>
                <a:cubicBezTo>
                  <a:pt x="1354" y="365"/>
                  <a:pt x="1354" y="365"/>
                  <a:pt x="1354" y="365"/>
                </a:cubicBezTo>
                <a:cubicBezTo>
                  <a:pt x="1355" y="364"/>
                  <a:pt x="1356" y="364"/>
                  <a:pt x="1356" y="364"/>
                </a:cubicBezTo>
                <a:cubicBezTo>
                  <a:pt x="1357" y="364"/>
                  <a:pt x="1357" y="365"/>
                  <a:pt x="1357" y="364"/>
                </a:cubicBezTo>
                <a:cubicBezTo>
                  <a:pt x="1358" y="364"/>
                  <a:pt x="1358" y="364"/>
                  <a:pt x="1359" y="364"/>
                </a:cubicBezTo>
                <a:cubicBezTo>
                  <a:pt x="1360" y="364"/>
                  <a:pt x="1360" y="364"/>
                  <a:pt x="1361" y="364"/>
                </a:cubicBezTo>
                <a:cubicBezTo>
                  <a:pt x="1362" y="364"/>
                  <a:pt x="1362" y="364"/>
                  <a:pt x="1363" y="364"/>
                </a:cubicBezTo>
                <a:cubicBezTo>
                  <a:pt x="1364" y="364"/>
                  <a:pt x="1364" y="364"/>
                  <a:pt x="1365" y="364"/>
                </a:cubicBezTo>
                <a:cubicBezTo>
                  <a:pt x="1365" y="364"/>
                  <a:pt x="1364" y="363"/>
                  <a:pt x="1364" y="363"/>
                </a:cubicBezTo>
                <a:cubicBezTo>
                  <a:pt x="1363" y="363"/>
                  <a:pt x="1363" y="364"/>
                  <a:pt x="1363" y="363"/>
                </a:cubicBezTo>
                <a:cubicBezTo>
                  <a:pt x="1363" y="363"/>
                  <a:pt x="1363" y="362"/>
                  <a:pt x="1364" y="362"/>
                </a:cubicBezTo>
                <a:cubicBezTo>
                  <a:pt x="1365" y="362"/>
                  <a:pt x="1365" y="363"/>
                  <a:pt x="1365" y="364"/>
                </a:cubicBezTo>
                <a:cubicBezTo>
                  <a:pt x="1365" y="364"/>
                  <a:pt x="1366" y="364"/>
                  <a:pt x="1366" y="365"/>
                </a:cubicBezTo>
                <a:cubicBezTo>
                  <a:pt x="1367" y="365"/>
                  <a:pt x="1367" y="366"/>
                  <a:pt x="1366" y="367"/>
                </a:cubicBezTo>
                <a:cubicBezTo>
                  <a:pt x="1366" y="367"/>
                  <a:pt x="1366" y="368"/>
                  <a:pt x="1367" y="368"/>
                </a:cubicBezTo>
                <a:cubicBezTo>
                  <a:pt x="1368" y="368"/>
                  <a:pt x="1368" y="368"/>
                  <a:pt x="1368" y="368"/>
                </a:cubicBezTo>
                <a:cubicBezTo>
                  <a:pt x="1369" y="368"/>
                  <a:pt x="1369" y="368"/>
                  <a:pt x="1369" y="368"/>
                </a:cubicBezTo>
                <a:cubicBezTo>
                  <a:pt x="1369" y="369"/>
                  <a:pt x="1369" y="369"/>
                  <a:pt x="1370" y="369"/>
                </a:cubicBezTo>
                <a:cubicBezTo>
                  <a:pt x="1370" y="369"/>
                  <a:pt x="1370" y="370"/>
                  <a:pt x="1370" y="370"/>
                </a:cubicBezTo>
                <a:cubicBezTo>
                  <a:pt x="1370" y="370"/>
                  <a:pt x="1370" y="371"/>
                  <a:pt x="1370" y="371"/>
                </a:cubicBezTo>
                <a:cubicBezTo>
                  <a:pt x="1371" y="371"/>
                  <a:pt x="1371" y="371"/>
                  <a:pt x="1371" y="372"/>
                </a:cubicBezTo>
                <a:cubicBezTo>
                  <a:pt x="1370" y="372"/>
                  <a:pt x="1371" y="373"/>
                  <a:pt x="1371" y="373"/>
                </a:cubicBezTo>
                <a:cubicBezTo>
                  <a:pt x="1371" y="373"/>
                  <a:pt x="1372" y="373"/>
                  <a:pt x="1372" y="373"/>
                </a:cubicBezTo>
                <a:cubicBezTo>
                  <a:pt x="1372" y="373"/>
                  <a:pt x="1372" y="374"/>
                  <a:pt x="1372" y="374"/>
                </a:cubicBezTo>
                <a:cubicBezTo>
                  <a:pt x="1372" y="374"/>
                  <a:pt x="1373" y="374"/>
                  <a:pt x="1373" y="374"/>
                </a:cubicBezTo>
                <a:cubicBezTo>
                  <a:pt x="1373" y="374"/>
                  <a:pt x="1372" y="375"/>
                  <a:pt x="1373" y="375"/>
                </a:cubicBezTo>
                <a:cubicBezTo>
                  <a:pt x="1374" y="375"/>
                  <a:pt x="1374" y="375"/>
                  <a:pt x="1374" y="374"/>
                </a:cubicBezTo>
                <a:cubicBezTo>
                  <a:pt x="1374" y="374"/>
                  <a:pt x="1374" y="374"/>
                  <a:pt x="1375" y="375"/>
                </a:cubicBezTo>
                <a:cubicBezTo>
                  <a:pt x="1375" y="375"/>
                  <a:pt x="1375" y="375"/>
                  <a:pt x="1375" y="375"/>
                </a:cubicBezTo>
                <a:cubicBezTo>
                  <a:pt x="1375" y="375"/>
                  <a:pt x="1375" y="374"/>
                  <a:pt x="1375" y="374"/>
                </a:cubicBezTo>
                <a:cubicBezTo>
                  <a:pt x="1375" y="374"/>
                  <a:pt x="1375" y="375"/>
                  <a:pt x="1376" y="375"/>
                </a:cubicBezTo>
                <a:cubicBezTo>
                  <a:pt x="1376" y="375"/>
                  <a:pt x="1376" y="375"/>
                  <a:pt x="1376" y="375"/>
                </a:cubicBezTo>
                <a:cubicBezTo>
                  <a:pt x="1376" y="375"/>
                  <a:pt x="1376" y="375"/>
                  <a:pt x="1376" y="376"/>
                </a:cubicBezTo>
                <a:cubicBezTo>
                  <a:pt x="1376" y="376"/>
                  <a:pt x="1376" y="377"/>
                  <a:pt x="1377" y="377"/>
                </a:cubicBezTo>
                <a:cubicBezTo>
                  <a:pt x="1377" y="377"/>
                  <a:pt x="1377" y="376"/>
                  <a:pt x="1377" y="376"/>
                </a:cubicBezTo>
                <a:cubicBezTo>
                  <a:pt x="1377" y="376"/>
                  <a:pt x="1378" y="376"/>
                  <a:pt x="1378" y="375"/>
                </a:cubicBezTo>
                <a:cubicBezTo>
                  <a:pt x="1378" y="375"/>
                  <a:pt x="1379" y="375"/>
                  <a:pt x="1379" y="375"/>
                </a:cubicBezTo>
                <a:cubicBezTo>
                  <a:pt x="1380" y="374"/>
                  <a:pt x="1380" y="375"/>
                  <a:pt x="1379" y="375"/>
                </a:cubicBezTo>
                <a:cubicBezTo>
                  <a:pt x="1379" y="375"/>
                  <a:pt x="1379" y="375"/>
                  <a:pt x="1378" y="376"/>
                </a:cubicBezTo>
                <a:cubicBezTo>
                  <a:pt x="1378" y="376"/>
                  <a:pt x="1378" y="376"/>
                  <a:pt x="1378" y="377"/>
                </a:cubicBezTo>
                <a:cubicBezTo>
                  <a:pt x="1378" y="377"/>
                  <a:pt x="1378" y="377"/>
                  <a:pt x="1378" y="378"/>
                </a:cubicBezTo>
                <a:cubicBezTo>
                  <a:pt x="1378" y="378"/>
                  <a:pt x="1379" y="378"/>
                  <a:pt x="1379" y="379"/>
                </a:cubicBezTo>
                <a:cubicBezTo>
                  <a:pt x="1379" y="379"/>
                  <a:pt x="1379" y="379"/>
                  <a:pt x="1379" y="380"/>
                </a:cubicBezTo>
                <a:cubicBezTo>
                  <a:pt x="1380" y="380"/>
                  <a:pt x="1381" y="381"/>
                  <a:pt x="1382" y="381"/>
                </a:cubicBezTo>
                <a:cubicBezTo>
                  <a:pt x="1382" y="381"/>
                  <a:pt x="1383" y="382"/>
                  <a:pt x="1383" y="382"/>
                </a:cubicBezTo>
                <a:cubicBezTo>
                  <a:pt x="1384" y="382"/>
                  <a:pt x="1385" y="382"/>
                  <a:pt x="1385" y="382"/>
                </a:cubicBezTo>
                <a:cubicBezTo>
                  <a:pt x="1386" y="383"/>
                  <a:pt x="1386" y="382"/>
                  <a:pt x="1386" y="382"/>
                </a:cubicBezTo>
                <a:cubicBezTo>
                  <a:pt x="1386" y="382"/>
                  <a:pt x="1387" y="382"/>
                  <a:pt x="1388" y="381"/>
                </a:cubicBezTo>
                <a:cubicBezTo>
                  <a:pt x="1388" y="381"/>
                  <a:pt x="1389" y="381"/>
                  <a:pt x="1389" y="381"/>
                </a:cubicBezTo>
                <a:cubicBezTo>
                  <a:pt x="1390" y="381"/>
                  <a:pt x="1390" y="381"/>
                  <a:pt x="1390" y="380"/>
                </a:cubicBezTo>
                <a:cubicBezTo>
                  <a:pt x="1390" y="380"/>
                  <a:pt x="1390" y="380"/>
                  <a:pt x="1390" y="380"/>
                </a:cubicBezTo>
                <a:cubicBezTo>
                  <a:pt x="1390" y="380"/>
                  <a:pt x="1391" y="380"/>
                  <a:pt x="1390" y="380"/>
                </a:cubicBezTo>
                <a:cubicBezTo>
                  <a:pt x="1390" y="381"/>
                  <a:pt x="1390" y="381"/>
                  <a:pt x="1390" y="381"/>
                </a:cubicBezTo>
                <a:cubicBezTo>
                  <a:pt x="1389" y="382"/>
                  <a:pt x="1389" y="383"/>
                  <a:pt x="1389" y="383"/>
                </a:cubicBezTo>
                <a:cubicBezTo>
                  <a:pt x="1388" y="383"/>
                  <a:pt x="1388" y="384"/>
                  <a:pt x="1387" y="384"/>
                </a:cubicBezTo>
                <a:cubicBezTo>
                  <a:pt x="1387" y="384"/>
                  <a:pt x="1387" y="385"/>
                  <a:pt x="1386" y="385"/>
                </a:cubicBezTo>
                <a:cubicBezTo>
                  <a:pt x="1386" y="384"/>
                  <a:pt x="1386" y="384"/>
                  <a:pt x="1386" y="385"/>
                </a:cubicBezTo>
                <a:cubicBezTo>
                  <a:pt x="1386" y="385"/>
                  <a:pt x="1385" y="385"/>
                  <a:pt x="1385" y="385"/>
                </a:cubicBezTo>
                <a:cubicBezTo>
                  <a:pt x="1385" y="385"/>
                  <a:pt x="1385" y="385"/>
                  <a:pt x="1385" y="385"/>
                </a:cubicBezTo>
                <a:cubicBezTo>
                  <a:pt x="1384" y="386"/>
                  <a:pt x="1384" y="386"/>
                  <a:pt x="1383" y="386"/>
                </a:cubicBezTo>
                <a:cubicBezTo>
                  <a:pt x="1383" y="385"/>
                  <a:pt x="1383" y="385"/>
                  <a:pt x="1383" y="385"/>
                </a:cubicBezTo>
                <a:cubicBezTo>
                  <a:pt x="1383" y="384"/>
                  <a:pt x="1382" y="384"/>
                  <a:pt x="1382" y="385"/>
                </a:cubicBezTo>
                <a:cubicBezTo>
                  <a:pt x="1382" y="385"/>
                  <a:pt x="1382" y="385"/>
                  <a:pt x="1382" y="386"/>
                </a:cubicBezTo>
                <a:cubicBezTo>
                  <a:pt x="1382" y="386"/>
                  <a:pt x="1383" y="387"/>
                  <a:pt x="1383" y="388"/>
                </a:cubicBezTo>
                <a:cubicBezTo>
                  <a:pt x="1383" y="388"/>
                  <a:pt x="1384" y="388"/>
                  <a:pt x="1384" y="388"/>
                </a:cubicBezTo>
                <a:cubicBezTo>
                  <a:pt x="1385" y="388"/>
                  <a:pt x="1385" y="389"/>
                  <a:pt x="1385" y="389"/>
                </a:cubicBezTo>
                <a:cubicBezTo>
                  <a:pt x="1385" y="389"/>
                  <a:pt x="1386" y="390"/>
                  <a:pt x="1387" y="391"/>
                </a:cubicBezTo>
                <a:cubicBezTo>
                  <a:pt x="1387" y="391"/>
                  <a:pt x="1387" y="391"/>
                  <a:pt x="1388" y="392"/>
                </a:cubicBezTo>
                <a:cubicBezTo>
                  <a:pt x="1389" y="393"/>
                  <a:pt x="1391" y="395"/>
                  <a:pt x="1392" y="395"/>
                </a:cubicBezTo>
                <a:cubicBezTo>
                  <a:pt x="1392" y="396"/>
                  <a:pt x="1394" y="397"/>
                  <a:pt x="1394" y="396"/>
                </a:cubicBezTo>
                <a:cubicBezTo>
                  <a:pt x="1394" y="396"/>
                  <a:pt x="1395" y="396"/>
                  <a:pt x="1396" y="396"/>
                </a:cubicBezTo>
                <a:cubicBezTo>
                  <a:pt x="1397" y="396"/>
                  <a:pt x="1398" y="395"/>
                  <a:pt x="1398" y="395"/>
                </a:cubicBezTo>
                <a:cubicBezTo>
                  <a:pt x="1399" y="394"/>
                  <a:pt x="1399" y="394"/>
                  <a:pt x="1400" y="394"/>
                </a:cubicBezTo>
                <a:cubicBezTo>
                  <a:pt x="1401" y="393"/>
                  <a:pt x="1401" y="393"/>
                  <a:pt x="1401" y="393"/>
                </a:cubicBezTo>
                <a:cubicBezTo>
                  <a:pt x="1401" y="393"/>
                  <a:pt x="1401" y="392"/>
                  <a:pt x="1401" y="392"/>
                </a:cubicBezTo>
                <a:cubicBezTo>
                  <a:pt x="1402" y="392"/>
                  <a:pt x="1402" y="391"/>
                  <a:pt x="1402" y="390"/>
                </a:cubicBezTo>
                <a:cubicBezTo>
                  <a:pt x="1402" y="390"/>
                  <a:pt x="1402" y="390"/>
                  <a:pt x="1402" y="389"/>
                </a:cubicBezTo>
                <a:cubicBezTo>
                  <a:pt x="1402" y="389"/>
                  <a:pt x="1401" y="389"/>
                  <a:pt x="1400" y="389"/>
                </a:cubicBezTo>
                <a:cubicBezTo>
                  <a:pt x="1400" y="389"/>
                  <a:pt x="1401" y="388"/>
                  <a:pt x="1401" y="388"/>
                </a:cubicBezTo>
                <a:cubicBezTo>
                  <a:pt x="1401" y="388"/>
                  <a:pt x="1401" y="388"/>
                  <a:pt x="1401" y="388"/>
                </a:cubicBezTo>
                <a:cubicBezTo>
                  <a:pt x="1401" y="388"/>
                  <a:pt x="1401" y="388"/>
                  <a:pt x="1402" y="387"/>
                </a:cubicBezTo>
                <a:cubicBezTo>
                  <a:pt x="1402" y="387"/>
                  <a:pt x="1402" y="387"/>
                  <a:pt x="1402" y="387"/>
                </a:cubicBezTo>
                <a:cubicBezTo>
                  <a:pt x="1402" y="386"/>
                  <a:pt x="1402" y="386"/>
                  <a:pt x="1401" y="386"/>
                </a:cubicBezTo>
                <a:cubicBezTo>
                  <a:pt x="1401" y="386"/>
                  <a:pt x="1402" y="386"/>
                  <a:pt x="1402" y="386"/>
                </a:cubicBezTo>
                <a:cubicBezTo>
                  <a:pt x="1402" y="386"/>
                  <a:pt x="1402" y="385"/>
                  <a:pt x="1402" y="385"/>
                </a:cubicBezTo>
                <a:cubicBezTo>
                  <a:pt x="1402" y="385"/>
                  <a:pt x="1402" y="386"/>
                  <a:pt x="1403" y="386"/>
                </a:cubicBezTo>
                <a:cubicBezTo>
                  <a:pt x="1403" y="386"/>
                  <a:pt x="1403" y="385"/>
                  <a:pt x="1404" y="386"/>
                </a:cubicBezTo>
                <a:cubicBezTo>
                  <a:pt x="1404" y="386"/>
                  <a:pt x="1405" y="386"/>
                  <a:pt x="1405" y="386"/>
                </a:cubicBezTo>
                <a:cubicBezTo>
                  <a:pt x="1405" y="386"/>
                  <a:pt x="1404" y="386"/>
                  <a:pt x="1404" y="386"/>
                </a:cubicBezTo>
                <a:cubicBezTo>
                  <a:pt x="1404" y="386"/>
                  <a:pt x="1403" y="386"/>
                  <a:pt x="1403" y="386"/>
                </a:cubicBezTo>
                <a:cubicBezTo>
                  <a:pt x="1403" y="387"/>
                  <a:pt x="1403" y="388"/>
                  <a:pt x="1403" y="388"/>
                </a:cubicBezTo>
                <a:cubicBezTo>
                  <a:pt x="1404" y="388"/>
                  <a:pt x="1404" y="387"/>
                  <a:pt x="1404" y="388"/>
                </a:cubicBezTo>
                <a:cubicBezTo>
                  <a:pt x="1404" y="388"/>
                  <a:pt x="1404" y="388"/>
                  <a:pt x="1404" y="389"/>
                </a:cubicBezTo>
                <a:cubicBezTo>
                  <a:pt x="1403" y="389"/>
                  <a:pt x="1403" y="390"/>
                  <a:pt x="1404" y="390"/>
                </a:cubicBezTo>
                <a:cubicBezTo>
                  <a:pt x="1404" y="390"/>
                  <a:pt x="1405" y="390"/>
                  <a:pt x="1405" y="390"/>
                </a:cubicBezTo>
                <a:cubicBezTo>
                  <a:pt x="1405" y="390"/>
                  <a:pt x="1406" y="389"/>
                  <a:pt x="1407" y="389"/>
                </a:cubicBezTo>
                <a:cubicBezTo>
                  <a:pt x="1407" y="389"/>
                  <a:pt x="1406" y="390"/>
                  <a:pt x="1406" y="390"/>
                </a:cubicBezTo>
                <a:cubicBezTo>
                  <a:pt x="1405" y="390"/>
                  <a:pt x="1405" y="391"/>
                  <a:pt x="1405" y="391"/>
                </a:cubicBezTo>
                <a:cubicBezTo>
                  <a:pt x="1404" y="391"/>
                  <a:pt x="1405" y="392"/>
                  <a:pt x="1404" y="392"/>
                </a:cubicBezTo>
                <a:cubicBezTo>
                  <a:pt x="1404" y="392"/>
                  <a:pt x="1404" y="392"/>
                  <a:pt x="1404" y="392"/>
                </a:cubicBezTo>
                <a:cubicBezTo>
                  <a:pt x="1404" y="393"/>
                  <a:pt x="1405" y="393"/>
                  <a:pt x="1405" y="393"/>
                </a:cubicBezTo>
                <a:cubicBezTo>
                  <a:pt x="1405" y="394"/>
                  <a:pt x="1404" y="394"/>
                  <a:pt x="1405" y="394"/>
                </a:cubicBezTo>
                <a:cubicBezTo>
                  <a:pt x="1405" y="394"/>
                  <a:pt x="1405" y="394"/>
                  <a:pt x="1405" y="394"/>
                </a:cubicBezTo>
                <a:cubicBezTo>
                  <a:pt x="1405" y="394"/>
                  <a:pt x="1406" y="394"/>
                  <a:pt x="1406" y="394"/>
                </a:cubicBezTo>
                <a:cubicBezTo>
                  <a:pt x="1406" y="395"/>
                  <a:pt x="1406" y="395"/>
                  <a:pt x="1406" y="395"/>
                </a:cubicBezTo>
                <a:cubicBezTo>
                  <a:pt x="1406" y="396"/>
                  <a:pt x="1406" y="396"/>
                  <a:pt x="1406" y="396"/>
                </a:cubicBezTo>
                <a:cubicBezTo>
                  <a:pt x="1406" y="397"/>
                  <a:pt x="1406" y="397"/>
                  <a:pt x="1406" y="398"/>
                </a:cubicBezTo>
                <a:cubicBezTo>
                  <a:pt x="1406" y="399"/>
                  <a:pt x="1406" y="399"/>
                  <a:pt x="1406" y="400"/>
                </a:cubicBezTo>
                <a:cubicBezTo>
                  <a:pt x="1406" y="401"/>
                  <a:pt x="1406" y="401"/>
                  <a:pt x="1406" y="402"/>
                </a:cubicBezTo>
                <a:cubicBezTo>
                  <a:pt x="1405" y="402"/>
                  <a:pt x="1405" y="402"/>
                  <a:pt x="1405" y="402"/>
                </a:cubicBezTo>
                <a:cubicBezTo>
                  <a:pt x="1405" y="403"/>
                  <a:pt x="1406" y="403"/>
                  <a:pt x="1406" y="404"/>
                </a:cubicBezTo>
                <a:cubicBezTo>
                  <a:pt x="1406" y="404"/>
                  <a:pt x="1406" y="404"/>
                  <a:pt x="1406" y="404"/>
                </a:cubicBezTo>
                <a:cubicBezTo>
                  <a:pt x="1407" y="405"/>
                  <a:pt x="1406" y="405"/>
                  <a:pt x="1406" y="405"/>
                </a:cubicBezTo>
                <a:cubicBezTo>
                  <a:pt x="1406" y="405"/>
                  <a:pt x="1406" y="406"/>
                  <a:pt x="1407" y="406"/>
                </a:cubicBezTo>
                <a:cubicBezTo>
                  <a:pt x="1407" y="406"/>
                  <a:pt x="1408" y="406"/>
                  <a:pt x="1408" y="407"/>
                </a:cubicBezTo>
                <a:cubicBezTo>
                  <a:pt x="1408" y="407"/>
                  <a:pt x="1408" y="407"/>
                  <a:pt x="1408" y="407"/>
                </a:cubicBezTo>
                <a:cubicBezTo>
                  <a:pt x="1408" y="406"/>
                  <a:pt x="1407" y="406"/>
                  <a:pt x="1407" y="406"/>
                </a:cubicBezTo>
                <a:cubicBezTo>
                  <a:pt x="1407" y="406"/>
                  <a:pt x="1407" y="406"/>
                  <a:pt x="1407" y="407"/>
                </a:cubicBezTo>
                <a:cubicBezTo>
                  <a:pt x="1407" y="407"/>
                  <a:pt x="1407" y="408"/>
                  <a:pt x="1407" y="408"/>
                </a:cubicBezTo>
                <a:cubicBezTo>
                  <a:pt x="1407" y="408"/>
                  <a:pt x="1408" y="408"/>
                  <a:pt x="1408" y="408"/>
                </a:cubicBezTo>
                <a:cubicBezTo>
                  <a:pt x="1408" y="407"/>
                  <a:pt x="1408" y="407"/>
                  <a:pt x="1408" y="408"/>
                </a:cubicBezTo>
                <a:cubicBezTo>
                  <a:pt x="1408" y="408"/>
                  <a:pt x="1408" y="408"/>
                  <a:pt x="1408" y="408"/>
                </a:cubicBezTo>
                <a:cubicBezTo>
                  <a:pt x="1407" y="408"/>
                  <a:pt x="1407" y="408"/>
                  <a:pt x="1408" y="409"/>
                </a:cubicBezTo>
                <a:cubicBezTo>
                  <a:pt x="1408" y="409"/>
                  <a:pt x="1408" y="410"/>
                  <a:pt x="1408" y="410"/>
                </a:cubicBezTo>
                <a:cubicBezTo>
                  <a:pt x="1408" y="410"/>
                  <a:pt x="1407" y="410"/>
                  <a:pt x="1407" y="410"/>
                </a:cubicBezTo>
                <a:cubicBezTo>
                  <a:pt x="1407" y="411"/>
                  <a:pt x="1408" y="411"/>
                  <a:pt x="1408" y="412"/>
                </a:cubicBezTo>
                <a:cubicBezTo>
                  <a:pt x="1408" y="412"/>
                  <a:pt x="1408" y="412"/>
                  <a:pt x="1408" y="412"/>
                </a:cubicBezTo>
                <a:cubicBezTo>
                  <a:pt x="1407" y="412"/>
                  <a:pt x="1408" y="412"/>
                  <a:pt x="1408" y="413"/>
                </a:cubicBezTo>
                <a:cubicBezTo>
                  <a:pt x="1408" y="413"/>
                  <a:pt x="1409" y="413"/>
                  <a:pt x="1409" y="413"/>
                </a:cubicBezTo>
                <a:cubicBezTo>
                  <a:pt x="1408" y="414"/>
                  <a:pt x="1408" y="414"/>
                  <a:pt x="1408" y="414"/>
                </a:cubicBezTo>
                <a:cubicBezTo>
                  <a:pt x="1409" y="415"/>
                  <a:pt x="1409" y="416"/>
                  <a:pt x="1409" y="416"/>
                </a:cubicBezTo>
                <a:cubicBezTo>
                  <a:pt x="1409" y="417"/>
                  <a:pt x="1410" y="417"/>
                  <a:pt x="1410" y="418"/>
                </a:cubicBezTo>
                <a:cubicBezTo>
                  <a:pt x="1410" y="419"/>
                  <a:pt x="1410" y="419"/>
                  <a:pt x="1410" y="420"/>
                </a:cubicBezTo>
                <a:cubicBezTo>
                  <a:pt x="1411" y="420"/>
                  <a:pt x="1411" y="421"/>
                  <a:pt x="1411" y="422"/>
                </a:cubicBezTo>
                <a:cubicBezTo>
                  <a:pt x="1411" y="423"/>
                  <a:pt x="1411" y="424"/>
                  <a:pt x="1411" y="424"/>
                </a:cubicBezTo>
                <a:cubicBezTo>
                  <a:pt x="1412" y="425"/>
                  <a:pt x="1412" y="426"/>
                  <a:pt x="1412" y="426"/>
                </a:cubicBezTo>
                <a:cubicBezTo>
                  <a:pt x="1412" y="427"/>
                  <a:pt x="1412" y="428"/>
                  <a:pt x="1413" y="428"/>
                </a:cubicBezTo>
                <a:cubicBezTo>
                  <a:pt x="1413" y="429"/>
                  <a:pt x="1413" y="429"/>
                  <a:pt x="1413" y="430"/>
                </a:cubicBezTo>
                <a:cubicBezTo>
                  <a:pt x="1414" y="430"/>
                  <a:pt x="1414" y="430"/>
                  <a:pt x="1414" y="431"/>
                </a:cubicBezTo>
                <a:cubicBezTo>
                  <a:pt x="1414" y="431"/>
                  <a:pt x="1414" y="431"/>
                  <a:pt x="1414" y="431"/>
                </a:cubicBezTo>
                <a:cubicBezTo>
                  <a:pt x="1415" y="431"/>
                  <a:pt x="1415" y="432"/>
                  <a:pt x="1415" y="432"/>
                </a:cubicBezTo>
                <a:cubicBezTo>
                  <a:pt x="1415" y="432"/>
                  <a:pt x="1415" y="432"/>
                  <a:pt x="1415" y="432"/>
                </a:cubicBezTo>
                <a:cubicBezTo>
                  <a:pt x="1415" y="433"/>
                  <a:pt x="1415" y="433"/>
                  <a:pt x="1415" y="433"/>
                </a:cubicBezTo>
                <a:cubicBezTo>
                  <a:pt x="1415" y="433"/>
                  <a:pt x="1416" y="433"/>
                  <a:pt x="1415" y="433"/>
                </a:cubicBezTo>
                <a:cubicBezTo>
                  <a:pt x="1415" y="434"/>
                  <a:pt x="1416" y="433"/>
                  <a:pt x="1416" y="434"/>
                </a:cubicBezTo>
                <a:cubicBezTo>
                  <a:pt x="1416" y="434"/>
                  <a:pt x="1416" y="435"/>
                  <a:pt x="1416" y="436"/>
                </a:cubicBezTo>
                <a:cubicBezTo>
                  <a:pt x="1417" y="436"/>
                  <a:pt x="1417" y="437"/>
                  <a:pt x="1417" y="437"/>
                </a:cubicBezTo>
                <a:cubicBezTo>
                  <a:pt x="1417" y="437"/>
                  <a:pt x="1418" y="437"/>
                  <a:pt x="1418" y="437"/>
                </a:cubicBezTo>
                <a:cubicBezTo>
                  <a:pt x="1418" y="437"/>
                  <a:pt x="1417" y="437"/>
                  <a:pt x="1417" y="438"/>
                </a:cubicBezTo>
                <a:cubicBezTo>
                  <a:pt x="1417" y="438"/>
                  <a:pt x="1418" y="438"/>
                  <a:pt x="1418" y="438"/>
                </a:cubicBezTo>
                <a:cubicBezTo>
                  <a:pt x="1419" y="439"/>
                  <a:pt x="1419" y="439"/>
                  <a:pt x="1419" y="439"/>
                </a:cubicBezTo>
                <a:cubicBezTo>
                  <a:pt x="1419" y="440"/>
                  <a:pt x="1419" y="440"/>
                  <a:pt x="1420" y="441"/>
                </a:cubicBezTo>
                <a:cubicBezTo>
                  <a:pt x="1420" y="441"/>
                  <a:pt x="1420" y="442"/>
                  <a:pt x="1420" y="442"/>
                </a:cubicBezTo>
                <a:cubicBezTo>
                  <a:pt x="1420" y="442"/>
                  <a:pt x="1420" y="443"/>
                  <a:pt x="1420" y="443"/>
                </a:cubicBezTo>
                <a:cubicBezTo>
                  <a:pt x="1421" y="444"/>
                  <a:pt x="1421" y="445"/>
                  <a:pt x="1421" y="445"/>
                </a:cubicBezTo>
                <a:cubicBezTo>
                  <a:pt x="1421" y="446"/>
                  <a:pt x="1421" y="447"/>
                  <a:pt x="1421" y="447"/>
                </a:cubicBezTo>
                <a:cubicBezTo>
                  <a:pt x="1422" y="448"/>
                  <a:pt x="1422" y="450"/>
                  <a:pt x="1423" y="451"/>
                </a:cubicBezTo>
                <a:cubicBezTo>
                  <a:pt x="1423" y="452"/>
                  <a:pt x="1424" y="455"/>
                  <a:pt x="1424" y="455"/>
                </a:cubicBezTo>
                <a:cubicBezTo>
                  <a:pt x="1425" y="456"/>
                  <a:pt x="1425" y="456"/>
                  <a:pt x="1425" y="457"/>
                </a:cubicBezTo>
                <a:cubicBezTo>
                  <a:pt x="1426" y="457"/>
                  <a:pt x="1426" y="457"/>
                  <a:pt x="1426" y="457"/>
                </a:cubicBezTo>
                <a:cubicBezTo>
                  <a:pt x="1426" y="458"/>
                  <a:pt x="1426" y="458"/>
                  <a:pt x="1427" y="458"/>
                </a:cubicBezTo>
                <a:cubicBezTo>
                  <a:pt x="1427" y="459"/>
                  <a:pt x="1427" y="459"/>
                  <a:pt x="1427" y="460"/>
                </a:cubicBezTo>
                <a:cubicBezTo>
                  <a:pt x="1428" y="460"/>
                  <a:pt x="1428" y="460"/>
                  <a:pt x="1428" y="461"/>
                </a:cubicBezTo>
                <a:cubicBezTo>
                  <a:pt x="1429" y="461"/>
                  <a:pt x="1429" y="461"/>
                  <a:pt x="1429" y="462"/>
                </a:cubicBezTo>
                <a:cubicBezTo>
                  <a:pt x="1429" y="463"/>
                  <a:pt x="1430" y="465"/>
                  <a:pt x="1430" y="466"/>
                </a:cubicBezTo>
                <a:cubicBezTo>
                  <a:pt x="1431" y="467"/>
                  <a:pt x="1431" y="468"/>
                  <a:pt x="1432" y="469"/>
                </a:cubicBezTo>
                <a:cubicBezTo>
                  <a:pt x="1432" y="469"/>
                  <a:pt x="1432" y="469"/>
                  <a:pt x="1432" y="470"/>
                </a:cubicBezTo>
                <a:cubicBezTo>
                  <a:pt x="1432" y="470"/>
                  <a:pt x="1432" y="470"/>
                  <a:pt x="1432" y="470"/>
                </a:cubicBezTo>
                <a:cubicBezTo>
                  <a:pt x="1433" y="471"/>
                  <a:pt x="1433" y="471"/>
                  <a:pt x="1433" y="472"/>
                </a:cubicBezTo>
                <a:cubicBezTo>
                  <a:pt x="1433" y="472"/>
                  <a:pt x="1433" y="472"/>
                  <a:pt x="1433" y="473"/>
                </a:cubicBezTo>
                <a:cubicBezTo>
                  <a:pt x="1433" y="473"/>
                  <a:pt x="1433" y="473"/>
                  <a:pt x="1433" y="474"/>
                </a:cubicBezTo>
                <a:cubicBezTo>
                  <a:pt x="1433" y="474"/>
                  <a:pt x="1433" y="473"/>
                  <a:pt x="1433" y="474"/>
                </a:cubicBezTo>
                <a:cubicBezTo>
                  <a:pt x="1433" y="474"/>
                  <a:pt x="1433" y="475"/>
                  <a:pt x="1434" y="476"/>
                </a:cubicBezTo>
                <a:cubicBezTo>
                  <a:pt x="1434" y="476"/>
                  <a:pt x="1434" y="477"/>
                  <a:pt x="1434" y="477"/>
                </a:cubicBezTo>
                <a:cubicBezTo>
                  <a:pt x="1434" y="478"/>
                  <a:pt x="1434" y="478"/>
                  <a:pt x="1435" y="478"/>
                </a:cubicBezTo>
                <a:cubicBezTo>
                  <a:pt x="1435" y="478"/>
                  <a:pt x="1434" y="478"/>
                  <a:pt x="1435" y="478"/>
                </a:cubicBezTo>
                <a:cubicBezTo>
                  <a:pt x="1435" y="479"/>
                  <a:pt x="1436" y="480"/>
                  <a:pt x="1436" y="481"/>
                </a:cubicBezTo>
                <a:cubicBezTo>
                  <a:pt x="1437" y="481"/>
                  <a:pt x="1439" y="483"/>
                  <a:pt x="1439" y="483"/>
                </a:cubicBezTo>
                <a:cubicBezTo>
                  <a:pt x="1440" y="484"/>
                  <a:pt x="1440" y="484"/>
                  <a:pt x="1441" y="484"/>
                </a:cubicBezTo>
                <a:cubicBezTo>
                  <a:pt x="1441" y="484"/>
                  <a:pt x="1441" y="483"/>
                  <a:pt x="1442" y="483"/>
                </a:cubicBezTo>
                <a:cubicBezTo>
                  <a:pt x="1442" y="483"/>
                  <a:pt x="1442" y="483"/>
                  <a:pt x="1443" y="483"/>
                </a:cubicBezTo>
                <a:cubicBezTo>
                  <a:pt x="1443" y="482"/>
                  <a:pt x="1444" y="482"/>
                  <a:pt x="1444" y="481"/>
                </a:cubicBezTo>
                <a:cubicBezTo>
                  <a:pt x="1444" y="481"/>
                  <a:pt x="1444" y="481"/>
                  <a:pt x="1444" y="480"/>
                </a:cubicBezTo>
                <a:cubicBezTo>
                  <a:pt x="1444" y="480"/>
                  <a:pt x="1444" y="480"/>
                  <a:pt x="1444" y="479"/>
                </a:cubicBezTo>
                <a:cubicBezTo>
                  <a:pt x="1445" y="479"/>
                  <a:pt x="1445" y="479"/>
                  <a:pt x="1445" y="478"/>
                </a:cubicBezTo>
                <a:cubicBezTo>
                  <a:pt x="1445" y="478"/>
                  <a:pt x="1445" y="477"/>
                  <a:pt x="1446" y="477"/>
                </a:cubicBezTo>
                <a:cubicBezTo>
                  <a:pt x="1446" y="476"/>
                  <a:pt x="1446" y="477"/>
                  <a:pt x="1447" y="476"/>
                </a:cubicBezTo>
                <a:cubicBezTo>
                  <a:pt x="1447" y="476"/>
                  <a:pt x="1448" y="476"/>
                  <a:pt x="1448" y="476"/>
                </a:cubicBezTo>
                <a:cubicBezTo>
                  <a:pt x="1449" y="476"/>
                  <a:pt x="1449" y="476"/>
                  <a:pt x="1450" y="476"/>
                </a:cubicBezTo>
                <a:cubicBezTo>
                  <a:pt x="1450" y="476"/>
                  <a:pt x="1451" y="476"/>
                  <a:pt x="1451" y="476"/>
                </a:cubicBezTo>
                <a:cubicBezTo>
                  <a:pt x="1451" y="476"/>
                  <a:pt x="1452" y="476"/>
                  <a:pt x="1452" y="477"/>
                </a:cubicBezTo>
                <a:cubicBezTo>
                  <a:pt x="1452" y="477"/>
                  <a:pt x="1452" y="476"/>
                  <a:pt x="1452" y="476"/>
                </a:cubicBezTo>
                <a:cubicBezTo>
                  <a:pt x="1451" y="475"/>
                  <a:pt x="1451" y="475"/>
                  <a:pt x="1451" y="475"/>
                </a:cubicBezTo>
                <a:cubicBezTo>
                  <a:pt x="1451" y="475"/>
                  <a:pt x="1450" y="475"/>
                  <a:pt x="1450" y="475"/>
                </a:cubicBezTo>
                <a:cubicBezTo>
                  <a:pt x="1449" y="475"/>
                  <a:pt x="1449" y="475"/>
                  <a:pt x="1449" y="474"/>
                </a:cubicBezTo>
                <a:cubicBezTo>
                  <a:pt x="1449" y="474"/>
                  <a:pt x="1449" y="473"/>
                  <a:pt x="1449" y="472"/>
                </a:cubicBezTo>
                <a:cubicBezTo>
                  <a:pt x="1450" y="472"/>
                  <a:pt x="1450" y="471"/>
                  <a:pt x="1451" y="470"/>
                </a:cubicBezTo>
                <a:cubicBezTo>
                  <a:pt x="1451" y="470"/>
                  <a:pt x="1450" y="470"/>
                  <a:pt x="1450" y="469"/>
                </a:cubicBezTo>
                <a:cubicBezTo>
                  <a:pt x="1450" y="469"/>
                  <a:pt x="1451" y="469"/>
                  <a:pt x="1452" y="468"/>
                </a:cubicBezTo>
                <a:cubicBezTo>
                  <a:pt x="1452" y="468"/>
                  <a:pt x="1453" y="469"/>
                  <a:pt x="1453" y="469"/>
                </a:cubicBezTo>
                <a:cubicBezTo>
                  <a:pt x="1453" y="469"/>
                  <a:pt x="1454" y="469"/>
                  <a:pt x="1454" y="468"/>
                </a:cubicBezTo>
                <a:cubicBezTo>
                  <a:pt x="1454" y="468"/>
                  <a:pt x="1454" y="467"/>
                  <a:pt x="1454" y="465"/>
                </a:cubicBezTo>
                <a:cubicBezTo>
                  <a:pt x="1454" y="464"/>
                  <a:pt x="1454" y="462"/>
                  <a:pt x="1454" y="461"/>
                </a:cubicBezTo>
                <a:cubicBezTo>
                  <a:pt x="1453" y="461"/>
                  <a:pt x="1453" y="461"/>
                  <a:pt x="1453" y="462"/>
                </a:cubicBezTo>
                <a:cubicBezTo>
                  <a:pt x="1453" y="462"/>
                  <a:pt x="1453" y="461"/>
                  <a:pt x="1453" y="461"/>
                </a:cubicBezTo>
                <a:cubicBezTo>
                  <a:pt x="1453" y="461"/>
                  <a:pt x="1453" y="461"/>
                  <a:pt x="1453" y="460"/>
                </a:cubicBezTo>
                <a:cubicBezTo>
                  <a:pt x="1453" y="459"/>
                  <a:pt x="1453" y="458"/>
                  <a:pt x="1453" y="457"/>
                </a:cubicBezTo>
                <a:cubicBezTo>
                  <a:pt x="1454" y="456"/>
                  <a:pt x="1454" y="455"/>
                  <a:pt x="1455" y="454"/>
                </a:cubicBezTo>
                <a:cubicBezTo>
                  <a:pt x="1455" y="453"/>
                  <a:pt x="1455" y="452"/>
                  <a:pt x="1456" y="451"/>
                </a:cubicBezTo>
                <a:cubicBezTo>
                  <a:pt x="1456" y="450"/>
                  <a:pt x="1456" y="448"/>
                  <a:pt x="1456" y="448"/>
                </a:cubicBezTo>
                <a:cubicBezTo>
                  <a:pt x="1456" y="448"/>
                  <a:pt x="1456" y="447"/>
                  <a:pt x="1455" y="447"/>
                </a:cubicBezTo>
                <a:cubicBezTo>
                  <a:pt x="1455" y="446"/>
                  <a:pt x="1454" y="446"/>
                  <a:pt x="1454" y="446"/>
                </a:cubicBezTo>
                <a:cubicBezTo>
                  <a:pt x="1454" y="445"/>
                  <a:pt x="1454" y="445"/>
                  <a:pt x="1454" y="445"/>
                </a:cubicBezTo>
                <a:cubicBezTo>
                  <a:pt x="1455" y="445"/>
                  <a:pt x="1455" y="446"/>
                  <a:pt x="1455" y="446"/>
                </a:cubicBezTo>
                <a:cubicBezTo>
                  <a:pt x="1455" y="446"/>
                  <a:pt x="1455" y="445"/>
                  <a:pt x="1455" y="445"/>
                </a:cubicBezTo>
                <a:cubicBezTo>
                  <a:pt x="1455" y="444"/>
                  <a:pt x="1455" y="444"/>
                  <a:pt x="1454" y="443"/>
                </a:cubicBezTo>
                <a:cubicBezTo>
                  <a:pt x="1454" y="442"/>
                  <a:pt x="1454" y="441"/>
                  <a:pt x="1454" y="440"/>
                </a:cubicBezTo>
                <a:cubicBezTo>
                  <a:pt x="1454" y="440"/>
                  <a:pt x="1454" y="439"/>
                  <a:pt x="1454" y="439"/>
                </a:cubicBezTo>
                <a:cubicBezTo>
                  <a:pt x="1454" y="438"/>
                  <a:pt x="1453" y="436"/>
                  <a:pt x="1453" y="435"/>
                </a:cubicBezTo>
                <a:cubicBezTo>
                  <a:pt x="1453" y="434"/>
                  <a:pt x="1454" y="433"/>
                  <a:pt x="1454" y="433"/>
                </a:cubicBezTo>
                <a:cubicBezTo>
                  <a:pt x="1454" y="433"/>
                  <a:pt x="1454" y="432"/>
                  <a:pt x="1454" y="431"/>
                </a:cubicBezTo>
                <a:cubicBezTo>
                  <a:pt x="1454" y="431"/>
                  <a:pt x="1455" y="430"/>
                  <a:pt x="1455" y="430"/>
                </a:cubicBezTo>
                <a:cubicBezTo>
                  <a:pt x="1455" y="430"/>
                  <a:pt x="1456" y="430"/>
                  <a:pt x="1457" y="430"/>
                </a:cubicBezTo>
                <a:cubicBezTo>
                  <a:pt x="1457" y="430"/>
                  <a:pt x="1457" y="430"/>
                  <a:pt x="1457" y="431"/>
                </a:cubicBezTo>
                <a:cubicBezTo>
                  <a:pt x="1457" y="431"/>
                  <a:pt x="1458" y="431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0"/>
                  <a:pt x="1458" y="430"/>
                  <a:pt x="1458" y="430"/>
                </a:cubicBezTo>
                <a:cubicBezTo>
                  <a:pt x="1458" y="431"/>
                  <a:pt x="1458" y="430"/>
                  <a:pt x="1458" y="430"/>
                </a:cubicBezTo>
                <a:cubicBezTo>
                  <a:pt x="1459" y="430"/>
                  <a:pt x="1459" y="429"/>
                  <a:pt x="1459" y="429"/>
                </a:cubicBezTo>
                <a:cubicBezTo>
                  <a:pt x="1459" y="428"/>
                  <a:pt x="1459" y="427"/>
                  <a:pt x="1460" y="427"/>
                </a:cubicBezTo>
                <a:cubicBezTo>
                  <a:pt x="1460" y="426"/>
                  <a:pt x="1460" y="427"/>
                  <a:pt x="1460" y="427"/>
                </a:cubicBezTo>
                <a:cubicBezTo>
                  <a:pt x="1461" y="427"/>
                  <a:pt x="1461" y="427"/>
                  <a:pt x="1462" y="427"/>
                </a:cubicBezTo>
                <a:cubicBezTo>
                  <a:pt x="1462" y="427"/>
                  <a:pt x="1463" y="427"/>
                  <a:pt x="1463" y="427"/>
                </a:cubicBezTo>
                <a:cubicBezTo>
                  <a:pt x="1463" y="427"/>
                  <a:pt x="1464" y="426"/>
                  <a:pt x="1464" y="426"/>
                </a:cubicBezTo>
                <a:cubicBezTo>
                  <a:pt x="1465" y="426"/>
                  <a:pt x="1465" y="425"/>
                  <a:pt x="1466" y="425"/>
                </a:cubicBezTo>
                <a:cubicBezTo>
                  <a:pt x="1466" y="425"/>
                  <a:pt x="1466" y="424"/>
                  <a:pt x="1465" y="424"/>
                </a:cubicBezTo>
                <a:cubicBezTo>
                  <a:pt x="1465" y="424"/>
                  <a:pt x="1465" y="424"/>
                  <a:pt x="1465" y="424"/>
                </a:cubicBezTo>
                <a:cubicBezTo>
                  <a:pt x="1464" y="424"/>
                  <a:pt x="1465" y="424"/>
                  <a:pt x="1466" y="424"/>
                </a:cubicBezTo>
                <a:cubicBezTo>
                  <a:pt x="1466" y="424"/>
                  <a:pt x="1466" y="424"/>
                  <a:pt x="1466" y="424"/>
                </a:cubicBezTo>
                <a:cubicBezTo>
                  <a:pt x="1466" y="423"/>
                  <a:pt x="1466" y="422"/>
                  <a:pt x="1466" y="423"/>
                </a:cubicBezTo>
                <a:cubicBezTo>
                  <a:pt x="1466" y="423"/>
                  <a:pt x="1466" y="423"/>
                  <a:pt x="1465" y="423"/>
                </a:cubicBezTo>
                <a:cubicBezTo>
                  <a:pt x="1465" y="423"/>
                  <a:pt x="1465" y="422"/>
                  <a:pt x="1466" y="422"/>
                </a:cubicBezTo>
                <a:cubicBezTo>
                  <a:pt x="1466" y="421"/>
                  <a:pt x="1467" y="421"/>
                  <a:pt x="1467" y="420"/>
                </a:cubicBezTo>
                <a:cubicBezTo>
                  <a:pt x="1468" y="419"/>
                  <a:pt x="1469" y="419"/>
                  <a:pt x="1469" y="419"/>
                </a:cubicBezTo>
                <a:cubicBezTo>
                  <a:pt x="1470" y="419"/>
                  <a:pt x="1471" y="418"/>
                  <a:pt x="1471" y="418"/>
                </a:cubicBezTo>
                <a:cubicBezTo>
                  <a:pt x="1471" y="417"/>
                  <a:pt x="1471" y="417"/>
                  <a:pt x="1471" y="417"/>
                </a:cubicBezTo>
                <a:cubicBezTo>
                  <a:pt x="1471" y="417"/>
                  <a:pt x="1471" y="417"/>
                  <a:pt x="1471" y="416"/>
                </a:cubicBezTo>
                <a:cubicBezTo>
                  <a:pt x="1472" y="416"/>
                  <a:pt x="1472" y="415"/>
                  <a:pt x="1473" y="415"/>
                </a:cubicBezTo>
                <a:cubicBezTo>
                  <a:pt x="1473" y="414"/>
                  <a:pt x="1475" y="414"/>
                  <a:pt x="1475" y="413"/>
                </a:cubicBezTo>
                <a:cubicBezTo>
                  <a:pt x="1475" y="413"/>
                  <a:pt x="1475" y="413"/>
                  <a:pt x="1476" y="413"/>
                </a:cubicBezTo>
                <a:cubicBezTo>
                  <a:pt x="1476" y="413"/>
                  <a:pt x="1476" y="412"/>
                  <a:pt x="1476" y="412"/>
                </a:cubicBezTo>
                <a:cubicBezTo>
                  <a:pt x="1477" y="411"/>
                  <a:pt x="1477" y="411"/>
                  <a:pt x="1477" y="410"/>
                </a:cubicBezTo>
                <a:cubicBezTo>
                  <a:pt x="1478" y="410"/>
                  <a:pt x="1478" y="409"/>
                  <a:pt x="1479" y="408"/>
                </a:cubicBezTo>
                <a:cubicBezTo>
                  <a:pt x="1479" y="408"/>
                  <a:pt x="1479" y="407"/>
                  <a:pt x="1479" y="407"/>
                </a:cubicBezTo>
                <a:cubicBezTo>
                  <a:pt x="1479" y="407"/>
                  <a:pt x="1480" y="406"/>
                  <a:pt x="1481" y="405"/>
                </a:cubicBezTo>
                <a:cubicBezTo>
                  <a:pt x="1481" y="405"/>
                  <a:pt x="1482" y="404"/>
                  <a:pt x="1482" y="404"/>
                </a:cubicBezTo>
                <a:cubicBezTo>
                  <a:pt x="1483" y="404"/>
                  <a:pt x="1482" y="404"/>
                  <a:pt x="1482" y="404"/>
                </a:cubicBezTo>
                <a:cubicBezTo>
                  <a:pt x="1482" y="403"/>
                  <a:pt x="1481" y="404"/>
                  <a:pt x="1481" y="404"/>
                </a:cubicBezTo>
                <a:cubicBezTo>
                  <a:pt x="1481" y="405"/>
                  <a:pt x="1481" y="404"/>
                  <a:pt x="1481" y="404"/>
                </a:cubicBezTo>
                <a:cubicBezTo>
                  <a:pt x="1481" y="403"/>
                  <a:pt x="1482" y="403"/>
                  <a:pt x="1482" y="402"/>
                </a:cubicBezTo>
                <a:cubicBezTo>
                  <a:pt x="1482" y="402"/>
                  <a:pt x="1483" y="402"/>
                  <a:pt x="1483" y="402"/>
                </a:cubicBezTo>
                <a:cubicBezTo>
                  <a:pt x="1483" y="402"/>
                  <a:pt x="1483" y="403"/>
                  <a:pt x="1483" y="403"/>
                </a:cubicBezTo>
                <a:cubicBezTo>
                  <a:pt x="1483" y="404"/>
                  <a:pt x="1483" y="404"/>
                  <a:pt x="1483" y="404"/>
                </a:cubicBezTo>
                <a:cubicBezTo>
                  <a:pt x="1483" y="404"/>
                  <a:pt x="1483" y="404"/>
                  <a:pt x="1484" y="403"/>
                </a:cubicBezTo>
                <a:cubicBezTo>
                  <a:pt x="1484" y="403"/>
                  <a:pt x="1485" y="403"/>
                  <a:pt x="1486" y="402"/>
                </a:cubicBezTo>
                <a:cubicBezTo>
                  <a:pt x="1486" y="402"/>
                  <a:pt x="1487" y="402"/>
                  <a:pt x="1487" y="402"/>
                </a:cubicBezTo>
                <a:cubicBezTo>
                  <a:pt x="1488" y="401"/>
                  <a:pt x="1487" y="401"/>
                  <a:pt x="1487" y="401"/>
                </a:cubicBezTo>
                <a:cubicBezTo>
                  <a:pt x="1486" y="401"/>
                  <a:pt x="1486" y="400"/>
                  <a:pt x="1486" y="400"/>
                </a:cubicBezTo>
                <a:cubicBezTo>
                  <a:pt x="1486" y="400"/>
                  <a:pt x="1487" y="401"/>
                  <a:pt x="1487" y="401"/>
                </a:cubicBezTo>
                <a:cubicBezTo>
                  <a:pt x="1487" y="401"/>
                  <a:pt x="1488" y="401"/>
                  <a:pt x="1488" y="401"/>
                </a:cubicBezTo>
                <a:cubicBezTo>
                  <a:pt x="1488" y="401"/>
                  <a:pt x="1488" y="401"/>
                  <a:pt x="1488" y="401"/>
                </a:cubicBezTo>
                <a:cubicBezTo>
                  <a:pt x="1488" y="400"/>
                  <a:pt x="1488" y="400"/>
                  <a:pt x="1489" y="400"/>
                </a:cubicBezTo>
                <a:cubicBezTo>
                  <a:pt x="1489" y="400"/>
                  <a:pt x="1489" y="400"/>
                  <a:pt x="1490" y="399"/>
                </a:cubicBezTo>
                <a:cubicBezTo>
                  <a:pt x="1490" y="399"/>
                  <a:pt x="1490" y="399"/>
                  <a:pt x="1490" y="398"/>
                </a:cubicBezTo>
                <a:cubicBezTo>
                  <a:pt x="1489" y="398"/>
                  <a:pt x="1490" y="398"/>
                  <a:pt x="1490" y="397"/>
                </a:cubicBezTo>
                <a:cubicBezTo>
                  <a:pt x="1491" y="397"/>
                  <a:pt x="1491" y="397"/>
                  <a:pt x="1491" y="396"/>
                </a:cubicBezTo>
                <a:cubicBezTo>
                  <a:pt x="1490" y="396"/>
                  <a:pt x="1490" y="396"/>
                  <a:pt x="1490" y="396"/>
                </a:cubicBezTo>
                <a:cubicBezTo>
                  <a:pt x="1491" y="396"/>
                  <a:pt x="1491" y="395"/>
                  <a:pt x="1490" y="395"/>
                </a:cubicBezTo>
                <a:cubicBezTo>
                  <a:pt x="1490" y="395"/>
                  <a:pt x="1490" y="394"/>
                  <a:pt x="1490" y="393"/>
                </a:cubicBezTo>
                <a:cubicBezTo>
                  <a:pt x="1489" y="393"/>
                  <a:pt x="1490" y="392"/>
                  <a:pt x="1490" y="392"/>
                </a:cubicBezTo>
                <a:cubicBezTo>
                  <a:pt x="1491" y="391"/>
                  <a:pt x="1491" y="391"/>
                  <a:pt x="1492" y="391"/>
                </a:cubicBezTo>
                <a:cubicBezTo>
                  <a:pt x="1492" y="391"/>
                  <a:pt x="1492" y="391"/>
                  <a:pt x="1493" y="390"/>
                </a:cubicBezTo>
                <a:cubicBezTo>
                  <a:pt x="1493" y="390"/>
                  <a:pt x="1494" y="390"/>
                  <a:pt x="1494" y="390"/>
                </a:cubicBezTo>
                <a:cubicBezTo>
                  <a:pt x="1495" y="390"/>
                  <a:pt x="1495" y="389"/>
                  <a:pt x="1495" y="389"/>
                </a:cubicBezTo>
                <a:cubicBezTo>
                  <a:pt x="1496" y="389"/>
                  <a:pt x="1496" y="388"/>
                  <a:pt x="1496" y="388"/>
                </a:cubicBezTo>
                <a:cubicBezTo>
                  <a:pt x="1496" y="387"/>
                  <a:pt x="1497" y="387"/>
                  <a:pt x="1497" y="387"/>
                </a:cubicBezTo>
                <a:cubicBezTo>
                  <a:pt x="1496" y="386"/>
                  <a:pt x="1496" y="386"/>
                  <a:pt x="1495" y="386"/>
                </a:cubicBezTo>
                <a:cubicBezTo>
                  <a:pt x="1495" y="386"/>
                  <a:pt x="1495" y="385"/>
                  <a:pt x="1495" y="385"/>
                </a:cubicBezTo>
                <a:cubicBezTo>
                  <a:pt x="1495" y="385"/>
                  <a:pt x="1495" y="385"/>
                  <a:pt x="1496" y="386"/>
                </a:cubicBezTo>
                <a:cubicBezTo>
                  <a:pt x="1496" y="386"/>
                  <a:pt x="1496" y="386"/>
                  <a:pt x="1497" y="386"/>
                </a:cubicBezTo>
                <a:cubicBezTo>
                  <a:pt x="1497" y="387"/>
                  <a:pt x="1497" y="387"/>
                  <a:pt x="1497" y="387"/>
                </a:cubicBezTo>
                <a:cubicBezTo>
                  <a:pt x="1497" y="387"/>
                  <a:pt x="1497" y="388"/>
                  <a:pt x="1497" y="388"/>
                </a:cubicBezTo>
                <a:cubicBezTo>
                  <a:pt x="1496" y="389"/>
                  <a:pt x="1497" y="389"/>
                  <a:pt x="1497" y="389"/>
                </a:cubicBezTo>
                <a:cubicBezTo>
                  <a:pt x="1497" y="390"/>
                  <a:pt x="1497" y="389"/>
                  <a:pt x="1497" y="389"/>
                </a:cubicBezTo>
                <a:cubicBezTo>
                  <a:pt x="1497" y="389"/>
                  <a:pt x="1497" y="389"/>
                  <a:pt x="1497" y="390"/>
                </a:cubicBezTo>
                <a:cubicBezTo>
                  <a:pt x="1497" y="390"/>
                  <a:pt x="1497" y="390"/>
                  <a:pt x="1498" y="390"/>
                </a:cubicBezTo>
                <a:cubicBezTo>
                  <a:pt x="1498" y="390"/>
                  <a:pt x="1498" y="390"/>
                  <a:pt x="1498" y="390"/>
                </a:cubicBezTo>
                <a:cubicBezTo>
                  <a:pt x="1498" y="390"/>
                  <a:pt x="1498" y="389"/>
                  <a:pt x="1498" y="390"/>
                </a:cubicBezTo>
                <a:cubicBezTo>
                  <a:pt x="1498" y="390"/>
                  <a:pt x="1498" y="390"/>
                  <a:pt x="1499" y="390"/>
                </a:cubicBezTo>
                <a:cubicBezTo>
                  <a:pt x="1499" y="391"/>
                  <a:pt x="1499" y="390"/>
                  <a:pt x="1499" y="390"/>
                </a:cubicBezTo>
                <a:cubicBezTo>
                  <a:pt x="1499" y="389"/>
                  <a:pt x="1499" y="389"/>
                  <a:pt x="1499" y="388"/>
                </a:cubicBezTo>
                <a:cubicBezTo>
                  <a:pt x="1499" y="388"/>
                  <a:pt x="1499" y="388"/>
                  <a:pt x="1499" y="389"/>
                </a:cubicBezTo>
                <a:cubicBezTo>
                  <a:pt x="1499" y="389"/>
                  <a:pt x="1499" y="390"/>
                  <a:pt x="1499" y="391"/>
                </a:cubicBezTo>
                <a:cubicBezTo>
                  <a:pt x="1499" y="391"/>
                  <a:pt x="1500" y="391"/>
                  <a:pt x="1500" y="390"/>
                </a:cubicBezTo>
                <a:cubicBezTo>
                  <a:pt x="1500" y="390"/>
                  <a:pt x="1500" y="389"/>
                  <a:pt x="1500" y="389"/>
                </a:cubicBezTo>
                <a:cubicBezTo>
                  <a:pt x="1500" y="388"/>
                  <a:pt x="1500" y="388"/>
                  <a:pt x="1500" y="387"/>
                </a:cubicBezTo>
                <a:cubicBezTo>
                  <a:pt x="1500" y="387"/>
                  <a:pt x="1499" y="386"/>
                  <a:pt x="1500" y="386"/>
                </a:cubicBezTo>
                <a:cubicBezTo>
                  <a:pt x="1500" y="386"/>
                  <a:pt x="1500" y="387"/>
                  <a:pt x="1500" y="387"/>
                </a:cubicBezTo>
                <a:cubicBezTo>
                  <a:pt x="1500" y="387"/>
                  <a:pt x="1500" y="387"/>
                  <a:pt x="1500" y="387"/>
                </a:cubicBezTo>
                <a:cubicBezTo>
                  <a:pt x="1500" y="387"/>
                  <a:pt x="1500" y="387"/>
                  <a:pt x="1500" y="387"/>
                </a:cubicBezTo>
                <a:cubicBezTo>
                  <a:pt x="1500" y="386"/>
                  <a:pt x="1500" y="386"/>
                  <a:pt x="1500" y="387"/>
                </a:cubicBezTo>
                <a:cubicBezTo>
                  <a:pt x="1500" y="387"/>
                  <a:pt x="1500" y="389"/>
                  <a:pt x="1500" y="389"/>
                </a:cubicBezTo>
                <a:cubicBezTo>
                  <a:pt x="1500" y="389"/>
                  <a:pt x="1500" y="390"/>
                  <a:pt x="1501" y="390"/>
                </a:cubicBezTo>
                <a:cubicBezTo>
                  <a:pt x="1501" y="390"/>
                  <a:pt x="1501" y="389"/>
                  <a:pt x="1501" y="389"/>
                </a:cubicBezTo>
                <a:cubicBezTo>
                  <a:pt x="1501" y="389"/>
                  <a:pt x="1501" y="389"/>
                  <a:pt x="1501" y="390"/>
                </a:cubicBezTo>
                <a:cubicBezTo>
                  <a:pt x="1501" y="390"/>
                  <a:pt x="1502" y="390"/>
                  <a:pt x="1502" y="390"/>
                </a:cubicBezTo>
                <a:cubicBezTo>
                  <a:pt x="1502" y="390"/>
                  <a:pt x="1502" y="389"/>
                  <a:pt x="1502" y="389"/>
                </a:cubicBezTo>
                <a:cubicBezTo>
                  <a:pt x="1502" y="389"/>
                  <a:pt x="1502" y="389"/>
                  <a:pt x="1502" y="388"/>
                </a:cubicBezTo>
                <a:cubicBezTo>
                  <a:pt x="1503" y="388"/>
                  <a:pt x="1503" y="388"/>
                  <a:pt x="1503" y="389"/>
                </a:cubicBezTo>
                <a:cubicBezTo>
                  <a:pt x="1503" y="389"/>
                  <a:pt x="1503" y="390"/>
                  <a:pt x="1503" y="390"/>
                </a:cubicBezTo>
                <a:cubicBezTo>
                  <a:pt x="1504" y="390"/>
                  <a:pt x="1504" y="389"/>
                  <a:pt x="1504" y="389"/>
                </a:cubicBezTo>
                <a:cubicBezTo>
                  <a:pt x="1504" y="388"/>
                  <a:pt x="1504" y="388"/>
                  <a:pt x="1504" y="388"/>
                </a:cubicBezTo>
                <a:cubicBezTo>
                  <a:pt x="1504" y="388"/>
                  <a:pt x="1504" y="388"/>
                  <a:pt x="1504" y="389"/>
                </a:cubicBezTo>
                <a:cubicBezTo>
                  <a:pt x="1504" y="389"/>
                  <a:pt x="1504" y="390"/>
                  <a:pt x="1505" y="389"/>
                </a:cubicBezTo>
                <a:cubicBezTo>
                  <a:pt x="1505" y="389"/>
                  <a:pt x="1505" y="388"/>
                  <a:pt x="1505" y="387"/>
                </a:cubicBezTo>
                <a:cubicBezTo>
                  <a:pt x="1505" y="387"/>
                  <a:pt x="1505" y="387"/>
                  <a:pt x="1504" y="386"/>
                </a:cubicBezTo>
                <a:cubicBezTo>
                  <a:pt x="1504" y="385"/>
                  <a:pt x="1504" y="385"/>
                  <a:pt x="1504" y="386"/>
                </a:cubicBezTo>
                <a:cubicBezTo>
                  <a:pt x="1505" y="386"/>
                  <a:pt x="1505" y="387"/>
                  <a:pt x="1505" y="386"/>
                </a:cubicBezTo>
                <a:cubicBezTo>
                  <a:pt x="1505" y="386"/>
                  <a:pt x="1505" y="386"/>
                  <a:pt x="1505" y="385"/>
                </a:cubicBezTo>
                <a:cubicBezTo>
                  <a:pt x="1505" y="385"/>
                  <a:pt x="1505" y="386"/>
                  <a:pt x="1505" y="386"/>
                </a:cubicBezTo>
                <a:cubicBezTo>
                  <a:pt x="1505" y="387"/>
                  <a:pt x="1505" y="388"/>
                  <a:pt x="1505" y="389"/>
                </a:cubicBezTo>
                <a:cubicBezTo>
                  <a:pt x="1505" y="389"/>
                  <a:pt x="1505" y="389"/>
                  <a:pt x="1506" y="389"/>
                </a:cubicBezTo>
                <a:cubicBezTo>
                  <a:pt x="1506" y="388"/>
                  <a:pt x="1506" y="388"/>
                  <a:pt x="1507" y="388"/>
                </a:cubicBezTo>
                <a:cubicBezTo>
                  <a:pt x="1507" y="389"/>
                  <a:pt x="1507" y="388"/>
                  <a:pt x="1507" y="388"/>
                </a:cubicBezTo>
                <a:cubicBezTo>
                  <a:pt x="1507" y="387"/>
                  <a:pt x="1507" y="387"/>
                  <a:pt x="1507" y="387"/>
                </a:cubicBezTo>
                <a:cubicBezTo>
                  <a:pt x="1507" y="386"/>
                  <a:pt x="1507" y="386"/>
                  <a:pt x="1507" y="386"/>
                </a:cubicBezTo>
                <a:cubicBezTo>
                  <a:pt x="1506" y="385"/>
                  <a:pt x="1507" y="384"/>
                  <a:pt x="1507" y="384"/>
                </a:cubicBezTo>
                <a:cubicBezTo>
                  <a:pt x="1507" y="384"/>
                  <a:pt x="1507" y="385"/>
                  <a:pt x="1507" y="385"/>
                </a:cubicBezTo>
                <a:cubicBezTo>
                  <a:pt x="1507" y="385"/>
                  <a:pt x="1507" y="386"/>
                  <a:pt x="1507" y="386"/>
                </a:cubicBezTo>
                <a:cubicBezTo>
                  <a:pt x="1507" y="387"/>
                  <a:pt x="1508" y="387"/>
                  <a:pt x="1508" y="387"/>
                </a:cubicBezTo>
                <a:cubicBezTo>
                  <a:pt x="1508" y="388"/>
                  <a:pt x="1509" y="386"/>
                  <a:pt x="1509" y="386"/>
                </a:cubicBezTo>
                <a:cubicBezTo>
                  <a:pt x="1509" y="386"/>
                  <a:pt x="1509" y="386"/>
                  <a:pt x="1509" y="387"/>
                </a:cubicBezTo>
                <a:cubicBezTo>
                  <a:pt x="1508" y="387"/>
                  <a:pt x="1508" y="388"/>
                  <a:pt x="1508" y="388"/>
                </a:cubicBezTo>
                <a:cubicBezTo>
                  <a:pt x="1508" y="389"/>
                  <a:pt x="1508" y="388"/>
                  <a:pt x="1509" y="388"/>
                </a:cubicBezTo>
                <a:cubicBezTo>
                  <a:pt x="1509" y="389"/>
                  <a:pt x="1509" y="389"/>
                  <a:pt x="1509" y="389"/>
                </a:cubicBezTo>
                <a:cubicBezTo>
                  <a:pt x="1510" y="388"/>
                  <a:pt x="1510" y="388"/>
                  <a:pt x="1510" y="387"/>
                </a:cubicBezTo>
                <a:cubicBezTo>
                  <a:pt x="1510" y="386"/>
                  <a:pt x="1510" y="385"/>
                  <a:pt x="1510" y="386"/>
                </a:cubicBezTo>
                <a:cubicBezTo>
                  <a:pt x="1510" y="386"/>
                  <a:pt x="1510" y="386"/>
                  <a:pt x="1510" y="387"/>
                </a:cubicBezTo>
                <a:cubicBezTo>
                  <a:pt x="1510" y="387"/>
                  <a:pt x="1511" y="386"/>
                  <a:pt x="1511" y="385"/>
                </a:cubicBezTo>
                <a:cubicBezTo>
                  <a:pt x="1511" y="385"/>
                  <a:pt x="1511" y="384"/>
                  <a:pt x="1511" y="384"/>
                </a:cubicBezTo>
                <a:cubicBezTo>
                  <a:pt x="1510" y="384"/>
                  <a:pt x="1510" y="384"/>
                  <a:pt x="1510" y="383"/>
                </a:cubicBezTo>
                <a:cubicBezTo>
                  <a:pt x="1510" y="383"/>
                  <a:pt x="1511" y="383"/>
                  <a:pt x="1510" y="383"/>
                </a:cubicBezTo>
                <a:cubicBezTo>
                  <a:pt x="1510" y="382"/>
                  <a:pt x="1510" y="382"/>
                  <a:pt x="1510" y="382"/>
                </a:cubicBezTo>
                <a:cubicBezTo>
                  <a:pt x="1510" y="381"/>
                  <a:pt x="1510" y="381"/>
                  <a:pt x="1510" y="382"/>
                </a:cubicBezTo>
                <a:cubicBezTo>
                  <a:pt x="1510" y="382"/>
                  <a:pt x="1510" y="382"/>
                  <a:pt x="1511" y="383"/>
                </a:cubicBezTo>
                <a:cubicBezTo>
                  <a:pt x="1511" y="384"/>
                  <a:pt x="1511" y="383"/>
                  <a:pt x="1511" y="384"/>
                </a:cubicBezTo>
                <a:cubicBezTo>
                  <a:pt x="1512" y="384"/>
                  <a:pt x="1512" y="385"/>
                  <a:pt x="1511" y="386"/>
                </a:cubicBezTo>
                <a:cubicBezTo>
                  <a:pt x="1511" y="386"/>
                  <a:pt x="1511" y="387"/>
                  <a:pt x="1512" y="387"/>
                </a:cubicBezTo>
                <a:cubicBezTo>
                  <a:pt x="1512" y="388"/>
                  <a:pt x="1512" y="387"/>
                  <a:pt x="1513" y="386"/>
                </a:cubicBezTo>
                <a:cubicBezTo>
                  <a:pt x="1513" y="385"/>
                  <a:pt x="1513" y="384"/>
                  <a:pt x="1512" y="384"/>
                </a:cubicBezTo>
                <a:cubicBezTo>
                  <a:pt x="1512" y="383"/>
                  <a:pt x="1511" y="381"/>
                  <a:pt x="1510" y="381"/>
                </a:cubicBezTo>
                <a:cubicBezTo>
                  <a:pt x="1510" y="381"/>
                  <a:pt x="1510" y="379"/>
                  <a:pt x="1510" y="379"/>
                </a:cubicBezTo>
                <a:cubicBezTo>
                  <a:pt x="1510" y="378"/>
                  <a:pt x="1509" y="378"/>
                  <a:pt x="1508" y="378"/>
                </a:cubicBezTo>
                <a:cubicBezTo>
                  <a:pt x="1508" y="377"/>
                  <a:pt x="1508" y="377"/>
                  <a:pt x="1508" y="377"/>
                </a:cubicBezTo>
                <a:cubicBezTo>
                  <a:pt x="1509" y="378"/>
                  <a:pt x="1509" y="378"/>
                  <a:pt x="1510" y="378"/>
                </a:cubicBezTo>
                <a:cubicBezTo>
                  <a:pt x="1510" y="378"/>
                  <a:pt x="1510" y="378"/>
                  <a:pt x="1510" y="377"/>
                </a:cubicBezTo>
                <a:cubicBezTo>
                  <a:pt x="1509" y="377"/>
                  <a:pt x="1510" y="376"/>
                  <a:pt x="1510" y="376"/>
                </a:cubicBezTo>
                <a:cubicBezTo>
                  <a:pt x="1510" y="377"/>
                  <a:pt x="1510" y="378"/>
                  <a:pt x="1510" y="377"/>
                </a:cubicBezTo>
                <a:cubicBezTo>
                  <a:pt x="1510" y="377"/>
                  <a:pt x="1510" y="377"/>
                  <a:pt x="1510" y="377"/>
                </a:cubicBezTo>
                <a:cubicBezTo>
                  <a:pt x="1511" y="377"/>
                  <a:pt x="1511" y="377"/>
                  <a:pt x="1510" y="377"/>
                </a:cubicBezTo>
                <a:cubicBezTo>
                  <a:pt x="1510" y="378"/>
                  <a:pt x="1510" y="378"/>
                  <a:pt x="1510" y="378"/>
                </a:cubicBezTo>
                <a:cubicBezTo>
                  <a:pt x="1510" y="379"/>
                  <a:pt x="1510" y="379"/>
                  <a:pt x="1510" y="380"/>
                </a:cubicBezTo>
                <a:cubicBezTo>
                  <a:pt x="1510" y="381"/>
                  <a:pt x="1511" y="381"/>
                  <a:pt x="1511" y="381"/>
                </a:cubicBezTo>
                <a:cubicBezTo>
                  <a:pt x="1511" y="382"/>
                  <a:pt x="1512" y="383"/>
                  <a:pt x="1513" y="383"/>
                </a:cubicBezTo>
                <a:cubicBezTo>
                  <a:pt x="1513" y="383"/>
                  <a:pt x="1513" y="383"/>
                  <a:pt x="1513" y="383"/>
                </a:cubicBezTo>
                <a:cubicBezTo>
                  <a:pt x="1513" y="383"/>
                  <a:pt x="1514" y="382"/>
                  <a:pt x="1514" y="382"/>
                </a:cubicBezTo>
                <a:cubicBezTo>
                  <a:pt x="1514" y="383"/>
                  <a:pt x="1515" y="383"/>
                  <a:pt x="1515" y="382"/>
                </a:cubicBezTo>
                <a:cubicBezTo>
                  <a:pt x="1515" y="382"/>
                  <a:pt x="1516" y="381"/>
                  <a:pt x="1516" y="381"/>
                </a:cubicBezTo>
                <a:cubicBezTo>
                  <a:pt x="1516" y="381"/>
                  <a:pt x="1516" y="382"/>
                  <a:pt x="1516" y="383"/>
                </a:cubicBezTo>
                <a:cubicBezTo>
                  <a:pt x="1517" y="383"/>
                  <a:pt x="1517" y="383"/>
                  <a:pt x="1518" y="384"/>
                </a:cubicBezTo>
                <a:cubicBezTo>
                  <a:pt x="1518" y="386"/>
                  <a:pt x="1518" y="386"/>
                  <a:pt x="1518" y="386"/>
                </a:cubicBezTo>
                <a:cubicBezTo>
                  <a:pt x="1519" y="385"/>
                  <a:pt x="1519" y="384"/>
                  <a:pt x="1519" y="385"/>
                </a:cubicBezTo>
                <a:cubicBezTo>
                  <a:pt x="1519" y="386"/>
                  <a:pt x="1519" y="386"/>
                  <a:pt x="1519" y="386"/>
                </a:cubicBezTo>
                <a:cubicBezTo>
                  <a:pt x="1519" y="387"/>
                  <a:pt x="1519" y="388"/>
                  <a:pt x="1519" y="388"/>
                </a:cubicBezTo>
                <a:cubicBezTo>
                  <a:pt x="1519" y="389"/>
                  <a:pt x="1520" y="389"/>
                  <a:pt x="1520" y="390"/>
                </a:cubicBezTo>
                <a:cubicBezTo>
                  <a:pt x="1520" y="390"/>
                  <a:pt x="1520" y="390"/>
                  <a:pt x="1520" y="391"/>
                </a:cubicBezTo>
                <a:cubicBezTo>
                  <a:pt x="1520" y="392"/>
                  <a:pt x="1520" y="393"/>
                  <a:pt x="1521" y="393"/>
                </a:cubicBezTo>
                <a:cubicBezTo>
                  <a:pt x="1521" y="394"/>
                  <a:pt x="1522" y="395"/>
                  <a:pt x="1522" y="395"/>
                </a:cubicBezTo>
                <a:cubicBezTo>
                  <a:pt x="1522" y="396"/>
                  <a:pt x="1523" y="396"/>
                  <a:pt x="1523" y="396"/>
                </a:cubicBezTo>
                <a:cubicBezTo>
                  <a:pt x="1523" y="396"/>
                  <a:pt x="1524" y="397"/>
                  <a:pt x="1524" y="398"/>
                </a:cubicBezTo>
                <a:cubicBezTo>
                  <a:pt x="1525" y="398"/>
                  <a:pt x="1525" y="399"/>
                  <a:pt x="1525" y="399"/>
                </a:cubicBezTo>
                <a:cubicBezTo>
                  <a:pt x="1526" y="399"/>
                  <a:pt x="1526" y="398"/>
                  <a:pt x="1526" y="398"/>
                </a:cubicBezTo>
                <a:cubicBezTo>
                  <a:pt x="1526" y="398"/>
                  <a:pt x="1525" y="397"/>
                  <a:pt x="1525" y="397"/>
                </a:cubicBezTo>
                <a:cubicBezTo>
                  <a:pt x="1525" y="397"/>
                  <a:pt x="1526" y="398"/>
                  <a:pt x="1526" y="398"/>
                </a:cubicBezTo>
                <a:cubicBezTo>
                  <a:pt x="1526" y="398"/>
                  <a:pt x="1526" y="399"/>
                  <a:pt x="1526" y="399"/>
                </a:cubicBezTo>
                <a:cubicBezTo>
                  <a:pt x="1526" y="400"/>
                  <a:pt x="1526" y="400"/>
                  <a:pt x="1526" y="400"/>
                </a:cubicBezTo>
                <a:cubicBezTo>
                  <a:pt x="1526" y="400"/>
                  <a:pt x="1526" y="400"/>
                  <a:pt x="1527" y="400"/>
                </a:cubicBezTo>
                <a:cubicBezTo>
                  <a:pt x="1527" y="401"/>
                  <a:pt x="1527" y="400"/>
                  <a:pt x="1527" y="400"/>
                </a:cubicBezTo>
                <a:cubicBezTo>
                  <a:pt x="1527" y="400"/>
                  <a:pt x="1528" y="400"/>
                  <a:pt x="1528" y="400"/>
                </a:cubicBezTo>
                <a:cubicBezTo>
                  <a:pt x="1528" y="400"/>
                  <a:pt x="1528" y="401"/>
                  <a:pt x="1527" y="401"/>
                </a:cubicBezTo>
                <a:cubicBezTo>
                  <a:pt x="1527" y="401"/>
                  <a:pt x="1527" y="401"/>
                  <a:pt x="1527" y="401"/>
                </a:cubicBezTo>
                <a:cubicBezTo>
                  <a:pt x="1527" y="402"/>
                  <a:pt x="1527" y="402"/>
                  <a:pt x="1527" y="402"/>
                </a:cubicBezTo>
                <a:cubicBezTo>
                  <a:pt x="1528" y="402"/>
                  <a:pt x="1528" y="402"/>
                  <a:pt x="1528" y="402"/>
                </a:cubicBezTo>
                <a:cubicBezTo>
                  <a:pt x="1528" y="402"/>
                  <a:pt x="1528" y="402"/>
                  <a:pt x="1528" y="402"/>
                </a:cubicBezTo>
                <a:cubicBezTo>
                  <a:pt x="1529" y="403"/>
                  <a:pt x="1529" y="402"/>
                  <a:pt x="1529" y="402"/>
                </a:cubicBezTo>
                <a:cubicBezTo>
                  <a:pt x="1529" y="401"/>
                  <a:pt x="1528" y="401"/>
                  <a:pt x="1528" y="401"/>
                </a:cubicBezTo>
                <a:cubicBezTo>
                  <a:pt x="1528" y="401"/>
                  <a:pt x="1528" y="401"/>
                  <a:pt x="1529" y="401"/>
                </a:cubicBezTo>
                <a:cubicBezTo>
                  <a:pt x="1529" y="401"/>
                  <a:pt x="1529" y="401"/>
                  <a:pt x="1529" y="401"/>
                </a:cubicBezTo>
                <a:cubicBezTo>
                  <a:pt x="1530" y="400"/>
                  <a:pt x="1530" y="401"/>
                  <a:pt x="1530" y="401"/>
                </a:cubicBezTo>
                <a:cubicBezTo>
                  <a:pt x="1530" y="401"/>
                  <a:pt x="1530" y="402"/>
                  <a:pt x="1530" y="402"/>
                </a:cubicBezTo>
                <a:cubicBezTo>
                  <a:pt x="1530" y="403"/>
                  <a:pt x="1530" y="403"/>
                  <a:pt x="1531" y="402"/>
                </a:cubicBezTo>
                <a:cubicBezTo>
                  <a:pt x="1531" y="402"/>
                  <a:pt x="1531" y="402"/>
                  <a:pt x="1531" y="402"/>
                </a:cubicBezTo>
                <a:cubicBezTo>
                  <a:pt x="1531" y="402"/>
                  <a:pt x="1531" y="402"/>
                  <a:pt x="1531" y="402"/>
                </a:cubicBezTo>
                <a:cubicBezTo>
                  <a:pt x="1531" y="402"/>
                  <a:pt x="1531" y="403"/>
                  <a:pt x="1532" y="403"/>
                </a:cubicBezTo>
                <a:cubicBezTo>
                  <a:pt x="1532" y="403"/>
                  <a:pt x="1533" y="403"/>
                  <a:pt x="1532" y="404"/>
                </a:cubicBezTo>
                <a:cubicBezTo>
                  <a:pt x="1532" y="404"/>
                  <a:pt x="1532" y="404"/>
                  <a:pt x="1533" y="404"/>
                </a:cubicBezTo>
                <a:cubicBezTo>
                  <a:pt x="1533" y="405"/>
                  <a:pt x="1534" y="405"/>
                  <a:pt x="1534" y="406"/>
                </a:cubicBezTo>
                <a:cubicBezTo>
                  <a:pt x="1534" y="406"/>
                  <a:pt x="1534" y="406"/>
                  <a:pt x="1534" y="405"/>
                </a:cubicBezTo>
                <a:cubicBezTo>
                  <a:pt x="1533" y="405"/>
                  <a:pt x="1532" y="404"/>
                  <a:pt x="1532" y="404"/>
                </a:cubicBezTo>
                <a:cubicBezTo>
                  <a:pt x="1532" y="405"/>
                  <a:pt x="1532" y="405"/>
                  <a:pt x="1532" y="406"/>
                </a:cubicBezTo>
                <a:cubicBezTo>
                  <a:pt x="1533" y="406"/>
                  <a:pt x="1533" y="406"/>
                  <a:pt x="1533" y="406"/>
                </a:cubicBezTo>
                <a:cubicBezTo>
                  <a:pt x="1534" y="406"/>
                  <a:pt x="1534" y="406"/>
                  <a:pt x="1534" y="406"/>
                </a:cubicBezTo>
                <a:cubicBezTo>
                  <a:pt x="1534" y="407"/>
                  <a:pt x="1533" y="406"/>
                  <a:pt x="1533" y="406"/>
                </a:cubicBezTo>
                <a:cubicBezTo>
                  <a:pt x="1532" y="406"/>
                  <a:pt x="1532" y="406"/>
                  <a:pt x="1532" y="406"/>
                </a:cubicBezTo>
                <a:cubicBezTo>
                  <a:pt x="1531" y="405"/>
                  <a:pt x="1531" y="406"/>
                  <a:pt x="1531" y="406"/>
                </a:cubicBezTo>
                <a:cubicBezTo>
                  <a:pt x="1532" y="407"/>
                  <a:pt x="1532" y="408"/>
                  <a:pt x="1532" y="408"/>
                </a:cubicBezTo>
                <a:cubicBezTo>
                  <a:pt x="1532" y="408"/>
                  <a:pt x="1533" y="408"/>
                  <a:pt x="1533" y="409"/>
                </a:cubicBezTo>
                <a:cubicBezTo>
                  <a:pt x="1534" y="409"/>
                  <a:pt x="1534" y="409"/>
                  <a:pt x="1534" y="409"/>
                </a:cubicBezTo>
                <a:cubicBezTo>
                  <a:pt x="1534" y="409"/>
                  <a:pt x="1534" y="408"/>
                  <a:pt x="1534" y="407"/>
                </a:cubicBezTo>
                <a:cubicBezTo>
                  <a:pt x="1534" y="407"/>
                  <a:pt x="1534" y="407"/>
                  <a:pt x="1534" y="407"/>
                </a:cubicBezTo>
                <a:cubicBezTo>
                  <a:pt x="1535" y="407"/>
                  <a:pt x="1535" y="407"/>
                  <a:pt x="1535" y="408"/>
                </a:cubicBezTo>
                <a:cubicBezTo>
                  <a:pt x="1535" y="408"/>
                  <a:pt x="1535" y="409"/>
                  <a:pt x="1535" y="409"/>
                </a:cubicBezTo>
                <a:cubicBezTo>
                  <a:pt x="1535" y="410"/>
                  <a:pt x="1536" y="410"/>
                  <a:pt x="1536" y="410"/>
                </a:cubicBezTo>
                <a:cubicBezTo>
                  <a:pt x="1536" y="411"/>
                  <a:pt x="1536" y="411"/>
                  <a:pt x="1536" y="411"/>
                </a:cubicBezTo>
                <a:cubicBezTo>
                  <a:pt x="1536" y="412"/>
                  <a:pt x="1537" y="412"/>
                  <a:pt x="1537" y="413"/>
                </a:cubicBezTo>
                <a:cubicBezTo>
                  <a:pt x="1537" y="413"/>
                  <a:pt x="1538" y="414"/>
                  <a:pt x="1538" y="415"/>
                </a:cubicBezTo>
                <a:cubicBezTo>
                  <a:pt x="1538" y="415"/>
                  <a:pt x="1538" y="416"/>
                  <a:pt x="1538" y="416"/>
                </a:cubicBezTo>
                <a:cubicBezTo>
                  <a:pt x="1538" y="417"/>
                  <a:pt x="1539" y="417"/>
                  <a:pt x="1539" y="418"/>
                </a:cubicBezTo>
                <a:cubicBezTo>
                  <a:pt x="1539" y="419"/>
                  <a:pt x="1539" y="420"/>
                  <a:pt x="1539" y="420"/>
                </a:cubicBezTo>
                <a:cubicBezTo>
                  <a:pt x="1539" y="420"/>
                  <a:pt x="1539" y="421"/>
                  <a:pt x="1539" y="421"/>
                </a:cubicBezTo>
                <a:cubicBezTo>
                  <a:pt x="1539" y="422"/>
                  <a:pt x="1539" y="423"/>
                  <a:pt x="1539" y="424"/>
                </a:cubicBezTo>
                <a:cubicBezTo>
                  <a:pt x="1538" y="425"/>
                  <a:pt x="1538" y="425"/>
                  <a:pt x="1538" y="426"/>
                </a:cubicBezTo>
                <a:cubicBezTo>
                  <a:pt x="1538" y="427"/>
                  <a:pt x="1538" y="428"/>
                  <a:pt x="1538" y="429"/>
                </a:cubicBezTo>
                <a:cubicBezTo>
                  <a:pt x="1538" y="429"/>
                  <a:pt x="1539" y="429"/>
                  <a:pt x="1539" y="429"/>
                </a:cubicBezTo>
                <a:cubicBezTo>
                  <a:pt x="1539" y="429"/>
                  <a:pt x="1540" y="427"/>
                  <a:pt x="1540" y="427"/>
                </a:cubicBezTo>
                <a:cubicBezTo>
                  <a:pt x="1541" y="426"/>
                  <a:pt x="1541" y="427"/>
                  <a:pt x="1541" y="427"/>
                </a:cubicBezTo>
                <a:cubicBezTo>
                  <a:pt x="1540" y="427"/>
                  <a:pt x="1540" y="428"/>
                  <a:pt x="1540" y="428"/>
                </a:cubicBezTo>
                <a:cubicBezTo>
                  <a:pt x="1540" y="428"/>
                  <a:pt x="1539" y="429"/>
                  <a:pt x="1539" y="429"/>
                </a:cubicBezTo>
                <a:cubicBezTo>
                  <a:pt x="1539" y="430"/>
                  <a:pt x="1540" y="430"/>
                  <a:pt x="1540" y="429"/>
                </a:cubicBezTo>
                <a:cubicBezTo>
                  <a:pt x="1540" y="429"/>
                  <a:pt x="1541" y="428"/>
                  <a:pt x="1541" y="428"/>
                </a:cubicBezTo>
                <a:cubicBezTo>
                  <a:pt x="1540" y="429"/>
                  <a:pt x="1540" y="429"/>
                  <a:pt x="1540" y="430"/>
                </a:cubicBezTo>
                <a:cubicBezTo>
                  <a:pt x="1540" y="430"/>
                  <a:pt x="1541" y="429"/>
                  <a:pt x="1541" y="429"/>
                </a:cubicBezTo>
                <a:cubicBezTo>
                  <a:pt x="1541" y="428"/>
                  <a:pt x="1541" y="428"/>
                  <a:pt x="1541" y="428"/>
                </a:cubicBezTo>
                <a:cubicBezTo>
                  <a:pt x="1541" y="428"/>
                  <a:pt x="1541" y="429"/>
                  <a:pt x="1541" y="429"/>
                </a:cubicBezTo>
                <a:cubicBezTo>
                  <a:pt x="1540" y="430"/>
                  <a:pt x="1541" y="430"/>
                  <a:pt x="1541" y="430"/>
                </a:cubicBezTo>
                <a:cubicBezTo>
                  <a:pt x="1541" y="430"/>
                  <a:pt x="1542" y="429"/>
                  <a:pt x="1542" y="429"/>
                </a:cubicBezTo>
                <a:cubicBezTo>
                  <a:pt x="1542" y="428"/>
                  <a:pt x="1542" y="429"/>
                  <a:pt x="1542" y="428"/>
                </a:cubicBezTo>
                <a:cubicBezTo>
                  <a:pt x="1542" y="427"/>
                  <a:pt x="1543" y="427"/>
                  <a:pt x="1542" y="427"/>
                </a:cubicBezTo>
                <a:cubicBezTo>
                  <a:pt x="1542" y="428"/>
                  <a:pt x="1542" y="428"/>
                  <a:pt x="1542" y="428"/>
                </a:cubicBezTo>
                <a:cubicBezTo>
                  <a:pt x="1542" y="429"/>
                  <a:pt x="1542" y="429"/>
                  <a:pt x="1542" y="429"/>
                </a:cubicBezTo>
                <a:cubicBezTo>
                  <a:pt x="1542" y="430"/>
                  <a:pt x="1542" y="430"/>
                  <a:pt x="1542" y="431"/>
                </a:cubicBezTo>
                <a:cubicBezTo>
                  <a:pt x="1542" y="431"/>
                  <a:pt x="1543" y="431"/>
                  <a:pt x="1543" y="430"/>
                </a:cubicBezTo>
                <a:cubicBezTo>
                  <a:pt x="1543" y="430"/>
                  <a:pt x="1543" y="429"/>
                  <a:pt x="1543" y="429"/>
                </a:cubicBezTo>
                <a:cubicBezTo>
                  <a:pt x="1543" y="428"/>
                  <a:pt x="1543" y="428"/>
                  <a:pt x="1544" y="428"/>
                </a:cubicBezTo>
                <a:cubicBezTo>
                  <a:pt x="1544" y="428"/>
                  <a:pt x="1544" y="429"/>
                  <a:pt x="1544" y="429"/>
                </a:cubicBezTo>
                <a:cubicBezTo>
                  <a:pt x="1543" y="430"/>
                  <a:pt x="1544" y="430"/>
                  <a:pt x="1544" y="430"/>
                </a:cubicBezTo>
                <a:cubicBezTo>
                  <a:pt x="1544" y="431"/>
                  <a:pt x="1544" y="430"/>
                  <a:pt x="1544" y="430"/>
                </a:cubicBezTo>
                <a:cubicBezTo>
                  <a:pt x="1544" y="430"/>
                  <a:pt x="1544" y="430"/>
                  <a:pt x="1545" y="429"/>
                </a:cubicBezTo>
                <a:cubicBezTo>
                  <a:pt x="1545" y="428"/>
                  <a:pt x="1545" y="428"/>
                  <a:pt x="1545" y="428"/>
                </a:cubicBezTo>
                <a:cubicBezTo>
                  <a:pt x="1545" y="428"/>
                  <a:pt x="1545" y="429"/>
                  <a:pt x="1545" y="430"/>
                </a:cubicBezTo>
                <a:cubicBezTo>
                  <a:pt x="1544" y="430"/>
                  <a:pt x="1545" y="431"/>
                  <a:pt x="1545" y="431"/>
                </a:cubicBezTo>
                <a:cubicBezTo>
                  <a:pt x="1545" y="431"/>
                  <a:pt x="1546" y="431"/>
                  <a:pt x="1546" y="430"/>
                </a:cubicBezTo>
                <a:cubicBezTo>
                  <a:pt x="1547" y="430"/>
                  <a:pt x="1547" y="429"/>
                  <a:pt x="1547" y="429"/>
                </a:cubicBezTo>
                <a:cubicBezTo>
                  <a:pt x="1547" y="428"/>
                  <a:pt x="1547" y="428"/>
                  <a:pt x="1547" y="427"/>
                </a:cubicBezTo>
                <a:cubicBezTo>
                  <a:pt x="1547" y="427"/>
                  <a:pt x="1548" y="428"/>
                  <a:pt x="1548" y="428"/>
                </a:cubicBezTo>
                <a:cubicBezTo>
                  <a:pt x="1548" y="428"/>
                  <a:pt x="1548" y="428"/>
                  <a:pt x="1549" y="427"/>
                </a:cubicBezTo>
                <a:cubicBezTo>
                  <a:pt x="1549" y="427"/>
                  <a:pt x="1549" y="427"/>
                  <a:pt x="1549" y="427"/>
                </a:cubicBezTo>
                <a:cubicBezTo>
                  <a:pt x="1549" y="427"/>
                  <a:pt x="1549" y="427"/>
                  <a:pt x="1549" y="426"/>
                </a:cubicBezTo>
                <a:cubicBezTo>
                  <a:pt x="1549" y="426"/>
                  <a:pt x="1549" y="427"/>
                  <a:pt x="1550" y="427"/>
                </a:cubicBezTo>
                <a:close/>
                <a:moveTo>
                  <a:pt x="1589" y="500"/>
                </a:moveTo>
                <a:cubicBezTo>
                  <a:pt x="1589" y="500"/>
                  <a:pt x="1590" y="500"/>
                  <a:pt x="1590" y="499"/>
                </a:cubicBezTo>
                <a:cubicBezTo>
                  <a:pt x="1590" y="499"/>
                  <a:pt x="1590" y="499"/>
                  <a:pt x="1590" y="498"/>
                </a:cubicBezTo>
                <a:cubicBezTo>
                  <a:pt x="1590" y="499"/>
                  <a:pt x="1590" y="499"/>
                  <a:pt x="1590" y="499"/>
                </a:cubicBezTo>
                <a:cubicBezTo>
                  <a:pt x="1590" y="500"/>
                  <a:pt x="1589" y="500"/>
                  <a:pt x="1589" y="500"/>
                </a:cubicBezTo>
                <a:cubicBezTo>
                  <a:pt x="1588" y="499"/>
                  <a:pt x="1588" y="499"/>
                  <a:pt x="1588" y="499"/>
                </a:cubicBezTo>
                <a:cubicBezTo>
                  <a:pt x="1588" y="499"/>
                  <a:pt x="1588" y="499"/>
                  <a:pt x="1589" y="500"/>
                </a:cubicBezTo>
                <a:close/>
                <a:moveTo>
                  <a:pt x="1585" y="499"/>
                </a:moveTo>
                <a:cubicBezTo>
                  <a:pt x="1584" y="500"/>
                  <a:pt x="1584" y="500"/>
                  <a:pt x="1585" y="500"/>
                </a:cubicBezTo>
                <a:cubicBezTo>
                  <a:pt x="1584" y="500"/>
                  <a:pt x="1584" y="500"/>
                  <a:pt x="1585" y="499"/>
                </a:cubicBezTo>
                <a:close/>
                <a:moveTo>
                  <a:pt x="1585" y="497"/>
                </a:moveTo>
                <a:cubicBezTo>
                  <a:pt x="1584" y="497"/>
                  <a:pt x="1584" y="497"/>
                  <a:pt x="1584" y="497"/>
                </a:cubicBezTo>
                <a:cubicBezTo>
                  <a:pt x="1584" y="497"/>
                  <a:pt x="1584" y="497"/>
                  <a:pt x="1585" y="497"/>
                </a:cubicBezTo>
                <a:close/>
                <a:moveTo>
                  <a:pt x="1580" y="494"/>
                </a:moveTo>
                <a:cubicBezTo>
                  <a:pt x="1581" y="495"/>
                  <a:pt x="1581" y="495"/>
                  <a:pt x="1582" y="495"/>
                </a:cubicBezTo>
                <a:cubicBezTo>
                  <a:pt x="1581" y="495"/>
                  <a:pt x="1581" y="495"/>
                  <a:pt x="1580" y="494"/>
                </a:cubicBezTo>
                <a:cubicBezTo>
                  <a:pt x="1580" y="494"/>
                  <a:pt x="1580" y="493"/>
                  <a:pt x="1580" y="494"/>
                </a:cubicBezTo>
                <a:cubicBezTo>
                  <a:pt x="1580" y="493"/>
                  <a:pt x="1580" y="494"/>
                  <a:pt x="1580" y="494"/>
                </a:cubicBezTo>
                <a:close/>
                <a:moveTo>
                  <a:pt x="1026" y="163"/>
                </a:moveTo>
                <a:cubicBezTo>
                  <a:pt x="1025" y="163"/>
                  <a:pt x="1024" y="163"/>
                  <a:pt x="1024" y="163"/>
                </a:cubicBezTo>
                <a:cubicBezTo>
                  <a:pt x="1024" y="163"/>
                  <a:pt x="1025" y="163"/>
                  <a:pt x="1026" y="163"/>
                </a:cubicBezTo>
                <a:close/>
                <a:moveTo>
                  <a:pt x="1158" y="220"/>
                </a:moveTo>
                <a:cubicBezTo>
                  <a:pt x="1158" y="220"/>
                  <a:pt x="1159" y="220"/>
                  <a:pt x="1159" y="221"/>
                </a:cubicBezTo>
                <a:cubicBezTo>
                  <a:pt x="1160" y="221"/>
                  <a:pt x="1160" y="221"/>
                  <a:pt x="1160" y="221"/>
                </a:cubicBezTo>
                <a:cubicBezTo>
                  <a:pt x="1160" y="221"/>
                  <a:pt x="1160" y="220"/>
                  <a:pt x="1161" y="220"/>
                </a:cubicBezTo>
                <a:cubicBezTo>
                  <a:pt x="1161" y="221"/>
                  <a:pt x="1161" y="221"/>
                  <a:pt x="1161" y="221"/>
                </a:cubicBezTo>
                <a:cubicBezTo>
                  <a:pt x="1161" y="221"/>
                  <a:pt x="1162" y="221"/>
                  <a:pt x="1162" y="221"/>
                </a:cubicBezTo>
                <a:cubicBezTo>
                  <a:pt x="1163" y="221"/>
                  <a:pt x="1163" y="221"/>
                  <a:pt x="1163" y="221"/>
                </a:cubicBezTo>
                <a:cubicBezTo>
                  <a:pt x="1162" y="221"/>
                  <a:pt x="1162" y="221"/>
                  <a:pt x="1162" y="222"/>
                </a:cubicBezTo>
                <a:cubicBezTo>
                  <a:pt x="1162" y="222"/>
                  <a:pt x="1162" y="222"/>
                  <a:pt x="1163" y="222"/>
                </a:cubicBezTo>
                <a:cubicBezTo>
                  <a:pt x="1163" y="222"/>
                  <a:pt x="1163" y="222"/>
                  <a:pt x="1163" y="221"/>
                </a:cubicBezTo>
                <a:cubicBezTo>
                  <a:pt x="1163" y="221"/>
                  <a:pt x="1164" y="221"/>
                  <a:pt x="1164" y="221"/>
                </a:cubicBezTo>
                <a:cubicBezTo>
                  <a:pt x="1164" y="221"/>
                  <a:pt x="1164" y="221"/>
                  <a:pt x="1164" y="222"/>
                </a:cubicBezTo>
                <a:cubicBezTo>
                  <a:pt x="1164" y="222"/>
                  <a:pt x="1165" y="223"/>
                  <a:pt x="1166" y="224"/>
                </a:cubicBezTo>
                <a:cubicBezTo>
                  <a:pt x="1166" y="225"/>
                  <a:pt x="1167" y="226"/>
                  <a:pt x="1167" y="226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7" y="227"/>
                  <a:pt x="1166" y="227"/>
                  <a:pt x="1166" y="226"/>
                </a:cubicBezTo>
                <a:cubicBezTo>
                  <a:pt x="1166" y="226"/>
                  <a:pt x="1166" y="225"/>
                  <a:pt x="1166" y="225"/>
                </a:cubicBezTo>
                <a:cubicBezTo>
                  <a:pt x="1165" y="224"/>
                  <a:pt x="1165" y="224"/>
                  <a:pt x="1165" y="224"/>
                </a:cubicBezTo>
                <a:cubicBezTo>
                  <a:pt x="1164" y="224"/>
                  <a:pt x="1164" y="223"/>
                  <a:pt x="1164" y="223"/>
                </a:cubicBezTo>
                <a:cubicBezTo>
                  <a:pt x="1163" y="223"/>
                  <a:pt x="1163" y="224"/>
                  <a:pt x="1163" y="224"/>
                </a:cubicBezTo>
                <a:cubicBezTo>
                  <a:pt x="1163" y="223"/>
                  <a:pt x="1163" y="223"/>
                  <a:pt x="1163" y="223"/>
                </a:cubicBezTo>
                <a:cubicBezTo>
                  <a:pt x="1163" y="223"/>
                  <a:pt x="1163" y="223"/>
                  <a:pt x="1163" y="223"/>
                </a:cubicBezTo>
                <a:cubicBezTo>
                  <a:pt x="1163" y="223"/>
                  <a:pt x="1163" y="223"/>
                  <a:pt x="1162" y="222"/>
                </a:cubicBezTo>
                <a:cubicBezTo>
                  <a:pt x="1162" y="222"/>
                  <a:pt x="1162" y="222"/>
                  <a:pt x="1162" y="222"/>
                </a:cubicBezTo>
                <a:cubicBezTo>
                  <a:pt x="1161" y="222"/>
                  <a:pt x="1161" y="222"/>
                  <a:pt x="1161" y="222"/>
                </a:cubicBezTo>
                <a:cubicBezTo>
                  <a:pt x="1160" y="222"/>
                  <a:pt x="1160" y="222"/>
                  <a:pt x="1160" y="222"/>
                </a:cubicBezTo>
                <a:cubicBezTo>
                  <a:pt x="1160" y="222"/>
                  <a:pt x="1160" y="222"/>
                  <a:pt x="1160" y="222"/>
                </a:cubicBezTo>
                <a:cubicBezTo>
                  <a:pt x="1159" y="222"/>
                  <a:pt x="1159" y="222"/>
                  <a:pt x="1159" y="221"/>
                </a:cubicBezTo>
                <a:cubicBezTo>
                  <a:pt x="1158" y="221"/>
                  <a:pt x="1158" y="220"/>
                  <a:pt x="1158" y="220"/>
                </a:cubicBezTo>
                <a:close/>
                <a:moveTo>
                  <a:pt x="1194" y="255"/>
                </a:moveTo>
                <a:cubicBezTo>
                  <a:pt x="1194" y="255"/>
                  <a:pt x="1194" y="256"/>
                  <a:pt x="1193" y="256"/>
                </a:cubicBezTo>
                <a:cubicBezTo>
                  <a:pt x="1192" y="256"/>
                  <a:pt x="1192" y="256"/>
                  <a:pt x="1191" y="256"/>
                </a:cubicBezTo>
                <a:cubicBezTo>
                  <a:pt x="1190" y="256"/>
                  <a:pt x="1190" y="256"/>
                  <a:pt x="1189" y="257"/>
                </a:cubicBezTo>
                <a:cubicBezTo>
                  <a:pt x="1189" y="257"/>
                  <a:pt x="1188" y="257"/>
                  <a:pt x="1187" y="257"/>
                </a:cubicBezTo>
                <a:cubicBezTo>
                  <a:pt x="1186" y="256"/>
                  <a:pt x="1185" y="257"/>
                  <a:pt x="1185" y="256"/>
                </a:cubicBezTo>
                <a:cubicBezTo>
                  <a:pt x="1185" y="255"/>
                  <a:pt x="1184" y="255"/>
                  <a:pt x="1184" y="256"/>
                </a:cubicBezTo>
                <a:cubicBezTo>
                  <a:pt x="1184" y="256"/>
                  <a:pt x="1184" y="256"/>
                  <a:pt x="1183" y="256"/>
                </a:cubicBezTo>
                <a:cubicBezTo>
                  <a:pt x="1182" y="255"/>
                  <a:pt x="1182" y="255"/>
                  <a:pt x="1181" y="255"/>
                </a:cubicBezTo>
                <a:cubicBezTo>
                  <a:pt x="1180" y="255"/>
                  <a:pt x="1181" y="255"/>
                  <a:pt x="1180" y="254"/>
                </a:cubicBezTo>
                <a:cubicBezTo>
                  <a:pt x="1180" y="254"/>
                  <a:pt x="1179" y="254"/>
                  <a:pt x="1178" y="254"/>
                </a:cubicBezTo>
                <a:cubicBezTo>
                  <a:pt x="1178" y="254"/>
                  <a:pt x="1178" y="254"/>
                  <a:pt x="1177" y="254"/>
                </a:cubicBezTo>
                <a:cubicBezTo>
                  <a:pt x="1177" y="254"/>
                  <a:pt x="1176" y="254"/>
                  <a:pt x="1175" y="253"/>
                </a:cubicBezTo>
                <a:cubicBezTo>
                  <a:pt x="1175" y="253"/>
                  <a:pt x="1175" y="253"/>
                  <a:pt x="1175" y="252"/>
                </a:cubicBezTo>
                <a:cubicBezTo>
                  <a:pt x="1174" y="251"/>
                  <a:pt x="1174" y="251"/>
                  <a:pt x="1173" y="251"/>
                </a:cubicBezTo>
                <a:cubicBezTo>
                  <a:pt x="1173" y="252"/>
                  <a:pt x="1172" y="252"/>
                  <a:pt x="1171" y="252"/>
                </a:cubicBezTo>
                <a:cubicBezTo>
                  <a:pt x="1171" y="251"/>
                  <a:pt x="1170" y="251"/>
                  <a:pt x="1170" y="251"/>
                </a:cubicBezTo>
                <a:cubicBezTo>
                  <a:pt x="1169" y="250"/>
                  <a:pt x="1169" y="250"/>
                  <a:pt x="1169" y="249"/>
                </a:cubicBezTo>
                <a:cubicBezTo>
                  <a:pt x="1169" y="249"/>
                  <a:pt x="1169" y="249"/>
                  <a:pt x="1169" y="249"/>
                </a:cubicBezTo>
                <a:cubicBezTo>
                  <a:pt x="1168" y="248"/>
                  <a:pt x="1168" y="249"/>
                  <a:pt x="1167" y="250"/>
                </a:cubicBezTo>
                <a:cubicBezTo>
                  <a:pt x="1166" y="250"/>
                  <a:pt x="1165" y="249"/>
                  <a:pt x="1164" y="249"/>
                </a:cubicBezTo>
                <a:cubicBezTo>
                  <a:pt x="1163" y="249"/>
                  <a:pt x="1162" y="249"/>
                  <a:pt x="1161" y="249"/>
                </a:cubicBezTo>
                <a:cubicBezTo>
                  <a:pt x="1160" y="249"/>
                  <a:pt x="1160" y="249"/>
                  <a:pt x="1159" y="249"/>
                </a:cubicBezTo>
                <a:cubicBezTo>
                  <a:pt x="1158" y="249"/>
                  <a:pt x="1158" y="250"/>
                  <a:pt x="1157" y="250"/>
                </a:cubicBezTo>
                <a:cubicBezTo>
                  <a:pt x="1156" y="250"/>
                  <a:pt x="1156" y="250"/>
                  <a:pt x="1155" y="251"/>
                </a:cubicBezTo>
                <a:cubicBezTo>
                  <a:pt x="1154" y="251"/>
                  <a:pt x="1153" y="252"/>
                  <a:pt x="1153" y="252"/>
                </a:cubicBezTo>
                <a:cubicBezTo>
                  <a:pt x="1152" y="252"/>
                  <a:pt x="1151" y="253"/>
                  <a:pt x="1151" y="253"/>
                </a:cubicBezTo>
                <a:cubicBezTo>
                  <a:pt x="1150" y="253"/>
                  <a:pt x="1149" y="253"/>
                  <a:pt x="1149" y="254"/>
                </a:cubicBezTo>
                <a:cubicBezTo>
                  <a:pt x="1149" y="254"/>
                  <a:pt x="1149" y="255"/>
                  <a:pt x="1148" y="255"/>
                </a:cubicBezTo>
                <a:cubicBezTo>
                  <a:pt x="1148" y="256"/>
                  <a:pt x="1147" y="256"/>
                  <a:pt x="1146" y="256"/>
                </a:cubicBezTo>
                <a:cubicBezTo>
                  <a:pt x="1146" y="256"/>
                  <a:pt x="1144" y="255"/>
                  <a:pt x="1143" y="255"/>
                </a:cubicBezTo>
                <a:cubicBezTo>
                  <a:pt x="1143" y="255"/>
                  <a:pt x="1143" y="255"/>
                  <a:pt x="1142" y="255"/>
                </a:cubicBezTo>
                <a:cubicBezTo>
                  <a:pt x="1141" y="255"/>
                  <a:pt x="1140" y="255"/>
                  <a:pt x="1139" y="255"/>
                </a:cubicBezTo>
                <a:cubicBezTo>
                  <a:pt x="1139" y="255"/>
                  <a:pt x="1138" y="255"/>
                  <a:pt x="1137" y="254"/>
                </a:cubicBezTo>
                <a:cubicBezTo>
                  <a:pt x="1136" y="254"/>
                  <a:pt x="1136" y="255"/>
                  <a:pt x="1136" y="255"/>
                </a:cubicBezTo>
                <a:cubicBezTo>
                  <a:pt x="1135" y="255"/>
                  <a:pt x="1136" y="255"/>
                  <a:pt x="1135" y="255"/>
                </a:cubicBezTo>
                <a:cubicBezTo>
                  <a:pt x="1135" y="254"/>
                  <a:pt x="1134" y="254"/>
                  <a:pt x="1132" y="253"/>
                </a:cubicBezTo>
                <a:cubicBezTo>
                  <a:pt x="1130" y="253"/>
                  <a:pt x="1130" y="251"/>
                  <a:pt x="1130" y="251"/>
                </a:cubicBezTo>
                <a:cubicBezTo>
                  <a:pt x="1129" y="250"/>
                  <a:pt x="1129" y="249"/>
                  <a:pt x="1129" y="249"/>
                </a:cubicBezTo>
                <a:cubicBezTo>
                  <a:pt x="1129" y="249"/>
                  <a:pt x="1129" y="249"/>
                  <a:pt x="1129" y="249"/>
                </a:cubicBezTo>
                <a:cubicBezTo>
                  <a:pt x="1129" y="248"/>
                  <a:pt x="1128" y="248"/>
                  <a:pt x="1127" y="247"/>
                </a:cubicBezTo>
                <a:cubicBezTo>
                  <a:pt x="1127" y="246"/>
                  <a:pt x="1127" y="246"/>
                  <a:pt x="1126" y="246"/>
                </a:cubicBezTo>
                <a:cubicBezTo>
                  <a:pt x="1126" y="246"/>
                  <a:pt x="1126" y="245"/>
                  <a:pt x="1127" y="245"/>
                </a:cubicBezTo>
                <a:cubicBezTo>
                  <a:pt x="1127" y="245"/>
                  <a:pt x="1127" y="245"/>
                  <a:pt x="1128" y="244"/>
                </a:cubicBezTo>
                <a:cubicBezTo>
                  <a:pt x="1128" y="244"/>
                  <a:pt x="1128" y="243"/>
                  <a:pt x="1128" y="242"/>
                </a:cubicBezTo>
                <a:cubicBezTo>
                  <a:pt x="1128" y="242"/>
                  <a:pt x="1129" y="241"/>
                  <a:pt x="1129" y="240"/>
                </a:cubicBezTo>
                <a:cubicBezTo>
                  <a:pt x="1130" y="240"/>
                  <a:pt x="1130" y="240"/>
                  <a:pt x="1131" y="240"/>
                </a:cubicBezTo>
                <a:cubicBezTo>
                  <a:pt x="1132" y="239"/>
                  <a:pt x="1132" y="239"/>
                  <a:pt x="1132" y="239"/>
                </a:cubicBezTo>
                <a:cubicBezTo>
                  <a:pt x="1132" y="238"/>
                  <a:pt x="1132" y="237"/>
                  <a:pt x="1132" y="237"/>
                </a:cubicBezTo>
                <a:cubicBezTo>
                  <a:pt x="1132" y="237"/>
                  <a:pt x="1132" y="236"/>
                  <a:pt x="1132" y="235"/>
                </a:cubicBezTo>
                <a:cubicBezTo>
                  <a:pt x="1132" y="235"/>
                  <a:pt x="1131" y="234"/>
                  <a:pt x="1132" y="233"/>
                </a:cubicBezTo>
                <a:cubicBezTo>
                  <a:pt x="1132" y="233"/>
                  <a:pt x="1133" y="232"/>
                  <a:pt x="1133" y="232"/>
                </a:cubicBezTo>
                <a:cubicBezTo>
                  <a:pt x="1133" y="231"/>
                  <a:pt x="1132" y="232"/>
                  <a:pt x="1132" y="231"/>
                </a:cubicBezTo>
                <a:cubicBezTo>
                  <a:pt x="1132" y="231"/>
                  <a:pt x="1133" y="231"/>
                  <a:pt x="1133" y="230"/>
                </a:cubicBezTo>
                <a:cubicBezTo>
                  <a:pt x="1133" y="229"/>
                  <a:pt x="1133" y="229"/>
                  <a:pt x="1133" y="229"/>
                </a:cubicBezTo>
                <a:cubicBezTo>
                  <a:pt x="1134" y="229"/>
                  <a:pt x="1134" y="229"/>
                  <a:pt x="1134" y="230"/>
                </a:cubicBezTo>
                <a:cubicBezTo>
                  <a:pt x="1133" y="231"/>
                  <a:pt x="1133" y="231"/>
                  <a:pt x="1134" y="230"/>
                </a:cubicBezTo>
                <a:cubicBezTo>
                  <a:pt x="1135" y="230"/>
                  <a:pt x="1136" y="230"/>
                  <a:pt x="1136" y="230"/>
                </a:cubicBezTo>
                <a:cubicBezTo>
                  <a:pt x="1137" y="229"/>
                  <a:pt x="1137" y="228"/>
                  <a:pt x="1137" y="227"/>
                </a:cubicBezTo>
                <a:cubicBezTo>
                  <a:pt x="1137" y="227"/>
                  <a:pt x="1137" y="226"/>
                  <a:pt x="1137" y="226"/>
                </a:cubicBezTo>
                <a:cubicBezTo>
                  <a:pt x="1137" y="226"/>
                  <a:pt x="1136" y="226"/>
                  <a:pt x="1136" y="225"/>
                </a:cubicBezTo>
                <a:cubicBezTo>
                  <a:pt x="1136" y="225"/>
                  <a:pt x="1136" y="225"/>
                  <a:pt x="1136" y="225"/>
                </a:cubicBezTo>
                <a:cubicBezTo>
                  <a:pt x="1136" y="224"/>
                  <a:pt x="1136" y="224"/>
                  <a:pt x="1136" y="224"/>
                </a:cubicBezTo>
                <a:cubicBezTo>
                  <a:pt x="1137" y="224"/>
                  <a:pt x="1137" y="224"/>
                  <a:pt x="1137" y="224"/>
                </a:cubicBezTo>
                <a:cubicBezTo>
                  <a:pt x="1137" y="224"/>
                  <a:pt x="1138" y="224"/>
                  <a:pt x="1138" y="224"/>
                </a:cubicBezTo>
                <a:cubicBezTo>
                  <a:pt x="1138" y="224"/>
                  <a:pt x="1138" y="223"/>
                  <a:pt x="1139" y="223"/>
                </a:cubicBezTo>
                <a:cubicBezTo>
                  <a:pt x="1139" y="223"/>
                  <a:pt x="1139" y="223"/>
                  <a:pt x="1140" y="222"/>
                </a:cubicBezTo>
                <a:cubicBezTo>
                  <a:pt x="1140" y="222"/>
                  <a:pt x="1140" y="221"/>
                  <a:pt x="1140" y="221"/>
                </a:cubicBezTo>
                <a:cubicBezTo>
                  <a:pt x="1139" y="221"/>
                  <a:pt x="1139" y="220"/>
                  <a:pt x="1139" y="220"/>
                </a:cubicBezTo>
                <a:cubicBezTo>
                  <a:pt x="1138" y="219"/>
                  <a:pt x="1139" y="219"/>
                  <a:pt x="1139" y="220"/>
                </a:cubicBezTo>
                <a:cubicBezTo>
                  <a:pt x="1139" y="220"/>
                  <a:pt x="1140" y="221"/>
                  <a:pt x="1140" y="221"/>
                </a:cubicBezTo>
                <a:cubicBezTo>
                  <a:pt x="1140" y="221"/>
                  <a:pt x="1141" y="221"/>
                  <a:pt x="1141" y="221"/>
                </a:cubicBezTo>
                <a:cubicBezTo>
                  <a:pt x="1141" y="220"/>
                  <a:pt x="1141" y="220"/>
                  <a:pt x="1141" y="220"/>
                </a:cubicBezTo>
                <a:cubicBezTo>
                  <a:pt x="1141" y="219"/>
                  <a:pt x="1142" y="218"/>
                  <a:pt x="1143" y="218"/>
                </a:cubicBezTo>
                <a:cubicBezTo>
                  <a:pt x="1143" y="218"/>
                  <a:pt x="1144" y="218"/>
                  <a:pt x="1144" y="218"/>
                </a:cubicBezTo>
                <a:cubicBezTo>
                  <a:pt x="1145" y="218"/>
                  <a:pt x="1145" y="218"/>
                  <a:pt x="1145" y="217"/>
                </a:cubicBezTo>
                <a:cubicBezTo>
                  <a:pt x="1145" y="217"/>
                  <a:pt x="1146" y="216"/>
                  <a:pt x="1146" y="217"/>
                </a:cubicBezTo>
                <a:cubicBezTo>
                  <a:pt x="1146" y="217"/>
                  <a:pt x="1146" y="217"/>
                  <a:pt x="1146" y="218"/>
                </a:cubicBezTo>
                <a:cubicBezTo>
                  <a:pt x="1146" y="218"/>
                  <a:pt x="1146" y="218"/>
                  <a:pt x="1146" y="218"/>
                </a:cubicBezTo>
                <a:cubicBezTo>
                  <a:pt x="1147" y="218"/>
                  <a:pt x="1147" y="218"/>
                  <a:pt x="1148" y="218"/>
                </a:cubicBezTo>
                <a:cubicBezTo>
                  <a:pt x="1148" y="217"/>
                  <a:pt x="1148" y="217"/>
                  <a:pt x="1148" y="217"/>
                </a:cubicBezTo>
                <a:cubicBezTo>
                  <a:pt x="1148" y="217"/>
                  <a:pt x="1147" y="217"/>
                  <a:pt x="1148" y="216"/>
                </a:cubicBezTo>
                <a:cubicBezTo>
                  <a:pt x="1148" y="216"/>
                  <a:pt x="1148" y="216"/>
                  <a:pt x="1148" y="215"/>
                </a:cubicBezTo>
                <a:cubicBezTo>
                  <a:pt x="1147" y="215"/>
                  <a:pt x="1147" y="215"/>
                  <a:pt x="1147" y="214"/>
                </a:cubicBezTo>
                <a:cubicBezTo>
                  <a:pt x="1147" y="214"/>
                  <a:pt x="1147" y="214"/>
                  <a:pt x="1147" y="214"/>
                </a:cubicBezTo>
                <a:cubicBezTo>
                  <a:pt x="1147" y="214"/>
                  <a:pt x="1147" y="214"/>
                  <a:pt x="1148" y="215"/>
                </a:cubicBezTo>
                <a:cubicBezTo>
                  <a:pt x="1148" y="215"/>
                  <a:pt x="1148" y="216"/>
                  <a:pt x="1148" y="216"/>
                </a:cubicBezTo>
                <a:cubicBezTo>
                  <a:pt x="1148" y="217"/>
                  <a:pt x="1148" y="217"/>
                  <a:pt x="1148" y="217"/>
                </a:cubicBezTo>
                <a:cubicBezTo>
                  <a:pt x="1149" y="218"/>
                  <a:pt x="1149" y="218"/>
                  <a:pt x="1150" y="218"/>
                </a:cubicBezTo>
                <a:cubicBezTo>
                  <a:pt x="1150" y="218"/>
                  <a:pt x="1151" y="218"/>
                  <a:pt x="1151" y="218"/>
                </a:cubicBezTo>
                <a:cubicBezTo>
                  <a:pt x="1152" y="217"/>
                  <a:pt x="1152" y="217"/>
                  <a:pt x="1152" y="218"/>
                </a:cubicBezTo>
                <a:cubicBezTo>
                  <a:pt x="1152" y="218"/>
                  <a:pt x="1151" y="219"/>
                  <a:pt x="1150" y="219"/>
                </a:cubicBezTo>
                <a:cubicBezTo>
                  <a:pt x="1150" y="219"/>
                  <a:pt x="1149" y="219"/>
                  <a:pt x="1149" y="219"/>
                </a:cubicBezTo>
                <a:cubicBezTo>
                  <a:pt x="1149" y="219"/>
                  <a:pt x="1148" y="219"/>
                  <a:pt x="1148" y="218"/>
                </a:cubicBezTo>
                <a:cubicBezTo>
                  <a:pt x="1147" y="218"/>
                  <a:pt x="1146" y="218"/>
                  <a:pt x="1146" y="218"/>
                </a:cubicBezTo>
                <a:cubicBezTo>
                  <a:pt x="1146" y="219"/>
                  <a:pt x="1147" y="219"/>
                  <a:pt x="1147" y="219"/>
                </a:cubicBezTo>
                <a:cubicBezTo>
                  <a:pt x="1148" y="219"/>
                  <a:pt x="1148" y="219"/>
                  <a:pt x="1149" y="219"/>
                </a:cubicBezTo>
                <a:cubicBezTo>
                  <a:pt x="1149" y="219"/>
                  <a:pt x="1148" y="220"/>
                  <a:pt x="1148" y="220"/>
                </a:cubicBezTo>
                <a:cubicBezTo>
                  <a:pt x="1148" y="220"/>
                  <a:pt x="1148" y="220"/>
                  <a:pt x="1148" y="220"/>
                </a:cubicBezTo>
                <a:cubicBezTo>
                  <a:pt x="1148" y="220"/>
                  <a:pt x="1149" y="220"/>
                  <a:pt x="1149" y="221"/>
                </a:cubicBezTo>
                <a:cubicBezTo>
                  <a:pt x="1149" y="221"/>
                  <a:pt x="1150" y="221"/>
                  <a:pt x="1150" y="221"/>
                </a:cubicBezTo>
                <a:cubicBezTo>
                  <a:pt x="1151" y="221"/>
                  <a:pt x="1152" y="222"/>
                  <a:pt x="1153" y="221"/>
                </a:cubicBezTo>
                <a:cubicBezTo>
                  <a:pt x="1153" y="221"/>
                  <a:pt x="1153" y="221"/>
                  <a:pt x="1154" y="221"/>
                </a:cubicBezTo>
                <a:cubicBezTo>
                  <a:pt x="1155" y="221"/>
                  <a:pt x="1155" y="221"/>
                  <a:pt x="1155" y="221"/>
                </a:cubicBezTo>
                <a:cubicBezTo>
                  <a:pt x="1156" y="221"/>
                  <a:pt x="1156" y="222"/>
                  <a:pt x="1156" y="222"/>
                </a:cubicBezTo>
                <a:cubicBezTo>
                  <a:pt x="1157" y="222"/>
                  <a:pt x="1157" y="221"/>
                  <a:pt x="1158" y="221"/>
                </a:cubicBezTo>
                <a:cubicBezTo>
                  <a:pt x="1158" y="222"/>
                  <a:pt x="1158" y="222"/>
                  <a:pt x="1158" y="223"/>
                </a:cubicBezTo>
                <a:cubicBezTo>
                  <a:pt x="1158" y="223"/>
                  <a:pt x="1158" y="223"/>
                  <a:pt x="1158" y="223"/>
                </a:cubicBezTo>
                <a:cubicBezTo>
                  <a:pt x="1158" y="223"/>
                  <a:pt x="1157" y="223"/>
                  <a:pt x="1156" y="223"/>
                </a:cubicBezTo>
                <a:cubicBezTo>
                  <a:pt x="1156" y="224"/>
                  <a:pt x="1156" y="224"/>
                  <a:pt x="1155" y="224"/>
                </a:cubicBezTo>
                <a:cubicBezTo>
                  <a:pt x="1155" y="224"/>
                  <a:pt x="1155" y="224"/>
                  <a:pt x="1154" y="224"/>
                </a:cubicBezTo>
                <a:cubicBezTo>
                  <a:pt x="1154" y="225"/>
                  <a:pt x="1153" y="225"/>
                  <a:pt x="1153" y="225"/>
                </a:cubicBezTo>
                <a:cubicBezTo>
                  <a:pt x="1153" y="225"/>
                  <a:pt x="1152" y="226"/>
                  <a:pt x="1152" y="226"/>
                </a:cubicBezTo>
                <a:cubicBezTo>
                  <a:pt x="1152" y="226"/>
                  <a:pt x="1152" y="226"/>
                  <a:pt x="1153" y="226"/>
                </a:cubicBezTo>
                <a:cubicBezTo>
                  <a:pt x="1153" y="226"/>
                  <a:pt x="1154" y="226"/>
                  <a:pt x="1154" y="227"/>
                </a:cubicBezTo>
                <a:cubicBezTo>
                  <a:pt x="1155" y="227"/>
                  <a:pt x="1155" y="227"/>
                  <a:pt x="1156" y="227"/>
                </a:cubicBezTo>
                <a:cubicBezTo>
                  <a:pt x="1156" y="228"/>
                  <a:pt x="1157" y="227"/>
                  <a:pt x="1157" y="228"/>
                </a:cubicBezTo>
                <a:cubicBezTo>
                  <a:pt x="1157" y="228"/>
                  <a:pt x="1158" y="228"/>
                  <a:pt x="1158" y="229"/>
                </a:cubicBezTo>
                <a:cubicBezTo>
                  <a:pt x="1159" y="229"/>
                  <a:pt x="1159" y="229"/>
                  <a:pt x="1158" y="230"/>
                </a:cubicBezTo>
                <a:cubicBezTo>
                  <a:pt x="1158" y="230"/>
                  <a:pt x="1158" y="230"/>
                  <a:pt x="1158" y="230"/>
                </a:cubicBezTo>
                <a:cubicBezTo>
                  <a:pt x="1158" y="231"/>
                  <a:pt x="1158" y="231"/>
                  <a:pt x="1158" y="231"/>
                </a:cubicBezTo>
                <a:cubicBezTo>
                  <a:pt x="1158" y="232"/>
                  <a:pt x="1158" y="232"/>
                  <a:pt x="1158" y="232"/>
                </a:cubicBezTo>
                <a:cubicBezTo>
                  <a:pt x="1158" y="232"/>
                  <a:pt x="1158" y="232"/>
                  <a:pt x="1159" y="232"/>
                </a:cubicBezTo>
                <a:cubicBezTo>
                  <a:pt x="1159" y="232"/>
                  <a:pt x="1159" y="233"/>
                  <a:pt x="1160" y="233"/>
                </a:cubicBezTo>
                <a:cubicBezTo>
                  <a:pt x="1160" y="233"/>
                  <a:pt x="1160" y="233"/>
                  <a:pt x="1161" y="233"/>
                </a:cubicBezTo>
                <a:cubicBezTo>
                  <a:pt x="1161" y="233"/>
                  <a:pt x="1162" y="232"/>
                  <a:pt x="1163" y="232"/>
                </a:cubicBezTo>
                <a:cubicBezTo>
                  <a:pt x="1163" y="232"/>
                  <a:pt x="1163" y="231"/>
                  <a:pt x="1164" y="231"/>
                </a:cubicBezTo>
                <a:cubicBezTo>
                  <a:pt x="1164" y="230"/>
                  <a:pt x="1165" y="230"/>
                  <a:pt x="1166" y="230"/>
                </a:cubicBezTo>
                <a:cubicBezTo>
                  <a:pt x="1166" y="230"/>
                  <a:pt x="1167" y="230"/>
                  <a:pt x="1167" y="230"/>
                </a:cubicBezTo>
                <a:cubicBezTo>
                  <a:pt x="1167" y="230"/>
                  <a:pt x="1167" y="229"/>
                  <a:pt x="1168" y="229"/>
                </a:cubicBezTo>
                <a:cubicBezTo>
                  <a:pt x="1168" y="229"/>
                  <a:pt x="1168" y="229"/>
                  <a:pt x="1168" y="228"/>
                </a:cubicBezTo>
                <a:cubicBezTo>
                  <a:pt x="1168" y="228"/>
                  <a:pt x="1169" y="228"/>
                  <a:pt x="1170" y="228"/>
                </a:cubicBezTo>
                <a:cubicBezTo>
                  <a:pt x="1170" y="228"/>
                  <a:pt x="1170" y="229"/>
                  <a:pt x="1171" y="229"/>
                </a:cubicBezTo>
                <a:cubicBezTo>
                  <a:pt x="1172" y="229"/>
                  <a:pt x="1173" y="229"/>
                  <a:pt x="1173" y="229"/>
                </a:cubicBezTo>
                <a:cubicBezTo>
                  <a:pt x="1174" y="228"/>
                  <a:pt x="1174" y="228"/>
                  <a:pt x="1174" y="228"/>
                </a:cubicBezTo>
                <a:cubicBezTo>
                  <a:pt x="1174" y="227"/>
                  <a:pt x="1174" y="227"/>
                  <a:pt x="1174" y="227"/>
                </a:cubicBezTo>
                <a:cubicBezTo>
                  <a:pt x="1174" y="227"/>
                  <a:pt x="1174" y="227"/>
                  <a:pt x="1175" y="227"/>
                </a:cubicBezTo>
                <a:cubicBezTo>
                  <a:pt x="1175" y="226"/>
                  <a:pt x="1175" y="226"/>
                  <a:pt x="1175" y="226"/>
                </a:cubicBezTo>
                <a:cubicBezTo>
                  <a:pt x="1174" y="226"/>
                  <a:pt x="1174" y="226"/>
                  <a:pt x="1173" y="226"/>
                </a:cubicBezTo>
                <a:cubicBezTo>
                  <a:pt x="1173" y="225"/>
                  <a:pt x="1173" y="225"/>
                  <a:pt x="1172" y="225"/>
                </a:cubicBezTo>
                <a:cubicBezTo>
                  <a:pt x="1172" y="226"/>
                  <a:pt x="1172" y="226"/>
                  <a:pt x="1172" y="226"/>
                </a:cubicBezTo>
                <a:cubicBezTo>
                  <a:pt x="1171" y="226"/>
                  <a:pt x="1171" y="226"/>
                  <a:pt x="1171" y="226"/>
                </a:cubicBezTo>
                <a:cubicBezTo>
                  <a:pt x="1170" y="226"/>
                  <a:pt x="1170" y="226"/>
                  <a:pt x="1170" y="226"/>
                </a:cubicBezTo>
                <a:cubicBezTo>
                  <a:pt x="1170" y="226"/>
                  <a:pt x="1170" y="226"/>
                  <a:pt x="1169" y="227"/>
                </a:cubicBezTo>
                <a:cubicBezTo>
                  <a:pt x="1169" y="227"/>
                  <a:pt x="1169" y="227"/>
                  <a:pt x="1169" y="227"/>
                </a:cubicBezTo>
                <a:cubicBezTo>
                  <a:pt x="1168" y="227"/>
                  <a:pt x="1168" y="227"/>
                  <a:pt x="1168" y="227"/>
                </a:cubicBezTo>
                <a:cubicBezTo>
                  <a:pt x="1168" y="227"/>
                  <a:pt x="1166" y="225"/>
                  <a:pt x="1165" y="223"/>
                </a:cubicBezTo>
                <a:cubicBezTo>
                  <a:pt x="1164" y="222"/>
                  <a:pt x="1164" y="221"/>
                  <a:pt x="1164" y="221"/>
                </a:cubicBezTo>
                <a:cubicBezTo>
                  <a:pt x="1164" y="221"/>
                  <a:pt x="1164" y="221"/>
                  <a:pt x="1165" y="220"/>
                </a:cubicBezTo>
                <a:cubicBezTo>
                  <a:pt x="1165" y="220"/>
                  <a:pt x="1166" y="220"/>
                  <a:pt x="1166" y="220"/>
                </a:cubicBezTo>
                <a:cubicBezTo>
                  <a:pt x="1166" y="219"/>
                  <a:pt x="1166" y="219"/>
                  <a:pt x="1166" y="219"/>
                </a:cubicBezTo>
                <a:cubicBezTo>
                  <a:pt x="1166" y="219"/>
                  <a:pt x="1166" y="219"/>
                  <a:pt x="1166" y="219"/>
                </a:cubicBezTo>
                <a:cubicBezTo>
                  <a:pt x="1166" y="220"/>
                  <a:pt x="1166" y="220"/>
                  <a:pt x="1166" y="221"/>
                </a:cubicBezTo>
                <a:cubicBezTo>
                  <a:pt x="1166" y="221"/>
                  <a:pt x="1165" y="221"/>
                  <a:pt x="1165" y="222"/>
                </a:cubicBezTo>
                <a:cubicBezTo>
                  <a:pt x="1166" y="222"/>
                  <a:pt x="1166" y="221"/>
                  <a:pt x="1166" y="221"/>
                </a:cubicBezTo>
                <a:cubicBezTo>
                  <a:pt x="1167" y="221"/>
                  <a:pt x="1168" y="219"/>
                  <a:pt x="1168" y="219"/>
                </a:cubicBezTo>
                <a:cubicBezTo>
                  <a:pt x="1168" y="219"/>
                  <a:pt x="1169" y="218"/>
                  <a:pt x="1169" y="218"/>
                </a:cubicBezTo>
                <a:cubicBezTo>
                  <a:pt x="1170" y="217"/>
                  <a:pt x="1171" y="217"/>
                  <a:pt x="1171" y="217"/>
                </a:cubicBezTo>
                <a:cubicBezTo>
                  <a:pt x="1171" y="217"/>
                  <a:pt x="1171" y="218"/>
                  <a:pt x="1172" y="218"/>
                </a:cubicBezTo>
                <a:cubicBezTo>
                  <a:pt x="1172" y="217"/>
                  <a:pt x="1173" y="217"/>
                  <a:pt x="1173" y="217"/>
                </a:cubicBezTo>
                <a:cubicBezTo>
                  <a:pt x="1173" y="217"/>
                  <a:pt x="1174" y="217"/>
                  <a:pt x="1174" y="217"/>
                </a:cubicBezTo>
                <a:cubicBezTo>
                  <a:pt x="1174" y="218"/>
                  <a:pt x="1174" y="218"/>
                  <a:pt x="1175" y="217"/>
                </a:cubicBezTo>
                <a:cubicBezTo>
                  <a:pt x="1175" y="217"/>
                  <a:pt x="1175" y="216"/>
                  <a:pt x="1176" y="216"/>
                </a:cubicBezTo>
                <a:cubicBezTo>
                  <a:pt x="1176" y="216"/>
                  <a:pt x="1177" y="216"/>
                  <a:pt x="1177" y="216"/>
                </a:cubicBezTo>
                <a:cubicBezTo>
                  <a:pt x="1178" y="216"/>
                  <a:pt x="1178" y="215"/>
                  <a:pt x="1178" y="215"/>
                </a:cubicBezTo>
                <a:cubicBezTo>
                  <a:pt x="1178" y="215"/>
                  <a:pt x="1179" y="215"/>
                  <a:pt x="1180" y="215"/>
                </a:cubicBezTo>
                <a:cubicBezTo>
                  <a:pt x="1181" y="215"/>
                  <a:pt x="1182" y="215"/>
                  <a:pt x="1182" y="215"/>
                </a:cubicBezTo>
                <a:cubicBezTo>
                  <a:pt x="1182" y="215"/>
                  <a:pt x="1182" y="215"/>
                  <a:pt x="1182" y="215"/>
                </a:cubicBezTo>
                <a:cubicBezTo>
                  <a:pt x="1182" y="215"/>
                  <a:pt x="1182" y="215"/>
                  <a:pt x="1182" y="215"/>
                </a:cubicBezTo>
                <a:cubicBezTo>
                  <a:pt x="1182" y="215"/>
                  <a:pt x="1183" y="214"/>
                  <a:pt x="1183" y="214"/>
                </a:cubicBezTo>
                <a:cubicBezTo>
                  <a:pt x="1184" y="214"/>
                  <a:pt x="1184" y="213"/>
                  <a:pt x="1184" y="214"/>
                </a:cubicBezTo>
                <a:cubicBezTo>
                  <a:pt x="1184" y="214"/>
                  <a:pt x="1184" y="214"/>
                  <a:pt x="1183" y="214"/>
                </a:cubicBezTo>
                <a:cubicBezTo>
                  <a:pt x="1183" y="215"/>
                  <a:pt x="1185" y="214"/>
                  <a:pt x="1185" y="214"/>
                </a:cubicBezTo>
                <a:cubicBezTo>
                  <a:pt x="1185" y="214"/>
                  <a:pt x="1186" y="214"/>
                  <a:pt x="1186" y="213"/>
                </a:cubicBezTo>
                <a:cubicBezTo>
                  <a:pt x="1187" y="213"/>
                  <a:pt x="1187" y="213"/>
                  <a:pt x="1187" y="214"/>
                </a:cubicBezTo>
                <a:cubicBezTo>
                  <a:pt x="1187" y="214"/>
                  <a:pt x="1187" y="214"/>
                  <a:pt x="1187" y="215"/>
                </a:cubicBezTo>
                <a:cubicBezTo>
                  <a:pt x="1188" y="215"/>
                  <a:pt x="1188" y="215"/>
                  <a:pt x="1187" y="215"/>
                </a:cubicBezTo>
                <a:cubicBezTo>
                  <a:pt x="1187" y="215"/>
                  <a:pt x="1186" y="215"/>
                  <a:pt x="1186" y="216"/>
                </a:cubicBezTo>
                <a:cubicBezTo>
                  <a:pt x="1185" y="216"/>
                  <a:pt x="1184" y="216"/>
                  <a:pt x="1184" y="216"/>
                </a:cubicBezTo>
                <a:cubicBezTo>
                  <a:pt x="1183" y="216"/>
                  <a:pt x="1183" y="217"/>
                  <a:pt x="1184" y="217"/>
                </a:cubicBezTo>
                <a:cubicBezTo>
                  <a:pt x="1184" y="217"/>
                  <a:pt x="1184" y="218"/>
                  <a:pt x="1183" y="218"/>
                </a:cubicBezTo>
                <a:cubicBezTo>
                  <a:pt x="1183" y="218"/>
                  <a:pt x="1182" y="217"/>
                  <a:pt x="1182" y="217"/>
                </a:cubicBezTo>
                <a:cubicBezTo>
                  <a:pt x="1182" y="218"/>
                  <a:pt x="1181" y="218"/>
                  <a:pt x="1180" y="218"/>
                </a:cubicBezTo>
                <a:cubicBezTo>
                  <a:pt x="1180" y="218"/>
                  <a:pt x="1180" y="218"/>
                  <a:pt x="1180" y="219"/>
                </a:cubicBezTo>
                <a:cubicBezTo>
                  <a:pt x="1181" y="219"/>
                  <a:pt x="1181" y="219"/>
                  <a:pt x="1181" y="219"/>
                </a:cubicBezTo>
                <a:cubicBezTo>
                  <a:pt x="1182" y="219"/>
                  <a:pt x="1182" y="219"/>
                  <a:pt x="1182" y="220"/>
                </a:cubicBezTo>
                <a:cubicBezTo>
                  <a:pt x="1183" y="220"/>
                  <a:pt x="1184" y="221"/>
                  <a:pt x="1184" y="221"/>
                </a:cubicBezTo>
                <a:cubicBezTo>
                  <a:pt x="1185" y="221"/>
                  <a:pt x="1184" y="222"/>
                  <a:pt x="1184" y="222"/>
                </a:cubicBezTo>
                <a:cubicBezTo>
                  <a:pt x="1183" y="222"/>
                  <a:pt x="1183" y="221"/>
                  <a:pt x="1182" y="221"/>
                </a:cubicBezTo>
                <a:cubicBezTo>
                  <a:pt x="1182" y="221"/>
                  <a:pt x="1182" y="222"/>
                  <a:pt x="1182" y="223"/>
                </a:cubicBezTo>
                <a:cubicBezTo>
                  <a:pt x="1182" y="223"/>
                  <a:pt x="1182" y="222"/>
                  <a:pt x="1182" y="222"/>
                </a:cubicBezTo>
                <a:cubicBezTo>
                  <a:pt x="1182" y="222"/>
                  <a:pt x="1181" y="222"/>
                  <a:pt x="1181" y="222"/>
                </a:cubicBezTo>
                <a:cubicBezTo>
                  <a:pt x="1181" y="223"/>
                  <a:pt x="1181" y="223"/>
                  <a:pt x="1181" y="224"/>
                </a:cubicBezTo>
                <a:cubicBezTo>
                  <a:pt x="1181" y="224"/>
                  <a:pt x="1180" y="224"/>
                  <a:pt x="1180" y="224"/>
                </a:cubicBezTo>
                <a:cubicBezTo>
                  <a:pt x="1179" y="224"/>
                  <a:pt x="1180" y="225"/>
                  <a:pt x="1180" y="225"/>
                </a:cubicBezTo>
                <a:cubicBezTo>
                  <a:pt x="1180" y="226"/>
                  <a:pt x="1180" y="225"/>
                  <a:pt x="1181" y="226"/>
                </a:cubicBezTo>
                <a:cubicBezTo>
                  <a:pt x="1181" y="227"/>
                  <a:pt x="1180" y="227"/>
                  <a:pt x="1180" y="226"/>
                </a:cubicBezTo>
                <a:cubicBezTo>
                  <a:pt x="1179" y="226"/>
                  <a:pt x="1179" y="227"/>
                  <a:pt x="1179" y="226"/>
                </a:cubicBezTo>
                <a:cubicBezTo>
                  <a:pt x="1178" y="226"/>
                  <a:pt x="1178" y="226"/>
                  <a:pt x="1178" y="227"/>
                </a:cubicBezTo>
                <a:cubicBezTo>
                  <a:pt x="1178" y="227"/>
                  <a:pt x="1177" y="226"/>
                  <a:pt x="1176" y="226"/>
                </a:cubicBezTo>
                <a:cubicBezTo>
                  <a:pt x="1176" y="226"/>
                  <a:pt x="1176" y="225"/>
                  <a:pt x="1176" y="226"/>
                </a:cubicBezTo>
                <a:cubicBezTo>
                  <a:pt x="1176" y="227"/>
                  <a:pt x="1176" y="227"/>
                  <a:pt x="1176" y="227"/>
                </a:cubicBezTo>
                <a:cubicBezTo>
                  <a:pt x="1176" y="227"/>
                  <a:pt x="1175" y="227"/>
                  <a:pt x="1175" y="228"/>
                </a:cubicBezTo>
                <a:cubicBezTo>
                  <a:pt x="1175" y="228"/>
                  <a:pt x="1176" y="228"/>
                  <a:pt x="1177" y="228"/>
                </a:cubicBezTo>
                <a:cubicBezTo>
                  <a:pt x="1177" y="229"/>
                  <a:pt x="1178" y="229"/>
                  <a:pt x="1178" y="229"/>
                </a:cubicBezTo>
                <a:cubicBezTo>
                  <a:pt x="1179" y="229"/>
                  <a:pt x="1179" y="230"/>
                  <a:pt x="1180" y="231"/>
                </a:cubicBezTo>
                <a:cubicBezTo>
                  <a:pt x="1180" y="231"/>
                  <a:pt x="1180" y="231"/>
                  <a:pt x="1181" y="231"/>
                </a:cubicBezTo>
                <a:cubicBezTo>
                  <a:pt x="1182" y="231"/>
                  <a:pt x="1181" y="231"/>
                  <a:pt x="1182" y="231"/>
                </a:cubicBezTo>
                <a:cubicBezTo>
                  <a:pt x="1182" y="231"/>
                  <a:pt x="1182" y="231"/>
                  <a:pt x="1182" y="231"/>
                </a:cubicBezTo>
                <a:cubicBezTo>
                  <a:pt x="1183" y="232"/>
                  <a:pt x="1183" y="232"/>
                  <a:pt x="1184" y="233"/>
                </a:cubicBezTo>
                <a:cubicBezTo>
                  <a:pt x="1185" y="234"/>
                  <a:pt x="1185" y="233"/>
                  <a:pt x="1186" y="233"/>
                </a:cubicBezTo>
                <a:cubicBezTo>
                  <a:pt x="1187" y="233"/>
                  <a:pt x="1187" y="234"/>
                  <a:pt x="1188" y="234"/>
                </a:cubicBezTo>
                <a:cubicBezTo>
                  <a:pt x="1188" y="235"/>
                  <a:pt x="1189" y="235"/>
                  <a:pt x="1190" y="236"/>
                </a:cubicBezTo>
                <a:cubicBezTo>
                  <a:pt x="1191" y="236"/>
                  <a:pt x="1193" y="238"/>
                  <a:pt x="1193" y="238"/>
                </a:cubicBezTo>
                <a:cubicBezTo>
                  <a:pt x="1194" y="239"/>
                  <a:pt x="1195" y="240"/>
                  <a:pt x="1195" y="240"/>
                </a:cubicBezTo>
                <a:cubicBezTo>
                  <a:pt x="1195" y="240"/>
                  <a:pt x="1195" y="240"/>
                  <a:pt x="1196" y="240"/>
                </a:cubicBezTo>
                <a:cubicBezTo>
                  <a:pt x="1196" y="240"/>
                  <a:pt x="1196" y="241"/>
                  <a:pt x="1197" y="241"/>
                </a:cubicBezTo>
                <a:cubicBezTo>
                  <a:pt x="1197" y="242"/>
                  <a:pt x="1197" y="241"/>
                  <a:pt x="1198" y="241"/>
                </a:cubicBezTo>
                <a:cubicBezTo>
                  <a:pt x="1199" y="242"/>
                  <a:pt x="1200" y="242"/>
                  <a:pt x="1200" y="242"/>
                </a:cubicBezTo>
                <a:cubicBezTo>
                  <a:pt x="1201" y="243"/>
                  <a:pt x="1201" y="243"/>
                  <a:pt x="1202" y="243"/>
                </a:cubicBezTo>
                <a:cubicBezTo>
                  <a:pt x="1203" y="244"/>
                  <a:pt x="1204" y="244"/>
                  <a:pt x="1204" y="245"/>
                </a:cubicBezTo>
                <a:cubicBezTo>
                  <a:pt x="1204" y="246"/>
                  <a:pt x="1204" y="247"/>
                  <a:pt x="1205" y="247"/>
                </a:cubicBezTo>
                <a:cubicBezTo>
                  <a:pt x="1205" y="248"/>
                  <a:pt x="1206" y="249"/>
                  <a:pt x="1206" y="250"/>
                </a:cubicBezTo>
                <a:cubicBezTo>
                  <a:pt x="1206" y="251"/>
                  <a:pt x="1206" y="251"/>
                  <a:pt x="1206" y="252"/>
                </a:cubicBezTo>
                <a:cubicBezTo>
                  <a:pt x="1205" y="252"/>
                  <a:pt x="1205" y="253"/>
                  <a:pt x="1205" y="253"/>
                </a:cubicBezTo>
                <a:cubicBezTo>
                  <a:pt x="1205" y="253"/>
                  <a:pt x="1204" y="253"/>
                  <a:pt x="1204" y="254"/>
                </a:cubicBezTo>
                <a:cubicBezTo>
                  <a:pt x="1203" y="254"/>
                  <a:pt x="1203" y="255"/>
                  <a:pt x="1202" y="255"/>
                </a:cubicBezTo>
                <a:cubicBezTo>
                  <a:pt x="1201" y="255"/>
                  <a:pt x="1201" y="256"/>
                  <a:pt x="1200" y="256"/>
                </a:cubicBezTo>
                <a:cubicBezTo>
                  <a:pt x="1200" y="256"/>
                  <a:pt x="1199" y="256"/>
                  <a:pt x="1199" y="256"/>
                </a:cubicBezTo>
                <a:cubicBezTo>
                  <a:pt x="1199" y="257"/>
                  <a:pt x="1198" y="257"/>
                  <a:pt x="1198" y="256"/>
                </a:cubicBezTo>
                <a:cubicBezTo>
                  <a:pt x="1197" y="256"/>
                  <a:pt x="1197" y="257"/>
                  <a:pt x="1197" y="256"/>
                </a:cubicBezTo>
                <a:cubicBezTo>
                  <a:pt x="1196" y="256"/>
                  <a:pt x="1196" y="256"/>
                  <a:pt x="1196" y="256"/>
                </a:cubicBezTo>
                <a:cubicBezTo>
                  <a:pt x="1195" y="256"/>
                  <a:pt x="1195" y="256"/>
                  <a:pt x="1194" y="255"/>
                </a:cubicBezTo>
                <a:close/>
                <a:moveTo>
                  <a:pt x="1303" y="360"/>
                </a:moveTo>
                <a:cubicBezTo>
                  <a:pt x="1303" y="359"/>
                  <a:pt x="1303" y="359"/>
                  <a:pt x="1303" y="360"/>
                </a:cubicBezTo>
                <a:cubicBezTo>
                  <a:pt x="1303" y="360"/>
                  <a:pt x="1303" y="360"/>
                  <a:pt x="1303" y="360"/>
                </a:cubicBezTo>
                <a:cubicBezTo>
                  <a:pt x="1303" y="359"/>
                  <a:pt x="1303" y="359"/>
                  <a:pt x="1303" y="360"/>
                </a:cubicBezTo>
                <a:close/>
                <a:moveTo>
                  <a:pt x="1275" y="369"/>
                </a:moveTo>
                <a:cubicBezTo>
                  <a:pt x="1274" y="369"/>
                  <a:pt x="1274" y="369"/>
                  <a:pt x="1274" y="370"/>
                </a:cubicBezTo>
                <a:cubicBezTo>
                  <a:pt x="1274" y="370"/>
                  <a:pt x="1274" y="370"/>
                  <a:pt x="1273" y="370"/>
                </a:cubicBezTo>
                <a:cubicBezTo>
                  <a:pt x="1274" y="370"/>
                  <a:pt x="1274" y="369"/>
                  <a:pt x="1275" y="369"/>
                </a:cubicBezTo>
                <a:close/>
                <a:moveTo>
                  <a:pt x="1279" y="285"/>
                </a:moveTo>
                <a:cubicBezTo>
                  <a:pt x="1278" y="285"/>
                  <a:pt x="1278" y="284"/>
                  <a:pt x="1278" y="284"/>
                </a:cubicBezTo>
                <a:cubicBezTo>
                  <a:pt x="1277" y="285"/>
                  <a:pt x="1275" y="285"/>
                  <a:pt x="1274" y="285"/>
                </a:cubicBezTo>
                <a:cubicBezTo>
                  <a:pt x="1272" y="286"/>
                  <a:pt x="1271" y="286"/>
                  <a:pt x="1270" y="286"/>
                </a:cubicBezTo>
                <a:cubicBezTo>
                  <a:pt x="1269" y="287"/>
                  <a:pt x="1268" y="286"/>
                  <a:pt x="1267" y="286"/>
                </a:cubicBezTo>
                <a:cubicBezTo>
                  <a:pt x="1266" y="286"/>
                  <a:pt x="1264" y="285"/>
                  <a:pt x="1263" y="285"/>
                </a:cubicBezTo>
                <a:cubicBezTo>
                  <a:pt x="1262" y="284"/>
                  <a:pt x="1259" y="283"/>
                  <a:pt x="1259" y="282"/>
                </a:cubicBezTo>
                <a:cubicBezTo>
                  <a:pt x="1258" y="281"/>
                  <a:pt x="1258" y="281"/>
                  <a:pt x="1258" y="281"/>
                </a:cubicBezTo>
                <a:cubicBezTo>
                  <a:pt x="1257" y="280"/>
                  <a:pt x="1257" y="281"/>
                  <a:pt x="1256" y="281"/>
                </a:cubicBezTo>
                <a:cubicBezTo>
                  <a:pt x="1254" y="281"/>
                  <a:pt x="1253" y="280"/>
                  <a:pt x="1252" y="279"/>
                </a:cubicBezTo>
                <a:cubicBezTo>
                  <a:pt x="1250" y="278"/>
                  <a:pt x="1250" y="274"/>
                  <a:pt x="1250" y="274"/>
                </a:cubicBezTo>
                <a:cubicBezTo>
                  <a:pt x="1250" y="274"/>
                  <a:pt x="1250" y="273"/>
                  <a:pt x="1250" y="272"/>
                </a:cubicBezTo>
                <a:cubicBezTo>
                  <a:pt x="1249" y="271"/>
                  <a:pt x="1249" y="271"/>
                  <a:pt x="1249" y="271"/>
                </a:cubicBezTo>
                <a:cubicBezTo>
                  <a:pt x="1250" y="271"/>
                  <a:pt x="1250" y="270"/>
                  <a:pt x="1250" y="270"/>
                </a:cubicBezTo>
                <a:cubicBezTo>
                  <a:pt x="1250" y="269"/>
                  <a:pt x="1250" y="268"/>
                  <a:pt x="1250" y="269"/>
                </a:cubicBezTo>
                <a:cubicBezTo>
                  <a:pt x="1250" y="269"/>
                  <a:pt x="1250" y="269"/>
                  <a:pt x="1251" y="269"/>
                </a:cubicBezTo>
                <a:cubicBezTo>
                  <a:pt x="1251" y="270"/>
                  <a:pt x="1251" y="270"/>
                  <a:pt x="1250" y="270"/>
                </a:cubicBezTo>
                <a:cubicBezTo>
                  <a:pt x="1250" y="270"/>
                  <a:pt x="1251" y="271"/>
                  <a:pt x="1251" y="270"/>
                </a:cubicBezTo>
                <a:cubicBezTo>
                  <a:pt x="1251" y="269"/>
                  <a:pt x="1251" y="267"/>
                  <a:pt x="1251" y="268"/>
                </a:cubicBezTo>
                <a:cubicBezTo>
                  <a:pt x="1252" y="268"/>
                  <a:pt x="1252" y="268"/>
                  <a:pt x="1252" y="268"/>
                </a:cubicBezTo>
                <a:cubicBezTo>
                  <a:pt x="1252" y="267"/>
                  <a:pt x="1252" y="267"/>
                  <a:pt x="1251" y="267"/>
                </a:cubicBezTo>
                <a:cubicBezTo>
                  <a:pt x="1251" y="266"/>
                  <a:pt x="1251" y="266"/>
                  <a:pt x="1251" y="266"/>
                </a:cubicBezTo>
                <a:cubicBezTo>
                  <a:pt x="1252" y="265"/>
                  <a:pt x="1251" y="265"/>
                  <a:pt x="1251" y="264"/>
                </a:cubicBezTo>
                <a:cubicBezTo>
                  <a:pt x="1251" y="263"/>
                  <a:pt x="1252" y="263"/>
                  <a:pt x="1252" y="263"/>
                </a:cubicBezTo>
                <a:cubicBezTo>
                  <a:pt x="1252" y="262"/>
                  <a:pt x="1251" y="262"/>
                  <a:pt x="1252" y="262"/>
                </a:cubicBezTo>
                <a:cubicBezTo>
                  <a:pt x="1252" y="261"/>
                  <a:pt x="1252" y="261"/>
                  <a:pt x="1253" y="261"/>
                </a:cubicBezTo>
                <a:cubicBezTo>
                  <a:pt x="1254" y="261"/>
                  <a:pt x="1254" y="260"/>
                  <a:pt x="1255" y="261"/>
                </a:cubicBezTo>
                <a:cubicBezTo>
                  <a:pt x="1256" y="261"/>
                  <a:pt x="1256" y="262"/>
                  <a:pt x="1256" y="262"/>
                </a:cubicBezTo>
                <a:cubicBezTo>
                  <a:pt x="1256" y="262"/>
                  <a:pt x="1256" y="261"/>
                  <a:pt x="1256" y="260"/>
                </a:cubicBezTo>
                <a:cubicBezTo>
                  <a:pt x="1255" y="259"/>
                  <a:pt x="1255" y="260"/>
                  <a:pt x="1255" y="260"/>
                </a:cubicBezTo>
                <a:cubicBezTo>
                  <a:pt x="1254" y="259"/>
                  <a:pt x="1254" y="259"/>
                  <a:pt x="1253" y="259"/>
                </a:cubicBezTo>
                <a:cubicBezTo>
                  <a:pt x="1253" y="259"/>
                  <a:pt x="1252" y="259"/>
                  <a:pt x="1252" y="259"/>
                </a:cubicBezTo>
                <a:cubicBezTo>
                  <a:pt x="1252" y="259"/>
                  <a:pt x="1251" y="259"/>
                  <a:pt x="1251" y="258"/>
                </a:cubicBezTo>
                <a:cubicBezTo>
                  <a:pt x="1251" y="258"/>
                  <a:pt x="1250" y="257"/>
                  <a:pt x="1250" y="257"/>
                </a:cubicBezTo>
                <a:cubicBezTo>
                  <a:pt x="1250" y="257"/>
                  <a:pt x="1249" y="256"/>
                  <a:pt x="1248" y="255"/>
                </a:cubicBezTo>
                <a:cubicBezTo>
                  <a:pt x="1248" y="254"/>
                  <a:pt x="1248" y="254"/>
                  <a:pt x="1247" y="253"/>
                </a:cubicBezTo>
                <a:cubicBezTo>
                  <a:pt x="1247" y="252"/>
                  <a:pt x="1245" y="250"/>
                  <a:pt x="1244" y="250"/>
                </a:cubicBezTo>
                <a:cubicBezTo>
                  <a:pt x="1244" y="250"/>
                  <a:pt x="1244" y="250"/>
                  <a:pt x="1244" y="250"/>
                </a:cubicBezTo>
                <a:cubicBezTo>
                  <a:pt x="1244" y="250"/>
                  <a:pt x="1244" y="250"/>
                  <a:pt x="1244" y="250"/>
                </a:cubicBezTo>
                <a:cubicBezTo>
                  <a:pt x="1244" y="250"/>
                  <a:pt x="1243" y="250"/>
                  <a:pt x="1243" y="250"/>
                </a:cubicBezTo>
                <a:cubicBezTo>
                  <a:pt x="1243" y="249"/>
                  <a:pt x="1243" y="249"/>
                  <a:pt x="1243" y="249"/>
                </a:cubicBezTo>
                <a:cubicBezTo>
                  <a:pt x="1242" y="249"/>
                  <a:pt x="1242" y="248"/>
                  <a:pt x="1241" y="248"/>
                </a:cubicBezTo>
                <a:cubicBezTo>
                  <a:pt x="1241" y="247"/>
                  <a:pt x="1241" y="247"/>
                  <a:pt x="1240" y="246"/>
                </a:cubicBezTo>
                <a:cubicBezTo>
                  <a:pt x="1240" y="246"/>
                  <a:pt x="1240" y="246"/>
                  <a:pt x="1240" y="246"/>
                </a:cubicBezTo>
                <a:cubicBezTo>
                  <a:pt x="1240" y="245"/>
                  <a:pt x="1239" y="245"/>
                  <a:pt x="1239" y="245"/>
                </a:cubicBezTo>
                <a:cubicBezTo>
                  <a:pt x="1239" y="245"/>
                  <a:pt x="1239" y="245"/>
                  <a:pt x="1239" y="244"/>
                </a:cubicBezTo>
                <a:cubicBezTo>
                  <a:pt x="1238" y="244"/>
                  <a:pt x="1239" y="244"/>
                  <a:pt x="1239" y="244"/>
                </a:cubicBezTo>
                <a:cubicBezTo>
                  <a:pt x="1238" y="243"/>
                  <a:pt x="1238" y="243"/>
                  <a:pt x="1237" y="243"/>
                </a:cubicBezTo>
                <a:cubicBezTo>
                  <a:pt x="1237" y="243"/>
                  <a:pt x="1237" y="242"/>
                  <a:pt x="1237" y="242"/>
                </a:cubicBezTo>
                <a:cubicBezTo>
                  <a:pt x="1237" y="241"/>
                  <a:pt x="1237" y="241"/>
                  <a:pt x="1237" y="241"/>
                </a:cubicBezTo>
                <a:cubicBezTo>
                  <a:pt x="1237" y="241"/>
                  <a:pt x="1237" y="241"/>
                  <a:pt x="1237" y="240"/>
                </a:cubicBezTo>
                <a:cubicBezTo>
                  <a:pt x="1237" y="240"/>
                  <a:pt x="1237" y="240"/>
                  <a:pt x="1237" y="240"/>
                </a:cubicBezTo>
                <a:cubicBezTo>
                  <a:pt x="1237" y="240"/>
                  <a:pt x="1236" y="239"/>
                  <a:pt x="1236" y="239"/>
                </a:cubicBezTo>
                <a:cubicBezTo>
                  <a:pt x="1236" y="238"/>
                  <a:pt x="1236" y="238"/>
                  <a:pt x="1236" y="238"/>
                </a:cubicBezTo>
                <a:cubicBezTo>
                  <a:pt x="1237" y="237"/>
                  <a:pt x="1237" y="237"/>
                  <a:pt x="1237" y="237"/>
                </a:cubicBezTo>
                <a:cubicBezTo>
                  <a:pt x="1237" y="236"/>
                  <a:pt x="1237" y="236"/>
                  <a:pt x="1237" y="236"/>
                </a:cubicBezTo>
                <a:cubicBezTo>
                  <a:pt x="1236" y="236"/>
                  <a:pt x="1236" y="237"/>
                  <a:pt x="1236" y="237"/>
                </a:cubicBezTo>
                <a:cubicBezTo>
                  <a:pt x="1236" y="237"/>
                  <a:pt x="1235" y="236"/>
                  <a:pt x="1235" y="235"/>
                </a:cubicBezTo>
                <a:cubicBezTo>
                  <a:pt x="1235" y="235"/>
                  <a:pt x="1234" y="235"/>
                  <a:pt x="1234" y="234"/>
                </a:cubicBezTo>
                <a:cubicBezTo>
                  <a:pt x="1234" y="234"/>
                  <a:pt x="1234" y="234"/>
                  <a:pt x="1234" y="234"/>
                </a:cubicBezTo>
                <a:cubicBezTo>
                  <a:pt x="1233" y="234"/>
                  <a:pt x="1233" y="234"/>
                  <a:pt x="1233" y="233"/>
                </a:cubicBezTo>
                <a:cubicBezTo>
                  <a:pt x="1233" y="233"/>
                  <a:pt x="1232" y="233"/>
                  <a:pt x="1232" y="233"/>
                </a:cubicBezTo>
                <a:cubicBezTo>
                  <a:pt x="1231" y="233"/>
                  <a:pt x="1231" y="233"/>
                  <a:pt x="1231" y="233"/>
                </a:cubicBezTo>
                <a:cubicBezTo>
                  <a:pt x="1231" y="233"/>
                  <a:pt x="1231" y="232"/>
                  <a:pt x="1231" y="232"/>
                </a:cubicBezTo>
                <a:cubicBezTo>
                  <a:pt x="1231" y="231"/>
                  <a:pt x="1231" y="231"/>
                  <a:pt x="1231" y="231"/>
                </a:cubicBezTo>
                <a:cubicBezTo>
                  <a:pt x="1232" y="231"/>
                  <a:pt x="1232" y="231"/>
                  <a:pt x="1232" y="230"/>
                </a:cubicBezTo>
                <a:cubicBezTo>
                  <a:pt x="1232" y="230"/>
                  <a:pt x="1232" y="230"/>
                  <a:pt x="1232" y="229"/>
                </a:cubicBezTo>
                <a:cubicBezTo>
                  <a:pt x="1232" y="229"/>
                  <a:pt x="1232" y="230"/>
                  <a:pt x="1232" y="230"/>
                </a:cubicBezTo>
                <a:cubicBezTo>
                  <a:pt x="1232" y="230"/>
                  <a:pt x="1233" y="229"/>
                  <a:pt x="1233" y="229"/>
                </a:cubicBezTo>
                <a:cubicBezTo>
                  <a:pt x="1233" y="229"/>
                  <a:pt x="1233" y="229"/>
                  <a:pt x="1233" y="228"/>
                </a:cubicBezTo>
                <a:cubicBezTo>
                  <a:pt x="1233" y="228"/>
                  <a:pt x="1233" y="228"/>
                  <a:pt x="1233" y="227"/>
                </a:cubicBezTo>
                <a:cubicBezTo>
                  <a:pt x="1234" y="227"/>
                  <a:pt x="1234" y="226"/>
                  <a:pt x="1234" y="226"/>
                </a:cubicBezTo>
                <a:cubicBezTo>
                  <a:pt x="1234" y="226"/>
                  <a:pt x="1234" y="226"/>
                  <a:pt x="1234" y="225"/>
                </a:cubicBezTo>
                <a:cubicBezTo>
                  <a:pt x="1234" y="225"/>
                  <a:pt x="1234" y="225"/>
                  <a:pt x="1234" y="225"/>
                </a:cubicBezTo>
                <a:cubicBezTo>
                  <a:pt x="1234" y="224"/>
                  <a:pt x="1233" y="224"/>
                  <a:pt x="1233" y="224"/>
                </a:cubicBezTo>
                <a:cubicBezTo>
                  <a:pt x="1233" y="224"/>
                  <a:pt x="1233" y="224"/>
                  <a:pt x="1234" y="224"/>
                </a:cubicBezTo>
                <a:cubicBezTo>
                  <a:pt x="1234" y="225"/>
                  <a:pt x="1234" y="225"/>
                  <a:pt x="1234" y="224"/>
                </a:cubicBezTo>
                <a:cubicBezTo>
                  <a:pt x="1234" y="224"/>
                  <a:pt x="1234" y="224"/>
                  <a:pt x="1234" y="224"/>
                </a:cubicBezTo>
                <a:cubicBezTo>
                  <a:pt x="1234" y="224"/>
                  <a:pt x="1235" y="224"/>
                  <a:pt x="1236" y="225"/>
                </a:cubicBezTo>
                <a:cubicBezTo>
                  <a:pt x="1236" y="225"/>
                  <a:pt x="1236" y="224"/>
                  <a:pt x="1237" y="224"/>
                </a:cubicBezTo>
                <a:cubicBezTo>
                  <a:pt x="1237" y="224"/>
                  <a:pt x="1237" y="224"/>
                  <a:pt x="1238" y="224"/>
                </a:cubicBezTo>
                <a:cubicBezTo>
                  <a:pt x="1238" y="224"/>
                  <a:pt x="1238" y="223"/>
                  <a:pt x="1238" y="223"/>
                </a:cubicBezTo>
                <a:cubicBezTo>
                  <a:pt x="1239" y="223"/>
                  <a:pt x="1239" y="222"/>
                  <a:pt x="1239" y="222"/>
                </a:cubicBezTo>
                <a:cubicBezTo>
                  <a:pt x="1239" y="222"/>
                  <a:pt x="1240" y="222"/>
                  <a:pt x="1240" y="223"/>
                </a:cubicBezTo>
                <a:cubicBezTo>
                  <a:pt x="1240" y="223"/>
                  <a:pt x="1240" y="223"/>
                  <a:pt x="1240" y="223"/>
                </a:cubicBezTo>
                <a:cubicBezTo>
                  <a:pt x="1240" y="223"/>
                  <a:pt x="1240" y="222"/>
                  <a:pt x="1240" y="222"/>
                </a:cubicBezTo>
                <a:cubicBezTo>
                  <a:pt x="1240" y="222"/>
                  <a:pt x="1239" y="222"/>
                  <a:pt x="1239" y="222"/>
                </a:cubicBezTo>
                <a:cubicBezTo>
                  <a:pt x="1239" y="221"/>
                  <a:pt x="1240" y="221"/>
                  <a:pt x="1240" y="221"/>
                </a:cubicBezTo>
                <a:cubicBezTo>
                  <a:pt x="1240" y="221"/>
                  <a:pt x="1240" y="221"/>
                  <a:pt x="1241" y="222"/>
                </a:cubicBezTo>
                <a:cubicBezTo>
                  <a:pt x="1241" y="222"/>
                  <a:pt x="1241" y="221"/>
                  <a:pt x="1241" y="221"/>
                </a:cubicBezTo>
                <a:cubicBezTo>
                  <a:pt x="1241" y="221"/>
                  <a:pt x="1242" y="221"/>
                  <a:pt x="1242" y="221"/>
                </a:cubicBezTo>
                <a:cubicBezTo>
                  <a:pt x="1242" y="221"/>
                  <a:pt x="1242" y="221"/>
                  <a:pt x="1242" y="221"/>
                </a:cubicBezTo>
                <a:cubicBezTo>
                  <a:pt x="1241" y="220"/>
                  <a:pt x="1242" y="220"/>
                  <a:pt x="1242" y="220"/>
                </a:cubicBezTo>
                <a:cubicBezTo>
                  <a:pt x="1242" y="220"/>
                  <a:pt x="1242" y="220"/>
                  <a:pt x="1243" y="220"/>
                </a:cubicBezTo>
                <a:cubicBezTo>
                  <a:pt x="1243" y="220"/>
                  <a:pt x="1242" y="220"/>
                  <a:pt x="1242" y="220"/>
                </a:cubicBezTo>
                <a:cubicBezTo>
                  <a:pt x="1242" y="220"/>
                  <a:pt x="1242" y="220"/>
                  <a:pt x="1243" y="219"/>
                </a:cubicBezTo>
                <a:cubicBezTo>
                  <a:pt x="1243" y="219"/>
                  <a:pt x="1243" y="218"/>
                  <a:pt x="1243" y="218"/>
                </a:cubicBezTo>
                <a:cubicBezTo>
                  <a:pt x="1243" y="219"/>
                  <a:pt x="1244" y="218"/>
                  <a:pt x="1244" y="218"/>
                </a:cubicBezTo>
                <a:cubicBezTo>
                  <a:pt x="1245" y="219"/>
                  <a:pt x="1245" y="219"/>
                  <a:pt x="1245" y="218"/>
                </a:cubicBezTo>
                <a:cubicBezTo>
                  <a:pt x="1246" y="218"/>
                  <a:pt x="1246" y="218"/>
                  <a:pt x="1246" y="218"/>
                </a:cubicBezTo>
                <a:cubicBezTo>
                  <a:pt x="1246" y="218"/>
                  <a:pt x="1246" y="217"/>
                  <a:pt x="1247" y="217"/>
                </a:cubicBezTo>
                <a:cubicBezTo>
                  <a:pt x="1247" y="217"/>
                  <a:pt x="1247" y="217"/>
                  <a:pt x="1248" y="217"/>
                </a:cubicBezTo>
                <a:cubicBezTo>
                  <a:pt x="1248" y="216"/>
                  <a:pt x="1248" y="216"/>
                  <a:pt x="1248" y="216"/>
                </a:cubicBezTo>
                <a:cubicBezTo>
                  <a:pt x="1248" y="216"/>
                  <a:pt x="1249" y="217"/>
                  <a:pt x="1249" y="216"/>
                </a:cubicBezTo>
                <a:cubicBezTo>
                  <a:pt x="1249" y="216"/>
                  <a:pt x="1250" y="216"/>
                  <a:pt x="1250" y="215"/>
                </a:cubicBezTo>
                <a:cubicBezTo>
                  <a:pt x="1251" y="215"/>
                  <a:pt x="1252" y="215"/>
                  <a:pt x="1252" y="215"/>
                </a:cubicBezTo>
                <a:cubicBezTo>
                  <a:pt x="1253" y="214"/>
                  <a:pt x="1253" y="215"/>
                  <a:pt x="1254" y="215"/>
                </a:cubicBezTo>
                <a:cubicBezTo>
                  <a:pt x="1254" y="215"/>
                  <a:pt x="1254" y="215"/>
                  <a:pt x="1254" y="215"/>
                </a:cubicBezTo>
                <a:cubicBezTo>
                  <a:pt x="1254" y="216"/>
                  <a:pt x="1256" y="216"/>
                  <a:pt x="1256" y="216"/>
                </a:cubicBezTo>
                <a:cubicBezTo>
                  <a:pt x="1257" y="216"/>
                  <a:pt x="1257" y="217"/>
                  <a:pt x="1258" y="217"/>
                </a:cubicBezTo>
                <a:cubicBezTo>
                  <a:pt x="1258" y="216"/>
                  <a:pt x="1258" y="216"/>
                  <a:pt x="1259" y="215"/>
                </a:cubicBezTo>
                <a:cubicBezTo>
                  <a:pt x="1259" y="215"/>
                  <a:pt x="1259" y="215"/>
                  <a:pt x="1260" y="215"/>
                </a:cubicBezTo>
                <a:cubicBezTo>
                  <a:pt x="1261" y="215"/>
                  <a:pt x="1262" y="216"/>
                  <a:pt x="1262" y="217"/>
                </a:cubicBezTo>
                <a:cubicBezTo>
                  <a:pt x="1263" y="217"/>
                  <a:pt x="1264" y="218"/>
                  <a:pt x="1264" y="219"/>
                </a:cubicBezTo>
                <a:cubicBezTo>
                  <a:pt x="1264" y="220"/>
                  <a:pt x="1264" y="222"/>
                  <a:pt x="1264" y="222"/>
                </a:cubicBezTo>
                <a:cubicBezTo>
                  <a:pt x="1264" y="223"/>
                  <a:pt x="1264" y="224"/>
                  <a:pt x="1264" y="225"/>
                </a:cubicBezTo>
                <a:cubicBezTo>
                  <a:pt x="1264" y="226"/>
                  <a:pt x="1265" y="226"/>
                  <a:pt x="1265" y="226"/>
                </a:cubicBezTo>
                <a:cubicBezTo>
                  <a:pt x="1265" y="227"/>
                  <a:pt x="1266" y="226"/>
                  <a:pt x="1266" y="226"/>
                </a:cubicBezTo>
                <a:cubicBezTo>
                  <a:pt x="1266" y="227"/>
                  <a:pt x="1266" y="227"/>
                  <a:pt x="1267" y="227"/>
                </a:cubicBezTo>
                <a:cubicBezTo>
                  <a:pt x="1267" y="227"/>
                  <a:pt x="1269" y="226"/>
                  <a:pt x="1269" y="226"/>
                </a:cubicBezTo>
                <a:cubicBezTo>
                  <a:pt x="1269" y="225"/>
                  <a:pt x="1269" y="225"/>
                  <a:pt x="1270" y="225"/>
                </a:cubicBezTo>
                <a:cubicBezTo>
                  <a:pt x="1270" y="225"/>
                  <a:pt x="1270" y="225"/>
                  <a:pt x="1271" y="226"/>
                </a:cubicBezTo>
                <a:cubicBezTo>
                  <a:pt x="1271" y="226"/>
                  <a:pt x="1270" y="226"/>
                  <a:pt x="1270" y="226"/>
                </a:cubicBezTo>
                <a:cubicBezTo>
                  <a:pt x="1270" y="227"/>
                  <a:pt x="1271" y="228"/>
                  <a:pt x="1272" y="228"/>
                </a:cubicBezTo>
                <a:cubicBezTo>
                  <a:pt x="1272" y="228"/>
                  <a:pt x="1272" y="229"/>
                  <a:pt x="1271" y="229"/>
                </a:cubicBezTo>
                <a:cubicBezTo>
                  <a:pt x="1271" y="229"/>
                  <a:pt x="1271" y="229"/>
                  <a:pt x="1270" y="229"/>
                </a:cubicBezTo>
                <a:cubicBezTo>
                  <a:pt x="1270" y="230"/>
                  <a:pt x="1269" y="229"/>
                  <a:pt x="1268" y="229"/>
                </a:cubicBezTo>
                <a:cubicBezTo>
                  <a:pt x="1268" y="230"/>
                  <a:pt x="1268" y="230"/>
                  <a:pt x="1268" y="231"/>
                </a:cubicBezTo>
                <a:cubicBezTo>
                  <a:pt x="1268" y="231"/>
                  <a:pt x="1267" y="231"/>
                  <a:pt x="1267" y="232"/>
                </a:cubicBezTo>
                <a:cubicBezTo>
                  <a:pt x="1267" y="233"/>
                  <a:pt x="1267" y="233"/>
                  <a:pt x="1267" y="233"/>
                </a:cubicBezTo>
                <a:cubicBezTo>
                  <a:pt x="1266" y="233"/>
                  <a:pt x="1266" y="232"/>
                  <a:pt x="1267" y="231"/>
                </a:cubicBezTo>
                <a:cubicBezTo>
                  <a:pt x="1267" y="231"/>
                  <a:pt x="1267" y="230"/>
                  <a:pt x="1267" y="229"/>
                </a:cubicBezTo>
                <a:cubicBezTo>
                  <a:pt x="1268" y="229"/>
                  <a:pt x="1269" y="229"/>
                  <a:pt x="1269" y="229"/>
                </a:cubicBezTo>
                <a:cubicBezTo>
                  <a:pt x="1270" y="229"/>
                  <a:pt x="1270" y="228"/>
                  <a:pt x="1270" y="228"/>
                </a:cubicBezTo>
                <a:cubicBezTo>
                  <a:pt x="1270" y="227"/>
                  <a:pt x="1269" y="227"/>
                  <a:pt x="1269" y="227"/>
                </a:cubicBezTo>
                <a:cubicBezTo>
                  <a:pt x="1269" y="227"/>
                  <a:pt x="1268" y="228"/>
                  <a:pt x="1268" y="227"/>
                </a:cubicBezTo>
                <a:cubicBezTo>
                  <a:pt x="1267" y="227"/>
                  <a:pt x="1266" y="227"/>
                  <a:pt x="1265" y="227"/>
                </a:cubicBezTo>
                <a:cubicBezTo>
                  <a:pt x="1264" y="228"/>
                  <a:pt x="1263" y="227"/>
                  <a:pt x="1262" y="227"/>
                </a:cubicBezTo>
                <a:cubicBezTo>
                  <a:pt x="1262" y="226"/>
                  <a:pt x="1260" y="227"/>
                  <a:pt x="1259" y="227"/>
                </a:cubicBezTo>
                <a:cubicBezTo>
                  <a:pt x="1258" y="226"/>
                  <a:pt x="1258" y="226"/>
                  <a:pt x="1258" y="226"/>
                </a:cubicBezTo>
                <a:cubicBezTo>
                  <a:pt x="1257" y="226"/>
                  <a:pt x="1257" y="226"/>
                  <a:pt x="1256" y="226"/>
                </a:cubicBezTo>
                <a:cubicBezTo>
                  <a:pt x="1256" y="227"/>
                  <a:pt x="1256" y="227"/>
                  <a:pt x="1256" y="226"/>
                </a:cubicBezTo>
                <a:cubicBezTo>
                  <a:pt x="1255" y="226"/>
                  <a:pt x="1255" y="226"/>
                  <a:pt x="1255" y="227"/>
                </a:cubicBezTo>
                <a:cubicBezTo>
                  <a:pt x="1255" y="227"/>
                  <a:pt x="1255" y="227"/>
                  <a:pt x="1255" y="228"/>
                </a:cubicBezTo>
                <a:cubicBezTo>
                  <a:pt x="1255" y="229"/>
                  <a:pt x="1255" y="229"/>
                  <a:pt x="1255" y="229"/>
                </a:cubicBezTo>
                <a:cubicBezTo>
                  <a:pt x="1255" y="228"/>
                  <a:pt x="1254" y="229"/>
                  <a:pt x="1254" y="229"/>
                </a:cubicBezTo>
                <a:cubicBezTo>
                  <a:pt x="1254" y="229"/>
                  <a:pt x="1253" y="230"/>
                  <a:pt x="1253" y="230"/>
                </a:cubicBezTo>
                <a:cubicBezTo>
                  <a:pt x="1254" y="230"/>
                  <a:pt x="1255" y="230"/>
                  <a:pt x="1255" y="231"/>
                </a:cubicBezTo>
                <a:cubicBezTo>
                  <a:pt x="1256" y="231"/>
                  <a:pt x="1256" y="231"/>
                  <a:pt x="1256" y="231"/>
                </a:cubicBezTo>
                <a:cubicBezTo>
                  <a:pt x="1257" y="232"/>
                  <a:pt x="1257" y="232"/>
                  <a:pt x="1257" y="232"/>
                </a:cubicBezTo>
                <a:cubicBezTo>
                  <a:pt x="1256" y="232"/>
                  <a:pt x="1256" y="232"/>
                  <a:pt x="1256" y="232"/>
                </a:cubicBezTo>
                <a:cubicBezTo>
                  <a:pt x="1255" y="232"/>
                  <a:pt x="1254" y="232"/>
                  <a:pt x="1254" y="232"/>
                </a:cubicBezTo>
                <a:cubicBezTo>
                  <a:pt x="1254" y="232"/>
                  <a:pt x="1253" y="231"/>
                  <a:pt x="1253" y="231"/>
                </a:cubicBezTo>
                <a:cubicBezTo>
                  <a:pt x="1252" y="231"/>
                  <a:pt x="1252" y="232"/>
                  <a:pt x="1251" y="232"/>
                </a:cubicBezTo>
                <a:cubicBezTo>
                  <a:pt x="1251" y="232"/>
                  <a:pt x="1250" y="231"/>
                  <a:pt x="1250" y="231"/>
                </a:cubicBezTo>
                <a:cubicBezTo>
                  <a:pt x="1250" y="232"/>
                  <a:pt x="1250" y="232"/>
                  <a:pt x="1250" y="233"/>
                </a:cubicBezTo>
                <a:cubicBezTo>
                  <a:pt x="1250" y="234"/>
                  <a:pt x="1252" y="234"/>
                  <a:pt x="1253" y="234"/>
                </a:cubicBezTo>
                <a:cubicBezTo>
                  <a:pt x="1253" y="234"/>
                  <a:pt x="1254" y="234"/>
                  <a:pt x="1254" y="235"/>
                </a:cubicBezTo>
                <a:cubicBezTo>
                  <a:pt x="1254" y="235"/>
                  <a:pt x="1254" y="236"/>
                  <a:pt x="1255" y="236"/>
                </a:cubicBezTo>
                <a:cubicBezTo>
                  <a:pt x="1255" y="236"/>
                  <a:pt x="1256" y="238"/>
                  <a:pt x="1256" y="238"/>
                </a:cubicBezTo>
                <a:cubicBezTo>
                  <a:pt x="1256" y="238"/>
                  <a:pt x="1257" y="239"/>
                  <a:pt x="1257" y="239"/>
                </a:cubicBezTo>
                <a:cubicBezTo>
                  <a:pt x="1258" y="240"/>
                  <a:pt x="1257" y="241"/>
                  <a:pt x="1258" y="241"/>
                </a:cubicBezTo>
                <a:cubicBezTo>
                  <a:pt x="1258" y="241"/>
                  <a:pt x="1259" y="241"/>
                  <a:pt x="1259" y="241"/>
                </a:cubicBezTo>
                <a:cubicBezTo>
                  <a:pt x="1260" y="241"/>
                  <a:pt x="1260" y="241"/>
                  <a:pt x="1260" y="242"/>
                </a:cubicBezTo>
                <a:cubicBezTo>
                  <a:pt x="1260" y="242"/>
                  <a:pt x="1261" y="242"/>
                  <a:pt x="1261" y="243"/>
                </a:cubicBezTo>
                <a:cubicBezTo>
                  <a:pt x="1262" y="244"/>
                  <a:pt x="1262" y="244"/>
                  <a:pt x="1262" y="243"/>
                </a:cubicBezTo>
                <a:cubicBezTo>
                  <a:pt x="1263" y="243"/>
                  <a:pt x="1263" y="243"/>
                  <a:pt x="1263" y="244"/>
                </a:cubicBezTo>
                <a:cubicBezTo>
                  <a:pt x="1264" y="244"/>
                  <a:pt x="1264" y="244"/>
                  <a:pt x="1264" y="244"/>
                </a:cubicBezTo>
                <a:cubicBezTo>
                  <a:pt x="1264" y="243"/>
                  <a:pt x="1265" y="244"/>
                  <a:pt x="1265" y="244"/>
                </a:cubicBezTo>
                <a:cubicBezTo>
                  <a:pt x="1265" y="244"/>
                  <a:pt x="1266" y="244"/>
                  <a:pt x="1266" y="245"/>
                </a:cubicBezTo>
                <a:cubicBezTo>
                  <a:pt x="1267" y="245"/>
                  <a:pt x="1266" y="246"/>
                  <a:pt x="1266" y="246"/>
                </a:cubicBezTo>
                <a:cubicBezTo>
                  <a:pt x="1266" y="247"/>
                  <a:pt x="1266" y="247"/>
                  <a:pt x="1265" y="248"/>
                </a:cubicBezTo>
                <a:cubicBezTo>
                  <a:pt x="1265" y="249"/>
                  <a:pt x="1265" y="249"/>
                  <a:pt x="1266" y="250"/>
                </a:cubicBezTo>
                <a:cubicBezTo>
                  <a:pt x="1266" y="250"/>
                  <a:pt x="1266" y="251"/>
                  <a:pt x="1266" y="251"/>
                </a:cubicBezTo>
                <a:cubicBezTo>
                  <a:pt x="1266" y="251"/>
                  <a:pt x="1266" y="251"/>
                  <a:pt x="1266" y="251"/>
                </a:cubicBezTo>
                <a:cubicBezTo>
                  <a:pt x="1266" y="251"/>
                  <a:pt x="1266" y="250"/>
                  <a:pt x="1266" y="250"/>
                </a:cubicBezTo>
                <a:cubicBezTo>
                  <a:pt x="1266" y="251"/>
                  <a:pt x="1266" y="251"/>
                  <a:pt x="1266" y="251"/>
                </a:cubicBezTo>
                <a:cubicBezTo>
                  <a:pt x="1266" y="251"/>
                  <a:pt x="1266" y="251"/>
                  <a:pt x="1266" y="251"/>
                </a:cubicBezTo>
                <a:cubicBezTo>
                  <a:pt x="1267" y="252"/>
                  <a:pt x="1267" y="252"/>
                  <a:pt x="1267" y="253"/>
                </a:cubicBezTo>
                <a:cubicBezTo>
                  <a:pt x="1267" y="253"/>
                  <a:pt x="1267" y="253"/>
                  <a:pt x="1268" y="253"/>
                </a:cubicBezTo>
                <a:cubicBezTo>
                  <a:pt x="1268" y="254"/>
                  <a:pt x="1268" y="254"/>
                  <a:pt x="1269" y="254"/>
                </a:cubicBezTo>
                <a:cubicBezTo>
                  <a:pt x="1269" y="255"/>
                  <a:pt x="1269" y="255"/>
                  <a:pt x="1269" y="255"/>
                </a:cubicBezTo>
                <a:cubicBezTo>
                  <a:pt x="1269" y="255"/>
                  <a:pt x="1269" y="254"/>
                  <a:pt x="1268" y="253"/>
                </a:cubicBezTo>
                <a:cubicBezTo>
                  <a:pt x="1268" y="253"/>
                  <a:pt x="1268" y="252"/>
                  <a:pt x="1268" y="251"/>
                </a:cubicBezTo>
                <a:cubicBezTo>
                  <a:pt x="1268" y="251"/>
                  <a:pt x="1268" y="251"/>
                  <a:pt x="1268" y="251"/>
                </a:cubicBezTo>
                <a:cubicBezTo>
                  <a:pt x="1267" y="251"/>
                  <a:pt x="1268" y="250"/>
                  <a:pt x="1268" y="249"/>
                </a:cubicBezTo>
                <a:cubicBezTo>
                  <a:pt x="1268" y="249"/>
                  <a:pt x="1269" y="248"/>
                  <a:pt x="1269" y="248"/>
                </a:cubicBezTo>
                <a:cubicBezTo>
                  <a:pt x="1269" y="248"/>
                  <a:pt x="1270" y="248"/>
                  <a:pt x="1271" y="248"/>
                </a:cubicBezTo>
                <a:cubicBezTo>
                  <a:pt x="1271" y="248"/>
                  <a:pt x="1272" y="248"/>
                  <a:pt x="1273" y="248"/>
                </a:cubicBezTo>
                <a:cubicBezTo>
                  <a:pt x="1273" y="248"/>
                  <a:pt x="1273" y="248"/>
                  <a:pt x="1273" y="249"/>
                </a:cubicBezTo>
                <a:cubicBezTo>
                  <a:pt x="1273" y="249"/>
                  <a:pt x="1274" y="250"/>
                  <a:pt x="1274" y="250"/>
                </a:cubicBezTo>
                <a:cubicBezTo>
                  <a:pt x="1274" y="251"/>
                  <a:pt x="1274" y="251"/>
                  <a:pt x="1275" y="252"/>
                </a:cubicBezTo>
                <a:cubicBezTo>
                  <a:pt x="1275" y="252"/>
                  <a:pt x="1276" y="253"/>
                  <a:pt x="1277" y="253"/>
                </a:cubicBezTo>
                <a:cubicBezTo>
                  <a:pt x="1278" y="254"/>
                  <a:pt x="1279" y="254"/>
                  <a:pt x="1279" y="255"/>
                </a:cubicBezTo>
                <a:cubicBezTo>
                  <a:pt x="1280" y="256"/>
                  <a:pt x="1280" y="256"/>
                  <a:pt x="1279" y="256"/>
                </a:cubicBezTo>
                <a:cubicBezTo>
                  <a:pt x="1279" y="257"/>
                  <a:pt x="1278" y="257"/>
                  <a:pt x="1277" y="256"/>
                </a:cubicBezTo>
                <a:cubicBezTo>
                  <a:pt x="1277" y="256"/>
                  <a:pt x="1277" y="256"/>
                  <a:pt x="1277" y="257"/>
                </a:cubicBezTo>
                <a:cubicBezTo>
                  <a:pt x="1277" y="257"/>
                  <a:pt x="1278" y="257"/>
                  <a:pt x="1277" y="257"/>
                </a:cubicBezTo>
                <a:cubicBezTo>
                  <a:pt x="1277" y="258"/>
                  <a:pt x="1276" y="257"/>
                  <a:pt x="1276" y="258"/>
                </a:cubicBezTo>
                <a:cubicBezTo>
                  <a:pt x="1276" y="258"/>
                  <a:pt x="1275" y="258"/>
                  <a:pt x="1275" y="258"/>
                </a:cubicBezTo>
                <a:cubicBezTo>
                  <a:pt x="1275" y="258"/>
                  <a:pt x="1274" y="258"/>
                  <a:pt x="1274" y="258"/>
                </a:cubicBezTo>
                <a:cubicBezTo>
                  <a:pt x="1274" y="257"/>
                  <a:pt x="1274" y="257"/>
                  <a:pt x="1273" y="256"/>
                </a:cubicBezTo>
                <a:cubicBezTo>
                  <a:pt x="1273" y="256"/>
                  <a:pt x="1273" y="257"/>
                  <a:pt x="1273" y="257"/>
                </a:cubicBezTo>
                <a:cubicBezTo>
                  <a:pt x="1272" y="258"/>
                  <a:pt x="1272" y="256"/>
                  <a:pt x="1272" y="257"/>
                </a:cubicBezTo>
                <a:cubicBezTo>
                  <a:pt x="1272" y="257"/>
                  <a:pt x="1272" y="257"/>
                  <a:pt x="1271" y="257"/>
                </a:cubicBezTo>
                <a:cubicBezTo>
                  <a:pt x="1271" y="257"/>
                  <a:pt x="1271" y="257"/>
                  <a:pt x="1271" y="257"/>
                </a:cubicBezTo>
                <a:cubicBezTo>
                  <a:pt x="1271" y="257"/>
                  <a:pt x="1270" y="257"/>
                  <a:pt x="1270" y="257"/>
                </a:cubicBezTo>
                <a:cubicBezTo>
                  <a:pt x="1270" y="256"/>
                  <a:pt x="1270" y="256"/>
                  <a:pt x="1270" y="257"/>
                </a:cubicBezTo>
                <a:cubicBezTo>
                  <a:pt x="1269" y="258"/>
                  <a:pt x="1270" y="258"/>
                  <a:pt x="1270" y="259"/>
                </a:cubicBezTo>
                <a:cubicBezTo>
                  <a:pt x="1270" y="259"/>
                  <a:pt x="1269" y="259"/>
                  <a:pt x="1269" y="260"/>
                </a:cubicBezTo>
                <a:cubicBezTo>
                  <a:pt x="1269" y="261"/>
                  <a:pt x="1269" y="261"/>
                  <a:pt x="1269" y="261"/>
                </a:cubicBezTo>
                <a:cubicBezTo>
                  <a:pt x="1270" y="262"/>
                  <a:pt x="1269" y="262"/>
                  <a:pt x="1270" y="263"/>
                </a:cubicBezTo>
                <a:cubicBezTo>
                  <a:pt x="1270" y="263"/>
                  <a:pt x="1271" y="264"/>
                  <a:pt x="1271" y="264"/>
                </a:cubicBezTo>
                <a:cubicBezTo>
                  <a:pt x="1271" y="263"/>
                  <a:pt x="1271" y="263"/>
                  <a:pt x="1271" y="263"/>
                </a:cubicBezTo>
                <a:cubicBezTo>
                  <a:pt x="1272" y="263"/>
                  <a:pt x="1272" y="263"/>
                  <a:pt x="1273" y="263"/>
                </a:cubicBezTo>
                <a:cubicBezTo>
                  <a:pt x="1273" y="263"/>
                  <a:pt x="1273" y="263"/>
                  <a:pt x="1274" y="263"/>
                </a:cubicBezTo>
                <a:cubicBezTo>
                  <a:pt x="1274" y="263"/>
                  <a:pt x="1274" y="263"/>
                  <a:pt x="1274" y="264"/>
                </a:cubicBezTo>
                <a:cubicBezTo>
                  <a:pt x="1274" y="265"/>
                  <a:pt x="1274" y="265"/>
                  <a:pt x="1275" y="265"/>
                </a:cubicBezTo>
                <a:cubicBezTo>
                  <a:pt x="1275" y="265"/>
                  <a:pt x="1275" y="265"/>
                  <a:pt x="1275" y="266"/>
                </a:cubicBezTo>
                <a:cubicBezTo>
                  <a:pt x="1276" y="266"/>
                  <a:pt x="1275" y="267"/>
                  <a:pt x="1275" y="266"/>
                </a:cubicBezTo>
                <a:cubicBezTo>
                  <a:pt x="1275" y="266"/>
                  <a:pt x="1274" y="266"/>
                  <a:pt x="1273" y="266"/>
                </a:cubicBezTo>
                <a:cubicBezTo>
                  <a:pt x="1273" y="266"/>
                  <a:pt x="1273" y="265"/>
                  <a:pt x="1273" y="265"/>
                </a:cubicBezTo>
                <a:cubicBezTo>
                  <a:pt x="1273" y="265"/>
                  <a:pt x="1273" y="266"/>
                  <a:pt x="1273" y="266"/>
                </a:cubicBezTo>
                <a:cubicBezTo>
                  <a:pt x="1273" y="267"/>
                  <a:pt x="1272" y="267"/>
                  <a:pt x="1273" y="267"/>
                </a:cubicBezTo>
                <a:cubicBezTo>
                  <a:pt x="1273" y="268"/>
                  <a:pt x="1273" y="269"/>
                  <a:pt x="1273" y="268"/>
                </a:cubicBezTo>
                <a:cubicBezTo>
                  <a:pt x="1273" y="268"/>
                  <a:pt x="1273" y="268"/>
                  <a:pt x="1274" y="268"/>
                </a:cubicBezTo>
                <a:cubicBezTo>
                  <a:pt x="1274" y="268"/>
                  <a:pt x="1275" y="267"/>
                  <a:pt x="1275" y="268"/>
                </a:cubicBezTo>
                <a:cubicBezTo>
                  <a:pt x="1276" y="269"/>
                  <a:pt x="1276" y="269"/>
                  <a:pt x="1276" y="268"/>
                </a:cubicBezTo>
                <a:cubicBezTo>
                  <a:pt x="1276" y="268"/>
                  <a:pt x="1276" y="269"/>
                  <a:pt x="1276" y="269"/>
                </a:cubicBezTo>
                <a:cubicBezTo>
                  <a:pt x="1276" y="270"/>
                  <a:pt x="1277" y="270"/>
                  <a:pt x="1277" y="270"/>
                </a:cubicBezTo>
                <a:cubicBezTo>
                  <a:pt x="1278" y="270"/>
                  <a:pt x="1278" y="270"/>
                  <a:pt x="1278" y="271"/>
                </a:cubicBezTo>
                <a:cubicBezTo>
                  <a:pt x="1278" y="271"/>
                  <a:pt x="1278" y="271"/>
                  <a:pt x="1278" y="272"/>
                </a:cubicBezTo>
                <a:cubicBezTo>
                  <a:pt x="1277" y="273"/>
                  <a:pt x="1278" y="274"/>
                  <a:pt x="1278" y="274"/>
                </a:cubicBezTo>
                <a:cubicBezTo>
                  <a:pt x="1278" y="275"/>
                  <a:pt x="1278" y="276"/>
                  <a:pt x="1278" y="277"/>
                </a:cubicBezTo>
                <a:cubicBezTo>
                  <a:pt x="1278" y="278"/>
                  <a:pt x="1278" y="278"/>
                  <a:pt x="1279" y="279"/>
                </a:cubicBezTo>
                <a:cubicBezTo>
                  <a:pt x="1279" y="280"/>
                  <a:pt x="1279" y="281"/>
                  <a:pt x="1279" y="281"/>
                </a:cubicBezTo>
                <a:cubicBezTo>
                  <a:pt x="1279" y="281"/>
                  <a:pt x="1281" y="284"/>
                  <a:pt x="1281" y="285"/>
                </a:cubicBezTo>
                <a:cubicBezTo>
                  <a:pt x="1281" y="285"/>
                  <a:pt x="1280" y="285"/>
                  <a:pt x="1279" y="285"/>
                </a:cubicBezTo>
                <a:close/>
                <a:moveTo>
                  <a:pt x="1268" y="249"/>
                </a:moveTo>
                <a:cubicBezTo>
                  <a:pt x="1268" y="249"/>
                  <a:pt x="1268" y="249"/>
                  <a:pt x="1267" y="249"/>
                </a:cubicBezTo>
                <a:cubicBezTo>
                  <a:pt x="1267" y="249"/>
                  <a:pt x="1267" y="249"/>
                  <a:pt x="1268" y="249"/>
                </a:cubicBezTo>
                <a:cubicBezTo>
                  <a:pt x="1268" y="249"/>
                  <a:pt x="1268" y="249"/>
                  <a:pt x="1268" y="249"/>
                </a:cubicBezTo>
                <a:cubicBezTo>
                  <a:pt x="1268" y="249"/>
                  <a:pt x="1268" y="249"/>
                  <a:pt x="1268" y="249"/>
                </a:cubicBezTo>
                <a:cubicBezTo>
                  <a:pt x="1268" y="249"/>
                  <a:pt x="1268" y="249"/>
                  <a:pt x="1268" y="249"/>
                </a:cubicBezTo>
                <a:close/>
                <a:moveTo>
                  <a:pt x="1458" y="429"/>
                </a:moveTo>
                <a:cubicBezTo>
                  <a:pt x="1458" y="429"/>
                  <a:pt x="1458" y="429"/>
                  <a:pt x="1458" y="429"/>
                </a:cubicBezTo>
                <a:cubicBezTo>
                  <a:pt x="1458" y="429"/>
                  <a:pt x="1457" y="429"/>
                  <a:pt x="1458" y="429"/>
                </a:cubicBezTo>
                <a:close/>
                <a:moveTo>
                  <a:pt x="1115" y="127"/>
                </a:moveTo>
                <a:cubicBezTo>
                  <a:pt x="1115" y="127"/>
                  <a:pt x="1115" y="127"/>
                  <a:pt x="1115" y="127"/>
                </a:cubicBezTo>
                <a:cubicBezTo>
                  <a:pt x="1115" y="127"/>
                  <a:pt x="1115" y="127"/>
                  <a:pt x="1115" y="127"/>
                </a:cubicBezTo>
                <a:cubicBezTo>
                  <a:pt x="1115" y="127"/>
                  <a:pt x="1115" y="127"/>
                  <a:pt x="1115" y="127"/>
                </a:cubicBezTo>
                <a:close/>
                <a:moveTo>
                  <a:pt x="1058" y="280"/>
                </a:moveTo>
                <a:cubicBezTo>
                  <a:pt x="1059" y="280"/>
                  <a:pt x="1059" y="279"/>
                  <a:pt x="1059" y="278"/>
                </a:cubicBezTo>
                <a:cubicBezTo>
                  <a:pt x="1059" y="278"/>
                  <a:pt x="1060" y="277"/>
                  <a:pt x="1060" y="276"/>
                </a:cubicBezTo>
                <a:cubicBezTo>
                  <a:pt x="1060" y="276"/>
                  <a:pt x="1061" y="275"/>
                  <a:pt x="1061" y="275"/>
                </a:cubicBezTo>
                <a:cubicBezTo>
                  <a:pt x="1061" y="275"/>
                  <a:pt x="1061" y="275"/>
                  <a:pt x="1060" y="275"/>
                </a:cubicBezTo>
                <a:cubicBezTo>
                  <a:pt x="1060" y="275"/>
                  <a:pt x="1060" y="275"/>
                  <a:pt x="1059" y="275"/>
                </a:cubicBezTo>
                <a:cubicBezTo>
                  <a:pt x="1059" y="275"/>
                  <a:pt x="1059" y="275"/>
                  <a:pt x="1058" y="276"/>
                </a:cubicBezTo>
                <a:cubicBezTo>
                  <a:pt x="1058" y="276"/>
                  <a:pt x="1058" y="276"/>
                  <a:pt x="1057" y="276"/>
                </a:cubicBezTo>
                <a:cubicBezTo>
                  <a:pt x="1057" y="275"/>
                  <a:pt x="1057" y="275"/>
                  <a:pt x="1056" y="276"/>
                </a:cubicBezTo>
                <a:cubicBezTo>
                  <a:pt x="1056" y="276"/>
                  <a:pt x="1056" y="276"/>
                  <a:pt x="1056" y="276"/>
                </a:cubicBezTo>
                <a:cubicBezTo>
                  <a:pt x="1056" y="276"/>
                  <a:pt x="1055" y="276"/>
                  <a:pt x="1054" y="277"/>
                </a:cubicBezTo>
                <a:cubicBezTo>
                  <a:pt x="1054" y="277"/>
                  <a:pt x="1053" y="277"/>
                  <a:pt x="1052" y="277"/>
                </a:cubicBezTo>
                <a:cubicBezTo>
                  <a:pt x="1052" y="277"/>
                  <a:pt x="1051" y="277"/>
                  <a:pt x="1051" y="277"/>
                </a:cubicBezTo>
                <a:cubicBezTo>
                  <a:pt x="1050" y="277"/>
                  <a:pt x="1050" y="277"/>
                  <a:pt x="1049" y="277"/>
                </a:cubicBezTo>
                <a:cubicBezTo>
                  <a:pt x="1049" y="276"/>
                  <a:pt x="1048" y="276"/>
                  <a:pt x="1048" y="276"/>
                </a:cubicBezTo>
                <a:cubicBezTo>
                  <a:pt x="1047" y="275"/>
                  <a:pt x="1047" y="276"/>
                  <a:pt x="1046" y="276"/>
                </a:cubicBezTo>
                <a:cubicBezTo>
                  <a:pt x="1046" y="277"/>
                  <a:pt x="1045" y="277"/>
                  <a:pt x="1045" y="276"/>
                </a:cubicBezTo>
                <a:cubicBezTo>
                  <a:pt x="1045" y="276"/>
                  <a:pt x="1045" y="275"/>
                  <a:pt x="1045" y="276"/>
                </a:cubicBezTo>
                <a:cubicBezTo>
                  <a:pt x="1044" y="276"/>
                  <a:pt x="1044" y="277"/>
                  <a:pt x="1044" y="277"/>
                </a:cubicBezTo>
                <a:cubicBezTo>
                  <a:pt x="1043" y="277"/>
                  <a:pt x="1043" y="277"/>
                  <a:pt x="1043" y="277"/>
                </a:cubicBezTo>
                <a:cubicBezTo>
                  <a:pt x="1043" y="277"/>
                  <a:pt x="1043" y="279"/>
                  <a:pt x="1043" y="279"/>
                </a:cubicBezTo>
                <a:cubicBezTo>
                  <a:pt x="1044" y="279"/>
                  <a:pt x="1044" y="279"/>
                  <a:pt x="1044" y="280"/>
                </a:cubicBezTo>
                <a:cubicBezTo>
                  <a:pt x="1044" y="280"/>
                  <a:pt x="1044" y="280"/>
                  <a:pt x="1045" y="280"/>
                </a:cubicBezTo>
                <a:cubicBezTo>
                  <a:pt x="1046" y="280"/>
                  <a:pt x="1046" y="280"/>
                  <a:pt x="1046" y="280"/>
                </a:cubicBezTo>
                <a:cubicBezTo>
                  <a:pt x="1047" y="280"/>
                  <a:pt x="1048" y="280"/>
                  <a:pt x="1048" y="281"/>
                </a:cubicBezTo>
                <a:cubicBezTo>
                  <a:pt x="1048" y="282"/>
                  <a:pt x="1049" y="282"/>
                  <a:pt x="1049" y="282"/>
                </a:cubicBezTo>
                <a:cubicBezTo>
                  <a:pt x="1049" y="282"/>
                  <a:pt x="1050" y="282"/>
                  <a:pt x="1050" y="282"/>
                </a:cubicBezTo>
                <a:cubicBezTo>
                  <a:pt x="1050" y="283"/>
                  <a:pt x="1051" y="283"/>
                  <a:pt x="1052" y="283"/>
                </a:cubicBezTo>
                <a:cubicBezTo>
                  <a:pt x="1052" y="283"/>
                  <a:pt x="1053" y="283"/>
                  <a:pt x="1053" y="283"/>
                </a:cubicBezTo>
                <a:cubicBezTo>
                  <a:pt x="1053" y="283"/>
                  <a:pt x="1054" y="284"/>
                  <a:pt x="1054" y="284"/>
                </a:cubicBezTo>
                <a:cubicBezTo>
                  <a:pt x="1055" y="285"/>
                  <a:pt x="1055" y="285"/>
                  <a:pt x="1055" y="285"/>
                </a:cubicBezTo>
                <a:cubicBezTo>
                  <a:pt x="1055" y="285"/>
                  <a:pt x="1056" y="285"/>
                  <a:pt x="1056" y="286"/>
                </a:cubicBezTo>
                <a:cubicBezTo>
                  <a:pt x="1056" y="286"/>
                  <a:pt x="1056" y="286"/>
                  <a:pt x="1057" y="286"/>
                </a:cubicBezTo>
                <a:cubicBezTo>
                  <a:pt x="1057" y="286"/>
                  <a:pt x="1058" y="286"/>
                  <a:pt x="1058" y="286"/>
                </a:cubicBezTo>
                <a:cubicBezTo>
                  <a:pt x="1058" y="286"/>
                  <a:pt x="1058" y="285"/>
                  <a:pt x="1058" y="285"/>
                </a:cubicBezTo>
                <a:cubicBezTo>
                  <a:pt x="1059" y="284"/>
                  <a:pt x="1059" y="284"/>
                  <a:pt x="1059" y="284"/>
                </a:cubicBezTo>
                <a:cubicBezTo>
                  <a:pt x="1059" y="283"/>
                  <a:pt x="1059" y="283"/>
                  <a:pt x="1059" y="283"/>
                </a:cubicBezTo>
                <a:cubicBezTo>
                  <a:pt x="1059" y="283"/>
                  <a:pt x="1059" y="282"/>
                  <a:pt x="1059" y="282"/>
                </a:cubicBezTo>
                <a:cubicBezTo>
                  <a:pt x="1058" y="281"/>
                  <a:pt x="1058" y="281"/>
                  <a:pt x="1058" y="281"/>
                </a:cubicBezTo>
                <a:cubicBezTo>
                  <a:pt x="1058" y="280"/>
                  <a:pt x="1058" y="280"/>
                  <a:pt x="1058" y="280"/>
                </a:cubicBezTo>
                <a:close/>
                <a:moveTo>
                  <a:pt x="1031" y="244"/>
                </a:moveTo>
                <a:cubicBezTo>
                  <a:pt x="1032" y="244"/>
                  <a:pt x="1032" y="244"/>
                  <a:pt x="1031" y="244"/>
                </a:cubicBezTo>
                <a:cubicBezTo>
                  <a:pt x="1031" y="243"/>
                  <a:pt x="1031" y="244"/>
                  <a:pt x="1031" y="244"/>
                </a:cubicBezTo>
                <a:cubicBezTo>
                  <a:pt x="1030" y="244"/>
                  <a:pt x="1030" y="244"/>
                  <a:pt x="1030" y="244"/>
                </a:cubicBezTo>
                <a:cubicBezTo>
                  <a:pt x="1030" y="244"/>
                  <a:pt x="1030" y="244"/>
                  <a:pt x="1030" y="244"/>
                </a:cubicBezTo>
                <a:cubicBezTo>
                  <a:pt x="1031" y="244"/>
                  <a:pt x="1031" y="244"/>
                  <a:pt x="1031" y="244"/>
                </a:cubicBezTo>
                <a:close/>
                <a:moveTo>
                  <a:pt x="1020" y="257"/>
                </a:moveTo>
                <a:cubicBezTo>
                  <a:pt x="1019" y="257"/>
                  <a:pt x="1019" y="257"/>
                  <a:pt x="1019" y="257"/>
                </a:cubicBezTo>
                <a:cubicBezTo>
                  <a:pt x="1019" y="256"/>
                  <a:pt x="1019" y="257"/>
                  <a:pt x="1019" y="258"/>
                </a:cubicBezTo>
                <a:cubicBezTo>
                  <a:pt x="1019" y="258"/>
                  <a:pt x="1019" y="259"/>
                  <a:pt x="1019" y="259"/>
                </a:cubicBezTo>
                <a:cubicBezTo>
                  <a:pt x="1020" y="260"/>
                  <a:pt x="1020" y="260"/>
                  <a:pt x="1020" y="260"/>
                </a:cubicBezTo>
                <a:cubicBezTo>
                  <a:pt x="1020" y="261"/>
                  <a:pt x="1020" y="261"/>
                  <a:pt x="1020" y="261"/>
                </a:cubicBezTo>
                <a:cubicBezTo>
                  <a:pt x="1020" y="262"/>
                  <a:pt x="1021" y="262"/>
                  <a:pt x="1020" y="263"/>
                </a:cubicBezTo>
                <a:cubicBezTo>
                  <a:pt x="1020" y="263"/>
                  <a:pt x="1020" y="263"/>
                  <a:pt x="1020" y="264"/>
                </a:cubicBezTo>
                <a:cubicBezTo>
                  <a:pt x="1021" y="264"/>
                  <a:pt x="1021" y="264"/>
                  <a:pt x="1021" y="264"/>
                </a:cubicBezTo>
                <a:cubicBezTo>
                  <a:pt x="1021" y="265"/>
                  <a:pt x="1021" y="265"/>
                  <a:pt x="1020" y="265"/>
                </a:cubicBezTo>
                <a:cubicBezTo>
                  <a:pt x="1020" y="264"/>
                  <a:pt x="1020" y="265"/>
                  <a:pt x="1020" y="266"/>
                </a:cubicBezTo>
                <a:cubicBezTo>
                  <a:pt x="1020" y="267"/>
                  <a:pt x="1020" y="267"/>
                  <a:pt x="1020" y="268"/>
                </a:cubicBezTo>
                <a:cubicBezTo>
                  <a:pt x="1020" y="268"/>
                  <a:pt x="1020" y="268"/>
                  <a:pt x="1020" y="269"/>
                </a:cubicBezTo>
                <a:cubicBezTo>
                  <a:pt x="1020" y="269"/>
                  <a:pt x="1020" y="269"/>
                  <a:pt x="1020" y="270"/>
                </a:cubicBezTo>
                <a:cubicBezTo>
                  <a:pt x="1020" y="270"/>
                  <a:pt x="1020" y="270"/>
                  <a:pt x="1021" y="270"/>
                </a:cubicBezTo>
                <a:cubicBezTo>
                  <a:pt x="1021" y="269"/>
                  <a:pt x="1021" y="270"/>
                  <a:pt x="1021" y="270"/>
                </a:cubicBezTo>
                <a:cubicBezTo>
                  <a:pt x="1021" y="271"/>
                  <a:pt x="1021" y="271"/>
                  <a:pt x="1021" y="271"/>
                </a:cubicBezTo>
                <a:cubicBezTo>
                  <a:pt x="1022" y="270"/>
                  <a:pt x="1022" y="271"/>
                  <a:pt x="1022" y="271"/>
                </a:cubicBezTo>
                <a:cubicBezTo>
                  <a:pt x="1022" y="271"/>
                  <a:pt x="1023" y="270"/>
                  <a:pt x="1023" y="270"/>
                </a:cubicBezTo>
                <a:cubicBezTo>
                  <a:pt x="1024" y="269"/>
                  <a:pt x="1024" y="269"/>
                  <a:pt x="1024" y="269"/>
                </a:cubicBezTo>
                <a:cubicBezTo>
                  <a:pt x="1024" y="269"/>
                  <a:pt x="1024" y="268"/>
                  <a:pt x="1023" y="268"/>
                </a:cubicBezTo>
                <a:cubicBezTo>
                  <a:pt x="1023" y="268"/>
                  <a:pt x="1024" y="268"/>
                  <a:pt x="1024" y="268"/>
                </a:cubicBezTo>
                <a:cubicBezTo>
                  <a:pt x="1025" y="268"/>
                  <a:pt x="1025" y="268"/>
                  <a:pt x="1026" y="269"/>
                </a:cubicBezTo>
                <a:cubicBezTo>
                  <a:pt x="1026" y="269"/>
                  <a:pt x="1026" y="269"/>
                  <a:pt x="1027" y="269"/>
                </a:cubicBezTo>
                <a:cubicBezTo>
                  <a:pt x="1027" y="268"/>
                  <a:pt x="1027" y="268"/>
                  <a:pt x="1027" y="267"/>
                </a:cubicBezTo>
                <a:cubicBezTo>
                  <a:pt x="1027" y="266"/>
                  <a:pt x="1027" y="264"/>
                  <a:pt x="1027" y="263"/>
                </a:cubicBezTo>
                <a:cubicBezTo>
                  <a:pt x="1028" y="262"/>
                  <a:pt x="1027" y="262"/>
                  <a:pt x="1027" y="262"/>
                </a:cubicBezTo>
                <a:cubicBezTo>
                  <a:pt x="1027" y="261"/>
                  <a:pt x="1028" y="260"/>
                  <a:pt x="1028" y="260"/>
                </a:cubicBezTo>
                <a:cubicBezTo>
                  <a:pt x="1028" y="259"/>
                  <a:pt x="1028" y="259"/>
                  <a:pt x="1027" y="258"/>
                </a:cubicBezTo>
                <a:cubicBezTo>
                  <a:pt x="1027" y="257"/>
                  <a:pt x="1027" y="257"/>
                  <a:pt x="1027" y="257"/>
                </a:cubicBezTo>
                <a:cubicBezTo>
                  <a:pt x="1027" y="256"/>
                  <a:pt x="1027" y="256"/>
                  <a:pt x="1027" y="256"/>
                </a:cubicBezTo>
                <a:cubicBezTo>
                  <a:pt x="1026" y="255"/>
                  <a:pt x="1026" y="255"/>
                  <a:pt x="1026" y="255"/>
                </a:cubicBezTo>
                <a:cubicBezTo>
                  <a:pt x="1025" y="256"/>
                  <a:pt x="1025" y="255"/>
                  <a:pt x="1025" y="254"/>
                </a:cubicBezTo>
                <a:cubicBezTo>
                  <a:pt x="1025" y="254"/>
                  <a:pt x="1025" y="255"/>
                  <a:pt x="1024" y="255"/>
                </a:cubicBezTo>
                <a:cubicBezTo>
                  <a:pt x="1024" y="255"/>
                  <a:pt x="1023" y="256"/>
                  <a:pt x="1023" y="256"/>
                </a:cubicBezTo>
                <a:cubicBezTo>
                  <a:pt x="1022" y="256"/>
                  <a:pt x="1022" y="257"/>
                  <a:pt x="1021" y="257"/>
                </a:cubicBezTo>
                <a:cubicBezTo>
                  <a:pt x="1021" y="257"/>
                  <a:pt x="1020" y="257"/>
                  <a:pt x="1020" y="257"/>
                </a:cubicBezTo>
                <a:close/>
                <a:moveTo>
                  <a:pt x="981" y="270"/>
                </a:moveTo>
                <a:cubicBezTo>
                  <a:pt x="982" y="270"/>
                  <a:pt x="981" y="269"/>
                  <a:pt x="981" y="269"/>
                </a:cubicBezTo>
                <a:cubicBezTo>
                  <a:pt x="980" y="269"/>
                  <a:pt x="979" y="270"/>
                  <a:pt x="979" y="270"/>
                </a:cubicBezTo>
                <a:cubicBezTo>
                  <a:pt x="979" y="271"/>
                  <a:pt x="980" y="271"/>
                  <a:pt x="980" y="271"/>
                </a:cubicBezTo>
                <a:cubicBezTo>
                  <a:pt x="981" y="271"/>
                  <a:pt x="981" y="270"/>
                  <a:pt x="981" y="270"/>
                </a:cubicBezTo>
                <a:close/>
                <a:moveTo>
                  <a:pt x="991" y="263"/>
                </a:moveTo>
                <a:cubicBezTo>
                  <a:pt x="990" y="263"/>
                  <a:pt x="989" y="264"/>
                  <a:pt x="989" y="264"/>
                </a:cubicBezTo>
                <a:cubicBezTo>
                  <a:pt x="988" y="265"/>
                  <a:pt x="987" y="265"/>
                  <a:pt x="987" y="266"/>
                </a:cubicBezTo>
                <a:cubicBezTo>
                  <a:pt x="986" y="266"/>
                  <a:pt x="986" y="266"/>
                  <a:pt x="986" y="266"/>
                </a:cubicBezTo>
                <a:cubicBezTo>
                  <a:pt x="987" y="266"/>
                  <a:pt x="988" y="266"/>
                  <a:pt x="988" y="266"/>
                </a:cubicBezTo>
                <a:cubicBezTo>
                  <a:pt x="988" y="267"/>
                  <a:pt x="988" y="267"/>
                  <a:pt x="988" y="267"/>
                </a:cubicBezTo>
                <a:cubicBezTo>
                  <a:pt x="989" y="267"/>
                  <a:pt x="989" y="267"/>
                  <a:pt x="989" y="268"/>
                </a:cubicBezTo>
                <a:cubicBezTo>
                  <a:pt x="990" y="268"/>
                  <a:pt x="990" y="268"/>
                  <a:pt x="991" y="268"/>
                </a:cubicBezTo>
                <a:cubicBezTo>
                  <a:pt x="991" y="267"/>
                  <a:pt x="991" y="266"/>
                  <a:pt x="992" y="265"/>
                </a:cubicBezTo>
                <a:cubicBezTo>
                  <a:pt x="992" y="265"/>
                  <a:pt x="992" y="264"/>
                  <a:pt x="991" y="265"/>
                </a:cubicBezTo>
                <a:cubicBezTo>
                  <a:pt x="991" y="265"/>
                  <a:pt x="990" y="264"/>
                  <a:pt x="990" y="264"/>
                </a:cubicBezTo>
                <a:cubicBezTo>
                  <a:pt x="990" y="264"/>
                  <a:pt x="991" y="263"/>
                  <a:pt x="991" y="263"/>
                </a:cubicBezTo>
                <a:close/>
                <a:moveTo>
                  <a:pt x="996" y="264"/>
                </a:moveTo>
                <a:cubicBezTo>
                  <a:pt x="996" y="264"/>
                  <a:pt x="997" y="265"/>
                  <a:pt x="997" y="264"/>
                </a:cubicBezTo>
                <a:cubicBezTo>
                  <a:pt x="997" y="264"/>
                  <a:pt x="996" y="263"/>
                  <a:pt x="996" y="263"/>
                </a:cubicBezTo>
                <a:cubicBezTo>
                  <a:pt x="996" y="263"/>
                  <a:pt x="995" y="263"/>
                  <a:pt x="995" y="263"/>
                </a:cubicBezTo>
                <a:cubicBezTo>
                  <a:pt x="994" y="263"/>
                  <a:pt x="994" y="263"/>
                  <a:pt x="994" y="263"/>
                </a:cubicBezTo>
                <a:cubicBezTo>
                  <a:pt x="995" y="264"/>
                  <a:pt x="995" y="264"/>
                  <a:pt x="996" y="264"/>
                </a:cubicBezTo>
                <a:close/>
                <a:moveTo>
                  <a:pt x="946" y="168"/>
                </a:moveTo>
                <a:cubicBezTo>
                  <a:pt x="947" y="168"/>
                  <a:pt x="947" y="168"/>
                  <a:pt x="947" y="167"/>
                </a:cubicBezTo>
                <a:cubicBezTo>
                  <a:pt x="948" y="167"/>
                  <a:pt x="948" y="167"/>
                  <a:pt x="948" y="167"/>
                </a:cubicBezTo>
                <a:cubicBezTo>
                  <a:pt x="949" y="167"/>
                  <a:pt x="949" y="167"/>
                  <a:pt x="949" y="167"/>
                </a:cubicBezTo>
                <a:cubicBezTo>
                  <a:pt x="949" y="166"/>
                  <a:pt x="949" y="166"/>
                  <a:pt x="949" y="166"/>
                </a:cubicBezTo>
                <a:cubicBezTo>
                  <a:pt x="949" y="166"/>
                  <a:pt x="949" y="166"/>
                  <a:pt x="949" y="165"/>
                </a:cubicBezTo>
                <a:cubicBezTo>
                  <a:pt x="949" y="165"/>
                  <a:pt x="949" y="165"/>
                  <a:pt x="949" y="165"/>
                </a:cubicBezTo>
                <a:cubicBezTo>
                  <a:pt x="949" y="165"/>
                  <a:pt x="949" y="166"/>
                  <a:pt x="950" y="166"/>
                </a:cubicBezTo>
                <a:cubicBezTo>
                  <a:pt x="950" y="166"/>
                  <a:pt x="950" y="166"/>
                  <a:pt x="950" y="165"/>
                </a:cubicBezTo>
                <a:cubicBezTo>
                  <a:pt x="950" y="165"/>
                  <a:pt x="950" y="164"/>
                  <a:pt x="949" y="164"/>
                </a:cubicBezTo>
                <a:cubicBezTo>
                  <a:pt x="949" y="164"/>
                  <a:pt x="949" y="164"/>
                  <a:pt x="948" y="164"/>
                </a:cubicBezTo>
                <a:cubicBezTo>
                  <a:pt x="948" y="164"/>
                  <a:pt x="948" y="164"/>
                  <a:pt x="949" y="164"/>
                </a:cubicBezTo>
                <a:cubicBezTo>
                  <a:pt x="949" y="163"/>
                  <a:pt x="949" y="163"/>
                  <a:pt x="949" y="163"/>
                </a:cubicBezTo>
                <a:cubicBezTo>
                  <a:pt x="949" y="163"/>
                  <a:pt x="948" y="163"/>
                  <a:pt x="948" y="163"/>
                </a:cubicBezTo>
                <a:cubicBezTo>
                  <a:pt x="948" y="162"/>
                  <a:pt x="947" y="162"/>
                  <a:pt x="947" y="161"/>
                </a:cubicBezTo>
                <a:cubicBezTo>
                  <a:pt x="947" y="161"/>
                  <a:pt x="947" y="160"/>
                  <a:pt x="946" y="160"/>
                </a:cubicBezTo>
                <a:cubicBezTo>
                  <a:pt x="946" y="160"/>
                  <a:pt x="945" y="161"/>
                  <a:pt x="944" y="161"/>
                </a:cubicBezTo>
                <a:cubicBezTo>
                  <a:pt x="944" y="161"/>
                  <a:pt x="943" y="161"/>
                  <a:pt x="943" y="161"/>
                </a:cubicBezTo>
                <a:cubicBezTo>
                  <a:pt x="942" y="161"/>
                  <a:pt x="942" y="162"/>
                  <a:pt x="942" y="162"/>
                </a:cubicBezTo>
                <a:cubicBezTo>
                  <a:pt x="941" y="162"/>
                  <a:pt x="941" y="161"/>
                  <a:pt x="941" y="161"/>
                </a:cubicBezTo>
                <a:cubicBezTo>
                  <a:pt x="941" y="161"/>
                  <a:pt x="941" y="161"/>
                  <a:pt x="941" y="161"/>
                </a:cubicBezTo>
                <a:cubicBezTo>
                  <a:pt x="941" y="162"/>
                  <a:pt x="940" y="162"/>
                  <a:pt x="940" y="162"/>
                </a:cubicBezTo>
                <a:cubicBezTo>
                  <a:pt x="940" y="163"/>
                  <a:pt x="940" y="163"/>
                  <a:pt x="939" y="163"/>
                </a:cubicBezTo>
                <a:cubicBezTo>
                  <a:pt x="940" y="163"/>
                  <a:pt x="940" y="163"/>
                  <a:pt x="940" y="162"/>
                </a:cubicBezTo>
                <a:cubicBezTo>
                  <a:pt x="940" y="162"/>
                  <a:pt x="941" y="162"/>
                  <a:pt x="941" y="161"/>
                </a:cubicBezTo>
                <a:cubicBezTo>
                  <a:pt x="941" y="161"/>
                  <a:pt x="942" y="161"/>
                  <a:pt x="942" y="161"/>
                </a:cubicBezTo>
                <a:cubicBezTo>
                  <a:pt x="942" y="160"/>
                  <a:pt x="942" y="160"/>
                  <a:pt x="942" y="160"/>
                </a:cubicBezTo>
                <a:cubicBezTo>
                  <a:pt x="941" y="160"/>
                  <a:pt x="941" y="160"/>
                  <a:pt x="941" y="160"/>
                </a:cubicBezTo>
                <a:cubicBezTo>
                  <a:pt x="940" y="160"/>
                  <a:pt x="940" y="160"/>
                  <a:pt x="940" y="161"/>
                </a:cubicBezTo>
                <a:cubicBezTo>
                  <a:pt x="940" y="161"/>
                  <a:pt x="940" y="162"/>
                  <a:pt x="939" y="162"/>
                </a:cubicBezTo>
                <a:cubicBezTo>
                  <a:pt x="939" y="162"/>
                  <a:pt x="939" y="162"/>
                  <a:pt x="939" y="161"/>
                </a:cubicBezTo>
                <a:cubicBezTo>
                  <a:pt x="940" y="161"/>
                  <a:pt x="939" y="161"/>
                  <a:pt x="939" y="160"/>
                </a:cubicBezTo>
                <a:cubicBezTo>
                  <a:pt x="939" y="160"/>
                  <a:pt x="938" y="160"/>
                  <a:pt x="938" y="160"/>
                </a:cubicBezTo>
                <a:cubicBezTo>
                  <a:pt x="939" y="161"/>
                  <a:pt x="938" y="161"/>
                  <a:pt x="938" y="161"/>
                </a:cubicBezTo>
                <a:cubicBezTo>
                  <a:pt x="938" y="161"/>
                  <a:pt x="938" y="160"/>
                  <a:pt x="937" y="161"/>
                </a:cubicBezTo>
                <a:cubicBezTo>
                  <a:pt x="937" y="161"/>
                  <a:pt x="936" y="161"/>
                  <a:pt x="936" y="161"/>
                </a:cubicBezTo>
                <a:cubicBezTo>
                  <a:pt x="936" y="161"/>
                  <a:pt x="936" y="161"/>
                  <a:pt x="935" y="161"/>
                </a:cubicBezTo>
                <a:cubicBezTo>
                  <a:pt x="935" y="162"/>
                  <a:pt x="935" y="162"/>
                  <a:pt x="935" y="162"/>
                </a:cubicBezTo>
                <a:cubicBezTo>
                  <a:pt x="935" y="162"/>
                  <a:pt x="935" y="163"/>
                  <a:pt x="935" y="163"/>
                </a:cubicBezTo>
                <a:cubicBezTo>
                  <a:pt x="934" y="163"/>
                  <a:pt x="935" y="164"/>
                  <a:pt x="934" y="164"/>
                </a:cubicBezTo>
                <a:cubicBezTo>
                  <a:pt x="934" y="163"/>
                  <a:pt x="933" y="164"/>
                  <a:pt x="933" y="164"/>
                </a:cubicBezTo>
                <a:cubicBezTo>
                  <a:pt x="933" y="164"/>
                  <a:pt x="933" y="164"/>
                  <a:pt x="934" y="164"/>
                </a:cubicBezTo>
                <a:cubicBezTo>
                  <a:pt x="934" y="164"/>
                  <a:pt x="935" y="165"/>
                  <a:pt x="935" y="165"/>
                </a:cubicBezTo>
                <a:cubicBezTo>
                  <a:pt x="936" y="165"/>
                  <a:pt x="936" y="165"/>
                  <a:pt x="936" y="165"/>
                </a:cubicBezTo>
                <a:cubicBezTo>
                  <a:pt x="935" y="166"/>
                  <a:pt x="935" y="165"/>
                  <a:pt x="934" y="166"/>
                </a:cubicBezTo>
                <a:cubicBezTo>
                  <a:pt x="933" y="166"/>
                  <a:pt x="933" y="166"/>
                  <a:pt x="934" y="166"/>
                </a:cubicBezTo>
                <a:cubicBezTo>
                  <a:pt x="934" y="167"/>
                  <a:pt x="934" y="167"/>
                  <a:pt x="933" y="167"/>
                </a:cubicBezTo>
                <a:cubicBezTo>
                  <a:pt x="933" y="167"/>
                  <a:pt x="933" y="167"/>
                  <a:pt x="932" y="167"/>
                </a:cubicBezTo>
                <a:cubicBezTo>
                  <a:pt x="931" y="167"/>
                  <a:pt x="931" y="167"/>
                  <a:pt x="931" y="167"/>
                </a:cubicBezTo>
                <a:cubicBezTo>
                  <a:pt x="931" y="168"/>
                  <a:pt x="930" y="167"/>
                  <a:pt x="930" y="167"/>
                </a:cubicBezTo>
                <a:cubicBezTo>
                  <a:pt x="930" y="166"/>
                  <a:pt x="929" y="166"/>
                  <a:pt x="928" y="166"/>
                </a:cubicBezTo>
                <a:cubicBezTo>
                  <a:pt x="928" y="166"/>
                  <a:pt x="928" y="167"/>
                  <a:pt x="928" y="167"/>
                </a:cubicBezTo>
                <a:cubicBezTo>
                  <a:pt x="927" y="167"/>
                  <a:pt x="927" y="167"/>
                  <a:pt x="927" y="167"/>
                </a:cubicBezTo>
                <a:cubicBezTo>
                  <a:pt x="926" y="166"/>
                  <a:pt x="926" y="166"/>
                  <a:pt x="926" y="167"/>
                </a:cubicBezTo>
                <a:cubicBezTo>
                  <a:pt x="926" y="167"/>
                  <a:pt x="926" y="167"/>
                  <a:pt x="927" y="168"/>
                </a:cubicBezTo>
                <a:cubicBezTo>
                  <a:pt x="927" y="168"/>
                  <a:pt x="927" y="169"/>
                  <a:pt x="927" y="169"/>
                </a:cubicBezTo>
                <a:cubicBezTo>
                  <a:pt x="928" y="170"/>
                  <a:pt x="928" y="170"/>
                  <a:pt x="928" y="170"/>
                </a:cubicBezTo>
                <a:cubicBezTo>
                  <a:pt x="927" y="170"/>
                  <a:pt x="927" y="170"/>
                  <a:pt x="927" y="170"/>
                </a:cubicBezTo>
                <a:cubicBezTo>
                  <a:pt x="926" y="171"/>
                  <a:pt x="927" y="171"/>
                  <a:pt x="927" y="171"/>
                </a:cubicBezTo>
                <a:cubicBezTo>
                  <a:pt x="927" y="171"/>
                  <a:pt x="926" y="171"/>
                  <a:pt x="926" y="171"/>
                </a:cubicBezTo>
                <a:cubicBezTo>
                  <a:pt x="926" y="171"/>
                  <a:pt x="925" y="171"/>
                  <a:pt x="925" y="172"/>
                </a:cubicBezTo>
                <a:cubicBezTo>
                  <a:pt x="925" y="172"/>
                  <a:pt x="925" y="172"/>
                  <a:pt x="925" y="172"/>
                </a:cubicBezTo>
                <a:cubicBezTo>
                  <a:pt x="925" y="173"/>
                  <a:pt x="925" y="172"/>
                  <a:pt x="925" y="172"/>
                </a:cubicBezTo>
                <a:cubicBezTo>
                  <a:pt x="926" y="172"/>
                  <a:pt x="926" y="172"/>
                  <a:pt x="926" y="173"/>
                </a:cubicBezTo>
                <a:cubicBezTo>
                  <a:pt x="926" y="173"/>
                  <a:pt x="926" y="173"/>
                  <a:pt x="927" y="173"/>
                </a:cubicBezTo>
                <a:cubicBezTo>
                  <a:pt x="927" y="173"/>
                  <a:pt x="928" y="173"/>
                  <a:pt x="928" y="174"/>
                </a:cubicBezTo>
                <a:cubicBezTo>
                  <a:pt x="928" y="174"/>
                  <a:pt x="929" y="174"/>
                  <a:pt x="929" y="173"/>
                </a:cubicBezTo>
                <a:cubicBezTo>
                  <a:pt x="930" y="173"/>
                  <a:pt x="931" y="173"/>
                  <a:pt x="931" y="174"/>
                </a:cubicBezTo>
                <a:cubicBezTo>
                  <a:pt x="931" y="174"/>
                  <a:pt x="931" y="174"/>
                  <a:pt x="930" y="174"/>
                </a:cubicBezTo>
                <a:cubicBezTo>
                  <a:pt x="930" y="174"/>
                  <a:pt x="929" y="174"/>
                  <a:pt x="929" y="174"/>
                </a:cubicBezTo>
                <a:cubicBezTo>
                  <a:pt x="928" y="175"/>
                  <a:pt x="929" y="175"/>
                  <a:pt x="928" y="176"/>
                </a:cubicBezTo>
                <a:cubicBezTo>
                  <a:pt x="928" y="176"/>
                  <a:pt x="928" y="176"/>
                  <a:pt x="927" y="177"/>
                </a:cubicBezTo>
                <a:cubicBezTo>
                  <a:pt x="927" y="177"/>
                  <a:pt x="926" y="177"/>
                  <a:pt x="926" y="178"/>
                </a:cubicBezTo>
                <a:cubicBezTo>
                  <a:pt x="926" y="178"/>
                  <a:pt x="926" y="178"/>
                  <a:pt x="927" y="178"/>
                </a:cubicBezTo>
                <a:cubicBezTo>
                  <a:pt x="928" y="178"/>
                  <a:pt x="929" y="178"/>
                  <a:pt x="929" y="177"/>
                </a:cubicBezTo>
                <a:cubicBezTo>
                  <a:pt x="930" y="177"/>
                  <a:pt x="931" y="176"/>
                  <a:pt x="931" y="177"/>
                </a:cubicBezTo>
                <a:cubicBezTo>
                  <a:pt x="931" y="177"/>
                  <a:pt x="931" y="177"/>
                  <a:pt x="931" y="177"/>
                </a:cubicBezTo>
                <a:cubicBezTo>
                  <a:pt x="931" y="178"/>
                  <a:pt x="931" y="177"/>
                  <a:pt x="930" y="177"/>
                </a:cubicBezTo>
                <a:cubicBezTo>
                  <a:pt x="930" y="178"/>
                  <a:pt x="929" y="178"/>
                  <a:pt x="928" y="178"/>
                </a:cubicBezTo>
                <a:cubicBezTo>
                  <a:pt x="928" y="178"/>
                  <a:pt x="927" y="178"/>
                  <a:pt x="927" y="178"/>
                </a:cubicBezTo>
                <a:cubicBezTo>
                  <a:pt x="926" y="178"/>
                  <a:pt x="926" y="178"/>
                  <a:pt x="926" y="179"/>
                </a:cubicBezTo>
                <a:cubicBezTo>
                  <a:pt x="925" y="179"/>
                  <a:pt x="925" y="179"/>
                  <a:pt x="925" y="179"/>
                </a:cubicBezTo>
                <a:cubicBezTo>
                  <a:pt x="925" y="179"/>
                  <a:pt x="926" y="179"/>
                  <a:pt x="926" y="180"/>
                </a:cubicBezTo>
                <a:cubicBezTo>
                  <a:pt x="926" y="180"/>
                  <a:pt x="926" y="180"/>
                  <a:pt x="925" y="180"/>
                </a:cubicBezTo>
                <a:cubicBezTo>
                  <a:pt x="925" y="180"/>
                  <a:pt x="925" y="180"/>
                  <a:pt x="925" y="180"/>
                </a:cubicBezTo>
                <a:cubicBezTo>
                  <a:pt x="924" y="179"/>
                  <a:pt x="924" y="180"/>
                  <a:pt x="924" y="180"/>
                </a:cubicBezTo>
                <a:cubicBezTo>
                  <a:pt x="923" y="180"/>
                  <a:pt x="923" y="180"/>
                  <a:pt x="923" y="180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3" y="181"/>
                  <a:pt x="923" y="181"/>
                  <a:pt x="924" y="181"/>
                </a:cubicBezTo>
                <a:cubicBezTo>
                  <a:pt x="925" y="181"/>
                  <a:pt x="926" y="181"/>
                  <a:pt x="925" y="181"/>
                </a:cubicBezTo>
                <a:cubicBezTo>
                  <a:pt x="925" y="181"/>
                  <a:pt x="925" y="182"/>
                  <a:pt x="924" y="182"/>
                </a:cubicBezTo>
                <a:cubicBezTo>
                  <a:pt x="924" y="182"/>
                  <a:pt x="924" y="181"/>
                  <a:pt x="923" y="182"/>
                </a:cubicBezTo>
                <a:cubicBezTo>
                  <a:pt x="923" y="182"/>
                  <a:pt x="922" y="182"/>
                  <a:pt x="923" y="183"/>
                </a:cubicBezTo>
                <a:cubicBezTo>
                  <a:pt x="923" y="183"/>
                  <a:pt x="923" y="183"/>
                  <a:pt x="923" y="183"/>
                </a:cubicBezTo>
                <a:cubicBezTo>
                  <a:pt x="924" y="183"/>
                  <a:pt x="926" y="182"/>
                  <a:pt x="926" y="183"/>
                </a:cubicBezTo>
                <a:cubicBezTo>
                  <a:pt x="926" y="183"/>
                  <a:pt x="925" y="183"/>
                  <a:pt x="925" y="183"/>
                </a:cubicBezTo>
                <a:cubicBezTo>
                  <a:pt x="924" y="184"/>
                  <a:pt x="924" y="184"/>
                  <a:pt x="924" y="184"/>
                </a:cubicBezTo>
                <a:cubicBezTo>
                  <a:pt x="923" y="185"/>
                  <a:pt x="924" y="184"/>
                  <a:pt x="925" y="184"/>
                </a:cubicBezTo>
                <a:cubicBezTo>
                  <a:pt x="925" y="184"/>
                  <a:pt x="926" y="184"/>
                  <a:pt x="927" y="184"/>
                </a:cubicBezTo>
                <a:cubicBezTo>
                  <a:pt x="927" y="184"/>
                  <a:pt x="926" y="184"/>
                  <a:pt x="926" y="184"/>
                </a:cubicBezTo>
                <a:cubicBezTo>
                  <a:pt x="926" y="185"/>
                  <a:pt x="925" y="185"/>
                  <a:pt x="926" y="185"/>
                </a:cubicBezTo>
                <a:cubicBezTo>
                  <a:pt x="926" y="185"/>
                  <a:pt x="926" y="185"/>
                  <a:pt x="927" y="185"/>
                </a:cubicBezTo>
                <a:cubicBezTo>
                  <a:pt x="927" y="185"/>
                  <a:pt x="928" y="185"/>
                  <a:pt x="928" y="185"/>
                </a:cubicBezTo>
                <a:cubicBezTo>
                  <a:pt x="929" y="185"/>
                  <a:pt x="930" y="185"/>
                  <a:pt x="930" y="185"/>
                </a:cubicBezTo>
                <a:cubicBezTo>
                  <a:pt x="931" y="185"/>
                  <a:pt x="931" y="184"/>
                  <a:pt x="931" y="184"/>
                </a:cubicBezTo>
                <a:cubicBezTo>
                  <a:pt x="932" y="184"/>
                  <a:pt x="932" y="185"/>
                  <a:pt x="932" y="184"/>
                </a:cubicBezTo>
                <a:cubicBezTo>
                  <a:pt x="932" y="184"/>
                  <a:pt x="933" y="184"/>
                  <a:pt x="933" y="184"/>
                </a:cubicBezTo>
                <a:cubicBezTo>
                  <a:pt x="933" y="184"/>
                  <a:pt x="933" y="183"/>
                  <a:pt x="933" y="183"/>
                </a:cubicBezTo>
                <a:cubicBezTo>
                  <a:pt x="933" y="183"/>
                  <a:pt x="933" y="182"/>
                  <a:pt x="933" y="182"/>
                </a:cubicBezTo>
                <a:cubicBezTo>
                  <a:pt x="933" y="183"/>
                  <a:pt x="933" y="182"/>
                  <a:pt x="934" y="182"/>
                </a:cubicBezTo>
                <a:cubicBezTo>
                  <a:pt x="934" y="183"/>
                  <a:pt x="934" y="183"/>
                  <a:pt x="934" y="183"/>
                </a:cubicBezTo>
                <a:cubicBezTo>
                  <a:pt x="934" y="183"/>
                  <a:pt x="935" y="183"/>
                  <a:pt x="935" y="183"/>
                </a:cubicBezTo>
                <a:cubicBezTo>
                  <a:pt x="935" y="182"/>
                  <a:pt x="936" y="182"/>
                  <a:pt x="936" y="182"/>
                </a:cubicBezTo>
                <a:cubicBezTo>
                  <a:pt x="936" y="182"/>
                  <a:pt x="937" y="182"/>
                  <a:pt x="937" y="182"/>
                </a:cubicBezTo>
                <a:cubicBezTo>
                  <a:pt x="937" y="181"/>
                  <a:pt x="938" y="181"/>
                  <a:pt x="938" y="181"/>
                </a:cubicBezTo>
                <a:cubicBezTo>
                  <a:pt x="938" y="181"/>
                  <a:pt x="939" y="181"/>
                  <a:pt x="940" y="181"/>
                </a:cubicBezTo>
                <a:cubicBezTo>
                  <a:pt x="940" y="181"/>
                  <a:pt x="940" y="180"/>
                  <a:pt x="940" y="180"/>
                </a:cubicBezTo>
                <a:cubicBezTo>
                  <a:pt x="940" y="180"/>
                  <a:pt x="940" y="180"/>
                  <a:pt x="941" y="181"/>
                </a:cubicBezTo>
                <a:cubicBezTo>
                  <a:pt x="941" y="181"/>
                  <a:pt x="941" y="180"/>
                  <a:pt x="942" y="180"/>
                </a:cubicBezTo>
                <a:cubicBezTo>
                  <a:pt x="942" y="180"/>
                  <a:pt x="942" y="181"/>
                  <a:pt x="943" y="181"/>
                </a:cubicBezTo>
                <a:cubicBezTo>
                  <a:pt x="943" y="181"/>
                  <a:pt x="944" y="181"/>
                  <a:pt x="944" y="180"/>
                </a:cubicBezTo>
                <a:cubicBezTo>
                  <a:pt x="944" y="179"/>
                  <a:pt x="943" y="180"/>
                  <a:pt x="943" y="179"/>
                </a:cubicBezTo>
                <a:cubicBezTo>
                  <a:pt x="944" y="179"/>
                  <a:pt x="944" y="179"/>
                  <a:pt x="944" y="178"/>
                </a:cubicBezTo>
                <a:cubicBezTo>
                  <a:pt x="945" y="178"/>
                  <a:pt x="945" y="178"/>
                  <a:pt x="945" y="178"/>
                </a:cubicBezTo>
                <a:cubicBezTo>
                  <a:pt x="945" y="177"/>
                  <a:pt x="945" y="177"/>
                  <a:pt x="945" y="177"/>
                </a:cubicBezTo>
                <a:cubicBezTo>
                  <a:pt x="946" y="176"/>
                  <a:pt x="946" y="176"/>
                  <a:pt x="946" y="175"/>
                </a:cubicBezTo>
                <a:cubicBezTo>
                  <a:pt x="946" y="174"/>
                  <a:pt x="946" y="174"/>
                  <a:pt x="946" y="174"/>
                </a:cubicBezTo>
                <a:cubicBezTo>
                  <a:pt x="945" y="173"/>
                  <a:pt x="946" y="172"/>
                  <a:pt x="946" y="172"/>
                </a:cubicBezTo>
                <a:cubicBezTo>
                  <a:pt x="946" y="172"/>
                  <a:pt x="946" y="171"/>
                  <a:pt x="946" y="171"/>
                </a:cubicBezTo>
                <a:cubicBezTo>
                  <a:pt x="945" y="171"/>
                  <a:pt x="945" y="171"/>
                  <a:pt x="945" y="170"/>
                </a:cubicBezTo>
                <a:cubicBezTo>
                  <a:pt x="945" y="169"/>
                  <a:pt x="945" y="170"/>
                  <a:pt x="945" y="169"/>
                </a:cubicBezTo>
                <a:cubicBezTo>
                  <a:pt x="945" y="169"/>
                  <a:pt x="945" y="169"/>
                  <a:pt x="945" y="169"/>
                </a:cubicBezTo>
                <a:cubicBezTo>
                  <a:pt x="945" y="169"/>
                  <a:pt x="945" y="169"/>
                  <a:pt x="945" y="169"/>
                </a:cubicBezTo>
                <a:cubicBezTo>
                  <a:pt x="946" y="169"/>
                  <a:pt x="945" y="168"/>
                  <a:pt x="946" y="168"/>
                </a:cubicBezTo>
                <a:cubicBezTo>
                  <a:pt x="946" y="168"/>
                  <a:pt x="946" y="168"/>
                  <a:pt x="946" y="168"/>
                </a:cubicBezTo>
                <a:close/>
                <a:moveTo>
                  <a:pt x="955" y="166"/>
                </a:moveTo>
                <a:cubicBezTo>
                  <a:pt x="955" y="166"/>
                  <a:pt x="954" y="166"/>
                  <a:pt x="954" y="167"/>
                </a:cubicBezTo>
                <a:cubicBezTo>
                  <a:pt x="953" y="167"/>
                  <a:pt x="953" y="168"/>
                  <a:pt x="953" y="168"/>
                </a:cubicBezTo>
                <a:cubicBezTo>
                  <a:pt x="954" y="168"/>
                  <a:pt x="955" y="167"/>
                  <a:pt x="955" y="167"/>
                </a:cubicBezTo>
                <a:cubicBezTo>
                  <a:pt x="955" y="167"/>
                  <a:pt x="955" y="166"/>
                  <a:pt x="955" y="166"/>
                </a:cubicBezTo>
                <a:close/>
                <a:moveTo>
                  <a:pt x="950" y="144"/>
                </a:moveTo>
                <a:cubicBezTo>
                  <a:pt x="950" y="144"/>
                  <a:pt x="950" y="144"/>
                  <a:pt x="950" y="145"/>
                </a:cubicBezTo>
                <a:cubicBezTo>
                  <a:pt x="950" y="145"/>
                  <a:pt x="951" y="145"/>
                  <a:pt x="951" y="145"/>
                </a:cubicBezTo>
                <a:cubicBezTo>
                  <a:pt x="951" y="146"/>
                  <a:pt x="951" y="146"/>
                  <a:pt x="950" y="145"/>
                </a:cubicBezTo>
                <a:cubicBezTo>
                  <a:pt x="950" y="145"/>
                  <a:pt x="950" y="146"/>
                  <a:pt x="950" y="146"/>
                </a:cubicBezTo>
                <a:cubicBezTo>
                  <a:pt x="950" y="147"/>
                  <a:pt x="951" y="147"/>
                  <a:pt x="951" y="147"/>
                </a:cubicBezTo>
                <a:cubicBezTo>
                  <a:pt x="951" y="147"/>
                  <a:pt x="951" y="146"/>
                  <a:pt x="951" y="147"/>
                </a:cubicBezTo>
                <a:cubicBezTo>
                  <a:pt x="951" y="147"/>
                  <a:pt x="951" y="147"/>
                  <a:pt x="951" y="147"/>
                </a:cubicBezTo>
                <a:cubicBezTo>
                  <a:pt x="950" y="147"/>
                  <a:pt x="951" y="147"/>
                  <a:pt x="951" y="147"/>
                </a:cubicBezTo>
                <a:cubicBezTo>
                  <a:pt x="952" y="147"/>
                  <a:pt x="952" y="147"/>
                  <a:pt x="951" y="147"/>
                </a:cubicBezTo>
                <a:cubicBezTo>
                  <a:pt x="951" y="147"/>
                  <a:pt x="951" y="147"/>
                  <a:pt x="951" y="147"/>
                </a:cubicBezTo>
                <a:cubicBezTo>
                  <a:pt x="951" y="148"/>
                  <a:pt x="951" y="148"/>
                  <a:pt x="951" y="148"/>
                </a:cubicBezTo>
                <a:cubicBezTo>
                  <a:pt x="951" y="148"/>
                  <a:pt x="952" y="148"/>
                  <a:pt x="952" y="148"/>
                </a:cubicBezTo>
                <a:cubicBezTo>
                  <a:pt x="952" y="148"/>
                  <a:pt x="951" y="148"/>
                  <a:pt x="951" y="148"/>
                </a:cubicBezTo>
                <a:cubicBezTo>
                  <a:pt x="950" y="148"/>
                  <a:pt x="951" y="148"/>
                  <a:pt x="950" y="148"/>
                </a:cubicBezTo>
                <a:cubicBezTo>
                  <a:pt x="950" y="149"/>
                  <a:pt x="950" y="149"/>
                  <a:pt x="951" y="149"/>
                </a:cubicBezTo>
                <a:cubicBezTo>
                  <a:pt x="951" y="149"/>
                  <a:pt x="951" y="149"/>
                  <a:pt x="950" y="149"/>
                </a:cubicBezTo>
                <a:cubicBezTo>
                  <a:pt x="950" y="149"/>
                  <a:pt x="950" y="149"/>
                  <a:pt x="950" y="149"/>
                </a:cubicBezTo>
                <a:cubicBezTo>
                  <a:pt x="949" y="149"/>
                  <a:pt x="950" y="150"/>
                  <a:pt x="950" y="150"/>
                </a:cubicBezTo>
                <a:cubicBezTo>
                  <a:pt x="950" y="150"/>
                  <a:pt x="950" y="150"/>
                  <a:pt x="950" y="150"/>
                </a:cubicBezTo>
                <a:cubicBezTo>
                  <a:pt x="949" y="150"/>
                  <a:pt x="949" y="150"/>
                  <a:pt x="949" y="150"/>
                </a:cubicBezTo>
                <a:cubicBezTo>
                  <a:pt x="949" y="151"/>
                  <a:pt x="950" y="151"/>
                  <a:pt x="950" y="151"/>
                </a:cubicBezTo>
                <a:cubicBezTo>
                  <a:pt x="951" y="151"/>
                  <a:pt x="950" y="151"/>
                  <a:pt x="950" y="151"/>
                </a:cubicBezTo>
                <a:cubicBezTo>
                  <a:pt x="949" y="151"/>
                  <a:pt x="949" y="151"/>
                  <a:pt x="949" y="152"/>
                </a:cubicBezTo>
                <a:cubicBezTo>
                  <a:pt x="949" y="152"/>
                  <a:pt x="949" y="152"/>
                  <a:pt x="950" y="152"/>
                </a:cubicBezTo>
                <a:cubicBezTo>
                  <a:pt x="950" y="152"/>
                  <a:pt x="951" y="152"/>
                  <a:pt x="951" y="152"/>
                </a:cubicBezTo>
                <a:cubicBezTo>
                  <a:pt x="951" y="151"/>
                  <a:pt x="952" y="150"/>
                  <a:pt x="953" y="150"/>
                </a:cubicBezTo>
                <a:cubicBezTo>
                  <a:pt x="953" y="150"/>
                  <a:pt x="953" y="150"/>
                  <a:pt x="953" y="151"/>
                </a:cubicBezTo>
                <a:cubicBezTo>
                  <a:pt x="953" y="151"/>
                  <a:pt x="953" y="151"/>
                  <a:pt x="953" y="151"/>
                </a:cubicBezTo>
                <a:cubicBezTo>
                  <a:pt x="953" y="151"/>
                  <a:pt x="953" y="151"/>
                  <a:pt x="952" y="151"/>
                </a:cubicBezTo>
                <a:cubicBezTo>
                  <a:pt x="952" y="151"/>
                  <a:pt x="952" y="151"/>
                  <a:pt x="952" y="152"/>
                </a:cubicBezTo>
                <a:cubicBezTo>
                  <a:pt x="952" y="152"/>
                  <a:pt x="952" y="152"/>
                  <a:pt x="953" y="152"/>
                </a:cubicBezTo>
                <a:cubicBezTo>
                  <a:pt x="953" y="153"/>
                  <a:pt x="952" y="152"/>
                  <a:pt x="952" y="152"/>
                </a:cubicBezTo>
                <a:cubicBezTo>
                  <a:pt x="951" y="153"/>
                  <a:pt x="952" y="153"/>
                  <a:pt x="951" y="153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0" y="155"/>
                  <a:pt x="950" y="155"/>
                </a:cubicBezTo>
                <a:cubicBezTo>
                  <a:pt x="951" y="156"/>
                  <a:pt x="951" y="156"/>
                  <a:pt x="951" y="155"/>
                </a:cubicBezTo>
                <a:cubicBezTo>
                  <a:pt x="951" y="155"/>
                  <a:pt x="953" y="154"/>
                  <a:pt x="953" y="154"/>
                </a:cubicBezTo>
                <a:cubicBezTo>
                  <a:pt x="953" y="154"/>
                  <a:pt x="952" y="155"/>
                  <a:pt x="952" y="155"/>
                </a:cubicBezTo>
                <a:cubicBezTo>
                  <a:pt x="951" y="156"/>
                  <a:pt x="951" y="156"/>
                  <a:pt x="951" y="156"/>
                </a:cubicBezTo>
                <a:cubicBezTo>
                  <a:pt x="952" y="156"/>
                  <a:pt x="952" y="156"/>
                  <a:pt x="952" y="157"/>
                </a:cubicBezTo>
                <a:cubicBezTo>
                  <a:pt x="953" y="157"/>
                  <a:pt x="953" y="157"/>
                  <a:pt x="953" y="157"/>
                </a:cubicBezTo>
                <a:cubicBezTo>
                  <a:pt x="953" y="157"/>
                  <a:pt x="953" y="156"/>
                  <a:pt x="952" y="156"/>
                </a:cubicBezTo>
                <a:cubicBezTo>
                  <a:pt x="952" y="156"/>
                  <a:pt x="952" y="156"/>
                  <a:pt x="952" y="156"/>
                </a:cubicBezTo>
                <a:cubicBezTo>
                  <a:pt x="953" y="156"/>
                  <a:pt x="953" y="156"/>
                  <a:pt x="953" y="156"/>
                </a:cubicBezTo>
                <a:cubicBezTo>
                  <a:pt x="953" y="156"/>
                  <a:pt x="954" y="156"/>
                  <a:pt x="953" y="155"/>
                </a:cubicBezTo>
                <a:cubicBezTo>
                  <a:pt x="953" y="155"/>
                  <a:pt x="954" y="154"/>
                  <a:pt x="954" y="154"/>
                </a:cubicBezTo>
                <a:cubicBezTo>
                  <a:pt x="954" y="155"/>
                  <a:pt x="954" y="155"/>
                  <a:pt x="955" y="155"/>
                </a:cubicBezTo>
                <a:cubicBezTo>
                  <a:pt x="955" y="156"/>
                  <a:pt x="955" y="156"/>
                  <a:pt x="955" y="156"/>
                </a:cubicBezTo>
                <a:cubicBezTo>
                  <a:pt x="954" y="156"/>
                  <a:pt x="954" y="156"/>
                  <a:pt x="954" y="156"/>
                </a:cubicBezTo>
                <a:cubicBezTo>
                  <a:pt x="954" y="156"/>
                  <a:pt x="954" y="157"/>
                  <a:pt x="954" y="158"/>
                </a:cubicBezTo>
                <a:cubicBezTo>
                  <a:pt x="954" y="158"/>
                  <a:pt x="954" y="158"/>
                  <a:pt x="955" y="159"/>
                </a:cubicBezTo>
                <a:cubicBezTo>
                  <a:pt x="955" y="159"/>
                  <a:pt x="954" y="159"/>
                  <a:pt x="954" y="159"/>
                </a:cubicBezTo>
                <a:cubicBezTo>
                  <a:pt x="954" y="160"/>
                  <a:pt x="954" y="160"/>
                  <a:pt x="953" y="160"/>
                </a:cubicBezTo>
                <a:cubicBezTo>
                  <a:pt x="953" y="161"/>
                  <a:pt x="953" y="161"/>
                  <a:pt x="953" y="161"/>
                </a:cubicBezTo>
                <a:cubicBezTo>
                  <a:pt x="952" y="161"/>
                  <a:pt x="952" y="162"/>
                  <a:pt x="952" y="162"/>
                </a:cubicBezTo>
                <a:cubicBezTo>
                  <a:pt x="953" y="162"/>
                  <a:pt x="952" y="162"/>
                  <a:pt x="952" y="162"/>
                </a:cubicBezTo>
                <a:cubicBezTo>
                  <a:pt x="952" y="162"/>
                  <a:pt x="952" y="162"/>
                  <a:pt x="952" y="162"/>
                </a:cubicBezTo>
                <a:cubicBezTo>
                  <a:pt x="951" y="162"/>
                  <a:pt x="952" y="163"/>
                  <a:pt x="952" y="163"/>
                </a:cubicBezTo>
                <a:cubicBezTo>
                  <a:pt x="952" y="164"/>
                  <a:pt x="953" y="164"/>
                  <a:pt x="953" y="164"/>
                </a:cubicBezTo>
                <a:cubicBezTo>
                  <a:pt x="953" y="164"/>
                  <a:pt x="953" y="164"/>
                  <a:pt x="953" y="163"/>
                </a:cubicBezTo>
                <a:cubicBezTo>
                  <a:pt x="952" y="163"/>
                  <a:pt x="953" y="163"/>
                  <a:pt x="953" y="163"/>
                </a:cubicBezTo>
                <a:cubicBezTo>
                  <a:pt x="953" y="163"/>
                  <a:pt x="954" y="163"/>
                  <a:pt x="954" y="164"/>
                </a:cubicBezTo>
                <a:cubicBezTo>
                  <a:pt x="955" y="164"/>
                  <a:pt x="955" y="164"/>
                  <a:pt x="955" y="164"/>
                </a:cubicBezTo>
                <a:cubicBezTo>
                  <a:pt x="956" y="164"/>
                  <a:pt x="956" y="163"/>
                  <a:pt x="956" y="163"/>
                </a:cubicBezTo>
                <a:cubicBezTo>
                  <a:pt x="956" y="163"/>
                  <a:pt x="956" y="163"/>
                  <a:pt x="956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4"/>
                  <a:pt x="958" y="163"/>
                </a:cubicBezTo>
                <a:cubicBezTo>
                  <a:pt x="958" y="163"/>
                  <a:pt x="959" y="163"/>
                  <a:pt x="959" y="163"/>
                </a:cubicBezTo>
                <a:cubicBezTo>
                  <a:pt x="959" y="163"/>
                  <a:pt x="960" y="163"/>
                  <a:pt x="960" y="162"/>
                </a:cubicBezTo>
                <a:cubicBezTo>
                  <a:pt x="960" y="162"/>
                  <a:pt x="960" y="162"/>
                  <a:pt x="960" y="162"/>
                </a:cubicBezTo>
                <a:cubicBezTo>
                  <a:pt x="961" y="162"/>
                  <a:pt x="962" y="162"/>
                  <a:pt x="962" y="162"/>
                </a:cubicBezTo>
                <a:cubicBezTo>
                  <a:pt x="963" y="162"/>
                  <a:pt x="962" y="162"/>
                  <a:pt x="962" y="162"/>
                </a:cubicBezTo>
                <a:cubicBezTo>
                  <a:pt x="961" y="163"/>
                  <a:pt x="961" y="163"/>
                  <a:pt x="961" y="163"/>
                </a:cubicBezTo>
                <a:cubicBezTo>
                  <a:pt x="960" y="163"/>
                  <a:pt x="960" y="163"/>
                  <a:pt x="960" y="164"/>
                </a:cubicBezTo>
                <a:cubicBezTo>
                  <a:pt x="960" y="164"/>
                  <a:pt x="960" y="164"/>
                  <a:pt x="960" y="165"/>
                </a:cubicBezTo>
                <a:cubicBezTo>
                  <a:pt x="959" y="165"/>
                  <a:pt x="959" y="165"/>
                  <a:pt x="960" y="165"/>
                </a:cubicBezTo>
                <a:cubicBezTo>
                  <a:pt x="960" y="166"/>
                  <a:pt x="960" y="166"/>
                  <a:pt x="960" y="167"/>
                </a:cubicBezTo>
                <a:cubicBezTo>
                  <a:pt x="961" y="168"/>
                  <a:pt x="961" y="167"/>
                  <a:pt x="961" y="167"/>
                </a:cubicBezTo>
                <a:cubicBezTo>
                  <a:pt x="961" y="167"/>
                  <a:pt x="961" y="167"/>
                  <a:pt x="961" y="168"/>
                </a:cubicBezTo>
                <a:cubicBezTo>
                  <a:pt x="961" y="168"/>
                  <a:pt x="962" y="168"/>
                  <a:pt x="962" y="168"/>
                </a:cubicBezTo>
                <a:cubicBezTo>
                  <a:pt x="962" y="167"/>
                  <a:pt x="962" y="167"/>
                  <a:pt x="962" y="167"/>
                </a:cubicBezTo>
                <a:cubicBezTo>
                  <a:pt x="962" y="168"/>
                  <a:pt x="963" y="167"/>
                  <a:pt x="963" y="167"/>
                </a:cubicBezTo>
                <a:cubicBezTo>
                  <a:pt x="963" y="167"/>
                  <a:pt x="963" y="168"/>
                  <a:pt x="963" y="168"/>
                </a:cubicBezTo>
                <a:cubicBezTo>
                  <a:pt x="963" y="169"/>
                  <a:pt x="963" y="169"/>
                  <a:pt x="962" y="169"/>
                </a:cubicBezTo>
                <a:cubicBezTo>
                  <a:pt x="962" y="169"/>
                  <a:pt x="962" y="169"/>
                  <a:pt x="962" y="170"/>
                </a:cubicBezTo>
                <a:cubicBezTo>
                  <a:pt x="962" y="170"/>
                  <a:pt x="962" y="170"/>
                  <a:pt x="962" y="170"/>
                </a:cubicBezTo>
                <a:cubicBezTo>
                  <a:pt x="962" y="171"/>
                  <a:pt x="962" y="171"/>
                  <a:pt x="961" y="171"/>
                </a:cubicBezTo>
                <a:cubicBezTo>
                  <a:pt x="961" y="171"/>
                  <a:pt x="961" y="171"/>
                  <a:pt x="962" y="172"/>
                </a:cubicBezTo>
                <a:cubicBezTo>
                  <a:pt x="962" y="173"/>
                  <a:pt x="963" y="173"/>
                  <a:pt x="963" y="173"/>
                </a:cubicBezTo>
                <a:cubicBezTo>
                  <a:pt x="963" y="173"/>
                  <a:pt x="963" y="173"/>
                  <a:pt x="963" y="173"/>
                </a:cubicBezTo>
                <a:cubicBezTo>
                  <a:pt x="962" y="173"/>
                  <a:pt x="962" y="173"/>
                  <a:pt x="962" y="173"/>
                </a:cubicBezTo>
                <a:cubicBezTo>
                  <a:pt x="962" y="172"/>
                  <a:pt x="961" y="172"/>
                  <a:pt x="961" y="172"/>
                </a:cubicBezTo>
                <a:cubicBezTo>
                  <a:pt x="960" y="173"/>
                  <a:pt x="961" y="173"/>
                  <a:pt x="961" y="173"/>
                </a:cubicBezTo>
                <a:cubicBezTo>
                  <a:pt x="962" y="174"/>
                  <a:pt x="961" y="173"/>
                  <a:pt x="961" y="173"/>
                </a:cubicBezTo>
                <a:cubicBezTo>
                  <a:pt x="960" y="173"/>
                  <a:pt x="960" y="173"/>
                  <a:pt x="960" y="173"/>
                </a:cubicBezTo>
                <a:cubicBezTo>
                  <a:pt x="959" y="173"/>
                  <a:pt x="959" y="173"/>
                  <a:pt x="958" y="173"/>
                </a:cubicBezTo>
                <a:cubicBezTo>
                  <a:pt x="958" y="173"/>
                  <a:pt x="958" y="173"/>
                  <a:pt x="957" y="173"/>
                </a:cubicBezTo>
                <a:cubicBezTo>
                  <a:pt x="956" y="173"/>
                  <a:pt x="955" y="174"/>
                  <a:pt x="955" y="174"/>
                </a:cubicBezTo>
                <a:cubicBezTo>
                  <a:pt x="955" y="174"/>
                  <a:pt x="956" y="174"/>
                  <a:pt x="956" y="174"/>
                </a:cubicBezTo>
                <a:cubicBezTo>
                  <a:pt x="956" y="173"/>
                  <a:pt x="956" y="173"/>
                  <a:pt x="956" y="173"/>
                </a:cubicBezTo>
                <a:cubicBezTo>
                  <a:pt x="955" y="173"/>
                  <a:pt x="955" y="173"/>
                  <a:pt x="955" y="172"/>
                </a:cubicBezTo>
                <a:cubicBezTo>
                  <a:pt x="954" y="172"/>
                  <a:pt x="954" y="172"/>
                  <a:pt x="954" y="173"/>
                </a:cubicBezTo>
                <a:cubicBezTo>
                  <a:pt x="953" y="173"/>
                  <a:pt x="954" y="174"/>
                  <a:pt x="954" y="174"/>
                </a:cubicBezTo>
                <a:cubicBezTo>
                  <a:pt x="954" y="174"/>
                  <a:pt x="955" y="174"/>
                  <a:pt x="955" y="174"/>
                </a:cubicBezTo>
                <a:cubicBezTo>
                  <a:pt x="955" y="174"/>
                  <a:pt x="955" y="175"/>
                  <a:pt x="954" y="175"/>
                </a:cubicBezTo>
                <a:cubicBezTo>
                  <a:pt x="953" y="176"/>
                  <a:pt x="953" y="176"/>
                  <a:pt x="953" y="176"/>
                </a:cubicBezTo>
                <a:cubicBezTo>
                  <a:pt x="952" y="177"/>
                  <a:pt x="953" y="177"/>
                  <a:pt x="953" y="176"/>
                </a:cubicBezTo>
                <a:cubicBezTo>
                  <a:pt x="954" y="176"/>
                  <a:pt x="955" y="176"/>
                  <a:pt x="955" y="176"/>
                </a:cubicBezTo>
                <a:cubicBezTo>
                  <a:pt x="955" y="176"/>
                  <a:pt x="956" y="176"/>
                  <a:pt x="956" y="176"/>
                </a:cubicBezTo>
                <a:cubicBezTo>
                  <a:pt x="956" y="176"/>
                  <a:pt x="955" y="177"/>
                  <a:pt x="956" y="177"/>
                </a:cubicBezTo>
                <a:cubicBezTo>
                  <a:pt x="956" y="177"/>
                  <a:pt x="956" y="177"/>
                  <a:pt x="956" y="177"/>
                </a:cubicBezTo>
                <a:cubicBezTo>
                  <a:pt x="956" y="178"/>
                  <a:pt x="955" y="178"/>
                  <a:pt x="956" y="178"/>
                </a:cubicBezTo>
                <a:cubicBezTo>
                  <a:pt x="956" y="178"/>
                  <a:pt x="956" y="178"/>
                  <a:pt x="956" y="178"/>
                </a:cubicBezTo>
                <a:cubicBezTo>
                  <a:pt x="956" y="179"/>
                  <a:pt x="956" y="179"/>
                  <a:pt x="955" y="179"/>
                </a:cubicBezTo>
                <a:cubicBezTo>
                  <a:pt x="955" y="180"/>
                  <a:pt x="955" y="180"/>
                  <a:pt x="954" y="180"/>
                </a:cubicBezTo>
                <a:cubicBezTo>
                  <a:pt x="953" y="181"/>
                  <a:pt x="952" y="181"/>
                  <a:pt x="952" y="181"/>
                </a:cubicBezTo>
                <a:cubicBezTo>
                  <a:pt x="951" y="181"/>
                  <a:pt x="951" y="181"/>
                  <a:pt x="950" y="182"/>
                </a:cubicBezTo>
                <a:cubicBezTo>
                  <a:pt x="950" y="182"/>
                  <a:pt x="949" y="182"/>
                  <a:pt x="949" y="183"/>
                </a:cubicBezTo>
                <a:cubicBezTo>
                  <a:pt x="949" y="183"/>
                  <a:pt x="950" y="183"/>
                  <a:pt x="950" y="183"/>
                </a:cubicBezTo>
                <a:cubicBezTo>
                  <a:pt x="950" y="183"/>
                  <a:pt x="950" y="184"/>
                  <a:pt x="950" y="184"/>
                </a:cubicBezTo>
                <a:cubicBezTo>
                  <a:pt x="951" y="184"/>
                  <a:pt x="951" y="183"/>
                  <a:pt x="951" y="183"/>
                </a:cubicBezTo>
                <a:cubicBezTo>
                  <a:pt x="952" y="183"/>
                  <a:pt x="950" y="184"/>
                  <a:pt x="950" y="184"/>
                </a:cubicBezTo>
                <a:cubicBezTo>
                  <a:pt x="950" y="184"/>
                  <a:pt x="951" y="184"/>
                  <a:pt x="952" y="184"/>
                </a:cubicBezTo>
                <a:cubicBezTo>
                  <a:pt x="952" y="184"/>
                  <a:pt x="953" y="183"/>
                  <a:pt x="953" y="183"/>
                </a:cubicBezTo>
                <a:cubicBezTo>
                  <a:pt x="953" y="183"/>
                  <a:pt x="953" y="183"/>
                  <a:pt x="954" y="183"/>
                </a:cubicBezTo>
                <a:cubicBezTo>
                  <a:pt x="954" y="183"/>
                  <a:pt x="954" y="183"/>
                  <a:pt x="954" y="184"/>
                </a:cubicBezTo>
                <a:cubicBezTo>
                  <a:pt x="954" y="184"/>
                  <a:pt x="954" y="184"/>
                  <a:pt x="954" y="184"/>
                </a:cubicBezTo>
                <a:cubicBezTo>
                  <a:pt x="955" y="184"/>
                  <a:pt x="955" y="184"/>
                  <a:pt x="955" y="184"/>
                </a:cubicBezTo>
                <a:cubicBezTo>
                  <a:pt x="956" y="184"/>
                  <a:pt x="955" y="184"/>
                  <a:pt x="955" y="184"/>
                </a:cubicBezTo>
                <a:cubicBezTo>
                  <a:pt x="954" y="184"/>
                  <a:pt x="954" y="185"/>
                  <a:pt x="955" y="185"/>
                </a:cubicBezTo>
                <a:cubicBezTo>
                  <a:pt x="955" y="185"/>
                  <a:pt x="955" y="185"/>
                  <a:pt x="956" y="184"/>
                </a:cubicBezTo>
                <a:cubicBezTo>
                  <a:pt x="957" y="184"/>
                  <a:pt x="956" y="184"/>
                  <a:pt x="957" y="184"/>
                </a:cubicBezTo>
                <a:cubicBezTo>
                  <a:pt x="957" y="185"/>
                  <a:pt x="958" y="186"/>
                  <a:pt x="958" y="186"/>
                </a:cubicBezTo>
                <a:cubicBezTo>
                  <a:pt x="959" y="186"/>
                  <a:pt x="959" y="186"/>
                  <a:pt x="960" y="186"/>
                </a:cubicBezTo>
                <a:cubicBezTo>
                  <a:pt x="960" y="185"/>
                  <a:pt x="961" y="185"/>
                  <a:pt x="961" y="185"/>
                </a:cubicBezTo>
                <a:cubicBezTo>
                  <a:pt x="961" y="185"/>
                  <a:pt x="962" y="185"/>
                  <a:pt x="962" y="185"/>
                </a:cubicBezTo>
                <a:cubicBezTo>
                  <a:pt x="962" y="184"/>
                  <a:pt x="963" y="184"/>
                  <a:pt x="963" y="184"/>
                </a:cubicBezTo>
                <a:cubicBezTo>
                  <a:pt x="964" y="183"/>
                  <a:pt x="964" y="183"/>
                  <a:pt x="964" y="184"/>
                </a:cubicBezTo>
                <a:cubicBezTo>
                  <a:pt x="963" y="184"/>
                  <a:pt x="963" y="185"/>
                  <a:pt x="962" y="185"/>
                </a:cubicBezTo>
                <a:cubicBezTo>
                  <a:pt x="962" y="185"/>
                  <a:pt x="962" y="185"/>
                  <a:pt x="961" y="186"/>
                </a:cubicBezTo>
                <a:cubicBezTo>
                  <a:pt x="961" y="186"/>
                  <a:pt x="960" y="187"/>
                  <a:pt x="960" y="187"/>
                </a:cubicBezTo>
                <a:cubicBezTo>
                  <a:pt x="959" y="187"/>
                  <a:pt x="959" y="187"/>
                  <a:pt x="957" y="187"/>
                </a:cubicBezTo>
                <a:cubicBezTo>
                  <a:pt x="956" y="187"/>
                  <a:pt x="955" y="187"/>
                  <a:pt x="955" y="187"/>
                </a:cubicBezTo>
                <a:cubicBezTo>
                  <a:pt x="955" y="187"/>
                  <a:pt x="954" y="188"/>
                  <a:pt x="954" y="188"/>
                </a:cubicBezTo>
                <a:cubicBezTo>
                  <a:pt x="954" y="188"/>
                  <a:pt x="953" y="189"/>
                  <a:pt x="953" y="188"/>
                </a:cubicBezTo>
                <a:cubicBezTo>
                  <a:pt x="953" y="188"/>
                  <a:pt x="953" y="188"/>
                  <a:pt x="952" y="188"/>
                </a:cubicBezTo>
                <a:cubicBezTo>
                  <a:pt x="952" y="189"/>
                  <a:pt x="952" y="189"/>
                  <a:pt x="952" y="190"/>
                </a:cubicBezTo>
                <a:cubicBezTo>
                  <a:pt x="952" y="190"/>
                  <a:pt x="952" y="190"/>
                  <a:pt x="951" y="191"/>
                </a:cubicBezTo>
                <a:cubicBezTo>
                  <a:pt x="951" y="191"/>
                  <a:pt x="950" y="192"/>
                  <a:pt x="950" y="192"/>
                </a:cubicBezTo>
                <a:cubicBezTo>
                  <a:pt x="950" y="191"/>
                  <a:pt x="950" y="192"/>
                  <a:pt x="949" y="192"/>
                </a:cubicBezTo>
                <a:cubicBezTo>
                  <a:pt x="949" y="192"/>
                  <a:pt x="949" y="193"/>
                  <a:pt x="948" y="193"/>
                </a:cubicBezTo>
                <a:cubicBezTo>
                  <a:pt x="948" y="193"/>
                  <a:pt x="948" y="193"/>
                  <a:pt x="947" y="194"/>
                </a:cubicBezTo>
                <a:cubicBezTo>
                  <a:pt x="947" y="194"/>
                  <a:pt x="946" y="194"/>
                  <a:pt x="946" y="194"/>
                </a:cubicBezTo>
                <a:cubicBezTo>
                  <a:pt x="946" y="194"/>
                  <a:pt x="946" y="195"/>
                  <a:pt x="946" y="195"/>
                </a:cubicBezTo>
                <a:cubicBezTo>
                  <a:pt x="947" y="194"/>
                  <a:pt x="947" y="194"/>
                  <a:pt x="947" y="194"/>
                </a:cubicBezTo>
                <a:cubicBezTo>
                  <a:pt x="948" y="194"/>
                  <a:pt x="948" y="195"/>
                  <a:pt x="948" y="195"/>
                </a:cubicBezTo>
                <a:cubicBezTo>
                  <a:pt x="949" y="195"/>
                  <a:pt x="949" y="195"/>
                  <a:pt x="949" y="195"/>
                </a:cubicBezTo>
                <a:cubicBezTo>
                  <a:pt x="949" y="195"/>
                  <a:pt x="949" y="195"/>
                  <a:pt x="949" y="194"/>
                </a:cubicBezTo>
                <a:cubicBezTo>
                  <a:pt x="949" y="194"/>
                  <a:pt x="950" y="194"/>
                  <a:pt x="950" y="194"/>
                </a:cubicBezTo>
                <a:cubicBezTo>
                  <a:pt x="951" y="193"/>
                  <a:pt x="951" y="193"/>
                  <a:pt x="952" y="193"/>
                </a:cubicBezTo>
                <a:cubicBezTo>
                  <a:pt x="952" y="193"/>
                  <a:pt x="953" y="193"/>
                  <a:pt x="953" y="193"/>
                </a:cubicBezTo>
                <a:cubicBezTo>
                  <a:pt x="953" y="193"/>
                  <a:pt x="954" y="192"/>
                  <a:pt x="954" y="192"/>
                </a:cubicBezTo>
                <a:cubicBezTo>
                  <a:pt x="954" y="192"/>
                  <a:pt x="954" y="192"/>
                  <a:pt x="954" y="193"/>
                </a:cubicBezTo>
                <a:cubicBezTo>
                  <a:pt x="954" y="193"/>
                  <a:pt x="955" y="193"/>
                  <a:pt x="955" y="193"/>
                </a:cubicBezTo>
                <a:cubicBezTo>
                  <a:pt x="955" y="193"/>
                  <a:pt x="956" y="193"/>
                  <a:pt x="956" y="193"/>
                </a:cubicBezTo>
                <a:cubicBezTo>
                  <a:pt x="956" y="194"/>
                  <a:pt x="956" y="194"/>
                  <a:pt x="957" y="193"/>
                </a:cubicBezTo>
                <a:cubicBezTo>
                  <a:pt x="957" y="193"/>
                  <a:pt x="957" y="192"/>
                  <a:pt x="958" y="192"/>
                </a:cubicBezTo>
                <a:cubicBezTo>
                  <a:pt x="958" y="191"/>
                  <a:pt x="958" y="191"/>
                  <a:pt x="958" y="191"/>
                </a:cubicBezTo>
                <a:cubicBezTo>
                  <a:pt x="958" y="190"/>
                  <a:pt x="958" y="191"/>
                  <a:pt x="959" y="191"/>
                </a:cubicBezTo>
                <a:cubicBezTo>
                  <a:pt x="959" y="191"/>
                  <a:pt x="959" y="191"/>
                  <a:pt x="959" y="190"/>
                </a:cubicBezTo>
                <a:cubicBezTo>
                  <a:pt x="960" y="190"/>
                  <a:pt x="961" y="190"/>
                  <a:pt x="962" y="190"/>
                </a:cubicBezTo>
                <a:cubicBezTo>
                  <a:pt x="962" y="191"/>
                  <a:pt x="963" y="191"/>
                  <a:pt x="963" y="191"/>
                </a:cubicBezTo>
                <a:cubicBezTo>
                  <a:pt x="964" y="192"/>
                  <a:pt x="964" y="191"/>
                  <a:pt x="964" y="191"/>
                </a:cubicBezTo>
                <a:cubicBezTo>
                  <a:pt x="964" y="191"/>
                  <a:pt x="964" y="191"/>
                  <a:pt x="965" y="191"/>
                </a:cubicBezTo>
                <a:cubicBezTo>
                  <a:pt x="965" y="191"/>
                  <a:pt x="966" y="191"/>
                  <a:pt x="966" y="191"/>
                </a:cubicBezTo>
                <a:cubicBezTo>
                  <a:pt x="966" y="191"/>
                  <a:pt x="965" y="190"/>
                  <a:pt x="965" y="190"/>
                </a:cubicBezTo>
                <a:cubicBezTo>
                  <a:pt x="965" y="190"/>
                  <a:pt x="966" y="190"/>
                  <a:pt x="966" y="190"/>
                </a:cubicBezTo>
                <a:cubicBezTo>
                  <a:pt x="967" y="190"/>
                  <a:pt x="967" y="190"/>
                  <a:pt x="968" y="190"/>
                </a:cubicBezTo>
                <a:cubicBezTo>
                  <a:pt x="969" y="190"/>
                  <a:pt x="968" y="190"/>
                  <a:pt x="969" y="190"/>
                </a:cubicBezTo>
                <a:cubicBezTo>
                  <a:pt x="969" y="190"/>
                  <a:pt x="969" y="190"/>
                  <a:pt x="969" y="191"/>
                </a:cubicBezTo>
                <a:cubicBezTo>
                  <a:pt x="969" y="191"/>
                  <a:pt x="969" y="191"/>
                  <a:pt x="970" y="191"/>
                </a:cubicBezTo>
                <a:cubicBezTo>
                  <a:pt x="971" y="191"/>
                  <a:pt x="971" y="190"/>
                  <a:pt x="970" y="190"/>
                </a:cubicBezTo>
                <a:cubicBezTo>
                  <a:pt x="970" y="190"/>
                  <a:pt x="968" y="190"/>
                  <a:pt x="969" y="190"/>
                </a:cubicBezTo>
                <a:cubicBezTo>
                  <a:pt x="969" y="190"/>
                  <a:pt x="969" y="189"/>
                  <a:pt x="969" y="189"/>
                </a:cubicBezTo>
                <a:cubicBezTo>
                  <a:pt x="969" y="189"/>
                  <a:pt x="969" y="189"/>
                  <a:pt x="969" y="189"/>
                </a:cubicBezTo>
                <a:cubicBezTo>
                  <a:pt x="970" y="189"/>
                  <a:pt x="970" y="189"/>
                  <a:pt x="971" y="190"/>
                </a:cubicBezTo>
                <a:cubicBezTo>
                  <a:pt x="971" y="190"/>
                  <a:pt x="971" y="190"/>
                  <a:pt x="971" y="189"/>
                </a:cubicBezTo>
                <a:cubicBezTo>
                  <a:pt x="972" y="189"/>
                  <a:pt x="972" y="190"/>
                  <a:pt x="972" y="190"/>
                </a:cubicBezTo>
                <a:cubicBezTo>
                  <a:pt x="972" y="190"/>
                  <a:pt x="973" y="190"/>
                  <a:pt x="974" y="190"/>
                </a:cubicBezTo>
                <a:cubicBezTo>
                  <a:pt x="974" y="190"/>
                  <a:pt x="976" y="190"/>
                  <a:pt x="976" y="190"/>
                </a:cubicBezTo>
                <a:cubicBezTo>
                  <a:pt x="976" y="190"/>
                  <a:pt x="977" y="190"/>
                  <a:pt x="977" y="190"/>
                </a:cubicBezTo>
                <a:cubicBezTo>
                  <a:pt x="978" y="190"/>
                  <a:pt x="979" y="190"/>
                  <a:pt x="979" y="189"/>
                </a:cubicBezTo>
                <a:cubicBezTo>
                  <a:pt x="980" y="189"/>
                  <a:pt x="981" y="189"/>
                  <a:pt x="981" y="189"/>
                </a:cubicBezTo>
                <a:cubicBezTo>
                  <a:pt x="982" y="189"/>
                  <a:pt x="981" y="188"/>
                  <a:pt x="982" y="188"/>
                </a:cubicBezTo>
                <a:cubicBezTo>
                  <a:pt x="982" y="188"/>
                  <a:pt x="983" y="188"/>
                  <a:pt x="983" y="187"/>
                </a:cubicBezTo>
                <a:cubicBezTo>
                  <a:pt x="984" y="187"/>
                  <a:pt x="984" y="187"/>
                  <a:pt x="984" y="187"/>
                </a:cubicBezTo>
                <a:cubicBezTo>
                  <a:pt x="984" y="187"/>
                  <a:pt x="984" y="186"/>
                  <a:pt x="983" y="186"/>
                </a:cubicBezTo>
                <a:cubicBezTo>
                  <a:pt x="983" y="186"/>
                  <a:pt x="982" y="186"/>
                  <a:pt x="982" y="186"/>
                </a:cubicBezTo>
                <a:cubicBezTo>
                  <a:pt x="981" y="186"/>
                  <a:pt x="981" y="186"/>
                  <a:pt x="981" y="185"/>
                </a:cubicBezTo>
                <a:cubicBezTo>
                  <a:pt x="981" y="185"/>
                  <a:pt x="981" y="186"/>
                  <a:pt x="981" y="186"/>
                </a:cubicBezTo>
                <a:cubicBezTo>
                  <a:pt x="980" y="186"/>
                  <a:pt x="980" y="186"/>
                  <a:pt x="980" y="186"/>
                </a:cubicBezTo>
                <a:cubicBezTo>
                  <a:pt x="980" y="186"/>
                  <a:pt x="980" y="186"/>
                  <a:pt x="980" y="185"/>
                </a:cubicBezTo>
                <a:cubicBezTo>
                  <a:pt x="980" y="185"/>
                  <a:pt x="980" y="185"/>
                  <a:pt x="980" y="185"/>
                </a:cubicBezTo>
                <a:cubicBezTo>
                  <a:pt x="980" y="185"/>
                  <a:pt x="979" y="185"/>
                  <a:pt x="979" y="185"/>
                </a:cubicBezTo>
                <a:cubicBezTo>
                  <a:pt x="979" y="185"/>
                  <a:pt x="979" y="185"/>
                  <a:pt x="979" y="185"/>
                </a:cubicBezTo>
                <a:cubicBezTo>
                  <a:pt x="979" y="185"/>
                  <a:pt x="980" y="185"/>
                  <a:pt x="980" y="185"/>
                </a:cubicBezTo>
                <a:cubicBezTo>
                  <a:pt x="980" y="185"/>
                  <a:pt x="981" y="185"/>
                  <a:pt x="981" y="184"/>
                </a:cubicBezTo>
                <a:cubicBezTo>
                  <a:pt x="982" y="184"/>
                  <a:pt x="982" y="184"/>
                  <a:pt x="981" y="184"/>
                </a:cubicBezTo>
                <a:cubicBezTo>
                  <a:pt x="981" y="184"/>
                  <a:pt x="980" y="184"/>
                  <a:pt x="981" y="184"/>
                </a:cubicBezTo>
                <a:cubicBezTo>
                  <a:pt x="981" y="184"/>
                  <a:pt x="981" y="183"/>
                  <a:pt x="982" y="183"/>
                </a:cubicBezTo>
                <a:cubicBezTo>
                  <a:pt x="982" y="183"/>
                  <a:pt x="982" y="183"/>
                  <a:pt x="982" y="183"/>
                </a:cubicBezTo>
                <a:cubicBezTo>
                  <a:pt x="983" y="183"/>
                  <a:pt x="983" y="183"/>
                  <a:pt x="983" y="183"/>
                </a:cubicBezTo>
                <a:cubicBezTo>
                  <a:pt x="983" y="182"/>
                  <a:pt x="983" y="182"/>
                  <a:pt x="983" y="182"/>
                </a:cubicBezTo>
                <a:cubicBezTo>
                  <a:pt x="982" y="182"/>
                  <a:pt x="983" y="182"/>
                  <a:pt x="983" y="182"/>
                </a:cubicBezTo>
                <a:cubicBezTo>
                  <a:pt x="983" y="182"/>
                  <a:pt x="984" y="182"/>
                  <a:pt x="984" y="182"/>
                </a:cubicBezTo>
                <a:cubicBezTo>
                  <a:pt x="985" y="181"/>
                  <a:pt x="985" y="181"/>
                  <a:pt x="985" y="181"/>
                </a:cubicBezTo>
                <a:cubicBezTo>
                  <a:pt x="985" y="181"/>
                  <a:pt x="985" y="180"/>
                  <a:pt x="986" y="180"/>
                </a:cubicBezTo>
                <a:cubicBezTo>
                  <a:pt x="986" y="179"/>
                  <a:pt x="986" y="179"/>
                  <a:pt x="986" y="178"/>
                </a:cubicBezTo>
                <a:cubicBezTo>
                  <a:pt x="986" y="178"/>
                  <a:pt x="986" y="177"/>
                  <a:pt x="985" y="177"/>
                </a:cubicBezTo>
                <a:cubicBezTo>
                  <a:pt x="985" y="176"/>
                  <a:pt x="984" y="175"/>
                  <a:pt x="983" y="175"/>
                </a:cubicBezTo>
                <a:cubicBezTo>
                  <a:pt x="982" y="175"/>
                  <a:pt x="981" y="175"/>
                  <a:pt x="980" y="175"/>
                </a:cubicBezTo>
                <a:cubicBezTo>
                  <a:pt x="980" y="176"/>
                  <a:pt x="979" y="176"/>
                  <a:pt x="979" y="177"/>
                </a:cubicBezTo>
                <a:cubicBezTo>
                  <a:pt x="979" y="177"/>
                  <a:pt x="978" y="176"/>
                  <a:pt x="978" y="176"/>
                </a:cubicBezTo>
                <a:cubicBezTo>
                  <a:pt x="977" y="176"/>
                  <a:pt x="977" y="176"/>
                  <a:pt x="977" y="176"/>
                </a:cubicBezTo>
                <a:cubicBezTo>
                  <a:pt x="978" y="175"/>
                  <a:pt x="979" y="175"/>
                  <a:pt x="979" y="174"/>
                </a:cubicBezTo>
                <a:cubicBezTo>
                  <a:pt x="979" y="174"/>
                  <a:pt x="979" y="173"/>
                  <a:pt x="979" y="173"/>
                </a:cubicBezTo>
                <a:cubicBezTo>
                  <a:pt x="979" y="173"/>
                  <a:pt x="978" y="172"/>
                  <a:pt x="977" y="171"/>
                </a:cubicBezTo>
                <a:cubicBezTo>
                  <a:pt x="977" y="171"/>
                  <a:pt x="976" y="171"/>
                  <a:pt x="976" y="170"/>
                </a:cubicBezTo>
                <a:cubicBezTo>
                  <a:pt x="975" y="170"/>
                  <a:pt x="974" y="171"/>
                  <a:pt x="974" y="170"/>
                </a:cubicBezTo>
                <a:cubicBezTo>
                  <a:pt x="974" y="170"/>
                  <a:pt x="975" y="170"/>
                  <a:pt x="975" y="170"/>
                </a:cubicBezTo>
                <a:cubicBezTo>
                  <a:pt x="975" y="170"/>
                  <a:pt x="976" y="170"/>
                  <a:pt x="976" y="170"/>
                </a:cubicBezTo>
                <a:cubicBezTo>
                  <a:pt x="977" y="171"/>
                  <a:pt x="977" y="171"/>
                  <a:pt x="977" y="171"/>
                </a:cubicBezTo>
                <a:cubicBezTo>
                  <a:pt x="977" y="171"/>
                  <a:pt x="978" y="171"/>
                  <a:pt x="978" y="171"/>
                </a:cubicBezTo>
                <a:cubicBezTo>
                  <a:pt x="978" y="171"/>
                  <a:pt x="978" y="170"/>
                  <a:pt x="977" y="170"/>
                </a:cubicBezTo>
                <a:cubicBezTo>
                  <a:pt x="977" y="170"/>
                  <a:pt x="977" y="168"/>
                  <a:pt x="977" y="168"/>
                </a:cubicBezTo>
                <a:cubicBezTo>
                  <a:pt x="977" y="168"/>
                  <a:pt x="977" y="167"/>
                  <a:pt x="976" y="167"/>
                </a:cubicBezTo>
                <a:cubicBezTo>
                  <a:pt x="976" y="167"/>
                  <a:pt x="975" y="166"/>
                  <a:pt x="975" y="166"/>
                </a:cubicBezTo>
                <a:cubicBezTo>
                  <a:pt x="975" y="165"/>
                  <a:pt x="974" y="165"/>
                  <a:pt x="973" y="165"/>
                </a:cubicBezTo>
                <a:cubicBezTo>
                  <a:pt x="972" y="164"/>
                  <a:pt x="972" y="165"/>
                  <a:pt x="972" y="165"/>
                </a:cubicBezTo>
                <a:cubicBezTo>
                  <a:pt x="972" y="164"/>
                  <a:pt x="971" y="163"/>
                  <a:pt x="971" y="162"/>
                </a:cubicBezTo>
                <a:cubicBezTo>
                  <a:pt x="971" y="162"/>
                  <a:pt x="970" y="161"/>
                  <a:pt x="970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0" y="158"/>
                  <a:pt x="970" y="158"/>
                  <a:pt x="969" y="158"/>
                </a:cubicBezTo>
                <a:cubicBezTo>
                  <a:pt x="968" y="157"/>
                  <a:pt x="968" y="157"/>
                  <a:pt x="968" y="156"/>
                </a:cubicBezTo>
                <a:cubicBezTo>
                  <a:pt x="967" y="156"/>
                  <a:pt x="967" y="156"/>
                  <a:pt x="967" y="156"/>
                </a:cubicBezTo>
                <a:cubicBezTo>
                  <a:pt x="966" y="156"/>
                  <a:pt x="965" y="155"/>
                  <a:pt x="965" y="155"/>
                </a:cubicBezTo>
                <a:cubicBezTo>
                  <a:pt x="965" y="155"/>
                  <a:pt x="964" y="155"/>
                  <a:pt x="964" y="155"/>
                </a:cubicBezTo>
                <a:cubicBezTo>
                  <a:pt x="964" y="156"/>
                  <a:pt x="963" y="156"/>
                  <a:pt x="963" y="156"/>
                </a:cubicBezTo>
                <a:cubicBezTo>
                  <a:pt x="962" y="156"/>
                  <a:pt x="961" y="156"/>
                  <a:pt x="960" y="155"/>
                </a:cubicBezTo>
                <a:cubicBezTo>
                  <a:pt x="960" y="155"/>
                  <a:pt x="959" y="155"/>
                  <a:pt x="959" y="155"/>
                </a:cubicBezTo>
                <a:cubicBezTo>
                  <a:pt x="960" y="155"/>
                  <a:pt x="961" y="155"/>
                  <a:pt x="961" y="155"/>
                </a:cubicBezTo>
                <a:cubicBezTo>
                  <a:pt x="962" y="156"/>
                  <a:pt x="962" y="155"/>
                  <a:pt x="962" y="155"/>
                </a:cubicBezTo>
                <a:cubicBezTo>
                  <a:pt x="963" y="155"/>
                  <a:pt x="963" y="154"/>
                  <a:pt x="964" y="154"/>
                </a:cubicBezTo>
                <a:cubicBezTo>
                  <a:pt x="964" y="154"/>
                  <a:pt x="965" y="154"/>
                  <a:pt x="965" y="154"/>
                </a:cubicBezTo>
                <a:cubicBezTo>
                  <a:pt x="965" y="154"/>
                  <a:pt x="965" y="154"/>
                  <a:pt x="965" y="153"/>
                </a:cubicBezTo>
                <a:cubicBezTo>
                  <a:pt x="965" y="153"/>
                  <a:pt x="964" y="153"/>
                  <a:pt x="964" y="153"/>
                </a:cubicBezTo>
                <a:cubicBezTo>
                  <a:pt x="964" y="153"/>
                  <a:pt x="965" y="152"/>
                  <a:pt x="964" y="152"/>
                </a:cubicBezTo>
                <a:cubicBezTo>
                  <a:pt x="964" y="153"/>
                  <a:pt x="963" y="153"/>
                  <a:pt x="963" y="153"/>
                </a:cubicBezTo>
                <a:cubicBezTo>
                  <a:pt x="962" y="153"/>
                  <a:pt x="962" y="153"/>
                  <a:pt x="962" y="153"/>
                </a:cubicBezTo>
                <a:cubicBezTo>
                  <a:pt x="962" y="153"/>
                  <a:pt x="964" y="152"/>
                  <a:pt x="964" y="152"/>
                </a:cubicBezTo>
                <a:cubicBezTo>
                  <a:pt x="964" y="152"/>
                  <a:pt x="965" y="152"/>
                  <a:pt x="965" y="152"/>
                </a:cubicBezTo>
                <a:cubicBezTo>
                  <a:pt x="966" y="152"/>
                  <a:pt x="966" y="151"/>
                  <a:pt x="966" y="151"/>
                </a:cubicBezTo>
                <a:cubicBezTo>
                  <a:pt x="967" y="151"/>
                  <a:pt x="967" y="150"/>
                  <a:pt x="968" y="150"/>
                </a:cubicBezTo>
                <a:cubicBezTo>
                  <a:pt x="968" y="149"/>
                  <a:pt x="969" y="148"/>
                  <a:pt x="969" y="148"/>
                </a:cubicBezTo>
                <a:cubicBezTo>
                  <a:pt x="969" y="147"/>
                  <a:pt x="969" y="147"/>
                  <a:pt x="969" y="147"/>
                </a:cubicBezTo>
                <a:cubicBezTo>
                  <a:pt x="969" y="147"/>
                  <a:pt x="970" y="146"/>
                  <a:pt x="970" y="146"/>
                </a:cubicBezTo>
                <a:cubicBezTo>
                  <a:pt x="970" y="146"/>
                  <a:pt x="970" y="145"/>
                  <a:pt x="970" y="145"/>
                </a:cubicBezTo>
                <a:cubicBezTo>
                  <a:pt x="969" y="145"/>
                  <a:pt x="969" y="144"/>
                  <a:pt x="968" y="144"/>
                </a:cubicBezTo>
                <a:cubicBezTo>
                  <a:pt x="968" y="145"/>
                  <a:pt x="967" y="145"/>
                  <a:pt x="966" y="145"/>
                </a:cubicBezTo>
                <a:cubicBezTo>
                  <a:pt x="966" y="144"/>
                  <a:pt x="965" y="144"/>
                  <a:pt x="964" y="145"/>
                </a:cubicBezTo>
                <a:cubicBezTo>
                  <a:pt x="964" y="145"/>
                  <a:pt x="963" y="145"/>
                  <a:pt x="963" y="144"/>
                </a:cubicBezTo>
                <a:cubicBezTo>
                  <a:pt x="962" y="144"/>
                  <a:pt x="962" y="144"/>
                  <a:pt x="962" y="145"/>
                </a:cubicBezTo>
                <a:cubicBezTo>
                  <a:pt x="961" y="145"/>
                  <a:pt x="960" y="145"/>
                  <a:pt x="960" y="145"/>
                </a:cubicBezTo>
                <a:cubicBezTo>
                  <a:pt x="959" y="145"/>
                  <a:pt x="958" y="146"/>
                  <a:pt x="958" y="146"/>
                </a:cubicBezTo>
                <a:cubicBezTo>
                  <a:pt x="958" y="146"/>
                  <a:pt x="959" y="145"/>
                  <a:pt x="959" y="145"/>
                </a:cubicBezTo>
                <a:cubicBezTo>
                  <a:pt x="959" y="145"/>
                  <a:pt x="959" y="145"/>
                  <a:pt x="958" y="145"/>
                </a:cubicBezTo>
                <a:cubicBezTo>
                  <a:pt x="958" y="145"/>
                  <a:pt x="958" y="145"/>
                  <a:pt x="957" y="145"/>
                </a:cubicBezTo>
                <a:cubicBezTo>
                  <a:pt x="957" y="145"/>
                  <a:pt x="957" y="145"/>
                  <a:pt x="957" y="145"/>
                </a:cubicBezTo>
                <a:cubicBezTo>
                  <a:pt x="958" y="144"/>
                  <a:pt x="959" y="144"/>
                  <a:pt x="960" y="144"/>
                </a:cubicBezTo>
                <a:cubicBezTo>
                  <a:pt x="960" y="144"/>
                  <a:pt x="960" y="144"/>
                  <a:pt x="959" y="144"/>
                </a:cubicBezTo>
                <a:cubicBezTo>
                  <a:pt x="959" y="144"/>
                  <a:pt x="958" y="144"/>
                  <a:pt x="958" y="143"/>
                </a:cubicBezTo>
                <a:cubicBezTo>
                  <a:pt x="957" y="143"/>
                  <a:pt x="958" y="143"/>
                  <a:pt x="958" y="143"/>
                </a:cubicBezTo>
                <a:cubicBezTo>
                  <a:pt x="958" y="143"/>
                  <a:pt x="959" y="144"/>
                  <a:pt x="959" y="143"/>
                </a:cubicBezTo>
                <a:cubicBezTo>
                  <a:pt x="959" y="143"/>
                  <a:pt x="959" y="143"/>
                  <a:pt x="960" y="143"/>
                </a:cubicBezTo>
                <a:cubicBezTo>
                  <a:pt x="960" y="143"/>
                  <a:pt x="960" y="142"/>
                  <a:pt x="961" y="142"/>
                </a:cubicBezTo>
                <a:cubicBezTo>
                  <a:pt x="962" y="142"/>
                  <a:pt x="962" y="141"/>
                  <a:pt x="963" y="141"/>
                </a:cubicBezTo>
                <a:cubicBezTo>
                  <a:pt x="963" y="140"/>
                  <a:pt x="964" y="140"/>
                  <a:pt x="964" y="140"/>
                </a:cubicBezTo>
                <a:cubicBezTo>
                  <a:pt x="964" y="140"/>
                  <a:pt x="964" y="139"/>
                  <a:pt x="964" y="139"/>
                </a:cubicBezTo>
                <a:cubicBezTo>
                  <a:pt x="964" y="139"/>
                  <a:pt x="964" y="138"/>
                  <a:pt x="964" y="138"/>
                </a:cubicBezTo>
                <a:cubicBezTo>
                  <a:pt x="963" y="138"/>
                  <a:pt x="963" y="138"/>
                  <a:pt x="963" y="139"/>
                </a:cubicBezTo>
                <a:cubicBezTo>
                  <a:pt x="962" y="139"/>
                  <a:pt x="962" y="139"/>
                  <a:pt x="962" y="138"/>
                </a:cubicBezTo>
                <a:cubicBezTo>
                  <a:pt x="961" y="138"/>
                  <a:pt x="961" y="139"/>
                  <a:pt x="960" y="139"/>
                </a:cubicBezTo>
                <a:cubicBezTo>
                  <a:pt x="960" y="139"/>
                  <a:pt x="960" y="139"/>
                  <a:pt x="959" y="139"/>
                </a:cubicBezTo>
                <a:cubicBezTo>
                  <a:pt x="959" y="139"/>
                  <a:pt x="958" y="139"/>
                  <a:pt x="958" y="139"/>
                </a:cubicBezTo>
                <a:cubicBezTo>
                  <a:pt x="957" y="139"/>
                  <a:pt x="957" y="139"/>
                  <a:pt x="957" y="139"/>
                </a:cubicBezTo>
                <a:cubicBezTo>
                  <a:pt x="957" y="139"/>
                  <a:pt x="956" y="139"/>
                  <a:pt x="956" y="139"/>
                </a:cubicBezTo>
                <a:cubicBezTo>
                  <a:pt x="956" y="139"/>
                  <a:pt x="956" y="139"/>
                  <a:pt x="956" y="139"/>
                </a:cubicBezTo>
                <a:cubicBezTo>
                  <a:pt x="956" y="139"/>
                  <a:pt x="955" y="138"/>
                  <a:pt x="955" y="138"/>
                </a:cubicBezTo>
                <a:cubicBezTo>
                  <a:pt x="955" y="138"/>
                  <a:pt x="955" y="139"/>
                  <a:pt x="955" y="139"/>
                </a:cubicBezTo>
                <a:cubicBezTo>
                  <a:pt x="955" y="140"/>
                  <a:pt x="955" y="140"/>
                  <a:pt x="955" y="140"/>
                </a:cubicBezTo>
                <a:cubicBezTo>
                  <a:pt x="955" y="140"/>
                  <a:pt x="954" y="140"/>
                  <a:pt x="954" y="140"/>
                </a:cubicBezTo>
                <a:cubicBezTo>
                  <a:pt x="954" y="141"/>
                  <a:pt x="954" y="141"/>
                  <a:pt x="954" y="141"/>
                </a:cubicBezTo>
                <a:cubicBezTo>
                  <a:pt x="955" y="141"/>
                  <a:pt x="954" y="141"/>
                  <a:pt x="954" y="141"/>
                </a:cubicBezTo>
                <a:cubicBezTo>
                  <a:pt x="953" y="141"/>
                  <a:pt x="953" y="141"/>
                  <a:pt x="953" y="141"/>
                </a:cubicBezTo>
                <a:cubicBezTo>
                  <a:pt x="953" y="141"/>
                  <a:pt x="953" y="141"/>
                  <a:pt x="953" y="142"/>
                </a:cubicBezTo>
                <a:cubicBezTo>
                  <a:pt x="953" y="142"/>
                  <a:pt x="953" y="142"/>
                  <a:pt x="953" y="142"/>
                </a:cubicBezTo>
                <a:cubicBezTo>
                  <a:pt x="952" y="142"/>
                  <a:pt x="953" y="142"/>
                  <a:pt x="953" y="143"/>
                </a:cubicBezTo>
                <a:cubicBezTo>
                  <a:pt x="953" y="143"/>
                  <a:pt x="954" y="143"/>
                  <a:pt x="953" y="143"/>
                </a:cubicBezTo>
                <a:cubicBezTo>
                  <a:pt x="953" y="143"/>
                  <a:pt x="953" y="143"/>
                  <a:pt x="953" y="143"/>
                </a:cubicBezTo>
                <a:cubicBezTo>
                  <a:pt x="952" y="143"/>
                  <a:pt x="952" y="143"/>
                  <a:pt x="952" y="143"/>
                </a:cubicBezTo>
                <a:cubicBezTo>
                  <a:pt x="952" y="143"/>
                  <a:pt x="951" y="143"/>
                  <a:pt x="951" y="143"/>
                </a:cubicBezTo>
                <a:cubicBezTo>
                  <a:pt x="951" y="143"/>
                  <a:pt x="951" y="143"/>
                  <a:pt x="950" y="144"/>
                </a:cubicBezTo>
                <a:close/>
                <a:moveTo>
                  <a:pt x="952" y="158"/>
                </a:moveTo>
                <a:cubicBezTo>
                  <a:pt x="952" y="158"/>
                  <a:pt x="952" y="157"/>
                  <a:pt x="952" y="157"/>
                </a:cubicBezTo>
                <a:cubicBezTo>
                  <a:pt x="951" y="157"/>
                  <a:pt x="951" y="157"/>
                  <a:pt x="951" y="158"/>
                </a:cubicBezTo>
                <a:cubicBezTo>
                  <a:pt x="951" y="159"/>
                  <a:pt x="951" y="159"/>
                  <a:pt x="952" y="159"/>
                </a:cubicBezTo>
                <a:cubicBezTo>
                  <a:pt x="952" y="159"/>
                  <a:pt x="952" y="159"/>
                  <a:pt x="952" y="158"/>
                </a:cubicBezTo>
                <a:close/>
                <a:moveTo>
                  <a:pt x="950" y="159"/>
                </a:moveTo>
                <a:cubicBezTo>
                  <a:pt x="950" y="159"/>
                  <a:pt x="950" y="158"/>
                  <a:pt x="951" y="158"/>
                </a:cubicBezTo>
                <a:cubicBezTo>
                  <a:pt x="951" y="157"/>
                  <a:pt x="951" y="157"/>
                  <a:pt x="951" y="157"/>
                </a:cubicBezTo>
                <a:cubicBezTo>
                  <a:pt x="951" y="156"/>
                  <a:pt x="951" y="156"/>
                  <a:pt x="951" y="156"/>
                </a:cubicBezTo>
                <a:cubicBezTo>
                  <a:pt x="951" y="156"/>
                  <a:pt x="950" y="155"/>
                  <a:pt x="950" y="156"/>
                </a:cubicBezTo>
                <a:cubicBezTo>
                  <a:pt x="950" y="156"/>
                  <a:pt x="950" y="156"/>
                  <a:pt x="950" y="157"/>
                </a:cubicBezTo>
                <a:cubicBezTo>
                  <a:pt x="950" y="157"/>
                  <a:pt x="951" y="156"/>
                  <a:pt x="950" y="157"/>
                </a:cubicBezTo>
                <a:cubicBezTo>
                  <a:pt x="950" y="157"/>
                  <a:pt x="950" y="157"/>
                  <a:pt x="949" y="158"/>
                </a:cubicBezTo>
                <a:cubicBezTo>
                  <a:pt x="949" y="158"/>
                  <a:pt x="949" y="158"/>
                  <a:pt x="949" y="159"/>
                </a:cubicBezTo>
                <a:cubicBezTo>
                  <a:pt x="949" y="160"/>
                  <a:pt x="949" y="160"/>
                  <a:pt x="949" y="160"/>
                </a:cubicBezTo>
                <a:cubicBezTo>
                  <a:pt x="949" y="160"/>
                  <a:pt x="950" y="160"/>
                  <a:pt x="950" y="159"/>
                </a:cubicBezTo>
                <a:close/>
                <a:moveTo>
                  <a:pt x="947" y="158"/>
                </a:moveTo>
                <a:cubicBezTo>
                  <a:pt x="947" y="158"/>
                  <a:pt x="948" y="158"/>
                  <a:pt x="948" y="157"/>
                </a:cubicBezTo>
                <a:cubicBezTo>
                  <a:pt x="948" y="157"/>
                  <a:pt x="947" y="156"/>
                  <a:pt x="947" y="156"/>
                </a:cubicBezTo>
                <a:cubicBezTo>
                  <a:pt x="946" y="156"/>
                  <a:pt x="946" y="156"/>
                  <a:pt x="946" y="156"/>
                </a:cubicBezTo>
                <a:cubicBezTo>
                  <a:pt x="945" y="157"/>
                  <a:pt x="945" y="157"/>
                  <a:pt x="945" y="157"/>
                </a:cubicBezTo>
                <a:cubicBezTo>
                  <a:pt x="946" y="157"/>
                  <a:pt x="947" y="157"/>
                  <a:pt x="947" y="157"/>
                </a:cubicBezTo>
                <a:cubicBezTo>
                  <a:pt x="947" y="158"/>
                  <a:pt x="946" y="158"/>
                  <a:pt x="947" y="158"/>
                </a:cubicBezTo>
                <a:close/>
                <a:moveTo>
                  <a:pt x="949" y="154"/>
                </a:moveTo>
                <a:cubicBezTo>
                  <a:pt x="949" y="155"/>
                  <a:pt x="949" y="155"/>
                  <a:pt x="948" y="155"/>
                </a:cubicBezTo>
                <a:cubicBezTo>
                  <a:pt x="948" y="155"/>
                  <a:pt x="948" y="155"/>
                  <a:pt x="948" y="155"/>
                </a:cubicBezTo>
                <a:cubicBezTo>
                  <a:pt x="948" y="156"/>
                  <a:pt x="948" y="157"/>
                  <a:pt x="948" y="157"/>
                </a:cubicBezTo>
                <a:cubicBezTo>
                  <a:pt x="948" y="157"/>
                  <a:pt x="949" y="156"/>
                  <a:pt x="949" y="155"/>
                </a:cubicBezTo>
                <a:cubicBezTo>
                  <a:pt x="950" y="155"/>
                  <a:pt x="950" y="154"/>
                  <a:pt x="949" y="154"/>
                </a:cubicBezTo>
                <a:close/>
                <a:moveTo>
                  <a:pt x="948" y="152"/>
                </a:moveTo>
                <a:cubicBezTo>
                  <a:pt x="948" y="151"/>
                  <a:pt x="947" y="151"/>
                  <a:pt x="947" y="152"/>
                </a:cubicBezTo>
                <a:cubicBezTo>
                  <a:pt x="947" y="152"/>
                  <a:pt x="947" y="152"/>
                  <a:pt x="948" y="152"/>
                </a:cubicBezTo>
                <a:cubicBezTo>
                  <a:pt x="948" y="152"/>
                  <a:pt x="948" y="153"/>
                  <a:pt x="948" y="153"/>
                </a:cubicBezTo>
                <a:cubicBezTo>
                  <a:pt x="948" y="153"/>
                  <a:pt x="948" y="154"/>
                  <a:pt x="948" y="153"/>
                </a:cubicBezTo>
                <a:cubicBezTo>
                  <a:pt x="949" y="153"/>
                  <a:pt x="949" y="153"/>
                  <a:pt x="950" y="153"/>
                </a:cubicBezTo>
                <a:cubicBezTo>
                  <a:pt x="950" y="153"/>
                  <a:pt x="950" y="152"/>
                  <a:pt x="949" y="152"/>
                </a:cubicBezTo>
                <a:cubicBezTo>
                  <a:pt x="949" y="152"/>
                  <a:pt x="949" y="152"/>
                  <a:pt x="948" y="152"/>
                </a:cubicBezTo>
                <a:close/>
                <a:moveTo>
                  <a:pt x="946" y="151"/>
                </a:moveTo>
                <a:cubicBezTo>
                  <a:pt x="946" y="151"/>
                  <a:pt x="945" y="152"/>
                  <a:pt x="945" y="152"/>
                </a:cubicBezTo>
                <a:cubicBezTo>
                  <a:pt x="945" y="152"/>
                  <a:pt x="946" y="152"/>
                  <a:pt x="946" y="152"/>
                </a:cubicBezTo>
                <a:cubicBezTo>
                  <a:pt x="946" y="151"/>
                  <a:pt x="947" y="151"/>
                  <a:pt x="946" y="151"/>
                </a:cubicBezTo>
                <a:close/>
                <a:moveTo>
                  <a:pt x="944" y="153"/>
                </a:moveTo>
                <a:cubicBezTo>
                  <a:pt x="944" y="153"/>
                  <a:pt x="945" y="152"/>
                  <a:pt x="944" y="152"/>
                </a:cubicBezTo>
                <a:cubicBezTo>
                  <a:pt x="944" y="152"/>
                  <a:pt x="943" y="153"/>
                  <a:pt x="944" y="153"/>
                </a:cubicBezTo>
                <a:close/>
                <a:moveTo>
                  <a:pt x="947" y="155"/>
                </a:moveTo>
                <a:cubicBezTo>
                  <a:pt x="947" y="155"/>
                  <a:pt x="947" y="155"/>
                  <a:pt x="947" y="155"/>
                </a:cubicBezTo>
                <a:cubicBezTo>
                  <a:pt x="947" y="155"/>
                  <a:pt x="948" y="155"/>
                  <a:pt x="947" y="155"/>
                </a:cubicBezTo>
                <a:close/>
                <a:moveTo>
                  <a:pt x="949" y="150"/>
                </a:moveTo>
                <a:cubicBezTo>
                  <a:pt x="948" y="150"/>
                  <a:pt x="948" y="150"/>
                  <a:pt x="948" y="151"/>
                </a:cubicBezTo>
                <a:cubicBezTo>
                  <a:pt x="947" y="151"/>
                  <a:pt x="948" y="151"/>
                  <a:pt x="949" y="151"/>
                </a:cubicBezTo>
                <a:cubicBezTo>
                  <a:pt x="949" y="151"/>
                  <a:pt x="949" y="150"/>
                  <a:pt x="949" y="150"/>
                </a:cubicBezTo>
                <a:close/>
                <a:moveTo>
                  <a:pt x="947" y="149"/>
                </a:moveTo>
                <a:cubicBezTo>
                  <a:pt x="947" y="149"/>
                  <a:pt x="948" y="149"/>
                  <a:pt x="947" y="149"/>
                </a:cubicBezTo>
                <a:cubicBezTo>
                  <a:pt x="947" y="148"/>
                  <a:pt x="946" y="149"/>
                  <a:pt x="947" y="149"/>
                </a:cubicBezTo>
                <a:cubicBezTo>
                  <a:pt x="947" y="149"/>
                  <a:pt x="947" y="149"/>
                  <a:pt x="947" y="149"/>
                </a:cubicBezTo>
                <a:close/>
                <a:moveTo>
                  <a:pt x="950" y="147"/>
                </a:moveTo>
                <a:cubicBezTo>
                  <a:pt x="950" y="147"/>
                  <a:pt x="949" y="147"/>
                  <a:pt x="949" y="147"/>
                </a:cubicBezTo>
                <a:cubicBezTo>
                  <a:pt x="949" y="147"/>
                  <a:pt x="949" y="147"/>
                  <a:pt x="949" y="146"/>
                </a:cubicBezTo>
                <a:cubicBezTo>
                  <a:pt x="949" y="146"/>
                  <a:pt x="949" y="146"/>
                  <a:pt x="949" y="146"/>
                </a:cubicBezTo>
                <a:cubicBezTo>
                  <a:pt x="949" y="146"/>
                  <a:pt x="948" y="146"/>
                  <a:pt x="948" y="146"/>
                </a:cubicBezTo>
                <a:cubicBezTo>
                  <a:pt x="948" y="145"/>
                  <a:pt x="948" y="145"/>
                  <a:pt x="948" y="145"/>
                </a:cubicBezTo>
                <a:cubicBezTo>
                  <a:pt x="947" y="145"/>
                  <a:pt x="947" y="145"/>
                  <a:pt x="947" y="145"/>
                </a:cubicBezTo>
                <a:cubicBezTo>
                  <a:pt x="948" y="146"/>
                  <a:pt x="947" y="145"/>
                  <a:pt x="947" y="145"/>
                </a:cubicBezTo>
                <a:cubicBezTo>
                  <a:pt x="946" y="146"/>
                  <a:pt x="946" y="146"/>
                  <a:pt x="946" y="146"/>
                </a:cubicBezTo>
                <a:cubicBezTo>
                  <a:pt x="946" y="146"/>
                  <a:pt x="945" y="146"/>
                  <a:pt x="945" y="146"/>
                </a:cubicBezTo>
                <a:cubicBezTo>
                  <a:pt x="945" y="147"/>
                  <a:pt x="946" y="147"/>
                  <a:pt x="946" y="147"/>
                </a:cubicBezTo>
                <a:cubicBezTo>
                  <a:pt x="947" y="147"/>
                  <a:pt x="947" y="147"/>
                  <a:pt x="947" y="147"/>
                </a:cubicBezTo>
                <a:cubicBezTo>
                  <a:pt x="947" y="147"/>
                  <a:pt x="947" y="147"/>
                  <a:pt x="947" y="148"/>
                </a:cubicBezTo>
                <a:cubicBezTo>
                  <a:pt x="947" y="148"/>
                  <a:pt x="948" y="148"/>
                  <a:pt x="948" y="148"/>
                </a:cubicBezTo>
                <a:cubicBezTo>
                  <a:pt x="949" y="148"/>
                  <a:pt x="949" y="148"/>
                  <a:pt x="949" y="149"/>
                </a:cubicBezTo>
                <a:cubicBezTo>
                  <a:pt x="949" y="149"/>
                  <a:pt x="949" y="149"/>
                  <a:pt x="950" y="148"/>
                </a:cubicBezTo>
                <a:cubicBezTo>
                  <a:pt x="950" y="148"/>
                  <a:pt x="950" y="148"/>
                  <a:pt x="950" y="147"/>
                </a:cubicBezTo>
                <a:close/>
                <a:moveTo>
                  <a:pt x="945" y="144"/>
                </a:moveTo>
                <a:cubicBezTo>
                  <a:pt x="946" y="143"/>
                  <a:pt x="945" y="143"/>
                  <a:pt x="945" y="143"/>
                </a:cubicBezTo>
                <a:cubicBezTo>
                  <a:pt x="945" y="143"/>
                  <a:pt x="944" y="143"/>
                  <a:pt x="944" y="144"/>
                </a:cubicBezTo>
                <a:cubicBezTo>
                  <a:pt x="944" y="144"/>
                  <a:pt x="945" y="144"/>
                  <a:pt x="945" y="144"/>
                </a:cubicBezTo>
                <a:close/>
                <a:moveTo>
                  <a:pt x="942" y="145"/>
                </a:moveTo>
                <a:cubicBezTo>
                  <a:pt x="942" y="145"/>
                  <a:pt x="942" y="145"/>
                  <a:pt x="942" y="145"/>
                </a:cubicBezTo>
                <a:cubicBezTo>
                  <a:pt x="942" y="145"/>
                  <a:pt x="943" y="145"/>
                  <a:pt x="942" y="146"/>
                </a:cubicBezTo>
                <a:cubicBezTo>
                  <a:pt x="942" y="146"/>
                  <a:pt x="943" y="145"/>
                  <a:pt x="943" y="145"/>
                </a:cubicBezTo>
                <a:cubicBezTo>
                  <a:pt x="944" y="145"/>
                  <a:pt x="944" y="145"/>
                  <a:pt x="944" y="145"/>
                </a:cubicBezTo>
                <a:cubicBezTo>
                  <a:pt x="943" y="145"/>
                  <a:pt x="943" y="144"/>
                  <a:pt x="942" y="145"/>
                </a:cubicBezTo>
                <a:close/>
                <a:moveTo>
                  <a:pt x="942" y="148"/>
                </a:moveTo>
                <a:cubicBezTo>
                  <a:pt x="942" y="149"/>
                  <a:pt x="943" y="148"/>
                  <a:pt x="943" y="148"/>
                </a:cubicBezTo>
                <a:cubicBezTo>
                  <a:pt x="943" y="148"/>
                  <a:pt x="943" y="148"/>
                  <a:pt x="942" y="148"/>
                </a:cubicBezTo>
                <a:cubicBezTo>
                  <a:pt x="942" y="147"/>
                  <a:pt x="943" y="147"/>
                  <a:pt x="943" y="147"/>
                </a:cubicBezTo>
                <a:cubicBezTo>
                  <a:pt x="943" y="147"/>
                  <a:pt x="943" y="147"/>
                  <a:pt x="943" y="147"/>
                </a:cubicBezTo>
                <a:cubicBezTo>
                  <a:pt x="943" y="147"/>
                  <a:pt x="942" y="146"/>
                  <a:pt x="942" y="147"/>
                </a:cubicBezTo>
                <a:cubicBezTo>
                  <a:pt x="942" y="147"/>
                  <a:pt x="942" y="147"/>
                  <a:pt x="942" y="147"/>
                </a:cubicBezTo>
                <a:cubicBezTo>
                  <a:pt x="941" y="148"/>
                  <a:pt x="942" y="148"/>
                  <a:pt x="942" y="148"/>
                </a:cubicBezTo>
                <a:close/>
                <a:moveTo>
                  <a:pt x="941" y="149"/>
                </a:moveTo>
                <a:cubicBezTo>
                  <a:pt x="941" y="149"/>
                  <a:pt x="941" y="149"/>
                  <a:pt x="941" y="149"/>
                </a:cubicBezTo>
                <a:cubicBezTo>
                  <a:pt x="942" y="149"/>
                  <a:pt x="942" y="149"/>
                  <a:pt x="941" y="149"/>
                </a:cubicBezTo>
                <a:close/>
                <a:moveTo>
                  <a:pt x="946" y="141"/>
                </a:moveTo>
                <a:cubicBezTo>
                  <a:pt x="946" y="141"/>
                  <a:pt x="945" y="142"/>
                  <a:pt x="945" y="141"/>
                </a:cubicBezTo>
                <a:cubicBezTo>
                  <a:pt x="945" y="141"/>
                  <a:pt x="944" y="141"/>
                  <a:pt x="944" y="142"/>
                </a:cubicBezTo>
                <a:cubicBezTo>
                  <a:pt x="944" y="142"/>
                  <a:pt x="944" y="142"/>
                  <a:pt x="945" y="142"/>
                </a:cubicBezTo>
                <a:cubicBezTo>
                  <a:pt x="945" y="142"/>
                  <a:pt x="945" y="142"/>
                  <a:pt x="944" y="143"/>
                </a:cubicBezTo>
                <a:cubicBezTo>
                  <a:pt x="944" y="143"/>
                  <a:pt x="945" y="143"/>
                  <a:pt x="945" y="143"/>
                </a:cubicBezTo>
                <a:cubicBezTo>
                  <a:pt x="945" y="143"/>
                  <a:pt x="946" y="143"/>
                  <a:pt x="946" y="143"/>
                </a:cubicBezTo>
                <a:cubicBezTo>
                  <a:pt x="946" y="143"/>
                  <a:pt x="946" y="142"/>
                  <a:pt x="946" y="142"/>
                </a:cubicBezTo>
                <a:cubicBezTo>
                  <a:pt x="947" y="142"/>
                  <a:pt x="946" y="143"/>
                  <a:pt x="946" y="143"/>
                </a:cubicBezTo>
                <a:cubicBezTo>
                  <a:pt x="946" y="143"/>
                  <a:pt x="947" y="143"/>
                  <a:pt x="947" y="143"/>
                </a:cubicBezTo>
                <a:cubicBezTo>
                  <a:pt x="947" y="142"/>
                  <a:pt x="948" y="142"/>
                  <a:pt x="948" y="142"/>
                </a:cubicBezTo>
                <a:cubicBezTo>
                  <a:pt x="947" y="142"/>
                  <a:pt x="947" y="142"/>
                  <a:pt x="947" y="142"/>
                </a:cubicBezTo>
                <a:cubicBezTo>
                  <a:pt x="948" y="141"/>
                  <a:pt x="948" y="141"/>
                  <a:pt x="948" y="141"/>
                </a:cubicBezTo>
                <a:cubicBezTo>
                  <a:pt x="949" y="141"/>
                  <a:pt x="948" y="141"/>
                  <a:pt x="948" y="141"/>
                </a:cubicBezTo>
                <a:cubicBezTo>
                  <a:pt x="949" y="140"/>
                  <a:pt x="949" y="140"/>
                  <a:pt x="949" y="140"/>
                </a:cubicBezTo>
                <a:cubicBezTo>
                  <a:pt x="949" y="139"/>
                  <a:pt x="949" y="139"/>
                  <a:pt x="948" y="139"/>
                </a:cubicBezTo>
                <a:cubicBezTo>
                  <a:pt x="948" y="139"/>
                  <a:pt x="947" y="140"/>
                  <a:pt x="947" y="140"/>
                </a:cubicBezTo>
                <a:cubicBezTo>
                  <a:pt x="946" y="140"/>
                  <a:pt x="946" y="140"/>
                  <a:pt x="946" y="141"/>
                </a:cubicBezTo>
                <a:close/>
                <a:moveTo>
                  <a:pt x="964" y="137"/>
                </a:moveTo>
                <a:cubicBezTo>
                  <a:pt x="964" y="137"/>
                  <a:pt x="965" y="137"/>
                  <a:pt x="965" y="137"/>
                </a:cubicBezTo>
                <a:cubicBezTo>
                  <a:pt x="965" y="137"/>
                  <a:pt x="966" y="137"/>
                  <a:pt x="966" y="137"/>
                </a:cubicBezTo>
                <a:cubicBezTo>
                  <a:pt x="966" y="137"/>
                  <a:pt x="967" y="136"/>
                  <a:pt x="966" y="136"/>
                </a:cubicBezTo>
                <a:cubicBezTo>
                  <a:pt x="966" y="136"/>
                  <a:pt x="966" y="136"/>
                  <a:pt x="965" y="136"/>
                </a:cubicBezTo>
                <a:cubicBezTo>
                  <a:pt x="965" y="136"/>
                  <a:pt x="964" y="135"/>
                  <a:pt x="964" y="135"/>
                </a:cubicBezTo>
                <a:cubicBezTo>
                  <a:pt x="964" y="135"/>
                  <a:pt x="963" y="135"/>
                  <a:pt x="963" y="136"/>
                </a:cubicBezTo>
                <a:cubicBezTo>
                  <a:pt x="964" y="136"/>
                  <a:pt x="964" y="137"/>
                  <a:pt x="964" y="137"/>
                </a:cubicBezTo>
                <a:close/>
                <a:moveTo>
                  <a:pt x="965" y="138"/>
                </a:moveTo>
                <a:cubicBezTo>
                  <a:pt x="965" y="138"/>
                  <a:pt x="965" y="137"/>
                  <a:pt x="965" y="137"/>
                </a:cubicBezTo>
                <a:cubicBezTo>
                  <a:pt x="965" y="137"/>
                  <a:pt x="965" y="138"/>
                  <a:pt x="965" y="138"/>
                </a:cubicBezTo>
                <a:close/>
                <a:moveTo>
                  <a:pt x="964" y="137"/>
                </a:moveTo>
                <a:cubicBezTo>
                  <a:pt x="964" y="137"/>
                  <a:pt x="964" y="137"/>
                  <a:pt x="963" y="137"/>
                </a:cubicBezTo>
                <a:cubicBezTo>
                  <a:pt x="963" y="136"/>
                  <a:pt x="963" y="137"/>
                  <a:pt x="963" y="137"/>
                </a:cubicBezTo>
                <a:cubicBezTo>
                  <a:pt x="963" y="138"/>
                  <a:pt x="964" y="138"/>
                  <a:pt x="964" y="137"/>
                </a:cubicBezTo>
                <a:close/>
                <a:moveTo>
                  <a:pt x="966" y="135"/>
                </a:moveTo>
                <a:cubicBezTo>
                  <a:pt x="966" y="135"/>
                  <a:pt x="966" y="134"/>
                  <a:pt x="966" y="134"/>
                </a:cubicBezTo>
                <a:cubicBezTo>
                  <a:pt x="965" y="133"/>
                  <a:pt x="965" y="134"/>
                  <a:pt x="965" y="134"/>
                </a:cubicBezTo>
                <a:cubicBezTo>
                  <a:pt x="965" y="135"/>
                  <a:pt x="966" y="135"/>
                  <a:pt x="966" y="135"/>
                </a:cubicBezTo>
                <a:close/>
                <a:moveTo>
                  <a:pt x="966" y="135"/>
                </a:moveTo>
                <a:cubicBezTo>
                  <a:pt x="966" y="135"/>
                  <a:pt x="966" y="135"/>
                  <a:pt x="966" y="135"/>
                </a:cubicBezTo>
                <a:cubicBezTo>
                  <a:pt x="966" y="135"/>
                  <a:pt x="966" y="135"/>
                  <a:pt x="966" y="135"/>
                </a:cubicBezTo>
                <a:close/>
                <a:moveTo>
                  <a:pt x="967" y="134"/>
                </a:moveTo>
                <a:cubicBezTo>
                  <a:pt x="967" y="134"/>
                  <a:pt x="967" y="134"/>
                  <a:pt x="967" y="135"/>
                </a:cubicBezTo>
                <a:cubicBezTo>
                  <a:pt x="966" y="135"/>
                  <a:pt x="967" y="135"/>
                  <a:pt x="967" y="135"/>
                </a:cubicBezTo>
                <a:cubicBezTo>
                  <a:pt x="968" y="134"/>
                  <a:pt x="968" y="134"/>
                  <a:pt x="967" y="134"/>
                </a:cubicBezTo>
                <a:close/>
                <a:moveTo>
                  <a:pt x="967" y="136"/>
                </a:moveTo>
                <a:cubicBezTo>
                  <a:pt x="967" y="136"/>
                  <a:pt x="967" y="136"/>
                  <a:pt x="968" y="135"/>
                </a:cubicBezTo>
                <a:cubicBezTo>
                  <a:pt x="968" y="135"/>
                  <a:pt x="968" y="135"/>
                  <a:pt x="967" y="135"/>
                </a:cubicBezTo>
                <a:cubicBezTo>
                  <a:pt x="967" y="135"/>
                  <a:pt x="966" y="135"/>
                  <a:pt x="967" y="136"/>
                </a:cubicBezTo>
                <a:close/>
                <a:moveTo>
                  <a:pt x="973" y="128"/>
                </a:moveTo>
                <a:cubicBezTo>
                  <a:pt x="974" y="128"/>
                  <a:pt x="974" y="128"/>
                  <a:pt x="974" y="129"/>
                </a:cubicBezTo>
                <a:cubicBezTo>
                  <a:pt x="974" y="129"/>
                  <a:pt x="974" y="129"/>
                  <a:pt x="974" y="130"/>
                </a:cubicBezTo>
                <a:cubicBezTo>
                  <a:pt x="973" y="130"/>
                  <a:pt x="974" y="130"/>
                  <a:pt x="974" y="131"/>
                </a:cubicBezTo>
                <a:cubicBezTo>
                  <a:pt x="974" y="131"/>
                  <a:pt x="974" y="130"/>
                  <a:pt x="974" y="130"/>
                </a:cubicBezTo>
                <a:cubicBezTo>
                  <a:pt x="975" y="129"/>
                  <a:pt x="975" y="129"/>
                  <a:pt x="975" y="129"/>
                </a:cubicBezTo>
                <a:cubicBezTo>
                  <a:pt x="975" y="128"/>
                  <a:pt x="975" y="128"/>
                  <a:pt x="975" y="128"/>
                </a:cubicBezTo>
                <a:cubicBezTo>
                  <a:pt x="975" y="127"/>
                  <a:pt x="975" y="127"/>
                  <a:pt x="975" y="127"/>
                </a:cubicBezTo>
                <a:cubicBezTo>
                  <a:pt x="974" y="127"/>
                  <a:pt x="975" y="127"/>
                  <a:pt x="974" y="127"/>
                </a:cubicBezTo>
                <a:cubicBezTo>
                  <a:pt x="974" y="127"/>
                  <a:pt x="974" y="127"/>
                  <a:pt x="974" y="128"/>
                </a:cubicBezTo>
                <a:cubicBezTo>
                  <a:pt x="974" y="128"/>
                  <a:pt x="973" y="128"/>
                  <a:pt x="973" y="128"/>
                </a:cubicBezTo>
                <a:cubicBezTo>
                  <a:pt x="972" y="127"/>
                  <a:pt x="972" y="128"/>
                  <a:pt x="972" y="128"/>
                </a:cubicBezTo>
                <a:cubicBezTo>
                  <a:pt x="972" y="128"/>
                  <a:pt x="973" y="128"/>
                  <a:pt x="973" y="128"/>
                </a:cubicBezTo>
                <a:close/>
                <a:moveTo>
                  <a:pt x="974" y="127"/>
                </a:moveTo>
                <a:cubicBezTo>
                  <a:pt x="974" y="127"/>
                  <a:pt x="974" y="127"/>
                  <a:pt x="974" y="126"/>
                </a:cubicBezTo>
                <a:cubicBezTo>
                  <a:pt x="975" y="126"/>
                  <a:pt x="974" y="126"/>
                  <a:pt x="974" y="126"/>
                </a:cubicBezTo>
                <a:cubicBezTo>
                  <a:pt x="974" y="126"/>
                  <a:pt x="974" y="126"/>
                  <a:pt x="974" y="126"/>
                </a:cubicBezTo>
                <a:cubicBezTo>
                  <a:pt x="973" y="127"/>
                  <a:pt x="973" y="126"/>
                  <a:pt x="973" y="126"/>
                </a:cubicBezTo>
                <a:cubicBezTo>
                  <a:pt x="973" y="127"/>
                  <a:pt x="973" y="127"/>
                  <a:pt x="974" y="127"/>
                </a:cubicBezTo>
                <a:close/>
                <a:moveTo>
                  <a:pt x="975" y="126"/>
                </a:moveTo>
                <a:cubicBezTo>
                  <a:pt x="976" y="126"/>
                  <a:pt x="976" y="125"/>
                  <a:pt x="975" y="125"/>
                </a:cubicBezTo>
                <a:cubicBezTo>
                  <a:pt x="975" y="125"/>
                  <a:pt x="975" y="125"/>
                  <a:pt x="975" y="126"/>
                </a:cubicBezTo>
                <a:cubicBezTo>
                  <a:pt x="975" y="126"/>
                  <a:pt x="975" y="127"/>
                  <a:pt x="975" y="126"/>
                </a:cubicBezTo>
                <a:close/>
                <a:moveTo>
                  <a:pt x="977" y="125"/>
                </a:moveTo>
                <a:cubicBezTo>
                  <a:pt x="977" y="125"/>
                  <a:pt x="977" y="125"/>
                  <a:pt x="976" y="124"/>
                </a:cubicBezTo>
                <a:cubicBezTo>
                  <a:pt x="976" y="124"/>
                  <a:pt x="976" y="125"/>
                  <a:pt x="976" y="125"/>
                </a:cubicBezTo>
                <a:cubicBezTo>
                  <a:pt x="976" y="126"/>
                  <a:pt x="977" y="126"/>
                  <a:pt x="977" y="125"/>
                </a:cubicBezTo>
                <a:close/>
                <a:moveTo>
                  <a:pt x="976" y="126"/>
                </a:moveTo>
                <a:cubicBezTo>
                  <a:pt x="977" y="126"/>
                  <a:pt x="977" y="126"/>
                  <a:pt x="976" y="126"/>
                </a:cubicBezTo>
                <a:cubicBezTo>
                  <a:pt x="976" y="126"/>
                  <a:pt x="976" y="126"/>
                  <a:pt x="976" y="126"/>
                </a:cubicBezTo>
                <a:close/>
                <a:moveTo>
                  <a:pt x="948" y="120"/>
                </a:moveTo>
                <a:cubicBezTo>
                  <a:pt x="948" y="120"/>
                  <a:pt x="948" y="120"/>
                  <a:pt x="948" y="121"/>
                </a:cubicBezTo>
                <a:cubicBezTo>
                  <a:pt x="949" y="121"/>
                  <a:pt x="949" y="120"/>
                  <a:pt x="948" y="120"/>
                </a:cubicBezTo>
                <a:cubicBezTo>
                  <a:pt x="948" y="120"/>
                  <a:pt x="947" y="119"/>
                  <a:pt x="948" y="120"/>
                </a:cubicBezTo>
                <a:close/>
                <a:moveTo>
                  <a:pt x="950" y="115"/>
                </a:moveTo>
                <a:cubicBezTo>
                  <a:pt x="950" y="115"/>
                  <a:pt x="950" y="115"/>
                  <a:pt x="950" y="116"/>
                </a:cubicBezTo>
                <a:cubicBezTo>
                  <a:pt x="950" y="116"/>
                  <a:pt x="950" y="116"/>
                  <a:pt x="951" y="116"/>
                </a:cubicBezTo>
                <a:cubicBezTo>
                  <a:pt x="951" y="115"/>
                  <a:pt x="951" y="115"/>
                  <a:pt x="950" y="115"/>
                </a:cubicBezTo>
                <a:close/>
                <a:moveTo>
                  <a:pt x="949" y="119"/>
                </a:moveTo>
                <a:cubicBezTo>
                  <a:pt x="949" y="118"/>
                  <a:pt x="949" y="118"/>
                  <a:pt x="949" y="118"/>
                </a:cubicBezTo>
                <a:cubicBezTo>
                  <a:pt x="948" y="118"/>
                  <a:pt x="949" y="118"/>
                  <a:pt x="949" y="119"/>
                </a:cubicBezTo>
                <a:cubicBezTo>
                  <a:pt x="949" y="119"/>
                  <a:pt x="949" y="119"/>
                  <a:pt x="949" y="119"/>
                </a:cubicBezTo>
                <a:close/>
                <a:moveTo>
                  <a:pt x="946" y="117"/>
                </a:moveTo>
                <a:cubicBezTo>
                  <a:pt x="946" y="117"/>
                  <a:pt x="947" y="117"/>
                  <a:pt x="947" y="117"/>
                </a:cubicBezTo>
                <a:cubicBezTo>
                  <a:pt x="948" y="117"/>
                  <a:pt x="948" y="117"/>
                  <a:pt x="949" y="117"/>
                </a:cubicBezTo>
                <a:cubicBezTo>
                  <a:pt x="949" y="117"/>
                  <a:pt x="950" y="117"/>
                  <a:pt x="950" y="116"/>
                </a:cubicBezTo>
                <a:cubicBezTo>
                  <a:pt x="950" y="116"/>
                  <a:pt x="948" y="115"/>
                  <a:pt x="948" y="115"/>
                </a:cubicBezTo>
                <a:cubicBezTo>
                  <a:pt x="947" y="115"/>
                  <a:pt x="948" y="116"/>
                  <a:pt x="948" y="116"/>
                </a:cubicBezTo>
                <a:cubicBezTo>
                  <a:pt x="948" y="116"/>
                  <a:pt x="948" y="116"/>
                  <a:pt x="947" y="115"/>
                </a:cubicBezTo>
                <a:cubicBezTo>
                  <a:pt x="947" y="115"/>
                  <a:pt x="947" y="115"/>
                  <a:pt x="947" y="116"/>
                </a:cubicBezTo>
                <a:cubicBezTo>
                  <a:pt x="947" y="116"/>
                  <a:pt x="947" y="116"/>
                  <a:pt x="947" y="116"/>
                </a:cubicBezTo>
                <a:cubicBezTo>
                  <a:pt x="947" y="116"/>
                  <a:pt x="947" y="116"/>
                  <a:pt x="946" y="116"/>
                </a:cubicBezTo>
                <a:cubicBezTo>
                  <a:pt x="946" y="116"/>
                  <a:pt x="946" y="116"/>
                  <a:pt x="946" y="117"/>
                </a:cubicBezTo>
                <a:close/>
                <a:moveTo>
                  <a:pt x="1032" y="18"/>
                </a:moveTo>
                <a:cubicBezTo>
                  <a:pt x="1032" y="18"/>
                  <a:pt x="1032" y="19"/>
                  <a:pt x="1033" y="19"/>
                </a:cubicBezTo>
                <a:cubicBezTo>
                  <a:pt x="1034" y="19"/>
                  <a:pt x="1034" y="19"/>
                  <a:pt x="1034" y="20"/>
                </a:cubicBezTo>
                <a:cubicBezTo>
                  <a:pt x="1034" y="20"/>
                  <a:pt x="1034" y="20"/>
                  <a:pt x="1035" y="20"/>
                </a:cubicBezTo>
                <a:cubicBezTo>
                  <a:pt x="1035" y="20"/>
                  <a:pt x="1036" y="19"/>
                  <a:pt x="1035" y="19"/>
                </a:cubicBezTo>
                <a:cubicBezTo>
                  <a:pt x="1035" y="19"/>
                  <a:pt x="1036" y="19"/>
                  <a:pt x="1036" y="19"/>
                </a:cubicBezTo>
                <a:cubicBezTo>
                  <a:pt x="1037" y="19"/>
                  <a:pt x="1037" y="19"/>
                  <a:pt x="1037" y="20"/>
                </a:cubicBezTo>
                <a:cubicBezTo>
                  <a:pt x="1036" y="20"/>
                  <a:pt x="1036" y="20"/>
                  <a:pt x="1036" y="20"/>
                </a:cubicBezTo>
                <a:cubicBezTo>
                  <a:pt x="1036" y="21"/>
                  <a:pt x="1037" y="21"/>
                  <a:pt x="1037" y="21"/>
                </a:cubicBezTo>
                <a:cubicBezTo>
                  <a:pt x="1036" y="21"/>
                  <a:pt x="1036" y="21"/>
                  <a:pt x="1035" y="20"/>
                </a:cubicBezTo>
                <a:cubicBezTo>
                  <a:pt x="1034" y="20"/>
                  <a:pt x="1034" y="21"/>
                  <a:pt x="1034" y="21"/>
                </a:cubicBezTo>
                <a:cubicBezTo>
                  <a:pt x="1035" y="21"/>
                  <a:pt x="1035" y="21"/>
                  <a:pt x="1035" y="22"/>
                </a:cubicBezTo>
                <a:cubicBezTo>
                  <a:pt x="1035" y="22"/>
                  <a:pt x="1036" y="22"/>
                  <a:pt x="1036" y="22"/>
                </a:cubicBezTo>
                <a:cubicBezTo>
                  <a:pt x="1036" y="22"/>
                  <a:pt x="1037" y="22"/>
                  <a:pt x="1037" y="22"/>
                </a:cubicBezTo>
                <a:cubicBezTo>
                  <a:pt x="1038" y="23"/>
                  <a:pt x="1040" y="22"/>
                  <a:pt x="1040" y="23"/>
                </a:cubicBezTo>
                <a:cubicBezTo>
                  <a:pt x="1041" y="23"/>
                  <a:pt x="1039" y="23"/>
                  <a:pt x="1038" y="23"/>
                </a:cubicBezTo>
                <a:cubicBezTo>
                  <a:pt x="1037" y="23"/>
                  <a:pt x="1038" y="24"/>
                  <a:pt x="1039" y="24"/>
                </a:cubicBezTo>
                <a:cubicBezTo>
                  <a:pt x="1040" y="23"/>
                  <a:pt x="1039" y="24"/>
                  <a:pt x="1040" y="24"/>
                </a:cubicBezTo>
                <a:cubicBezTo>
                  <a:pt x="1041" y="25"/>
                  <a:pt x="1042" y="24"/>
                  <a:pt x="1043" y="24"/>
                </a:cubicBezTo>
                <a:cubicBezTo>
                  <a:pt x="1043" y="24"/>
                  <a:pt x="1044" y="24"/>
                  <a:pt x="1044" y="24"/>
                </a:cubicBezTo>
                <a:cubicBezTo>
                  <a:pt x="1045" y="24"/>
                  <a:pt x="1045" y="24"/>
                  <a:pt x="1045" y="23"/>
                </a:cubicBezTo>
                <a:cubicBezTo>
                  <a:pt x="1046" y="23"/>
                  <a:pt x="1046" y="24"/>
                  <a:pt x="1047" y="23"/>
                </a:cubicBezTo>
                <a:cubicBezTo>
                  <a:pt x="1047" y="23"/>
                  <a:pt x="1046" y="23"/>
                  <a:pt x="1046" y="23"/>
                </a:cubicBezTo>
                <a:cubicBezTo>
                  <a:pt x="1045" y="23"/>
                  <a:pt x="1046" y="23"/>
                  <a:pt x="1046" y="22"/>
                </a:cubicBezTo>
                <a:cubicBezTo>
                  <a:pt x="1046" y="22"/>
                  <a:pt x="1046" y="22"/>
                  <a:pt x="1046" y="22"/>
                </a:cubicBezTo>
                <a:cubicBezTo>
                  <a:pt x="1047" y="22"/>
                  <a:pt x="1047" y="21"/>
                  <a:pt x="1048" y="22"/>
                </a:cubicBezTo>
                <a:cubicBezTo>
                  <a:pt x="1048" y="23"/>
                  <a:pt x="1048" y="22"/>
                  <a:pt x="1049" y="22"/>
                </a:cubicBezTo>
                <a:cubicBezTo>
                  <a:pt x="1049" y="21"/>
                  <a:pt x="1049" y="21"/>
                  <a:pt x="1049" y="21"/>
                </a:cubicBezTo>
                <a:cubicBezTo>
                  <a:pt x="1050" y="22"/>
                  <a:pt x="1050" y="22"/>
                  <a:pt x="1049" y="22"/>
                </a:cubicBezTo>
                <a:cubicBezTo>
                  <a:pt x="1049" y="23"/>
                  <a:pt x="1049" y="23"/>
                  <a:pt x="1050" y="23"/>
                </a:cubicBezTo>
                <a:cubicBezTo>
                  <a:pt x="1050" y="23"/>
                  <a:pt x="1052" y="23"/>
                  <a:pt x="1052" y="23"/>
                </a:cubicBezTo>
                <a:cubicBezTo>
                  <a:pt x="1053" y="22"/>
                  <a:pt x="1053" y="22"/>
                  <a:pt x="1054" y="22"/>
                </a:cubicBezTo>
                <a:cubicBezTo>
                  <a:pt x="1054" y="22"/>
                  <a:pt x="1055" y="22"/>
                  <a:pt x="1055" y="22"/>
                </a:cubicBezTo>
                <a:cubicBezTo>
                  <a:pt x="1055" y="22"/>
                  <a:pt x="1054" y="23"/>
                  <a:pt x="1054" y="23"/>
                </a:cubicBezTo>
                <a:cubicBezTo>
                  <a:pt x="1054" y="23"/>
                  <a:pt x="1057" y="23"/>
                  <a:pt x="1057" y="23"/>
                </a:cubicBezTo>
                <a:cubicBezTo>
                  <a:pt x="1057" y="24"/>
                  <a:pt x="1055" y="24"/>
                  <a:pt x="1054" y="24"/>
                </a:cubicBezTo>
                <a:cubicBezTo>
                  <a:pt x="1053" y="24"/>
                  <a:pt x="1052" y="24"/>
                  <a:pt x="1051" y="24"/>
                </a:cubicBezTo>
                <a:cubicBezTo>
                  <a:pt x="1050" y="24"/>
                  <a:pt x="1049" y="24"/>
                  <a:pt x="1049" y="25"/>
                </a:cubicBezTo>
                <a:cubicBezTo>
                  <a:pt x="1048" y="25"/>
                  <a:pt x="1047" y="25"/>
                  <a:pt x="1047" y="25"/>
                </a:cubicBezTo>
                <a:cubicBezTo>
                  <a:pt x="1046" y="25"/>
                  <a:pt x="1045" y="25"/>
                  <a:pt x="1045" y="25"/>
                </a:cubicBezTo>
                <a:cubicBezTo>
                  <a:pt x="1045" y="25"/>
                  <a:pt x="1045" y="25"/>
                  <a:pt x="1045" y="25"/>
                </a:cubicBezTo>
                <a:cubicBezTo>
                  <a:pt x="1044" y="25"/>
                  <a:pt x="1044" y="24"/>
                  <a:pt x="1043" y="25"/>
                </a:cubicBezTo>
                <a:cubicBezTo>
                  <a:pt x="1042" y="25"/>
                  <a:pt x="1043" y="26"/>
                  <a:pt x="1043" y="27"/>
                </a:cubicBezTo>
                <a:cubicBezTo>
                  <a:pt x="1043" y="27"/>
                  <a:pt x="1045" y="27"/>
                  <a:pt x="1046" y="27"/>
                </a:cubicBezTo>
                <a:cubicBezTo>
                  <a:pt x="1047" y="26"/>
                  <a:pt x="1049" y="26"/>
                  <a:pt x="1050" y="26"/>
                </a:cubicBezTo>
                <a:cubicBezTo>
                  <a:pt x="1051" y="26"/>
                  <a:pt x="1051" y="26"/>
                  <a:pt x="1052" y="26"/>
                </a:cubicBezTo>
                <a:cubicBezTo>
                  <a:pt x="1053" y="26"/>
                  <a:pt x="1055" y="26"/>
                  <a:pt x="1056" y="26"/>
                </a:cubicBezTo>
                <a:cubicBezTo>
                  <a:pt x="1057" y="25"/>
                  <a:pt x="1057" y="26"/>
                  <a:pt x="1056" y="26"/>
                </a:cubicBezTo>
                <a:cubicBezTo>
                  <a:pt x="1056" y="26"/>
                  <a:pt x="1054" y="26"/>
                  <a:pt x="1053" y="26"/>
                </a:cubicBezTo>
                <a:cubicBezTo>
                  <a:pt x="1052" y="26"/>
                  <a:pt x="1048" y="27"/>
                  <a:pt x="1048" y="27"/>
                </a:cubicBezTo>
                <a:cubicBezTo>
                  <a:pt x="1047" y="27"/>
                  <a:pt x="1046" y="28"/>
                  <a:pt x="1048" y="27"/>
                </a:cubicBezTo>
                <a:cubicBezTo>
                  <a:pt x="1050" y="27"/>
                  <a:pt x="1051" y="27"/>
                  <a:pt x="1052" y="27"/>
                </a:cubicBezTo>
                <a:cubicBezTo>
                  <a:pt x="1053" y="28"/>
                  <a:pt x="1053" y="28"/>
                  <a:pt x="1053" y="28"/>
                </a:cubicBezTo>
                <a:cubicBezTo>
                  <a:pt x="1053" y="28"/>
                  <a:pt x="1052" y="28"/>
                  <a:pt x="1051" y="28"/>
                </a:cubicBezTo>
                <a:cubicBezTo>
                  <a:pt x="1050" y="28"/>
                  <a:pt x="1050" y="28"/>
                  <a:pt x="1049" y="28"/>
                </a:cubicBezTo>
                <a:cubicBezTo>
                  <a:pt x="1048" y="28"/>
                  <a:pt x="1047" y="28"/>
                  <a:pt x="1046" y="28"/>
                </a:cubicBezTo>
                <a:cubicBezTo>
                  <a:pt x="1046" y="27"/>
                  <a:pt x="1045" y="27"/>
                  <a:pt x="1045" y="28"/>
                </a:cubicBezTo>
                <a:cubicBezTo>
                  <a:pt x="1044" y="28"/>
                  <a:pt x="1044" y="28"/>
                  <a:pt x="1045" y="29"/>
                </a:cubicBezTo>
                <a:cubicBezTo>
                  <a:pt x="1046" y="30"/>
                  <a:pt x="1047" y="29"/>
                  <a:pt x="1048" y="30"/>
                </a:cubicBezTo>
                <a:cubicBezTo>
                  <a:pt x="1048" y="30"/>
                  <a:pt x="1049" y="30"/>
                  <a:pt x="1049" y="30"/>
                </a:cubicBezTo>
                <a:cubicBezTo>
                  <a:pt x="1050" y="30"/>
                  <a:pt x="1051" y="31"/>
                  <a:pt x="1052" y="30"/>
                </a:cubicBezTo>
                <a:cubicBezTo>
                  <a:pt x="1052" y="30"/>
                  <a:pt x="1053" y="29"/>
                  <a:pt x="1053" y="30"/>
                </a:cubicBezTo>
                <a:cubicBezTo>
                  <a:pt x="1053" y="30"/>
                  <a:pt x="1054" y="30"/>
                  <a:pt x="1054" y="30"/>
                </a:cubicBezTo>
                <a:cubicBezTo>
                  <a:pt x="1055" y="30"/>
                  <a:pt x="1054" y="31"/>
                  <a:pt x="1054" y="31"/>
                </a:cubicBezTo>
                <a:cubicBezTo>
                  <a:pt x="1053" y="31"/>
                  <a:pt x="1052" y="30"/>
                  <a:pt x="1052" y="31"/>
                </a:cubicBezTo>
                <a:cubicBezTo>
                  <a:pt x="1051" y="31"/>
                  <a:pt x="1051" y="31"/>
                  <a:pt x="1051" y="31"/>
                </a:cubicBezTo>
                <a:cubicBezTo>
                  <a:pt x="1052" y="31"/>
                  <a:pt x="1053" y="32"/>
                  <a:pt x="1053" y="32"/>
                </a:cubicBezTo>
                <a:cubicBezTo>
                  <a:pt x="1054" y="32"/>
                  <a:pt x="1054" y="33"/>
                  <a:pt x="1054" y="33"/>
                </a:cubicBezTo>
                <a:cubicBezTo>
                  <a:pt x="1055" y="33"/>
                  <a:pt x="1055" y="32"/>
                  <a:pt x="1055" y="33"/>
                </a:cubicBezTo>
                <a:cubicBezTo>
                  <a:pt x="1055" y="33"/>
                  <a:pt x="1056" y="33"/>
                  <a:pt x="1056" y="33"/>
                </a:cubicBezTo>
                <a:cubicBezTo>
                  <a:pt x="1057" y="33"/>
                  <a:pt x="1057" y="32"/>
                  <a:pt x="1057" y="32"/>
                </a:cubicBezTo>
                <a:cubicBezTo>
                  <a:pt x="1057" y="31"/>
                  <a:pt x="1057" y="31"/>
                  <a:pt x="1057" y="31"/>
                </a:cubicBezTo>
                <a:cubicBezTo>
                  <a:pt x="1058" y="31"/>
                  <a:pt x="1058" y="31"/>
                  <a:pt x="1058" y="31"/>
                </a:cubicBezTo>
                <a:cubicBezTo>
                  <a:pt x="1057" y="30"/>
                  <a:pt x="1058" y="30"/>
                  <a:pt x="1058" y="29"/>
                </a:cubicBezTo>
                <a:cubicBezTo>
                  <a:pt x="1059" y="29"/>
                  <a:pt x="1059" y="28"/>
                  <a:pt x="1060" y="28"/>
                </a:cubicBezTo>
                <a:cubicBezTo>
                  <a:pt x="1061" y="28"/>
                  <a:pt x="1062" y="28"/>
                  <a:pt x="1062" y="27"/>
                </a:cubicBezTo>
                <a:cubicBezTo>
                  <a:pt x="1062" y="27"/>
                  <a:pt x="1062" y="27"/>
                  <a:pt x="1062" y="27"/>
                </a:cubicBezTo>
                <a:cubicBezTo>
                  <a:pt x="1062" y="26"/>
                  <a:pt x="1062" y="26"/>
                  <a:pt x="1062" y="25"/>
                </a:cubicBezTo>
                <a:cubicBezTo>
                  <a:pt x="1062" y="25"/>
                  <a:pt x="1063" y="25"/>
                  <a:pt x="1064" y="25"/>
                </a:cubicBezTo>
                <a:cubicBezTo>
                  <a:pt x="1064" y="25"/>
                  <a:pt x="1065" y="25"/>
                  <a:pt x="1064" y="25"/>
                </a:cubicBezTo>
                <a:cubicBezTo>
                  <a:pt x="1064" y="25"/>
                  <a:pt x="1064" y="24"/>
                  <a:pt x="1064" y="24"/>
                </a:cubicBezTo>
                <a:cubicBezTo>
                  <a:pt x="1065" y="24"/>
                  <a:pt x="1064" y="24"/>
                  <a:pt x="1064" y="23"/>
                </a:cubicBezTo>
                <a:cubicBezTo>
                  <a:pt x="1064" y="23"/>
                  <a:pt x="1065" y="23"/>
                  <a:pt x="1066" y="23"/>
                </a:cubicBezTo>
                <a:cubicBezTo>
                  <a:pt x="1066" y="23"/>
                  <a:pt x="1066" y="22"/>
                  <a:pt x="1067" y="22"/>
                </a:cubicBezTo>
                <a:cubicBezTo>
                  <a:pt x="1067" y="22"/>
                  <a:pt x="1069" y="22"/>
                  <a:pt x="1070" y="22"/>
                </a:cubicBezTo>
                <a:cubicBezTo>
                  <a:pt x="1072" y="22"/>
                  <a:pt x="1073" y="22"/>
                  <a:pt x="1072" y="22"/>
                </a:cubicBezTo>
                <a:cubicBezTo>
                  <a:pt x="1072" y="22"/>
                  <a:pt x="1073" y="22"/>
                  <a:pt x="1072" y="22"/>
                </a:cubicBezTo>
                <a:cubicBezTo>
                  <a:pt x="1071" y="23"/>
                  <a:pt x="1069" y="23"/>
                  <a:pt x="1069" y="23"/>
                </a:cubicBezTo>
                <a:cubicBezTo>
                  <a:pt x="1068" y="23"/>
                  <a:pt x="1069" y="23"/>
                  <a:pt x="1070" y="23"/>
                </a:cubicBezTo>
                <a:cubicBezTo>
                  <a:pt x="1071" y="23"/>
                  <a:pt x="1071" y="24"/>
                  <a:pt x="1072" y="24"/>
                </a:cubicBezTo>
                <a:cubicBezTo>
                  <a:pt x="1073" y="24"/>
                  <a:pt x="1076" y="24"/>
                  <a:pt x="1076" y="24"/>
                </a:cubicBezTo>
                <a:cubicBezTo>
                  <a:pt x="1077" y="24"/>
                  <a:pt x="1076" y="24"/>
                  <a:pt x="1075" y="24"/>
                </a:cubicBezTo>
                <a:cubicBezTo>
                  <a:pt x="1074" y="24"/>
                  <a:pt x="1073" y="24"/>
                  <a:pt x="1072" y="24"/>
                </a:cubicBezTo>
                <a:cubicBezTo>
                  <a:pt x="1072" y="25"/>
                  <a:pt x="1072" y="25"/>
                  <a:pt x="1073" y="25"/>
                </a:cubicBezTo>
                <a:cubicBezTo>
                  <a:pt x="1074" y="26"/>
                  <a:pt x="1074" y="25"/>
                  <a:pt x="1074" y="26"/>
                </a:cubicBezTo>
                <a:cubicBezTo>
                  <a:pt x="1075" y="26"/>
                  <a:pt x="1074" y="26"/>
                  <a:pt x="1074" y="27"/>
                </a:cubicBezTo>
                <a:cubicBezTo>
                  <a:pt x="1073" y="27"/>
                  <a:pt x="1074" y="27"/>
                  <a:pt x="1073" y="27"/>
                </a:cubicBezTo>
                <a:cubicBezTo>
                  <a:pt x="1072" y="28"/>
                  <a:pt x="1072" y="28"/>
                  <a:pt x="1073" y="28"/>
                </a:cubicBezTo>
                <a:cubicBezTo>
                  <a:pt x="1074" y="28"/>
                  <a:pt x="1076" y="28"/>
                  <a:pt x="1077" y="28"/>
                </a:cubicBezTo>
                <a:cubicBezTo>
                  <a:pt x="1078" y="28"/>
                  <a:pt x="1078" y="28"/>
                  <a:pt x="1079" y="28"/>
                </a:cubicBezTo>
                <a:cubicBezTo>
                  <a:pt x="1079" y="27"/>
                  <a:pt x="1079" y="28"/>
                  <a:pt x="1078" y="28"/>
                </a:cubicBezTo>
                <a:cubicBezTo>
                  <a:pt x="1078" y="29"/>
                  <a:pt x="1079" y="29"/>
                  <a:pt x="1079" y="29"/>
                </a:cubicBezTo>
                <a:cubicBezTo>
                  <a:pt x="1079" y="29"/>
                  <a:pt x="1080" y="29"/>
                  <a:pt x="1081" y="29"/>
                </a:cubicBezTo>
                <a:cubicBezTo>
                  <a:pt x="1082" y="28"/>
                  <a:pt x="1083" y="28"/>
                  <a:pt x="1084" y="28"/>
                </a:cubicBezTo>
                <a:cubicBezTo>
                  <a:pt x="1084" y="27"/>
                  <a:pt x="1085" y="27"/>
                  <a:pt x="1086" y="27"/>
                </a:cubicBezTo>
                <a:cubicBezTo>
                  <a:pt x="1086" y="27"/>
                  <a:pt x="1087" y="27"/>
                  <a:pt x="1087" y="26"/>
                </a:cubicBezTo>
                <a:cubicBezTo>
                  <a:pt x="1086" y="26"/>
                  <a:pt x="1086" y="26"/>
                  <a:pt x="1084" y="26"/>
                </a:cubicBezTo>
                <a:cubicBezTo>
                  <a:pt x="1083" y="26"/>
                  <a:pt x="1083" y="26"/>
                  <a:pt x="1082" y="26"/>
                </a:cubicBezTo>
                <a:cubicBezTo>
                  <a:pt x="1080" y="25"/>
                  <a:pt x="1081" y="25"/>
                  <a:pt x="1081" y="25"/>
                </a:cubicBezTo>
                <a:cubicBezTo>
                  <a:pt x="1082" y="25"/>
                  <a:pt x="1082" y="24"/>
                  <a:pt x="1082" y="24"/>
                </a:cubicBezTo>
                <a:cubicBezTo>
                  <a:pt x="1081" y="24"/>
                  <a:pt x="1080" y="24"/>
                  <a:pt x="1079" y="24"/>
                </a:cubicBezTo>
                <a:cubicBezTo>
                  <a:pt x="1078" y="24"/>
                  <a:pt x="1077" y="24"/>
                  <a:pt x="1077" y="24"/>
                </a:cubicBezTo>
                <a:cubicBezTo>
                  <a:pt x="1076" y="24"/>
                  <a:pt x="1077" y="24"/>
                  <a:pt x="1077" y="23"/>
                </a:cubicBezTo>
                <a:cubicBezTo>
                  <a:pt x="1077" y="23"/>
                  <a:pt x="1076" y="22"/>
                  <a:pt x="1075" y="22"/>
                </a:cubicBezTo>
                <a:cubicBezTo>
                  <a:pt x="1075" y="22"/>
                  <a:pt x="1074" y="22"/>
                  <a:pt x="1073" y="22"/>
                </a:cubicBezTo>
                <a:cubicBezTo>
                  <a:pt x="1072" y="22"/>
                  <a:pt x="1073" y="22"/>
                  <a:pt x="1073" y="21"/>
                </a:cubicBezTo>
                <a:cubicBezTo>
                  <a:pt x="1074" y="21"/>
                  <a:pt x="1073" y="21"/>
                  <a:pt x="1073" y="21"/>
                </a:cubicBezTo>
                <a:cubicBezTo>
                  <a:pt x="1072" y="21"/>
                  <a:pt x="1071" y="21"/>
                  <a:pt x="1071" y="21"/>
                </a:cubicBezTo>
                <a:cubicBezTo>
                  <a:pt x="1070" y="21"/>
                  <a:pt x="1069" y="20"/>
                  <a:pt x="1068" y="20"/>
                </a:cubicBezTo>
                <a:cubicBezTo>
                  <a:pt x="1067" y="20"/>
                  <a:pt x="1068" y="20"/>
                  <a:pt x="1067" y="20"/>
                </a:cubicBezTo>
                <a:cubicBezTo>
                  <a:pt x="1065" y="19"/>
                  <a:pt x="1065" y="19"/>
                  <a:pt x="1064" y="20"/>
                </a:cubicBezTo>
                <a:cubicBezTo>
                  <a:pt x="1063" y="20"/>
                  <a:pt x="1063" y="19"/>
                  <a:pt x="1062" y="19"/>
                </a:cubicBezTo>
                <a:cubicBezTo>
                  <a:pt x="1062" y="19"/>
                  <a:pt x="1063" y="19"/>
                  <a:pt x="1063" y="18"/>
                </a:cubicBezTo>
                <a:cubicBezTo>
                  <a:pt x="1063" y="17"/>
                  <a:pt x="1062" y="17"/>
                  <a:pt x="1061" y="17"/>
                </a:cubicBezTo>
                <a:cubicBezTo>
                  <a:pt x="1060" y="17"/>
                  <a:pt x="1060" y="17"/>
                  <a:pt x="1060" y="18"/>
                </a:cubicBezTo>
                <a:cubicBezTo>
                  <a:pt x="1059" y="18"/>
                  <a:pt x="1059" y="18"/>
                  <a:pt x="1059" y="18"/>
                </a:cubicBezTo>
                <a:cubicBezTo>
                  <a:pt x="1058" y="17"/>
                  <a:pt x="1059" y="17"/>
                  <a:pt x="1059" y="17"/>
                </a:cubicBezTo>
                <a:cubicBezTo>
                  <a:pt x="1060" y="16"/>
                  <a:pt x="1058" y="16"/>
                  <a:pt x="1057" y="16"/>
                </a:cubicBezTo>
                <a:cubicBezTo>
                  <a:pt x="1056" y="16"/>
                  <a:pt x="1056" y="16"/>
                  <a:pt x="1055" y="16"/>
                </a:cubicBezTo>
                <a:cubicBezTo>
                  <a:pt x="1055" y="16"/>
                  <a:pt x="1054" y="15"/>
                  <a:pt x="1054" y="15"/>
                </a:cubicBezTo>
                <a:cubicBezTo>
                  <a:pt x="1053" y="15"/>
                  <a:pt x="1053" y="15"/>
                  <a:pt x="1052" y="15"/>
                </a:cubicBezTo>
                <a:cubicBezTo>
                  <a:pt x="1052" y="15"/>
                  <a:pt x="1052" y="15"/>
                  <a:pt x="1053" y="16"/>
                </a:cubicBezTo>
                <a:cubicBezTo>
                  <a:pt x="1053" y="16"/>
                  <a:pt x="1053" y="16"/>
                  <a:pt x="1052" y="16"/>
                </a:cubicBezTo>
                <a:cubicBezTo>
                  <a:pt x="1052" y="16"/>
                  <a:pt x="1051" y="16"/>
                  <a:pt x="1051" y="17"/>
                </a:cubicBezTo>
                <a:cubicBezTo>
                  <a:pt x="1051" y="17"/>
                  <a:pt x="1052" y="18"/>
                  <a:pt x="1053" y="18"/>
                </a:cubicBezTo>
                <a:cubicBezTo>
                  <a:pt x="1053" y="19"/>
                  <a:pt x="1054" y="20"/>
                  <a:pt x="1054" y="20"/>
                </a:cubicBezTo>
                <a:cubicBezTo>
                  <a:pt x="1054" y="21"/>
                  <a:pt x="1054" y="21"/>
                  <a:pt x="1054" y="20"/>
                </a:cubicBezTo>
                <a:cubicBezTo>
                  <a:pt x="1053" y="19"/>
                  <a:pt x="1052" y="19"/>
                  <a:pt x="1051" y="20"/>
                </a:cubicBezTo>
                <a:cubicBezTo>
                  <a:pt x="1051" y="20"/>
                  <a:pt x="1052" y="19"/>
                  <a:pt x="1051" y="19"/>
                </a:cubicBezTo>
                <a:cubicBezTo>
                  <a:pt x="1051" y="19"/>
                  <a:pt x="1051" y="19"/>
                  <a:pt x="1050" y="18"/>
                </a:cubicBezTo>
                <a:cubicBezTo>
                  <a:pt x="1050" y="18"/>
                  <a:pt x="1049" y="16"/>
                  <a:pt x="1048" y="16"/>
                </a:cubicBezTo>
                <a:cubicBezTo>
                  <a:pt x="1047" y="16"/>
                  <a:pt x="1046" y="17"/>
                  <a:pt x="1046" y="17"/>
                </a:cubicBezTo>
                <a:cubicBezTo>
                  <a:pt x="1046" y="17"/>
                  <a:pt x="1045" y="17"/>
                  <a:pt x="1045" y="17"/>
                </a:cubicBezTo>
                <a:cubicBezTo>
                  <a:pt x="1044" y="17"/>
                  <a:pt x="1045" y="18"/>
                  <a:pt x="1045" y="19"/>
                </a:cubicBezTo>
                <a:cubicBezTo>
                  <a:pt x="1045" y="19"/>
                  <a:pt x="1044" y="19"/>
                  <a:pt x="1044" y="18"/>
                </a:cubicBezTo>
                <a:cubicBezTo>
                  <a:pt x="1043" y="18"/>
                  <a:pt x="1043" y="17"/>
                  <a:pt x="1042" y="18"/>
                </a:cubicBezTo>
                <a:cubicBezTo>
                  <a:pt x="1041" y="18"/>
                  <a:pt x="1042" y="18"/>
                  <a:pt x="1042" y="17"/>
                </a:cubicBezTo>
                <a:cubicBezTo>
                  <a:pt x="1043" y="17"/>
                  <a:pt x="1040" y="17"/>
                  <a:pt x="1040" y="18"/>
                </a:cubicBezTo>
                <a:cubicBezTo>
                  <a:pt x="1039" y="18"/>
                  <a:pt x="1040" y="17"/>
                  <a:pt x="1040" y="17"/>
                </a:cubicBezTo>
                <a:cubicBezTo>
                  <a:pt x="1041" y="17"/>
                  <a:pt x="1043" y="17"/>
                  <a:pt x="1044" y="17"/>
                </a:cubicBezTo>
                <a:cubicBezTo>
                  <a:pt x="1045" y="16"/>
                  <a:pt x="1043" y="16"/>
                  <a:pt x="1042" y="16"/>
                </a:cubicBezTo>
                <a:cubicBezTo>
                  <a:pt x="1041" y="16"/>
                  <a:pt x="1040" y="16"/>
                  <a:pt x="1040" y="16"/>
                </a:cubicBezTo>
                <a:cubicBezTo>
                  <a:pt x="1039" y="17"/>
                  <a:pt x="1039" y="16"/>
                  <a:pt x="1038" y="16"/>
                </a:cubicBezTo>
                <a:cubicBezTo>
                  <a:pt x="1038" y="16"/>
                  <a:pt x="1038" y="16"/>
                  <a:pt x="1037" y="17"/>
                </a:cubicBezTo>
                <a:cubicBezTo>
                  <a:pt x="1037" y="17"/>
                  <a:pt x="1037" y="17"/>
                  <a:pt x="1036" y="16"/>
                </a:cubicBezTo>
                <a:cubicBezTo>
                  <a:pt x="1036" y="16"/>
                  <a:pt x="1036" y="16"/>
                  <a:pt x="1036" y="16"/>
                </a:cubicBezTo>
                <a:cubicBezTo>
                  <a:pt x="1035" y="17"/>
                  <a:pt x="1034" y="16"/>
                  <a:pt x="1034" y="17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33" y="17"/>
                  <a:pt x="1033" y="17"/>
                  <a:pt x="1033" y="17"/>
                </a:cubicBezTo>
                <a:cubicBezTo>
                  <a:pt x="1033" y="18"/>
                  <a:pt x="1032" y="17"/>
                  <a:pt x="1032" y="18"/>
                </a:cubicBezTo>
                <a:cubicBezTo>
                  <a:pt x="1032" y="18"/>
                  <a:pt x="1032" y="18"/>
                  <a:pt x="1032" y="18"/>
                </a:cubicBezTo>
                <a:close/>
                <a:moveTo>
                  <a:pt x="1069" y="20"/>
                </a:moveTo>
                <a:cubicBezTo>
                  <a:pt x="1068" y="20"/>
                  <a:pt x="1070" y="20"/>
                  <a:pt x="1070" y="20"/>
                </a:cubicBezTo>
                <a:cubicBezTo>
                  <a:pt x="1071" y="20"/>
                  <a:pt x="1071" y="20"/>
                  <a:pt x="1070" y="20"/>
                </a:cubicBezTo>
                <a:cubicBezTo>
                  <a:pt x="1069" y="20"/>
                  <a:pt x="1069" y="20"/>
                  <a:pt x="1069" y="20"/>
                </a:cubicBezTo>
                <a:close/>
                <a:moveTo>
                  <a:pt x="1033" y="23"/>
                </a:moveTo>
                <a:cubicBezTo>
                  <a:pt x="1033" y="23"/>
                  <a:pt x="1033" y="23"/>
                  <a:pt x="1034" y="23"/>
                </a:cubicBezTo>
                <a:cubicBezTo>
                  <a:pt x="1034" y="23"/>
                  <a:pt x="1035" y="23"/>
                  <a:pt x="1035" y="24"/>
                </a:cubicBezTo>
                <a:cubicBezTo>
                  <a:pt x="1036" y="24"/>
                  <a:pt x="1037" y="24"/>
                  <a:pt x="1037" y="24"/>
                </a:cubicBezTo>
                <a:cubicBezTo>
                  <a:pt x="1037" y="24"/>
                  <a:pt x="1037" y="24"/>
                  <a:pt x="1036" y="23"/>
                </a:cubicBezTo>
                <a:cubicBezTo>
                  <a:pt x="1035" y="23"/>
                  <a:pt x="1035" y="23"/>
                  <a:pt x="1034" y="23"/>
                </a:cubicBezTo>
                <a:cubicBezTo>
                  <a:pt x="1033" y="22"/>
                  <a:pt x="1033" y="22"/>
                  <a:pt x="1033" y="21"/>
                </a:cubicBezTo>
                <a:cubicBezTo>
                  <a:pt x="1033" y="21"/>
                  <a:pt x="1032" y="20"/>
                  <a:pt x="1031" y="21"/>
                </a:cubicBezTo>
                <a:cubicBezTo>
                  <a:pt x="1031" y="21"/>
                  <a:pt x="1031" y="22"/>
                  <a:pt x="1031" y="22"/>
                </a:cubicBezTo>
                <a:cubicBezTo>
                  <a:pt x="1032" y="22"/>
                  <a:pt x="1032" y="22"/>
                  <a:pt x="1033" y="23"/>
                </a:cubicBezTo>
                <a:close/>
                <a:moveTo>
                  <a:pt x="1032" y="17"/>
                </a:moveTo>
                <a:cubicBezTo>
                  <a:pt x="1032" y="17"/>
                  <a:pt x="1033" y="17"/>
                  <a:pt x="1033" y="17"/>
                </a:cubicBezTo>
                <a:cubicBezTo>
                  <a:pt x="1033" y="16"/>
                  <a:pt x="1032" y="16"/>
                  <a:pt x="1032" y="16"/>
                </a:cubicBezTo>
                <a:cubicBezTo>
                  <a:pt x="1031" y="16"/>
                  <a:pt x="1031" y="17"/>
                  <a:pt x="1032" y="17"/>
                </a:cubicBezTo>
                <a:close/>
                <a:moveTo>
                  <a:pt x="1062" y="15"/>
                </a:moveTo>
                <a:cubicBezTo>
                  <a:pt x="1062" y="16"/>
                  <a:pt x="1061" y="15"/>
                  <a:pt x="1060" y="15"/>
                </a:cubicBezTo>
                <a:cubicBezTo>
                  <a:pt x="1060" y="16"/>
                  <a:pt x="1060" y="16"/>
                  <a:pt x="1060" y="16"/>
                </a:cubicBezTo>
                <a:cubicBezTo>
                  <a:pt x="1061" y="17"/>
                  <a:pt x="1063" y="17"/>
                  <a:pt x="1063" y="17"/>
                </a:cubicBezTo>
                <a:cubicBezTo>
                  <a:pt x="1065" y="17"/>
                  <a:pt x="1070" y="16"/>
                  <a:pt x="1071" y="16"/>
                </a:cubicBezTo>
                <a:cubicBezTo>
                  <a:pt x="1072" y="16"/>
                  <a:pt x="1074" y="16"/>
                  <a:pt x="1075" y="16"/>
                </a:cubicBezTo>
                <a:cubicBezTo>
                  <a:pt x="1076" y="16"/>
                  <a:pt x="1076" y="16"/>
                  <a:pt x="1075" y="17"/>
                </a:cubicBezTo>
                <a:cubicBezTo>
                  <a:pt x="1074" y="17"/>
                  <a:pt x="1073" y="17"/>
                  <a:pt x="1072" y="17"/>
                </a:cubicBezTo>
                <a:cubicBezTo>
                  <a:pt x="1070" y="17"/>
                  <a:pt x="1069" y="17"/>
                  <a:pt x="1070" y="17"/>
                </a:cubicBezTo>
                <a:cubicBezTo>
                  <a:pt x="1070" y="17"/>
                  <a:pt x="1071" y="17"/>
                  <a:pt x="1070" y="18"/>
                </a:cubicBezTo>
                <a:cubicBezTo>
                  <a:pt x="1069" y="18"/>
                  <a:pt x="1069" y="17"/>
                  <a:pt x="1068" y="17"/>
                </a:cubicBezTo>
                <a:cubicBezTo>
                  <a:pt x="1067" y="17"/>
                  <a:pt x="1066" y="17"/>
                  <a:pt x="1066" y="17"/>
                </a:cubicBezTo>
                <a:cubicBezTo>
                  <a:pt x="1066" y="18"/>
                  <a:pt x="1068" y="18"/>
                  <a:pt x="1068" y="18"/>
                </a:cubicBezTo>
                <a:cubicBezTo>
                  <a:pt x="1069" y="18"/>
                  <a:pt x="1070" y="18"/>
                  <a:pt x="1070" y="18"/>
                </a:cubicBezTo>
                <a:cubicBezTo>
                  <a:pt x="1071" y="19"/>
                  <a:pt x="1073" y="18"/>
                  <a:pt x="1075" y="18"/>
                </a:cubicBezTo>
                <a:cubicBezTo>
                  <a:pt x="1077" y="18"/>
                  <a:pt x="1078" y="18"/>
                  <a:pt x="1078" y="18"/>
                </a:cubicBezTo>
                <a:cubicBezTo>
                  <a:pt x="1078" y="19"/>
                  <a:pt x="1078" y="19"/>
                  <a:pt x="1078" y="19"/>
                </a:cubicBezTo>
                <a:cubicBezTo>
                  <a:pt x="1079" y="20"/>
                  <a:pt x="1083" y="20"/>
                  <a:pt x="1084" y="19"/>
                </a:cubicBezTo>
                <a:cubicBezTo>
                  <a:pt x="1084" y="19"/>
                  <a:pt x="1085" y="19"/>
                  <a:pt x="1085" y="19"/>
                </a:cubicBezTo>
                <a:cubicBezTo>
                  <a:pt x="1086" y="19"/>
                  <a:pt x="1086" y="18"/>
                  <a:pt x="1087" y="19"/>
                </a:cubicBezTo>
                <a:cubicBezTo>
                  <a:pt x="1087" y="19"/>
                  <a:pt x="1089" y="18"/>
                  <a:pt x="1090" y="18"/>
                </a:cubicBezTo>
                <a:cubicBezTo>
                  <a:pt x="1090" y="18"/>
                  <a:pt x="1089" y="18"/>
                  <a:pt x="1090" y="17"/>
                </a:cubicBezTo>
                <a:cubicBezTo>
                  <a:pt x="1090" y="17"/>
                  <a:pt x="1091" y="17"/>
                  <a:pt x="1092" y="17"/>
                </a:cubicBezTo>
                <a:cubicBezTo>
                  <a:pt x="1092" y="17"/>
                  <a:pt x="1093" y="16"/>
                  <a:pt x="1094" y="16"/>
                </a:cubicBezTo>
                <a:cubicBezTo>
                  <a:pt x="1095" y="16"/>
                  <a:pt x="1095" y="16"/>
                  <a:pt x="1094" y="15"/>
                </a:cubicBezTo>
                <a:cubicBezTo>
                  <a:pt x="1093" y="15"/>
                  <a:pt x="1092" y="14"/>
                  <a:pt x="1091" y="14"/>
                </a:cubicBezTo>
                <a:cubicBezTo>
                  <a:pt x="1090" y="15"/>
                  <a:pt x="1089" y="15"/>
                  <a:pt x="1088" y="15"/>
                </a:cubicBezTo>
                <a:cubicBezTo>
                  <a:pt x="1087" y="14"/>
                  <a:pt x="1086" y="14"/>
                  <a:pt x="1085" y="14"/>
                </a:cubicBezTo>
                <a:cubicBezTo>
                  <a:pt x="1084" y="14"/>
                  <a:pt x="1084" y="14"/>
                  <a:pt x="1083" y="14"/>
                </a:cubicBezTo>
                <a:cubicBezTo>
                  <a:pt x="1083" y="13"/>
                  <a:pt x="1083" y="13"/>
                  <a:pt x="1083" y="14"/>
                </a:cubicBezTo>
                <a:cubicBezTo>
                  <a:pt x="1083" y="14"/>
                  <a:pt x="1083" y="14"/>
                  <a:pt x="1082" y="14"/>
                </a:cubicBezTo>
                <a:cubicBezTo>
                  <a:pt x="1081" y="14"/>
                  <a:pt x="1081" y="14"/>
                  <a:pt x="1081" y="15"/>
                </a:cubicBezTo>
                <a:cubicBezTo>
                  <a:pt x="1080" y="15"/>
                  <a:pt x="1079" y="15"/>
                  <a:pt x="1079" y="15"/>
                </a:cubicBezTo>
                <a:cubicBezTo>
                  <a:pt x="1078" y="15"/>
                  <a:pt x="1079" y="14"/>
                  <a:pt x="1079" y="14"/>
                </a:cubicBezTo>
                <a:cubicBezTo>
                  <a:pt x="1079" y="13"/>
                  <a:pt x="1078" y="13"/>
                  <a:pt x="1078" y="13"/>
                </a:cubicBezTo>
                <a:cubicBezTo>
                  <a:pt x="1077" y="13"/>
                  <a:pt x="1077" y="13"/>
                  <a:pt x="1077" y="14"/>
                </a:cubicBezTo>
                <a:cubicBezTo>
                  <a:pt x="1077" y="14"/>
                  <a:pt x="1077" y="14"/>
                  <a:pt x="1076" y="13"/>
                </a:cubicBezTo>
                <a:cubicBezTo>
                  <a:pt x="1076" y="13"/>
                  <a:pt x="1077" y="14"/>
                  <a:pt x="1077" y="14"/>
                </a:cubicBezTo>
                <a:cubicBezTo>
                  <a:pt x="1077" y="14"/>
                  <a:pt x="1076" y="15"/>
                  <a:pt x="1076" y="15"/>
                </a:cubicBezTo>
                <a:cubicBezTo>
                  <a:pt x="1076" y="15"/>
                  <a:pt x="1076" y="16"/>
                  <a:pt x="1076" y="16"/>
                </a:cubicBezTo>
                <a:cubicBezTo>
                  <a:pt x="1075" y="16"/>
                  <a:pt x="1075" y="15"/>
                  <a:pt x="1074" y="15"/>
                </a:cubicBezTo>
                <a:cubicBezTo>
                  <a:pt x="1074" y="15"/>
                  <a:pt x="1073" y="15"/>
                  <a:pt x="1074" y="15"/>
                </a:cubicBezTo>
                <a:cubicBezTo>
                  <a:pt x="1074" y="14"/>
                  <a:pt x="1073" y="14"/>
                  <a:pt x="1072" y="14"/>
                </a:cubicBezTo>
                <a:cubicBezTo>
                  <a:pt x="1072" y="14"/>
                  <a:pt x="1072" y="14"/>
                  <a:pt x="1071" y="14"/>
                </a:cubicBezTo>
                <a:cubicBezTo>
                  <a:pt x="1070" y="15"/>
                  <a:pt x="1070" y="15"/>
                  <a:pt x="1070" y="14"/>
                </a:cubicBezTo>
                <a:cubicBezTo>
                  <a:pt x="1069" y="14"/>
                  <a:pt x="1069" y="14"/>
                  <a:pt x="1068" y="13"/>
                </a:cubicBezTo>
                <a:cubicBezTo>
                  <a:pt x="1067" y="13"/>
                  <a:pt x="1067" y="13"/>
                  <a:pt x="1067" y="13"/>
                </a:cubicBezTo>
                <a:cubicBezTo>
                  <a:pt x="1066" y="13"/>
                  <a:pt x="1066" y="13"/>
                  <a:pt x="1065" y="13"/>
                </a:cubicBezTo>
                <a:cubicBezTo>
                  <a:pt x="1065" y="13"/>
                  <a:pt x="1066" y="14"/>
                  <a:pt x="1066" y="14"/>
                </a:cubicBezTo>
                <a:cubicBezTo>
                  <a:pt x="1066" y="14"/>
                  <a:pt x="1066" y="14"/>
                  <a:pt x="1066" y="14"/>
                </a:cubicBezTo>
                <a:cubicBezTo>
                  <a:pt x="1065" y="15"/>
                  <a:pt x="1065" y="15"/>
                  <a:pt x="1065" y="14"/>
                </a:cubicBezTo>
                <a:cubicBezTo>
                  <a:pt x="1064" y="13"/>
                  <a:pt x="1064" y="14"/>
                  <a:pt x="1063" y="14"/>
                </a:cubicBezTo>
                <a:cubicBezTo>
                  <a:pt x="1063" y="14"/>
                  <a:pt x="1063" y="14"/>
                  <a:pt x="1064" y="14"/>
                </a:cubicBezTo>
                <a:cubicBezTo>
                  <a:pt x="1065" y="15"/>
                  <a:pt x="1065" y="15"/>
                  <a:pt x="1064" y="15"/>
                </a:cubicBezTo>
                <a:cubicBezTo>
                  <a:pt x="1064" y="15"/>
                  <a:pt x="1063" y="15"/>
                  <a:pt x="1063" y="14"/>
                </a:cubicBezTo>
                <a:cubicBezTo>
                  <a:pt x="1062" y="14"/>
                  <a:pt x="1062" y="15"/>
                  <a:pt x="1061" y="15"/>
                </a:cubicBezTo>
                <a:cubicBezTo>
                  <a:pt x="1061" y="15"/>
                  <a:pt x="1062" y="14"/>
                  <a:pt x="1061" y="14"/>
                </a:cubicBezTo>
                <a:cubicBezTo>
                  <a:pt x="1060" y="14"/>
                  <a:pt x="1060" y="14"/>
                  <a:pt x="1060" y="14"/>
                </a:cubicBezTo>
                <a:cubicBezTo>
                  <a:pt x="1060" y="14"/>
                  <a:pt x="1061" y="14"/>
                  <a:pt x="1060" y="14"/>
                </a:cubicBezTo>
                <a:cubicBezTo>
                  <a:pt x="1060" y="15"/>
                  <a:pt x="1059" y="14"/>
                  <a:pt x="1059" y="14"/>
                </a:cubicBezTo>
                <a:cubicBezTo>
                  <a:pt x="1058" y="15"/>
                  <a:pt x="1059" y="15"/>
                  <a:pt x="1060" y="15"/>
                </a:cubicBezTo>
                <a:cubicBezTo>
                  <a:pt x="1060" y="15"/>
                  <a:pt x="1062" y="15"/>
                  <a:pt x="1062" y="15"/>
                </a:cubicBezTo>
                <a:close/>
                <a:moveTo>
                  <a:pt x="1066" y="19"/>
                </a:moveTo>
                <a:cubicBezTo>
                  <a:pt x="1067" y="19"/>
                  <a:pt x="1067" y="19"/>
                  <a:pt x="1068" y="19"/>
                </a:cubicBezTo>
                <a:cubicBezTo>
                  <a:pt x="1068" y="18"/>
                  <a:pt x="1067" y="18"/>
                  <a:pt x="1067" y="18"/>
                </a:cubicBezTo>
                <a:cubicBezTo>
                  <a:pt x="1066" y="18"/>
                  <a:pt x="1066" y="19"/>
                  <a:pt x="1066" y="19"/>
                </a:cubicBezTo>
                <a:close/>
                <a:moveTo>
                  <a:pt x="1070" y="12"/>
                </a:moveTo>
                <a:cubicBezTo>
                  <a:pt x="1070" y="12"/>
                  <a:pt x="1070" y="12"/>
                  <a:pt x="1070" y="12"/>
                </a:cubicBezTo>
                <a:cubicBezTo>
                  <a:pt x="1070" y="12"/>
                  <a:pt x="1069" y="12"/>
                  <a:pt x="1069" y="12"/>
                </a:cubicBezTo>
                <a:cubicBezTo>
                  <a:pt x="1068" y="12"/>
                  <a:pt x="1069" y="12"/>
                  <a:pt x="1069" y="13"/>
                </a:cubicBezTo>
                <a:cubicBezTo>
                  <a:pt x="1069" y="13"/>
                  <a:pt x="1069" y="12"/>
                  <a:pt x="1070" y="12"/>
                </a:cubicBezTo>
                <a:close/>
                <a:moveTo>
                  <a:pt x="1071" y="12"/>
                </a:moveTo>
                <a:cubicBezTo>
                  <a:pt x="1071" y="12"/>
                  <a:pt x="1070" y="13"/>
                  <a:pt x="1071" y="13"/>
                </a:cubicBezTo>
                <a:cubicBezTo>
                  <a:pt x="1072" y="13"/>
                  <a:pt x="1072" y="12"/>
                  <a:pt x="1071" y="12"/>
                </a:cubicBezTo>
                <a:close/>
                <a:moveTo>
                  <a:pt x="1082" y="13"/>
                </a:moveTo>
                <a:cubicBezTo>
                  <a:pt x="1083" y="13"/>
                  <a:pt x="1083" y="13"/>
                  <a:pt x="1082" y="13"/>
                </a:cubicBezTo>
                <a:cubicBezTo>
                  <a:pt x="1082" y="13"/>
                  <a:pt x="1081" y="13"/>
                  <a:pt x="1082" y="13"/>
                </a:cubicBezTo>
                <a:close/>
                <a:moveTo>
                  <a:pt x="1091" y="32"/>
                </a:moveTo>
                <a:cubicBezTo>
                  <a:pt x="1091" y="32"/>
                  <a:pt x="1090" y="32"/>
                  <a:pt x="1089" y="33"/>
                </a:cubicBezTo>
                <a:cubicBezTo>
                  <a:pt x="1089" y="34"/>
                  <a:pt x="1089" y="33"/>
                  <a:pt x="1090" y="33"/>
                </a:cubicBezTo>
                <a:cubicBezTo>
                  <a:pt x="1090" y="33"/>
                  <a:pt x="1091" y="32"/>
                  <a:pt x="1091" y="32"/>
                </a:cubicBezTo>
                <a:close/>
                <a:moveTo>
                  <a:pt x="1093" y="22"/>
                </a:moveTo>
                <a:cubicBezTo>
                  <a:pt x="1094" y="22"/>
                  <a:pt x="1094" y="22"/>
                  <a:pt x="1094" y="22"/>
                </a:cubicBezTo>
                <a:cubicBezTo>
                  <a:pt x="1095" y="22"/>
                  <a:pt x="1095" y="22"/>
                  <a:pt x="1094" y="21"/>
                </a:cubicBezTo>
                <a:cubicBezTo>
                  <a:pt x="1093" y="21"/>
                  <a:pt x="1093" y="21"/>
                  <a:pt x="1093" y="22"/>
                </a:cubicBezTo>
                <a:close/>
                <a:moveTo>
                  <a:pt x="1097" y="14"/>
                </a:moveTo>
                <a:cubicBezTo>
                  <a:pt x="1096" y="14"/>
                  <a:pt x="1096" y="15"/>
                  <a:pt x="1096" y="15"/>
                </a:cubicBezTo>
                <a:cubicBezTo>
                  <a:pt x="1097" y="15"/>
                  <a:pt x="1098" y="14"/>
                  <a:pt x="1097" y="14"/>
                </a:cubicBezTo>
                <a:close/>
                <a:moveTo>
                  <a:pt x="1100" y="21"/>
                </a:moveTo>
                <a:cubicBezTo>
                  <a:pt x="1101" y="21"/>
                  <a:pt x="1102" y="21"/>
                  <a:pt x="1103" y="21"/>
                </a:cubicBezTo>
                <a:cubicBezTo>
                  <a:pt x="1103" y="21"/>
                  <a:pt x="1103" y="21"/>
                  <a:pt x="1104" y="21"/>
                </a:cubicBezTo>
                <a:cubicBezTo>
                  <a:pt x="1105" y="21"/>
                  <a:pt x="1104" y="21"/>
                  <a:pt x="1101" y="20"/>
                </a:cubicBezTo>
                <a:cubicBezTo>
                  <a:pt x="1100" y="20"/>
                  <a:pt x="1100" y="21"/>
                  <a:pt x="1100" y="21"/>
                </a:cubicBezTo>
                <a:cubicBezTo>
                  <a:pt x="1099" y="21"/>
                  <a:pt x="1098" y="21"/>
                  <a:pt x="1099" y="21"/>
                </a:cubicBezTo>
                <a:cubicBezTo>
                  <a:pt x="1099" y="21"/>
                  <a:pt x="1100" y="21"/>
                  <a:pt x="1100" y="21"/>
                </a:cubicBezTo>
                <a:close/>
                <a:moveTo>
                  <a:pt x="1116" y="15"/>
                </a:moveTo>
                <a:cubicBezTo>
                  <a:pt x="1117" y="15"/>
                  <a:pt x="1118" y="15"/>
                  <a:pt x="1118" y="15"/>
                </a:cubicBezTo>
                <a:cubicBezTo>
                  <a:pt x="1119" y="14"/>
                  <a:pt x="1118" y="14"/>
                  <a:pt x="1117" y="14"/>
                </a:cubicBezTo>
                <a:cubicBezTo>
                  <a:pt x="1116" y="14"/>
                  <a:pt x="1115" y="14"/>
                  <a:pt x="1114" y="14"/>
                </a:cubicBezTo>
                <a:cubicBezTo>
                  <a:pt x="1112" y="14"/>
                  <a:pt x="1112" y="15"/>
                  <a:pt x="1111" y="15"/>
                </a:cubicBezTo>
                <a:cubicBezTo>
                  <a:pt x="1111" y="15"/>
                  <a:pt x="1111" y="15"/>
                  <a:pt x="1112" y="15"/>
                </a:cubicBezTo>
                <a:cubicBezTo>
                  <a:pt x="1113" y="15"/>
                  <a:pt x="1114" y="15"/>
                  <a:pt x="1116" y="15"/>
                </a:cubicBezTo>
                <a:close/>
                <a:moveTo>
                  <a:pt x="1131" y="14"/>
                </a:moveTo>
                <a:cubicBezTo>
                  <a:pt x="1130" y="14"/>
                  <a:pt x="1129" y="15"/>
                  <a:pt x="1130" y="15"/>
                </a:cubicBezTo>
                <a:cubicBezTo>
                  <a:pt x="1131" y="15"/>
                  <a:pt x="1131" y="14"/>
                  <a:pt x="1131" y="14"/>
                </a:cubicBezTo>
                <a:close/>
                <a:moveTo>
                  <a:pt x="1067" y="45"/>
                </a:moveTo>
                <a:cubicBezTo>
                  <a:pt x="1067" y="44"/>
                  <a:pt x="1067" y="44"/>
                  <a:pt x="1067" y="43"/>
                </a:cubicBezTo>
                <a:cubicBezTo>
                  <a:pt x="1066" y="43"/>
                  <a:pt x="1065" y="43"/>
                  <a:pt x="1065" y="44"/>
                </a:cubicBezTo>
                <a:cubicBezTo>
                  <a:pt x="1066" y="44"/>
                  <a:pt x="1066" y="45"/>
                  <a:pt x="1067" y="45"/>
                </a:cubicBezTo>
                <a:close/>
                <a:moveTo>
                  <a:pt x="1465" y="485"/>
                </a:moveTo>
                <a:cubicBezTo>
                  <a:pt x="1465" y="484"/>
                  <a:pt x="1464" y="483"/>
                  <a:pt x="1464" y="482"/>
                </a:cubicBezTo>
                <a:cubicBezTo>
                  <a:pt x="1464" y="481"/>
                  <a:pt x="1464" y="481"/>
                  <a:pt x="1464" y="481"/>
                </a:cubicBezTo>
                <a:cubicBezTo>
                  <a:pt x="1463" y="481"/>
                  <a:pt x="1463" y="481"/>
                  <a:pt x="1463" y="481"/>
                </a:cubicBezTo>
                <a:cubicBezTo>
                  <a:pt x="1462" y="481"/>
                  <a:pt x="1463" y="480"/>
                  <a:pt x="1463" y="480"/>
                </a:cubicBezTo>
                <a:cubicBezTo>
                  <a:pt x="1463" y="479"/>
                  <a:pt x="1462" y="478"/>
                  <a:pt x="1462" y="478"/>
                </a:cubicBezTo>
                <a:cubicBezTo>
                  <a:pt x="1461" y="478"/>
                  <a:pt x="1461" y="478"/>
                  <a:pt x="1461" y="477"/>
                </a:cubicBezTo>
                <a:cubicBezTo>
                  <a:pt x="1461" y="477"/>
                  <a:pt x="1460" y="476"/>
                  <a:pt x="1460" y="475"/>
                </a:cubicBezTo>
                <a:cubicBezTo>
                  <a:pt x="1460" y="475"/>
                  <a:pt x="1459" y="474"/>
                  <a:pt x="1458" y="473"/>
                </a:cubicBezTo>
                <a:cubicBezTo>
                  <a:pt x="1457" y="473"/>
                  <a:pt x="1457" y="472"/>
                  <a:pt x="1457" y="472"/>
                </a:cubicBezTo>
                <a:cubicBezTo>
                  <a:pt x="1457" y="471"/>
                  <a:pt x="1456" y="472"/>
                  <a:pt x="1456" y="472"/>
                </a:cubicBezTo>
                <a:cubicBezTo>
                  <a:pt x="1456" y="472"/>
                  <a:pt x="1456" y="471"/>
                  <a:pt x="1455" y="472"/>
                </a:cubicBezTo>
                <a:cubicBezTo>
                  <a:pt x="1455" y="472"/>
                  <a:pt x="1455" y="473"/>
                  <a:pt x="1455" y="473"/>
                </a:cubicBezTo>
                <a:cubicBezTo>
                  <a:pt x="1455" y="473"/>
                  <a:pt x="1455" y="472"/>
                  <a:pt x="1455" y="473"/>
                </a:cubicBezTo>
                <a:cubicBezTo>
                  <a:pt x="1454" y="473"/>
                  <a:pt x="1454" y="473"/>
                  <a:pt x="1455" y="473"/>
                </a:cubicBezTo>
                <a:cubicBezTo>
                  <a:pt x="1455" y="473"/>
                  <a:pt x="1455" y="473"/>
                  <a:pt x="1455" y="473"/>
                </a:cubicBezTo>
                <a:cubicBezTo>
                  <a:pt x="1456" y="473"/>
                  <a:pt x="1456" y="473"/>
                  <a:pt x="1457" y="473"/>
                </a:cubicBezTo>
                <a:cubicBezTo>
                  <a:pt x="1458" y="473"/>
                  <a:pt x="1458" y="474"/>
                  <a:pt x="1458" y="474"/>
                </a:cubicBezTo>
                <a:cubicBezTo>
                  <a:pt x="1458" y="474"/>
                  <a:pt x="1457" y="474"/>
                  <a:pt x="1457" y="474"/>
                </a:cubicBezTo>
                <a:cubicBezTo>
                  <a:pt x="1456" y="474"/>
                  <a:pt x="1456" y="474"/>
                  <a:pt x="1456" y="474"/>
                </a:cubicBezTo>
                <a:cubicBezTo>
                  <a:pt x="1456" y="474"/>
                  <a:pt x="1456" y="474"/>
                  <a:pt x="1456" y="475"/>
                </a:cubicBezTo>
                <a:cubicBezTo>
                  <a:pt x="1456" y="475"/>
                  <a:pt x="1456" y="475"/>
                  <a:pt x="1456" y="477"/>
                </a:cubicBezTo>
                <a:cubicBezTo>
                  <a:pt x="1455" y="479"/>
                  <a:pt x="1455" y="477"/>
                  <a:pt x="1454" y="477"/>
                </a:cubicBezTo>
                <a:cubicBezTo>
                  <a:pt x="1454" y="477"/>
                  <a:pt x="1454" y="476"/>
                  <a:pt x="1454" y="477"/>
                </a:cubicBezTo>
                <a:cubicBezTo>
                  <a:pt x="1453" y="477"/>
                  <a:pt x="1454" y="477"/>
                  <a:pt x="1455" y="478"/>
                </a:cubicBezTo>
                <a:cubicBezTo>
                  <a:pt x="1455" y="478"/>
                  <a:pt x="1455" y="479"/>
                  <a:pt x="1455" y="479"/>
                </a:cubicBezTo>
                <a:cubicBezTo>
                  <a:pt x="1455" y="480"/>
                  <a:pt x="1455" y="481"/>
                  <a:pt x="1455" y="481"/>
                </a:cubicBezTo>
                <a:cubicBezTo>
                  <a:pt x="1454" y="482"/>
                  <a:pt x="1455" y="484"/>
                  <a:pt x="1455" y="484"/>
                </a:cubicBezTo>
                <a:cubicBezTo>
                  <a:pt x="1454" y="485"/>
                  <a:pt x="1454" y="482"/>
                  <a:pt x="1454" y="482"/>
                </a:cubicBezTo>
                <a:cubicBezTo>
                  <a:pt x="1454" y="482"/>
                  <a:pt x="1454" y="483"/>
                  <a:pt x="1454" y="483"/>
                </a:cubicBezTo>
                <a:cubicBezTo>
                  <a:pt x="1454" y="484"/>
                  <a:pt x="1454" y="485"/>
                  <a:pt x="1454" y="486"/>
                </a:cubicBezTo>
                <a:cubicBezTo>
                  <a:pt x="1455" y="487"/>
                  <a:pt x="1455" y="489"/>
                  <a:pt x="1455" y="490"/>
                </a:cubicBezTo>
                <a:cubicBezTo>
                  <a:pt x="1455" y="491"/>
                  <a:pt x="1455" y="493"/>
                  <a:pt x="1456" y="493"/>
                </a:cubicBezTo>
                <a:cubicBezTo>
                  <a:pt x="1456" y="494"/>
                  <a:pt x="1457" y="497"/>
                  <a:pt x="1457" y="497"/>
                </a:cubicBezTo>
                <a:cubicBezTo>
                  <a:pt x="1457" y="498"/>
                  <a:pt x="1459" y="499"/>
                  <a:pt x="1459" y="499"/>
                </a:cubicBezTo>
                <a:cubicBezTo>
                  <a:pt x="1460" y="499"/>
                  <a:pt x="1460" y="499"/>
                  <a:pt x="1461" y="498"/>
                </a:cubicBezTo>
                <a:cubicBezTo>
                  <a:pt x="1461" y="498"/>
                  <a:pt x="1463" y="497"/>
                  <a:pt x="1464" y="497"/>
                </a:cubicBezTo>
                <a:cubicBezTo>
                  <a:pt x="1464" y="497"/>
                  <a:pt x="1465" y="496"/>
                  <a:pt x="1465" y="496"/>
                </a:cubicBezTo>
                <a:cubicBezTo>
                  <a:pt x="1466" y="495"/>
                  <a:pt x="1466" y="495"/>
                  <a:pt x="1467" y="494"/>
                </a:cubicBezTo>
                <a:cubicBezTo>
                  <a:pt x="1467" y="494"/>
                  <a:pt x="1467" y="493"/>
                  <a:pt x="1467" y="492"/>
                </a:cubicBezTo>
                <a:cubicBezTo>
                  <a:pt x="1468" y="491"/>
                  <a:pt x="1467" y="489"/>
                  <a:pt x="1467" y="488"/>
                </a:cubicBezTo>
                <a:cubicBezTo>
                  <a:pt x="1467" y="487"/>
                  <a:pt x="1466" y="486"/>
                  <a:pt x="1465" y="485"/>
                </a:cubicBezTo>
                <a:close/>
                <a:moveTo>
                  <a:pt x="1762" y="621"/>
                </a:moveTo>
                <a:cubicBezTo>
                  <a:pt x="1762" y="621"/>
                  <a:pt x="1763" y="622"/>
                  <a:pt x="1763" y="622"/>
                </a:cubicBezTo>
                <a:cubicBezTo>
                  <a:pt x="1763" y="622"/>
                  <a:pt x="1764" y="622"/>
                  <a:pt x="1764" y="622"/>
                </a:cubicBezTo>
                <a:cubicBezTo>
                  <a:pt x="1764" y="622"/>
                  <a:pt x="1765" y="622"/>
                  <a:pt x="1765" y="621"/>
                </a:cubicBezTo>
                <a:cubicBezTo>
                  <a:pt x="1766" y="621"/>
                  <a:pt x="1766" y="621"/>
                  <a:pt x="1766" y="621"/>
                </a:cubicBezTo>
                <a:cubicBezTo>
                  <a:pt x="1767" y="620"/>
                  <a:pt x="1767" y="620"/>
                  <a:pt x="1767" y="620"/>
                </a:cubicBezTo>
                <a:cubicBezTo>
                  <a:pt x="1767" y="620"/>
                  <a:pt x="1767" y="620"/>
                  <a:pt x="1768" y="620"/>
                </a:cubicBezTo>
                <a:cubicBezTo>
                  <a:pt x="1768" y="619"/>
                  <a:pt x="1768" y="619"/>
                  <a:pt x="1768" y="619"/>
                </a:cubicBezTo>
                <a:cubicBezTo>
                  <a:pt x="1768" y="619"/>
                  <a:pt x="1768" y="618"/>
                  <a:pt x="1767" y="618"/>
                </a:cubicBezTo>
                <a:cubicBezTo>
                  <a:pt x="1767" y="618"/>
                  <a:pt x="1766" y="617"/>
                  <a:pt x="1766" y="617"/>
                </a:cubicBezTo>
                <a:cubicBezTo>
                  <a:pt x="1766" y="618"/>
                  <a:pt x="1766" y="618"/>
                  <a:pt x="1766" y="618"/>
                </a:cubicBezTo>
                <a:cubicBezTo>
                  <a:pt x="1766" y="619"/>
                  <a:pt x="1766" y="618"/>
                  <a:pt x="1766" y="618"/>
                </a:cubicBezTo>
                <a:cubicBezTo>
                  <a:pt x="1766" y="618"/>
                  <a:pt x="1765" y="618"/>
                  <a:pt x="1765" y="618"/>
                </a:cubicBezTo>
                <a:cubicBezTo>
                  <a:pt x="1765" y="618"/>
                  <a:pt x="1765" y="618"/>
                  <a:pt x="1765" y="618"/>
                </a:cubicBezTo>
                <a:cubicBezTo>
                  <a:pt x="1765" y="619"/>
                  <a:pt x="1764" y="618"/>
                  <a:pt x="1764" y="618"/>
                </a:cubicBezTo>
                <a:cubicBezTo>
                  <a:pt x="1764" y="618"/>
                  <a:pt x="1764" y="618"/>
                  <a:pt x="1763" y="618"/>
                </a:cubicBezTo>
                <a:cubicBezTo>
                  <a:pt x="1763" y="619"/>
                  <a:pt x="1763" y="619"/>
                  <a:pt x="1762" y="618"/>
                </a:cubicBezTo>
                <a:cubicBezTo>
                  <a:pt x="1762" y="618"/>
                  <a:pt x="1762" y="617"/>
                  <a:pt x="1761" y="617"/>
                </a:cubicBezTo>
                <a:cubicBezTo>
                  <a:pt x="1761" y="617"/>
                  <a:pt x="1761" y="618"/>
                  <a:pt x="1761" y="618"/>
                </a:cubicBezTo>
                <a:cubicBezTo>
                  <a:pt x="1761" y="618"/>
                  <a:pt x="1761" y="618"/>
                  <a:pt x="1761" y="618"/>
                </a:cubicBezTo>
                <a:cubicBezTo>
                  <a:pt x="1761" y="618"/>
                  <a:pt x="1761" y="618"/>
                  <a:pt x="1761" y="618"/>
                </a:cubicBezTo>
                <a:cubicBezTo>
                  <a:pt x="1761" y="618"/>
                  <a:pt x="1760" y="618"/>
                  <a:pt x="1760" y="618"/>
                </a:cubicBezTo>
                <a:cubicBezTo>
                  <a:pt x="1760" y="619"/>
                  <a:pt x="1759" y="619"/>
                  <a:pt x="1759" y="619"/>
                </a:cubicBezTo>
                <a:cubicBezTo>
                  <a:pt x="1760" y="620"/>
                  <a:pt x="1760" y="620"/>
                  <a:pt x="1759" y="621"/>
                </a:cubicBezTo>
                <a:cubicBezTo>
                  <a:pt x="1758" y="621"/>
                  <a:pt x="1758" y="621"/>
                  <a:pt x="1759" y="622"/>
                </a:cubicBezTo>
                <a:cubicBezTo>
                  <a:pt x="1759" y="622"/>
                  <a:pt x="1759" y="622"/>
                  <a:pt x="1760" y="621"/>
                </a:cubicBezTo>
                <a:cubicBezTo>
                  <a:pt x="1760" y="621"/>
                  <a:pt x="1760" y="621"/>
                  <a:pt x="1761" y="622"/>
                </a:cubicBezTo>
                <a:cubicBezTo>
                  <a:pt x="1761" y="622"/>
                  <a:pt x="1762" y="622"/>
                  <a:pt x="1762" y="621"/>
                </a:cubicBezTo>
                <a:cubicBezTo>
                  <a:pt x="1762" y="621"/>
                  <a:pt x="1762" y="621"/>
                  <a:pt x="1761" y="621"/>
                </a:cubicBezTo>
                <a:cubicBezTo>
                  <a:pt x="1762" y="621"/>
                  <a:pt x="1762" y="621"/>
                  <a:pt x="1762" y="621"/>
                </a:cubicBezTo>
                <a:close/>
                <a:moveTo>
                  <a:pt x="1797" y="620"/>
                </a:moveTo>
                <a:cubicBezTo>
                  <a:pt x="1796" y="620"/>
                  <a:pt x="1796" y="620"/>
                  <a:pt x="1796" y="620"/>
                </a:cubicBezTo>
                <a:cubicBezTo>
                  <a:pt x="1796" y="621"/>
                  <a:pt x="1796" y="621"/>
                  <a:pt x="1796" y="621"/>
                </a:cubicBezTo>
                <a:cubicBezTo>
                  <a:pt x="1797" y="620"/>
                  <a:pt x="1797" y="620"/>
                  <a:pt x="1797" y="620"/>
                </a:cubicBezTo>
                <a:cubicBezTo>
                  <a:pt x="1797" y="620"/>
                  <a:pt x="1797" y="619"/>
                  <a:pt x="1797" y="619"/>
                </a:cubicBezTo>
                <a:cubicBezTo>
                  <a:pt x="1797" y="619"/>
                  <a:pt x="1797" y="620"/>
                  <a:pt x="1797" y="620"/>
                </a:cubicBezTo>
                <a:close/>
                <a:moveTo>
                  <a:pt x="1800" y="617"/>
                </a:moveTo>
                <a:cubicBezTo>
                  <a:pt x="1800" y="616"/>
                  <a:pt x="1800" y="616"/>
                  <a:pt x="1800" y="616"/>
                </a:cubicBezTo>
                <a:cubicBezTo>
                  <a:pt x="1799" y="616"/>
                  <a:pt x="1799" y="617"/>
                  <a:pt x="1799" y="617"/>
                </a:cubicBezTo>
                <a:cubicBezTo>
                  <a:pt x="1799" y="618"/>
                  <a:pt x="1798" y="618"/>
                  <a:pt x="1798" y="619"/>
                </a:cubicBezTo>
                <a:cubicBezTo>
                  <a:pt x="1798" y="619"/>
                  <a:pt x="1798" y="619"/>
                  <a:pt x="1798" y="619"/>
                </a:cubicBezTo>
                <a:cubicBezTo>
                  <a:pt x="1798" y="619"/>
                  <a:pt x="1799" y="619"/>
                  <a:pt x="1799" y="618"/>
                </a:cubicBezTo>
                <a:cubicBezTo>
                  <a:pt x="1799" y="618"/>
                  <a:pt x="1800" y="617"/>
                  <a:pt x="1800" y="617"/>
                </a:cubicBezTo>
                <a:close/>
                <a:moveTo>
                  <a:pt x="1798" y="622"/>
                </a:moveTo>
                <a:cubicBezTo>
                  <a:pt x="1798" y="621"/>
                  <a:pt x="1798" y="621"/>
                  <a:pt x="1799" y="621"/>
                </a:cubicBezTo>
                <a:cubicBezTo>
                  <a:pt x="1799" y="621"/>
                  <a:pt x="1799" y="621"/>
                  <a:pt x="1798" y="621"/>
                </a:cubicBezTo>
                <a:cubicBezTo>
                  <a:pt x="1798" y="621"/>
                  <a:pt x="1797" y="622"/>
                  <a:pt x="1798" y="622"/>
                </a:cubicBezTo>
                <a:close/>
                <a:moveTo>
                  <a:pt x="1794" y="633"/>
                </a:moveTo>
                <a:cubicBezTo>
                  <a:pt x="1794" y="633"/>
                  <a:pt x="1794" y="633"/>
                  <a:pt x="1794" y="633"/>
                </a:cubicBezTo>
                <a:cubicBezTo>
                  <a:pt x="1794" y="634"/>
                  <a:pt x="1794" y="634"/>
                  <a:pt x="1794" y="633"/>
                </a:cubicBezTo>
                <a:cubicBezTo>
                  <a:pt x="1794" y="633"/>
                  <a:pt x="1794" y="633"/>
                  <a:pt x="1794" y="633"/>
                </a:cubicBezTo>
                <a:close/>
                <a:moveTo>
                  <a:pt x="1795" y="635"/>
                </a:moveTo>
                <a:cubicBezTo>
                  <a:pt x="1795" y="635"/>
                  <a:pt x="1794" y="635"/>
                  <a:pt x="1794" y="635"/>
                </a:cubicBezTo>
                <a:cubicBezTo>
                  <a:pt x="1794" y="635"/>
                  <a:pt x="1794" y="635"/>
                  <a:pt x="1794" y="635"/>
                </a:cubicBezTo>
                <a:cubicBezTo>
                  <a:pt x="1794" y="635"/>
                  <a:pt x="1794" y="636"/>
                  <a:pt x="1794" y="636"/>
                </a:cubicBezTo>
                <a:cubicBezTo>
                  <a:pt x="1794" y="636"/>
                  <a:pt x="1794" y="636"/>
                  <a:pt x="1795" y="635"/>
                </a:cubicBezTo>
                <a:cubicBezTo>
                  <a:pt x="1795" y="635"/>
                  <a:pt x="1795" y="635"/>
                  <a:pt x="1795" y="635"/>
                </a:cubicBezTo>
                <a:close/>
                <a:moveTo>
                  <a:pt x="1799" y="635"/>
                </a:moveTo>
                <a:cubicBezTo>
                  <a:pt x="1798" y="635"/>
                  <a:pt x="1798" y="635"/>
                  <a:pt x="1798" y="635"/>
                </a:cubicBezTo>
                <a:cubicBezTo>
                  <a:pt x="1797" y="636"/>
                  <a:pt x="1797" y="635"/>
                  <a:pt x="1797" y="635"/>
                </a:cubicBezTo>
                <a:cubicBezTo>
                  <a:pt x="1797" y="635"/>
                  <a:pt x="1798" y="635"/>
                  <a:pt x="1798" y="634"/>
                </a:cubicBezTo>
                <a:cubicBezTo>
                  <a:pt x="1798" y="634"/>
                  <a:pt x="1797" y="634"/>
                  <a:pt x="1797" y="634"/>
                </a:cubicBezTo>
                <a:cubicBezTo>
                  <a:pt x="1797" y="634"/>
                  <a:pt x="1797" y="635"/>
                  <a:pt x="1797" y="635"/>
                </a:cubicBezTo>
                <a:cubicBezTo>
                  <a:pt x="1797" y="635"/>
                  <a:pt x="1797" y="635"/>
                  <a:pt x="1796" y="635"/>
                </a:cubicBezTo>
                <a:cubicBezTo>
                  <a:pt x="1796" y="635"/>
                  <a:pt x="1795" y="635"/>
                  <a:pt x="1795" y="636"/>
                </a:cubicBezTo>
                <a:cubicBezTo>
                  <a:pt x="1795" y="636"/>
                  <a:pt x="1795" y="637"/>
                  <a:pt x="1795" y="637"/>
                </a:cubicBezTo>
                <a:cubicBezTo>
                  <a:pt x="1795" y="637"/>
                  <a:pt x="1795" y="638"/>
                  <a:pt x="1795" y="638"/>
                </a:cubicBezTo>
                <a:cubicBezTo>
                  <a:pt x="1795" y="638"/>
                  <a:pt x="1795" y="638"/>
                  <a:pt x="1795" y="638"/>
                </a:cubicBezTo>
                <a:cubicBezTo>
                  <a:pt x="1795" y="638"/>
                  <a:pt x="1796" y="638"/>
                  <a:pt x="1796" y="638"/>
                </a:cubicBezTo>
                <a:cubicBezTo>
                  <a:pt x="1796" y="639"/>
                  <a:pt x="1797" y="639"/>
                  <a:pt x="1798" y="639"/>
                </a:cubicBezTo>
                <a:cubicBezTo>
                  <a:pt x="1798" y="639"/>
                  <a:pt x="1798" y="638"/>
                  <a:pt x="1798" y="638"/>
                </a:cubicBezTo>
                <a:cubicBezTo>
                  <a:pt x="1799" y="638"/>
                  <a:pt x="1799" y="638"/>
                  <a:pt x="1798" y="638"/>
                </a:cubicBezTo>
                <a:cubicBezTo>
                  <a:pt x="1798" y="638"/>
                  <a:pt x="1798" y="638"/>
                  <a:pt x="1798" y="638"/>
                </a:cubicBezTo>
                <a:cubicBezTo>
                  <a:pt x="1797" y="638"/>
                  <a:pt x="1797" y="637"/>
                  <a:pt x="1797" y="637"/>
                </a:cubicBezTo>
                <a:cubicBezTo>
                  <a:pt x="1797" y="637"/>
                  <a:pt x="1798" y="637"/>
                  <a:pt x="1798" y="637"/>
                </a:cubicBezTo>
                <a:cubicBezTo>
                  <a:pt x="1798" y="637"/>
                  <a:pt x="1797" y="636"/>
                  <a:pt x="1798" y="636"/>
                </a:cubicBezTo>
                <a:cubicBezTo>
                  <a:pt x="1798" y="636"/>
                  <a:pt x="1799" y="636"/>
                  <a:pt x="1799" y="635"/>
                </a:cubicBezTo>
                <a:close/>
                <a:moveTo>
                  <a:pt x="1794" y="648"/>
                </a:moveTo>
                <a:cubicBezTo>
                  <a:pt x="1795" y="648"/>
                  <a:pt x="1794" y="647"/>
                  <a:pt x="1794" y="647"/>
                </a:cubicBezTo>
                <a:cubicBezTo>
                  <a:pt x="1794" y="648"/>
                  <a:pt x="1794" y="648"/>
                  <a:pt x="1794" y="648"/>
                </a:cubicBezTo>
                <a:close/>
                <a:moveTo>
                  <a:pt x="1795" y="648"/>
                </a:moveTo>
                <a:cubicBezTo>
                  <a:pt x="1795" y="648"/>
                  <a:pt x="1795" y="649"/>
                  <a:pt x="1795" y="649"/>
                </a:cubicBezTo>
                <a:cubicBezTo>
                  <a:pt x="1796" y="649"/>
                  <a:pt x="1796" y="648"/>
                  <a:pt x="1796" y="648"/>
                </a:cubicBezTo>
                <a:cubicBezTo>
                  <a:pt x="1795" y="648"/>
                  <a:pt x="1796" y="648"/>
                  <a:pt x="1795" y="648"/>
                </a:cubicBezTo>
                <a:close/>
                <a:moveTo>
                  <a:pt x="1796" y="648"/>
                </a:moveTo>
                <a:cubicBezTo>
                  <a:pt x="1796" y="648"/>
                  <a:pt x="1796" y="647"/>
                  <a:pt x="1796" y="647"/>
                </a:cubicBezTo>
                <a:cubicBezTo>
                  <a:pt x="1796" y="648"/>
                  <a:pt x="1796" y="648"/>
                  <a:pt x="1796" y="648"/>
                </a:cubicBezTo>
                <a:close/>
                <a:moveTo>
                  <a:pt x="1797" y="648"/>
                </a:moveTo>
                <a:cubicBezTo>
                  <a:pt x="1797" y="649"/>
                  <a:pt x="1797" y="650"/>
                  <a:pt x="1797" y="649"/>
                </a:cubicBezTo>
                <a:cubicBezTo>
                  <a:pt x="1798" y="649"/>
                  <a:pt x="1797" y="648"/>
                  <a:pt x="1798" y="648"/>
                </a:cubicBezTo>
                <a:cubicBezTo>
                  <a:pt x="1798" y="648"/>
                  <a:pt x="1797" y="648"/>
                  <a:pt x="1797" y="648"/>
                </a:cubicBezTo>
                <a:cubicBezTo>
                  <a:pt x="1797" y="648"/>
                  <a:pt x="1797" y="648"/>
                  <a:pt x="1797" y="648"/>
                </a:cubicBezTo>
                <a:close/>
                <a:moveTo>
                  <a:pt x="1811" y="653"/>
                </a:moveTo>
                <a:cubicBezTo>
                  <a:pt x="1811" y="654"/>
                  <a:pt x="1811" y="654"/>
                  <a:pt x="1810" y="654"/>
                </a:cubicBezTo>
                <a:cubicBezTo>
                  <a:pt x="1809" y="654"/>
                  <a:pt x="1809" y="654"/>
                  <a:pt x="1809" y="655"/>
                </a:cubicBezTo>
                <a:cubicBezTo>
                  <a:pt x="1809" y="655"/>
                  <a:pt x="1809" y="656"/>
                  <a:pt x="1809" y="656"/>
                </a:cubicBezTo>
                <a:cubicBezTo>
                  <a:pt x="1809" y="656"/>
                  <a:pt x="1809" y="655"/>
                  <a:pt x="1810" y="655"/>
                </a:cubicBezTo>
                <a:cubicBezTo>
                  <a:pt x="1810" y="655"/>
                  <a:pt x="1811" y="655"/>
                  <a:pt x="1811" y="655"/>
                </a:cubicBezTo>
                <a:cubicBezTo>
                  <a:pt x="1811" y="654"/>
                  <a:pt x="1811" y="654"/>
                  <a:pt x="1811" y="654"/>
                </a:cubicBezTo>
                <a:cubicBezTo>
                  <a:pt x="1812" y="654"/>
                  <a:pt x="1812" y="654"/>
                  <a:pt x="1812" y="654"/>
                </a:cubicBezTo>
                <a:cubicBezTo>
                  <a:pt x="1813" y="654"/>
                  <a:pt x="1813" y="654"/>
                  <a:pt x="1812" y="653"/>
                </a:cubicBezTo>
                <a:cubicBezTo>
                  <a:pt x="1812" y="653"/>
                  <a:pt x="1812" y="653"/>
                  <a:pt x="1811" y="653"/>
                </a:cubicBezTo>
                <a:close/>
                <a:moveTo>
                  <a:pt x="1955" y="680"/>
                </a:moveTo>
                <a:cubicBezTo>
                  <a:pt x="1954" y="680"/>
                  <a:pt x="1954" y="679"/>
                  <a:pt x="1954" y="679"/>
                </a:cubicBezTo>
                <a:cubicBezTo>
                  <a:pt x="1954" y="679"/>
                  <a:pt x="1953" y="679"/>
                  <a:pt x="1954" y="679"/>
                </a:cubicBezTo>
                <a:cubicBezTo>
                  <a:pt x="1954" y="679"/>
                  <a:pt x="1954" y="680"/>
                  <a:pt x="1954" y="680"/>
                </a:cubicBezTo>
                <a:cubicBezTo>
                  <a:pt x="1954" y="681"/>
                  <a:pt x="1954" y="681"/>
                  <a:pt x="1955" y="681"/>
                </a:cubicBezTo>
                <a:cubicBezTo>
                  <a:pt x="1955" y="681"/>
                  <a:pt x="1954" y="681"/>
                  <a:pt x="1954" y="681"/>
                </a:cubicBezTo>
                <a:cubicBezTo>
                  <a:pt x="1954" y="682"/>
                  <a:pt x="1954" y="682"/>
                  <a:pt x="1955" y="682"/>
                </a:cubicBezTo>
                <a:cubicBezTo>
                  <a:pt x="1955" y="682"/>
                  <a:pt x="1955" y="682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3"/>
                  <a:pt x="1955" y="683"/>
                  <a:pt x="1954" y="683"/>
                </a:cubicBezTo>
                <a:cubicBezTo>
                  <a:pt x="1954" y="683"/>
                  <a:pt x="1954" y="683"/>
                  <a:pt x="1954" y="683"/>
                </a:cubicBezTo>
                <a:cubicBezTo>
                  <a:pt x="1954" y="683"/>
                  <a:pt x="1955" y="683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3"/>
                  <a:pt x="1955" y="683"/>
                  <a:pt x="1955" y="683"/>
                </a:cubicBezTo>
                <a:cubicBezTo>
                  <a:pt x="1955" y="684"/>
                  <a:pt x="1955" y="684"/>
                  <a:pt x="1956" y="684"/>
                </a:cubicBezTo>
                <a:cubicBezTo>
                  <a:pt x="1956" y="684"/>
                  <a:pt x="1956" y="685"/>
                  <a:pt x="1956" y="685"/>
                </a:cubicBezTo>
                <a:cubicBezTo>
                  <a:pt x="1956" y="685"/>
                  <a:pt x="1956" y="686"/>
                  <a:pt x="1957" y="686"/>
                </a:cubicBezTo>
                <a:cubicBezTo>
                  <a:pt x="1957" y="686"/>
                  <a:pt x="1957" y="686"/>
                  <a:pt x="1957" y="687"/>
                </a:cubicBezTo>
                <a:cubicBezTo>
                  <a:pt x="1957" y="687"/>
                  <a:pt x="1957" y="687"/>
                  <a:pt x="1958" y="687"/>
                </a:cubicBezTo>
                <a:cubicBezTo>
                  <a:pt x="1958" y="688"/>
                  <a:pt x="1958" y="688"/>
                  <a:pt x="1958" y="688"/>
                </a:cubicBezTo>
                <a:cubicBezTo>
                  <a:pt x="1958" y="688"/>
                  <a:pt x="1958" y="689"/>
                  <a:pt x="1959" y="689"/>
                </a:cubicBezTo>
                <a:cubicBezTo>
                  <a:pt x="1959" y="689"/>
                  <a:pt x="1960" y="690"/>
                  <a:pt x="1960" y="690"/>
                </a:cubicBezTo>
                <a:cubicBezTo>
                  <a:pt x="1960" y="690"/>
                  <a:pt x="1960" y="690"/>
                  <a:pt x="1961" y="690"/>
                </a:cubicBezTo>
                <a:cubicBezTo>
                  <a:pt x="1961" y="690"/>
                  <a:pt x="1961" y="690"/>
                  <a:pt x="1962" y="691"/>
                </a:cubicBezTo>
                <a:cubicBezTo>
                  <a:pt x="1962" y="691"/>
                  <a:pt x="1962" y="691"/>
                  <a:pt x="1962" y="691"/>
                </a:cubicBezTo>
                <a:cubicBezTo>
                  <a:pt x="1962" y="692"/>
                  <a:pt x="1963" y="691"/>
                  <a:pt x="1963" y="692"/>
                </a:cubicBezTo>
                <a:cubicBezTo>
                  <a:pt x="1964" y="692"/>
                  <a:pt x="1963" y="692"/>
                  <a:pt x="1963" y="693"/>
                </a:cubicBezTo>
                <a:cubicBezTo>
                  <a:pt x="1963" y="693"/>
                  <a:pt x="1964" y="694"/>
                  <a:pt x="1964" y="694"/>
                </a:cubicBezTo>
                <a:cubicBezTo>
                  <a:pt x="1965" y="694"/>
                  <a:pt x="1965" y="694"/>
                  <a:pt x="1965" y="694"/>
                </a:cubicBezTo>
                <a:cubicBezTo>
                  <a:pt x="1966" y="694"/>
                  <a:pt x="1966" y="694"/>
                  <a:pt x="1967" y="695"/>
                </a:cubicBezTo>
                <a:cubicBezTo>
                  <a:pt x="1967" y="695"/>
                  <a:pt x="1967" y="695"/>
                  <a:pt x="1967" y="695"/>
                </a:cubicBezTo>
                <a:cubicBezTo>
                  <a:pt x="1968" y="694"/>
                  <a:pt x="1968" y="694"/>
                  <a:pt x="1968" y="694"/>
                </a:cubicBezTo>
                <a:cubicBezTo>
                  <a:pt x="1968" y="693"/>
                  <a:pt x="1968" y="693"/>
                  <a:pt x="1968" y="693"/>
                </a:cubicBezTo>
                <a:cubicBezTo>
                  <a:pt x="1968" y="692"/>
                  <a:pt x="1967" y="692"/>
                  <a:pt x="1966" y="691"/>
                </a:cubicBezTo>
                <a:cubicBezTo>
                  <a:pt x="1966" y="691"/>
                  <a:pt x="1965" y="689"/>
                  <a:pt x="1964" y="689"/>
                </a:cubicBezTo>
                <a:cubicBezTo>
                  <a:pt x="1964" y="689"/>
                  <a:pt x="1963" y="688"/>
                  <a:pt x="1963" y="688"/>
                </a:cubicBezTo>
                <a:cubicBezTo>
                  <a:pt x="1962" y="688"/>
                  <a:pt x="1962" y="687"/>
                  <a:pt x="1962" y="687"/>
                </a:cubicBezTo>
                <a:cubicBezTo>
                  <a:pt x="1962" y="687"/>
                  <a:pt x="1961" y="687"/>
                  <a:pt x="1961" y="686"/>
                </a:cubicBezTo>
                <a:cubicBezTo>
                  <a:pt x="1961" y="686"/>
                  <a:pt x="1961" y="686"/>
                  <a:pt x="1961" y="686"/>
                </a:cubicBezTo>
                <a:cubicBezTo>
                  <a:pt x="1960" y="685"/>
                  <a:pt x="1961" y="685"/>
                  <a:pt x="1961" y="685"/>
                </a:cubicBezTo>
                <a:cubicBezTo>
                  <a:pt x="1960" y="684"/>
                  <a:pt x="1960" y="684"/>
                  <a:pt x="1960" y="684"/>
                </a:cubicBezTo>
                <a:cubicBezTo>
                  <a:pt x="1960" y="683"/>
                  <a:pt x="1959" y="683"/>
                  <a:pt x="1958" y="683"/>
                </a:cubicBezTo>
                <a:cubicBezTo>
                  <a:pt x="1958" y="682"/>
                  <a:pt x="1957" y="682"/>
                  <a:pt x="1957" y="681"/>
                </a:cubicBezTo>
                <a:cubicBezTo>
                  <a:pt x="1957" y="681"/>
                  <a:pt x="1957" y="680"/>
                  <a:pt x="1956" y="680"/>
                </a:cubicBezTo>
                <a:cubicBezTo>
                  <a:pt x="1956" y="680"/>
                  <a:pt x="1955" y="680"/>
                  <a:pt x="1955" y="680"/>
                </a:cubicBezTo>
                <a:close/>
                <a:moveTo>
                  <a:pt x="1971" y="686"/>
                </a:moveTo>
                <a:cubicBezTo>
                  <a:pt x="1972" y="686"/>
                  <a:pt x="1972" y="686"/>
                  <a:pt x="1973" y="686"/>
                </a:cubicBezTo>
                <a:cubicBezTo>
                  <a:pt x="1973" y="685"/>
                  <a:pt x="1973" y="685"/>
                  <a:pt x="1973" y="685"/>
                </a:cubicBezTo>
                <a:cubicBezTo>
                  <a:pt x="1973" y="685"/>
                  <a:pt x="1973" y="685"/>
                  <a:pt x="1972" y="685"/>
                </a:cubicBezTo>
                <a:cubicBezTo>
                  <a:pt x="1972" y="684"/>
                  <a:pt x="1972" y="684"/>
                  <a:pt x="1972" y="684"/>
                </a:cubicBezTo>
                <a:cubicBezTo>
                  <a:pt x="1973" y="683"/>
                  <a:pt x="1972" y="683"/>
                  <a:pt x="1972" y="683"/>
                </a:cubicBezTo>
                <a:cubicBezTo>
                  <a:pt x="1971" y="683"/>
                  <a:pt x="1971" y="683"/>
                  <a:pt x="1971" y="683"/>
                </a:cubicBezTo>
                <a:cubicBezTo>
                  <a:pt x="1972" y="684"/>
                  <a:pt x="1972" y="684"/>
                  <a:pt x="1971" y="684"/>
                </a:cubicBezTo>
                <a:cubicBezTo>
                  <a:pt x="1971" y="684"/>
                  <a:pt x="1971" y="684"/>
                  <a:pt x="1971" y="685"/>
                </a:cubicBezTo>
                <a:cubicBezTo>
                  <a:pt x="1971" y="685"/>
                  <a:pt x="1971" y="685"/>
                  <a:pt x="1971" y="686"/>
                </a:cubicBezTo>
                <a:close/>
                <a:moveTo>
                  <a:pt x="1975" y="690"/>
                </a:moveTo>
                <a:cubicBezTo>
                  <a:pt x="1976" y="690"/>
                  <a:pt x="1976" y="689"/>
                  <a:pt x="1976" y="689"/>
                </a:cubicBezTo>
                <a:cubicBezTo>
                  <a:pt x="1977" y="689"/>
                  <a:pt x="1977" y="688"/>
                  <a:pt x="1976" y="688"/>
                </a:cubicBezTo>
                <a:cubicBezTo>
                  <a:pt x="1976" y="688"/>
                  <a:pt x="1976" y="687"/>
                  <a:pt x="1976" y="688"/>
                </a:cubicBezTo>
                <a:cubicBezTo>
                  <a:pt x="1975" y="687"/>
                  <a:pt x="1975" y="688"/>
                  <a:pt x="1975" y="688"/>
                </a:cubicBezTo>
                <a:cubicBezTo>
                  <a:pt x="1975" y="688"/>
                  <a:pt x="1975" y="688"/>
                  <a:pt x="1975" y="689"/>
                </a:cubicBezTo>
                <a:cubicBezTo>
                  <a:pt x="1975" y="690"/>
                  <a:pt x="1975" y="690"/>
                  <a:pt x="1975" y="690"/>
                </a:cubicBezTo>
                <a:close/>
                <a:moveTo>
                  <a:pt x="1970" y="696"/>
                </a:moveTo>
                <a:cubicBezTo>
                  <a:pt x="1970" y="697"/>
                  <a:pt x="1970" y="697"/>
                  <a:pt x="1970" y="697"/>
                </a:cubicBezTo>
                <a:cubicBezTo>
                  <a:pt x="1970" y="697"/>
                  <a:pt x="1970" y="697"/>
                  <a:pt x="1971" y="697"/>
                </a:cubicBezTo>
                <a:cubicBezTo>
                  <a:pt x="1971" y="696"/>
                  <a:pt x="1971" y="695"/>
                  <a:pt x="1970" y="695"/>
                </a:cubicBezTo>
                <a:cubicBezTo>
                  <a:pt x="1970" y="696"/>
                  <a:pt x="1970" y="696"/>
                  <a:pt x="1970" y="696"/>
                </a:cubicBezTo>
                <a:close/>
                <a:moveTo>
                  <a:pt x="1978" y="696"/>
                </a:moveTo>
                <a:cubicBezTo>
                  <a:pt x="1978" y="695"/>
                  <a:pt x="1978" y="694"/>
                  <a:pt x="1977" y="695"/>
                </a:cubicBezTo>
                <a:cubicBezTo>
                  <a:pt x="1977" y="695"/>
                  <a:pt x="1977" y="695"/>
                  <a:pt x="1977" y="695"/>
                </a:cubicBezTo>
                <a:cubicBezTo>
                  <a:pt x="1977" y="696"/>
                  <a:pt x="1978" y="696"/>
                  <a:pt x="1978" y="696"/>
                </a:cubicBezTo>
                <a:close/>
                <a:moveTo>
                  <a:pt x="1675" y="777"/>
                </a:moveTo>
                <a:cubicBezTo>
                  <a:pt x="1674" y="777"/>
                  <a:pt x="1674" y="777"/>
                  <a:pt x="1674" y="777"/>
                </a:cubicBezTo>
                <a:cubicBezTo>
                  <a:pt x="1674" y="778"/>
                  <a:pt x="1675" y="778"/>
                  <a:pt x="1675" y="778"/>
                </a:cubicBezTo>
                <a:cubicBezTo>
                  <a:pt x="1675" y="777"/>
                  <a:pt x="1675" y="776"/>
                  <a:pt x="1675" y="777"/>
                </a:cubicBezTo>
                <a:close/>
                <a:moveTo>
                  <a:pt x="1684" y="776"/>
                </a:moveTo>
                <a:cubicBezTo>
                  <a:pt x="1683" y="776"/>
                  <a:pt x="1683" y="776"/>
                  <a:pt x="1683" y="777"/>
                </a:cubicBezTo>
                <a:cubicBezTo>
                  <a:pt x="1683" y="777"/>
                  <a:pt x="1684" y="777"/>
                  <a:pt x="1684" y="777"/>
                </a:cubicBezTo>
                <a:cubicBezTo>
                  <a:pt x="1684" y="776"/>
                  <a:pt x="1684" y="776"/>
                  <a:pt x="1684" y="776"/>
                </a:cubicBezTo>
                <a:close/>
                <a:moveTo>
                  <a:pt x="1641" y="740"/>
                </a:moveTo>
                <a:cubicBezTo>
                  <a:pt x="1641" y="741"/>
                  <a:pt x="1641" y="741"/>
                  <a:pt x="1642" y="740"/>
                </a:cubicBezTo>
                <a:cubicBezTo>
                  <a:pt x="1642" y="740"/>
                  <a:pt x="1641" y="739"/>
                  <a:pt x="1641" y="740"/>
                </a:cubicBezTo>
                <a:cubicBezTo>
                  <a:pt x="1641" y="740"/>
                  <a:pt x="1640" y="740"/>
                  <a:pt x="1641" y="740"/>
                </a:cubicBezTo>
                <a:close/>
                <a:moveTo>
                  <a:pt x="1640" y="738"/>
                </a:moveTo>
                <a:cubicBezTo>
                  <a:pt x="1640" y="738"/>
                  <a:pt x="1640" y="739"/>
                  <a:pt x="1640" y="739"/>
                </a:cubicBezTo>
                <a:cubicBezTo>
                  <a:pt x="1640" y="739"/>
                  <a:pt x="1641" y="739"/>
                  <a:pt x="1641" y="739"/>
                </a:cubicBezTo>
                <a:cubicBezTo>
                  <a:pt x="1641" y="738"/>
                  <a:pt x="1641" y="738"/>
                  <a:pt x="1640" y="738"/>
                </a:cubicBezTo>
                <a:close/>
                <a:moveTo>
                  <a:pt x="1640" y="736"/>
                </a:moveTo>
                <a:cubicBezTo>
                  <a:pt x="1640" y="736"/>
                  <a:pt x="1640" y="736"/>
                  <a:pt x="1640" y="736"/>
                </a:cubicBezTo>
                <a:cubicBezTo>
                  <a:pt x="1640" y="736"/>
                  <a:pt x="1640" y="735"/>
                  <a:pt x="1640" y="736"/>
                </a:cubicBezTo>
                <a:close/>
                <a:moveTo>
                  <a:pt x="1642" y="713"/>
                </a:moveTo>
                <a:cubicBezTo>
                  <a:pt x="1642" y="713"/>
                  <a:pt x="1643" y="713"/>
                  <a:pt x="1643" y="713"/>
                </a:cubicBezTo>
                <a:cubicBezTo>
                  <a:pt x="1643" y="712"/>
                  <a:pt x="1643" y="711"/>
                  <a:pt x="1643" y="712"/>
                </a:cubicBezTo>
                <a:cubicBezTo>
                  <a:pt x="1643" y="712"/>
                  <a:pt x="1643" y="712"/>
                  <a:pt x="1642" y="713"/>
                </a:cubicBezTo>
                <a:close/>
                <a:moveTo>
                  <a:pt x="1642" y="715"/>
                </a:moveTo>
                <a:cubicBezTo>
                  <a:pt x="1642" y="714"/>
                  <a:pt x="1643" y="713"/>
                  <a:pt x="1642" y="713"/>
                </a:cubicBezTo>
                <a:cubicBezTo>
                  <a:pt x="1642" y="713"/>
                  <a:pt x="1642" y="714"/>
                  <a:pt x="1642" y="714"/>
                </a:cubicBezTo>
                <a:cubicBezTo>
                  <a:pt x="1642" y="715"/>
                  <a:pt x="1642" y="715"/>
                  <a:pt x="1642" y="715"/>
                </a:cubicBezTo>
                <a:close/>
                <a:moveTo>
                  <a:pt x="1661" y="684"/>
                </a:moveTo>
                <a:cubicBezTo>
                  <a:pt x="1661" y="684"/>
                  <a:pt x="1661" y="684"/>
                  <a:pt x="1661" y="684"/>
                </a:cubicBezTo>
                <a:cubicBezTo>
                  <a:pt x="1661" y="684"/>
                  <a:pt x="1661" y="684"/>
                  <a:pt x="1661" y="684"/>
                </a:cubicBezTo>
                <a:cubicBezTo>
                  <a:pt x="1661" y="683"/>
                  <a:pt x="1661" y="683"/>
                  <a:pt x="1661" y="683"/>
                </a:cubicBezTo>
                <a:cubicBezTo>
                  <a:pt x="1661" y="683"/>
                  <a:pt x="1661" y="683"/>
                  <a:pt x="1661" y="684"/>
                </a:cubicBezTo>
                <a:close/>
                <a:moveTo>
                  <a:pt x="1683" y="674"/>
                </a:moveTo>
                <a:cubicBezTo>
                  <a:pt x="1683" y="675"/>
                  <a:pt x="1683" y="675"/>
                  <a:pt x="1683" y="675"/>
                </a:cubicBezTo>
                <a:cubicBezTo>
                  <a:pt x="1684" y="674"/>
                  <a:pt x="1684" y="674"/>
                  <a:pt x="1683" y="674"/>
                </a:cubicBezTo>
                <a:cubicBezTo>
                  <a:pt x="1683" y="674"/>
                  <a:pt x="1682" y="674"/>
                  <a:pt x="1683" y="674"/>
                </a:cubicBezTo>
                <a:close/>
                <a:moveTo>
                  <a:pt x="1684" y="678"/>
                </a:moveTo>
                <a:cubicBezTo>
                  <a:pt x="1685" y="678"/>
                  <a:pt x="1685" y="678"/>
                  <a:pt x="1685" y="677"/>
                </a:cubicBezTo>
                <a:cubicBezTo>
                  <a:pt x="1686" y="677"/>
                  <a:pt x="1685" y="677"/>
                  <a:pt x="1685" y="677"/>
                </a:cubicBezTo>
                <a:cubicBezTo>
                  <a:pt x="1685" y="677"/>
                  <a:pt x="1684" y="678"/>
                  <a:pt x="1684" y="678"/>
                </a:cubicBezTo>
                <a:close/>
                <a:moveTo>
                  <a:pt x="1687" y="678"/>
                </a:moveTo>
                <a:cubicBezTo>
                  <a:pt x="1686" y="677"/>
                  <a:pt x="1686" y="677"/>
                  <a:pt x="1686" y="677"/>
                </a:cubicBezTo>
                <a:cubicBezTo>
                  <a:pt x="1686" y="677"/>
                  <a:pt x="1686" y="677"/>
                  <a:pt x="1686" y="678"/>
                </a:cubicBezTo>
                <a:cubicBezTo>
                  <a:pt x="1686" y="678"/>
                  <a:pt x="1687" y="678"/>
                  <a:pt x="1687" y="678"/>
                </a:cubicBezTo>
                <a:close/>
                <a:moveTo>
                  <a:pt x="1686" y="661"/>
                </a:moveTo>
                <a:cubicBezTo>
                  <a:pt x="1686" y="661"/>
                  <a:pt x="1685" y="662"/>
                  <a:pt x="1686" y="662"/>
                </a:cubicBezTo>
                <a:cubicBezTo>
                  <a:pt x="1686" y="662"/>
                  <a:pt x="1686" y="662"/>
                  <a:pt x="1686" y="661"/>
                </a:cubicBezTo>
                <a:cubicBezTo>
                  <a:pt x="1686" y="661"/>
                  <a:pt x="1686" y="661"/>
                  <a:pt x="1686" y="661"/>
                </a:cubicBezTo>
                <a:close/>
                <a:moveTo>
                  <a:pt x="1688" y="660"/>
                </a:moveTo>
                <a:cubicBezTo>
                  <a:pt x="1689" y="660"/>
                  <a:pt x="1689" y="660"/>
                  <a:pt x="1689" y="660"/>
                </a:cubicBezTo>
                <a:cubicBezTo>
                  <a:pt x="1689" y="660"/>
                  <a:pt x="1689" y="659"/>
                  <a:pt x="1689" y="659"/>
                </a:cubicBezTo>
                <a:cubicBezTo>
                  <a:pt x="1688" y="660"/>
                  <a:pt x="1688" y="660"/>
                  <a:pt x="1688" y="660"/>
                </a:cubicBezTo>
                <a:close/>
                <a:moveTo>
                  <a:pt x="1691" y="658"/>
                </a:moveTo>
                <a:cubicBezTo>
                  <a:pt x="1691" y="658"/>
                  <a:pt x="1691" y="658"/>
                  <a:pt x="1691" y="658"/>
                </a:cubicBezTo>
                <a:cubicBezTo>
                  <a:pt x="1690" y="658"/>
                  <a:pt x="1690" y="658"/>
                  <a:pt x="1691" y="658"/>
                </a:cubicBezTo>
                <a:close/>
                <a:moveTo>
                  <a:pt x="1715" y="636"/>
                </a:moveTo>
                <a:cubicBezTo>
                  <a:pt x="1715" y="636"/>
                  <a:pt x="1715" y="636"/>
                  <a:pt x="1715" y="636"/>
                </a:cubicBezTo>
                <a:cubicBezTo>
                  <a:pt x="1715" y="637"/>
                  <a:pt x="1715" y="637"/>
                  <a:pt x="1716" y="637"/>
                </a:cubicBezTo>
                <a:cubicBezTo>
                  <a:pt x="1716" y="636"/>
                  <a:pt x="1716" y="635"/>
                  <a:pt x="1715" y="636"/>
                </a:cubicBezTo>
                <a:close/>
                <a:moveTo>
                  <a:pt x="1713" y="646"/>
                </a:moveTo>
                <a:cubicBezTo>
                  <a:pt x="1713" y="646"/>
                  <a:pt x="1713" y="647"/>
                  <a:pt x="1713" y="647"/>
                </a:cubicBezTo>
                <a:cubicBezTo>
                  <a:pt x="1713" y="648"/>
                  <a:pt x="1714" y="648"/>
                  <a:pt x="1714" y="648"/>
                </a:cubicBezTo>
                <a:cubicBezTo>
                  <a:pt x="1714" y="647"/>
                  <a:pt x="1713" y="646"/>
                  <a:pt x="1713" y="646"/>
                </a:cubicBezTo>
                <a:close/>
                <a:moveTo>
                  <a:pt x="1714" y="647"/>
                </a:moveTo>
                <a:cubicBezTo>
                  <a:pt x="1714" y="647"/>
                  <a:pt x="1714" y="646"/>
                  <a:pt x="1714" y="646"/>
                </a:cubicBezTo>
                <a:cubicBezTo>
                  <a:pt x="1714" y="647"/>
                  <a:pt x="1714" y="648"/>
                  <a:pt x="1714" y="647"/>
                </a:cubicBezTo>
                <a:close/>
                <a:moveTo>
                  <a:pt x="1722" y="646"/>
                </a:moveTo>
                <a:cubicBezTo>
                  <a:pt x="1722" y="646"/>
                  <a:pt x="1722" y="647"/>
                  <a:pt x="1722" y="647"/>
                </a:cubicBezTo>
                <a:cubicBezTo>
                  <a:pt x="1722" y="646"/>
                  <a:pt x="1723" y="646"/>
                  <a:pt x="1723" y="646"/>
                </a:cubicBezTo>
                <a:cubicBezTo>
                  <a:pt x="1723" y="646"/>
                  <a:pt x="1722" y="645"/>
                  <a:pt x="1722" y="645"/>
                </a:cubicBezTo>
                <a:cubicBezTo>
                  <a:pt x="1722" y="646"/>
                  <a:pt x="1722" y="646"/>
                  <a:pt x="1722" y="646"/>
                </a:cubicBezTo>
                <a:close/>
                <a:moveTo>
                  <a:pt x="1726" y="641"/>
                </a:moveTo>
                <a:cubicBezTo>
                  <a:pt x="1726" y="641"/>
                  <a:pt x="1726" y="641"/>
                  <a:pt x="1727" y="641"/>
                </a:cubicBezTo>
                <a:cubicBezTo>
                  <a:pt x="1727" y="640"/>
                  <a:pt x="1727" y="640"/>
                  <a:pt x="1727" y="640"/>
                </a:cubicBezTo>
                <a:cubicBezTo>
                  <a:pt x="1726" y="640"/>
                  <a:pt x="1726" y="640"/>
                  <a:pt x="1726" y="640"/>
                </a:cubicBezTo>
                <a:cubicBezTo>
                  <a:pt x="1726" y="640"/>
                  <a:pt x="1726" y="641"/>
                  <a:pt x="1726" y="641"/>
                </a:cubicBezTo>
                <a:close/>
                <a:moveTo>
                  <a:pt x="1730" y="640"/>
                </a:moveTo>
                <a:cubicBezTo>
                  <a:pt x="1730" y="639"/>
                  <a:pt x="1730" y="639"/>
                  <a:pt x="1730" y="639"/>
                </a:cubicBezTo>
                <a:cubicBezTo>
                  <a:pt x="1730" y="638"/>
                  <a:pt x="1730" y="638"/>
                  <a:pt x="1730" y="638"/>
                </a:cubicBezTo>
                <a:cubicBezTo>
                  <a:pt x="1729" y="638"/>
                  <a:pt x="1729" y="639"/>
                  <a:pt x="1729" y="639"/>
                </a:cubicBezTo>
                <a:cubicBezTo>
                  <a:pt x="1729" y="640"/>
                  <a:pt x="1729" y="640"/>
                  <a:pt x="1729" y="640"/>
                </a:cubicBezTo>
                <a:cubicBezTo>
                  <a:pt x="1729" y="640"/>
                  <a:pt x="1729" y="641"/>
                  <a:pt x="1730" y="640"/>
                </a:cubicBezTo>
                <a:close/>
                <a:moveTo>
                  <a:pt x="1730" y="636"/>
                </a:moveTo>
                <a:cubicBezTo>
                  <a:pt x="1730" y="637"/>
                  <a:pt x="1731" y="637"/>
                  <a:pt x="1731" y="637"/>
                </a:cubicBezTo>
                <a:cubicBezTo>
                  <a:pt x="1731" y="637"/>
                  <a:pt x="1731" y="635"/>
                  <a:pt x="1731" y="635"/>
                </a:cubicBezTo>
                <a:cubicBezTo>
                  <a:pt x="1731" y="636"/>
                  <a:pt x="1731" y="636"/>
                  <a:pt x="1730" y="636"/>
                </a:cubicBezTo>
                <a:close/>
                <a:moveTo>
                  <a:pt x="1733" y="634"/>
                </a:moveTo>
                <a:cubicBezTo>
                  <a:pt x="1733" y="634"/>
                  <a:pt x="1734" y="633"/>
                  <a:pt x="1733" y="634"/>
                </a:cubicBezTo>
                <a:cubicBezTo>
                  <a:pt x="1733" y="634"/>
                  <a:pt x="1733" y="634"/>
                  <a:pt x="1733" y="634"/>
                </a:cubicBezTo>
                <a:close/>
                <a:moveTo>
                  <a:pt x="1715" y="623"/>
                </a:moveTo>
                <a:cubicBezTo>
                  <a:pt x="1715" y="623"/>
                  <a:pt x="1714" y="623"/>
                  <a:pt x="1714" y="623"/>
                </a:cubicBezTo>
                <a:cubicBezTo>
                  <a:pt x="1714" y="623"/>
                  <a:pt x="1714" y="623"/>
                  <a:pt x="1714" y="624"/>
                </a:cubicBezTo>
                <a:cubicBezTo>
                  <a:pt x="1714" y="624"/>
                  <a:pt x="1714" y="624"/>
                  <a:pt x="1715" y="623"/>
                </a:cubicBezTo>
                <a:close/>
                <a:moveTo>
                  <a:pt x="1717" y="625"/>
                </a:moveTo>
                <a:cubicBezTo>
                  <a:pt x="1716" y="625"/>
                  <a:pt x="1716" y="626"/>
                  <a:pt x="1716" y="626"/>
                </a:cubicBezTo>
                <a:cubicBezTo>
                  <a:pt x="1717" y="626"/>
                  <a:pt x="1717" y="626"/>
                  <a:pt x="1717" y="625"/>
                </a:cubicBezTo>
                <a:cubicBezTo>
                  <a:pt x="1717" y="625"/>
                  <a:pt x="1717" y="624"/>
                  <a:pt x="1717" y="625"/>
                </a:cubicBezTo>
                <a:close/>
                <a:moveTo>
                  <a:pt x="1718" y="623"/>
                </a:moveTo>
                <a:cubicBezTo>
                  <a:pt x="1718" y="623"/>
                  <a:pt x="1718" y="622"/>
                  <a:pt x="1718" y="623"/>
                </a:cubicBezTo>
                <a:cubicBezTo>
                  <a:pt x="1718" y="623"/>
                  <a:pt x="1718" y="623"/>
                  <a:pt x="1718" y="623"/>
                </a:cubicBezTo>
                <a:close/>
                <a:moveTo>
                  <a:pt x="1566" y="470"/>
                </a:moveTo>
                <a:cubicBezTo>
                  <a:pt x="1567" y="470"/>
                  <a:pt x="1566" y="470"/>
                  <a:pt x="1566" y="470"/>
                </a:cubicBezTo>
                <a:cubicBezTo>
                  <a:pt x="1566" y="469"/>
                  <a:pt x="1566" y="469"/>
                  <a:pt x="1566" y="470"/>
                </a:cubicBezTo>
                <a:cubicBezTo>
                  <a:pt x="1566" y="471"/>
                  <a:pt x="1565" y="472"/>
                  <a:pt x="1566" y="471"/>
                </a:cubicBezTo>
                <a:cubicBezTo>
                  <a:pt x="1566" y="471"/>
                  <a:pt x="1566" y="471"/>
                  <a:pt x="1566" y="470"/>
                </a:cubicBezTo>
                <a:close/>
                <a:moveTo>
                  <a:pt x="1566" y="465"/>
                </a:moveTo>
                <a:cubicBezTo>
                  <a:pt x="1566" y="466"/>
                  <a:pt x="1566" y="466"/>
                  <a:pt x="1566" y="465"/>
                </a:cubicBezTo>
                <a:cubicBezTo>
                  <a:pt x="1566" y="465"/>
                  <a:pt x="1566" y="463"/>
                  <a:pt x="1565" y="464"/>
                </a:cubicBezTo>
                <a:cubicBezTo>
                  <a:pt x="1565" y="464"/>
                  <a:pt x="1564" y="464"/>
                  <a:pt x="1565" y="465"/>
                </a:cubicBezTo>
                <a:cubicBezTo>
                  <a:pt x="1565" y="465"/>
                  <a:pt x="1565" y="464"/>
                  <a:pt x="1566" y="465"/>
                </a:cubicBezTo>
                <a:close/>
                <a:moveTo>
                  <a:pt x="1565" y="459"/>
                </a:moveTo>
                <a:cubicBezTo>
                  <a:pt x="1565" y="460"/>
                  <a:pt x="1564" y="461"/>
                  <a:pt x="1565" y="461"/>
                </a:cubicBezTo>
                <a:cubicBezTo>
                  <a:pt x="1565" y="460"/>
                  <a:pt x="1566" y="460"/>
                  <a:pt x="1566" y="460"/>
                </a:cubicBezTo>
                <a:cubicBezTo>
                  <a:pt x="1566" y="459"/>
                  <a:pt x="1566" y="457"/>
                  <a:pt x="1565" y="458"/>
                </a:cubicBezTo>
                <a:cubicBezTo>
                  <a:pt x="1565" y="458"/>
                  <a:pt x="1565" y="459"/>
                  <a:pt x="1565" y="459"/>
                </a:cubicBezTo>
                <a:close/>
                <a:moveTo>
                  <a:pt x="1567" y="460"/>
                </a:moveTo>
                <a:cubicBezTo>
                  <a:pt x="1567" y="459"/>
                  <a:pt x="1567" y="457"/>
                  <a:pt x="1566" y="458"/>
                </a:cubicBezTo>
                <a:cubicBezTo>
                  <a:pt x="1566" y="458"/>
                  <a:pt x="1566" y="459"/>
                  <a:pt x="1566" y="459"/>
                </a:cubicBezTo>
                <a:cubicBezTo>
                  <a:pt x="1567" y="460"/>
                  <a:pt x="1567" y="460"/>
                  <a:pt x="1567" y="460"/>
                </a:cubicBezTo>
                <a:close/>
                <a:moveTo>
                  <a:pt x="1564" y="458"/>
                </a:moveTo>
                <a:cubicBezTo>
                  <a:pt x="1563" y="458"/>
                  <a:pt x="1564" y="458"/>
                  <a:pt x="1564" y="459"/>
                </a:cubicBezTo>
                <a:cubicBezTo>
                  <a:pt x="1564" y="459"/>
                  <a:pt x="1564" y="459"/>
                  <a:pt x="1564" y="459"/>
                </a:cubicBezTo>
                <a:cubicBezTo>
                  <a:pt x="1564" y="458"/>
                  <a:pt x="1564" y="457"/>
                  <a:pt x="1564" y="458"/>
                </a:cubicBezTo>
                <a:close/>
                <a:moveTo>
                  <a:pt x="1566" y="457"/>
                </a:moveTo>
                <a:cubicBezTo>
                  <a:pt x="1567" y="457"/>
                  <a:pt x="1566" y="458"/>
                  <a:pt x="1567" y="457"/>
                </a:cubicBezTo>
                <a:cubicBezTo>
                  <a:pt x="1568" y="457"/>
                  <a:pt x="1568" y="457"/>
                  <a:pt x="1567" y="457"/>
                </a:cubicBezTo>
                <a:cubicBezTo>
                  <a:pt x="1567" y="456"/>
                  <a:pt x="1566" y="456"/>
                  <a:pt x="1566" y="456"/>
                </a:cubicBezTo>
                <a:cubicBezTo>
                  <a:pt x="1566" y="456"/>
                  <a:pt x="1566" y="456"/>
                  <a:pt x="1566" y="457"/>
                </a:cubicBezTo>
                <a:close/>
                <a:moveTo>
                  <a:pt x="1563" y="455"/>
                </a:moveTo>
                <a:cubicBezTo>
                  <a:pt x="1564" y="455"/>
                  <a:pt x="1563" y="454"/>
                  <a:pt x="1563" y="454"/>
                </a:cubicBezTo>
                <a:cubicBezTo>
                  <a:pt x="1563" y="454"/>
                  <a:pt x="1563" y="455"/>
                  <a:pt x="1563" y="455"/>
                </a:cubicBezTo>
                <a:close/>
                <a:moveTo>
                  <a:pt x="1564" y="455"/>
                </a:moveTo>
                <a:cubicBezTo>
                  <a:pt x="1563" y="455"/>
                  <a:pt x="1563" y="455"/>
                  <a:pt x="1564" y="456"/>
                </a:cubicBezTo>
                <a:cubicBezTo>
                  <a:pt x="1564" y="456"/>
                  <a:pt x="1565" y="455"/>
                  <a:pt x="1564" y="455"/>
                </a:cubicBezTo>
                <a:close/>
                <a:moveTo>
                  <a:pt x="1566" y="452"/>
                </a:moveTo>
                <a:cubicBezTo>
                  <a:pt x="1565" y="452"/>
                  <a:pt x="1565" y="452"/>
                  <a:pt x="1565" y="453"/>
                </a:cubicBezTo>
                <a:cubicBezTo>
                  <a:pt x="1565" y="453"/>
                  <a:pt x="1565" y="454"/>
                  <a:pt x="1565" y="454"/>
                </a:cubicBezTo>
                <a:cubicBezTo>
                  <a:pt x="1565" y="455"/>
                  <a:pt x="1566" y="454"/>
                  <a:pt x="1566" y="454"/>
                </a:cubicBezTo>
                <a:cubicBezTo>
                  <a:pt x="1566" y="454"/>
                  <a:pt x="1566" y="453"/>
                  <a:pt x="1566" y="453"/>
                </a:cubicBezTo>
                <a:cubicBezTo>
                  <a:pt x="1566" y="453"/>
                  <a:pt x="1566" y="452"/>
                  <a:pt x="1566" y="452"/>
                </a:cubicBezTo>
                <a:close/>
                <a:moveTo>
                  <a:pt x="1564" y="449"/>
                </a:moveTo>
                <a:cubicBezTo>
                  <a:pt x="1564" y="449"/>
                  <a:pt x="1564" y="449"/>
                  <a:pt x="1564" y="449"/>
                </a:cubicBezTo>
                <a:cubicBezTo>
                  <a:pt x="1565" y="450"/>
                  <a:pt x="1565" y="450"/>
                  <a:pt x="1565" y="449"/>
                </a:cubicBezTo>
                <a:cubicBezTo>
                  <a:pt x="1565" y="449"/>
                  <a:pt x="1565" y="449"/>
                  <a:pt x="1564" y="449"/>
                </a:cubicBezTo>
                <a:close/>
                <a:moveTo>
                  <a:pt x="1533" y="411"/>
                </a:moveTo>
                <a:cubicBezTo>
                  <a:pt x="1533" y="411"/>
                  <a:pt x="1533" y="410"/>
                  <a:pt x="1533" y="410"/>
                </a:cubicBezTo>
                <a:cubicBezTo>
                  <a:pt x="1533" y="409"/>
                  <a:pt x="1533" y="409"/>
                  <a:pt x="1533" y="409"/>
                </a:cubicBezTo>
                <a:cubicBezTo>
                  <a:pt x="1532" y="409"/>
                  <a:pt x="1532" y="409"/>
                  <a:pt x="1532" y="409"/>
                </a:cubicBezTo>
                <a:cubicBezTo>
                  <a:pt x="1531" y="409"/>
                  <a:pt x="1531" y="409"/>
                  <a:pt x="1532" y="410"/>
                </a:cubicBezTo>
                <a:cubicBezTo>
                  <a:pt x="1532" y="410"/>
                  <a:pt x="1532" y="411"/>
                  <a:pt x="1533" y="411"/>
                </a:cubicBezTo>
                <a:close/>
                <a:moveTo>
                  <a:pt x="1557" y="426"/>
                </a:moveTo>
                <a:cubicBezTo>
                  <a:pt x="1557" y="427"/>
                  <a:pt x="1557" y="427"/>
                  <a:pt x="1558" y="427"/>
                </a:cubicBezTo>
                <a:cubicBezTo>
                  <a:pt x="1559" y="427"/>
                  <a:pt x="1558" y="426"/>
                  <a:pt x="1558" y="426"/>
                </a:cubicBezTo>
                <a:cubicBezTo>
                  <a:pt x="1557" y="426"/>
                  <a:pt x="1557" y="426"/>
                  <a:pt x="1557" y="426"/>
                </a:cubicBezTo>
                <a:close/>
                <a:moveTo>
                  <a:pt x="1789" y="486"/>
                </a:moveTo>
                <a:cubicBezTo>
                  <a:pt x="1789" y="487"/>
                  <a:pt x="1789" y="487"/>
                  <a:pt x="1789" y="487"/>
                </a:cubicBezTo>
                <a:cubicBezTo>
                  <a:pt x="1789" y="487"/>
                  <a:pt x="1789" y="487"/>
                  <a:pt x="1789" y="486"/>
                </a:cubicBezTo>
                <a:close/>
                <a:moveTo>
                  <a:pt x="1788" y="488"/>
                </a:moveTo>
                <a:cubicBezTo>
                  <a:pt x="1788" y="489"/>
                  <a:pt x="1788" y="490"/>
                  <a:pt x="1788" y="490"/>
                </a:cubicBezTo>
                <a:cubicBezTo>
                  <a:pt x="1788" y="490"/>
                  <a:pt x="1788" y="490"/>
                  <a:pt x="1788" y="491"/>
                </a:cubicBezTo>
                <a:cubicBezTo>
                  <a:pt x="1787" y="491"/>
                  <a:pt x="1788" y="491"/>
                  <a:pt x="1788" y="490"/>
                </a:cubicBezTo>
                <a:cubicBezTo>
                  <a:pt x="1788" y="489"/>
                  <a:pt x="1789" y="488"/>
                  <a:pt x="1789" y="488"/>
                </a:cubicBezTo>
                <a:cubicBezTo>
                  <a:pt x="1789" y="487"/>
                  <a:pt x="1789" y="487"/>
                  <a:pt x="1789" y="487"/>
                </a:cubicBezTo>
                <a:cubicBezTo>
                  <a:pt x="1789" y="487"/>
                  <a:pt x="1789" y="487"/>
                  <a:pt x="1789" y="487"/>
                </a:cubicBezTo>
                <a:cubicBezTo>
                  <a:pt x="1789" y="487"/>
                  <a:pt x="1789" y="487"/>
                  <a:pt x="1789" y="487"/>
                </a:cubicBezTo>
                <a:cubicBezTo>
                  <a:pt x="1788" y="486"/>
                  <a:pt x="1788" y="485"/>
                  <a:pt x="1788" y="485"/>
                </a:cubicBezTo>
                <a:cubicBezTo>
                  <a:pt x="1788" y="485"/>
                  <a:pt x="1788" y="485"/>
                  <a:pt x="1788" y="486"/>
                </a:cubicBezTo>
                <a:cubicBezTo>
                  <a:pt x="1788" y="486"/>
                  <a:pt x="1788" y="487"/>
                  <a:pt x="1788" y="487"/>
                </a:cubicBezTo>
                <a:cubicBezTo>
                  <a:pt x="1788" y="487"/>
                  <a:pt x="1788" y="488"/>
                  <a:pt x="1788" y="488"/>
                </a:cubicBezTo>
                <a:close/>
                <a:moveTo>
                  <a:pt x="1789" y="486"/>
                </a:moveTo>
                <a:cubicBezTo>
                  <a:pt x="1789" y="486"/>
                  <a:pt x="1789" y="486"/>
                  <a:pt x="1789" y="486"/>
                </a:cubicBezTo>
                <a:cubicBezTo>
                  <a:pt x="1789" y="486"/>
                  <a:pt x="1789" y="486"/>
                  <a:pt x="1789" y="486"/>
                </a:cubicBezTo>
                <a:cubicBezTo>
                  <a:pt x="1789" y="486"/>
                  <a:pt x="1789" y="485"/>
                  <a:pt x="1789" y="486"/>
                </a:cubicBezTo>
                <a:close/>
                <a:moveTo>
                  <a:pt x="1789" y="484"/>
                </a:moveTo>
                <a:cubicBezTo>
                  <a:pt x="1789" y="484"/>
                  <a:pt x="1790" y="483"/>
                  <a:pt x="1789" y="484"/>
                </a:cubicBezTo>
                <a:cubicBezTo>
                  <a:pt x="1789" y="484"/>
                  <a:pt x="1789" y="485"/>
                  <a:pt x="1789" y="484"/>
                </a:cubicBezTo>
                <a:close/>
                <a:moveTo>
                  <a:pt x="1807" y="480"/>
                </a:moveTo>
                <a:cubicBezTo>
                  <a:pt x="1807" y="480"/>
                  <a:pt x="1806" y="479"/>
                  <a:pt x="1806" y="480"/>
                </a:cubicBezTo>
                <a:cubicBezTo>
                  <a:pt x="1806" y="480"/>
                  <a:pt x="1806" y="480"/>
                  <a:pt x="1806" y="481"/>
                </a:cubicBezTo>
                <a:cubicBezTo>
                  <a:pt x="1806" y="481"/>
                  <a:pt x="1807" y="481"/>
                  <a:pt x="1807" y="480"/>
                </a:cubicBezTo>
                <a:close/>
                <a:moveTo>
                  <a:pt x="1822" y="483"/>
                </a:moveTo>
                <a:cubicBezTo>
                  <a:pt x="1822" y="483"/>
                  <a:pt x="1822" y="483"/>
                  <a:pt x="1823" y="482"/>
                </a:cubicBezTo>
                <a:cubicBezTo>
                  <a:pt x="1823" y="482"/>
                  <a:pt x="1822" y="482"/>
                  <a:pt x="1822" y="482"/>
                </a:cubicBezTo>
                <a:cubicBezTo>
                  <a:pt x="1822" y="482"/>
                  <a:pt x="1822" y="482"/>
                  <a:pt x="1822" y="483"/>
                </a:cubicBezTo>
                <a:close/>
                <a:moveTo>
                  <a:pt x="1822" y="471"/>
                </a:moveTo>
                <a:cubicBezTo>
                  <a:pt x="1821" y="471"/>
                  <a:pt x="1821" y="471"/>
                  <a:pt x="1822" y="472"/>
                </a:cubicBezTo>
                <a:cubicBezTo>
                  <a:pt x="1822" y="472"/>
                  <a:pt x="1823" y="472"/>
                  <a:pt x="1823" y="471"/>
                </a:cubicBezTo>
                <a:cubicBezTo>
                  <a:pt x="1823" y="471"/>
                  <a:pt x="1822" y="471"/>
                  <a:pt x="1822" y="471"/>
                </a:cubicBezTo>
                <a:close/>
                <a:moveTo>
                  <a:pt x="1809" y="474"/>
                </a:moveTo>
                <a:cubicBezTo>
                  <a:pt x="1809" y="474"/>
                  <a:pt x="1809" y="475"/>
                  <a:pt x="1809" y="474"/>
                </a:cubicBezTo>
                <a:cubicBezTo>
                  <a:pt x="1809" y="474"/>
                  <a:pt x="1809" y="473"/>
                  <a:pt x="1809" y="474"/>
                </a:cubicBezTo>
                <a:close/>
                <a:moveTo>
                  <a:pt x="1818" y="471"/>
                </a:moveTo>
                <a:cubicBezTo>
                  <a:pt x="1818" y="471"/>
                  <a:pt x="1818" y="471"/>
                  <a:pt x="1819" y="471"/>
                </a:cubicBezTo>
                <a:cubicBezTo>
                  <a:pt x="1819" y="470"/>
                  <a:pt x="1819" y="469"/>
                  <a:pt x="1818" y="470"/>
                </a:cubicBezTo>
                <a:cubicBezTo>
                  <a:pt x="1818" y="470"/>
                  <a:pt x="1817" y="470"/>
                  <a:pt x="1817" y="470"/>
                </a:cubicBezTo>
                <a:cubicBezTo>
                  <a:pt x="1817" y="470"/>
                  <a:pt x="1817" y="470"/>
                  <a:pt x="1817" y="471"/>
                </a:cubicBezTo>
                <a:cubicBezTo>
                  <a:pt x="1818" y="472"/>
                  <a:pt x="1818" y="472"/>
                  <a:pt x="1818" y="472"/>
                </a:cubicBezTo>
                <a:cubicBezTo>
                  <a:pt x="1819" y="472"/>
                  <a:pt x="1819" y="472"/>
                  <a:pt x="1819" y="472"/>
                </a:cubicBezTo>
                <a:cubicBezTo>
                  <a:pt x="1819" y="471"/>
                  <a:pt x="1818" y="472"/>
                  <a:pt x="1818" y="471"/>
                </a:cubicBezTo>
                <a:cubicBezTo>
                  <a:pt x="1817" y="470"/>
                  <a:pt x="1818" y="471"/>
                  <a:pt x="1818" y="471"/>
                </a:cubicBezTo>
                <a:close/>
                <a:moveTo>
                  <a:pt x="1820" y="472"/>
                </a:moveTo>
                <a:cubicBezTo>
                  <a:pt x="1820" y="472"/>
                  <a:pt x="1820" y="471"/>
                  <a:pt x="1820" y="471"/>
                </a:cubicBezTo>
                <a:cubicBezTo>
                  <a:pt x="1819" y="471"/>
                  <a:pt x="1819" y="471"/>
                  <a:pt x="1820" y="471"/>
                </a:cubicBezTo>
                <a:cubicBezTo>
                  <a:pt x="1820" y="472"/>
                  <a:pt x="1820" y="473"/>
                  <a:pt x="1820" y="472"/>
                </a:cubicBezTo>
                <a:close/>
                <a:moveTo>
                  <a:pt x="1861" y="559"/>
                </a:moveTo>
                <a:cubicBezTo>
                  <a:pt x="1861" y="558"/>
                  <a:pt x="1861" y="558"/>
                  <a:pt x="1861" y="558"/>
                </a:cubicBezTo>
                <a:cubicBezTo>
                  <a:pt x="1860" y="558"/>
                  <a:pt x="1860" y="559"/>
                  <a:pt x="1860" y="559"/>
                </a:cubicBezTo>
                <a:cubicBezTo>
                  <a:pt x="1861" y="559"/>
                  <a:pt x="1861" y="559"/>
                  <a:pt x="1861" y="559"/>
                </a:cubicBezTo>
                <a:close/>
                <a:moveTo>
                  <a:pt x="1865" y="558"/>
                </a:moveTo>
                <a:cubicBezTo>
                  <a:pt x="1865" y="558"/>
                  <a:pt x="1865" y="558"/>
                  <a:pt x="1865" y="559"/>
                </a:cubicBezTo>
                <a:cubicBezTo>
                  <a:pt x="1865" y="559"/>
                  <a:pt x="1866" y="559"/>
                  <a:pt x="1866" y="559"/>
                </a:cubicBezTo>
                <a:cubicBezTo>
                  <a:pt x="1866" y="558"/>
                  <a:pt x="1866" y="558"/>
                  <a:pt x="1865" y="558"/>
                </a:cubicBezTo>
                <a:close/>
                <a:moveTo>
                  <a:pt x="1868" y="557"/>
                </a:moveTo>
                <a:cubicBezTo>
                  <a:pt x="1868" y="556"/>
                  <a:pt x="1867" y="556"/>
                  <a:pt x="1867" y="556"/>
                </a:cubicBezTo>
                <a:cubicBezTo>
                  <a:pt x="1867" y="556"/>
                  <a:pt x="1866" y="556"/>
                  <a:pt x="1867" y="557"/>
                </a:cubicBezTo>
                <a:cubicBezTo>
                  <a:pt x="1867" y="557"/>
                  <a:pt x="1868" y="557"/>
                  <a:pt x="1868" y="557"/>
                </a:cubicBezTo>
                <a:close/>
                <a:moveTo>
                  <a:pt x="1862" y="555"/>
                </a:moveTo>
                <a:cubicBezTo>
                  <a:pt x="1862" y="555"/>
                  <a:pt x="1862" y="555"/>
                  <a:pt x="1862" y="556"/>
                </a:cubicBezTo>
                <a:cubicBezTo>
                  <a:pt x="1862" y="556"/>
                  <a:pt x="1862" y="556"/>
                  <a:pt x="1862" y="555"/>
                </a:cubicBezTo>
                <a:cubicBezTo>
                  <a:pt x="1862" y="555"/>
                  <a:pt x="1862" y="555"/>
                  <a:pt x="1862" y="555"/>
                </a:cubicBezTo>
                <a:cubicBezTo>
                  <a:pt x="1862" y="554"/>
                  <a:pt x="1862" y="555"/>
                  <a:pt x="1862" y="555"/>
                </a:cubicBezTo>
                <a:cubicBezTo>
                  <a:pt x="1863" y="555"/>
                  <a:pt x="1863" y="554"/>
                  <a:pt x="1862" y="554"/>
                </a:cubicBezTo>
                <a:cubicBezTo>
                  <a:pt x="1862" y="554"/>
                  <a:pt x="1862" y="554"/>
                  <a:pt x="1862" y="554"/>
                </a:cubicBezTo>
                <a:cubicBezTo>
                  <a:pt x="1861" y="554"/>
                  <a:pt x="1861" y="554"/>
                  <a:pt x="1862" y="555"/>
                </a:cubicBezTo>
                <a:close/>
                <a:moveTo>
                  <a:pt x="1867" y="560"/>
                </a:moveTo>
                <a:cubicBezTo>
                  <a:pt x="1867" y="560"/>
                  <a:pt x="1867" y="560"/>
                  <a:pt x="1867" y="560"/>
                </a:cubicBezTo>
                <a:cubicBezTo>
                  <a:pt x="1867" y="560"/>
                  <a:pt x="1867" y="559"/>
                  <a:pt x="1867" y="560"/>
                </a:cubicBezTo>
                <a:close/>
                <a:moveTo>
                  <a:pt x="1868" y="559"/>
                </a:moveTo>
                <a:cubicBezTo>
                  <a:pt x="1869" y="559"/>
                  <a:pt x="1869" y="559"/>
                  <a:pt x="1869" y="558"/>
                </a:cubicBezTo>
                <a:cubicBezTo>
                  <a:pt x="1869" y="558"/>
                  <a:pt x="1868" y="558"/>
                  <a:pt x="1868" y="558"/>
                </a:cubicBezTo>
                <a:cubicBezTo>
                  <a:pt x="1868" y="558"/>
                  <a:pt x="1868" y="559"/>
                  <a:pt x="1868" y="559"/>
                </a:cubicBezTo>
                <a:close/>
                <a:moveTo>
                  <a:pt x="1871" y="564"/>
                </a:moveTo>
                <a:cubicBezTo>
                  <a:pt x="1871" y="564"/>
                  <a:pt x="1871" y="564"/>
                  <a:pt x="1871" y="563"/>
                </a:cubicBezTo>
                <a:cubicBezTo>
                  <a:pt x="1871" y="563"/>
                  <a:pt x="1871" y="563"/>
                  <a:pt x="1871" y="563"/>
                </a:cubicBezTo>
                <a:cubicBezTo>
                  <a:pt x="1871" y="563"/>
                  <a:pt x="1871" y="564"/>
                  <a:pt x="1871" y="564"/>
                </a:cubicBezTo>
                <a:close/>
                <a:moveTo>
                  <a:pt x="1872" y="562"/>
                </a:moveTo>
                <a:cubicBezTo>
                  <a:pt x="1872" y="562"/>
                  <a:pt x="1872" y="562"/>
                  <a:pt x="1872" y="563"/>
                </a:cubicBezTo>
                <a:cubicBezTo>
                  <a:pt x="1873" y="563"/>
                  <a:pt x="1873" y="563"/>
                  <a:pt x="1873" y="563"/>
                </a:cubicBezTo>
                <a:cubicBezTo>
                  <a:pt x="1873" y="562"/>
                  <a:pt x="1872" y="562"/>
                  <a:pt x="1872" y="562"/>
                </a:cubicBezTo>
                <a:close/>
                <a:moveTo>
                  <a:pt x="1871" y="556"/>
                </a:moveTo>
                <a:cubicBezTo>
                  <a:pt x="1872" y="556"/>
                  <a:pt x="1871" y="555"/>
                  <a:pt x="1871" y="555"/>
                </a:cubicBezTo>
                <a:cubicBezTo>
                  <a:pt x="1871" y="556"/>
                  <a:pt x="1871" y="556"/>
                  <a:pt x="1871" y="556"/>
                </a:cubicBezTo>
                <a:cubicBezTo>
                  <a:pt x="1871" y="556"/>
                  <a:pt x="1871" y="556"/>
                  <a:pt x="1871" y="556"/>
                </a:cubicBezTo>
                <a:close/>
                <a:moveTo>
                  <a:pt x="1872" y="556"/>
                </a:moveTo>
                <a:cubicBezTo>
                  <a:pt x="1872" y="555"/>
                  <a:pt x="1872" y="555"/>
                  <a:pt x="1872" y="555"/>
                </a:cubicBezTo>
                <a:cubicBezTo>
                  <a:pt x="1872" y="555"/>
                  <a:pt x="1872" y="555"/>
                  <a:pt x="1872" y="556"/>
                </a:cubicBezTo>
                <a:cubicBezTo>
                  <a:pt x="1872" y="556"/>
                  <a:pt x="1872" y="556"/>
                  <a:pt x="1872" y="556"/>
                </a:cubicBezTo>
                <a:close/>
                <a:moveTo>
                  <a:pt x="1864" y="553"/>
                </a:moveTo>
                <a:cubicBezTo>
                  <a:pt x="1865" y="554"/>
                  <a:pt x="1864" y="553"/>
                  <a:pt x="1864" y="554"/>
                </a:cubicBezTo>
                <a:cubicBezTo>
                  <a:pt x="1864" y="554"/>
                  <a:pt x="1864" y="554"/>
                  <a:pt x="1864" y="554"/>
                </a:cubicBezTo>
                <a:cubicBezTo>
                  <a:pt x="1863" y="555"/>
                  <a:pt x="1864" y="555"/>
                  <a:pt x="1864" y="555"/>
                </a:cubicBezTo>
                <a:cubicBezTo>
                  <a:pt x="1864" y="556"/>
                  <a:pt x="1864" y="555"/>
                  <a:pt x="1864" y="555"/>
                </a:cubicBezTo>
                <a:cubicBezTo>
                  <a:pt x="1865" y="555"/>
                  <a:pt x="1865" y="555"/>
                  <a:pt x="1865" y="554"/>
                </a:cubicBezTo>
                <a:cubicBezTo>
                  <a:pt x="1865" y="554"/>
                  <a:pt x="1865" y="555"/>
                  <a:pt x="1865" y="555"/>
                </a:cubicBezTo>
                <a:cubicBezTo>
                  <a:pt x="1866" y="555"/>
                  <a:pt x="1866" y="555"/>
                  <a:pt x="1866" y="555"/>
                </a:cubicBezTo>
                <a:cubicBezTo>
                  <a:pt x="1867" y="556"/>
                  <a:pt x="1867" y="555"/>
                  <a:pt x="1867" y="555"/>
                </a:cubicBezTo>
                <a:cubicBezTo>
                  <a:pt x="1868" y="555"/>
                  <a:pt x="1868" y="555"/>
                  <a:pt x="1868" y="554"/>
                </a:cubicBezTo>
                <a:cubicBezTo>
                  <a:pt x="1868" y="554"/>
                  <a:pt x="1869" y="554"/>
                  <a:pt x="1869" y="554"/>
                </a:cubicBezTo>
                <a:cubicBezTo>
                  <a:pt x="1869" y="554"/>
                  <a:pt x="1869" y="554"/>
                  <a:pt x="1869" y="553"/>
                </a:cubicBezTo>
                <a:cubicBezTo>
                  <a:pt x="1869" y="553"/>
                  <a:pt x="1869" y="554"/>
                  <a:pt x="1868" y="554"/>
                </a:cubicBezTo>
                <a:cubicBezTo>
                  <a:pt x="1868" y="554"/>
                  <a:pt x="1868" y="554"/>
                  <a:pt x="1868" y="553"/>
                </a:cubicBezTo>
                <a:cubicBezTo>
                  <a:pt x="1868" y="553"/>
                  <a:pt x="1868" y="553"/>
                  <a:pt x="1868" y="553"/>
                </a:cubicBezTo>
                <a:cubicBezTo>
                  <a:pt x="1867" y="553"/>
                  <a:pt x="1867" y="553"/>
                  <a:pt x="1866" y="553"/>
                </a:cubicBezTo>
                <a:cubicBezTo>
                  <a:pt x="1866" y="553"/>
                  <a:pt x="1866" y="553"/>
                  <a:pt x="1866" y="553"/>
                </a:cubicBezTo>
                <a:cubicBezTo>
                  <a:pt x="1866" y="553"/>
                  <a:pt x="1866" y="553"/>
                  <a:pt x="1866" y="553"/>
                </a:cubicBezTo>
                <a:cubicBezTo>
                  <a:pt x="1866" y="552"/>
                  <a:pt x="1866" y="553"/>
                  <a:pt x="1866" y="553"/>
                </a:cubicBezTo>
                <a:cubicBezTo>
                  <a:pt x="1865" y="553"/>
                  <a:pt x="1865" y="553"/>
                  <a:pt x="1865" y="553"/>
                </a:cubicBezTo>
                <a:cubicBezTo>
                  <a:pt x="1865" y="553"/>
                  <a:pt x="1865" y="553"/>
                  <a:pt x="1864" y="553"/>
                </a:cubicBezTo>
                <a:cubicBezTo>
                  <a:pt x="1864" y="553"/>
                  <a:pt x="1864" y="552"/>
                  <a:pt x="1864" y="553"/>
                </a:cubicBezTo>
                <a:cubicBezTo>
                  <a:pt x="1864" y="553"/>
                  <a:pt x="1864" y="553"/>
                  <a:pt x="1864" y="553"/>
                </a:cubicBezTo>
                <a:close/>
                <a:moveTo>
                  <a:pt x="1844" y="548"/>
                </a:moveTo>
                <a:cubicBezTo>
                  <a:pt x="1844" y="548"/>
                  <a:pt x="1845" y="548"/>
                  <a:pt x="1845" y="548"/>
                </a:cubicBezTo>
                <a:cubicBezTo>
                  <a:pt x="1845" y="547"/>
                  <a:pt x="1844" y="547"/>
                  <a:pt x="1844" y="547"/>
                </a:cubicBezTo>
                <a:cubicBezTo>
                  <a:pt x="1844" y="547"/>
                  <a:pt x="1844" y="547"/>
                  <a:pt x="1844" y="548"/>
                </a:cubicBezTo>
                <a:close/>
                <a:moveTo>
                  <a:pt x="1847" y="548"/>
                </a:moveTo>
                <a:cubicBezTo>
                  <a:pt x="1847" y="549"/>
                  <a:pt x="1846" y="549"/>
                  <a:pt x="1847" y="549"/>
                </a:cubicBezTo>
                <a:cubicBezTo>
                  <a:pt x="1847" y="549"/>
                  <a:pt x="1847" y="549"/>
                  <a:pt x="1847" y="549"/>
                </a:cubicBezTo>
                <a:cubicBezTo>
                  <a:pt x="1848" y="549"/>
                  <a:pt x="1847" y="548"/>
                  <a:pt x="1847" y="548"/>
                </a:cubicBezTo>
                <a:close/>
                <a:moveTo>
                  <a:pt x="1847" y="550"/>
                </a:moveTo>
                <a:cubicBezTo>
                  <a:pt x="1846" y="550"/>
                  <a:pt x="1846" y="550"/>
                  <a:pt x="1847" y="551"/>
                </a:cubicBezTo>
                <a:cubicBezTo>
                  <a:pt x="1847" y="551"/>
                  <a:pt x="1847" y="551"/>
                  <a:pt x="1847" y="550"/>
                </a:cubicBezTo>
                <a:cubicBezTo>
                  <a:pt x="1848" y="550"/>
                  <a:pt x="1847" y="549"/>
                  <a:pt x="1847" y="550"/>
                </a:cubicBezTo>
                <a:close/>
                <a:moveTo>
                  <a:pt x="1850" y="548"/>
                </a:moveTo>
                <a:cubicBezTo>
                  <a:pt x="1849" y="548"/>
                  <a:pt x="1849" y="549"/>
                  <a:pt x="1850" y="549"/>
                </a:cubicBezTo>
                <a:cubicBezTo>
                  <a:pt x="1850" y="549"/>
                  <a:pt x="1850" y="549"/>
                  <a:pt x="1850" y="548"/>
                </a:cubicBezTo>
                <a:cubicBezTo>
                  <a:pt x="1850" y="548"/>
                  <a:pt x="1850" y="548"/>
                  <a:pt x="1850" y="548"/>
                </a:cubicBezTo>
                <a:close/>
                <a:moveTo>
                  <a:pt x="1855" y="550"/>
                </a:moveTo>
                <a:cubicBezTo>
                  <a:pt x="1855" y="550"/>
                  <a:pt x="1855" y="550"/>
                  <a:pt x="1855" y="550"/>
                </a:cubicBezTo>
                <a:cubicBezTo>
                  <a:pt x="1856" y="550"/>
                  <a:pt x="1856" y="550"/>
                  <a:pt x="1855" y="550"/>
                </a:cubicBezTo>
                <a:cubicBezTo>
                  <a:pt x="1855" y="550"/>
                  <a:pt x="1855" y="549"/>
                  <a:pt x="1855" y="550"/>
                </a:cubicBezTo>
                <a:close/>
                <a:moveTo>
                  <a:pt x="1855" y="551"/>
                </a:moveTo>
                <a:cubicBezTo>
                  <a:pt x="1855" y="551"/>
                  <a:pt x="1855" y="551"/>
                  <a:pt x="1855" y="551"/>
                </a:cubicBezTo>
                <a:cubicBezTo>
                  <a:pt x="1856" y="550"/>
                  <a:pt x="1855" y="550"/>
                  <a:pt x="1855" y="550"/>
                </a:cubicBezTo>
                <a:cubicBezTo>
                  <a:pt x="1855" y="550"/>
                  <a:pt x="1854" y="551"/>
                  <a:pt x="1855" y="551"/>
                </a:cubicBezTo>
                <a:close/>
                <a:moveTo>
                  <a:pt x="1854" y="550"/>
                </a:moveTo>
                <a:cubicBezTo>
                  <a:pt x="1854" y="550"/>
                  <a:pt x="1854" y="550"/>
                  <a:pt x="1854" y="550"/>
                </a:cubicBezTo>
                <a:cubicBezTo>
                  <a:pt x="1855" y="551"/>
                  <a:pt x="1855" y="551"/>
                  <a:pt x="1854" y="550"/>
                </a:cubicBezTo>
                <a:cubicBezTo>
                  <a:pt x="1854" y="550"/>
                  <a:pt x="1854" y="550"/>
                  <a:pt x="1854" y="550"/>
                </a:cubicBezTo>
                <a:close/>
                <a:moveTo>
                  <a:pt x="1857" y="546"/>
                </a:moveTo>
                <a:cubicBezTo>
                  <a:pt x="1857" y="546"/>
                  <a:pt x="1857" y="546"/>
                  <a:pt x="1858" y="546"/>
                </a:cubicBezTo>
                <a:cubicBezTo>
                  <a:pt x="1858" y="546"/>
                  <a:pt x="1858" y="546"/>
                  <a:pt x="1857" y="546"/>
                </a:cubicBezTo>
                <a:close/>
                <a:moveTo>
                  <a:pt x="1851" y="547"/>
                </a:moveTo>
                <a:cubicBezTo>
                  <a:pt x="1851" y="547"/>
                  <a:pt x="1851" y="547"/>
                  <a:pt x="1851" y="547"/>
                </a:cubicBezTo>
                <a:cubicBezTo>
                  <a:pt x="1850" y="547"/>
                  <a:pt x="1850" y="547"/>
                  <a:pt x="1850" y="547"/>
                </a:cubicBezTo>
                <a:cubicBezTo>
                  <a:pt x="1850" y="548"/>
                  <a:pt x="1850" y="548"/>
                  <a:pt x="1851" y="547"/>
                </a:cubicBezTo>
                <a:cubicBezTo>
                  <a:pt x="1851" y="547"/>
                  <a:pt x="1851" y="548"/>
                  <a:pt x="1851" y="548"/>
                </a:cubicBezTo>
                <a:cubicBezTo>
                  <a:pt x="1851" y="549"/>
                  <a:pt x="1851" y="549"/>
                  <a:pt x="1850" y="549"/>
                </a:cubicBezTo>
                <a:cubicBezTo>
                  <a:pt x="1850" y="549"/>
                  <a:pt x="1851" y="549"/>
                  <a:pt x="1851" y="549"/>
                </a:cubicBezTo>
                <a:cubicBezTo>
                  <a:pt x="1851" y="548"/>
                  <a:pt x="1851" y="548"/>
                  <a:pt x="1851" y="548"/>
                </a:cubicBezTo>
                <a:cubicBezTo>
                  <a:pt x="1851" y="548"/>
                  <a:pt x="1852" y="547"/>
                  <a:pt x="1851" y="547"/>
                </a:cubicBezTo>
                <a:cubicBezTo>
                  <a:pt x="1851" y="547"/>
                  <a:pt x="1851" y="548"/>
                  <a:pt x="1851" y="547"/>
                </a:cubicBezTo>
                <a:close/>
                <a:moveTo>
                  <a:pt x="1849" y="549"/>
                </a:moveTo>
                <a:cubicBezTo>
                  <a:pt x="1849" y="550"/>
                  <a:pt x="1849" y="550"/>
                  <a:pt x="1850" y="549"/>
                </a:cubicBezTo>
                <a:cubicBezTo>
                  <a:pt x="1850" y="549"/>
                  <a:pt x="1850" y="549"/>
                  <a:pt x="1849" y="549"/>
                </a:cubicBezTo>
                <a:cubicBezTo>
                  <a:pt x="1849" y="549"/>
                  <a:pt x="1849" y="549"/>
                  <a:pt x="1849" y="549"/>
                </a:cubicBezTo>
                <a:close/>
                <a:moveTo>
                  <a:pt x="1882" y="549"/>
                </a:moveTo>
                <a:cubicBezTo>
                  <a:pt x="1882" y="550"/>
                  <a:pt x="1882" y="550"/>
                  <a:pt x="1882" y="550"/>
                </a:cubicBezTo>
                <a:cubicBezTo>
                  <a:pt x="1883" y="551"/>
                  <a:pt x="1883" y="551"/>
                  <a:pt x="1884" y="551"/>
                </a:cubicBezTo>
                <a:cubicBezTo>
                  <a:pt x="1884" y="550"/>
                  <a:pt x="1884" y="550"/>
                  <a:pt x="1883" y="550"/>
                </a:cubicBezTo>
                <a:cubicBezTo>
                  <a:pt x="1883" y="549"/>
                  <a:pt x="1883" y="549"/>
                  <a:pt x="1882" y="549"/>
                </a:cubicBezTo>
                <a:close/>
                <a:moveTo>
                  <a:pt x="1882" y="551"/>
                </a:moveTo>
                <a:cubicBezTo>
                  <a:pt x="1882" y="552"/>
                  <a:pt x="1882" y="552"/>
                  <a:pt x="1883" y="552"/>
                </a:cubicBezTo>
                <a:cubicBezTo>
                  <a:pt x="1883" y="552"/>
                  <a:pt x="1883" y="551"/>
                  <a:pt x="1882" y="551"/>
                </a:cubicBezTo>
                <a:close/>
                <a:moveTo>
                  <a:pt x="1888" y="550"/>
                </a:moveTo>
                <a:cubicBezTo>
                  <a:pt x="1888" y="550"/>
                  <a:pt x="1888" y="549"/>
                  <a:pt x="1888" y="549"/>
                </a:cubicBezTo>
                <a:cubicBezTo>
                  <a:pt x="1887" y="550"/>
                  <a:pt x="1887" y="550"/>
                  <a:pt x="1887" y="550"/>
                </a:cubicBezTo>
                <a:cubicBezTo>
                  <a:pt x="1888" y="551"/>
                  <a:pt x="1888" y="550"/>
                  <a:pt x="1888" y="550"/>
                </a:cubicBezTo>
                <a:close/>
                <a:moveTo>
                  <a:pt x="1882" y="558"/>
                </a:moveTo>
                <a:cubicBezTo>
                  <a:pt x="1883" y="558"/>
                  <a:pt x="1883" y="558"/>
                  <a:pt x="1883" y="558"/>
                </a:cubicBezTo>
                <a:cubicBezTo>
                  <a:pt x="1883" y="558"/>
                  <a:pt x="1883" y="558"/>
                  <a:pt x="1883" y="558"/>
                </a:cubicBezTo>
                <a:cubicBezTo>
                  <a:pt x="1883" y="558"/>
                  <a:pt x="1883" y="557"/>
                  <a:pt x="1883" y="558"/>
                </a:cubicBezTo>
                <a:cubicBezTo>
                  <a:pt x="1883" y="558"/>
                  <a:pt x="1883" y="558"/>
                  <a:pt x="1882" y="558"/>
                </a:cubicBezTo>
                <a:cubicBezTo>
                  <a:pt x="1882" y="558"/>
                  <a:pt x="1882" y="559"/>
                  <a:pt x="1882" y="558"/>
                </a:cubicBezTo>
                <a:close/>
                <a:moveTo>
                  <a:pt x="1887" y="556"/>
                </a:moveTo>
                <a:cubicBezTo>
                  <a:pt x="1887" y="556"/>
                  <a:pt x="1887" y="556"/>
                  <a:pt x="1887" y="556"/>
                </a:cubicBezTo>
                <a:cubicBezTo>
                  <a:pt x="1887" y="556"/>
                  <a:pt x="1886" y="556"/>
                  <a:pt x="1887" y="556"/>
                </a:cubicBezTo>
                <a:cubicBezTo>
                  <a:pt x="1887" y="556"/>
                  <a:pt x="1887" y="556"/>
                  <a:pt x="1887" y="556"/>
                </a:cubicBezTo>
                <a:close/>
                <a:moveTo>
                  <a:pt x="1888" y="557"/>
                </a:moveTo>
                <a:cubicBezTo>
                  <a:pt x="1888" y="557"/>
                  <a:pt x="1888" y="556"/>
                  <a:pt x="1888" y="556"/>
                </a:cubicBezTo>
                <a:cubicBezTo>
                  <a:pt x="1887" y="556"/>
                  <a:pt x="1887" y="556"/>
                  <a:pt x="1887" y="557"/>
                </a:cubicBezTo>
                <a:cubicBezTo>
                  <a:pt x="1888" y="557"/>
                  <a:pt x="1888" y="557"/>
                  <a:pt x="1888" y="557"/>
                </a:cubicBezTo>
                <a:cubicBezTo>
                  <a:pt x="1888" y="557"/>
                  <a:pt x="1888" y="558"/>
                  <a:pt x="1888" y="557"/>
                </a:cubicBezTo>
                <a:close/>
                <a:moveTo>
                  <a:pt x="1891" y="561"/>
                </a:moveTo>
                <a:cubicBezTo>
                  <a:pt x="1891" y="560"/>
                  <a:pt x="1890" y="560"/>
                  <a:pt x="1890" y="560"/>
                </a:cubicBezTo>
                <a:cubicBezTo>
                  <a:pt x="1890" y="560"/>
                  <a:pt x="1889" y="560"/>
                  <a:pt x="1889" y="560"/>
                </a:cubicBezTo>
                <a:cubicBezTo>
                  <a:pt x="1889" y="561"/>
                  <a:pt x="1889" y="561"/>
                  <a:pt x="1889" y="561"/>
                </a:cubicBezTo>
                <a:cubicBezTo>
                  <a:pt x="1889" y="561"/>
                  <a:pt x="1890" y="560"/>
                  <a:pt x="1890" y="561"/>
                </a:cubicBezTo>
                <a:cubicBezTo>
                  <a:pt x="1890" y="561"/>
                  <a:pt x="1891" y="561"/>
                  <a:pt x="1891" y="561"/>
                </a:cubicBezTo>
                <a:close/>
                <a:moveTo>
                  <a:pt x="1890" y="557"/>
                </a:moveTo>
                <a:cubicBezTo>
                  <a:pt x="1890" y="557"/>
                  <a:pt x="1890" y="557"/>
                  <a:pt x="1890" y="557"/>
                </a:cubicBezTo>
                <a:cubicBezTo>
                  <a:pt x="1889" y="558"/>
                  <a:pt x="1890" y="558"/>
                  <a:pt x="1890" y="558"/>
                </a:cubicBezTo>
                <a:cubicBezTo>
                  <a:pt x="1890" y="558"/>
                  <a:pt x="1890" y="558"/>
                  <a:pt x="1890" y="557"/>
                </a:cubicBezTo>
                <a:close/>
                <a:moveTo>
                  <a:pt x="1897" y="560"/>
                </a:moveTo>
                <a:cubicBezTo>
                  <a:pt x="1897" y="559"/>
                  <a:pt x="1897" y="559"/>
                  <a:pt x="1897" y="559"/>
                </a:cubicBezTo>
                <a:cubicBezTo>
                  <a:pt x="1896" y="559"/>
                  <a:pt x="1896" y="559"/>
                  <a:pt x="1896" y="559"/>
                </a:cubicBezTo>
                <a:cubicBezTo>
                  <a:pt x="1896" y="560"/>
                  <a:pt x="1897" y="560"/>
                  <a:pt x="1897" y="560"/>
                </a:cubicBezTo>
                <a:close/>
                <a:moveTo>
                  <a:pt x="1897" y="560"/>
                </a:moveTo>
                <a:cubicBezTo>
                  <a:pt x="1897" y="560"/>
                  <a:pt x="1897" y="560"/>
                  <a:pt x="1897" y="561"/>
                </a:cubicBezTo>
                <a:cubicBezTo>
                  <a:pt x="1897" y="561"/>
                  <a:pt x="1898" y="561"/>
                  <a:pt x="1897" y="561"/>
                </a:cubicBezTo>
                <a:cubicBezTo>
                  <a:pt x="1897" y="560"/>
                  <a:pt x="1897" y="560"/>
                  <a:pt x="1897" y="560"/>
                </a:cubicBezTo>
                <a:close/>
                <a:moveTo>
                  <a:pt x="1901" y="562"/>
                </a:moveTo>
                <a:cubicBezTo>
                  <a:pt x="1901" y="562"/>
                  <a:pt x="1901" y="562"/>
                  <a:pt x="1901" y="561"/>
                </a:cubicBezTo>
                <a:cubicBezTo>
                  <a:pt x="1901" y="561"/>
                  <a:pt x="1901" y="560"/>
                  <a:pt x="1901" y="560"/>
                </a:cubicBezTo>
                <a:cubicBezTo>
                  <a:pt x="1901" y="560"/>
                  <a:pt x="1901" y="560"/>
                  <a:pt x="1900" y="561"/>
                </a:cubicBezTo>
                <a:cubicBezTo>
                  <a:pt x="1900" y="561"/>
                  <a:pt x="1900" y="561"/>
                  <a:pt x="1900" y="562"/>
                </a:cubicBezTo>
                <a:cubicBezTo>
                  <a:pt x="1900" y="562"/>
                  <a:pt x="1900" y="562"/>
                  <a:pt x="1901" y="562"/>
                </a:cubicBezTo>
                <a:close/>
                <a:moveTo>
                  <a:pt x="1904" y="564"/>
                </a:moveTo>
                <a:cubicBezTo>
                  <a:pt x="1904" y="564"/>
                  <a:pt x="1904" y="565"/>
                  <a:pt x="1904" y="565"/>
                </a:cubicBezTo>
                <a:cubicBezTo>
                  <a:pt x="1904" y="565"/>
                  <a:pt x="1905" y="563"/>
                  <a:pt x="1904" y="564"/>
                </a:cubicBezTo>
                <a:close/>
                <a:moveTo>
                  <a:pt x="1907" y="568"/>
                </a:moveTo>
                <a:cubicBezTo>
                  <a:pt x="1907" y="568"/>
                  <a:pt x="1907" y="567"/>
                  <a:pt x="1906" y="567"/>
                </a:cubicBezTo>
                <a:cubicBezTo>
                  <a:pt x="1906" y="568"/>
                  <a:pt x="1906" y="568"/>
                  <a:pt x="1906" y="568"/>
                </a:cubicBezTo>
                <a:cubicBezTo>
                  <a:pt x="1906" y="568"/>
                  <a:pt x="1907" y="569"/>
                  <a:pt x="1907" y="568"/>
                </a:cubicBezTo>
                <a:close/>
                <a:moveTo>
                  <a:pt x="1907" y="551"/>
                </a:moveTo>
                <a:cubicBezTo>
                  <a:pt x="1906" y="551"/>
                  <a:pt x="1906" y="551"/>
                  <a:pt x="1906" y="551"/>
                </a:cubicBezTo>
                <a:cubicBezTo>
                  <a:pt x="1907" y="551"/>
                  <a:pt x="1907" y="551"/>
                  <a:pt x="1907" y="552"/>
                </a:cubicBezTo>
                <a:cubicBezTo>
                  <a:pt x="1907" y="552"/>
                  <a:pt x="1908" y="552"/>
                  <a:pt x="1908" y="552"/>
                </a:cubicBezTo>
                <a:cubicBezTo>
                  <a:pt x="1908" y="552"/>
                  <a:pt x="1907" y="551"/>
                  <a:pt x="1907" y="551"/>
                </a:cubicBezTo>
                <a:close/>
                <a:moveTo>
                  <a:pt x="1908" y="553"/>
                </a:moveTo>
                <a:cubicBezTo>
                  <a:pt x="1907" y="553"/>
                  <a:pt x="1907" y="553"/>
                  <a:pt x="1907" y="553"/>
                </a:cubicBezTo>
                <a:cubicBezTo>
                  <a:pt x="1907" y="554"/>
                  <a:pt x="1907" y="554"/>
                  <a:pt x="1907" y="554"/>
                </a:cubicBezTo>
                <a:cubicBezTo>
                  <a:pt x="1907" y="554"/>
                  <a:pt x="1906" y="554"/>
                  <a:pt x="1906" y="554"/>
                </a:cubicBezTo>
                <a:cubicBezTo>
                  <a:pt x="1907" y="554"/>
                  <a:pt x="1907" y="554"/>
                  <a:pt x="1907" y="554"/>
                </a:cubicBezTo>
                <a:cubicBezTo>
                  <a:pt x="1908" y="553"/>
                  <a:pt x="1908" y="552"/>
                  <a:pt x="1908" y="553"/>
                </a:cubicBezTo>
                <a:close/>
                <a:moveTo>
                  <a:pt x="1912" y="562"/>
                </a:moveTo>
                <a:cubicBezTo>
                  <a:pt x="1913" y="561"/>
                  <a:pt x="1912" y="561"/>
                  <a:pt x="1912" y="561"/>
                </a:cubicBezTo>
                <a:cubicBezTo>
                  <a:pt x="1911" y="561"/>
                  <a:pt x="1911" y="562"/>
                  <a:pt x="1912" y="562"/>
                </a:cubicBezTo>
                <a:cubicBezTo>
                  <a:pt x="1912" y="562"/>
                  <a:pt x="1912" y="562"/>
                  <a:pt x="1912" y="562"/>
                </a:cubicBezTo>
                <a:close/>
                <a:moveTo>
                  <a:pt x="1911" y="563"/>
                </a:moveTo>
                <a:cubicBezTo>
                  <a:pt x="1911" y="563"/>
                  <a:pt x="1911" y="564"/>
                  <a:pt x="1911" y="564"/>
                </a:cubicBezTo>
                <a:cubicBezTo>
                  <a:pt x="1911" y="564"/>
                  <a:pt x="1912" y="564"/>
                  <a:pt x="1912" y="564"/>
                </a:cubicBezTo>
                <a:cubicBezTo>
                  <a:pt x="1912" y="564"/>
                  <a:pt x="1912" y="563"/>
                  <a:pt x="1911" y="563"/>
                </a:cubicBezTo>
                <a:close/>
                <a:moveTo>
                  <a:pt x="1914" y="564"/>
                </a:moveTo>
                <a:cubicBezTo>
                  <a:pt x="1914" y="564"/>
                  <a:pt x="1914" y="563"/>
                  <a:pt x="1914" y="564"/>
                </a:cubicBezTo>
                <a:cubicBezTo>
                  <a:pt x="1914" y="564"/>
                  <a:pt x="1914" y="564"/>
                  <a:pt x="1914" y="564"/>
                </a:cubicBezTo>
                <a:close/>
                <a:moveTo>
                  <a:pt x="1909" y="570"/>
                </a:moveTo>
                <a:cubicBezTo>
                  <a:pt x="1909" y="570"/>
                  <a:pt x="1909" y="571"/>
                  <a:pt x="1909" y="570"/>
                </a:cubicBezTo>
                <a:cubicBezTo>
                  <a:pt x="1910" y="570"/>
                  <a:pt x="1909" y="570"/>
                  <a:pt x="1909" y="570"/>
                </a:cubicBezTo>
                <a:close/>
                <a:moveTo>
                  <a:pt x="1909" y="571"/>
                </a:moveTo>
                <a:cubicBezTo>
                  <a:pt x="1910" y="572"/>
                  <a:pt x="1910" y="571"/>
                  <a:pt x="1910" y="571"/>
                </a:cubicBezTo>
                <a:cubicBezTo>
                  <a:pt x="1910" y="571"/>
                  <a:pt x="1910" y="570"/>
                  <a:pt x="1909" y="571"/>
                </a:cubicBezTo>
                <a:cubicBezTo>
                  <a:pt x="1909" y="571"/>
                  <a:pt x="1909" y="571"/>
                  <a:pt x="1909" y="571"/>
                </a:cubicBezTo>
                <a:close/>
                <a:moveTo>
                  <a:pt x="1915" y="571"/>
                </a:moveTo>
                <a:cubicBezTo>
                  <a:pt x="1915" y="571"/>
                  <a:pt x="1914" y="571"/>
                  <a:pt x="1914" y="572"/>
                </a:cubicBezTo>
                <a:cubicBezTo>
                  <a:pt x="1915" y="572"/>
                  <a:pt x="1915" y="572"/>
                  <a:pt x="1915" y="572"/>
                </a:cubicBezTo>
                <a:cubicBezTo>
                  <a:pt x="1916" y="572"/>
                  <a:pt x="1915" y="571"/>
                  <a:pt x="1915" y="571"/>
                </a:cubicBezTo>
                <a:close/>
                <a:moveTo>
                  <a:pt x="1917" y="571"/>
                </a:moveTo>
                <a:cubicBezTo>
                  <a:pt x="1917" y="571"/>
                  <a:pt x="1916" y="572"/>
                  <a:pt x="1917" y="572"/>
                </a:cubicBezTo>
                <a:cubicBezTo>
                  <a:pt x="1917" y="572"/>
                  <a:pt x="1917" y="572"/>
                  <a:pt x="1917" y="572"/>
                </a:cubicBezTo>
                <a:cubicBezTo>
                  <a:pt x="1917" y="572"/>
                  <a:pt x="1917" y="572"/>
                  <a:pt x="1917" y="571"/>
                </a:cubicBezTo>
                <a:close/>
                <a:moveTo>
                  <a:pt x="1916" y="573"/>
                </a:moveTo>
                <a:cubicBezTo>
                  <a:pt x="1917" y="573"/>
                  <a:pt x="1916" y="572"/>
                  <a:pt x="1916" y="572"/>
                </a:cubicBezTo>
                <a:cubicBezTo>
                  <a:pt x="1916" y="572"/>
                  <a:pt x="1916" y="572"/>
                  <a:pt x="1916" y="573"/>
                </a:cubicBezTo>
                <a:cubicBezTo>
                  <a:pt x="1916" y="573"/>
                  <a:pt x="1916" y="573"/>
                  <a:pt x="1916" y="573"/>
                </a:cubicBezTo>
                <a:close/>
                <a:moveTo>
                  <a:pt x="1917" y="573"/>
                </a:moveTo>
                <a:cubicBezTo>
                  <a:pt x="1917" y="574"/>
                  <a:pt x="1917" y="574"/>
                  <a:pt x="1917" y="573"/>
                </a:cubicBezTo>
                <a:cubicBezTo>
                  <a:pt x="1918" y="573"/>
                  <a:pt x="1918" y="572"/>
                  <a:pt x="1917" y="572"/>
                </a:cubicBezTo>
                <a:cubicBezTo>
                  <a:pt x="1917" y="573"/>
                  <a:pt x="1918" y="573"/>
                  <a:pt x="1917" y="573"/>
                </a:cubicBezTo>
                <a:cubicBezTo>
                  <a:pt x="1917" y="573"/>
                  <a:pt x="1917" y="573"/>
                  <a:pt x="1917" y="573"/>
                </a:cubicBezTo>
                <a:close/>
                <a:moveTo>
                  <a:pt x="1926" y="572"/>
                </a:moveTo>
                <a:cubicBezTo>
                  <a:pt x="1926" y="572"/>
                  <a:pt x="1926" y="571"/>
                  <a:pt x="1925" y="571"/>
                </a:cubicBezTo>
                <a:cubicBezTo>
                  <a:pt x="1925" y="572"/>
                  <a:pt x="1925" y="572"/>
                  <a:pt x="1925" y="572"/>
                </a:cubicBezTo>
                <a:cubicBezTo>
                  <a:pt x="1925" y="572"/>
                  <a:pt x="1926" y="572"/>
                  <a:pt x="1926" y="572"/>
                </a:cubicBezTo>
                <a:close/>
                <a:moveTo>
                  <a:pt x="1927" y="573"/>
                </a:moveTo>
                <a:cubicBezTo>
                  <a:pt x="1927" y="573"/>
                  <a:pt x="1928" y="573"/>
                  <a:pt x="1928" y="573"/>
                </a:cubicBezTo>
                <a:cubicBezTo>
                  <a:pt x="1928" y="572"/>
                  <a:pt x="1927" y="572"/>
                  <a:pt x="1927" y="572"/>
                </a:cubicBezTo>
                <a:cubicBezTo>
                  <a:pt x="1927" y="572"/>
                  <a:pt x="1926" y="572"/>
                  <a:pt x="1927" y="573"/>
                </a:cubicBezTo>
                <a:cubicBezTo>
                  <a:pt x="1927" y="573"/>
                  <a:pt x="1927" y="573"/>
                  <a:pt x="1927" y="573"/>
                </a:cubicBezTo>
                <a:close/>
                <a:moveTo>
                  <a:pt x="1942" y="571"/>
                </a:moveTo>
                <a:cubicBezTo>
                  <a:pt x="1941" y="571"/>
                  <a:pt x="1941" y="571"/>
                  <a:pt x="1941" y="571"/>
                </a:cubicBezTo>
                <a:cubicBezTo>
                  <a:pt x="1941" y="571"/>
                  <a:pt x="1941" y="571"/>
                  <a:pt x="1941" y="571"/>
                </a:cubicBezTo>
                <a:cubicBezTo>
                  <a:pt x="1941" y="572"/>
                  <a:pt x="1941" y="572"/>
                  <a:pt x="1942" y="572"/>
                </a:cubicBezTo>
                <a:cubicBezTo>
                  <a:pt x="1942" y="572"/>
                  <a:pt x="1941" y="571"/>
                  <a:pt x="1941" y="571"/>
                </a:cubicBezTo>
                <a:cubicBezTo>
                  <a:pt x="1942" y="571"/>
                  <a:pt x="1942" y="571"/>
                  <a:pt x="1942" y="571"/>
                </a:cubicBezTo>
                <a:close/>
                <a:moveTo>
                  <a:pt x="1942" y="571"/>
                </a:moveTo>
                <a:cubicBezTo>
                  <a:pt x="1942" y="572"/>
                  <a:pt x="1942" y="572"/>
                  <a:pt x="1942" y="572"/>
                </a:cubicBezTo>
                <a:cubicBezTo>
                  <a:pt x="1942" y="572"/>
                  <a:pt x="1942" y="572"/>
                  <a:pt x="1942" y="571"/>
                </a:cubicBezTo>
                <a:cubicBezTo>
                  <a:pt x="1942" y="571"/>
                  <a:pt x="1942" y="570"/>
                  <a:pt x="1942" y="571"/>
                </a:cubicBezTo>
                <a:cubicBezTo>
                  <a:pt x="1942" y="571"/>
                  <a:pt x="1942" y="571"/>
                  <a:pt x="1942" y="571"/>
                </a:cubicBezTo>
                <a:cubicBezTo>
                  <a:pt x="1942" y="571"/>
                  <a:pt x="1942" y="571"/>
                  <a:pt x="1942" y="571"/>
                </a:cubicBezTo>
                <a:close/>
                <a:moveTo>
                  <a:pt x="1940" y="576"/>
                </a:moveTo>
                <a:cubicBezTo>
                  <a:pt x="1940" y="577"/>
                  <a:pt x="1940" y="577"/>
                  <a:pt x="1940" y="577"/>
                </a:cubicBezTo>
                <a:cubicBezTo>
                  <a:pt x="1940" y="577"/>
                  <a:pt x="1941" y="578"/>
                  <a:pt x="1940" y="577"/>
                </a:cubicBezTo>
                <a:cubicBezTo>
                  <a:pt x="1940" y="577"/>
                  <a:pt x="1940" y="577"/>
                  <a:pt x="1940" y="577"/>
                </a:cubicBezTo>
                <a:cubicBezTo>
                  <a:pt x="1941" y="576"/>
                  <a:pt x="1941" y="576"/>
                  <a:pt x="1941" y="576"/>
                </a:cubicBezTo>
                <a:cubicBezTo>
                  <a:pt x="1941" y="576"/>
                  <a:pt x="1941" y="576"/>
                  <a:pt x="1941" y="576"/>
                </a:cubicBezTo>
                <a:cubicBezTo>
                  <a:pt x="1940" y="576"/>
                  <a:pt x="1940" y="576"/>
                  <a:pt x="1940" y="576"/>
                </a:cubicBezTo>
                <a:close/>
                <a:moveTo>
                  <a:pt x="1941" y="575"/>
                </a:moveTo>
                <a:cubicBezTo>
                  <a:pt x="1941" y="575"/>
                  <a:pt x="1941" y="576"/>
                  <a:pt x="1941" y="576"/>
                </a:cubicBezTo>
                <a:cubicBezTo>
                  <a:pt x="1942" y="576"/>
                  <a:pt x="1942" y="576"/>
                  <a:pt x="1942" y="576"/>
                </a:cubicBezTo>
                <a:cubicBezTo>
                  <a:pt x="1942" y="576"/>
                  <a:pt x="1942" y="577"/>
                  <a:pt x="1942" y="577"/>
                </a:cubicBezTo>
                <a:cubicBezTo>
                  <a:pt x="1942" y="577"/>
                  <a:pt x="1942" y="577"/>
                  <a:pt x="1942" y="576"/>
                </a:cubicBezTo>
                <a:cubicBezTo>
                  <a:pt x="1942" y="576"/>
                  <a:pt x="1942" y="576"/>
                  <a:pt x="1942" y="576"/>
                </a:cubicBezTo>
                <a:cubicBezTo>
                  <a:pt x="1942" y="575"/>
                  <a:pt x="1942" y="575"/>
                  <a:pt x="1941" y="575"/>
                </a:cubicBezTo>
                <a:close/>
                <a:moveTo>
                  <a:pt x="1942" y="578"/>
                </a:moveTo>
                <a:cubicBezTo>
                  <a:pt x="1942" y="579"/>
                  <a:pt x="1943" y="578"/>
                  <a:pt x="1943" y="578"/>
                </a:cubicBezTo>
                <a:cubicBezTo>
                  <a:pt x="1943" y="578"/>
                  <a:pt x="1943" y="578"/>
                  <a:pt x="1943" y="578"/>
                </a:cubicBezTo>
                <a:cubicBezTo>
                  <a:pt x="1943" y="577"/>
                  <a:pt x="1943" y="577"/>
                  <a:pt x="1943" y="577"/>
                </a:cubicBezTo>
                <a:cubicBezTo>
                  <a:pt x="1943" y="578"/>
                  <a:pt x="1943" y="578"/>
                  <a:pt x="1943" y="578"/>
                </a:cubicBezTo>
                <a:cubicBezTo>
                  <a:pt x="1942" y="578"/>
                  <a:pt x="1942" y="578"/>
                  <a:pt x="1942" y="578"/>
                </a:cubicBezTo>
                <a:close/>
                <a:moveTo>
                  <a:pt x="1941" y="583"/>
                </a:moveTo>
                <a:cubicBezTo>
                  <a:pt x="1941" y="583"/>
                  <a:pt x="1941" y="582"/>
                  <a:pt x="1940" y="582"/>
                </a:cubicBezTo>
                <a:cubicBezTo>
                  <a:pt x="1940" y="582"/>
                  <a:pt x="1940" y="583"/>
                  <a:pt x="1940" y="583"/>
                </a:cubicBezTo>
                <a:cubicBezTo>
                  <a:pt x="1940" y="583"/>
                  <a:pt x="1941" y="583"/>
                  <a:pt x="1941" y="583"/>
                </a:cubicBezTo>
                <a:close/>
                <a:moveTo>
                  <a:pt x="1918" y="589"/>
                </a:moveTo>
                <a:cubicBezTo>
                  <a:pt x="1918" y="589"/>
                  <a:pt x="1918" y="589"/>
                  <a:pt x="1918" y="589"/>
                </a:cubicBezTo>
                <a:cubicBezTo>
                  <a:pt x="1919" y="589"/>
                  <a:pt x="1919" y="589"/>
                  <a:pt x="1919" y="589"/>
                </a:cubicBezTo>
                <a:cubicBezTo>
                  <a:pt x="1919" y="588"/>
                  <a:pt x="1918" y="588"/>
                  <a:pt x="1918" y="588"/>
                </a:cubicBezTo>
                <a:cubicBezTo>
                  <a:pt x="1918" y="588"/>
                  <a:pt x="1917" y="588"/>
                  <a:pt x="1918" y="589"/>
                </a:cubicBezTo>
                <a:close/>
                <a:moveTo>
                  <a:pt x="1920" y="588"/>
                </a:moveTo>
                <a:cubicBezTo>
                  <a:pt x="1920" y="588"/>
                  <a:pt x="1920" y="587"/>
                  <a:pt x="1920" y="587"/>
                </a:cubicBezTo>
                <a:cubicBezTo>
                  <a:pt x="1920" y="587"/>
                  <a:pt x="1920" y="587"/>
                  <a:pt x="1920" y="588"/>
                </a:cubicBezTo>
                <a:cubicBezTo>
                  <a:pt x="1920" y="588"/>
                  <a:pt x="1920" y="588"/>
                  <a:pt x="1920" y="588"/>
                </a:cubicBezTo>
                <a:close/>
                <a:moveTo>
                  <a:pt x="1921" y="586"/>
                </a:moveTo>
                <a:cubicBezTo>
                  <a:pt x="1920" y="586"/>
                  <a:pt x="1920" y="586"/>
                  <a:pt x="1921" y="586"/>
                </a:cubicBezTo>
                <a:cubicBezTo>
                  <a:pt x="1921" y="586"/>
                  <a:pt x="1921" y="586"/>
                  <a:pt x="1921" y="586"/>
                </a:cubicBezTo>
                <a:close/>
                <a:moveTo>
                  <a:pt x="1919" y="583"/>
                </a:moveTo>
                <a:cubicBezTo>
                  <a:pt x="1919" y="584"/>
                  <a:pt x="1919" y="584"/>
                  <a:pt x="1919" y="584"/>
                </a:cubicBezTo>
                <a:cubicBezTo>
                  <a:pt x="1920" y="584"/>
                  <a:pt x="1920" y="585"/>
                  <a:pt x="1920" y="584"/>
                </a:cubicBezTo>
                <a:cubicBezTo>
                  <a:pt x="1920" y="584"/>
                  <a:pt x="1920" y="584"/>
                  <a:pt x="1919" y="583"/>
                </a:cubicBezTo>
                <a:cubicBezTo>
                  <a:pt x="1919" y="583"/>
                  <a:pt x="1919" y="583"/>
                  <a:pt x="1919" y="583"/>
                </a:cubicBezTo>
                <a:close/>
                <a:moveTo>
                  <a:pt x="1914" y="588"/>
                </a:moveTo>
                <a:cubicBezTo>
                  <a:pt x="1914" y="588"/>
                  <a:pt x="1914" y="588"/>
                  <a:pt x="1914" y="588"/>
                </a:cubicBezTo>
                <a:cubicBezTo>
                  <a:pt x="1914" y="588"/>
                  <a:pt x="1914" y="588"/>
                  <a:pt x="1914" y="588"/>
                </a:cubicBezTo>
                <a:close/>
                <a:moveTo>
                  <a:pt x="1913" y="585"/>
                </a:moveTo>
                <a:cubicBezTo>
                  <a:pt x="1913" y="585"/>
                  <a:pt x="1913" y="585"/>
                  <a:pt x="1913" y="584"/>
                </a:cubicBezTo>
                <a:cubicBezTo>
                  <a:pt x="1913" y="584"/>
                  <a:pt x="1913" y="584"/>
                  <a:pt x="1913" y="584"/>
                </a:cubicBezTo>
                <a:cubicBezTo>
                  <a:pt x="1912" y="584"/>
                  <a:pt x="1912" y="585"/>
                  <a:pt x="1913" y="585"/>
                </a:cubicBezTo>
                <a:close/>
                <a:moveTo>
                  <a:pt x="1923" y="590"/>
                </a:moveTo>
                <a:cubicBezTo>
                  <a:pt x="1923" y="590"/>
                  <a:pt x="1923" y="590"/>
                  <a:pt x="1923" y="591"/>
                </a:cubicBezTo>
                <a:cubicBezTo>
                  <a:pt x="1923" y="591"/>
                  <a:pt x="1924" y="591"/>
                  <a:pt x="1924" y="591"/>
                </a:cubicBezTo>
                <a:cubicBezTo>
                  <a:pt x="1924" y="591"/>
                  <a:pt x="1924" y="591"/>
                  <a:pt x="1924" y="591"/>
                </a:cubicBezTo>
                <a:cubicBezTo>
                  <a:pt x="1923" y="590"/>
                  <a:pt x="1923" y="590"/>
                  <a:pt x="1923" y="590"/>
                </a:cubicBezTo>
                <a:close/>
                <a:moveTo>
                  <a:pt x="1925" y="591"/>
                </a:moveTo>
                <a:cubicBezTo>
                  <a:pt x="1925" y="591"/>
                  <a:pt x="1925" y="591"/>
                  <a:pt x="1924" y="591"/>
                </a:cubicBezTo>
                <a:cubicBezTo>
                  <a:pt x="1924" y="591"/>
                  <a:pt x="1924" y="591"/>
                  <a:pt x="1924" y="591"/>
                </a:cubicBezTo>
                <a:cubicBezTo>
                  <a:pt x="1924" y="592"/>
                  <a:pt x="1925" y="592"/>
                  <a:pt x="1925" y="591"/>
                </a:cubicBezTo>
                <a:close/>
                <a:moveTo>
                  <a:pt x="1930" y="592"/>
                </a:moveTo>
                <a:cubicBezTo>
                  <a:pt x="1930" y="592"/>
                  <a:pt x="1930" y="591"/>
                  <a:pt x="1930" y="591"/>
                </a:cubicBezTo>
                <a:cubicBezTo>
                  <a:pt x="1930" y="591"/>
                  <a:pt x="1930" y="591"/>
                  <a:pt x="1930" y="591"/>
                </a:cubicBezTo>
                <a:cubicBezTo>
                  <a:pt x="1929" y="590"/>
                  <a:pt x="1929" y="590"/>
                  <a:pt x="1929" y="591"/>
                </a:cubicBezTo>
                <a:cubicBezTo>
                  <a:pt x="1930" y="591"/>
                  <a:pt x="1929" y="592"/>
                  <a:pt x="1930" y="592"/>
                </a:cubicBezTo>
                <a:close/>
                <a:moveTo>
                  <a:pt x="1932" y="591"/>
                </a:moveTo>
                <a:cubicBezTo>
                  <a:pt x="1932" y="591"/>
                  <a:pt x="1932" y="590"/>
                  <a:pt x="1932" y="590"/>
                </a:cubicBezTo>
                <a:cubicBezTo>
                  <a:pt x="1931" y="590"/>
                  <a:pt x="1932" y="591"/>
                  <a:pt x="1932" y="591"/>
                </a:cubicBezTo>
                <a:close/>
                <a:moveTo>
                  <a:pt x="1937" y="592"/>
                </a:moveTo>
                <a:cubicBezTo>
                  <a:pt x="1937" y="592"/>
                  <a:pt x="1936" y="592"/>
                  <a:pt x="1936" y="592"/>
                </a:cubicBezTo>
                <a:cubicBezTo>
                  <a:pt x="1936" y="591"/>
                  <a:pt x="1936" y="592"/>
                  <a:pt x="1936" y="592"/>
                </a:cubicBezTo>
                <a:cubicBezTo>
                  <a:pt x="1937" y="593"/>
                  <a:pt x="1937" y="592"/>
                  <a:pt x="1937" y="592"/>
                </a:cubicBezTo>
                <a:close/>
                <a:moveTo>
                  <a:pt x="1941" y="593"/>
                </a:moveTo>
                <a:cubicBezTo>
                  <a:pt x="1941" y="593"/>
                  <a:pt x="1941" y="594"/>
                  <a:pt x="1942" y="594"/>
                </a:cubicBezTo>
                <a:cubicBezTo>
                  <a:pt x="1942" y="594"/>
                  <a:pt x="1942" y="593"/>
                  <a:pt x="1941" y="593"/>
                </a:cubicBezTo>
                <a:close/>
                <a:moveTo>
                  <a:pt x="1923" y="596"/>
                </a:moveTo>
                <a:cubicBezTo>
                  <a:pt x="1923" y="595"/>
                  <a:pt x="1923" y="595"/>
                  <a:pt x="1922" y="595"/>
                </a:cubicBezTo>
                <a:cubicBezTo>
                  <a:pt x="1922" y="595"/>
                  <a:pt x="1922" y="595"/>
                  <a:pt x="1922" y="595"/>
                </a:cubicBezTo>
                <a:cubicBezTo>
                  <a:pt x="1922" y="596"/>
                  <a:pt x="1922" y="597"/>
                  <a:pt x="1922" y="597"/>
                </a:cubicBezTo>
                <a:cubicBezTo>
                  <a:pt x="1923" y="597"/>
                  <a:pt x="1923" y="596"/>
                  <a:pt x="1923" y="596"/>
                </a:cubicBezTo>
                <a:close/>
                <a:moveTo>
                  <a:pt x="1924" y="596"/>
                </a:moveTo>
                <a:cubicBezTo>
                  <a:pt x="1924" y="596"/>
                  <a:pt x="1924" y="596"/>
                  <a:pt x="1924" y="596"/>
                </a:cubicBezTo>
                <a:cubicBezTo>
                  <a:pt x="1923" y="596"/>
                  <a:pt x="1924" y="596"/>
                  <a:pt x="1924" y="596"/>
                </a:cubicBezTo>
                <a:cubicBezTo>
                  <a:pt x="1924" y="596"/>
                  <a:pt x="1924" y="596"/>
                  <a:pt x="1924" y="596"/>
                </a:cubicBezTo>
                <a:close/>
                <a:moveTo>
                  <a:pt x="1927" y="600"/>
                </a:moveTo>
                <a:cubicBezTo>
                  <a:pt x="1927" y="600"/>
                  <a:pt x="1927" y="600"/>
                  <a:pt x="1927" y="600"/>
                </a:cubicBezTo>
                <a:cubicBezTo>
                  <a:pt x="1927" y="599"/>
                  <a:pt x="1927" y="599"/>
                  <a:pt x="1927" y="599"/>
                </a:cubicBezTo>
                <a:cubicBezTo>
                  <a:pt x="1928" y="599"/>
                  <a:pt x="1927" y="598"/>
                  <a:pt x="1927" y="598"/>
                </a:cubicBezTo>
                <a:cubicBezTo>
                  <a:pt x="1926" y="598"/>
                  <a:pt x="1926" y="598"/>
                  <a:pt x="1926" y="599"/>
                </a:cubicBezTo>
                <a:cubicBezTo>
                  <a:pt x="1926" y="599"/>
                  <a:pt x="1926" y="599"/>
                  <a:pt x="1926" y="599"/>
                </a:cubicBezTo>
                <a:cubicBezTo>
                  <a:pt x="1926" y="600"/>
                  <a:pt x="1926" y="600"/>
                  <a:pt x="1927" y="600"/>
                </a:cubicBezTo>
                <a:close/>
                <a:moveTo>
                  <a:pt x="1928" y="601"/>
                </a:moveTo>
                <a:cubicBezTo>
                  <a:pt x="1928" y="601"/>
                  <a:pt x="1928" y="601"/>
                  <a:pt x="1928" y="600"/>
                </a:cubicBezTo>
                <a:cubicBezTo>
                  <a:pt x="1929" y="600"/>
                  <a:pt x="1928" y="600"/>
                  <a:pt x="1928" y="600"/>
                </a:cubicBezTo>
                <a:cubicBezTo>
                  <a:pt x="1927" y="600"/>
                  <a:pt x="1927" y="600"/>
                  <a:pt x="1927" y="600"/>
                </a:cubicBezTo>
                <a:cubicBezTo>
                  <a:pt x="1928" y="601"/>
                  <a:pt x="1928" y="601"/>
                  <a:pt x="1928" y="601"/>
                </a:cubicBezTo>
                <a:close/>
                <a:moveTo>
                  <a:pt x="1932" y="601"/>
                </a:moveTo>
                <a:cubicBezTo>
                  <a:pt x="1932" y="601"/>
                  <a:pt x="1932" y="600"/>
                  <a:pt x="1932" y="600"/>
                </a:cubicBezTo>
                <a:cubicBezTo>
                  <a:pt x="1932" y="601"/>
                  <a:pt x="1931" y="601"/>
                  <a:pt x="1932" y="601"/>
                </a:cubicBezTo>
                <a:cubicBezTo>
                  <a:pt x="1932" y="601"/>
                  <a:pt x="1932" y="601"/>
                  <a:pt x="1932" y="601"/>
                </a:cubicBezTo>
                <a:close/>
                <a:moveTo>
                  <a:pt x="1931" y="598"/>
                </a:moveTo>
                <a:cubicBezTo>
                  <a:pt x="1931" y="598"/>
                  <a:pt x="1931" y="598"/>
                  <a:pt x="1931" y="598"/>
                </a:cubicBezTo>
                <a:cubicBezTo>
                  <a:pt x="1931" y="598"/>
                  <a:pt x="1931" y="598"/>
                  <a:pt x="1931" y="598"/>
                </a:cubicBezTo>
                <a:cubicBezTo>
                  <a:pt x="1931" y="598"/>
                  <a:pt x="1932" y="598"/>
                  <a:pt x="1931" y="598"/>
                </a:cubicBezTo>
                <a:close/>
                <a:moveTo>
                  <a:pt x="1929" y="601"/>
                </a:moveTo>
                <a:cubicBezTo>
                  <a:pt x="1929" y="601"/>
                  <a:pt x="1930" y="600"/>
                  <a:pt x="1929" y="600"/>
                </a:cubicBezTo>
                <a:cubicBezTo>
                  <a:pt x="1929" y="600"/>
                  <a:pt x="1929" y="601"/>
                  <a:pt x="1929" y="601"/>
                </a:cubicBezTo>
                <a:close/>
                <a:moveTo>
                  <a:pt x="1938" y="602"/>
                </a:moveTo>
                <a:cubicBezTo>
                  <a:pt x="1937" y="602"/>
                  <a:pt x="1937" y="602"/>
                  <a:pt x="1937" y="602"/>
                </a:cubicBezTo>
                <a:cubicBezTo>
                  <a:pt x="1937" y="603"/>
                  <a:pt x="1937" y="603"/>
                  <a:pt x="1938" y="603"/>
                </a:cubicBezTo>
                <a:cubicBezTo>
                  <a:pt x="1938" y="603"/>
                  <a:pt x="1937" y="602"/>
                  <a:pt x="1938" y="602"/>
                </a:cubicBezTo>
                <a:cubicBezTo>
                  <a:pt x="1938" y="602"/>
                  <a:pt x="1938" y="602"/>
                  <a:pt x="1938" y="602"/>
                </a:cubicBezTo>
                <a:cubicBezTo>
                  <a:pt x="1938" y="602"/>
                  <a:pt x="1938" y="602"/>
                  <a:pt x="1938" y="602"/>
                </a:cubicBezTo>
                <a:close/>
                <a:moveTo>
                  <a:pt x="1945" y="603"/>
                </a:moveTo>
                <a:cubicBezTo>
                  <a:pt x="1945" y="603"/>
                  <a:pt x="1944" y="603"/>
                  <a:pt x="1944" y="602"/>
                </a:cubicBezTo>
                <a:cubicBezTo>
                  <a:pt x="1944" y="602"/>
                  <a:pt x="1944" y="602"/>
                  <a:pt x="1944" y="602"/>
                </a:cubicBezTo>
                <a:cubicBezTo>
                  <a:pt x="1943" y="602"/>
                  <a:pt x="1944" y="603"/>
                  <a:pt x="1944" y="603"/>
                </a:cubicBezTo>
                <a:cubicBezTo>
                  <a:pt x="1944" y="603"/>
                  <a:pt x="1944" y="603"/>
                  <a:pt x="1944" y="603"/>
                </a:cubicBezTo>
                <a:cubicBezTo>
                  <a:pt x="1944" y="604"/>
                  <a:pt x="1944" y="603"/>
                  <a:pt x="1945" y="603"/>
                </a:cubicBezTo>
                <a:cubicBezTo>
                  <a:pt x="1945" y="603"/>
                  <a:pt x="1945" y="603"/>
                  <a:pt x="1945" y="603"/>
                </a:cubicBezTo>
                <a:close/>
                <a:moveTo>
                  <a:pt x="1947" y="601"/>
                </a:moveTo>
                <a:cubicBezTo>
                  <a:pt x="1946" y="602"/>
                  <a:pt x="1947" y="602"/>
                  <a:pt x="1947" y="602"/>
                </a:cubicBezTo>
                <a:cubicBezTo>
                  <a:pt x="1947" y="601"/>
                  <a:pt x="1947" y="601"/>
                  <a:pt x="1947" y="601"/>
                </a:cubicBezTo>
                <a:close/>
                <a:moveTo>
                  <a:pt x="1944" y="604"/>
                </a:moveTo>
                <a:cubicBezTo>
                  <a:pt x="1944" y="604"/>
                  <a:pt x="1944" y="605"/>
                  <a:pt x="1944" y="605"/>
                </a:cubicBezTo>
                <a:cubicBezTo>
                  <a:pt x="1945" y="604"/>
                  <a:pt x="1945" y="604"/>
                  <a:pt x="1944" y="604"/>
                </a:cubicBezTo>
                <a:close/>
                <a:moveTo>
                  <a:pt x="1954" y="608"/>
                </a:moveTo>
                <a:cubicBezTo>
                  <a:pt x="1954" y="607"/>
                  <a:pt x="1954" y="607"/>
                  <a:pt x="1954" y="607"/>
                </a:cubicBezTo>
                <a:cubicBezTo>
                  <a:pt x="1954" y="607"/>
                  <a:pt x="1954" y="608"/>
                  <a:pt x="1954" y="608"/>
                </a:cubicBezTo>
                <a:cubicBezTo>
                  <a:pt x="1954" y="608"/>
                  <a:pt x="1954" y="608"/>
                  <a:pt x="1954" y="608"/>
                </a:cubicBezTo>
                <a:close/>
                <a:moveTo>
                  <a:pt x="1939" y="618"/>
                </a:moveTo>
                <a:cubicBezTo>
                  <a:pt x="1940" y="618"/>
                  <a:pt x="1940" y="619"/>
                  <a:pt x="1940" y="618"/>
                </a:cubicBezTo>
                <a:cubicBezTo>
                  <a:pt x="1940" y="618"/>
                  <a:pt x="1940" y="618"/>
                  <a:pt x="1940" y="618"/>
                </a:cubicBezTo>
                <a:cubicBezTo>
                  <a:pt x="1939" y="618"/>
                  <a:pt x="1939" y="618"/>
                  <a:pt x="1939" y="618"/>
                </a:cubicBezTo>
                <a:close/>
                <a:moveTo>
                  <a:pt x="1944" y="621"/>
                </a:moveTo>
                <a:cubicBezTo>
                  <a:pt x="1944" y="621"/>
                  <a:pt x="1943" y="620"/>
                  <a:pt x="1943" y="620"/>
                </a:cubicBezTo>
                <a:cubicBezTo>
                  <a:pt x="1942" y="620"/>
                  <a:pt x="1942" y="619"/>
                  <a:pt x="1942" y="619"/>
                </a:cubicBezTo>
                <a:cubicBezTo>
                  <a:pt x="1941" y="619"/>
                  <a:pt x="1940" y="619"/>
                  <a:pt x="1940" y="620"/>
                </a:cubicBezTo>
                <a:cubicBezTo>
                  <a:pt x="1941" y="620"/>
                  <a:pt x="1941" y="620"/>
                  <a:pt x="1942" y="620"/>
                </a:cubicBezTo>
                <a:cubicBezTo>
                  <a:pt x="1942" y="620"/>
                  <a:pt x="1942" y="620"/>
                  <a:pt x="1942" y="621"/>
                </a:cubicBezTo>
                <a:cubicBezTo>
                  <a:pt x="1943" y="621"/>
                  <a:pt x="1943" y="621"/>
                  <a:pt x="1943" y="622"/>
                </a:cubicBezTo>
                <a:cubicBezTo>
                  <a:pt x="1944" y="622"/>
                  <a:pt x="1944" y="622"/>
                  <a:pt x="1944" y="621"/>
                </a:cubicBezTo>
                <a:close/>
                <a:moveTo>
                  <a:pt x="1940" y="625"/>
                </a:moveTo>
                <a:cubicBezTo>
                  <a:pt x="1941" y="625"/>
                  <a:pt x="1941" y="625"/>
                  <a:pt x="1941" y="625"/>
                </a:cubicBezTo>
                <a:cubicBezTo>
                  <a:pt x="1941" y="625"/>
                  <a:pt x="1940" y="625"/>
                  <a:pt x="1940" y="625"/>
                </a:cubicBezTo>
                <a:cubicBezTo>
                  <a:pt x="1940" y="625"/>
                  <a:pt x="1940" y="625"/>
                  <a:pt x="1940" y="625"/>
                </a:cubicBezTo>
                <a:close/>
                <a:moveTo>
                  <a:pt x="1943" y="630"/>
                </a:moveTo>
                <a:cubicBezTo>
                  <a:pt x="1943" y="630"/>
                  <a:pt x="1943" y="630"/>
                  <a:pt x="1943" y="629"/>
                </a:cubicBezTo>
                <a:cubicBezTo>
                  <a:pt x="1943" y="629"/>
                  <a:pt x="1943" y="629"/>
                  <a:pt x="1943" y="629"/>
                </a:cubicBezTo>
                <a:cubicBezTo>
                  <a:pt x="1943" y="629"/>
                  <a:pt x="1943" y="630"/>
                  <a:pt x="1943" y="630"/>
                </a:cubicBezTo>
                <a:close/>
                <a:moveTo>
                  <a:pt x="1942" y="628"/>
                </a:moveTo>
                <a:cubicBezTo>
                  <a:pt x="1941" y="627"/>
                  <a:pt x="1941" y="627"/>
                  <a:pt x="1941" y="627"/>
                </a:cubicBezTo>
                <a:cubicBezTo>
                  <a:pt x="1941" y="628"/>
                  <a:pt x="1942" y="629"/>
                  <a:pt x="1942" y="628"/>
                </a:cubicBezTo>
                <a:cubicBezTo>
                  <a:pt x="1942" y="628"/>
                  <a:pt x="1943" y="627"/>
                  <a:pt x="1942" y="627"/>
                </a:cubicBezTo>
                <a:cubicBezTo>
                  <a:pt x="1942" y="626"/>
                  <a:pt x="1941" y="625"/>
                  <a:pt x="1941" y="625"/>
                </a:cubicBezTo>
                <a:cubicBezTo>
                  <a:pt x="1941" y="625"/>
                  <a:pt x="1941" y="626"/>
                  <a:pt x="1941" y="626"/>
                </a:cubicBezTo>
                <a:cubicBezTo>
                  <a:pt x="1942" y="626"/>
                  <a:pt x="1942" y="626"/>
                  <a:pt x="1942" y="627"/>
                </a:cubicBezTo>
                <a:cubicBezTo>
                  <a:pt x="1942" y="627"/>
                  <a:pt x="1942" y="627"/>
                  <a:pt x="1942" y="628"/>
                </a:cubicBezTo>
                <a:cubicBezTo>
                  <a:pt x="1942" y="628"/>
                  <a:pt x="1942" y="628"/>
                  <a:pt x="1942" y="628"/>
                </a:cubicBezTo>
                <a:close/>
                <a:moveTo>
                  <a:pt x="1836" y="396"/>
                </a:moveTo>
                <a:cubicBezTo>
                  <a:pt x="1836" y="397"/>
                  <a:pt x="1837" y="397"/>
                  <a:pt x="1837" y="397"/>
                </a:cubicBezTo>
                <a:cubicBezTo>
                  <a:pt x="1837" y="397"/>
                  <a:pt x="1837" y="396"/>
                  <a:pt x="1837" y="396"/>
                </a:cubicBezTo>
                <a:cubicBezTo>
                  <a:pt x="1837" y="396"/>
                  <a:pt x="1836" y="396"/>
                  <a:pt x="1836" y="396"/>
                </a:cubicBezTo>
                <a:close/>
                <a:moveTo>
                  <a:pt x="1839" y="400"/>
                </a:moveTo>
                <a:cubicBezTo>
                  <a:pt x="1839" y="400"/>
                  <a:pt x="1839" y="401"/>
                  <a:pt x="1840" y="401"/>
                </a:cubicBezTo>
                <a:cubicBezTo>
                  <a:pt x="1840" y="400"/>
                  <a:pt x="1840" y="400"/>
                  <a:pt x="1840" y="400"/>
                </a:cubicBezTo>
                <a:cubicBezTo>
                  <a:pt x="1840" y="399"/>
                  <a:pt x="1839" y="399"/>
                  <a:pt x="1839" y="400"/>
                </a:cubicBezTo>
                <a:close/>
                <a:moveTo>
                  <a:pt x="1842" y="402"/>
                </a:moveTo>
                <a:cubicBezTo>
                  <a:pt x="1842" y="402"/>
                  <a:pt x="1841" y="402"/>
                  <a:pt x="1841" y="402"/>
                </a:cubicBezTo>
                <a:cubicBezTo>
                  <a:pt x="1840" y="402"/>
                  <a:pt x="1840" y="403"/>
                  <a:pt x="1841" y="403"/>
                </a:cubicBezTo>
                <a:cubicBezTo>
                  <a:pt x="1841" y="403"/>
                  <a:pt x="1842" y="403"/>
                  <a:pt x="1842" y="402"/>
                </a:cubicBezTo>
                <a:close/>
                <a:moveTo>
                  <a:pt x="1840" y="408"/>
                </a:moveTo>
                <a:cubicBezTo>
                  <a:pt x="1839" y="408"/>
                  <a:pt x="1839" y="409"/>
                  <a:pt x="1840" y="409"/>
                </a:cubicBezTo>
                <a:cubicBezTo>
                  <a:pt x="1840" y="409"/>
                  <a:pt x="1841" y="409"/>
                  <a:pt x="1841" y="408"/>
                </a:cubicBezTo>
                <a:cubicBezTo>
                  <a:pt x="1840" y="408"/>
                  <a:pt x="1840" y="408"/>
                  <a:pt x="1840" y="408"/>
                </a:cubicBezTo>
                <a:close/>
                <a:moveTo>
                  <a:pt x="1846" y="410"/>
                </a:moveTo>
                <a:cubicBezTo>
                  <a:pt x="1846" y="410"/>
                  <a:pt x="1845" y="409"/>
                  <a:pt x="1845" y="409"/>
                </a:cubicBezTo>
                <a:cubicBezTo>
                  <a:pt x="1845" y="410"/>
                  <a:pt x="1846" y="411"/>
                  <a:pt x="1846" y="410"/>
                </a:cubicBezTo>
                <a:close/>
                <a:moveTo>
                  <a:pt x="1845" y="413"/>
                </a:moveTo>
                <a:cubicBezTo>
                  <a:pt x="1846" y="413"/>
                  <a:pt x="1846" y="413"/>
                  <a:pt x="1846" y="413"/>
                </a:cubicBezTo>
                <a:cubicBezTo>
                  <a:pt x="1846" y="412"/>
                  <a:pt x="1845" y="412"/>
                  <a:pt x="1845" y="412"/>
                </a:cubicBezTo>
                <a:cubicBezTo>
                  <a:pt x="1845" y="413"/>
                  <a:pt x="1845" y="413"/>
                  <a:pt x="1845" y="413"/>
                </a:cubicBezTo>
                <a:close/>
                <a:moveTo>
                  <a:pt x="1847" y="415"/>
                </a:moveTo>
                <a:cubicBezTo>
                  <a:pt x="1847" y="415"/>
                  <a:pt x="1847" y="414"/>
                  <a:pt x="1847" y="414"/>
                </a:cubicBezTo>
                <a:cubicBezTo>
                  <a:pt x="1847" y="415"/>
                  <a:pt x="1847" y="415"/>
                  <a:pt x="1847" y="415"/>
                </a:cubicBezTo>
                <a:close/>
                <a:moveTo>
                  <a:pt x="1847" y="419"/>
                </a:moveTo>
                <a:cubicBezTo>
                  <a:pt x="1847" y="419"/>
                  <a:pt x="1847" y="419"/>
                  <a:pt x="1848" y="419"/>
                </a:cubicBezTo>
                <a:cubicBezTo>
                  <a:pt x="1848" y="418"/>
                  <a:pt x="1847" y="418"/>
                  <a:pt x="1847" y="418"/>
                </a:cubicBezTo>
                <a:cubicBezTo>
                  <a:pt x="1846" y="418"/>
                  <a:pt x="1846" y="419"/>
                  <a:pt x="1847" y="419"/>
                </a:cubicBezTo>
                <a:close/>
                <a:moveTo>
                  <a:pt x="1847" y="425"/>
                </a:moveTo>
                <a:cubicBezTo>
                  <a:pt x="1847" y="425"/>
                  <a:pt x="1846" y="425"/>
                  <a:pt x="1847" y="426"/>
                </a:cubicBezTo>
                <a:cubicBezTo>
                  <a:pt x="1847" y="426"/>
                  <a:pt x="1847" y="426"/>
                  <a:pt x="1848" y="426"/>
                </a:cubicBezTo>
                <a:cubicBezTo>
                  <a:pt x="1848" y="425"/>
                  <a:pt x="1847" y="424"/>
                  <a:pt x="1847" y="425"/>
                </a:cubicBezTo>
                <a:close/>
                <a:moveTo>
                  <a:pt x="1850" y="427"/>
                </a:moveTo>
                <a:cubicBezTo>
                  <a:pt x="1849" y="428"/>
                  <a:pt x="1849" y="428"/>
                  <a:pt x="1850" y="428"/>
                </a:cubicBezTo>
                <a:cubicBezTo>
                  <a:pt x="1850" y="428"/>
                  <a:pt x="1850" y="428"/>
                  <a:pt x="1850" y="428"/>
                </a:cubicBezTo>
                <a:cubicBezTo>
                  <a:pt x="1851" y="427"/>
                  <a:pt x="1850" y="427"/>
                  <a:pt x="1850" y="427"/>
                </a:cubicBezTo>
                <a:close/>
                <a:moveTo>
                  <a:pt x="1850" y="435"/>
                </a:moveTo>
                <a:cubicBezTo>
                  <a:pt x="1849" y="436"/>
                  <a:pt x="1850" y="436"/>
                  <a:pt x="1850" y="437"/>
                </a:cubicBezTo>
                <a:cubicBezTo>
                  <a:pt x="1850" y="437"/>
                  <a:pt x="1850" y="436"/>
                  <a:pt x="1850" y="436"/>
                </a:cubicBezTo>
                <a:cubicBezTo>
                  <a:pt x="1850" y="436"/>
                  <a:pt x="1850" y="435"/>
                  <a:pt x="1850" y="435"/>
                </a:cubicBezTo>
                <a:close/>
                <a:moveTo>
                  <a:pt x="1846" y="446"/>
                </a:moveTo>
                <a:cubicBezTo>
                  <a:pt x="1846" y="447"/>
                  <a:pt x="1846" y="447"/>
                  <a:pt x="1846" y="448"/>
                </a:cubicBezTo>
                <a:cubicBezTo>
                  <a:pt x="1846" y="448"/>
                  <a:pt x="1847" y="448"/>
                  <a:pt x="1847" y="447"/>
                </a:cubicBezTo>
                <a:cubicBezTo>
                  <a:pt x="1847" y="447"/>
                  <a:pt x="1847" y="447"/>
                  <a:pt x="1847" y="446"/>
                </a:cubicBezTo>
                <a:cubicBezTo>
                  <a:pt x="1847" y="446"/>
                  <a:pt x="1847" y="445"/>
                  <a:pt x="1847" y="445"/>
                </a:cubicBezTo>
                <a:cubicBezTo>
                  <a:pt x="1846" y="446"/>
                  <a:pt x="1846" y="446"/>
                  <a:pt x="1846" y="446"/>
                </a:cubicBezTo>
                <a:close/>
                <a:moveTo>
                  <a:pt x="1849" y="442"/>
                </a:moveTo>
                <a:cubicBezTo>
                  <a:pt x="1849" y="442"/>
                  <a:pt x="1849" y="441"/>
                  <a:pt x="1848" y="441"/>
                </a:cubicBezTo>
                <a:cubicBezTo>
                  <a:pt x="1848" y="442"/>
                  <a:pt x="1848" y="442"/>
                  <a:pt x="1849" y="442"/>
                </a:cubicBezTo>
                <a:close/>
                <a:moveTo>
                  <a:pt x="1885" y="420"/>
                </a:moveTo>
                <a:cubicBezTo>
                  <a:pt x="1885" y="420"/>
                  <a:pt x="1885" y="420"/>
                  <a:pt x="1885" y="421"/>
                </a:cubicBezTo>
                <a:cubicBezTo>
                  <a:pt x="1886" y="421"/>
                  <a:pt x="1886" y="420"/>
                  <a:pt x="1886" y="420"/>
                </a:cubicBezTo>
                <a:cubicBezTo>
                  <a:pt x="1886" y="420"/>
                  <a:pt x="1886" y="419"/>
                  <a:pt x="1885" y="420"/>
                </a:cubicBezTo>
                <a:cubicBezTo>
                  <a:pt x="1885" y="420"/>
                  <a:pt x="1885" y="420"/>
                  <a:pt x="1885" y="420"/>
                </a:cubicBezTo>
                <a:close/>
                <a:moveTo>
                  <a:pt x="1882" y="384"/>
                </a:moveTo>
                <a:cubicBezTo>
                  <a:pt x="1882" y="384"/>
                  <a:pt x="1881" y="383"/>
                  <a:pt x="1881" y="383"/>
                </a:cubicBezTo>
                <a:cubicBezTo>
                  <a:pt x="1880" y="384"/>
                  <a:pt x="1880" y="384"/>
                  <a:pt x="1881" y="385"/>
                </a:cubicBezTo>
                <a:cubicBezTo>
                  <a:pt x="1881" y="385"/>
                  <a:pt x="1882" y="384"/>
                  <a:pt x="1882" y="384"/>
                </a:cubicBezTo>
                <a:close/>
                <a:moveTo>
                  <a:pt x="1886" y="371"/>
                </a:moveTo>
                <a:cubicBezTo>
                  <a:pt x="1886" y="370"/>
                  <a:pt x="1886" y="370"/>
                  <a:pt x="1885" y="370"/>
                </a:cubicBezTo>
                <a:cubicBezTo>
                  <a:pt x="1885" y="370"/>
                  <a:pt x="1885" y="370"/>
                  <a:pt x="1885" y="371"/>
                </a:cubicBezTo>
                <a:cubicBezTo>
                  <a:pt x="1885" y="371"/>
                  <a:pt x="1886" y="371"/>
                  <a:pt x="1886" y="371"/>
                </a:cubicBezTo>
                <a:close/>
                <a:moveTo>
                  <a:pt x="1278" y="368"/>
                </a:moveTo>
                <a:cubicBezTo>
                  <a:pt x="1278" y="368"/>
                  <a:pt x="1278" y="367"/>
                  <a:pt x="1278" y="367"/>
                </a:cubicBezTo>
                <a:cubicBezTo>
                  <a:pt x="1277" y="368"/>
                  <a:pt x="1277" y="368"/>
                  <a:pt x="1278" y="368"/>
                </a:cubicBezTo>
                <a:close/>
                <a:moveTo>
                  <a:pt x="1279" y="368"/>
                </a:moveTo>
                <a:cubicBezTo>
                  <a:pt x="1279" y="368"/>
                  <a:pt x="1280" y="368"/>
                  <a:pt x="1279" y="368"/>
                </a:cubicBezTo>
                <a:cubicBezTo>
                  <a:pt x="1279" y="368"/>
                  <a:pt x="1279" y="368"/>
                  <a:pt x="1279" y="368"/>
                </a:cubicBezTo>
                <a:close/>
                <a:moveTo>
                  <a:pt x="1277" y="367"/>
                </a:moveTo>
                <a:cubicBezTo>
                  <a:pt x="1278" y="367"/>
                  <a:pt x="1277" y="367"/>
                  <a:pt x="1277" y="367"/>
                </a:cubicBezTo>
                <a:cubicBezTo>
                  <a:pt x="1277" y="366"/>
                  <a:pt x="1276" y="367"/>
                  <a:pt x="1277" y="367"/>
                </a:cubicBezTo>
                <a:close/>
                <a:moveTo>
                  <a:pt x="1270" y="361"/>
                </a:moveTo>
                <a:cubicBezTo>
                  <a:pt x="1270" y="361"/>
                  <a:pt x="1270" y="361"/>
                  <a:pt x="1270" y="361"/>
                </a:cubicBezTo>
                <a:cubicBezTo>
                  <a:pt x="1270" y="360"/>
                  <a:pt x="1270" y="360"/>
                  <a:pt x="1270" y="359"/>
                </a:cubicBezTo>
                <a:cubicBezTo>
                  <a:pt x="1270" y="358"/>
                  <a:pt x="1269" y="358"/>
                  <a:pt x="1269" y="358"/>
                </a:cubicBezTo>
                <a:cubicBezTo>
                  <a:pt x="1269" y="359"/>
                  <a:pt x="1269" y="359"/>
                  <a:pt x="1269" y="359"/>
                </a:cubicBezTo>
                <a:cubicBezTo>
                  <a:pt x="1269" y="360"/>
                  <a:pt x="1269" y="360"/>
                  <a:pt x="1270" y="361"/>
                </a:cubicBezTo>
                <a:close/>
                <a:moveTo>
                  <a:pt x="1272" y="358"/>
                </a:moveTo>
                <a:cubicBezTo>
                  <a:pt x="1272" y="358"/>
                  <a:pt x="1272" y="359"/>
                  <a:pt x="1272" y="358"/>
                </a:cubicBezTo>
                <a:cubicBezTo>
                  <a:pt x="1272" y="358"/>
                  <a:pt x="1272" y="358"/>
                  <a:pt x="1272" y="358"/>
                </a:cubicBezTo>
                <a:close/>
                <a:moveTo>
                  <a:pt x="1271" y="360"/>
                </a:moveTo>
                <a:cubicBezTo>
                  <a:pt x="1271" y="360"/>
                  <a:pt x="1271" y="360"/>
                  <a:pt x="1271" y="360"/>
                </a:cubicBezTo>
                <a:cubicBezTo>
                  <a:pt x="1271" y="361"/>
                  <a:pt x="1271" y="361"/>
                  <a:pt x="1271" y="360"/>
                </a:cubicBezTo>
                <a:close/>
                <a:moveTo>
                  <a:pt x="1297" y="452"/>
                </a:moveTo>
                <a:cubicBezTo>
                  <a:pt x="1297" y="451"/>
                  <a:pt x="1296" y="453"/>
                  <a:pt x="1295" y="452"/>
                </a:cubicBezTo>
                <a:cubicBezTo>
                  <a:pt x="1294" y="452"/>
                  <a:pt x="1294" y="452"/>
                  <a:pt x="1294" y="452"/>
                </a:cubicBezTo>
                <a:cubicBezTo>
                  <a:pt x="1293" y="452"/>
                  <a:pt x="1292" y="452"/>
                  <a:pt x="1292" y="453"/>
                </a:cubicBezTo>
                <a:cubicBezTo>
                  <a:pt x="1292" y="453"/>
                  <a:pt x="1293" y="454"/>
                  <a:pt x="1293" y="454"/>
                </a:cubicBezTo>
                <a:cubicBezTo>
                  <a:pt x="1294" y="454"/>
                  <a:pt x="1295" y="454"/>
                  <a:pt x="1296" y="454"/>
                </a:cubicBezTo>
                <a:cubicBezTo>
                  <a:pt x="1297" y="454"/>
                  <a:pt x="1298" y="454"/>
                  <a:pt x="1298" y="453"/>
                </a:cubicBezTo>
                <a:cubicBezTo>
                  <a:pt x="1299" y="453"/>
                  <a:pt x="1300" y="453"/>
                  <a:pt x="1299" y="452"/>
                </a:cubicBezTo>
                <a:cubicBezTo>
                  <a:pt x="1298" y="452"/>
                  <a:pt x="1297" y="452"/>
                  <a:pt x="1297" y="452"/>
                </a:cubicBezTo>
                <a:close/>
                <a:moveTo>
                  <a:pt x="1285" y="455"/>
                </a:moveTo>
                <a:cubicBezTo>
                  <a:pt x="1285" y="455"/>
                  <a:pt x="1285" y="455"/>
                  <a:pt x="1286" y="456"/>
                </a:cubicBezTo>
                <a:cubicBezTo>
                  <a:pt x="1286" y="456"/>
                  <a:pt x="1286" y="456"/>
                  <a:pt x="1286" y="455"/>
                </a:cubicBezTo>
                <a:cubicBezTo>
                  <a:pt x="1286" y="455"/>
                  <a:pt x="1286" y="455"/>
                  <a:pt x="1285" y="455"/>
                </a:cubicBezTo>
                <a:close/>
                <a:moveTo>
                  <a:pt x="1972" y="459"/>
                </a:moveTo>
                <a:cubicBezTo>
                  <a:pt x="1972" y="459"/>
                  <a:pt x="1972" y="458"/>
                  <a:pt x="1972" y="458"/>
                </a:cubicBezTo>
                <a:cubicBezTo>
                  <a:pt x="1972" y="458"/>
                  <a:pt x="1971" y="458"/>
                  <a:pt x="1971" y="459"/>
                </a:cubicBezTo>
                <a:cubicBezTo>
                  <a:pt x="1971" y="459"/>
                  <a:pt x="1972" y="459"/>
                  <a:pt x="1972" y="459"/>
                </a:cubicBezTo>
                <a:close/>
                <a:moveTo>
                  <a:pt x="1973" y="458"/>
                </a:moveTo>
                <a:cubicBezTo>
                  <a:pt x="1973" y="458"/>
                  <a:pt x="1973" y="458"/>
                  <a:pt x="1973" y="458"/>
                </a:cubicBezTo>
                <a:cubicBezTo>
                  <a:pt x="1972" y="458"/>
                  <a:pt x="1972" y="458"/>
                  <a:pt x="1972" y="459"/>
                </a:cubicBezTo>
                <a:cubicBezTo>
                  <a:pt x="1973" y="459"/>
                  <a:pt x="1973" y="459"/>
                  <a:pt x="1973" y="458"/>
                </a:cubicBezTo>
                <a:close/>
                <a:moveTo>
                  <a:pt x="1979" y="462"/>
                </a:moveTo>
                <a:cubicBezTo>
                  <a:pt x="1979" y="461"/>
                  <a:pt x="1979" y="461"/>
                  <a:pt x="1978" y="461"/>
                </a:cubicBezTo>
                <a:cubicBezTo>
                  <a:pt x="1978" y="461"/>
                  <a:pt x="1978" y="462"/>
                  <a:pt x="1978" y="462"/>
                </a:cubicBezTo>
                <a:cubicBezTo>
                  <a:pt x="1978" y="462"/>
                  <a:pt x="1979" y="462"/>
                  <a:pt x="1979" y="462"/>
                </a:cubicBezTo>
                <a:close/>
                <a:moveTo>
                  <a:pt x="1981" y="460"/>
                </a:moveTo>
                <a:cubicBezTo>
                  <a:pt x="1981" y="460"/>
                  <a:pt x="1981" y="460"/>
                  <a:pt x="1981" y="460"/>
                </a:cubicBezTo>
                <a:cubicBezTo>
                  <a:pt x="1980" y="460"/>
                  <a:pt x="1980" y="460"/>
                  <a:pt x="1980" y="461"/>
                </a:cubicBezTo>
                <a:cubicBezTo>
                  <a:pt x="1981" y="461"/>
                  <a:pt x="1981" y="461"/>
                  <a:pt x="1981" y="460"/>
                </a:cubicBezTo>
                <a:close/>
                <a:moveTo>
                  <a:pt x="1985" y="460"/>
                </a:moveTo>
                <a:cubicBezTo>
                  <a:pt x="1985" y="460"/>
                  <a:pt x="1985" y="459"/>
                  <a:pt x="1984" y="460"/>
                </a:cubicBezTo>
                <a:cubicBezTo>
                  <a:pt x="1984" y="460"/>
                  <a:pt x="1984" y="460"/>
                  <a:pt x="1984" y="460"/>
                </a:cubicBezTo>
                <a:cubicBezTo>
                  <a:pt x="1984" y="461"/>
                  <a:pt x="1985" y="461"/>
                  <a:pt x="1985" y="460"/>
                </a:cubicBezTo>
                <a:close/>
                <a:moveTo>
                  <a:pt x="1977" y="469"/>
                </a:moveTo>
                <a:cubicBezTo>
                  <a:pt x="1977" y="468"/>
                  <a:pt x="1977" y="468"/>
                  <a:pt x="1977" y="468"/>
                </a:cubicBezTo>
                <a:cubicBezTo>
                  <a:pt x="1976" y="468"/>
                  <a:pt x="1976" y="469"/>
                  <a:pt x="1976" y="469"/>
                </a:cubicBezTo>
                <a:cubicBezTo>
                  <a:pt x="1976" y="469"/>
                  <a:pt x="1977" y="470"/>
                  <a:pt x="1977" y="469"/>
                </a:cubicBezTo>
                <a:close/>
                <a:moveTo>
                  <a:pt x="1976" y="476"/>
                </a:moveTo>
                <a:cubicBezTo>
                  <a:pt x="1976" y="476"/>
                  <a:pt x="1976" y="477"/>
                  <a:pt x="1977" y="477"/>
                </a:cubicBezTo>
                <a:cubicBezTo>
                  <a:pt x="1977" y="477"/>
                  <a:pt x="1978" y="478"/>
                  <a:pt x="1977" y="477"/>
                </a:cubicBezTo>
                <a:cubicBezTo>
                  <a:pt x="1977" y="477"/>
                  <a:pt x="1977" y="477"/>
                  <a:pt x="1977" y="477"/>
                </a:cubicBezTo>
                <a:cubicBezTo>
                  <a:pt x="1977" y="477"/>
                  <a:pt x="1977" y="478"/>
                  <a:pt x="1977" y="478"/>
                </a:cubicBezTo>
                <a:cubicBezTo>
                  <a:pt x="1978" y="478"/>
                  <a:pt x="1978" y="478"/>
                  <a:pt x="1978" y="477"/>
                </a:cubicBezTo>
                <a:cubicBezTo>
                  <a:pt x="1978" y="477"/>
                  <a:pt x="1977" y="476"/>
                  <a:pt x="1976" y="475"/>
                </a:cubicBezTo>
                <a:cubicBezTo>
                  <a:pt x="1975" y="475"/>
                  <a:pt x="1975" y="475"/>
                  <a:pt x="1975" y="476"/>
                </a:cubicBezTo>
                <a:cubicBezTo>
                  <a:pt x="1975" y="476"/>
                  <a:pt x="1976" y="476"/>
                  <a:pt x="1976" y="476"/>
                </a:cubicBezTo>
                <a:close/>
                <a:moveTo>
                  <a:pt x="1984" y="476"/>
                </a:moveTo>
                <a:cubicBezTo>
                  <a:pt x="1985" y="476"/>
                  <a:pt x="1985" y="476"/>
                  <a:pt x="1985" y="475"/>
                </a:cubicBezTo>
                <a:cubicBezTo>
                  <a:pt x="1985" y="475"/>
                  <a:pt x="1984" y="475"/>
                  <a:pt x="1984" y="475"/>
                </a:cubicBezTo>
                <a:cubicBezTo>
                  <a:pt x="1984" y="475"/>
                  <a:pt x="1983" y="475"/>
                  <a:pt x="1984" y="476"/>
                </a:cubicBezTo>
                <a:close/>
                <a:moveTo>
                  <a:pt x="1987" y="481"/>
                </a:moveTo>
                <a:cubicBezTo>
                  <a:pt x="1986" y="481"/>
                  <a:pt x="1986" y="481"/>
                  <a:pt x="1986" y="481"/>
                </a:cubicBezTo>
                <a:cubicBezTo>
                  <a:pt x="1987" y="482"/>
                  <a:pt x="1987" y="482"/>
                  <a:pt x="1987" y="481"/>
                </a:cubicBezTo>
                <a:cubicBezTo>
                  <a:pt x="1987" y="481"/>
                  <a:pt x="1987" y="480"/>
                  <a:pt x="1987" y="481"/>
                </a:cubicBezTo>
                <a:close/>
                <a:moveTo>
                  <a:pt x="1987" y="476"/>
                </a:moveTo>
                <a:cubicBezTo>
                  <a:pt x="1987" y="475"/>
                  <a:pt x="1986" y="475"/>
                  <a:pt x="1986" y="475"/>
                </a:cubicBezTo>
                <a:cubicBezTo>
                  <a:pt x="1986" y="475"/>
                  <a:pt x="1985" y="475"/>
                  <a:pt x="1985" y="475"/>
                </a:cubicBezTo>
                <a:cubicBezTo>
                  <a:pt x="1986" y="475"/>
                  <a:pt x="1986" y="476"/>
                  <a:pt x="1987" y="476"/>
                </a:cubicBezTo>
                <a:close/>
                <a:moveTo>
                  <a:pt x="1988" y="475"/>
                </a:moveTo>
                <a:cubicBezTo>
                  <a:pt x="1988" y="475"/>
                  <a:pt x="1988" y="476"/>
                  <a:pt x="1989" y="476"/>
                </a:cubicBezTo>
                <a:cubicBezTo>
                  <a:pt x="1989" y="476"/>
                  <a:pt x="1990" y="476"/>
                  <a:pt x="1990" y="477"/>
                </a:cubicBezTo>
                <a:cubicBezTo>
                  <a:pt x="1990" y="478"/>
                  <a:pt x="1990" y="478"/>
                  <a:pt x="1990" y="478"/>
                </a:cubicBezTo>
                <a:cubicBezTo>
                  <a:pt x="1990" y="478"/>
                  <a:pt x="1990" y="478"/>
                  <a:pt x="1990" y="477"/>
                </a:cubicBezTo>
                <a:cubicBezTo>
                  <a:pt x="1990" y="477"/>
                  <a:pt x="1990" y="476"/>
                  <a:pt x="1989" y="476"/>
                </a:cubicBezTo>
                <a:cubicBezTo>
                  <a:pt x="1988" y="476"/>
                  <a:pt x="1988" y="475"/>
                  <a:pt x="1988" y="475"/>
                </a:cubicBezTo>
                <a:cubicBezTo>
                  <a:pt x="1988" y="474"/>
                  <a:pt x="1988" y="475"/>
                  <a:pt x="1988" y="475"/>
                </a:cubicBezTo>
                <a:cubicBezTo>
                  <a:pt x="1987" y="475"/>
                  <a:pt x="1987" y="476"/>
                  <a:pt x="1987" y="476"/>
                </a:cubicBezTo>
                <a:cubicBezTo>
                  <a:pt x="1988" y="475"/>
                  <a:pt x="1988" y="475"/>
                  <a:pt x="1988" y="475"/>
                </a:cubicBezTo>
                <a:close/>
                <a:moveTo>
                  <a:pt x="1989" y="477"/>
                </a:moveTo>
                <a:cubicBezTo>
                  <a:pt x="1989" y="477"/>
                  <a:pt x="1988" y="476"/>
                  <a:pt x="1988" y="477"/>
                </a:cubicBezTo>
                <a:cubicBezTo>
                  <a:pt x="1987" y="477"/>
                  <a:pt x="1986" y="477"/>
                  <a:pt x="1987" y="476"/>
                </a:cubicBezTo>
                <a:cubicBezTo>
                  <a:pt x="1986" y="476"/>
                  <a:pt x="1986" y="476"/>
                  <a:pt x="1986" y="477"/>
                </a:cubicBezTo>
                <a:cubicBezTo>
                  <a:pt x="1987" y="477"/>
                  <a:pt x="1987" y="477"/>
                  <a:pt x="1987" y="477"/>
                </a:cubicBezTo>
                <a:cubicBezTo>
                  <a:pt x="1988" y="477"/>
                  <a:pt x="1988" y="477"/>
                  <a:pt x="1989" y="477"/>
                </a:cubicBezTo>
                <a:cubicBezTo>
                  <a:pt x="1989" y="478"/>
                  <a:pt x="1989" y="478"/>
                  <a:pt x="1989" y="477"/>
                </a:cubicBezTo>
                <a:close/>
                <a:moveTo>
                  <a:pt x="1990" y="479"/>
                </a:moveTo>
                <a:cubicBezTo>
                  <a:pt x="1990" y="479"/>
                  <a:pt x="1989" y="479"/>
                  <a:pt x="1989" y="478"/>
                </a:cubicBezTo>
                <a:cubicBezTo>
                  <a:pt x="1989" y="478"/>
                  <a:pt x="1989" y="477"/>
                  <a:pt x="1989" y="478"/>
                </a:cubicBezTo>
                <a:cubicBezTo>
                  <a:pt x="1989" y="478"/>
                  <a:pt x="1989" y="479"/>
                  <a:pt x="1989" y="479"/>
                </a:cubicBezTo>
                <a:cubicBezTo>
                  <a:pt x="1990" y="479"/>
                  <a:pt x="1990" y="480"/>
                  <a:pt x="1990" y="479"/>
                </a:cubicBezTo>
                <a:cubicBezTo>
                  <a:pt x="1990" y="479"/>
                  <a:pt x="1990" y="479"/>
                  <a:pt x="1990" y="479"/>
                </a:cubicBezTo>
                <a:cubicBezTo>
                  <a:pt x="1990" y="479"/>
                  <a:pt x="1990" y="478"/>
                  <a:pt x="1990" y="479"/>
                </a:cubicBezTo>
                <a:close/>
                <a:moveTo>
                  <a:pt x="1994" y="485"/>
                </a:moveTo>
                <a:cubicBezTo>
                  <a:pt x="1994" y="485"/>
                  <a:pt x="1994" y="485"/>
                  <a:pt x="1994" y="485"/>
                </a:cubicBezTo>
                <a:cubicBezTo>
                  <a:pt x="1994" y="485"/>
                  <a:pt x="1994" y="485"/>
                  <a:pt x="1994" y="485"/>
                </a:cubicBezTo>
                <a:cubicBezTo>
                  <a:pt x="1994" y="485"/>
                  <a:pt x="1994" y="485"/>
                  <a:pt x="1994" y="485"/>
                </a:cubicBezTo>
                <a:close/>
                <a:moveTo>
                  <a:pt x="1994" y="486"/>
                </a:moveTo>
                <a:cubicBezTo>
                  <a:pt x="1994" y="486"/>
                  <a:pt x="1994" y="486"/>
                  <a:pt x="1994" y="486"/>
                </a:cubicBezTo>
                <a:cubicBezTo>
                  <a:pt x="1994" y="486"/>
                  <a:pt x="1994" y="485"/>
                  <a:pt x="1994" y="485"/>
                </a:cubicBezTo>
                <a:cubicBezTo>
                  <a:pt x="1994" y="485"/>
                  <a:pt x="1994" y="486"/>
                  <a:pt x="1994" y="486"/>
                </a:cubicBezTo>
                <a:close/>
                <a:moveTo>
                  <a:pt x="1994" y="486"/>
                </a:moveTo>
                <a:cubicBezTo>
                  <a:pt x="1994" y="485"/>
                  <a:pt x="1993" y="485"/>
                  <a:pt x="1993" y="484"/>
                </a:cubicBezTo>
                <a:cubicBezTo>
                  <a:pt x="1993" y="485"/>
                  <a:pt x="1994" y="485"/>
                  <a:pt x="1994" y="485"/>
                </a:cubicBezTo>
                <a:cubicBezTo>
                  <a:pt x="1994" y="485"/>
                  <a:pt x="1994" y="485"/>
                  <a:pt x="1994" y="485"/>
                </a:cubicBezTo>
                <a:cubicBezTo>
                  <a:pt x="1993" y="484"/>
                  <a:pt x="1993" y="484"/>
                  <a:pt x="1993" y="483"/>
                </a:cubicBezTo>
                <a:cubicBezTo>
                  <a:pt x="1993" y="483"/>
                  <a:pt x="1993" y="483"/>
                  <a:pt x="1993" y="483"/>
                </a:cubicBezTo>
                <a:cubicBezTo>
                  <a:pt x="1993" y="483"/>
                  <a:pt x="1993" y="484"/>
                  <a:pt x="1993" y="484"/>
                </a:cubicBezTo>
                <a:cubicBezTo>
                  <a:pt x="1993" y="484"/>
                  <a:pt x="1993" y="484"/>
                  <a:pt x="1993" y="484"/>
                </a:cubicBezTo>
                <a:cubicBezTo>
                  <a:pt x="1993" y="484"/>
                  <a:pt x="1993" y="484"/>
                  <a:pt x="1993" y="484"/>
                </a:cubicBezTo>
                <a:cubicBezTo>
                  <a:pt x="1993" y="483"/>
                  <a:pt x="1992" y="483"/>
                  <a:pt x="1992" y="483"/>
                </a:cubicBezTo>
                <a:cubicBezTo>
                  <a:pt x="1992" y="483"/>
                  <a:pt x="1992" y="483"/>
                  <a:pt x="1992" y="483"/>
                </a:cubicBezTo>
                <a:cubicBezTo>
                  <a:pt x="1991" y="483"/>
                  <a:pt x="1991" y="483"/>
                  <a:pt x="1991" y="483"/>
                </a:cubicBezTo>
                <a:cubicBezTo>
                  <a:pt x="1991" y="484"/>
                  <a:pt x="1992" y="484"/>
                  <a:pt x="1992" y="484"/>
                </a:cubicBezTo>
                <a:cubicBezTo>
                  <a:pt x="1992" y="484"/>
                  <a:pt x="1992" y="484"/>
                  <a:pt x="1992" y="484"/>
                </a:cubicBezTo>
                <a:cubicBezTo>
                  <a:pt x="1993" y="484"/>
                  <a:pt x="1993" y="484"/>
                  <a:pt x="1993" y="485"/>
                </a:cubicBezTo>
                <a:cubicBezTo>
                  <a:pt x="1993" y="485"/>
                  <a:pt x="1993" y="486"/>
                  <a:pt x="1994" y="486"/>
                </a:cubicBezTo>
                <a:cubicBezTo>
                  <a:pt x="1994" y="487"/>
                  <a:pt x="1994" y="486"/>
                  <a:pt x="1994" y="486"/>
                </a:cubicBezTo>
                <a:cubicBezTo>
                  <a:pt x="1994" y="486"/>
                  <a:pt x="1994" y="486"/>
                  <a:pt x="1994" y="486"/>
                </a:cubicBezTo>
                <a:close/>
                <a:moveTo>
                  <a:pt x="1996" y="484"/>
                </a:moveTo>
                <a:cubicBezTo>
                  <a:pt x="1996" y="485"/>
                  <a:pt x="1996" y="485"/>
                  <a:pt x="1996" y="485"/>
                </a:cubicBezTo>
                <a:cubicBezTo>
                  <a:pt x="1997" y="485"/>
                  <a:pt x="1997" y="485"/>
                  <a:pt x="1997" y="485"/>
                </a:cubicBezTo>
                <a:cubicBezTo>
                  <a:pt x="1997" y="484"/>
                  <a:pt x="1997" y="484"/>
                  <a:pt x="1996" y="484"/>
                </a:cubicBezTo>
                <a:close/>
                <a:moveTo>
                  <a:pt x="1995" y="487"/>
                </a:moveTo>
                <a:cubicBezTo>
                  <a:pt x="1995" y="487"/>
                  <a:pt x="1995" y="488"/>
                  <a:pt x="1995" y="488"/>
                </a:cubicBezTo>
                <a:cubicBezTo>
                  <a:pt x="1996" y="488"/>
                  <a:pt x="1996" y="488"/>
                  <a:pt x="1996" y="487"/>
                </a:cubicBezTo>
                <a:cubicBezTo>
                  <a:pt x="1996" y="487"/>
                  <a:pt x="1996" y="487"/>
                  <a:pt x="1995" y="487"/>
                </a:cubicBezTo>
                <a:close/>
                <a:moveTo>
                  <a:pt x="2003" y="475"/>
                </a:moveTo>
                <a:cubicBezTo>
                  <a:pt x="2003" y="475"/>
                  <a:pt x="2002" y="475"/>
                  <a:pt x="2002" y="475"/>
                </a:cubicBezTo>
                <a:cubicBezTo>
                  <a:pt x="2002" y="475"/>
                  <a:pt x="2001" y="475"/>
                  <a:pt x="2002" y="476"/>
                </a:cubicBezTo>
                <a:cubicBezTo>
                  <a:pt x="2002" y="476"/>
                  <a:pt x="2003" y="476"/>
                  <a:pt x="2003" y="475"/>
                </a:cubicBezTo>
                <a:close/>
                <a:moveTo>
                  <a:pt x="2004" y="473"/>
                </a:moveTo>
                <a:cubicBezTo>
                  <a:pt x="2003" y="473"/>
                  <a:pt x="2002" y="473"/>
                  <a:pt x="2002" y="473"/>
                </a:cubicBezTo>
                <a:cubicBezTo>
                  <a:pt x="2002" y="473"/>
                  <a:pt x="2002" y="473"/>
                  <a:pt x="2002" y="473"/>
                </a:cubicBezTo>
                <a:cubicBezTo>
                  <a:pt x="2001" y="473"/>
                  <a:pt x="2001" y="474"/>
                  <a:pt x="2002" y="474"/>
                </a:cubicBezTo>
                <a:cubicBezTo>
                  <a:pt x="2002" y="474"/>
                  <a:pt x="2002" y="474"/>
                  <a:pt x="2002" y="473"/>
                </a:cubicBezTo>
                <a:cubicBezTo>
                  <a:pt x="2002" y="473"/>
                  <a:pt x="2003" y="473"/>
                  <a:pt x="2003" y="473"/>
                </a:cubicBezTo>
                <a:cubicBezTo>
                  <a:pt x="2003" y="473"/>
                  <a:pt x="2004" y="473"/>
                  <a:pt x="2004" y="473"/>
                </a:cubicBezTo>
                <a:cubicBezTo>
                  <a:pt x="2005" y="474"/>
                  <a:pt x="2005" y="474"/>
                  <a:pt x="2004" y="474"/>
                </a:cubicBezTo>
                <a:cubicBezTo>
                  <a:pt x="2004" y="474"/>
                  <a:pt x="2003" y="474"/>
                  <a:pt x="2003" y="474"/>
                </a:cubicBezTo>
                <a:cubicBezTo>
                  <a:pt x="2003" y="474"/>
                  <a:pt x="2003" y="474"/>
                  <a:pt x="2002" y="474"/>
                </a:cubicBezTo>
                <a:cubicBezTo>
                  <a:pt x="2002" y="474"/>
                  <a:pt x="2002" y="474"/>
                  <a:pt x="2003" y="475"/>
                </a:cubicBezTo>
                <a:cubicBezTo>
                  <a:pt x="2003" y="475"/>
                  <a:pt x="2003" y="475"/>
                  <a:pt x="2004" y="475"/>
                </a:cubicBezTo>
                <a:cubicBezTo>
                  <a:pt x="2004" y="474"/>
                  <a:pt x="2005" y="474"/>
                  <a:pt x="2005" y="474"/>
                </a:cubicBezTo>
                <a:cubicBezTo>
                  <a:pt x="2005" y="474"/>
                  <a:pt x="2005" y="473"/>
                  <a:pt x="2005" y="473"/>
                </a:cubicBezTo>
                <a:cubicBezTo>
                  <a:pt x="2004" y="473"/>
                  <a:pt x="2004" y="473"/>
                  <a:pt x="2004" y="473"/>
                </a:cubicBezTo>
                <a:close/>
                <a:moveTo>
                  <a:pt x="1997" y="470"/>
                </a:moveTo>
                <a:cubicBezTo>
                  <a:pt x="1997" y="470"/>
                  <a:pt x="1997" y="470"/>
                  <a:pt x="1997" y="470"/>
                </a:cubicBezTo>
                <a:cubicBezTo>
                  <a:pt x="1997" y="470"/>
                  <a:pt x="1997" y="470"/>
                  <a:pt x="1997" y="470"/>
                </a:cubicBezTo>
                <a:cubicBezTo>
                  <a:pt x="1997" y="470"/>
                  <a:pt x="1996" y="470"/>
                  <a:pt x="1996" y="470"/>
                </a:cubicBezTo>
                <a:cubicBezTo>
                  <a:pt x="1996" y="470"/>
                  <a:pt x="1995" y="470"/>
                  <a:pt x="1996" y="470"/>
                </a:cubicBezTo>
                <a:cubicBezTo>
                  <a:pt x="1996" y="471"/>
                  <a:pt x="1996" y="471"/>
                  <a:pt x="1997" y="471"/>
                </a:cubicBezTo>
                <a:cubicBezTo>
                  <a:pt x="1997" y="471"/>
                  <a:pt x="1997" y="471"/>
                  <a:pt x="1997" y="470"/>
                </a:cubicBezTo>
                <a:cubicBezTo>
                  <a:pt x="1997" y="470"/>
                  <a:pt x="1997" y="470"/>
                  <a:pt x="1997" y="470"/>
                </a:cubicBezTo>
                <a:cubicBezTo>
                  <a:pt x="1997" y="470"/>
                  <a:pt x="1997" y="470"/>
                  <a:pt x="1997" y="470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7" y="471"/>
                  <a:pt x="1997" y="471"/>
                </a:cubicBezTo>
                <a:cubicBezTo>
                  <a:pt x="1997" y="471"/>
                  <a:pt x="1998" y="471"/>
                  <a:pt x="1998" y="471"/>
                </a:cubicBezTo>
                <a:cubicBezTo>
                  <a:pt x="1998" y="472"/>
                  <a:pt x="1999" y="472"/>
                  <a:pt x="1999" y="472"/>
                </a:cubicBezTo>
                <a:cubicBezTo>
                  <a:pt x="1999" y="472"/>
                  <a:pt x="1999" y="472"/>
                  <a:pt x="1999" y="471"/>
                </a:cubicBezTo>
                <a:cubicBezTo>
                  <a:pt x="1998" y="471"/>
                  <a:pt x="1997" y="470"/>
                  <a:pt x="1997" y="470"/>
                </a:cubicBezTo>
                <a:close/>
                <a:moveTo>
                  <a:pt x="1998" y="468"/>
                </a:moveTo>
                <a:cubicBezTo>
                  <a:pt x="1998" y="468"/>
                  <a:pt x="1998" y="468"/>
                  <a:pt x="1998" y="469"/>
                </a:cubicBezTo>
                <a:cubicBezTo>
                  <a:pt x="1998" y="469"/>
                  <a:pt x="1999" y="469"/>
                  <a:pt x="1999" y="469"/>
                </a:cubicBezTo>
                <a:cubicBezTo>
                  <a:pt x="1999" y="468"/>
                  <a:pt x="1999" y="468"/>
                  <a:pt x="1998" y="468"/>
                </a:cubicBezTo>
                <a:close/>
                <a:moveTo>
                  <a:pt x="2001" y="467"/>
                </a:moveTo>
                <a:cubicBezTo>
                  <a:pt x="2000" y="467"/>
                  <a:pt x="2000" y="467"/>
                  <a:pt x="2000" y="467"/>
                </a:cubicBezTo>
                <a:cubicBezTo>
                  <a:pt x="2000" y="468"/>
                  <a:pt x="2001" y="468"/>
                  <a:pt x="2001" y="467"/>
                </a:cubicBezTo>
                <a:cubicBezTo>
                  <a:pt x="2001" y="467"/>
                  <a:pt x="2001" y="466"/>
                  <a:pt x="2001" y="467"/>
                </a:cubicBezTo>
                <a:close/>
                <a:moveTo>
                  <a:pt x="2006" y="467"/>
                </a:moveTo>
                <a:cubicBezTo>
                  <a:pt x="2006" y="467"/>
                  <a:pt x="2006" y="467"/>
                  <a:pt x="2006" y="467"/>
                </a:cubicBezTo>
                <a:cubicBezTo>
                  <a:pt x="2006" y="468"/>
                  <a:pt x="2006" y="468"/>
                  <a:pt x="2007" y="468"/>
                </a:cubicBezTo>
                <a:cubicBezTo>
                  <a:pt x="2007" y="468"/>
                  <a:pt x="2007" y="468"/>
                  <a:pt x="2007" y="467"/>
                </a:cubicBezTo>
                <a:cubicBezTo>
                  <a:pt x="2007" y="467"/>
                  <a:pt x="2006" y="467"/>
                  <a:pt x="2006" y="467"/>
                </a:cubicBezTo>
                <a:close/>
                <a:moveTo>
                  <a:pt x="1999" y="460"/>
                </a:moveTo>
                <a:cubicBezTo>
                  <a:pt x="1999" y="460"/>
                  <a:pt x="1998" y="461"/>
                  <a:pt x="1998" y="461"/>
                </a:cubicBezTo>
                <a:cubicBezTo>
                  <a:pt x="1998" y="461"/>
                  <a:pt x="1998" y="461"/>
                  <a:pt x="1998" y="461"/>
                </a:cubicBezTo>
                <a:cubicBezTo>
                  <a:pt x="1998" y="461"/>
                  <a:pt x="1997" y="461"/>
                  <a:pt x="1997" y="462"/>
                </a:cubicBezTo>
                <a:cubicBezTo>
                  <a:pt x="1997" y="462"/>
                  <a:pt x="1998" y="462"/>
                  <a:pt x="1998" y="462"/>
                </a:cubicBezTo>
                <a:cubicBezTo>
                  <a:pt x="1998" y="462"/>
                  <a:pt x="1998" y="462"/>
                  <a:pt x="1998" y="461"/>
                </a:cubicBezTo>
                <a:cubicBezTo>
                  <a:pt x="1998" y="461"/>
                  <a:pt x="1998" y="461"/>
                  <a:pt x="1998" y="461"/>
                </a:cubicBezTo>
                <a:cubicBezTo>
                  <a:pt x="1999" y="462"/>
                  <a:pt x="1999" y="461"/>
                  <a:pt x="1999" y="461"/>
                </a:cubicBezTo>
                <a:cubicBezTo>
                  <a:pt x="2000" y="461"/>
                  <a:pt x="1999" y="460"/>
                  <a:pt x="1999" y="460"/>
                </a:cubicBezTo>
                <a:close/>
                <a:moveTo>
                  <a:pt x="2000" y="454"/>
                </a:moveTo>
                <a:cubicBezTo>
                  <a:pt x="2001" y="454"/>
                  <a:pt x="2000" y="453"/>
                  <a:pt x="2000" y="453"/>
                </a:cubicBezTo>
                <a:cubicBezTo>
                  <a:pt x="1999" y="454"/>
                  <a:pt x="1999" y="454"/>
                  <a:pt x="1999" y="454"/>
                </a:cubicBezTo>
                <a:cubicBezTo>
                  <a:pt x="2000" y="455"/>
                  <a:pt x="2000" y="454"/>
                  <a:pt x="2000" y="454"/>
                </a:cubicBezTo>
                <a:close/>
                <a:moveTo>
                  <a:pt x="2011" y="481"/>
                </a:moveTo>
                <a:cubicBezTo>
                  <a:pt x="2011" y="481"/>
                  <a:pt x="2011" y="481"/>
                  <a:pt x="2011" y="481"/>
                </a:cubicBezTo>
                <a:cubicBezTo>
                  <a:pt x="2012" y="481"/>
                  <a:pt x="2012" y="481"/>
                  <a:pt x="2011" y="481"/>
                </a:cubicBezTo>
                <a:cubicBezTo>
                  <a:pt x="2011" y="481"/>
                  <a:pt x="2011" y="480"/>
                  <a:pt x="2011" y="480"/>
                </a:cubicBezTo>
                <a:cubicBezTo>
                  <a:pt x="2011" y="480"/>
                  <a:pt x="2011" y="480"/>
                  <a:pt x="2011" y="480"/>
                </a:cubicBezTo>
                <a:cubicBezTo>
                  <a:pt x="2012" y="480"/>
                  <a:pt x="2012" y="479"/>
                  <a:pt x="2011" y="479"/>
                </a:cubicBezTo>
                <a:cubicBezTo>
                  <a:pt x="2011" y="479"/>
                  <a:pt x="2011" y="478"/>
                  <a:pt x="2010" y="478"/>
                </a:cubicBezTo>
                <a:cubicBezTo>
                  <a:pt x="2010" y="478"/>
                  <a:pt x="2010" y="478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09" y="478"/>
                  <a:pt x="2009" y="478"/>
                  <a:pt x="2009" y="479"/>
                </a:cubicBezTo>
                <a:cubicBezTo>
                  <a:pt x="2009" y="479"/>
                  <a:pt x="2009" y="479"/>
                  <a:pt x="2009" y="480"/>
                </a:cubicBezTo>
                <a:cubicBezTo>
                  <a:pt x="2009" y="480"/>
                  <a:pt x="2009" y="480"/>
                  <a:pt x="2009" y="480"/>
                </a:cubicBezTo>
                <a:cubicBezTo>
                  <a:pt x="2010" y="480"/>
                  <a:pt x="2010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lose/>
                <a:moveTo>
                  <a:pt x="2009" y="479"/>
                </a:moveTo>
                <a:cubicBezTo>
                  <a:pt x="2009" y="479"/>
                  <a:pt x="2009" y="479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09" y="478"/>
                  <a:pt x="2009" y="478"/>
                  <a:pt x="2009" y="478"/>
                </a:cubicBezTo>
                <a:cubicBezTo>
                  <a:pt x="2010" y="478"/>
                  <a:pt x="2010" y="478"/>
                  <a:pt x="2010" y="478"/>
                </a:cubicBezTo>
                <a:cubicBezTo>
                  <a:pt x="2011" y="478"/>
                  <a:pt x="2011" y="479"/>
                  <a:pt x="2011" y="479"/>
                </a:cubicBezTo>
                <a:cubicBezTo>
                  <a:pt x="2011" y="479"/>
                  <a:pt x="2011" y="480"/>
                  <a:pt x="2011" y="480"/>
                </a:cubicBezTo>
                <a:cubicBezTo>
                  <a:pt x="2011" y="480"/>
                  <a:pt x="2011" y="480"/>
                  <a:pt x="2011" y="480"/>
                </a:cubicBezTo>
                <a:cubicBezTo>
                  <a:pt x="2011" y="480"/>
                  <a:pt x="2011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ubicBezTo>
                  <a:pt x="2011" y="481"/>
                  <a:pt x="2011" y="481"/>
                  <a:pt x="2011" y="481"/>
                </a:cubicBezTo>
                <a:cubicBezTo>
                  <a:pt x="2010" y="480"/>
                  <a:pt x="2010" y="480"/>
                  <a:pt x="2010" y="480"/>
                </a:cubicBezTo>
                <a:cubicBezTo>
                  <a:pt x="2010" y="480"/>
                  <a:pt x="2009" y="480"/>
                  <a:pt x="2009" y="479"/>
                </a:cubicBezTo>
                <a:close/>
                <a:moveTo>
                  <a:pt x="2011" y="483"/>
                </a:move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1"/>
                  <a:pt x="2011" y="481"/>
                  <a:pt x="2010" y="482"/>
                </a:cubicBezTo>
                <a:cubicBezTo>
                  <a:pt x="2010" y="482"/>
                  <a:pt x="2010" y="482"/>
                  <a:pt x="2010" y="482"/>
                </a:cubicBezTo>
                <a:cubicBezTo>
                  <a:pt x="2010" y="482"/>
                  <a:pt x="2010" y="482"/>
                  <a:pt x="2010" y="482"/>
                </a:cubicBezTo>
                <a:cubicBezTo>
                  <a:pt x="2010" y="483"/>
                  <a:pt x="2010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lose/>
                <a:moveTo>
                  <a:pt x="2011" y="483"/>
                </a:moveTo>
                <a:cubicBezTo>
                  <a:pt x="2010" y="483"/>
                  <a:pt x="2010" y="483"/>
                  <a:pt x="2010" y="482"/>
                </a:cubicBezTo>
                <a:cubicBezTo>
                  <a:pt x="2010" y="482"/>
                  <a:pt x="2010" y="482"/>
                  <a:pt x="2010" y="482"/>
                </a:cubicBezTo>
                <a:cubicBezTo>
                  <a:pt x="2010" y="482"/>
                  <a:pt x="2010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2"/>
                </a:cubicBezTo>
                <a:cubicBezTo>
                  <a:pt x="2011" y="482"/>
                  <a:pt x="2011" y="482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ubicBezTo>
                  <a:pt x="2011" y="483"/>
                  <a:pt x="2011" y="483"/>
                  <a:pt x="2011" y="483"/>
                </a:cubicBezTo>
                <a:close/>
                <a:moveTo>
                  <a:pt x="2015" y="496"/>
                </a:moveTo>
                <a:cubicBezTo>
                  <a:pt x="2015" y="496"/>
                  <a:pt x="2015" y="496"/>
                  <a:pt x="2015" y="496"/>
                </a:cubicBezTo>
                <a:cubicBezTo>
                  <a:pt x="2015" y="497"/>
                  <a:pt x="2016" y="497"/>
                  <a:pt x="2016" y="496"/>
                </a:cubicBezTo>
                <a:cubicBezTo>
                  <a:pt x="2016" y="496"/>
                  <a:pt x="2016" y="496"/>
                  <a:pt x="2015" y="496"/>
                </a:cubicBezTo>
                <a:close/>
                <a:moveTo>
                  <a:pt x="2017" y="497"/>
                </a:moveTo>
                <a:cubicBezTo>
                  <a:pt x="2017" y="497"/>
                  <a:pt x="2017" y="498"/>
                  <a:pt x="2017" y="498"/>
                </a:cubicBezTo>
                <a:cubicBezTo>
                  <a:pt x="2017" y="498"/>
                  <a:pt x="2018" y="498"/>
                  <a:pt x="2018" y="498"/>
                </a:cubicBezTo>
                <a:cubicBezTo>
                  <a:pt x="2018" y="497"/>
                  <a:pt x="2017" y="497"/>
                  <a:pt x="2017" y="497"/>
                </a:cubicBezTo>
                <a:close/>
                <a:moveTo>
                  <a:pt x="1998" y="499"/>
                </a:moveTo>
                <a:cubicBezTo>
                  <a:pt x="1998" y="499"/>
                  <a:pt x="1998" y="499"/>
                  <a:pt x="1998" y="500"/>
                </a:cubicBezTo>
                <a:cubicBezTo>
                  <a:pt x="1998" y="500"/>
                  <a:pt x="1998" y="500"/>
                  <a:pt x="1999" y="500"/>
                </a:cubicBezTo>
                <a:cubicBezTo>
                  <a:pt x="1999" y="500"/>
                  <a:pt x="1999" y="500"/>
                  <a:pt x="1999" y="499"/>
                </a:cubicBezTo>
                <a:cubicBezTo>
                  <a:pt x="1999" y="499"/>
                  <a:pt x="1998" y="499"/>
                  <a:pt x="1998" y="499"/>
                </a:cubicBezTo>
                <a:close/>
                <a:moveTo>
                  <a:pt x="2004" y="498"/>
                </a:moveTo>
                <a:cubicBezTo>
                  <a:pt x="2004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3" y="498"/>
                  <a:pt x="2003" y="498"/>
                </a:cubicBezTo>
                <a:cubicBezTo>
                  <a:pt x="2003" y="498"/>
                  <a:pt x="2004" y="498"/>
                  <a:pt x="2004" y="498"/>
                </a:cubicBezTo>
                <a:cubicBezTo>
                  <a:pt x="2004" y="498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3" y="499"/>
                  <a:pt x="2003" y="499"/>
                  <a:pt x="2003" y="499"/>
                </a:cubicBezTo>
                <a:cubicBezTo>
                  <a:pt x="2002" y="499"/>
                  <a:pt x="2002" y="498"/>
                  <a:pt x="2002" y="498"/>
                </a:cubicBezTo>
                <a:cubicBezTo>
                  <a:pt x="2002" y="498"/>
                  <a:pt x="2002" y="498"/>
                  <a:pt x="2002" y="498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6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3" y="497"/>
                  <a:pt x="2003" y="497"/>
                  <a:pt x="2003" y="497"/>
                </a:cubicBezTo>
                <a:cubicBezTo>
                  <a:pt x="2003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6"/>
                  <a:pt x="2002" y="496"/>
                </a:cubicBezTo>
                <a:cubicBezTo>
                  <a:pt x="2002" y="496"/>
                  <a:pt x="2002" y="497"/>
                  <a:pt x="2002" y="497"/>
                </a:cubicBezTo>
                <a:cubicBezTo>
                  <a:pt x="2002" y="497"/>
                  <a:pt x="2002" y="497"/>
                  <a:pt x="2002" y="497"/>
                </a:cubicBezTo>
                <a:cubicBezTo>
                  <a:pt x="2002" y="497"/>
                  <a:pt x="2002" y="497"/>
                  <a:pt x="2002" y="498"/>
                </a:cubicBezTo>
                <a:cubicBezTo>
                  <a:pt x="2002" y="498"/>
                  <a:pt x="2002" y="498"/>
                  <a:pt x="2002" y="498"/>
                </a:cubicBezTo>
                <a:cubicBezTo>
                  <a:pt x="2002" y="498"/>
                  <a:pt x="2002" y="499"/>
                  <a:pt x="2002" y="499"/>
                </a:cubicBezTo>
                <a:cubicBezTo>
                  <a:pt x="2002" y="499"/>
                  <a:pt x="2002" y="499"/>
                  <a:pt x="2002" y="499"/>
                </a:cubicBezTo>
                <a:cubicBezTo>
                  <a:pt x="2003" y="500"/>
                  <a:pt x="2003" y="500"/>
                  <a:pt x="2003" y="500"/>
                </a:cubicBezTo>
                <a:cubicBezTo>
                  <a:pt x="2003" y="500"/>
                  <a:pt x="2003" y="500"/>
                  <a:pt x="2003" y="499"/>
                </a:cubicBezTo>
                <a:cubicBezTo>
                  <a:pt x="2003" y="499"/>
                  <a:pt x="2003" y="499"/>
                  <a:pt x="2004" y="499"/>
                </a:cubicBezTo>
                <a:cubicBezTo>
                  <a:pt x="2004" y="499"/>
                  <a:pt x="2004" y="499"/>
                  <a:pt x="2004" y="498"/>
                </a:cubicBezTo>
                <a:cubicBezTo>
                  <a:pt x="2004" y="498"/>
                  <a:pt x="2004" y="498"/>
                  <a:pt x="2004" y="498"/>
                </a:cubicBezTo>
                <a:close/>
                <a:moveTo>
                  <a:pt x="2016" y="490"/>
                </a:moveTo>
                <a:cubicBezTo>
                  <a:pt x="2016" y="490"/>
                  <a:pt x="2016" y="490"/>
                  <a:pt x="2016" y="490"/>
                </a:cubicBezTo>
                <a:cubicBezTo>
                  <a:pt x="2016" y="491"/>
                  <a:pt x="2016" y="491"/>
                  <a:pt x="2016" y="490"/>
                </a:cubicBezTo>
                <a:cubicBezTo>
                  <a:pt x="2015" y="490"/>
                  <a:pt x="2015" y="490"/>
                  <a:pt x="2015" y="490"/>
                </a:cubicBezTo>
                <a:cubicBezTo>
                  <a:pt x="2015" y="490"/>
                  <a:pt x="2015" y="489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4" y="490"/>
                  <a:pt x="2014" y="490"/>
                </a:cubicBezTo>
                <a:cubicBezTo>
                  <a:pt x="2014" y="490"/>
                  <a:pt x="2014" y="490"/>
                  <a:pt x="2014" y="491"/>
                </a:cubicBezTo>
                <a:cubicBezTo>
                  <a:pt x="2014" y="491"/>
                  <a:pt x="2015" y="491"/>
                  <a:pt x="2015" y="492"/>
                </a:cubicBezTo>
                <a:cubicBezTo>
                  <a:pt x="2015" y="492"/>
                  <a:pt x="2015" y="492"/>
                  <a:pt x="2015" y="492"/>
                </a:cubicBezTo>
                <a:cubicBezTo>
                  <a:pt x="2015" y="492"/>
                  <a:pt x="2016" y="492"/>
                  <a:pt x="2016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7" y="491"/>
                  <a:pt x="2017" y="490"/>
                  <a:pt x="2017" y="490"/>
                </a:cubicBezTo>
                <a:cubicBezTo>
                  <a:pt x="2017" y="490"/>
                  <a:pt x="2017" y="490"/>
                  <a:pt x="2016" y="490"/>
                </a:cubicBezTo>
                <a:close/>
                <a:moveTo>
                  <a:pt x="2016" y="491"/>
                </a:move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5" y="492"/>
                  <a:pt x="2015" y="492"/>
                </a:cubicBezTo>
                <a:cubicBezTo>
                  <a:pt x="2015" y="491"/>
                  <a:pt x="2015" y="491"/>
                  <a:pt x="2015" y="491"/>
                </a:cubicBezTo>
                <a:cubicBezTo>
                  <a:pt x="2015" y="491"/>
                  <a:pt x="2014" y="491"/>
                  <a:pt x="2014" y="491"/>
                </a:cubicBezTo>
                <a:cubicBezTo>
                  <a:pt x="2014" y="490"/>
                  <a:pt x="2015" y="490"/>
                  <a:pt x="2015" y="490"/>
                </a:cubicBezTo>
                <a:cubicBezTo>
                  <a:pt x="2015" y="490"/>
                  <a:pt x="2015" y="490"/>
                  <a:pt x="2015" y="489"/>
                </a:cubicBezTo>
                <a:cubicBezTo>
                  <a:pt x="2015" y="489"/>
                  <a:pt x="2015" y="489"/>
                  <a:pt x="2015" y="489"/>
                </a:cubicBezTo>
                <a:cubicBezTo>
                  <a:pt x="2015" y="489"/>
                  <a:pt x="2015" y="490"/>
                  <a:pt x="2015" y="490"/>
                </a:cubicBezTo>
                <a:cubicBezTo>
                  <a:pt x="2015" y="490"/>
                  <a:pt x="2015" y="490"/>
                  <a:pt x="2015" y="491"/>
                </a:cubicBezTo>
                <a:cubicBezTo>
                  <a:pt x="2016" y="491"/>
                  <a:pt x="2016" y="491"/>
                  <a:pt x="2016" y="491"/>
                </a:cubicBezTo>
                <a:cubicBezTo>
                  <a:pt x="2016" y="491"/>
                  <a:pt x="2016" y="491"/>
                  <a:pt x="2016" y="490"/>
                </a:cubicBezTo>
                <a:cubicBezTo>
                  <a:pt x="2016" y="490"/>
                  <a:pt x="2016" y="490"/>
                  <a:pt x="2017" y="490"/>
                </a:cubicBezTo>
                <a:cubicBezTo>
                  <a:pt x="2017" y="490"/>
                  <a:pt x="2016" y="491"/>
                  <a:pt x="2016" y="491"/>
                </a:cubicBezTo>
                <a:close/>
                <a:moveTo>
                  <a:pt x="2012" y="490"/>
                </a:moveTo>
                <a:cubicBezTo>
                  <a:pt x="2012" y="490"/>
                  <a:pt x="2011" y="489"/>
                  <a:pt x="2011" y="490"/>
                </a:cubicBezTo>
                <a:cubicBezTo>
                  <a:pt x="2011" y="490"/>
                  <a:pt x="2011" y="490"/>
                  <a:pt x="2011" y="491"/>
                </a:cubicBezTo>
                <a:cubicBezTo>
                  <a:pt x="2012" y="491"/>
                  <a:pt x="2012" y="491"/>
                  <a:pt x="2013" y="491"/>
                </a:cubicBezTo>
                <a:cubicBezTo>
                  <a:pt x="2013" y="491"/>
                  <a:pt x="2013" y="490"/>
                  <a:pt x="2013" y="490"/>
                </a:cubicBezTo>
                <a:cubicBezTo>
                  <a:pt x="2013" y="490"/>
                  <a:pt x="2012" y="491"/>
                  <a:pt x="2012" y="490"/>
                </a:cubicBezTo>
                <a:close/>
                <a:moveTo>
                  <a:pt x="2043" y="495"/>
                </a:moveTo>
                <a:cubicBezTo>
                  <a:pt x="2043" y="495"/>
                  <a:pt x="2042" y="494"/>
                  <a:pt x="2042" y="494"/>
                </a:cubicBezTo>
                <a:cubicBezTo>
                  <a:pt x="2042" y="495"/>
                  <a:pt x="2042" y="495"/>
                  <a:pt x="2042" y="495"/>
                </a:cubicBezTo>
                <a:cubicBezTo>
                  <a:pt x="2043" y="495"/>
                  <a:pt x="2043" y="495"/>
                  <a:pt x="2043" y="495"/>
                </a:cubicBezTo>
                <a:close/>
                <a:moveTo>
                  <a:pt x="2041" y="500"/>
                </a:moveTo>
                <a:cubicBezTo>
                  <a:pt x="2042" y="500"/>
                  <a:pt x="2042" y="500"/>
                  <a:pt x="2042" y="499"/>
                </a:cubicBezTo>
                <a:cubicBezTo>
                  <a:pt x="2042" y="499"/>
                  <a:pt x="2042" y="498"/>
                  <a:pt x="2041" y="499"/>
                </a:cubicBezTo>
                <a:cubicBezTo>
                  <a:pt x="2041" y="499"/>
                  <a:pt x="2041" y="500"/>
                  <a:pt x="2041" y="500"/>
                </a:cubicBezTo>
                <a:close/>
                <a:moveTo>
                  <a:pt x="2048" y="497"/>
                </a:moveTo>
                <a:cubicBezTo>
                  <a:pt x="2049" y="497"/>
                  <a:pt x="2049" y="496"/>
                  <a:pt x="2049" y="496"/>
                </a:cubicBezTo>
                <a:cubicBezTo>
                  <a:pt x="2049" y="496"/>
                  <a:pt x="2049" y="495"/>
                  <a:pt x="2048" y="496"/>
                </a:cubicBezTo>
                <a:cubicBezTo>
                  <a:pt x="2048" y="496"/>
                  <a:pt x="2048" y="497"/>
                  <a:pt x="2048" y="497"/>
                </a:cubicBezTo>
                <a:close/>
                <a:moveTo>
                  <a:pt x="2023" y="515"/>
                </a:moveTo>
                <a:cubicBezTo>
                  <a:pt x="2023" y="515"/>
                  <a:pt x="2022" y="515"/>
                  <a:pt x="2023" y="516"/>
                </a:cubicBezTo>
                <a:cubicBezTo>
                  <a:pt x="2023" y="516"/>
                  <a:pt x="2024" y="516"/>
                  <a:pt x="2024" y="515"/>
                </a:cubicBezTo>
                <a:cubicBezTo>
                  <a:pt x="2024" y="515"/>
                  <a:pt x="2024" y="515"/>
                  <a:pt x="2023" y="515"/>
                </a:cubicBezTo>
                <a:close/>
                <a:moveTo>
                  <a:pt x="2003" y="539"/>
                </a:moveTo>
                <a:cubicBezTo>
                  <a:pt x="2003" y="539"/>
                  <a:pt x="2002" y="540"/>
                  <a:pt x="2002" y="541"/>
                </a:cubicBezTo>
                <a:cubicBezTo>
                  <a:pt x="2003" y="541"/>
                  <a:pt x="2003" y="541"/>
                  <a:pt x="2004" y="540"/>
                </a:cubicBezTo>
                <a:cubicBezTo>
                  <a:pt x="2004" y="540"/>
                  <a:pt x="2003" y="539"/>
                  <a:pt x="2003" y="539"/>
                </a:cubicBezTo>
                <a:close/>
                <a:moveTo>
                  <a:pt x="1987" y="543"/>
                </a:moveTo>
                <a:cubicBezTo>
                  <a:pt x="1987" y="543"/>
                  <a:pt x="1987" y="543"/>
                  <a:pt x="1987" y="543"/>
                </a:cubicBezTo>
                <a:cubicBezTo>
                  <a:pt x="1987" y="542"/>
                  <a:pt x="1987" y="542"/>
                  <a:pt x="1987" y="542"/>
                </a:cubicBezTo>
                <a:cubicBezTo>
                  <a:pt x="1987" y="542"/>
                  <a:pt x="1986" y="542"/>
                  <a:pt x="1987" y="543"/>
                </a:cubicBezTo>
                <a:close/>
                <a:moveTo>
                  <a:pt x="1981" y="543"/>
                </a:moveTo>
                <a:cubicBezTo>
                  <a:pt x="1981" y="543"/>
                  <a:pt x="1982" y="543"/>
                  <a:pt x="1982" y="543"/>
                </a:cubicBezTo>
                <a:cubicBezTo>
                  <a:pt x="1982" y="542"/>
                  <a:pt x="1982" y="542"/>
                  <a:pt x="1981" y="542"/>
                </a:cubicBezTo>
                <a:cubicBezTo>
                  <a:pt x="1981" y="542"/>
                  <a:pt x="1980" y="543"/>
                  <a:pt x="1981" y="543"/>
                </a:cubicBezTo>
                <a:close/>
                <a:moveTo>
                  <a:pt x="1843" y="598"/>
                </a:moveTo>
                <a:cubicBezTo>
                  <a:pt x="1843" y="598"/>
                  <a:pt x="1843" y="598"/>
                  <a:pt x="1843" y="598"/>
                </a:cubicBezTo>
                <a:cubicBezTo>
                  <a:pt x="1842" y="597"/>
                  <a:pt x="1841" y="598"/>
                  <a:pt x="1842" y="598"/>
                </a:cubicBezTo>
                <a:cubicBezTo>
                  <a:pt x="1842" y="598"/>
                  <a:pt x="1843" y="598"/>
                  <a:pt x="1843" y="598"/>
                </a:cubicBezTo>
                <a:cubicBezTo>
                  <a:pt x="1843" y="599"/>
                  <a:pt x="1843" y="598"/>
                  <a:pt x="1843" y="598"/>
                </a:cubicBezTo>
                <a:close/>
                <a:moveTo>
                  <a:pt x="1841" y="598"/>
                </a:moveTo>
                <a:cubicBezTo>
                  <a:pt x="1841" y="599"/>
                  <a:pt x="1841" y="599"/>
                  <a:pt x="1842" y="599"/>
                </a:cubicBezTo>
                <a:cubicBezTo>
                  <a:pt x="1842" y="600"/>
                  <a:pt x="1843" y="600"/>
                  <a:pt x="1843" y="600"/>
                </a:cubicBezTo>
                <a:cubicBezTo>
                  <a:pt x="1843" y="600"/>
                  <a:pt x="1844" y="600"/>
                  <a:pt x="1843" y="600"/>
                </a:cubicBezTo>
                <a:cubicBezTo>
                  <a:pt x="1843" y="599"/>
                  <a:pt x="1842" y="599"/>
                  <a:pt x="1842" y="598"/>
                </a:cubicBezTo>
                <a:cubicBezTo>
                  <a:pt x="1841" y="598"/>
                  <a:pt x="1841" y="598"/>
                  <a:pt x="1841" y="598"/>
                </a:cubicBezTo>
                <a:close/>
                <a:moveTo>
                  <a:pt x="1850" y="608"/>
                </a:moveTo>
                <a:cubicBezTo>
                  <a:pt x="1850" y="607"/>
                  <a:pt x="1850" y="607"/>
                  <a:pt x="1850" y="607"/>
                </a:cubicBezTo>
                <a:cubicBezTo>
                  <a:pt x="1850" y="607"/>
                  <a:pt x="1850" y="607"/>
                  <a:pt x="1850" y="607"/>
                </a:cubicBezTo>
                <a:cubicBezTo>
                  <a:pt x="1850" y="607"/>
                  <a:pt x="1850" y="607"/>
                  <a:pt x="1850" y="607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50" y="605"/>
                  <a:pt x="1850" y="605"/>
                  <a:pt x="1850" y="605"/>
                </a:cubicBezTo>
                <a:cubicBezTo>
                  <a:pt x="1850" y="606"/>
                  <a:pt x="1850" y="606"/>
                  <a:pt x="1850" y="606"/>
                </a:cubicBezTo>
                <a:cubicBezTo>
                  <a:pt x="1849" y="606"/>
                  <a:pt x="1849" y="606"/>
                  <a:pt x="1849" y="606"/>
                </a:cubicBezTo>
                <a:cubicBezTo>
                  <a:pt x="1849" y="606"/>
                  <a:pt x="1849" y="607"/>
                  <a:pt x="1850" y="607"/>
                </a:cubicBezTo>
                <a:cubicBezTo>
                  <a:pt x="1850" y="607"/>
                  <a:pt x="1850" y="607"/>
                  <a:pt x="1850" y="607"/>
                </a:cubicBezTo>
                <a:cubicBezTo>
                  <a:pt x="1850" y="607"/>
                  <a:pt x="1850" y="608"/>
                  <a:pt x="1850" y="608"/>
                </a:cubicBezTo>
                <a:close/>
                <a:moveTo>
                  <a:pt x="1840" y="605"/>
                </a:moveTo>
                <a:cubicBezTo>
                  <a:pt x="1840" y="605"/>
                  <a:pt x="1840" y="605"/>
                  <a:pt x="1840" y="605"/>
                </a:cubicBezTo>
                <a:cubicBezTo>
                  <a:pt x="1840" y="605"/>
                  <a:pt x="1840" y="605"/>
                  <a:pt x="1840" y="605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39" y="604"/>
                  <a:pt x="1839" y="604"/>
                </a:cubicBezTo>
                <a:cubicBezTo>
                  <a:pt x="1839" y="604"/>
                  <a:pt x="1839" y="604"/>
                  <a:pt x="1839" y="604"/>
                </a:cubicBezTo>
                <a:cubicBezTo>
                  <a:pt x="1839" y="604"/>
                  <a:pt x="1839" y="604"/>
                  <a:pt x="1839" y="605"/>
                </a:cubicBezTo>
                <a:cubicBezTo>
                  <a:pt x="1839" y="605"/>
                  <a:pt x="1839" y="605"/>
                  <a:pt x="1839" y="605"/>
                </a:cubicBezTo>
                <a:cubicBezTo>
                  <a:pt x="1839" y="605"/>
                  <a:pt x="1839" y="605"/>
                  <a:pt x="1839" y="605"/>
                </a:cubicBezTo>
                <a:cubicBezTo>
                  <a:pt x="1839" y="606"/>
                  <a:pt x="1839" y="606"/>
                  <a:pt x="1839" y="606"/>
                </a:cubicBezTo>
                <a:cubicBezTo>
                  <a:pt x="1839" y="606"/>
                  <a:pt x="1839" y="606"/>
                  <a:pt x="1839" y="606"/>
                </a:cubicBezTo>
                <a:cubicBezTo>
                  <a:pt x="1839" y="606"/>
                  <a:pt x="1839" y="606"/>
                  <a:pt x="1839" y="605"/>
                </a:cubicBezTo>
                <a:cubicBezTo>
                  <a:pt x="1840" y="605"/>
                  <a:pt x="1840" y="605"/>
                  <a:pt x="1839" y="605"/>
                </a:cubicBezTo>
                <a:cubicBezTo>
                  <a:pt x="1839" y="605"/>
                  <a:pt x="1839" y="605"/>
                  <a:pt x="1839" y="604"/>
                </a:cubicBezTo>
                <a:cubicBezTo>
                  <a:pt x="1839" y="604"/>
                  <a:pt x="1839" y="604"/>
                  <a:pt x="1839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4"/>
                </a:cubicBezTo>
                <a:cubicBezTo>
                  <a:pt x="1840" y="604"/>
                  <a:pt x="1840" y="604"/>
                  <a:pt x="1840" y="605"/>
                </a:cubicBezTo>
                <a:cubicBezTo>
                  <a:pt x="1840" y="605"/>
                  <a:pt x="1840" y="605"/>
                  <a:pt x="1840" y="605"/>
                </a:cubicBezTo>
                <a:close/>
                <a:moveTo>
                  <a:pt x="1839" y="607"/>
                </a:moveTo>
                <a:cubicBezTo>
                  <a:pt x="1839" y="608"/>
                  <a:pt x="1839" y="607"/>
                  <a:pt x="1840" y="606"/>
                </a:cubicBezTo>
                <a:cubicBezTo>
                  <a:pt x="1840" y="606"/>
                  <a:pt x="1840" y="606"/>
                  <a:pt x="1839" y="607"/>
                </a:cubicBezTo>
                <a:cubicBezTo>
                  <a:pt x="1839" y="607"/>
                  <a:pt x="1839" y="607"/>
                  <a:pt x="1839" y="607"/>
                </a:cubicBezTo>
                <a:close/>
                <a:moveTo>
                  <a:pt x="1835" y="608"/>
                </a:moveTo>
                <a:cubicBezTo>
                  <a:pt x="1835" y="608"/>
                  <a:pt x="1835" y="608"/>
                  <a:pt x="1835" y="607"/>
                </a:cubicBezTo>
                <a:cubicBezTo>
                  <a:pt x="1835" y="607"/>
                  <a:pt x="1835" y="607"/>
                  <a:pt x="1835" y="607"/>
                </a:cubicBezTo>
                <a:cubicBezTo>
                  <a:pt x="1835" y="607"/>
                  <a:pt x="1835" y="608"/>
                  <a:pt x="1835" y="608"/>
                </a:cubicBezTo>
                <a:cubicBezTo>
                  <a:pt x="1835" y="608"/>
                  <a:pt x="1835" y="608"/>
                  <a:pt x="1834" y="608"/>
                </a:cubicBezTo>
                <a:cubicBezTo>
                  <a:pt x="1834" y="608"/>
                  <a:pt x="1834" y="608"/>
                  <a:pt x="1834" y="608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3" y="609"/>
                  <a:pt x="1833" y="609"/>
                  <a:pt x="1833" y="609"/>
                </a:cubicBezTo>
                <a:cubicBezTo>
                  <a:pt x="1833" y="609"/>
                  <a:pt x="1833" y="609"/>
                  <a:pt x="1833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9"/>
                </a:cubicBezTo>
                <a:cubicBezTo>
                  <a:pt x="1834" y="609"/>
                  <a:pt x="1834" y="609"/>
                  <a:pt x="1834" y="608"/>
                </a:cubicBezTo>
                <a:cubicBezTo>
                  <a:pt x="1834" y="608"/>
                  <a:pt x="1834" y="608"/>
                  <a:pt x="1835" y="608"/>
                </a:cubicBezTo>
                <a:cubicBezTo>
                  <a:pt x="1835" y="608"/>
                  <a:pt x="1835" y="608"/>
                  <a:pt x="1835" y="608"/>
                </a:cubicBezTo>
                <a:close/>
                <a:moveTo>
                  <a:pt x="1834" y="606"/>
                </a:moveTo>
                <a:cubicBezTo>
                  <a:pt x="1834" y="606"/>
                  <a:pt x="1834" y="606"/>
                  <a:pt x="1834" y="606"/>
                </a:cubicBezTo>
                <a:cubicBezTo>
                  <a:pt x="1835" y="606"/>
                  <a:pt x="1835" y="605"/>
                  <a:pt x="1834" y="606"/>
                </a:cubicBezTo>
                <a:close/>
                <a:moveTo>
                  <a:pt x="1844" y="610"/>
                </a:moveTo>
                <a:cubicBezTo>
                  <a:pt x="1844" y="612"/>
                  <a:pt x="1844" y="612"/>
                  <a:pt x="1844" y="613"/>
                </a:cubicBezTo>
                <a:cubicBezTo>
                  <a:pt x="1844" y="613"/>
                  <a:pt x="1844" y="613"/>
                  <a:pt x="1844" y="613"/>
                </a:cubicBezTo>
                <a:cubicBezTo>
                  <a:pt x="1844" y="613"/>
                  <a:pt x="1844" y="613"/>
                  <a:pt x="1844" y="614"/>
                </a:cubicBezTo>
                <a:cubicBezTo>
                  <a:pt x="1844" y="614"/>
                  <a:pt x="1844" y="614"/>
                  <a:pt x="1844" y="614"/>
                </a:cubicBezTo>
                <a:cubicBezTo>
                  <a:pt x="1844" y="614"/>
                  <a:pt x="1844" y="613"/>
                  <a:pt x="1844" y="613"/>
                </a:cubicBezTo>
                <a:cubicBezTo>
                  <a:pt x="1844" y="613"/>
                  <a:pt x="1844" y="613"/>
                  <a:pt x="1844" y="612"/>
                </a:cubicBezTo>
                <a:cubicBezTo>
                  <a:pt x="1844" y="612"/>
                  <a:pt x="1844" y="612"/>
                  <a:pt x="1844" y="610"/>
                </a:cubicBezTo>
                <a:cubicBezTo>
                  <a:pt x="1845" y="610"/>
                  <a:pt x="1845" y="610"/>
                  <a:pt x="1845" y="610"/>
                </a:cubicBezTo>
                <a:cubicBezTo>
                  <a:pt x="1845" y="609"/>
                  <a:pt x="1845" y="609"/>
                  <a:pt x="1845" y="609"/>
                </a:cubicBezTo>
                <a:cubicBezTo>
                  <a:pt x="1845" y="609"/>
                  <a:pt x="1845" y="608"/>
                  <a:pt x="1846" y="608"/>
                </a:cubicBezTo>
                <a:cubicBezTo>
                  <a:pt x="1846" y="608"/>
                  <a:pt x="1846" y="608"/>
                  <a:pt x="1846" y="608"/>
                </a:cubicBezTo>
                <a:cubicBezTo>
                  <a:pt x="1846" y="608"/>
                  <a:pt x="1846" y="608"/>
                  <a:pt x="1846" y="608"/>
                </a:cubicBezTo>
                <a:cubicBezTo>
                  <a:pt x="1846" y="607"/>
                  <a:pt x="1846" y="607"/>
                  <a:pt x="1846" y="607"/>
                </a:cubicBezTo>
                <a:cubicBezTo>
                  <a:pt x="1846" y="608"/>
                  <a:pt x="1846" y="608"/>
                  <a:pt x="1846" y="608"/>
                </a:cubicBezTo>
                <a:cubicBezTo>
                  <a:pt x="1846" y="608"/>
                  <a:pt x="1846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9"/>
                  <a:pt x="1845" y="609"/>
                  <a:pt x="1844" y="610"/>
                </a:cubicBezTo>
                <a:close/>
                <a:moveTo>
                  <a:pt x="1844" y="618"/>
                </a:moveTo>
                <a:cubicBezTo>
                  <a:pt x="1844" y="618"/>
                  <a:pt x="1844" y="618"/>
                  <a:pt x="1844" y="618"/>
                </a:cubicBezTo>
                <a:cubicBezTo>
                  <a:pt x="1844" y="618"/>
                  <a:pt x="1844" y="618"/>
                  <a:pt x="1844" y="618"/>
                </a:cubicBezTo>
                <a:cubicBezTo>
                  <a:pt x="1844" y="618"/>
                  <a:pt x="1844" y="618"/>
                  <a:pt x="1844" y="618"/>
                </a:cubicBezTo>
                <a:cubicBezTo>
                  <a:pt x="1844" y="618"/>
                  <a:pt x="1844" y="618"/>
                  <a:pt x="1844" y="617"/>
                </a:cubicBezTo>
                <a:cubicBezTo>
                  <a:pt x="1845" y="617"/>
                  <a:pt x="1845" y="617"/>
                  <a:pt x="1844" y="617"/>
                </a:cubicBezTo>
                <a:cubicBezTo>
                  <a:pt x="1844" y="617"/>
                  <a:pt x="1844" y="617"/>
                  <a:pt x="1844" y="617"/>
                </a:cubicBezTo>
                <a:cubicBezTo>
                  <a:pt x="1844" y="616"/>
                  <a:pt x="1844" y="616"/>
                  <a:pt x="1844" y="616"/>
                </a:cubicBezTo>
                <a:cubicBezTo>
                  <a:pt x="1844" y="616"/>
                  <a:pt x="1844" y="616"/>
                  <a:pt x="1844" y="616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5"/>
                </a:cubicBezTo>
                <a:cubicBezTo>
                  <a:pt x="1844" y="615"/>
                  <a:pt x="1844" y="615"/>
                  <a:pt x="1844" y="616"/>
                </a:cubicBezTo>
                <a:cubicBezTo>
                  <a:pt x="1844" y="616"/>
                  <a:pt x="1844" y="616"/>
                  <a:pt x="1844" y="616"/>
                </a:cubicBezTo>
                <a:cubicBezTo>
                  <a:pt x="1844" y="616"/>
                  <a:pt x="1844" y="616"/>
                  <a:pt x="1844" y="617"/>
                </a:cubicBezTo>
                <a:cubicBezTo>
                  <a:pt x="1844" y="617"/>
                  <a:pt x="1844" y="617"/>
                  <a:pt x="1844" y="617"/>
                </a:cubicBezTo>
                <a:cubicBezTo>
                  <a:pt x="1844" y="617"/>
                  <a:pt x="1844" y="617"/>
                  <a:pt x="1844" y="617"/>
                </a:cubicBezTo>
                <a:cubicBezTo>
                  <a:pt x="1844" y="617"/>
                  <a:pt x="1844" y="618"/>
                  <a:pt x="1844" y="618"/>
                </a:cubicBezTo>
                <a:close/>
                <a:moveTo>
                  <a:pt x="1843" y="619"/>
                </a:moveTo>
                <a:cubicBezTo>
                  <a:pt x="1843" y="619"/>
                  <a:pt x="1843" y="619"/>
                  <a:pt x="1843" y="619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18"/>
                  <a:pt x="1843" y="618"/>
                  <a:pt x="1843" y="618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19"/>
                  <a:pt x="1843" y="619"/>
                  <a:pt x="1843" y="619"/>
                </a:cubicBezTo>
                <a:close/>
                <a:moveTo>
                  <a:pt x="1847" y="610"/>
                </a:moveTo>
                <a:cubicBezTo>
                  <a:pt x="1848" y="610"/>
                  <a:pt x="1848" y="610"/>
                  <a:pt x="1848" y="610"/>
                </a:cubicBezTo>
                <a:cubicBezTo>
                  <a:pt x="1848" y="609"/>
                  <a:pt x="1848" y="609"/>
                  <a:pt x="1848" y="609"/>
                </a:cubicBezTo>
                <a:cubicBezTo>
                  <a:pt x="1847" y="610"/>
                  <a:pt x="1847" y="610"/>
                  <a:pt x="1847" y="610"/>
                </a:cubicBezTo>
                <a:cubicBezTo>
                  <a:pt x="1847" y="610"/>
                  <a:pt x="1847" y="610"/>
                  <a:pt x="1847" y="610"/>
                </a:cubicBezTo>
                <a:cubicBezTo>
                  <a:pt x="1847" y="611"/>
                  <a:pt x="1847" y="611"/>
                  <a:pt x="1847" y="611"/>
                </a:cubicBezTo>
                <a:cubicBezTo>
                  <a:pt x="1847" y="611"/>
                  <a:pt x="1847" y="611"/>
                  <a:pt x="1847" y="612"/>
                </a:cubicBezTo>
                <a:cubicBezTo>
                  <a:pt x="1847" y="612"/>
                  <a:pt x="1847" y="612"/>
                  <a:pt x="1847" y="612"/>
                </a:cubicBezTo>
                <a:cubicBezTo>
                  <a:pt x="1847" y="611"/>
                  <a:pt x="1847" y="611"/>
                  <a:pt x="1847" y="611"/>
                </a:cubicBezTo>
                <a:cubicBezTo>
                  <a:pt x="1847" y="611"/>
                  <a:pt x="1847" y="611"/>
                  <a:pt x="1847" y="611"/>
                </a:cubicBezTo>
                <a:lnTo>
                  <a:pt x="1847" y="610"/>
                </a:lnTo>
                <a:close/>
                <a:moveTo>
                  <a:pt x="1849" y="609"/>
                </a:moveTo>
                <a:cubicBezTo>
                  <a:pt x="1848" y="609"/>
                  <a:pt x="1848" y="610"/>
                  <a:pt x="1849" y="609"/>
                </a:cubicBezTo>
                <a:cubicBezTo>
                  <a:pt x="1849" y="609"/>
                  <a:pt x="1849" y="609"/>
                  <a:pt x="1849" y="609"/>
                </a:cubicBezTo>
                <a:close/>
                <a:moveTo>
                  <a:pt x="1832" y="614"/>
                </a:moveTo>
                <a:cubicBezTo>
                  <a:pt x="1833" y="614"/>
                  <a:pt x="1833" y="614"/>
                  <a:pt x="1833" y="614"/>
                </a:cubicBezTo>
                <a:cubicBezTo>
                  <a:pt x="1834" y="613"/>
                  <a:pt x="1833" y="613"/>
                  <a:pt x="1833" y="613"/>
                </a:cubicBezTo>
                <a:cubicBezTo>
                  <a:pt x="1833" y="613"/>
                  <a:pt x="1832" y="614"/>
                  <a:pt x="1832" y="614"/>
                </a:cubicBezTo>
                <a:close/>
                <a:moveTo>
                  <a:pt x="1840" y="620"/>
                </a:moveTo>
                <a:cubicBezTo>
                  <a:pt x="1840" y="620"/>
                  <a:pt x="1840" y="620"/>
                  <a:pt x="1840" y="619"/>
                </a:cubicBezTo>
                <a:cubicBezTo>
                  <a:pt x="1840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40" y="620"/>
                  <a:pt x="1840" y="620"/>
                  <a:pt x="1840" y="620"/>
                </a:cubicBezTo>
                <a:close/>
                <a:moveTo>
                  <a:pt x="1839" y="621"/>
                </a:moveTo>
                <a:cubicBezTo>
                  <a:pt x="1839" y="622"/>
                  <a:pt x="1839" y="622"/>
                  <a:pt x="1839" y="622"/>
                </a:cubicBezTo>
                <a:cubicBezTo>
                  <a:pt x="1840" y="622"/>
                  <a:pt x="1840" y="622"/>
                  <a:pt x="1840" y="622"/>
                </a:cubicBezTo>
                <a:cubicBezTo>
                  <a:pt x="1840" y="621"/>
                  <a:pt x="1840" y="621"/>
                  <a:pt x="1840" y="621"/>
                </a:cubicBezTo>
                <a:cubicBezTo>
                  <a:pt x="1840" y="621"/>
                  <a:pt x="1840" y="622"/>
                  <a:pt x="1839" y="622"/>
                </a:cubicBezTo>
                <a:cubicBezTo>
                  <a:pt x="1839" y="622"/>
                  <a:pt x="1839" y="622"/>
                  <a:pt x="1839" y="621"/>
                </a:cubicBezTo>
                <a:cubicBezTo>
                  <a:pt x="1839" y="621"/>
                  <a:pt x="1839" y="621"/>
                  <a:pt x="1839" y="621"/>
                </a:cubicBezTo>
                <a:cubicBezTo>
                  <a:pt x="1839" y="621"/>
                  <a:pt x="1839" y="621"/>
                  <a:pt x="1839" y="621"/>
                </a:cubicBezTo>
                <a:close/>
                <a:moveTo>
                  <a:pt x="1843" y="621"/>
                </a:moveTo>
                <a:cubicBezTo>
                  <a:pt x="1843" y="621"/>
                  <a:pt x="1843" y="621"/>
                  <a:pt x="1843" y="621"/>
                </a:cubicBezTo>
                <a:cubicBezTo>
                  <a:pt x="1843" y="621"/>
                  <a:pt x="1842" y="621"/>
                  <a:pt x="1842" y="621"/>
                </a:cubicBezTo>
                <a:cubicBezTo>
                  <a:pt x="1842" y="621"/>
                  <a:pt x="1842" y="621"/>
                  <a:pt x="1842" y="622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2"/>
                  <a:pt x="1842" y="623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2"/>
                  <a:pt x="1842" y="622"/>
                </a:cubicBezTo>
                <a:cubicBezTo>
                  <a:pt x="1842" y="622"/>
                  <a:pt x="1842" y="621"/>
                  <a:pt x="1843" y="621"/>
                </a:cubicBezTo>
                <a:cubicBezTo>
                  <a:pt x="1843" y="621"/>
                  <a:pt x="1843" y="621"/>
                  <a:pt x="1843" y="621"/>
                </a:cubicBezTo>
                <a:close/>
                <a:moveTo>
                  <a:pt x="1844" y="619"/>
                </a:moveTo>
                <a:cubicBezTo>
                  <a:pt x="1844" y="619"/>
                  <a:pt x="1844" y="619"/>
                  <a:pt x="1844" y="619"/>
                </a:cubicBezTo>
                <a:cubicBezTo>
                  <a:pt x="1844" y="619"/>
                  <a:pt x="1844" y="619"/>
                  <a:pt x="1844" y="619"/>
                </a:cubicBezTo>
                <a:cubicBezTo>
                  <a:pt x="1844" y="619"/>
                  <a:pt x="1844" y="619"/>
                  <a:pt x="1844" y="619"/>
                </a:cubicBezTo>
                <a:cubicBezTo>
                  <a:pt x="1844" y="620"/>
                  <a:pt x="1844" y="620"/>
                  <a:pt x="1844" y="620"/>
                </a:cubicBezTo>
                <a:cubicBezTo>
                  <a:pt x="1843" y="620"/>
                  <a:pt x="1843" y="620"/>
                  <a:pt x="1844" y="620"/>
                </a:cubicBezTo>
                <a:cubicBezTo>
                  <a:pt x="1844" y="621"/>
                  <a:pt x="1844" y="621"/>
                  <a:pt x="1844" y="621"/>
                </a:cubicBezTo>
                <a:cubicBezTo>
                  <a:pt x="1844" y="621"/>
                  <a:pt x="1844" y="621"/>
                  <a:pt x="1844" y="621"/>
                </a:cubicBezTo>
                <a:cubicBezTo>
                  <a:pt x="1844" y="621"/>
                  <a:pt x="1844" y="621"/>
                  <a:pt x="1843" y="622"/>
                </a:cubicBezTo>
                <a:cubicBezTo>
                  <a:pt x="1843" y="622"/>
                  <a:pt x="1843" y="622"/>
                  <a:pt x="1843" y="622"/>
                </a:cubicBezTo>
                <a:cubicBezTo>
                  <a:pt x="1844" y="622"/>
                  <a:pt x="1844" y="621"/>
                  <a:pt x="1844" y="621"/>
                </a:cubicBezTo>
                <a:cubicBezTo>
                  <a:pt x="1844" y="621"/>
                  <a:pt x="1844" y="621"/>
                  <a:pt x="1844" y="621"/>
                </a:cubicBezTo>
                <a:cubicBezTo>
                  <a:pt x="1844" y="621"/>
                  <a:pt x="1844" y="620"/>
                  <a:pt x="1844" y="620"/>
                </a:cubicBezTo>
                <a:cubicBezTo>
                  <a:pt x="1844" y="620"/>
                  <a:pt x="1844" y="620"/>
                  <a:pt x="1844" y="620"/>
                </a:cubicBezTo>
                <a:cubicBezTo>
                  <a:pt x="1844" y="620"/>
                  <a:pt x="1844" y="620"/>
                  <a:pt x="1844" y="619"/>
                </a:cubicBezTo>
                <a:close/>
                <a:moveTo>
                  <a:pt x="1843" y="620"/>
                </a:moveTo>
                <a:cubicBezTo>
                  <a:pt x="1843" y="620"/>
                  <a:pt x="1843" y="620"/>
                  <a:pt x="1844" y="620"/>
                </a:cubicBezTo>
                <a:cubicBezTo>
                  <a:pt x="1844" y="619"/>
                  <a:pt x="1844" y="619"/>
                  <a:pt x="1844" y="619"/>
                </a:cubicBezTo>
                <a:cubicBezTo>
                  <a:pt x="1843" y="619"/>
                  <a:pt x="1843" y="619"/>
                  <a:pt x="1843" y="619"/>
                </a:cubicBezTo>
                <a:cubicBezTo>
                  <a:pt x="1843" y="620"/>
                  <a:pt x="1843" y="620"/>
                  <a:pt x="1843" y="620"/>
                </a:cubicBezTo>
                <a:cubicBezTo>
                  <a:pt x="1843" y="620"/>
                  <a:pt x="1843" y="620"/>
                  <a:pt x="1843" y="620"/>
                </a:cubicBezTo>
                <a:cubicBezTo>
                  <a:pt x="1843" y="620"/>
                  <a:pt x="1843" y="620"/>
                  <a:pt x="1843" y="620"/>
                </a:cubicBezTo>
                <a:close/>
                <a:moveTo>
                  <a:pt x="1841" y="629"/>
                </a:moveTo>
                <a:cubicBezTo>
                  <a:pt x="1841" y="629"/>
                  <a:pt x="1841" y="629"/>
                  <a:pt x="1841" y="629"/>
                </a:cubicBezTo>
                <a:cubicBezTo>
                  <a:pt x="1841" y="629"/>
                  <a:pt x="1842" y="629"/>
                  <a:pt x="1841" y="630"/>
                </a:cubicBezTo>
                <a:cubicBezTo>
                  <a:pt x="1841" y="630"/>
                  <a:pt x="1841" y="630"/>
                  <a:pt x="1841" y="630"/>
                </a:cubicBezTo>
                <a:cubicBezTo>
                  <a:pt x="1841" y="630"/>
                  <a:pt x="1841" y="630"/>
                  <a:pt x="1841" y="631"/>
                </a:cubicBezTo>
                <a:cubicBezTo>
                  <a:pt x="1841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2"/>
                  <a:pt x="1842" y="632"/>
                  <a:pt x="1842" y="632"/>
                </a:cubicBezTo>
                <a:cubicBezTo>
                  <a:pt x="1842" y="633"/>
                  <a:pt x="1842" y="633"/>
                  <a:pt x="1842" y="633"/>
                </a:cubicBezTo>
                <a:cubicBezTo>
                  <a:pt x="1842" y="633"/>
                  <a:pt x="1842" y="633"/>
                  <a:pt x="1842" y="633"/>
                </a:cubicBezTo>
                <a:cubicBezTo>
                  <a:pt x="1842" y="633"/>
                  <a:pt x="1842" y="633"/>
                  <a:pt x="1842" y="632"/>
                </a:cubicBezTo>
                <a:cubicBezTo>
                  <a:pt x="1842" y="632"/>
                  <a:pt x="1842" y="632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1"/>
                  <a:pt x="1842" y="631"/>
                  <a:pt x="1842" y="631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31"/>
                  <a:pt x="1842" y="631"/>
                  <a:pt x="1842" y="630"/>
                </a:cubicBezTo>
                <a:cubicBezTo>
                  <a:pt x="1841" y="630"/>
                  <a:pt x="1842" y="630"/>
                  <a:pt x="1842" y="630"/>
                </a:cubicBezTo>
                <a:cubicBezTo>
                  <a:pt x="1842" y="630"/>
                  <a:pt x="1842" y="630"/>
                  <a:pt x="1842" y="630"/>
                </a:cubicBezTo>
                <a:cubicBezTo>
                  <a:pt x="1842" y="629"/>
                  <a:pt x="1842" y="629"/>
                  <a:pt x="1841" y="629"/>
                </a:cubicBezTo>
                <a:cubicBezTo>
                  <a:pt x="1841" y="629"/>
                  <a:pt x="1841" y="629"/>
                  <a:pt x="1841" y="629"/>
                </a:cubicBezTo>
                <a:cubicBezTo>
                  <a:pt x="1841" y="628"/>
                  <a:pt x="1841" y="628"/>
                  <a:pt x="1841" y="628"/>
                </a:cubicBezTo>
                <a:cubicBezTo>
                  <a:pt x="1841" y="628"/>
                  <a:pt x="1841" y="627"/>
                  <a:pt x="1841" y="627"/>
                </a:cubicBezTo>
                <a:cubicBezTo>
                  <a:pt x="1842" y="627"/>
                  <a:pt x="1841" y="627"/>
                  <a:pt x="1841" y="627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6"/>
                  <a:pt x="1842" y="626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3" y="625"/>
                  <a:pt x="1843" y="625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4"/>
                  <a:pt x="1842" y="624"/>
                  <a:pt x="1842" y="624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3" y="623"/>
                  <a:pt x="1843" y="623"/>
                  <a:pt x="1843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2" y="623"/>
                  <a:pt x="1842" y="623"/>
                </a:cubicBezTo>
                <a:cubicBezTo>
                  <a:pt x="1842" y="623"/>
                  <a:pt x="1841" y="623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1" y="624"/>
                  <a:pt x="1841" y="624"/>
                  <a:pt x="1841" y="624"/>
                </a:cubicBezTo>
                <a:cubicBezTo>
                  <a:pt x="1842" y="624"/>
                  <a:pt x="1842" y="625"/>
                  <a:pt x="1842" y="625"/>
                </a:cubicBezTo>
                <a:cubicBezTo>
                  <a:pt x="1842" y="624"/>
                  <a:pt x="1842" y="625"/>
                  <a:pt x="1842" y="625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2" y="625"/>
                  <a:pt x="1842" y="625"/>
                  <a:pt x="1842" y="625"/>
                </a:cubicBezTo>
                <a:cubicBezTo>
                  <a:pt x="1842" y="625"/>
                  <a:pt x="1842" y="625"/>
                  <a:pt x="1841" y="625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6"/>
                  <a:pt x="1841" y="626"/>
                </a:cubicBezTo>
                <a:cubicBezTo>
                  <a:pt x="1841" y="626"/>
                  <a:pt x="1841" y="627"/>
                  <a:pt x="1841" y="627"/>
                </a:cubicBezTo>
                <a:cubicBezTo>
                  <a:pt x="1841" y="627"/>
                  <a:pt x="1841" y="627"/>
                  <a:pt x="1841" y="627"/>
                </a:cubicBezTo>
                <a:cubicBezTo>
                  <a:pt x="1841" y="628"/>
                  <a:pt x="1841" y="628"/>
                  <a:pt x="1841" y="628"/>
                </a:cubicBezTo>
                <a:cubicBezTo>
                  <a:pt x="1841" y="628"/>
                  <a:pt x="1841" y="628"/>
                  <a:pt x="1841" y="628"/>
                </a:cubicBezTo>
                <a:cubicBezTo>
                  <a:pt x="1841" y="628"/>
                  <a:pt x="1841" y="628"/>
                  <a:pt x="1841" y="629"/>
                </a:cubicBezTo>
                <a:close/>
                <a:moveTo>
                  <a:pt x="1843" y="635"/>
                </a:moveTo>
                <a:cubicBezTo>
                  <a:pt x="1843" y="635"/>
                  <a:pt x="1843" y="635"/>
                  <a:pt x="1843" y="635"/>
                </a:cubicBezTo>
                <a:cubicBezTo>
                  <a:pt x="1843" y="635"/>
                  <a:pt x="1842" y="634"/>
                  <a:pt x="1842" y="634"/>
                </a:cubicBezTo>
                <a:cubicBezTo>
                  <a:pt x="1842" y="634"/>
                  <a:pt x="1842" y="634"/>
                  <a:pt x="1842" y="634"/>
                </a:cubicBezTo>
                <a:cubicBezTo>
                  <a:pt x="1842" y="634"/>
                  <a:pt x="1842" y="633"/>
                  <a:pt x="1842" y="633"/>
                </a:cubicBezTo>
                <a:cubicBezTo>
                  <a:pt x="1842" y="633"/>
                  <a:pt x="1842" y="633"/>
                  <a:pt x="1842" y="633"/>
                </a:cubicBezTo>
                <a:cubicBezTo>
                  <a:pt x="1842" y="633"/>
                  <a:pt x="1842" y="634"/>
                  <a:pt x="1842" y="634"/>
                </a:cubicBezTo>
                <a:cubicBezTo>
                  <a:pt x="1842" y="634"/>
                  <a:pt x="1842" y="634"/>
                  <a:pt x="1842" y="634"/>
                </a:cubicBezTo>
                <a:cubicBezTo>
                  <a:pt x="1842" y="635"/>
                  <a:pt x="1842" y="635"/>
                  <a:pt x="1843" y="635"/>
                </a:cubicBezTo>
                <a:cubicBezTo>
                  <a:pt x="1843" y="635"/>
                  <a:pt x="1843" y="635"/>
                  <a:pt x="1843" y="635"/>
                </a:cubicBezTo>
                <a:close/>
                <a:moveTo>
                  <a:pt x="1843" y="636"/>
                </a:moveTo>
                <a:cubicBezTo>
                  <a:pt x="1844" y="636"/>
                  <a:pt x="1844" y="636"/>
                  <a:pt x="1844" y="636"/>
                </a:cubicBezTo>
                <a:cubicBezTo>
                  <a:pt x="1844" y="636"/>
                  <a:pt x="1844" y="636"/>
                  <a:pt x="1844" y="636"/>
                </a:cubicBezTo>
                <a:cubicBezTo>
                  <a:pt x="1843" y="636"/>
                  <a:pt x="1843" y="636"/>
                  <a:pt x="1843" y="636"/>
                </a:cubicBezTo>
                <a:cubicBezTo>
                  <a:pt x="1843" y="636"/>
                  <a:pt x="1843" y="636"/>
                  <a:pt x="1843" y="636"/>
                </a:cubicBezTo>
                <a:cubicBezTo>
                  <a:pt x="1843" y="636"/>
                  <a:pt x="1843" y="636"/>
                  <a:pt x="1843" y="636"/>
                </a:cubicBezTo>
                <a:close/>
                <a:moveTo>
                  <a:pt x="1846" y="638"/>
                </a:moveTo>
                <a:cubicBezTo>
                  <a:pt x="1846" y="638"/>
                  <a:pt x="1846" y="638"/>
                  <a:pt x="1846" y="638"/>
                </a:cubicBezTo>
                <a:cubicBezTo>
                  <a:pt x="1846" y="637"/>
                  <a:pt x="1846" y="637"/>
                  <a:pt x="1846" y="637"/>
                </a:cubicBezTo>
                <a:cubicBezTo>
                  <a:pt x="1846" y="637"/>
                  <a:pt x="1846" y="637"/>
                  <a:pt x="1846" y="637"/>
                </a:cubicBezTo>
                <a:cubicBezTo>
                  <a:pt x="1846" y="637"/>
                  <a:pt x="1846" y="637"/>
                  <a:pt x="1845" y="636"/>
                </a:cubicBezTo>
                <a:cubicBezTo>
                  <a:pt x="1845" y="636"/>
                  <a:pt x="1845" y="636"/>
                  <a:pt x="1845" y="636"/>
                </a:cubicBezTo>
                <a:cubicBezTo>
                  <a:pt x="1844" y="636"/>
                  <a:pt x="1844" y="636"/>
                  <a:pt x="1844" y="636"/>
                </a:cubicBezTo>
                <a:cubicBezTo>
                  <a:pt x="1844" y="636"/>
                  <a:pt x="1844" y="636"/>
                  <a:pt x="1844" y="636"/>
                </a:cubicBezTo>
                <a:cubicBezTo>
                  <a:pt x="1844" y="636"/>
                  <a:pt x="1844" y="636"/>
                  <a:pt x="1845" y="636"/>
                </a:cubicBezTo>
                <a:cubicBezTo>
                  <a:pt x="1845" y="636"/>
                  <a:pt x="1845" y="636"/>
                  <a:pt x="1845" y="637"/>
                </a:cubicBezTo>
                <a:cubicBezTo>
                  <a:pt x="1845" y="637"/>
                  <a:pt x="1846" y="637"/>
                  <a:pt x="1846" y="637"/>
                </a:cubicBezTo>
                <a:cubicBezTo>
                  <a:pt x="1846" y="637"/>
                  <a:pt x="1846" y="637"/>
                  <a:pt x="1846" y="637"/>
                </a:cubicBezTo>
                <a:cubicBezTo>
                  <a:pt x="1846" y="637"/>
                  <a:pt x="1846" y="637"/>
                  <a:pt x="1846" y="638"/>
                </a:cubicBezTo>
                <a:cubicBezTo>
                  <a:pt x="1846" y="638"/>
                  <a:pt x="1846" y="638"/>
                  <a:pt x="1846" y="638"/>
                </a:cubicBezTo>
                <a:close/>
                <a:moveTo>
                  <a:pt x="1845" y="638"/>
                </a:moveTo>
                <a:cubicBezTo>
                  <a:pt x="1845" y="638"/>
                  <a:pt x="1845" y="639"/>
                  <a:pt x="1845" y="639"/>
                </a:cubicBezTo>
                <a:cubicBezTo>
                  <a:pt x="1845" y="639"/>
                  <a:pt x="1845" y="639"/>
                  <a:pt x="1845" y="639"/>
                </a:cubicBezTo>
                <a:cubicBezTo>
                  <a:pt x="1845" y="639"/>
                  <a:pt x="1846" y="639"/>
                  <a:pt x="1846" y="639"/>
                </a:cubicBezTo>
                <a:cubicBezTo>
                  <a:pt x="1846" y="639"/>
                  <a:pt x="1846" y="639"/>
                  <a:pt x="1846" y="639"/>
                </a:cubicBezTo>
                <a:cubicBezTo>
                  <a:pt x="1846" y="639"/>
                  <a:pt x="1846" y="639"/>
                  <a:pt x="1846" y="638"/>
                </a:cubicBezTo>
                <a:cubicBezTo>
                  <a:pt x="1846" y="638"/>
                  <a:pt x="1846" y="638"/>
                  <a:pt x="1846" y="638"/>
                </a:cubicBezTo>
                <a:cubicBezTo>
                  <a:pt x="1846" y="638"/>
                  <a:pt x="1846" y="639"/>
                  <a:pt x="1846" y="639"/>
                </a:cubicBezTo>
                <a:cubicBezTo>
                  <a:pt x="1846" y="639"/>
                  <a:pt x="1846" y="639"/>
                  <a:pt x="1846" y="639"/>
                </a:cubicBezTo>
                <a:cubicBezTo>
                  <a:pt x="1846" y="639"/>
                  <a:pt x="1845" y="639"/>
                  <a:pt x="1845" y="639"/>
                </a:cubicBezTo>
                <a:cubicBezTo>
                  <a:pt x="1845" y="639"/>
                  <a:pt x="1845" y="639"/>
                  <a:pt x="1845" y="639"/>
                </a:cubicBezTo>
                <a:cubicBezTo>
                  <a:pt x="1845" y="639"/>
                  <a:pt x="1845" y="638"/>
                  <a:pt x="1845" y="638"/>
                </a:cubicBezTo>
                <a:close/>
                <a:moveTo>
                  <a:pt x="1848" y="640"/>
                </a:moveTo>
                <a:cubicBezTo>
                  <a:pt x="1848" y="640"/>
                  <a:pt x="1848" y="639"/>
                  <a:pt x="1848" y="640"/>
                </a:cubicBezTo>
                <a:cubicBezTo>
                  <a:pt x="1847" y="640"/>
                  <a:pt x="1847" y="640"/>
                  <a:pt x="1847" y="640"/>
                </a:cubicBezTo>
                <a:cubicBezTo>
                  <a:pt x="1847" y="640"/>
                  <a:pt x="1848" y="641"/>
                  <a:pt x="1848" y="640"/>
                </a:cubicBezTo>
                <a:close/>
                <a:moveTo>
                  <a:pt x="1848" y="639"/>
                </a:moveTo>
                <a:cubicBezTo>
                  <a:pt x="1848" y="639"/>
                  <a:pt x="1848" y="639"/>
                  <a:pt x="1848" y="639"/>
                </a:cubicBezTo>
                <a:cubicBezTo>
                  <a:pt x="1848" y="639"/>
                  <a:pt x="1848" y="639"/>
                  <a:pt x="1848" y="639"/>
                </a:cubicBezTo>
                <a:cubicBezTo>
                  <a:pt x="1848" y="639"/>
                  <a:pt x="1848" y="639"/>
                  <a:pt x="1848" y="638"/>
                </a:cubicBezTo>
                <a:cubicBezTo>
                  <a:pt x="1848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8"/>
                  <a:pt x="1847" y="638"/>
                </a:cubicBezTo>
                <a:cubicBezTo>
                  <a:pt x="1847" y="638"/>
                  <a:pt x="1847" y="639"/>
                  <a:pt x="1848" y="639"/>
                </a:cubicBezTo>
                <a:close/>
                <a:moveTo>
                  <a:pt x="1849" y="639"/>
                </a:moveTo>
                <a:cubicBezTo>
                  <a:pt x="1849" y="639"/>
                  <a:pt x="1849" y="639"/>
                  <a:pt x="1849" y="640"/>
                </a:cubicBezTo>
                <a:cubicBezTo>
                  <a:pt x="1849" y="639"/>
                  <a:pt x="1849" y="639"/>
                  <a:pt x="1849" y="639"/>
                </a:cubicBezTo>
                <a:cubicBezTo>
                  <a:pt x="1849" y="639"/>
                  <a:pt x="1849" y="639"/>
                  <a:pt x="1849" y="639"/>
                </a:cubicBezTo>
                <a:cubicBezTo>
                  <a:pt x="1849" y="639"/>
                  <a:pt x="1849" y="639"/>
                  <a:pt x="1849" y="639"/>
                </a:cubicBezTo>
                <a:cubicBezTo>
                  <a:pt x="1848" y="639"/>
                  <a:pt x="1848" y="639"/>
                  <a:pt x="1848" y="639"/>
                </a:cubicBezTo>
                <a:cubicBezTo>
                  <a:pt x="1849" y="639"/>
                  <a:pt x="1849" y="639"/>
                  <a:pt x="1849" y="639"/>
                </a:cubicBezTo>
                <a:close/>
                <a:moveTo>
                  <a:pt x="1850" y="640"/>
                </a:move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ubicBezTo>
                  <a:pt x="1850" y="640"/>
                  <a:pt x="1850" y="640"/>
                  <a:pt x="1850" y="640"/>
                </a:cubicBezTo>
                <a:close/>
                <a:moveTo>
                  <a:pt x="1851" y="643"/>
                </a:moveTo>
                <a:cubicBezTo>
                  <a:pt x="1851" y="643"/>
                  <a:pt x="1851" y="643"/>
                  <a:pt x="1851" y="643"/>
                </a:cubicBezTo>
                <a:cubicBezTo>
                  <a:pt x="1851" y="643"/>
                  <a:pt x="1851" y="643"/>
                  <a:pt x="1851" y="643"/>
                </a:cubicBezTo>
                <a:cubicBezTo>
                  <a:pt x="1851" y="642"/>
                  <a:pt x="1851" y="642"/>
                  <a:pt x="1851" y="642"/>
                </a:cubicBezTo>
                <a:cubicBezTo>
                  <a:pt x="1851" y="642"/>
                  <a:pt x="1851" y="642"/>
                  <a:pt x="1851" y="641"/>
                </a:cubicBezTo>
                <a:cubicBezTo>
                  <a:pt x="1851" y="641"/>
                  <a:pt x="1851" y="641"/>
                  <a:pt x="1851" y="641"/>
                </a:cubicBezTo>
                <a:cubicBezTo>
                  <a:pt x="1851" y="641"/>
                  <a:pt x="1851" y="641"/>
                  <a:pt x="1851" y="641"/>
                </a:cubicBezTo>
                <a:cubicBezTo>
                  <a:pt x="1851" y="641"/>
                  <a:pt x="1851" y="641"/>
                  <a:pt x="1851" y="641"/>
                </a:cubicBezTo>
                <a:cubicBezTo>
                  <a:pt x="1851" y="642"/>
                  <a:pt x="1851" y="642"/>
                  <a:pt x="1851" y="642"/>
                </a:cubicBezTo>
                <a:cubicBezTo>
                  <a:pt x="1851" y="642"/>
                  <a:pt x="1851" y="642"/>
                  <a:pt x="1851" y="643"/>
                </a:cubicBezTo>
                <a:cubicBezTo>
                  <a:pt x="1851" y="643"/>
                  <a:pt x="1851" y="643"/>
                  <a:pt x="1851" y="643"/>
                </a:cubicBezTo>
                <a:close/>
                <a:moveTo>
                  <a:pt x="1855" y="635"/>
                </a:moveTo>
                <a:cubicBezTo>
                  <a:pt x="1855" y="635"/>
                  <a:pt x="1855" y="635"/>
                  <a:pt x="1856" y="636"/>
                </a:cubicBezTo>
                <a:cubicBezTo>
                  <a:pt x="1856" y="636"/>
                  <a:pt x="1856" y="635"/>
                  <a:pt x="1856" y="635"/>
                </a:cubicBezTo>
                <a:cubicBezTo>
                  <a:pt x="1856" y="635"/>
                  <a:pt x="1856" y="634"/>
                  <a:pt x="1855" y="635"/>
                </a:cubicBezTo>
                <a:close/>
                <a:moveTo>
                  <a:pt x="1858" y="637"/>
                </a:moveTo>
                <a:cubicBezTo>
                  <a:pt x="1858" y="637"/>
                  <a:pt x="1858" y="637"/>
                  <a:pt x="1858" y="637"/>
                </a:cubicBezTo>
                <a:cubicBezTo>
                  <a:pt x="1858" y="637"/>
                  <a:pt x="1858" y="636"/>
                  <a:pt x="1858" y="636"/>
                </a:cubicBezTo>
                <a:cubicBezTo>
                  <a:pt x="1858" y="636"/>
                  <a:pt x="1858" y="636"/>
                  <a:pt x="1858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8" y="636"/>
                  <a:pt x="1858" y="636"/>
                  <a:pt x="1858" y="636"/>
                </a:cubicBezTo>
                <a:cubicBezTo>
                  <a:pt x="1858" y="636"/>
                  <a:pt x="1858" y="636"/>
                  <a:pt x="1858" y="637"/>
                </a:cubicBezTo>
                <a:cubicBezTo>
                  <a:pt x="1858" y="637"/>
                  <a:pt x="1858" y="637"/>
                  <a:pt x="1858" y="637"/>
                </a:cubicBezTo>
                <a:cubicBezTo>
                  <a:pt x="1858" y="637"/>
                  <a:pt x="1858" y="637"/>
                  <a:pt x="1858" y="637"/>
                </a:cubicBezTo>
                <a:cubicBezTo>
                  <a:pt x="1857" y="637"/>
                  <a:pt x="1857" y="637"/>
                  <a:pt x="1857" y="637"/>
                </a:cubicBezTo>
                <a:cubicBezTo>
                  <a:pt x="1857" y="637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7" y="636"/>
                  <a:pt x="1857" y="636"/>
                  <a:pt x="1857" y="636"/>
                </a:cubicBezTo>
                <a:cubicBezTo>
                  <a:pt x="1856" y="636"/>
                  <a:pt x="1857" y="636"/>
                  <a:pt x="1857" y="637"/>
                </a:cubicBezTo>
                <a:cubicBezTo>
                  <a:pt x="1857" y="637"/>
                  <a:pt x="1857" y="637"/>
                  <a:pt x="1857" y="637"/>
                </a:cubicBezTo>
                <a:cubicBezTo>
                  <a:pt x="1857" y="637"/>
                  <a:pt x="1857" y="637"/>
                  <a:pt x="1858" y="637"/>
                </a:cubicBezTo>
                <a:cubicBezTo>
                  <a:pt x="1858" y="637"/>
                  <a:pt x="1858" y="637"/>
                  <a:pt x="1858" y="637"/>
                </a:cubicBezTo>
                <a:close/>
                <a:moveTo>
                  <a:pt x="1858" y="637"/>
                </a:moveTo>
                <a:cubicBezTo>
                  <a:pt x="1858" y="637"/>
                  <a:pt x="1858" y="638"/>
                  <a:pt x="1858" y="638"/>
                </a:cubicBezTo>
                <a:cubicBezTo>
                  <a:pt x="1859" y="637"/>
                  <a:pt x="1859" y="637"/>
                  <a:pt x="1858" y="637"/>
                </a:cubicBezTo>
                <a:close/>
                <a:moveTo>
                  <a:pt x="1840" y="634"/>
                </a:moveTo>
                <a:cubicBezTo>
                  <a:pt x="1840" y="633"/>
                  <a:pt x="1840" y="633"/>
                  <a:pt x="1840" y="633"/>
                </a:cubicBezTo>
                <a:cubicBezTo>
                  <a:pt x="1840" y="634"/>
                  <a:pt x="1840" y="634"/>
                  <a:pt x="1840" y="634"/>
                </a:cubicBezTo>
                <a:cubicBezTo>
                  <a:pt x="1840" y="633"/>
                  <a:pt x="1840" y="633"/>
                  <a:pt x="1840" y="633"/>
                </a:cubicBezTo>
                <a:cubicBezTo>
                  <a:pt x="1840" y="633"/>
                  <a:pt x="1840" y="633"/>
                  <a:pt x="1840" y="633"/>
                </a:cubicBezTo>
                <a:cubicBezTo>
                  <a:pt x="1840" y="632"/>
                  <a:pt x="1840" y="632"/>
                  <a:pt x="1840" y="632"/>
                </a:cubicBezTo>
                <a:cubicBezTo>
                  <a:pt x="1840" y="632"/>
                  <a:pt x="1840" y="632"/>
                  <a:pt x="1840" y="632"/>
                </a:cubicBezTo>
                <a:cubicBezTo>
                  <a:pt x="1840" y="632"/>
                  <a:pt x="1840" y="632"/>
                  <a:pt x="1840" y="633"/>
                </a:cubicBezTo>
                <a:cubicBezTo>
                  <a:pt x="1840" y="633"/>
                  <a:pt x="1840" y="633"/>
                  <a:pt x="1840" y="633"/>
                </a:cubicBezTo>
                <a:cubicBezTo>
                  <a:pt x="1840" y="633"/>
                  <a:pt x="1840" y="634"/>
                  <a:pt x="1840" y="634"/>
                </a:cubicBezTo>
                <a:cubicBezTo>
                  <a:pt x="1840" y="634"/>
                  <a:pt x="1840" y="634"/>
                  <a:pt x="1840" y="634"/>
                </a:cubicBezTo>
                <a:close/>
                <a:moveTo>
                  <a:pt x="1841" y="635"/>
                </a:moveTo>
                <a:cubicBezTo>
                  <a:pt x="1841" y="635"/>
                  <a:pt x="1841" y="635"/>
                  <a:pt x="1840" y="635"/>
                </a:cubicBezTo>
                <a:cubicBezTo>
                  <a:pt x="1840" y="635"/>
                  <a:pt x="1840" y="635"/>
                  <a:pt x="1841" y="635"/>
                </a:cubicBezTo>
                <a:close/>
                <a:moveTo>
                  <a:pt x="1842" y="636"/>
                </a:moveTo>
                <a:cubicBezTo>
                  <a:pt x="1842" y="636"/>
                  <a:pt x="1842" y="636"/>
                  <a:pt x="1842" y="636"/>
                </a:cubicBezTo>
                <a:cubicBezTo>
                  <a:pt x="1842" y="636"/>
                  <a:pt x="1842" y="636"/>
                  <a:pt x="1842" y="636"/>
                </a:cubicBezTo>
                <a:close/>
                <a:moveTo>
                  <a:pt x="1842" y="637"/>
                </a:moveTo>
                <a:cubicBezTo>
                  <a:pt x="1842" y="637"/>
                  <a:pt x="1842" y="637"/>
                  <a:pt x="1842" y="637"/>
                </a:cubicBezTo>
                <a:cubicBezTo>
                  <a:pt x="1842" y="637"/>
                  <a:pt x="1842" y="637"/>
                  <a:pt x="1842" y="637"/>
                </a:cubicBezTo>
                <a:cubicBezTo>
                  <a:pt x="1843" y="637"/>
                  <a:pt x="1843" y="636"/>
                  <a:pt x="1843" y="636"/>
                </a:cubicBezTo>
                <a:cubicBezTo>
                  <a:pt x="1843" y="636"/>
                  <a:pt x="1843" y="636"/>
                  <a:pt x="1843" y="636"/>
                </a:cubicBezTo>
                <a:cubicBezTo>
                  <a:pt x="1843" y="636"/>
                  <a:pt x="1843" y="636"/>
                  <a:pt x="1842" y="637"/>
                </a:cubicBezTo>
                <a:cubicBezTo>
                  <a:pt x="1842" y="637"/>
                  <a:pt x="1842" y="637"/>
                  <a:pt x="1842" y="637"/>
                </a:cubicBezTo>
                <a:cubicBezTo>
                  <a:pt x="1842" y="637"/>
                  <a:pt x="1842" y="637"/>
                  <a:pt x="1842" y="637"/>
                </a:cubicBezTo>
                <a:cubicBezTo>
                  <a:pt x="1841" y="637"/>
                  <a:pt x="1841" y="637"/>
                  <a:pt x="1841" y="637"/>
                </a:cubicBezTo>
                <a:cubicBezTo>
                  <a:pt x="1841" y="637"/>
                  <a:pt x="1841" y="637"/>
                  <a:pt x="1841" y="637"/>
                </a:cubicBezTo>
                <a:cubicBezTo>
                  <a:pt x="1841" y="637"/>
                  <a:pt x="1842" y="637"/>
                  <a:pt x="1842" y="637"/>
                </a:cubicBezTo>
                <a:close/>
                <a:moveTo>
                  <a:pt x="1840" y="630"/>
                </a:moveTo>
                <a:cubicBezTo>
                  <a:pt x="1840" y="630"/>
                  <a:pt x="1840" y="630"/>
                  <a:pt x="1840" y="630"/>
                </a:cubicBezTo>
                <a:cubicBezTo>
                  <a:pt x="1840" y="631"/>
                  <a:pt x="1840" y="631"/>
                  <a:pt x="1840" y="631"/>
                </a:cubicBezTo>
                <a:cubicBezTo>
                  <a:pt x="1840" y="631"/>
                  <a:pt x="1841" y="631"/>
                  <a:pt x="1840" y="630"/>
                </a:cubicBezTo>
                <a:close/>
                <a:moveTo>
                  <a:pt x="1840" y="629"/>
                </a:moveTo>
                <a:cubicBezTo>
                  <a:pt x="1840" y="629"/>
                  <a:pt x="1840" y="629"/>
                  <a:pt x="1840" y="629"/>
                </a:cubicBezTo>
                <a:cubicBezTo>
                  <a:pt x="1840" y="629"/>
                  <a:pt x="1840" y="629"/>
                  <a:pt x="1840" y="629"/>
                </a:cubicBezTo>
                <a:cubicBezTo>
                  <a:pt x="1840" y="629"/>
                  <a:pt x="1840" y="628"/>
                  <a:pt x="1840" y="628"/>
                </a:cubicBezTo>
                <a:cubicBezTo>
                  <a:pt x="1840" y="628"/>
                  <a:pt x="1840" y="628"/>
                  <a:pt x="1840" y="628"/>
                </a:cubicBezTo>
                <a:cubicBezTo>
                  <a:pt x="1840" y="628"/>
                  <a:pt x="1840" y="628"/>
                  <a:pt x="1840" y="628"/>
                </a:cubicBezTo>
                <a:cubicBezTo>
                  <a:pt x="1840" y="628"/>
                  <a:pt x="1840" y="628"/>
                  <a:pt x="1840" y="628"/>
                </a:cubicBezTo>
                <a:cubicBezTo>
                  <a:pt x="1840" y="628"/>
                  <a:pt x="1840" y="628"/>
                  <a:pt x="1840" y="629"/>
                </a:cubicBezTo>
                <a:cubicBezTo>
                  <a:pt x="1840" y="629"/>
                  <a:pt x="1840" y="629"/>
                  <a:pt x="1840" y="629"/>
                </a:cubicBezTo>
                <a:cubicBezTo>
                  <a:pt x="1840" y="629"/>
                  <a:pt x="1840" y="629"/>
                  <a:pt x="1840" y="629"/>
                </a:cubicBezTo>
                <a:close/>
                <a:moveTo>
                  <a:pt x="1839" y="624"/>
                </a:moveTo>
                <a:cubicBezTo>
                  <a:pt x="1839" y="624"/>
                  <a:pt x="1839" y="624"/>
                  <a:pt x="1839" y="624"/>
                </a:cubicBezTo>
                <a:cubicBezTo>
                  <a:pt x="1839" y="624"/>
                  <a:pt x="1839" y="624"/>
                  <a:pt x="1839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9" y="623"/>
                  <a:pt x="1839" y="623"/>
                  <a:pt x="1839" y="623"/>
                </a:cubicBezTo>
                <a:cubicBezTo>
                  <a:pt x="1838" y="624"/>
                  <a:pt x="1838" y="624"/>
                  <a:pt x="1839" y="624"/>
                </a:cubicBezTo>
                <a:cubicBezTo>
                  <a:pt x="1839" y="624"/>
                  <a:pt x="1839" y="624"/>
                  <a:pt x="1839" y="624"/>
                </a:cubicBezTo>
                <a:close/>
                <a:moveTo>
                  <a:pt x="1839" y="625"/>
                </a:move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ubicBezTo>
                  <a:pt x="1839" y="625"/>
                  <a:pt x="1839" y="625"/>
                  <a:pt x="1839" y="625"/>
                </a:cubicBezTo>
                <a:close/>
                <a:moveTo>
                  <a:pt x="1840" y="627"/>
                </a:moveTo>
                <a:cubicBezTo>
                  <a:pt x="1840" y="627"/>
                  <a:pt x="1840" y="627"/>
                  <a:pt x="1840" y="627"/>
                </a:cubicBezTo>
                <a:cubicBezTo>
                  <a:pt x="1840" y="626"/>
                  <a:pt x="1840" y="626"/>
                  <a:pt x="1840" y="626"/>
                </a:cubicBezTo>
                <a:cubicBezTo>
                  <a:pt x="1840" y="626"/>
                  <a:pt x="1840" y="627"/>
                  <a:pt x="1840" y="627"/>
                </a:cubicBezTo>
                <a:cubicBezTo>
                  <a:pt x="1840" y="626"/>
                  <a:pt x="1839" y="626"/>
                  <a:pt x="1839" y="626"/>
                </a:cubicBezTo>
                <a:cubicBezTo>
                  <a:pt x="1839" y="626"/>
                  <a:pt x="1839" y="626"/>
                  <a:pt x="1839" y="626"/>
                </a:cubicBezTo>
                <a:cubicBezTo>
                  <a:pt x="1839" y="626"/>
                  <a:pt x="1839" y="626"/>
                  <a:pt x="1839" y="626"/>
                </a:cubicBezTo>
                <a:cubicBezTo>
                  <a:pt x="1839" y="626"/>
                  <a:pt x="1839" y="626"/>
                  <a:pt x="1839" y="626"/>
                </a:cubicBezTo>
                <a:cubicBezTo>
                  <a:pt x="1839" y="627"/>
                  <a:pt x="1840" y="627"/>
                  <a:pt x="1840" y="627"/>
                </a:cubicBezTo>
                <a:close/>
                <a:moveTo>
                  <a:pt x="1844" y="606"/>
                </a:moveTo>
                <a:cubicBezTo>
                  <a:pt x="1844" y="606"/>
                  <a:pt x="1844" y="606"/>
                  <a:pt x="1844" y="606"/>
                </a:cubicBezTo>
                <a:cubicBezTo>
                  <a:pt x="1844" y="606"/>
                  <a:pt x="1844" y="605"/>
                  <a:pt x="1844" y="605"/>
                </a:cubicBezTo>
                <a:cubicBezTo>
                  <a:pt x="1844" y="605"/>
                  <a:pt x="1844" y="605"/>
                  <a:pt x="1844" y="605"/>
                </a:cubicBezTo>
                <a:cubicBezTo>
                  <a:pt x="1844" y="605"/>
                  <a:pt x="1844" y="606"/>
                  <a:pt x="1844" y="606"/>
                </a:cubicBezTo>
                <a:cubicBezTo>
                  <a:pt x="1844" y="606"/>
                  <a:pt x="1844" y="606"/>
                  <a:pt x="1844" y="606"/>
                </a:cubicBezTo>
                <a:close/>
                <a:moveTo>
                  <a:pt x="1845" y="608"/>
                </a:moveTo>
                <a:cubicBezTo>
                  <a:pt x="1845" y="607"/>
                  <a:pt x="1845" y="607"/>
                  <a:pt x="1845" y="607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ubicBezTo>
                  <a:pt x="1845" y="608"/>
                  <a:pt x="1845" y="608"/>
                  <a:pt x="1845" y="608"/>
                </a:cubicBezTo>
                <a:close/>
                <a:moveTo>
                  <a:pt x="1846" y="607"/>
                </a:moveTo>
                <a:cubicBezTo>
                  <a:pt x="1846" y="607"/>
                  <a:pt x="1846" y="607"/>
                  <a:pt x="1846" y="607"/>
                </a:cubicBezTo>
                <a:cubicBezTo>
                  <a:pt x="1846" y="607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6" y="606"/>
                  <a:pt x="1846" y="606"/>
                </a:cubicBezTo>
                <a:cubicBezTo>
                  <a:pt x="1846" y="606"/>
                  <a:pt x="1845" y="607"/>
                  <a:pt x="1846" y="607"/>
                </a:cubicBezTo>
                <a:close/>
                <a:moveTo>
                  <a:pt x="1842" y="603"/>
                </a:move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ubicBezTo>
                  <a:pt x="1842" y="603"/>
                  <a:pt x="1842" y="603"/>
                  <a:pt x="1842" y="603"/>
                </a:cubicBezTo>
                <a:close/>
                <a:moveTo>
                  <a:pt x="1844" y="609"/>
                </a:moveTo>
                <a:cubicBezTo>
                  <a:pt x="1844" y="609"/>
                  <a:pt x="1844" y="609"/>
                  <a:pt x="1844" y="609"/>
                </a:cubicBezTo>
                <a:cubicBezTo>
                  <a:pt x="1844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4" y="609"/>
                  <a:pt x="1844" y="608"/>
                </a:cubicBezTo>
                <a:cubicBezTo>
                  <a:pt x="1844" y="608"/>
                  <a:pt x="1844" y="608"/>
                  <a:pt x="1844" y="607"/>
                </a:cubicBezTo>
                <a:cubicBezTo>
                  <a:pt x="1844" y="607"/>
                  <a:pt x="1844" y="607"/>
                  <a:pt x="1844" y="607"/>
                </a:cubicBezTo>
                <a:cubicBezTo>
                  <a:pt x="1844" y="607"/>
                  <a:pt x="1844" y="607"/>
                  <a:pt x="1844" y="607"/>
                </a:cubicBezTo>
                <a:cubicBezTo>
                  <a:pt x="1844" y="607"/>
                  <a:pt x="1844" y="607"/>
                  <a:pt x="1844" y="608"/>
                </a:cubicBezTo>
                <a:cubicBezTo>
                  <a:pt x="1844" y="608"/>
                  <a:pt x="1844" y="608"/>
                  <a:pt x="1844" y="608"/>
                </a:cubicBezTo>
                <a:cubicBezTo>
                  <a:pt x="1844" y="608"/>
                  <a:pt x="1843" y="608"/>
                  <a:pt x="1843" y="609"/>
                </a:cubicBezTo>
                <a:cubicBezTo>
                  <a:pt x="1843" y="609"/>
                  <a:pt x="1843" y="609"/>
                  <a:pt x="1842" y="609"/>
                </a:cubicBezTo>
                <a:cubicBezTo>
                  <a:pt x="1842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09"/>
                </a:cubicBezTo>
                <a:cubicBezTo>
                  <a:pt x="1843" y="609"/>
                  <a:pt x="1843" y="609"/>
                  <a:pt x="1843" y="610"/>
                </a:cubicBezTo>
                <a:cubicBezTo>
                  <a:pt x="1843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09"/>
                  <a:pt x="1842" y="609"/>
                </a:cubicBezTo>
                <a:cubicBezTo>
                  <a:pt x="1842" y="609"/>
                  <a:pt x="1842" y="609"/>
                  <a:pt x="1842" y="609"/>
                </a:cubicBezTo>
                <a:cubicBezTo>
                  <a:pt x="1841" y="609"/>
                  <a:pt x="1841" y="609"/>
                  <a:pt x="1841" y="610"/>
                </a:cubicBezTo>
                <a:cubicBezTo>
                  <a:pt x="1841" y="610"/>
                  <a:pt x="1841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2" y="610"/>
                  <a:pt x="1842" y="610"/>
                  <a:pt x="1842" y="610"/>
                </a:cubicBezTo>
                <a:cubicBezTo>
                  <a:pt x="1843" y="610"/>
                  <a:pt x="1843" y="610"/>
                  <a:pt x="1843" y="610"/>
                </a:cubicBezTo>
                <a:cubicBezTo>
                  <a:pt x="1843" y="610"/>
                  <a:pt x="1843" y="609"/>
                  <a:pt x="1843" y="609"/>
                </a:cubicBezTo>
                <a:cubicBezTo>
                  <a:pt x="1843" y="609"/>
                  <a:pt x="1844" y="609"/>
                  <a:pt x="1844" y="609"/>
                </a:cubicBezTo>
                <a:close/>
                <a:moveTo>
                  <a:pt x="1841" y="609"/>
                </a:moveTo>
                <a:cubicBezTo>
                  <a:pt x="1841" y="609"/>
                  <a:pt x="1841" y="609"/>
                  <a:pt x="1841" y="609"/>
                </a:cubicBezTo>
                <a:cubicBezTo>
                  <a:pt x="1841" y="609"/>
                  <a:pt x="1841" y="609"/>
                  <a:pt x="1841" y="609"/>
                </a:cubicBezTo>
                <a:close/>
                <a:moveTo>
                  <a:pt x="1834" y="610"/>
                </a:moveTo>
                <a:cubicBezTo>
                  <a:pt x="1834" y="609"/>
                  <a:pt x="1833" y="610"/>
                  <a:pt x="1833" y="610"/>
                </a:cubicBezTo>
                <a:cubicBezTo>
                  <a:pt x="1833" y="610"/>
                  <a:pt x="1833" y="610"/>
                  <a:pt x="1833" y="610"/>
                </a:cubicBezTo>
                <a:cubicBezTo>
                  <a:pt x="1834" y="610"/>
                  <a:pt x="1834" y="610"/>
                  <a:pt x="1834" y="610"/>
                </a:cubicBezTo>
                <a:close/>
                <a:moveTo>
                  <a:pt x="1834" y="611"/>
                </a:moveTo>
                <a:cubicBezTo>
                  <a:pt x="1834" y="611"/>
                  <a:pt x="1834" y="611"/>
                  <a:pt x="1834" y="610"/>
                </a:cubicBezTo>
                <a:cubicBezTo>
                  <a:pt x="1834" y="610"/>
                  <a:pt x="1835" y="609"/>
                  <a:pt x="1834" y="610"/>
                </a:cubicBezTo>
                <a:cubicBezTo>
                  <a:pt x="1834" y="610"/>
                  <a:pt x="1834" y="610"/>
                  <a:pt x="1834" y="610"/>
                </a:cubicBezTo>
                <a:cubicBezTo>
                  <a:pt x="1834" y="611"/>
                  <a:pt x="1834" y="611"/>
                  <a:pt x="1834" y="611"/>
                </a:cubicBezTo>
                <a:cubicBezTo>
                  <a:pt x="1833" y="611"/>
                  <a:pt x="1833" y="611"/>
                  <a:pt x="1833" y="611"/>
                </a:cubicBezTo>
                <a:cubicBezTo>
                  <a:pt x="1833" y="611"/>
                  <a:pt x="1834" y="612"/>
                  <a:pt x="1834" y="611"/>
                </a:cubicBezTo>
                <a:close/>
                <a:moveTo>
                  <a:pt x="1833" y="612"/>
                </a:moveTo>
                <a:cubicBezTo>
                  <a:pt x="1833" y="612"/>
                  <a:pt x="1833" y="612"/>
                  <a:pt x="1833" y="612"/>
                </a:cubicBezTo>
                <a:cubicBezTo>
                  <a:pt x="1833" y="612"/>
                  <a:pt x="1833" y="612"/>
                  <a:pt x="1833" y="612"/>
                </a:cubicBezTo>
                <a:cubicBezTo>
                  <a:pt x="1833" y="612"/>
                  <a:pt x="1833" y="612"/>
                  <a:pt x="1833" y="612"/>
                </a:cubicBezTo>
                <a:close/>
                <a:moveTo>
                  <a:pt x="1857" y="646"/>
                </a:moveTo>
                <a:cubicBezTo>
                  <a:pt x="1857" y="645"/>
                  <a:pt x="1857" y="645"/>
                  <a:pt x="1857" y="645"/>
                </a:cubicBezTo>
                <a:cubicBezTo>
                  <a:pt x="1856" y="646"/>
                  <a:pt x="1856" y="646"/>
                  <a:pt x="1857" y="646"/>
                </a:cubicBezTo>
                <a:cubicBezTo>
                  <a:pt x="1857" y="646"/>
                  <a:pt x="1857" y="646"/>
                  <a:pt x="1857" y="646"/>
                </a:cubicBezTo>
                <a:close/>
                <a:moveTo>
                  <a:pt x="1863" y="654"/>
                </a:moveTo>
                <a:cubicBezTo>
                  <a:pt x="1863" y="654"/>
                  <a:pt x="1863" y="654"/>
                  <a:pt x="1863" y="654"/>
                </a:cubicBezTo>
                <a:cubicBezTo>
                  <a:pt x="1863" y="654"/>
                  <a:pt x="1863" y="654"/>
                  <a:pt x="1863" y="653"/>
                </a:cubicBezTo>
                <a:cubicBezTo>
                  <a:pt x="1863" y="653"/>
                  <a:pt x="1863" y="653"/>
                  <a:pt x="1862" y="653"/>
                </a:cubicBezTo>
                <a:cubicBezTo>
                  <a:pt x="1862" y="653"/>
                  <a:pt x="1862" y="653"/>
                  <a:pt x="1862" y="653"/>
                </a:cubicBezTo>
                <a:cubicBezTo>
                  <a:pt x="1862" y="653"/>
                  <a:pt x="1862" y="653"/>
                  <a:pt x="1862" y="653"/>
                </a:cubicBezTo>
                <a:cubicBezTo>
                  <a:pt x="1862" y="653"/>
                  <a:pt x="1862" y="653"/>
                  <a:pt x="1862" y="653"/>
                </a:cubicBezTo>
                <a:cubicBezTo>
                  <a:pt x="1862" y="653"/>
                  <a:pt x="1863" y="653"/>
                  <a:pt x="1863" y="654"/>
                </a:cubicBezTo>
                <a:cubicBezTo>
                  <a:pt x="1863" y="654"/>
                  <a:pt x="1863" y="654"/>
                  <a:pt x="1863" y="654"/>
                </a:cubicBezTo>
                <a:cubicBezTo>
                  <a:pt x="1863" y="654"/>
                  <a:pt x="1863" y="654"/>
                  <a:pt x="1862" y="654"/>
                </a:cubicBezTo>
                <a:lnTo>
                  <a:pt x="1863" y="654"/>
                </a:lnTo>
                <a:close/>
                <a:moveTo>
                  <a:pt x="1848" y="648"/>
                </a:moveTo>
                <a:cubicBezTo>
                  <a:pt x="1848" y="649"/>
                  <a:pt x="1848" y="649"/>
                  <a:pt x="1848" y="649"/>
                </a:cubicBezTo>
                <a:cubicBezTo>
                  <a:pt x="1848" y="649"/>
                  <a:pt x="1848" y="649"/>
                  <a:pt x="1848" y="649"/>
                </a:cubicBezTo>
                <a:cubicBezTo>
                  <a:pt x="1848" y="649"/>
                  <a:pt x="1848" y="649"/>
                  <a:pt x="1848" y="649"/>
                </a:cubicBezTo>
                <a:cubicBezTo>
                  <a:pt x="1849" y="649"/>
                  <a:pt x="1849" y="649"/>
                  <a:pt x="1849" y="649"/>
                </a:cubicBezTo>
                <a:cubicBezTo>
                  <a:pt x="1849" y="649"/>
                  <a:pt x="1849" y="648"/>
                  <a:pt x="1849" y="648"/>
                </a:cubicBezTo>
                <a:cubicBezTo>
                  <a:pt x="1849" y="648"/>
                  <a:pt x="1849" y="648"/>
                  <a:pt x="1849" y="648"/>
                </a:cubicBezTo>
                <a:cubicBezTo>
                  <a:pt x="1849" y="648"/>
                  <a:pt x="1849" y="649"/>
                  <a:pt x="1849" y="649"/>
                </a:cubicBezTo>
                <a:cubicBezTo>
                  <a:pt x="1849" y="649"/>
                  <a:pt x="1849" y="649"/>
                  <a:pt x="1849" y="649"/>
                </a:cubicBezTo>
                <a:cubicBezTo>
                  <a:pt x="1849" y="649"/>
                  <a:pt x="1848" y="649"/>
                  <a:pt x="1848" y="649"/>
                </a:cubicBezTo>
                <a:cubicBezTo>
                  <a:pt x="1848" y="649"/>
                  <a:pt x="1848" y="648"/>
                  <a:pt x="1848" y="648"/>
                </a:cubicBezTo>
                <a:close/>
                <a:moveTo>
                  <a:pt x="1850" y="653"/>
                </a:moveTo>
                <a:cubicBezTo>
                  <a:pt x="1850" y="652"/>
                  <a:pt x="1850" y="653"/>
                  <a:pt x="1850" y="653"/>
                </a:cubicBezTo>
                <a:cubicBezTo>
                  <a:pt x="1850" y="653"/>
                  <a:pt x="1850" y="653"/>
                  <a:pt x="1850" y="653"/>
                </a:cubicBezTo>
                <a:cubicBezTo>
                  <a:pt x="1850" y="653"/>
                  <a:pt x="1850" y="653"/>
                  <a:pt x="1850" y="653"/>
                </a:cubicBezTo>
                <a:close/>
                <a:moveTo>
                  <a:pt x="1849" y="654"/>
                </a:moveTo>
                <a:cubicBezTo>
                  <a:pt x="1850" y="654"/>
                  <a:pt x="1850" y="654"/>
                  <a:pt x="1849" y="653"/>
                </a:cubicBezTo>
                <a:cubicBezTo>
                  <a:pt x="1849" y="653"/>
                  <a:pt x="1849" y="654"/>
                  <a:pt x="1849" y="654"/>
                </a:cubicBezTo>
                <a:cubicBezTo>
                  <a:pt x="1849" y="653"/>
                  <a:pt x="1849" y="654"/>
                  <a:pt x="1849" y="654"/>
                </a:cubicBezTo>
                <a:close/>
                <a:moveTo>
                  <a:pt x="1850" y="656"/>
                </a:moveTo>
                <a:cubicBezTo>
                  <a:pt x="1851" y="656"/>
                  <a:pt x="1851" y="655"/>
                  <a:pt x="1851" y="655"/>
                </a:cubicBezTo>
                <a:cubicBezTo>
                  <a:pt x="1851" y="655"/>
                  <a:pt x="1851" y="655"/>
                  <a:pt x="1851" y="655"/>
                </a:cubicBezTo>
                <a:cubicBezTo>
                  <a:pt x="1851" y="655"/>
                  <a:pt x="1851" y="656"/>
                  <a:pt x="1850" y="655"/>
                </a:cubicBezTo>
                <a:cubicBezTo>
                  <a:pt x="1850" y="655"/>
                  <a:pt x="1850" y="656"/>
                  <a:pt x="1850" y="656"/>
                </a:cubicBezTo>
                <a:close/>
                <a:moveTo>
                  <a:pt x="1851" y="658"/>
                </a:moveTo>
                <a:cubicBezTo>
                  <a:pt x="1852" y="658"/>
                  <a:pt x="1852" y="657"/>
                  <a:pt x="1852" y="657"/>
                </a:cubicBezTo>
                <a:cubicBezTo>
                  <a:pt x="1851" y="658"/>
                  <a:pt x="1851" y="658"/>
                  <a:pt x="1851" y="658"/>
                </a:cubicBezTo>
                <a:close/>
                <a:moveTo>
                  <a:pt x="1850" y="667"/>
                </a:moveTo>
                <a:cubicBezTo>
                  <a:pt x="1850" y="667"/>
                  <a:pt x="1850" y="666"/>
                  <a:pt x="1850" y="666"/>
                </a:cubicBezTo>
                <a:cubicBezTo>
                  <a:pt x="1849" y="666"/>
                  <a:pt x="1849" y="666"/>
                  <a:pt x="1849" y="666"/>
                </a:cubicBezTo>
                <a:cubicBezTo>
                  <a:pt x="1849" y="667"/>
                  <a:pt x="1849" y="666"/>
                  <a:pt x="1849" y="667"/>
                </a:cubicBezTo>
                <a:cubicBezTo>
                  <a:pt x="1849" y="668"/>
                  <a:pt x="1850" y="668"/>
                  <a:pt x="1850" y="667"/>
                </a:cubicBezTo>
                <a:close/>
                <a:moveTo>
                  <a:pt x="1852" y="669"/>
                </a:moveTo>
                <a:cubicBezTo>
                  <a:pt x="1852" y="669"/>
                  <a:pt x="1851" y="669"/>
                  <a:pt x="1851" y="669"/>
                </a:cubicBezTo>
                <a:cubicBezTo>
                  <a:pt x="1851" y="669"/>
                  <a:pt x="1851" y="670"/>
                  <a:pt x="1851" y="670"/>
                </a:cubicBezTo>
                <a:cubicBezTo>
                  <a:pt x="1852" y="670"/>
                  <a:pt x="1852" y="670"/>
                  <a:pt x="1852" y="669"/>
                </a:cubicBezTo>
                <a:close/>
                <a:moveTo>
                  <a:pt x="1851" y="663"/>
                </a:moveTo>
                <a:cubicBezTo>
                  <a:pt x="1851" y="663"/>
                  <a:pt x="1852" y="663"/>
                  <a:pt x="1852" y="662"/>
                </a:cubicBezTo>
                <a:cubicBezTo>
                  <a:pt x="1852" y="662"/>
                  <a:pt x="1852" y="662"/>
                  <a:pt x="1852" y="662"/>
                </a:cubicBezTo>
                <a:cubicBezTo>
                  <a:pt x="1852" y="662"/>
                  <a:pt x="1852" y="662"/>
                  <a:pt x="1852" y="661"/>
                </a:cubicBezTo>
                <a:cubicBezTo>
                  <a:pt x="1852" y="661"/>
                  <a:pt x="1852" y="661"/>
                  <a:pt x="1852" y="661"/>
                </a:cubicBezTo>
                <a:cubicBezTo>
                  <a:pt x="1852" y="661"/>
                  <a:pt x="1852" y="661"/>
                  <a:pt x="1852" y="661"/>
                </a:cubicBezTo>
                <a:cubicBezTo>
                  <a:pt x="1852" y="661"/>
                  <a:pt x="1852" y="661"/>
                  <a:pt x="1852" y="661"/>
                </a:cubicBezTo>
                <a:cubicBezTo>
                  <a:pt x="1852" y="662"/>
                  <a:pt x="1852" y="662"/>
                  <a:pt x="1852" y="662"/>
                </a:cubicBezTo>
                <a:cubicBezTo>
                  <a:pt x="1852" y="662"/>
                  <a:pt x="1852" y="662"/>
                  <a:pt x="1851" y="662"/>
                </a:cubicBezTo>
                <a:cubicBezTo>
                  <a:pt x="1851" y="662"/>
                  <a:pt x="1851" y="663"/>
                  <a:pt x="1851" y="663"/>
                </a:cubicBezTo>
                <a:close/>
                <a:moveTo>
                  <a:pt x="1852" y="663"/>
                </a:moveTo>
                <a:cubicBezTo>
                  <a:pt x="1852" y="663"/>
                  <a:pt x="1852" y="663"/>
                  <a:pt x="1852" y="663"/>
                </a:cubicBezTo>
                <a:cubicBezTo>
                  <a:pt x="1852" y="663"/>
                  <a:pt x="1852" y="663"/>
                  <a:pt x="1852" y="663"/>
                </a:cubicBezTo>
                <a:cubicBezTo>
                  <a:pt x="1852" y="663"/>
                  <a:pt x="1852" y="663"/>
                  <a:pt x="1852" y="663"/>
                </a:cubicBezTo>
                <a:close/>
                <a:moveTo>
                  <a:pt x="1853" y="663"/>
                </a:moveTo>
                <a:cubicBezTo>
                  <a:pt x="1853" y="663"/>
                  <a:pt x="1853" y="663"/>
                  <a:pt x="1853" y="663"/>
                </a:cubicBezTo>
                <a:cubicBezTo>
                  <a:pt x="1853" y="663"/>
                  <a:pt x="1853" y="663"/>
                  <a:pt x="1853" y="663"/>
                </a:cubicBezTo>
                <a:cubicBezTo>
                  <a:pt x="1853" y="663"/>
                  <a:pt x="1852" y="663"/>
                  <a:pt x="1852" y="664"/>
                </a:cubicBezTo>
                <a:cubicBezTo>
                  <a:pt x="1853" y="664"/>
                  <a:pt x="1853" y="664"/>
                  <a:pt x="1853" y="664"/>
                </a:cubicBezTo>
                <a:cubicBezTo>
                  <a:pt x="1853" y="663"/>
                  <a:pt x="1853" y="663"/>
                  <a:pt x="1853" y="663"/>
                </a:cubicBezTo>
                <a:cubicBezTo>
                  <a:pt x="1853" y="663"/>
                  <a:pt x="1853" y="663"/>
                  <a:pt x="1853" y="663"/>
                </a:cubicBezTo>
                <a:close/>
                <a:moveTo>
                  <a:pt x="1864" y="662"/>
                </a:moveTo>
                <a:cubicBezTo>
                  <a:pt x="1865" y="662"/>
                  <a:pt x="1865" y="662"/>
                  <a:pt x="1865" y="662"/>
                </a:cubicBezTo>
                <a:cubicBezTo>
                  <a:pt x="1865" y="662"/>
                  <a:pt x="1865" y="662"/>
                  <a:pt x="1865" y="661"/>
                </a:cubicBezTo>
                <a:cubicBezTo>
                  <a:pt x="1864" y="661"/>
                  <a:pt x="1864" y="661"/>
                  <a:pt x="1864" y="661"/>
                </a:cubicBezTo>
                <a:cubicBezTo>
                  <a:pt x="1865" y="662"/>
                  <a:pt x="1865" y="662"/>
                  <a:pt x="1865" y="662"/>
                </a:cubicBezTo>
                <a:cubicBezTo>
                  <a:pt x="1865" y="662"/>
                  <a:pt x="1864" y="662"/>
                  <a:pt x="1864" y="662"/>
                </a:cubicBezTo>
                <a:close/>
                <a:moveTo>
                  <a:pt x="1864" y="663"/>
                </a:moveTo>
                <a:cubicBezTo>
                  <a:pt x="1864" y="663"/>
                  <a:pt x="1864" y="663"/>
                  <a:pt x="1864" y="663"/>
                </a:cubicBezTo>
                <a:cubicBezTo>
                  <a:pt x="1864" y="664"/>
                  <a:pt x="1864" y="664"/>
                  <a:pt x="1864" y="664"/>
                </a:cubicBezTo>
                <a:cubicBezTo>
                  <a:pt x="1864" y="664"/>
                  <a:pt x="1864" y="663"/>
                  <a:pt x="1864" y="663"/>
                </a:cubicBezTo>
                <a:close/>
                <a:moveTo>
                  <a:pt x="1862" y="672"/>
                </a:move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0" y="672"/>
                  <a:pt x="1860" y="672"/>
                </a:cubicBezTo>
                <a:cubicBezTo>
                  <a:pt x="1860" y="672"/>
                  <a:pt x="1860" y="672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0" y="673"/>
                </a:cubicBezTo>
                <a:cubicBezTo>
                  <a:pt x="1860" y="673"/>
                  <a:pt x="1860" y="673"/>
                  <a:pt x="1861" y="672"/>
                </a:cubicBez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1" y="672"/>
                  <a:pt x="1861" y="672"/>
                </a:cubicBezTo>
                <a:cubicBezTo>
                  <a:pt x="1861" y="672"/>
                  <a:pt x="1862" y="672"/>
                  <a:pt x="1862" y="672"/>
                </a:cubicBezTo>
                <a:cubicBezTo>
                  <a:pt x="1862" y="672"/>
                  <a:pt x="1862" y="672"/>
                  <a:pt x="1862" y="672"/>
                </a:cubicBezTo>
                <a:cubicBezTo>
                  <a:pt x="1862" y="672"/>
                  <a:pt x="1862" y="672"/>
                  <a:pt x="1862" y="672"/>
                </a:cubicBezTo>
                <a:cubicBezTo>
                  <a:pt x="1862" y="672"/>
                  <a:pt x="1862" y="672"/>
                  <a:pt x="1862" y="672"/>
                </a:cubicBezTo>
                <a:close/>
                <a:moveTo>
                  <a:pt x="1859" y="674"/>
                </a:moveTo>
                <a:cubicBezTo>
                  <a:pt x="1860" y="674"/>
                  <a:pt x="1860" y="674"/>
                  <a:pt x="1860" y="674"/>
                </a:cubicBezTo>
                <a:cubicBezTo>
                  <a:pt x="1860" y="674"/>
                  <a:pt x="1859" y="674"/>
                  <a:pt x="1859" y="674"/>
                </a:cubicBezTo>
                <a:cubicBezTo>
                  <a:pt x="1859" y="674"/>
                  <a:pt x="1859" y="673"/>
                  <a:pt x="1859" y="673"/>
                </a:cubicBezTo>
                <a:cubicBezTo>
                  <a:pt x="1859" y="674"/>
                  <a:pt x="1859" y="674"/>
                  <a:pt x="1859" y="674"/>
                </a:cubicBezTo>
                <a:cubicBezTo>
                  <a:pt x="1859" y="674"/>
                  <a:pt x="1859" y="674"/>
                  <a:pt x="1859" y="674"/>
                </a:cubicBezTo>
                <a:cubicBezTo>
                  <a:pt x="1859" y="674"/>
                  <a:pt x="1859" y="674"/>
                  <a:pt x="1859" y="674"/>
                </a:cubicBezTo>
                <a:close/>
                <a:moveTo>
                  <a:pt x="1863" y="674"/>
                </a:move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ubicBezTo>
                  <a:pt x="1863" y="674"/>
                  <a:pt x="1863" y="674"/>
                  <a:pt x="1863" y="674"/>
                </a:cubicBezTo>
                <a:close/>
                <a:moveTo>
                  <a:pt x="1864" y="674"/>
                </a:move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ubicBezTo>
                  <a:pt x="1864" y="674"/>
                  <a:pt x="1864" y="674"/>
                  <a:pt x="1864" y="674"/>
                </a:cubicBezTo>
                <a:close/>
                <a:moveTo>
                  <a:pt x="1865" y="674"/>
                </a:moveTo>
                <a:cubicBezTo>
                  <a:pt x="1865" y="674"/>
                  <a:pt x="1865" y="674"/>
                  <a:pt x="1865" y="674"/>
                </a:cubicBezTo>
                <a:cubicBezTo>
                  <a:pt x="1865" y="674"/>
                  <a:pt x="1865" y="674"/>
                  <a:pt x="1865" y="674"/>
                </a:cubicBezTo>
                <a:cubicBezTo>
                  <a:pt x="1865" y="674"/>
                  <a:pt x="1865" y="674"/>
                  <a:pt x="1865" y="674"/>
                </a:cubicBezTo>
                <a:close/>
                <a:moveTo>
                  <a:pt x="1865" y="677"/>
                </a:move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6"/>
                  <a:pt x="1865" y="676"/>
                </a:cubicBezTo>
                <a:cubicBezTo>
                  <a:pt x="1866" y="676"/>
                  <a:pt x="1866" y="676"/>
                  <a:pt x="1866" y="676"/>
                </a:cubicBezTo>
                <a:cubicBezTo>
                  <a:pt x="1866" y="676"/>
                  <a:pt x="1866" y="676"/>
                  <a:pt x="1866" y="676"/>
                </a:cubicBezTo>
                <a:cubicBezTo>
                  <a:pt x="1865" y="676"/>
                  <a:pt x="1865" y="676"/>
                  <a:pt x="1865" y="676"/>
                </a:cubicBezTo>
                <a:cubicBezTo>
                  <a:pt x="1865" y="676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ubicBezTo>
                  <a:pt x="1865" y="677"/>
                  <a:pt x="1865" y="677"/>
                  <a:pt x="1865" y="677"/>
                </a:cubicBezTo>
                <a:close/>
                <a:moveTo>
                  <a:pt x="1868" y="676"/>
                </a:moveTo>
                <a:cubicBezTo>
                  <a:pt x="1868" y="676"/>
                  <a:pt x="1867" y="676"/>
                  <a:pt x="1867" y="676"/>
                </a:cubicBezTo>
                <a:cubicBezTo>
                  <a:pt x="1867" y="676"/>
                  <a:pt x="1867" y="676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6"/>
                  <a:pt x="1867" y="676"/>
                  <a:pt x="1867" y="676"/>
                </a:cubicBezTo>
                <a:cubicBezTo>
                  <a:pt x="1866" y="676"/>
                  <a:pt x="1866" y="676"/>
                  <a:pt x="1866" y="676"/>
                </a:cubicBezTo>
                <a:cubicBezTo>
                  <a:pt x="1866" y="676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7"/>
                </a:cubicBezTo>
                <a:cubicBezTo>
                  <a:pt x="1867" y="677"/>
                  <a:pt x="1867" y="677"/>
                  <a:pt x="1867" y="676"/>
                </a:cubicBezTo>
                <a:cubicBezTo>
                  <a:pt x="1867" y="676"/>
                  <a:pt x="1867" y="676"/>
                  <a:pt x="1868" y="676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7"/>
                  <a:pt x="1868" y="676"/>
                </a:cubicBezTo>
                <a:cubicBezTo>
                  <a:pt x="1869" y="676"/>
                  <a:pt x="1869" y="676"/>
                  <a:pt x="1868" y="676"/>
                </a:cubicBezTo>
                <a:cubicBezTo>
                  <a:pt x="1868" y="675"/>
                  <a:pt x="1868" y="675"/>
                  <a:pt x="1868" y="675"/>
                </a:cubicBezTo>
                <a:cubicBezTo>
                  <a:pt x="1868" y="675"/>
                  <a:pt x="1868" y="675"/>
                  <a:pt x="1868" y="675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7"/>
                  <a:pt x="1868" y="677"/>
                  <a:pt x="1868" y="677"/>
                </a:cubicBezTo>
                <a:cubicBezTo>
                  <a:pt x="1868" y="677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ubicBezTo>
                  <a:pt x="1868" y="676"/>
                  <a:pt x="1868" y="676"/>
                  <a:pt x="1868" y="676"/>
                </a:cubicBezTo>
                <a:close/>
                <a:moveTo>
                  <a:pt x="1859" y="670"/>
                </a:moveTo>
                <a:cubicBezTo>
                  <a:pt x="1859" y="670"/>
                  <a:pt x="1859" y="671"/>
                  <a:pt x="1859" y="670"/>
                </a:cubicBezTo>
                <a:cubicBezTo>
                  <a:pt x="1859" y="670"/>
                  <a:pt x="1859" y="670"/>
                  <a:pt x="1859" y="670"/>
                </a:cubicBezTo>
                <a:close/>
                <a:moveTo>
                  <a:pt x="1858" y="669"/>
                </a:moveTo>
                <a:cubicBezTo>
                  <a:pt x="1858" y="669"/>
                  <a:pt x="1858" y="668"/>
                  <a:pt x="1858" y="669"/>
                </a:cubicBezTo>
                <a:cubicBezTo>
                  <a:pt x="1858" y="669"/>
                  <a:pt x="1858" y="669"/>
                  <a:pt x="1858" y="669"/>
                </a:cubicBezTo>
                <a:close/>
                <a:moveTo>
                  <a:pt x="1857" y="668"/>
                </a:moveTo>
                <a:cubicBezTo>
                  <a:pt x="1857" y="668"/>
                  <a:pt x="1856" y="668"/>
                  <a:pt x="1856" y="669"/>
                </a:cubicBezTo>
                <a:cubicBezTo>
                  <a:pt x="1856" y="669"/>
                  <a:pt x="1856" y="669"/>
                  <a:pt x="1857" y="668"/>
                </a:cubicBezTo>
                <a:close/>
                <a:moveTo>
                  <a:pt x="1854" y="667"/>
                </a:moveTo>
                <a:cubicBezTo>
                  <a:pt x="1855" y="668"/>
                  <a:pt x="1854" y="667"/>
                  <a:pt x="1854" y="667"/>
                </a:cubicBezTo>
                <a:cubicBezTo>
                  <a:pt x="1854" y="667"/>
                  <a:pt x="1854" y="667"/>
                  <a:pt x="1854" y="667"/>
                </a:cubicBezTo>
                <a:close/>
                <a:moveTo>
                  <a:pt x="1852" y="667"/>
                </a:move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4" y="666"/>
                  <a:pt x="1854" y="666"/>
                </a:cubicBezTo>
                <a:cubicBezTo>
                  <a:pt x="1853" y="666"/>
                  <a:pt x="1853" y="666"/>
                  <a:pt x="1853" y="666"/>
                </a:cubicBezTo>
                <a:cubicBezTo>
                  <a:pt x="1853" y="666"/>
                  <a:pt x="1853" y="666"/>
                  <a:pt x="1853" y="666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3" y="667"/>
                </a:cubicBezTo>
                <a:cubicBezTo>
                  <a:pt x="1853" y="667"/>
                  <a:pt x="1853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ubicBezTo>
                  <a:pt x="1852" y="667"/>
                  <a:pt x="1852" y="667"/>
                  <a:pt x="1852" y="667"/>
                </a:cubicBezTo>
                <a:close/>
                <a:moveTo>
                  <a:pt x="1853" y="666"/>
                </a:moveTo>
                <a:cubicBezTo>
                  <a:pt x="1853" y="666"/>
                  <a:pt x="1852" y="666"/>
                  <a:pt x="1852" y="666"/>
                </a:cubicBezTo>
                <a:cubicBezTo>
                  <a:pt x="1852" y="666"/>
                  <a:pt x="1853" y="666"/>
                  <a:pt x="1853" y="666"/>
                </a:cubicBezTo>
                <a:close/>
                <a:moveTo>
                  <a:pt x="1864" y="680"/>
                </a:moveTo>
                <a:cubicBezTo>
                  <a:pt x="1864" y="680"/>
                  <a:pt x="1864" y="680"/>
                  <a:pt x="1864" y="679"/>
                </a:cubicBezTo>
                <a:cubicBezTo>
                  <a:pt x="1863" y="679"/>
                  <a:pt x="1863" y="679"/>
                  <a:pt x="1863" y="679"/>
                </a:cubicBezTo>
                <a:cubicBezTo>
                  <a:pt x="1863" y="679"/>
                  <a:pt x="1863" y="679"/>
                  <a:pt x="1863" y="680"/>
                </a:cubicBezTo>
                <a:cubicBezTo>
                  <a:pt x="1863" y="680"/>
                  <a:pt x="1863" y="680"/>
                  <a:pt x="1863" y="680"/>
                </a:cubicBezTo>
                <a:cubicBezTo>
                  <a:pt x="1863" y="681"/>
                  <a:pt x="1863" y="681"/>
                  <a:pt x="1864" y="680"/>
                </a:cubicBezTo>
                <a:close/>
                <a:moveTo>
                  <a:pt x="1864" y="681"/>
                </a:moveTo>
                <a:cubicBezTo>
                  <a:pt x="1863" y="682"/>
                  <a:pt x="1863" y="682"/>
                  <a:pt x="1863" y="682"/>
                </a:cubicBezTo>
                <a:cubicBezTo>
                  <a:pt x="1864" y="682"/>
                  <a:pt x="1864" y="681"/>
                  <a:pt x="1864" y="681"/>
                </a:cubicBezTo>
                <a:close/>
                <a:moveTo>
                  <a:pt x="1874" y="680"/>
                </a:moveTo>
                <a:cubicBezTo>
                  <a:pt x="1874" y="680"/>
                  <a:pt x="1874" y="680"/>
                  <a:pt x="1874" y="680"/>
                </a:cubicBezTo>
                <a:cubicBezTo>
                  <a:pt x="1874" y="680"/>
                  <a:pt x="1874" y="680"/>
                  <a:pt x="1874" y="680"/>
                </a:cubicBezTo>
                <a:cubicBezTo>
                  <a:pt x="1874" y="679"/>
                  <a:pt x="1874" y="679"/>
                  <a:pt x="1873" y="679"/>
                </a:cubicBezTo>
                <a:cubicBezTo>
                  <a:pt x="1873" y="679"/>
                  <a:pt x="1873" y="679"/>
                  <a:pt x="1873" y="679"/>
                </a:cubicBezTo>
                <a:cubicBezTo>
                  <a:pt x="1873" y="679"/>
                  <a:pt x="1874" y="680"/>
                  <a:pt x="1874" y="680"/>
                </a:cubicBezTo>
                <a:cubicBezTo>
                  <a:pt x="1874" y="680"/>
                  <a:pt x="1874" y="680"/>
                  <a:pt x="1874" y="680"/>
                </a:cubicBezTo>
                <a:close/>
                <a:moveTo>
                  <a:pt x="1871" y="680"/>
                </a:moveTo>
                <a:cubicBezTo>
                  <a:pt x="1871" y="680"/>
                  <a:pt x="1871" y="680"/>
                  <a:pt x="1871" y="680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0" y="680"/>
                  <a:pt x="1870" y="680"/>
                  <a:pt x="1870" y="680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0" y="680"/>
                  <a:pt x="1871" y="680"/>
                  <a:pt x="1871" y="680"/>
                </a:cubicBezTo>
                <a:close/>
                <a:moveTo>
                  <a:pt x="1871" y="681"/>
                </a:moveTo>
                <a:cubicBezTo>
                  <a:pt x="1871" y="681"/>
                  <a:pt x="1871" y="681"/>
                  <a:pt x="1871" y="681"/>
                </a:cubicBezTo>
                <a:cubicBezTo>
                  <a:pt x="1871" y="680"/>
                  <a:pt x="1871" y="680"/>
                  <a:pt x="1871" y="680"/>
                </a:cubicBezTo>
                <a:cubicBezTo>
                  <a:pt x="1871" y="681"/>
                  <a:pt x="1871" y="681"/>
                  <a:pt x="1871" y="681"/>
                </a:cubicBezTo>
                <a:cubicBezTo>
                  <a:pt x="1871" y="681"/>
                  <a:pt x="1871" y="681"/>
                  <a:pt x="1871" y="681"/>
                </a:cubicBezTo>
                <a:cubicBezTo>
                  <a:pt x="1871" y="681"/>
                  <a:pt x="1871" y="681"/>
                  <a:pt x="1871" y="681"/>
                </a:cubicBezTo>
                <a:cubicBezTo>
                  <a:pt x="1871" y="681"/>
                  <a:pt x="1871" y="681"/>
                  <a:pt x="1871" y="681"/>
                </a:cubicBezTo>
                <a:close/>
                <a:moveTo>
                  <a:pt x="1873" y="683"/>
                </a:move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cubicBezTo>
                  <a:pt x="1873" y="682"/>
                  <a:pt x="1873" y="682"/>
                  <a:pt x="1873" y="682"/>
                </a:cubicBezTo>
                <a:lnTo>
                  <a:pt x="1873" y="683"/>
                </a:lnTo>
                <a:close/>
                <a:moveTo>
                  <a:pt x="1870" y="682"/>
                </a:moveTo>
                <a:cubicBezTo>
                  <a:pt x="1870" y="682"/>
                  <a:pt x="1870" y="682"/>
                  <a:pt x="1870" y="682"/>
                </a:cubicBezTo>
                <a:cubicBezTo>
                  <a:pt x="1870" y="682"/>
                  <a:pt x="1870" y="682"/>
                  <a:pt x="1870" y="682"/>
                </a:cubicBezTo>
                <a:cubicBezTo>
                  <a:pt x="1870" y="682"/>
                  <a:pt x="1870" y="682"/>
                  <a:pt x="1870" y="682"/>
                </a:cubicBezTo>
                <a:cubicBezTo>
                  <a:pt x="1870" y="682"/>
                  <a:pt x="1870" y="682"/>
                  <a:pt x="1870" y="682"/>
                </a:cubicBezTo>
                <a:close/>
                <a:moveTo>
                  <a:pt x="1871" y="684"/>
                </a:moveTo>
                <a:cubicBezTo>
                  <a:pt x="1871" y="684"/>
                  <a:pt x="1871" y="684"/>
                  <a:pt x="1872" y="684"/>
                </a:cubicBezTo>
                <a:cubicBezTo>
                  <a:pt x="1872" y="684"/>
                  <a:pt x="1871" y="683"/>
                  <a:pt x="1871" y="684"/>
                </a:cubicBezTo>
                <a:close/>
                <a:moveTo>
                  <a:pt x="1871" y="686"/>
                </a:moveTo>
                <a:cubicBezTo>
                  <a:pt x="1871" y="686"/>
                  <a:pt x="1871" y="686"/>
                  <a:pt x="1871" y="686"/>
                </a:cubicBezTo>
                <a:cubicBezTo>
                  <a:pt x="1871" y="686"/>
                  <a:pt x="1871" y="686"/>
                  <a:pt x="1871" y="685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6"/>
                  <a:pt x="1871" y="686"/>
                  <a:pt x="1871" y="686"/>
                </a:cubicBezTo>
                <a:close/>
                <a:moveTo>
                  <a:pt x="1879" y="687"/>
                </a:moveTo>
                <a:cubicBezTo>
                  <a:pt x="1879" y="687"/>
                  <a:pt x="1879" y="687"/>
                  <a:pt x="1879" y="687"/>
                </a:cubicBezTo>
                <a:cubicBezTo>
                  <a:pt x="1879" y="687"/>
                  <a:pt x="1879" y="687"/>
                  <a:pt x="1879" y="687"/>
                </a:cubicBezTo>
                <a:cubicBezTo>
                  <a:pt x="1879" y="687"/>
                  <a:pt x="1879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7" y="687"/>
                  <a:pt x="1877" y="687"/>
                </a:cubicBezTo>
                <a:cubicBezTo>
                  <a:pt x="1877" y="688"/>
                  <a:pt x="1877" y="688"/>
                  <a:pt x="1877" y="688"/>
                </a:cubicBezTo>
                <a:cubicBezTo>
                  <a:pt x="1877" y="688"/>
                  <a:pt x="1876" y="688"/>
                  <a:pt x="1876" y="688"/>
                </a:cubicBezTo>
                <a:cubicBezTo>
                  <a:pt x="1876" y="688"/>
                  <a:pt x="1876" y="688"/>
                  <a:pt x="1876" y="688"/>
                </a:cubicBezTo>
                <a:cubicBezTo>
                  <a:pt x="1877" y="688"/>
                  <a:pt x="1877" y="688"/>
                  <a:pt x="1877" y="688"/>
                </a:cubicBezTo>
                <a:cubicBezTo>
                  <a:pt x="1877" y="688"/>
                  <a:pt x="1877" y="688"/>
                  <a:pt x="1877" y="688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8" y="687"/>
                  <a:pt x="1878" y="687"/>
                  <a:pt x="1878" y="687"/>
                </a:cubicBezTo>
                <a:cubicBezTo>
                  <a:pt x="1879" y="687"/>
                  <a:pt x="1879" y="687"/>
                  <a:pt x="1879" y="687"/>
                </a:cubicBezTo>
                <a:close/>
                <a:moveTo>
                  <a:pt x="1880" y="689"/>
                </a:moveTo>
                <a:cubicBezTo>
                  <a:pt x="1880" y="688"/>
                  <a:pt x="1879" y="688"/>
                  <a:pt x="1879" y="688"/>
                </a:cubicBezTo>
                <a:cubicBezTo>
                  <a:pt x="1879" y="689"/>
                  <a:pt x="1878" y="689"/>
                  <a:pt x="1879" y="689"/>
                </a:cubicBezTo>
                <a:cubicBezTo>
                  <a:pt x="1880" y="689"/>
                  <a:pt x="1880" y="689"/>
                  <a:pt x="1880" y="689"/>
                </a:cubicBezTo>
                <a:close/>
                <a:moveTo>
                  <a:pt x="1881" y="687"/>
                </a:moveTo>
                <a:cubicBezTo>
                  <a:pt x="1881" y="687"/>
                  <a:pt x="1881" y="687"/>
                  <a:pt x="1881" y="687"/>
                </a:cubicBezTo>
                <a:cubicBezTo>
                  <a:pt x="1881" y="687"/>
                  <a:pt x="1880" y="687"/>
                  <a:pt x="1880" y="687"/>
                </a:cubicBezTo>
                <a:cubicBezTo>
                  <a:pt x="1880" y="687"/>
                  <a:pt x="1880" y="688"/>
                  <a:pt x="1880" y="688"/>
                </a:cubicBezTo>
                <a:cubicBezTo>
                  <a:pt x="1880" y="688"/>
                  <a:pt x="1880" y="688"/>
                  <a:pt x="1880" y="688"/>
                </a:cubicBezTo>
                <a:cubicBezTo>
                  <a:pt x="1880" y="688"/>
                  <a:pt x="1880" y="688"/>
                  <a:pt x="1880" y="688"/>
                </a:cubicBezTo>
                <a:cubicBezTo>
                  <a:pt x="1881" y="688"/>
                  <a:pt x="1881" y="688"/>
                  <a:pt x="1881" y="687"/>
                </a:cubicBezTo>
                <a:close/>
                <a:moveTo>
                  <a:pt x="1882" y="687"/>
                </a:moveTo>
                <a:cubicBezTo>
                  <a:pt x="1882" y="687"/>
                  <a:pt x="1882" y="687"/>
                  <a:pt x="1882" y="687"/>
                </a:cubicBezTo>
                <a:cubicBezTo>
                  <a:pt x="1882" y="687"/>
                  <a:pt x="1882" y="687"/>
                  <a:pt x="1882" y="687"/>
                </a:cubicBezTo>
                <a:cubicBezTo>
                  <a:pt x="1882" y="687"/>
                  <a:pt x="1882" y="687"/>
                  <a:pt x="1882" y="687"/>
                </a:cubicBezTo>
                <a:cubicBezTo>
                  <a:pt x="1882" y="687"/>
                  <a:pt x="1881" y="687"/>
                  <a:pt x="1881" y="687"/>
                </a:cubicBezTo>
                <a:cubicBezTo>
                  <a:pt x="1881" y="687"/>
                  <a:pt x="1881" y="687"/>
                  <a:pt x="1881" y="687"/>
                </a:cubicBezTo>
                <a:cubicBezTo>
                  <a:pt x="1882" y="687"/>
                  <a:pt x="1882" y="687"/>
                  <a:pt x="1882" y="687"/>
                </a:cubicBezTo>
                <a:close/>
                <a:moveTo>
                  <a:pt x="1881" y="685"/>
                </a:moveTo>
                <a:cubicBezTo>
                  <a:pt x="1881" y="685"/>
                  <a:pt x="1882" y="685"/>
                  <a:pt x="1882" y="685"/>
                </a:cubicBezTo>
                <a:cubicBezTo>
                  <a:pt x="1882" y="685"/>
                  <a:pt x="1882" y="685"/>
                  <a:pt x="1882" y="685"/>
                </a:cubicBezTo>
                <a:cubicBezTo>
                  <a:pt x="1882" y="685"/>
                  <a:pt x="1881" y="685"/>
                  <a:pt x="1881" y="685"/>
                </a:cubicBezTo>
                <a:close/>
                <a:moveTo>
                  <a:pt x="1881" y="684"/>
                </a:moveTo>
                <a:cubicBezTo>
                  <a:pt x="1880" y="684"/>
                  <a:pt x="1880" y="684"/>
                  <a:pt x="1880" y="684"/>
                </a:cubicBezTo>
                <a:cubicBezTo>
                  <a:pt x="1880" y="684"/>
                  <a:pt x="1881" y="684"/>
                  <a:pt x="1881" y="684"/>
                </a:cubicBezTo>
                <a:cubicBezTo>
                  <a:pt x="1881" y="684"/>
                  <a:pt x="1881" y="684"/>
                  <a:pt x="1881" y="684"/>
                </a:cubicBezTo>
                <a:cubicBezTo>
                  <a:pt x="1881" y="684"/>
                  <a:pt x="1881" y="684"/>
                  <a:pt x="1881" y="684"/>
                </a:cubicBezTo>
                <a:close/>
                <a:moveTo>
                  <a:pt x="1884" y="686"/>
                </a:move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5"/>
                </a:cubicBezTo>
                <a:cubicBezTo>
                  <a:pt x="1884" y="685"/>
                  <a:pt x="1884" y="685"/>
                  <a:pt x="1884" y="685"/>
                </a:cubicBez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6"/>
                </a:cubicBezTo>
                <a:close/>
                <a:moveTo>
                  <a:pt x="1884" y="686"/>
                </a:move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6"/>
                </a:cubicBezTo>
                <a:cubicBezTo>
                  <a:pt x="1884" y="686"/>
                  <a:pt x="1884" y="686"/>
                  <a:pt x="1884" y="687"/>
                </a:cubicBezTo>
                <a:cubicBezTo>
                  <a:pt x="1884" y="687"/>
                  <a:pt x="1884" y="687"/>
                  <a:pt x="1884" y="687"/>
                </a:cubicBezTo>
                <a:cubicBezTo>
                  <a:pt x="1884" y="687"/>
                  <a:pt x="1884" y="686"/>
                  <a:pt x="1884" y="686"/>
                </a:cubicBezTo>
                <a:cubicBezTo>
                  <a:pt x="1884" y="686"/>
                  <a:pt x="1884" y="686"/>
                  <a:pt x="1884" y="686"/>
                </a:cubicBezTo>
                <a:close/>
                <a:moveTo>
                  <a:pt x="1884" y="687"/>
                </a:moveTo>
                <a:cubicBezTo>
                  <a:pt x="1884" y="687"/>
                  <a:pt x="1884" y="687"/>
                  <a:pt x="1884" y="687"/>
                </a:cubicBezTo>
                <a:cubicBezTo>
                  <a:pt x="1884" y="687"/>
                  <a:pt x="1884" y="687"/>
                  <a:pt x="1884" y="687"/>
                </a:cubicBezTo>
                <a:cubicBezTo>
                  <a:pt x="1884" y="687"/>
                  <a:pt x="1884" y="687"/>
                  <a:pt x="1884" y="687"/>
                </a:cubicBezTo>
                <a:cubicBezTo>
                  <a:pt x="1884" y="688"/>
                  <a:pt x="1884" y="688"/>
                  <a:pt x="1884" y="688"/>
                </a:cubicBezTo>
                <a:cubicBezTo>
                  <a:pt x="1884" y="688"/>
                  <a:pt x="1884" y="688"/>
                  <a:pt x="1884" y="688"/>
                </a:cubicBezTo>
                <a:cubicBezTo>
                  <a:pt x="1884" y="688"/>
                  <a:pt x="1884" y="688"/>
                  <a:pt x="1884" y="687"/>
                </a:cubicBezTo>
                <a:close/>
                <a:moveTo>
                  <a:pt x="1879" y="691"/>
                </a:moveTo>
                <a:cubicBezTo>
                  <a:pt x="1879" y="691"/>
                  <a:pt x="1879" y="690"/>
                  <a:pt x="1879" y="690"/>
                </a:cubicBezTo>
                <a:cubicBezTo>
                  <a:pt x="1879" y="690"/>
                  <a:pt x="1879" y="691"/>
                  <a:pt x="1879" y="691"/>
                </a:cubicBezTo>
                <a:close/>
                <a:moveTo>
                  <a:pt x="1880" y="692"/>
                </a:move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ubicBezTo>
                  <a:pt x="1880" y="692"/>
                  <a:pt x="1880" y="692"/>
                  <a:pt x="1880" y="692"/>
                </a:cubicBezTo>
                <a:close/>
                <a:moveTo>
                  <a:pt x="1881" y="694"/>
                </a:move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ubicBezTo>
                  <a:pt x="1881" y="694"/>
                  <a:pt x="1881" y="694"/>
                  <a:pt x="1881" y="694"/>
                </a:cubicBezTo>
                <a:close/>
                <a:moveTo>
                  <a:pt x="1882" y="695"/>
                </a:moveTo>
                <a:cubicBezTo>
                  <a:pt x="1882" y="694"/>
                  <a:pt x="1882" y="694"/>
                  <a:pt x="1882" y="694"/>
                </a:cubicBezTo>
                <a:cubicBezTo>
                  <a:pt x="1883" y="694"/>
                  <a:pt x="1883" y="694"/>
                  <a:pt x="1883" y="693"/>
                </a:cubicBezTo>
                <a:cubicBezTo>
                  <a:pt x="1883" y="693"/>
                  <a:pt x="1883" y="693"/>
                  <a:pt x="1883" y="693"/>
                </a:cubicBezTo>
                <a:cubicBezTo>
                  <a:pt x="1883" y="693"/>
                  <a:pt x="1883" y="693"/>
                  <a:pt x="1883" y="693"/>
                </a:cubicBezTo>
                <a:cubicBezTo>
                  <a:pt x="1883" y="693"/>
                  <a:pt x="1883" y="693"/>
                  <a:pt x="1883" y="693"/>
                </a:cubicBezTo>
                <a:cubicBezTo>
                  <a:pt x="1883" y="694"/>
                  <a:pt x="1883" y="694"/>
                  <a:pt x="1882" y="694"/>
                </a:cubicBezTo>
                <a:cubicBezTo>
                  <a:pt x="1882" y="694"/>
                  <a:pt x="1882" y="694"/>
                  <a:pt x="1882" y="694"/>
                </a:cubicBezTo>
                <a:cubicBezTo>
                  <a:pt x="1882" y="695"/>
                  <a:pt x="1882" y="695"/>
                  <a:pt x="1882" y="695"/>
                </a:cubicBezTo>
                <a:cubicBezTo>
                  <a:pt x="1882" y="695"/>
                  <a:pt x="1882" y="695"/>
                  <a:pt x="1882" y="695"/>
                </a:cubicBezTo>
                <a:cubicBezTo>
                  <a:pt x="1882" y="695"/>
                  <a:pt x="1882" y="695"/>
                  <a:pt x="1882" y="695"/>
                </a:cubicBezTo>
                <a:close/>
                <a:moveTo>
                  <a:pt x="1884" y="692"/>
                </a:moveTo>
                <a:cubicBezTo>
                  <a:pt x="1884" y="692"/>
                  <a:pt x="1884" y="692"/>
                  <a:pt x="1883" y="691"/>
                </a:cubicBezTo>
                <a:cubicBezTo>
                  <a:pt x="1883" y="691"/>
                  <a:pt x="1883" y="691"/>
                  <a:pt x="1883" y="691"/>
                </a:cubicBezTo>
                <a:cubicBezTo>
                  <a:pt x="1883" y="691"/>
                  <a:pt x="1883" y="691"/>
                  <a:pt x="1883" y="691"/>
                </a:cubicBezTo>
                <a:cubicBezTo>
                  <a:pt x="1883" y="690"/>
                  <a:pt x="1883" y="690"/>
                  <a:pt x="1883" y="690"/>
                </a:cubicBezTo>
                <a:cubicBezTo>
                  <a:pt x="1883" y="690"/>
                  <a:pt x="1883" y="689"/>
                  <a:pt x="1883" y="689"/>
                </a:cubicBezTo>
                <a:cubicBezTo>
                  <a:pt x="1883" y="689"/>
                  <a:pt x="1883" y="689"/>
                  <a:pt x="1883" y="689"/>
                </a:cubicBezTo>
                <a:cubicBezTo>
                  <a:pt x="1883" y="689"/>
                  <a:pt x="1883" y="689"/>
                  <a:pt x="1883" y="689"/>
                </a:cubicBezTo>
                <a:cubicBezTo>
                  <a:pt x="1883" y="689"/>
                  <a:pt x="1883" y="689"/>
                  <a:pt x="1883" y="689"/>
                </a:cubicBezTo>
                <a:cubicBezTo>
                  <a:pt x="1883" y="689"/>
                  <a:pt x="1883" y="690"/>
                  <a:pt x="1883" y="690"/>
                </a:cubicBezTo>
                <a:cubicBezTo>
                  <a:pt x="1883" y="690"/>
                  <a:pt x="1883" y="690"/>
                  <a:pt x="1883" y="691"/>
                </a:cubicBezTo>
                <a:cubicBezTo>
                  <a:pt x="1883" y="691"/>
                  <a:pt x="1883" y="691"/>
                  <a:pt x="1883" y="691"/>
                </a:cubicBezTo>
                <a:cubicBezTo>
                  <a:pt x="1883" y="691"/>
                  <a:pt x="1883" y="692"/>
                  <a:pt x="1883" y="692"/>
                </a:cubicBezTo>
                <a:cubicBezTo>
                  <a:pt x="1883" y="692"/>
                  <a:pt x="1884" y="692"/>
                  <a:pt x="1883" y="692"/>
                </a:cubicBezTo>
                <a:lnTo>
                  <a:pt x="1884" y="692"/>
                </a:lnTo>
                <a:close/>
                <a:moveTo>
                  <a:pt x="1878" y="705"/>
                </a:moveTo>
                <a:cubicBezTo>
                  <a:pt x="1878" y="705"/>
                  <a:pt x="1878" y="705"/>
                  <a:pt x="1878" y="705"/>
                </a:cubicBezTo>
                <a:cubicBezTo>
                  <a:pt x="1877" y="706"/>
                  <a:pt x="1878" y="706"/>
                  <a:pt x="1878" y="706"/>
                </a:cubicBezTo>
                <a:cubicBezTo>
                  <a:pt x="1878" y="706"/>
                  <a:pt x="1878" y="706"/>
                  <a:pt x="1878" y="705"/>
                </a:cubicBezTo>
                <a:cubicBezTo>
                  <a:pt x="1878" y="705"/>
                  <a:pt x="1878" y="704"/>
                  <a:pt x="1878" y="705"/>
                </a:cubicBezTo>
                <a:close/>
                <a:moveTo>
                  <a:pt x="1876" y="701"/>
                </a:moveTo>
                <a:cubicBezTo>
                  <a:pt x="1876" y="701"/>
                  <a:pt x="1876" y="701"/>
                  <a:pt x="1875" y="701"/>
                </a:cubicBezTo>
                <a:cubicBezTo>
                  <a:pt x="1875" y="701"/>
                  <a:pt x="1876" y="702"/>
                  <a:pt x="1876" y="701"/>
                </a:cubicBezTo>
                <a:close/>
                <a:moveTo>
                  <a:pt x="1877" y="704"/>
                </a:moveTo>
                <a:cubicBezTo>
                  <a:pt x="1877" y="704"/>
                  <a:pt x="1877" y="703"/>
                  <a:pt x="1877" y="703"/>
                </a:cubicBezTo>
                <a:cubicBezTo>
                  <a:pt x="1877" y="704"/>
                  <a:pt x="1877" y="704"/>
                  <a:pt x="1877" y="704"/>
                </a:cubicBezTo>
                <a:close/>
                <a:moveTo>
                  <a:pt x="1880" y="706"/>
                </a:moveTo>
                <a:cubicBezTo>
                  <a:pt x="1880" y="706"/>
                  <a:pt x="1880" y="706"/>
                  <a:pt x="1880" y="706"/>
                </a:cubicBezTo>
                <a:cubicBezTo>
                  <a:pt x="1879" y="706"/>
                  <a:pt x="1879" y="707"/>
                  <a:pt x="1880" y="706"/>
                </a:cubicBezTo>
                <a:close/>
                <a:moveTo>
                  <a:pt x="1896" y="692"/>
                </a:moveTo>
                <a:cubicBezTo>
                  <a:pt x="1896" y="692"/>
                  <a:pt x="1896" y="691"/>
                  <a:pt x="1896" y="692"/>
                </a:cubicBezTo>
                <a:cubicBezTo>
                  <a:pt x="1895" y="692"/>
                  <a:pt x="1895" y="692"/>
                  <a:pt x="1895" y="692"/>
                </a:cubicBezTo>
                <a:cubicBezTo>
                  <a:pt x="1896" y="693"/>
                  <a:pt x="1896" y="693"/>
                  <a:pt x="1896" y="692"/>
                </a:cubicBezTo>
                <a:close/>
                <a:moveTo>
                  <a:pt x="1898" y="692"/>
                </a:moveTo>
                <a:cubicBezTo>
                  <a:pt x="1898" y="692"/>
                  <a:pt x="1898" y="692"/>
                  <a:pt x="1898" y="692"/>
                </a:cubicBezTo>
                <a:cubicBezTo>
                  <a:pt x="1897" y="692"/>
                  <a:pt x="1897" y="692"/>
                  <a:pt x="1897" y="692"/>
                </a:cubicBezTo>
                <a:cubicBezTo>
                  <a:pt x="1898" y="693"/>
                  <a:pt x="1898" y="693"/>
                  <a:pt x="1898" y="692"/>
                </a:cubicBezTo>
                <a:close/>
                <a:moveTo>
                  <a:pt x="1897" y="700"/>
                </a:moveTo>
                <a:cubicBezTo>
                  <a:pt x="1897" y="699"/>
                  <a:pt x="1896" y="699"/>
                  <a:pt x="1896" y="699"/>
                </a:cubicBezTo>
                <a:cubicBezTo>
                  <a:pt x="1896" y="700"/>
                  <a:pt x="1896" y="700"/>
                  <a:pt x="1896" y="700"/>
                </a:cubicBezTo>
                <a:cubicBezTo>
                  <a:pt x="1896" y="700"/>
                  <a:pt x="1897" y="700"/>
                  <a:pt x="1897" y="700"/>
                </a:cubicBezTo>
                <a:close/>
                <a:moveTo>
                  <a:pt x="1892" y="684"/>
                </a:moveTo>
                <a:cubicBezTo>
                  <a:pt x="1893" y="684"/>
                  <a:pt x="1893" y="685"/>
                  <a:pt x="1893" y="684"/>
                </a:cubicBezTo>
                <a:cubicBezTo>
                  <a:pt x="1894" y="684"/>
                  <a:pt x="1893" y="683"/>
                  <a:pt x="1893" y="683"/>
                </a:cubicBezTo>
                <a:cubicBezTo>
                  <a:pt x="1893" y="683"/>
                  <a:pt x="1892" y="683"/>
                  <a:pt x="1892" y="684"/>
                </a:cubicBezTo>
                <a:close/>
                <a:moveTo>
                  <a:pt x="1883" y="672"/>
                </a:moveTo>
                <a:cubicBezTo>
                  <a:pt x="1883" y="672"/>
                  <a:pt x="1883" y="672"/>
                  <a:pt x="1884" y="672"/>
                </a:cubicBezTo>
                <a:cubicBezTo>
                  <a:pt x="1884" y="671"/>
                  <a:pt x="1884" y="671"/>
                  <a:pt x="1883" y="671"/>
                </a:cubicBezTo>
                <a:cubicBezTo>
                  <a:pt x="1883" y="671"/>
                  <a:pt x="1883" y="671"/>
                  <a:pt x="1883" y="672"/>
                </a:cubicBezTo>
                <a:close/>
                <a:moveTo>
                  <a:pt x="1886" y="672"/>
                </a:moveTo>
                <a:cubicBezTo>
                  <a:pt x="1886" y="672"/>
                  <a:pt x="1886" y="672"/>
                  <a:pt x="1886" y="672"/>
                </a:cubicBezTo>
                <a:cubicBezTo>
                  <a:pt x="1885" y="672"/>
                  <a:pt x="1885" y="672"/>
                  <a:pt x="1885" y="672"/>
                </a:cubicBezTo>
                <a:cubicBezTo>
                  <a:pt x="1885" y="672"/>
                  <a:pt x="1885" y="672"/>
                  <a:pt x="1885" y="672"/>
                </a:cubicBezTo>
                <a:cubicBezTo>
                  <a:pt x="1885" y="672"/>
                  <a:pt x="1885" y="673"/>
                  <a:pt x="1885" y="673"/>
                </a:cubicBezTo>
                <a:cubicBezTo>
                  <a:pt x="1885" y="673"/>
                  <a:pt x="1885" y="673"/>
                  <a:pt x="1884" y="673"/>
                </a:cubicBezTo>
                <a:cubicBezTo>
                  <a:pt x="1884" y="673"/>
                  <a:pt x="1884" y="673"/>
                  <a:pt x="1884" y="673"/>
                </a:cubicBezTo>
                <a:cubicBezTo>
                  <a:pt x="1884" y="673"/>
                  <a:pt x="1884" y="673"/>
                  <a:pt x="1884" y="673"/>
                </a:cubicBezTo>
                <a:cubicBezTo>
                  <a:pt x="1884" y="673"/>
                  <a:pt x="1884" y="673"/>
                  <a:pt x="1885" y="673"/>
                </a:cubicBezTo>
                <a:cubicBezTo>
                  <a:pt x="1885" y="673"/>
                  <a:pt x="1885" y="673"/>
                  <a:pt x="1885" y="673"/>
                </a:cubicBezTo>
                <a:cubicBezTo>
                  <a:pt x="1885" y="673"/>
                  <a:pt x="1885" y="672"/>
                  <a:pt x="1886" y="672"/>
                </a:cubicBezTo>
                <a:close/>
                <a:moveTo>
                  <a:pt x="1882" y="659"/>
                </a:moveTo>
                <a:cubicBezTo>
                  <a:pt x="1881" y="659"/>
                  <a:pt x="1881" y="659"/>
                  <a:pt x="1882" y="660"/>
                </a:cubicBezTo>
                <a:cubicBezTo>
                  <a:pt x="1882" y="660"/>
                  <a:pt x="1882" y="660"/>
                  <a:pt x="1882" y="659"/>
                </a:cubicBezTo>
                <a:cubicBezTo>
                  <a:pt x="1883" y="659"/>
                  <a:pt x="1882" y="658"/>
                  <a:pt x="1882" y="659"/>
                </a:cubicBezTo>
                <a:close/>
                <a:moveTo>
                  <a:pt x="1878" y="659"/>
                </a:moveTo>
                <a:cubicBezTo>
                  <a:pt x="1878" y="659"/>
                  <a:pt x="1878" y="658"/>
                  <a:pt x="1877" y="659"/>
                </a:cubicBezTo>
                <a:cubicBezTo>
                  <a:pt x="1877" y="659"/>
                  <a:pt x="1877" y="659"/>
                  <a:pt x="1878" y="660"/>
                </a:cubicBezTo>
                <a:cubicBezTo>
                  <a:pt x="1878" y="660"/>
                  <a:pt x="1878" y="659"/>
                  <a:pt x="1878" y="659"/>
                </a:cubicBezTo>
                <a:close/>
                <a:moveTo>
                  <a:pt x="1876" y="661"/>
                </a:moveTo>
                <a:cubicBezTo>
                  <a:pt x="1876" y="661"/>
                  <a:pt x="1876" y="660"/>
                  <a:pt x="1876" y="661"/>
                </a:cubicBezTo>
                <a:cubicBezTo>
                  <a:pt x="1875" y="661"/>
                  <a:pt x="1875" y="661"/>
                  <a:pt x="1876" y="662"/>
                </a:cubicBezTo>
                <a:cubicBezTo>
                  <a:pt x="1876" y="662"/>
                  <a:pt x="1876" y="662"/>
                  <a:pt x="1876" y="661"/>
                </a:cubicBezTo>
                <a:close/>
                <a:moveTo>
                  <a:pt x="1882" y="662"/>
                </a:moveTo>
                <a:cubicBezTo>
                  <a:pt x="1883" y="661"/>
                  <a:pt x="1883" y="661"/>
                  <a:pt x="1882" y="661"/>
                </a:cubicBezTo>
                <a:cubicBezTo>
                  <a:pt x="1882" y="662"/>
                  <a:pt x="1882" y="662"/>
                  <a:pt x="1882" y="662"/>
                </a:cubicBezTo>
                <a:close/>
                <a:moveTo>
                  <a:pt x="1883" y="661"/>
                </a:moveTo>
                <a:cubicBezTo>
                  <a:pt x="1883" y="661"/>
                  <a:pt x="1883" y="661"/>
                  <a:pt x="1883" y="661"/>
                </a:cubicBezTo>
                <a:cubicBezTo>
                  <a:pt x="1883" y="661"/>
                  <a:pt x="1883" y="661"/>
                  <a:pt x="1883" y="661"/>
                </a:cubicBezTo>
                <a:cubicBezTo>
                  <a:pt x="1883" y="661"/>
                  <a:pt x="1883" y="661"/>
                  <a:pt x="1884" y="661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1"/>
                  <a:pt x="1884" y="661"/>
                  <a:pt x="1884" y="661"/>
                </a:cubicBezTo>
                <a:cubicBezTo>
                  <a:pt x="1884" y="661"/>
                  <a:pt x="1884" y="661"/>
                  <a:pt x="1883" y="661"/>
                </a:cubicBezTo>
                <a:close/>
                <a:moveTo>
                  <a:pt x="1886" y="660"/>
                </a:move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ubicBezTo>
                  <a:pt x="1886" y="660"/>
                  <a:pt x="1886" y="660"/>
                  <a:pt x="1886" y="660"/>
                </a:cubicBezTo>
                <a:close/>
                <a:moveTo>
                  <a:pt x="1887" y="659"/>
                </a:moveTo>
                <a:cubicBezTo>
                  <a:pt x="1887" y="659"/>
                  <a:pt x="1887" y="659"/>
                  <a:pt x="1887" y="659"/>
                </a:cubicBezTo>
                <a:cubicBezTo>
                  <a:pt x="1887" y="659"/>
                  <a:pt x="1887" y="659"/>
                  <a:pt x="1887" y="659"/>
                </a:cubicBezTo>
                <a:cubicBezTo>
                  <a:pt x="1887" y="658"/>
                  <a:pt x="1887" y="658"/>
                  <a:pt x="1887" y="658"/>
                </a:cubicBezTo>
                <a:cubicBezTo>
                  <a:pt x="1887" y="658"/>
                  <a:pt x="1887" y="658"/>
                  <a:pt x="1887" y="658"/>
                </a:cubicBezTo>
                <a:cubicBezTo>
                  <a:pt x="1887" y="658"/>
                  <a:pt x="1887" y="658"/>
                  <a:pt x="1887" y="659"/>
                </a:cubicBezTo>
                <a:cubicBezTo>
                  <a:pt x="1887" y="659"/>
                  <a:pt x="1887" y="659"/>
                  <a:pt x="1887" y="659"/>
                </a:cubicBezTo>
                <a:close/>
                <a:moveTo>
                  <a:pt x="1872" y="655"/>
                </a:moveTo>
                <a:cubicBezTo>
                  <a:pt x="1872" y="656"/>
                  <a:pt x="1872" y="656"/>
                  <a:pt x="1872" y="656"/>
                </a:cubicBezTo>
                <a:cubicBezTo>
                  <a:pt x="1872" y="657"/>
                  <a:pt x="1873" y="657"/>
                  <a:pt x="1873" y="656"/>
                </a:cubicBezTo>
                <a:cubicBezTo>
                  <a:pt x="1873" y="656"/>
                  <a:pt x="1872" y="655"/>
                  <a:pt x="1872" y="655"/>
                </a:cubicBezTo>
                <a:close/>
                <a:moveTo>
                  <a:pt x="1875" y="653"/>
                </a:moveTo>
                <a:cubicBezTo>
                  <a:pt x="1874" y="653"/>
                  <a:pt x="1874" y="653"/>
                  <a:pt x="1875" y="654"/>
                </a:cubicBezTo>
                <a:cubicBezTo>
                  <a:pt x="1875" y="654"/>
                  <a:pt x="1875" y="654"/>
                  <a:pt x="1875" y="653"/>
                </a:cubicBezTo>
                <a:cubicBezTo>
                  <a:pt x="1876" y="653"/>
                  <a:pt x="1875" y="652"/>
                  <a:pt x="1875" y="653"/>
                </a:cubicBezTo>
                <a:close/>
                <a:moveTo>
                  <a:pt x="1873" y="651"/>
                </a:moveTo>
                <a:cubicBezTo>
                  <a:pt x="1873" y="651"/>
                  <a:pt x="1873" y="651"/>
                  <a:pt x="1873" y="652"/>
                </a:cubicBezTo>
                <a:cubicBezTo>
                  <a:pt x="1873" y="652"/>
                  <a:pt x="1874" y="652"/>
                  <a:pt x="1874" y="652"/>
                </a:cubicBezTo>
                <a:cubicBezTo>
                  <a:pt x="1874" y="651"/>
                  <a:pt x="1874" y="651"/>
                  <a:pt x="1873" y="651"/>
                </a:cubicBezTo>
                <a:close/>
                <a:moveTo>
                  <a:pt x="1909" y="615"/>
                </a:moveTo>
                <a:cubicBezTo>
                  <a:pt x="1909" y="615"/>
                  <a:pt x="1910" y="615"/>
                  <a:pt x="1910" y="615"/>
                </a:cubicBezTo>
                <a:cubicBezTo>
                  <a:pt x="1910" y="614"/>
                  <a:pt x="1909" y="614"/>
                  <a:pt x="1909" y="614"/>
                </a:cubicBezTo>
                <a:cubicBezTo>
                  <a:pt x="1909" y="615"/>
                  <a:pt x="1908" y="615"/>
                  <a:pt x="1909" y="615"/>
                </a:cubicBezTo>
                <a:close/>
                <a:moveTo>
                  <a:pt x="1898" y="614"/>
                </a:moveTo>
                <a:cubicBezTo>
                  <a:pt x="1898" y="613"/>
                  <a:pt x="1897" y="614"/>
                  <a:pt x="1897" y="613"/>
                </a:cubicBezTo>
                <a:cubicBezTo>
                  <a:pt x="1897" y="613"/>
                  <a:pt x="1896" y="613"/>
                  <a:pt x="1896" y="613"/>
                </a:cubicBezTo>
                <a:cubicBezTo>
                  <a:pt x="1896" y="613"/>
                  <a:pt x="1896" y="614"/>
                  <a:pt x="1896" y="614"/>
                </a:cubicBezTo>
                <a:cubicBezTo>
                  <a:pt x="1897" y="614"/>
                  <a:pt x="1897" y="614"/>
                  <a:pt x="1898" y="614"/>
                </a:cubicBezTo>
                <a:close/>
                <a:moveTo>
                  <a:pt x="1895" y="613"/>
                </a:moveTo>
                <a:cubicBezTo>
                  <a:pt x="1895" y="614"/>
                  <a:pt x="1895" y="614"/>
                  <a:pt x="1895" y="614"/>
                </a:cubicBezTo>
                <a:cubicBezTo>
                  <a:pt x="1895" y="613"/>
                  <a:pt x="1895" y="613"/>
                  <a:pt x="1895" y="613"/>
                </a:cubicBezTo>
                <a:close/>
                <a:moveTo>
                  <a:pt x="1889" y="613"/>
                </a:moveTo>
                <a:cubicBezTo>
                  <a:pt x="1889" y="614"/>
                  <a:pt x="1890" y="614"/>
                  <a:pt x="1890" y="613"/>
                </a:cubicBezTo>
                <a:cubicBezTo>
                  <a:pt x="1890" y="613"/>
                  <a:pt x="1890" y="612"/>
                  <a:pt x="1889" y="613"/>
                </a:cubicBezTo>
                <a:cubicBezTo>
                  <a:pt x="1889" y="613"/>
                  <a:pt x="1889" y="613"/>
                  <a:pt x="1889" y="613"/>
                </a:cubicBezTo>
                <a:close/>
                <a:moveTo>
                  <a:pt x="1887" y="613"/>
                </a:moveTo>
                <a:cubicBezTo>
                  <a:pt x="1887" y="613"/>
                  <a:pt x="1886" y="614"/>
                  <a:pt x="1886" y="613"/>
                </a:cubicBezTo>
                <a:cubicBezTo>
                  <a:pt x="1886" y="613"/>
                  <a:pt x="1886" y="612"/>
                  <a:pt x="1886" y="613"/>
                </a:cubicBezTo>
                <a:cubicBezTo>
                  <a:pt x="1885" y="613"/>
                  <a:pt x="1885" y="613"/>
                  <a:pt x="1885" y="613"/>
                </a:cubicBezTo>
                <a:cubicBezTo>
                  <a:pt x="1886" y="614"/>
                  <a:pt x="1886" y="614"/>
                  <a:pt x="1886" y="613"/>
                </a:cubicBezTo>
                <a:cubicBezTo>
                  <a:pt x="1887" y="613"/>
                  <a:pt x="1887" y="613"/>
                  <a:pt x="1887" y="613"/>
                </a:cubicBezTo>
                <a:close/>
                <a:moveTo>
                  <a:pt x="1887" y="612"/>
                </a:moveTo>
                <a:cubicBezTo>
                  <a:pt x="1887" y="613"/>
                  <a:pt x="1887" y="613"/>
                  <a:pt x="1888" y="613"/>
                </a:cubicBezTo>
                <a:cubicBezTo>
                  <a:pt x="1888" y="613"/>
                  <a:pt x="1888" y="612"/>
                  <a:pt x="1887" y="612"/>
                </a:cubicBezTo>
                <a:close/>
                <a:moveTo>
                  <a:pt x="1888" y="612"/>
                </a:moveTo>
                <a:cubicBezTo>
                  <a:pt x="1888" y="613"/>
                  <a:pt x="1888" y="613"/>
                  <a:pt x="1889" y="613"/>
                </a:cubicBezTo>
                <a:cubicBezTo>
                  <a:pt x="1889" y="612"/>
                  <a:pt x="1888" y="612"/>
                  <a:pt x="1888" y="612"/>
                </a:cubicBezTo>
                <a:close/>
                <a:moveTo>
                  <a:pt x="1889" y="610"/>
                </a:moveTo>
                <a:cubicBezTo>
                  <a:pt x="1889" y="610"/>
                  <a:pt x="1889" y="610"/>
                  <a:pt x="1889" y="610"/>
                </a:cubicBezTo>
                <a:cubicBezTo>
                  <a:pt x="1889" y="610"/>
                  <a:pt x="1889" y="610"/>
                  <a:pt x="1888" y="610"/>
                </a:cubicBezTo>
                <a:cubicBezTo>
                  <a:pt x="1888" y="610"/>
                  <a:pt x="1888" y="610"/>
                  <a:pt x="1888" y="610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7" y="611"/>
                </a:cubicBezTo>
                <a:cubicBezTo>
                  <a:pt x="1887" y="611"/>
                  <a:pt x="1887" y="611"/>
                  <a:pt x="1888" y="611"/>
                </a:cubicBezTo>
                <a:cubicBezTo>
                  <a:pt x="1888" y="611"/>
                  <a:pt x="1888" y="612"/>
                  <a:pt x="1888" y="612"/>
                </a:cubicBezTo>
                <a:cubicBezTo>
                  <a:pt x="1888" y="612"/>
                  <a:pt x="1888" y="612"/>
                  <a:pt x="1888" y="612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8" y="611"/>
                </a:cubicBezTo>
                <a:cubicBezTo>
                  <a:pt x="1888" y="611"/>
                  <a:pt x="1888" y="611"/>
                  <a:pt x="1888" y="610"/>
                </a:cubicBezTo>
                <a:cubicBezTo>
                  <a:pt x="1889" y="610"/>
                  <a:pt x="1889" y="610"/>
                  <a:pt x="1889" y="610"/>
                </a:cubicBezTo>
                <a:cubicBezTo>
                  <a:pt x="1889" y="610"/>
                  <a:pt x="1889" y="610"/>
                  <a:pt x="1889" y="610"/>
                </a:cubicBezTo>
                <a:close/>
                <a:moveTo>
                  <a:pt x="1888" y="617"/>
                </a:moveTo>
                <a:cubicBezTo>
                  <a:pt x="1888" y="617"/>
                  <a:pt x="1888" y="617"/>
                  <a:pt x="1888" y="617"/>
                </a:cubicBezTo>
                <a:cubicBezTo>
                  <a:pt x="1888" y="617"/>
                  <a:pt x="1888" y="617"/>
                  <a:pt x="1888" y="617"/>
                </a:cubicBezTo>
                <a:cubicBezTo>
                  <a:pt x="1887" y="617"/>
                  <a:pt x="1887" y="617"/>
                  <a:pt x="1887" y="617"/>
                </a:cubicBezTo>
                <a:cubicBezTo>
                  <a:pt x="1887" y="617"/>
                  <a:pt x="1887" y="617"/>
                  <a:pt x="1887" y="617"/>
                </a:cubicBezTo>
                <a:cubicBezTo>
                  <a:pt x="1887" y="617"/>
                  <a:pt x="1887" y="617"/>
                  <a:pt x="1887" y="617"/>
                </a:cubicBezTo>
                <a:cubicBezTo>
                  <a:pt x="1888" y="617"/>
                  <a:pt x="1888" y="617"/>
                  <a:pt x="1888" y="617"/>
                </a:cubicBezTo>
                <a:close/>
                <a:moveTo>
                  <a:pt x="1886" y="615"/>
                </a:moveTo>
                <a:cubicBezTo>
                  <a:pt x="1886" y="615"/>
                  <a:pt x="1886" y="615"/>
                  <a:pt x="1886" y="615"/>
                </a:cubicBezTo>
                <a:cubicBezTo>
                  <a:pt x="1886" y="615"/>
                  <a:pt x="1886" y="615"/>
                  <a:pt x="1886" y="616"/>
                </a:cubicBezTo>
                <a:cubicBezTo>
                  <a:pt x="1886" y="616"/>
                  <a:pt x="1886" y="616"/>
                  <a:pt x="1886" y="616"/>
                </a:cubicBezTo>
                <a:cubicBezTo>
                  <a:pt x="1886" y="615"/>
                  <a:pt x="1886" y="615"/>
                  <a:pt x="1886" y="615"/>
                </a:cubicBezTo>
                <a:close/>
                <a:moveTo>
                  <a:pt x="1895" y="614"/>
                </a:moveTo>
                <a:cubicBezTo>
                  <a:pt x="1895" y="614"/>
                  <a:pt x="1895" y="614"/>
                  <a:pt x="1895" y="614"/>
                </a:cubicBezTo>
                <a:cubicBezTo>
                  <a:pt x="1895" y="614"/>
                  <a:pt x="1895" y="614"/>
                  <a:pt x="1895" y="614"/>
                </a:cubicBezTo>
                <a:cubicBezTo>
                  <a:pt x="1894" y="614"/>
                  <a:pt x="1894" y="614"/>
                  <a:pt x="1894" y="614"/>
                </a:cubicBezTo>
                <a:cubicBezTo>
                  <a:pt x="1894" y="614"/>
                  <a:pt x="1894" y="614"/>
                  <a:pt x="1894" y="614"/>
                </a:cubicBezTo>
                <a:cubicBezTo>
                  <a:pt x="1894" y="614"/>
                  <a:pt x="1894" y="614"/>
                  <a:pt x="1894" y="614"/>
                </a:cubicBezTo>
                <a:cubicBezTo>
                  <a:pt x="1894" y="614"/>
                  <a:pt x="1894" y="615"/>
                  <a:pt x="1895" y="615"/>
                </a:cubicBezTo>
                <a:cubicBezTo>
                  <a:pt x="1895" y="615"/>
                  <a:pt x="1895" y="615"/>
                  <a:pt x="1895" y="615"/>
                </a:cubicBezTo>
                <a:cubicBezTo>
                  <a:pt x="1894" y="615"/>
                  <a:pt x="1894" y="614"/>
                  <a:pt x="1894" y="614"/>
                </a:cubicBezTo>
                <a:cubicBezTo>
                  <a:pt x="1895" y="614"/>
                  <a:pt x="1895" y="614"/>
                  <a:pt x="1895" y="614"/>
                </a:cubicBezTo>
                <a:close/>
                <a:moveTo>
                  <a:pt x="1896" y="615"/>
                </a:move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5" y="615"/>
                  <a:pt x="1895" y="615"/>
                </a:cubicBezTo>
                <a:cubicBezTo>
                  <a:pt x="1895" y="615"/>
                  <a:pt x="1895" y="615"/>
                  <a:pt x="1895" y="615"/>
                </a:cubicBezTo>
                <a:cubicBezTo>
                  <a:pt x="1895" y="615"/>
                  <a:pt x="1895" y="615"/>
                  <a:pt x="1895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4"/>
                  <a:pt x="1896" y="614"/>
                  <a:pt x="1896" y="614"/>
                </a:cubicBezTo>
                <a:cubicBezTo>
                  <a:pt x="1895" y="614"/>
                  <a:pt x="1895" y="614"/>
                  <a:pt x="1895" y="614"/>
                </a:cubicBezTo>
                <a:cubicBezTo>
                  <a:pt x="1896" y="614"/>
                  <a:pt x="1896" y="614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5"/>
                  <a:pt x="1896" y="615"/>
                  <a:pt x="1896" y="615"/>
                </a:cubicBezTo>
                <a:close/>
                <a:moveTo>
                  <a:pt x="1896" y="616"/>
                </a:moveTo>
                <a:cubicBezTo>
                  <a:pt x="1896" y="616"/>
                  <a:pt x="1897" y="616"/>
                  <a:pt x="1897" y="615"/>
                </a:cubicBezTo>
                <a:cubicBezTo>
                  <a:pt x="1896" y="615"/>
                  <a:pt x="1896" y="615"/>
                  <a:pt x="1896" y="615"/>
                </a:cubicBezTo>
                <a:cubicBezTo>
                  <a:pt x="1896" y="616"/>
                  <a:pt x="1896" y="616"/>
                  <a:pt x="1896" y="616"/>
                </a:cubicBezTo>
                <a:cubicBezTo>
                  <a:pt x="1896" y="616"/>
                  <a:pt x="1896" y="616"/>
                  <a:pt x="1896" y="616"/>
                </a:cubicBezTo>
                <a:cubicBezTo>
                  <a:pt x="1896" y="616"/>
                  <a:pt x="1896" y="616"/>
                  <a:pt x="1896" y="616"/>
                </a:cubicBezTo>
                <a:cubicBezTo>
                  <a:pt x="1896" y="616"/>
                  <a:pt x="1896" y="616"/>
                  <a:pt x="1896" y="616"/>
                </a:cubicBezTo>
                <a:close/>
                <a:moveTo>
                  <a:pt x="1895" y="616"/>
                </a:moveTo>
                <a:cubicBezTo>
                  <a:pt x="1895" y="616"/>
                  <a:pt x="1895" y="616"/>
                  <a:pt x="1895" y="616"/>
                </a:cubicBezTo>
                <a:cubicBezTo>
                  <a:pt x="1895" y="616"/>
                  <a:pt x="1895" y="616"/>
                  <a:pt x="1895" y="616"/>
                </a:cubicBezTo>
                <a:cubicBezTo>
                  <a:pt x="1895" y="616"/>
                  <a:pt x="1895" y="616"/>
                  <a:pt x="1894" y="616"/>
                </a:cubicBezTo>
                <a:cubicBezTo>
                  <a:pt x="1894" y="616"/>
                  <a:pt x="1894" y="616"/>
                  <a:pt x="1894" y="617"/>
                </a:cubicBezTo>
                <a:cubicBezTo>
                  <a:pt x="1894" y="617"/>
                  <a:pt x="1894" y="617"/>
                  <a:pt x="1894" y="617"/>
                </a:cubicBezTo>
                <a:cubicBezTo>
                  <a:pt x="1894" y="616"/>
                  <a:pt x="1894" y="616"/>
                  <a:pt x="1895" y="616"/>
                </a:cubicBezTo>
                <a:close/>
                <a:moveTo>
                  <a:pt x="1898" y="616"/>
                </a:move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ubicBezTo>
                  <a:pt x="1898" y="616"/>
                  <a:pt x="1898" y="616"/>
                  <a:pt x="1898" y="616"/>
                </a:cubicBezTo>
                <a:close/>
                <a:moveTo>
                  <a:pt x="1899" y="616"/>
                </a:moveTo>
                <a:cubicBezTo>
                  <a:pt x="1899" y="617"/>
                  <a:pt x="1899" y="617"/>
                  <a:pt x="1899" y="617"/>
                </a:cubicBezTo>
                <a:cubicBezTo>
                  <a:pt x="1899" y="617"/>
                  <a:pt x="1899" y="617"/>
                  <a:pt x="1899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900" y="617"/>
                </a:cubicBezTo>
                <a:cubicBezTo>
                  <a:pt x="1900" y="617"/>
                  <a:pt x="1900" y="617"/>
                  <a:pt x="1899" y="616"/>
                </a:cubicBezTo>
                <a:close/>
                <a:moveTo>
                  <a:pt x="1901" y="618"/>
                </a:moveTo>
                <a:cubicBezTo>
                  <a:pt x="1901" y="618"/>
                  <a:pt x="1901" y="618"/>
                  <a:pt x="1901" y="618"/>
                </a:cubicBezTo>
                <a:cubicBezTo>
                  <a:pt x="1901" y="618"/>
                  <a:pt x="1901" y="618"/>
                  <a:pt x="1901" y="617"/>
                </a:cubicBezTo>
                <a:cubicBezTo>
                  <a:pt x="1901" y="618"/>
                  <a:pt x="1901" y="618"/>
                  <a:pt x="1901" y="618"/>
                </a:cubicBezTo>
                <a:cubicBezTo>
                  <a:pt x="1901" y="618"/>
                  <a:pt x="1901" y="618"/>
                  <a:pt x="1901" y="618"/>
                </a:cubicBezTo>
                <a:cubicBezTo>
                  <a:pt x="1901" y="618"/>
                  <a:pt x="1901" y="618"/>
                  <a:pt x="1901" y="618"/>
                </a:cubicBezTo>
                <a:close/>
                <a:moveTo>
                  <a:pt x="1903" y="619"/>
                </a:moveTo>
                <a:cubicBezTo>
                  <a:pt x="1904" y="619"/>
                  <a:pt x="1904" y="619"/>
                  <a:pt x="1904" y="619"/>
                </a:cubicBezTo>
                <a:cubicBezTo>
                  <a:pt x="1903" y="619"/>
                  <a:pt x="1903" y="619"/>
                  <a:pt x="1903" y="619"/>
                </a:cubicBezTo>
                <a:cubicBezTo>
                  <a:pt x="1903" y="619"/>
                  <a:pt x="1902" y="619"/>
                  <a:pt x="1902" y="619"/>
                </a:cubicBezTo>
                <a:cubicBezTo>
                  <a:pt x="1902" y="619"/>
                  <a:pt x="1902" y="619"/>
                  <a:pt x="1902" y="619"/>
                </a:cubicBezTo>
                <a:cubicBezTo>
                  <a:pt x="1902" y="619"/>
                  <a:pt x="1903" y="619"/>
                  <a:pt x="1903" y="619"/>
                </a:cubicBezTo>
                <a:cubicBezTo>
                  <a:pt x="1903" y="619"/>
                  <a:pt x="1903" y="619"/>
                  <a:pt x="1903" y="619"/>
                </a:cubicBezTo>
                <a:close/>
                <a:moveTo>
                  <a:pt x="1904" y="621"/>
                </a:moveTo>
                <a:cubicBezTo>
                  <a:pt x="1904" y="621"/>
                  <a:pt x="1904" y="621"/>
                  <a:pt x="1904" y="620"/>
                </a:cubicBezTo>
                <a:cubicBezTo>
                  <a:pt x="1904" y="620"/>
                  <a:pt x="1904" y="620"/>
                  <a:pt x="1904" y="620"/>
                </a:cubicBezTo>
                <a:cubicBezTo>
                  <a:pt x="1904" y="620"/>
                  <a:pt x="1904" y="621"/>
                  <a:pt x="1903" y="621"/>
                </a:cubicBezTo>
                <a:cubicBezTo>
                  <a:pt x="1903" y="621"/>
                  <a:pt x="1903" y="621"/>
                  <a:pt x="1903" y="621"/>
                </a:cubicBezTo>
                <a:cubicBezTo>
                  <a:pt x="1904" y="621"/>
                  <a:pt x="1904" y="621"/>
                  <a:pt x="1904" y="621"/>
                </a:cubicBezTo>
                <a:close/>
                <a:moveTo>
                  <a:pt x="1903" y="621"/>
                </a:moveTo>
                <a:cubicBezTo>
                  <a:pt x="1903" y="621"/>
                  <a:pt x="1903" y="621"/>
                  <a:pt x="1903" y="621"/>
                </a:cubicBezTo>
                <a:cubicBezTo>
                  <a:pt x="1903" y="621"/>
                  <a:pt x="1902" y="621"/>
                  <a:pt x="1902" y="621"/>
                </a:cubicBezTo>
                <a:cubicBezTo>
                  <a:pt x="1902" y="621"/>
                  <a:pt x="1901" y="621"/>
                  <a:pt x="1901" y="621"/>
                </a:cubicBezTo>
                <a:cubicBezTo>
                  <a:pt x="1901" y="621"/>
                  <a:pt x="1901" y="621"/>
                  <a:pt x="1901" y="621"/>
                </a:cubicBezTo>
                <a:cubicBezTo>
                  <a:pt x="1901" y="621"/>
                  <a:pt x="1901" y="621"/>
                  <a:pt x="1902" y="621"/>
                </a:cubicBezTo>
                <a:cubicBezTo>
                  <a:pt x="1902" y="621"/>
                  <a:pt x="1903" y="621"/>
                  <a:pt x="1903" y="621"/>
                </a:cubicBezTo>
                <a:close/>
                <a:moveTo>
                  <a:pt x="1900" y="621"/>
                </a:moveTo>
                <a:cubicBezTo>
                  <a:pt x="1900" y="620"/>
                  <a:pt x="1900" y="620"/>
                  <a:pt x="1900" y="620"/>
                </a:cubicBezTo>
                <a:cubicBezTo>
                  <a:pt x="1900" y="621"/>
                  <a:pt x="1900" y="621"/>
                  <a:pt x="1899" y="620"/>
                </a:cubicBezTo>
                <a:cubicBezTo>
                  <a:pt x="1899" y="620"/>
                  <a:pt x="1899" y="620"/>
                  <a:pt x="1899" y="620"/>
                </a:cubicBezTo>
                <a:cubicBezTo>
                  <a:pt x="1899" y="621"/>
                  <a:pt x="1899" y="621"/>
                  <a:pt x="1899" y="621"/>
                </a:cubicBezTo>
                <a:cubicBezTo>
                  <a:pt x="1899" y="621"/>
                  <a:pt x="1899" y="621"/>
                  <a:pt x="1899" y="621"/>
                </a:cubicBezTo>
                <a:cubicBezTo>
                  <a:pt x="1900" y="621"/>
                  <a:pt x="1900" y="621"/>
                  <a:pt x="1900" y="621"/>
                </a:cubicBezTo>
                <a:close/>
                <a:moveTo>
                  <a:pt x="1898" y="620"/>
                </a:moveTo>
                <a:cubicBezTo>
                  <a:pt x="1898" y="620"/>
                  <a:pt x="1898" y="620"/>
                  <a:pt x="1898" y="620"/>
                </a:cubicBezTo>
                <a:cubicBezTo>
                  <a:pt x="1898" y="620"/>
                  <a:pt x="1898" y="620"/>
                  <a:pt x="1898" y="620"/>
                </a:cubicBezTo>
                <a:cubicBezTo>
                  <a:pt x="1897" y="619"/>
                  <a:pt x="1897" y="619"/>
                  <a:pt x="1897" y="619"/>
                </a:cubicBezTo>
                <a:cubicBezTo>
                  <a:pt x="1897" y="619"/>
                  <a:pt x="1897" y="619"/>
                  <a:pt x="1897" y="619"/>
                </a:cubicBezTo>
                <a:cubicBezTo>
                  <a:pt x="1897" y="619"/>
                  <a:pt x="1897" y="619"/>
                  <a:pt x="1898" y="620"/>
                </a:cubicBezTo>
                <a:cubicBezTo>
                  <a:pt x="1898" y="620"/>
                  <a:pt x="1898" y="620"/>
                  <a:pt x="1898" y="620"/>
                </a:cubicBezTo>
                <a:close/>
                <a:moveTo>
                  <a:pt x="1900" y="617"/>
                </a:moveTo>
                <a:cubicBezTo>
                  <a:pt x="1900" y="617"/>
                  <a:pt x="1899" y="617"/>
                  <a:pt x="1899" y="617"/>
                </a:cubicBezTo>
                <a:cubicBezTo>
                  <a:pt x="1899" y="618"/>
                  <a:pt x="1899" y="618"/>
                  <a:pt x="1899" y="618"/>
                </a:cubicBezTo>
                <a:cubicBezTo>
                  <a:pt x="1900" y="618"/>
                  <a:pt x="1900" y="618"/>
                  <a:pt x="1900" y="617"/>
                </a:cubicBezTo>
                <a:close/>
                <a:moveTo>
                  <a:pt x="1905" y="619"/>
                </a:moveTo>
                <a:cubicBezTo>
                  <a:pt x="1905" y="619"/>
                  <a:pt x="1905" y="619"/>
                  <a:pt x="1905" y="619"/>
                </a:cubicBezTo>
                <a:cubicBezTo>
                  <a:pt x="1905" y="619"/>
                  <a:pt x="1905" y="619"/>
                  <a:pt x="1905" y="619"/>
                </a:cubicBezTo>
                <a:cubicBezTo>
                  <a:pt x="1905" y="619"/>
                  <a:pt x="1905" y="619"/>
                  <a:pt x="1905" y="619"/>
                </a:cubicBezTo>
                <a:cubicBezTo>
                  <a:pt x="1905" y="619"/>
                  <a:pt x="1904" y="619"/>
                  <a:pt x="1904" y="619"/>
                </a:cubicBezTo>
                <a:cubicBezTo>
                  <a:pt x="1904" y="619"/>
                  <a:pt x="1904" y="619"/>
                  <a:pt x="1904" y="619"/>
                </a:cubicBezTo>
                <a:cubicBezTo>
                  <a:pt x="1904" y="618"/>
                  <a:pt x="1904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2" y="618"/>
                </a:cubicBezTo>
                <a:cubicBezTo>
                  <a:pt x="1902" y="618"/>
                  <a:pt x="1902" y="618"/>
                  <a:pt x="1902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3" y="618"/>
                  <a:pt x="1902" y="618"/>
                  <a:pt x="1902" y="618"/>
                </a:cubicBezTo>
                <a:cubicBezTo>
                  <a:pt x="1902" y="618"/>
                  <a:pt x="1902" y="618"/>
                  <a:pt x="1902" y="618"/>
                </a:cubicBezTo>
                <a:cubicBezTo>
                  <a:pt x="1902" y="618"/>
                  <a:pt x="1903" y="618"/>
                  <a:pt x="1903" y="618"/>
                </a:cubicBezTo>
                <a:cubicBezTo>
                  <a:pt x="1903" y="618"/>
                  <a:pt x="1903" y="618"/>
                  <a:pt x="1903" y="618"/>
                </a:cubicBezTo>
                <a:cubicBezTo>
                  <a:pt x="1904" y="619"/>
                  <a:pt x="1904" y="619"/>
                  <a:pt x="1904" y="619"/>
                </a:cubicBezTo>
                <a:cubicBezTo>
                  <a:pt x="1904" y="619"/>
                  <a:pt x="1905" y="619"/>
                  <a:pt x="1905" y="619"/>
                </a:cubicBezTo>
                <a:close/>
                <a:moveTo>
                  <a:pt x="1906" y="619"/>
                </a:moveTo>
                <a:cubicBezTo>
                  <a:pt x="1906" y="619"/>
                  <a:pt x="1907" y="619"/>
                  <a:pt x="1907" y="619"/>
                </a:cubicBezTo>
                <a:cubicBezTo>
                  <a:pt x="1907" y="618"/>
                  <a:pt x="1906" y="618"/>
                  <a:pt x="1906" y="618"/>
                </a:cubicBezTo>
                <a:cubicBezTo>
                  <a:pt x="1905" y="618"/>
                  <a:pt x="1905" y="618"/>
                  <a:pt x="1905" y="619"/>
                </a:cubicBezTo>
                <a:cubicBezTo>
                  <a:pt x="1905" y="619"/>
                  <a:pt x="1905" y="619"/>
                  <a:pt x="1906" y="619"/>
                </a:cubicBezTo>
                <a:close/>
                <a:moveTo>
                  <a:pt x="1905" y="618"/>
                </a:moveTo>
                <a:cubicBezTo>
                  <a:pt x="1905" y="618"/>
                  <a:pt x="1905" y="618"/>
                  <a:pt x="1904" y="618"/>
                </a:cubicBezTo>
                <a:cubicBezTo>
                  <a:pt x="1904" y="618"/>
                  <a:pt x="1904" y="618"/>
                  <a:pt x="1904" y="618"/>
                </a:cubicBezTo>
                <a:cubicBezTo>
                  <a:pt x="1904" y="618"/>
                  <a:pt x="1904" y="618"/>
                  <a:pt x="1904" y="618"/>
                </a:cubicBezTo>
                <a:cubicBezTo>
                  <a:pt x="1904" y="618"/>
                  <a:pt x="1904" y="618"/>
                  <a:pt x="1904" y="618"/>
                </a:cubicBezTo>
                <a:cubicBezTo>
                  <a:pt x="1905" y="618"/>
                  <a:pt x="1905" y="618"/>
                  <a:pt x="1905" y="618"/>
                </a:cubicBezTo>
                <a:close/>
                <a:moveTo>
                  <a:pt x="1915" y="615"/>
                </a:moveTo>
                <a:cubicBezTo>
                  <a:pt x="1914" y="615"/>
                  <a:pt x="1914" y="615"/>
                  <a:pt x="1914" y="615"/>
                </a:cubicBezTo>
                <a:cubicBezTo>
                  <a:pt x="1914" y="615"/>
                  <a:pt x="1914" y="615"/>
                  <a:pt x="1914" y="615"/>
                </a:cubicBezTo>
                <a:cubicBezTo>
                  <a:pt x="1915" y="615"/>
                  <a:pt x="1915" y="615"/>
                  <a:pt x="1915" y="615"/>
                </a:cubicBezTo>
                <a:cubicBezTo>
                  <a:pt x="1915" y="615"/>
                  <a:pt x="1915" y="615"/>
                  <a:pt x="1916" y="615"/>
                </a:cubicBezTo>
                <a:cubicBezTo>
                  <a:pt x="1916" y="615"/>
                  <a:pt x="1916" y="615"/>
                  <a:pt x="1916" y="615"/>
                </a:cubicBezTo>
                <a:cubicBezTo>
                  <a:pt x="1916" y="614"/>
                  <a:pt x="1916" y="614"/>
                  <a:pt x="1916" y="614"/>
                </a:cubicBezTo>
                <a:cubicBezTo>
                  <a:pt x="1916" y="614"/>
                  <a:pt x="1916" y="615"/>
                  <a:pt x="1916" y="615"/>
                </a:cubicBezTo>
                <a:cubicBezTo>
                  <a:pt x="1915" y="615"/>
                  <a:pt x="1915" y="615"/>
                  <a:pt x="1915" y="615"/>
                </a:cubicBezTo>
                <a:close/>
                <a:moveTo>
                  <a:pt x="1894" y="606"/>
                </a:moveTo>
                <a:cubicBezTo>
                  <a:pt x="1894" y="605"/>
                  <a:pt x="1894" y="605"/>
                  <a:pt x="1894" y="605"/>
                </a:cubicBezTo>
                <a:cubicBezTo>
                  <a:pt x="1894" y="605"/>
                  <a:pt x="1894" y="605"/>
                  <a:pt x="1894" y="605"/>
                </a:cubicBezTo>
                <a:cubicBezTo>
                  <a:pt x="1894" y="605"/>
                  <a:pt x="1894" y="605"/>
                  <a:pt x="1894" y="605"/>
                </a:cubicBezTo>
                <a:cubicBezTo>
                  <a:pt x="1894" y="606"/>
                  <a:pt x="1894" y="606"/>
                  <a:pt x="1894" y="606"/>
                </a:cubicBezTo>
                <a:cubicBezTo>
                  <a:pt x="1894" y="606"/>
                  <a:pt x="1894" y="606"/>
                  <a:pt x="1894" y="606"/>
                </a:cubicBezTo>
                <a:cubicBezTo>
                  <a:pt x="1894" y="606"/>
                  <a:pt x="1894" y="606"/>
                  <a:pt x="1894" y="606"/>
                </a:cubicBezTo>
                <a:close/>
                <a:moveTo>
                  <a:pt x="1894" y="604"/>
                </a:moveTo>
                <a:cubicBezTo>
                  <a:pt x="1894" y="604"/>
                  <a:pt x="1894" y="604"/>
                  <a:pt x="1894" y="604"/>
                </a:cubicBezTo>
                <a:cubicBezTo>
                  <a:pt x="1894" y="604"/>
                  <a:pt x="1894" y="604"/>
                  <a:pt x="1894" y="604"/>
                </a:cubicBezTo>
                <a:cubicBezTo>
                  <a:pt x="1894" y="604"/>
                  <a:pt x="1894" y="604"/>
                  <a:pt x="1894" y="604"/>
                </a:cubicBezTo>
                <a:close/>
                <a:moveTo>
                  <a:pt x="1889" y="603"/>
                </a:moveTo>
                <a:cubicBezTo>
                  <a:pt x="1889" y="603"/>
                  <a:pt x="1889" y="603"/>
                  <a:pt x="1889" y="603"/>
                </a:cubicBezTo>
                <a:cubicBezTo>
                  <a:pt x="1889" y="603"/>
                  <a:pt x="1889" y="603"/>
                  <a:pt x="1889" y="602"/>
                </a:cubicBezTo>
                <a:cubicBezTo>
                  <a:pt x="1888" y="602"/>
                  <a:pt x="1888" y="602"/>
                  <a:pt x="1888" y="602"/>
                </a:cubicBezTo>
                <a:cubicBezTo>
                  <a:pt x="1888" y="603"/>
                  <a:pt x="1888" y="603"/>
                  <a:pt x="1888" y="603"/>
                </a:cubicBezTo>
                <a:cubicBezTo>
                  <a:pt x="1889" y="603"/>
                  <a:pt x="1889" y="603"/>
                  <a:pt x="1888" y="603"/>
                </a:cubicBezTo>
                <a:lnTo>
                  <a:pt x="1889" y="603"/>
                </a:lnTo>
                <a:close/>
                <a:moveTo>
                  <a:pt x="1886" y="604"/>
                </a:moveTo>
                <a:cubicBezTo>
                  <a:pt x="1887" y="604"/>
                  <a:pt x="1886" y="603"/>
                  <a:pt x="1886" y="604"/>
                </a:cubicBezTo>
                <a:cubicBezTo>
                  <a:pt x="1886" y="604"/>
                  <a:pt x="1886" y="604"/>
                  <a:pt x="1886" y="604"/>
                </a:cubicBezTo>
                <a:close/>
                <a:moveTo>
                  <a:pt x="1884" y="603"/>
                </a:moveTo>
                <a:cubicBezTo>
                  <a:pt x="1884" y="603"/>
                  <a:pt x="1884" y="603"/>
                  <a:pt x="1884" y="603"/>
                </a:cubicBezTo>
                <a:cubicBezTo>
                  <a:pt x="1884" y="603"/>
                  <a:pt x="1884" y="603"/>
                  <a:pt x="1884" y="603"/>
                </a:cubicBezTo>
                <a:cubicBezTo>
                  <a:pt x="1885" y="603"/>
                  <a:pt x="1885" y="603"/>
                  <a:pt x="1885" y="603"/>
                </a:cubicBezTo>
                <a:cubicBezTo>
                  <a:pt x="1885" y="603"/>
                  <a:pt x="1885" y="603"/>
                  <a:pt x="1885" y="603"/>
                </a:cubicBezTo>
                <a:cubicBezTo>
                  <a:pt x="1885" y="603"/>
                  <a:pt x="1885" y="603"/>
                  <a:pt x="1885" y="603"/>
                </a:cubicBezTo>
                <a:cubicBezTo>
                  <a:pt x="1884" y="603"/>
                  <a:pt x="1884" y="603"/>
                  <a:pt x="1884" y="603"/>
                </a:cubicBezTo>
                <a:close/>
                <a:moveTo>
                  <a:pt x="1883" y="603"/>
                </a:moveTo>
                <a:cubicBezTo>
                  <a:pt x="1883" y="602"/>
                  <a:pt x="1883" y="602"/>
                  <a:pt x="1883" y="602"/>
                </a:cubicBezTo>
                <a:cubicBezTo>
                  <a:pt x="1883" y="603"/>
                  <a:pt x="1883" y="603"/>
                  <a:pt x="1883" y="603"/>
                </a:cubicBezTo>
                <a:cubicBezTo>
                  <a:pt x="1882" y="603"/>
                  <a:pt x="1882" y="603"/>
                  <a:pt x="1882" y="603"/>
                </a:cubicBezTo>
                <a:cubicBezTo>
                  <a:pt x="1882" y="603"/>
                  <a:pt x="1882" y="603"/>
                  <a:pt x="1882" y="603"/>
                </a:cubicBezTo>
                <a:cubicBezTo>
                  <a:pt x="1882" y="603"/>
                  <a:pt x="1883" y="603"/>
                  <a:pt x="1883" y="603"/>
                </a:cubicBezTo>
                <a:cubicBezTo>
                  <a:pt x="1883" y="603"/>
                  <a:pt x="1883" y="603"/>
                  <a:pt x="1883" y="603"/>
                </a:cubicBezTo>
                <a:close/>
                <a:moveTo>
                  <a:pt x="1887" y="600"/>
                </a:moveTo>
                <a:cubicBezTo>
                  <a:pt x="1887" y="600"/>
                  <a:pt x="1887" y="600"/>
                  <a:pt x="1887" y="600"/>
                </a:cubicBezTo>
                <a:cubicBezTo>
                  <a:pt x="1887" y="600"/>
                  <a:pt x="1887" y="600"/>
                  <a:pt x="1887" y="600"/>
                </a:cubicBezTo>
                <a:cubicBezTo>
                  <a:pt x="1886" y="600"/>
                  <a:pt x="1886" y="600"/>
                  <a:pt x="1886" y="601"/>
                </a:cubicBezTo>
                <a:cubicBezTo>
                  <a:pt x="1887" y="601"/>
                  <a:pt x="1887" y="601"/>
                  <a:pt x="1887" y="601"/>
                </a:cubicBezTo>
                <a:cubicBezTo>
                  <a:pt x="1887" y="600"/>
                  <a:pt x="1887" y="600"/>
                  <a:pt x="1887" y="600"/>
                </a:cubicBezTo>
                <a:cubicBezTo>
                  <a:pt x="1887" y="600"/>
                  <a:pt x="1887" y="600"/>
                  <a:pt x="1887" y="600"/>
                </a:cubicBezTo>
                <a:cubicBezTo>
                  <a:pt x="1887" y="600"/>
                  <a:pt x="1887" y="600"/>
                  <a:pt x="1887" y="600"/>
                </a:cubicBezTo>
                <a:close/>
                <a:moveTo>
                  <a:pt x="1886" y="602"/>
                </a:moveTo>
                <a:cubicBezTo>
                  <a:pt x="1886" y="602"/>
                  <a:pt x="1886" y="602"/>
                  <a:pt x="1886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5" y="602"/>
                </a:cubicBezTo>
                <a:cubicBezTo>
                  <a:pt x="1885" y="602"/>
                  <a:pt x="1885" y="602"/>
                  <a:pt x="1886" y="602"/>
                </a:cubicBezTo>
                <a:close/>
                <a:moveTo>
                  <a:pt x="1888" y="601"/>
                </a:moveTo>
                <a:cubicBezTo>
                  <a:pt x="1888" y="601"/>
                  <a:pt x="1888" y="601"/>
                  <a:pt x="1888" y="601"/>
                </a:cubicBezTo>
                <a:cubicBezTo>
                  <a:pt x="1888" y="601"/>
                  <a:pt x="1888" y="601"/>
                  <a:pt x="1888" y="601"/>
                </a:cubicBezTo>
                <a:cubicBezTo>
                  <a:pt x="1888" y="601"/>
                  <a:pt x="1888" y="601"/>
                  <a:pt x="1888" y="601"/>
                </a:cubicBezTo>
                <a:cubicBezTo>
                  <a:pt x="1888" y="601"/>
                  <a:pt x="1888" y="601"/>
                  <a:pt x="1889" y="602"/>
                </a:cubicBezTo>
                <a:cubicBezTo>
                  <a:pt x="1889" y="602"/>
                  <a:pt x="1889" y="602"/>
                  <a:pt x="1889" y="602"/>
                </a:cubicBezTo>
                <a:cubicBezTo>
                  <a:pt x="1889" y="601"/>
                  <a:pt x="1889" y="601"/>
                  <a:pt x="1888" y="601"/>
                </a:cubicBezTo>
                <a:close/>
                <a:moveTo>
                  <a:pt x="1897" y="602"/>
                </a:moveTo>
                <a:cubicBezTo>
                  <a:pt x="1897" y="602"/>
                  <a:pt x="1897" y="602"/>
                  <a:pt x="1897" y="602"/>
                </a:cubicBezTo>
                <a:cubicBezTo>
                  <a:pt x="1897" y="602"/>
                  <a:pt x="1897" y="601"/>
                  <a:pt x="1897" y="602"/>
                </a:cubicBezTo>
                <a:close/>
                <a:moveTo>
                  <a:pt x="1949" y="663"/>
                </a:moveTo>
                <a:cubicBezTo>
                  <a:pt x="1948" y="663"/>
                  <a:pt x="1948" y="663"/>
                  <a:pt x="1949" y="664"/>
                </a:cubicBezTo>
                <a:cubicBezTo>
                  <a:pt x="1949" y="664"/>
                  <a:pt x="1949" y="664"/>
                  <a:pt x="1950" y="664"/>
                </a:cubicBezTo>
                <a:cubicBezTo>
                  <a:pt x="1950" y="663"/>
                  <a:pt x="1949" y="663"/>
                  <a:pt x="1949" y="663"/>
                </a:cubicBezTo>
                <a:close/>
                <a:moveTo>
                  <a:pt x="1950" y="666"/>
                </a:moveTo>
                <a:cubicBezTo>
                  <a:pt x="1950" y="666"/>
                  <a:pt x="1951" y="666"/>
                  <a:pt x="1951" y="666"/>
                </a:cubicBezTo>
                <a:cubicBezTo>
                  <a:pt x="1951" y="666"/>
                  <a:pt x="1951" y="665"/>
                  <a:pt x="1951" y="665"/>
                </a:cubicBezTo>
                <a:cubicBezTo>
                  <a:pt x="1951" y="665"/>
                  <a:pt x="1951" y="665"/>
                  <a:pt x="1951" y="665"/>
                </a:cubicBezTo>
                <a:cubicBezTo>
                  <a:pt x="1951" y="665"/>
                  <a:pt x="1951" y="664"/>
                  <a:pt x="1951" y="664"/>
                </a:cubicBezTo>
                <a:cubicBezTo>
                  <a:pt x="1951" y="664"/>
                  <a:pt x="1951" y="664"/>
                  <a:pt x="1951" y="663"/>
                </a:cubicBezTo>
                <a:cubicBezTo>
                  <a:pt x="1951" y="663"/>
                  <a:pt x="1951" y="663"/>
                  <a:pt x="1951" y="663"/>
                </a:cubicBezTo>
                <a:cubicBezTo>
                  <a:pt x="1951" y="664"/>
                  <a:pt x="1951" y="664"/>
                  <a:pt x="1951" y="664"/>
                </a:cubicBezTo>
                <a:cubicBezTo>
                  <a:pt x="1951" y="664"/>
                  <a:pt x="1951" y="664"/>
                  <a:pt x="1951" y="665"/>
                </a:cubicBezTo>
                <a:cubicBezTo>
                  <a:pt x="1951" y="665"/>
                  <a:pt x="1951" y="665"/>
                  <a:pt x="1951" y="665"/>
                </a:cubicBezTo>
                <a:cubicBezTo>
                  <a:pt x="1951" y="665"/>
                  <a:pt x="1951" y="666"/>
                  <a:pt x="1951" y="666"/>
                </a:cubicBezTo>
                <a:cubicBezTo>
                  <a:pt x="1950" y="666"/>
                  <a:pt x="1950" y="666"/>
                  <a:pt x="1950" y="666"/>
                </a:cubicBezTo>
                <a:cubicBezTo>
                  <a:pt x="1950" y="666"/>
                  <a:pt x="1950" y="666"/>
                  <a:pt x="1950" y="666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5"/>
                  <a:pt x="1950" y="665"/>
                </a:cubicBezTo>
                <a:cubicBezTo>
                  <a:pt x="1950" y="665"/>
                  <a:pt x="1950" y="666"/>
                  <a:pt x="1950" y="666"/>
                </a:cubicBezTo>
                <a:cubicBezTo>
                  <a:pt x="1950" y="666"/>
                  <a:pt x="1950" y="666"/>
                  <a:pt x="1950" y="666"/>
                </a:cubicBezTo>
                <a:close/>
                <a:moveTo>
                  <a:pt x="1952" y="668"/>
                </a:moveTo>
                <a:cubicBezTo>
                  <a:pt x="1952" y="668"/>
                  <a:pt x="1952" y="668"/>
                  <a:pt x="1952" y="668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3" y="667"/>
                </a:cubicBezTo>
                <a:cubicBezTo>
                  <a:pt x="1953" y="667"/>
                  <a:pt x="1953" y="667"/>
                  <a:pt x="1952" y="668"/>
                </a:cubicBezTo>
                <a:cubicBezTo>
                  <a:pt x="1952" y="668"/>
                  <a:pt x="1952" y="668"/>
                  <a:pt x="1952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8"/>
                  <a:pt x="1951" y="668"/>
                  <a:pt x="1950" y="668"/>
                </a:cubicBezTo>
                <a:cubicBezTo>
                  <a:pt x="1950" y="668"/>
                  <a:pt x="1950" y="667"/>
                  <a:pt x="1950" y="667"/>
                </a:cubicBezTo>
                <a:cubicBezTo>
                  <a:pt x="1950" y="667"/>
                  <a:pt x="1950" y="667"/>
                  <a:pt x="1950" y="667"/>
                </a:cubicBezTo>
                <a:cubicBezTo>
                  <a:pt x="1950" y="666"/>
                  <a:pt x="1950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2" y="666"/>
                  <a:pt x="1953" y="666"/>
                  <a:pt x="1953" y="666"/>
                </a:cubicBezTo>
                <a:cubicBezTo>
                  <a:pt x="1953" y="666"/>
                  <a:pt x="1953" y="666"/>
                  <a:pt x="1953" y="666"/>
                </a:cubicBezTo>
                <a:cubicBezTo>
                  <a:pt x="1953" y="666"/>
                  <a:pt x="1953" y="666"/>
                  <a:pt x="1953" y="665"/>
                </a:cubicBezTo>
                <a:cubicBezTo>
                  <a:pt x="1953" y="665"/>
                  <a:pt x="1952" y="665"/>
                  <a:pt x="1952" y="664"/>
                </a:cubicBezTo>
                <a:cubicBezTo>
                  <a:pt x="1952" y="664"/>
                  <a:pt x="1952" y="664"/>
                  <a:pt x="1952" y="664"/>
                </a:cubicBezTo>
                <a:cubicBezTo>
                  <a:pt x="1952" y="665"/>
                  <a:pt x="1952" y="665"/>
                  <a:pt x="1952" y="665"/>
                </a:cubicBezTo>
                <a:cubicBezTo>
                  <a:pt x="1953" y="666"/>
                  <a:pt x="1953" y="666"/>
                  <a:pt x="1953" y="666"/>
                </a:cubicBezTo>
                <a:cubicBezTo>
                  <a:pt x="1953" y="666"/>
                  <a:pt x="1953" y="666"/>
                  <a:pt x="1953" y="666"/>
                </a:cubicBezTo>
                <a:cubicBezTo>
                  <a:pt x="1953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2" y="666"/>
                  <a:pt x="1952" y="666"/>
                  <a:pt x="1952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1" y="666"/>
                  <a:pt x="1951" y="666"/>
                  <a:pt x="1951" y="666"/>
                </a:cubicBezTo>
                <a:cubicBezTo>
                  <a:pt x="1950" y="666"/>
                  <a:pt x="1950" y="666"/>
                  <a:pt x="1950" y="667"/>
                </a:cubicBezTo>
                <a:cubicBezTo>
                  <a:pt x="1950" y="667"/>
                  <a:pt x="1950" y="667"/>
                  <a:pt x="1950" y="667"/>
                </a:cubicBezTo>
                <a:cubicBezTo>
                  <a:pt x="1950" y="668"/>
                  <a:pt x="1950" y="668"/>
                  <a:pt x="1950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8"/>
                  <a:pt x="1951" y="668"/>
                  <a:pt x="1951" y="668"/>
                </a:cubicBezTo>
                <a:cubicBezTo>
                  <a:pt x="1951" y="669"/>
                  <a:pt x="1952" y="668"/>
                  <a:pt x="1952" y="668"/>
                </a:cubicBezTo>
                <a:close/>
                <a:moveTo>
                  <a:pt x="1949" y="667"/>
                </a:moveTo>
                <a:cubicBezTo>
                  <a:pt x="1949" y="667"/>
                  <a:pt x="1949" y="666"/>
                  <a:pt x="1949" y="666"/>
                </a:cubicBezTo>
                <a:cubicBezTo>
                  <a:pt x="1948" y="667"/>
                  <a:pt x="1948" y="667"/>
                  <a:pt x="1948" y="667"/>
                </a:cubicBezTo>
                <a:cubicBezTo>
                  <a:pt x="1949" y="668"/>
                  <a:pt x="1949" y="668"/>
                  <a:pt x="1949" y="667"/>
                </a:cubicBezTo>
                <a:close/>
                <a:moveTo>
                  <a:pt x="1958" y="668"/>
                </a:move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ubicBezTo>
                  <a:pt x="1958" y="668"/>
                  <a:pt x="1958" y="668"/>
                  <a:pt x="1958" y="668"/>
                </a:cubicBezTo>
                <a:close/>
                <a:moveTo>
                  <a:pt x="1952" y="671"/>
                </a:moveTo>
                <a:cubicBezTo>
                  <a:pt x="1952" y="670"/>
                  <a:pt x="1952" y="670"/>
                  <a:pt x="1952" y="670"/>
                </a:cubicBezTo>
                <a:cubicBezTo>
                  <a:pt x="1952" y="670"/>
                  <a:pt x="1952" y="670"/>
                  <a:pt x="1952" y="670"/>
                </a:cubicBezTo>
                <a:cubicBezTo>
                  <a:pt x="1952" y="670"/>
                  <a:pt x="1952" y="670"/>
                  <a:pt x="1952" y="671"/>
                </a:cubicBezTo>
                <a:cubicBezTo>
                  <a:pt x="1952" y="671"/>
                  <a:pt x="1952" y="671"/>
                  <a:pt x="1952" y="671"/>
                </a:cubicBezTo>
                <a:cubicBezTo>
                  <a:pt x="1952" y="671"/>
                  <a:pt x="1952" y="671"/>
                  <a:pt x="1952" y="671"/>
                </a:cubicBezTo>
                <a:close/>
                <a:moveTo>
                  <a:pt x="1952" y="673"/>
                </a:moveTo>
                <a:cubicBezTo>
                  <a:pt x="1952" y="672"/>
                  <a:pt x="1952" y="672"/>
                  <a:pt x="1952" y="672"/>
                </a:cubicBezTo>
                <a:cubicBezTo>
                  <a:pt x="1952" y="673"/>
                  <a:pt x="1952" y="672"/>
                  <a:pt x="1952" y="672"/>
                </a:cubicBezTo>
                <a:cubicBezTo>
                  <a:pt x="1952" y="672"/>
                  <a:pt x="1952" y="672"/>
                  <a:pt x="1952" y="672"/>
                </a:cubicBezTo>
                <a:cubicBezTo>
                  <a:pt x="1952" y="672"/>
                  <a:pt x="1952" y="673"/>
                  <a:pt x="1952" y="673"/>
                </a:cubicBezTo>
                <a:close/>
                <a:moveTo>
                  <a:pt x="1954" y="673"/>
                </a:moveTo>
                <a:cubicBezTo>
                  <a:pt x="1954" y="673"/>
                  <a:pt x="1954" y="673"/>
                  <a:pt x="1954" y="673"/>
                </a:cubicBezTo>
                <a:cubicBezTo>
                  <a:pt x="1954" y="672"/>
                  <a:pt x="1954" y="672"/>
                  <a:pt x="1954" y="672"/>
                </a:cubicBezTo>
                <a:cubicBezTo>
                  <a:pt x="1954" y="672"/>
                  <a:pt x="1954" y="671"/>
                  <a:pt x="1953" y="671"/>
                </a:cubicBezTo>
                <a:cubicBezTo>
                  <a:pt x="1953" y="671"/>
                  <a:pt x="1953" y="670"/>
                  <a:pt x="1953" y="670"/>
                </a:cubicBezTo>
                <a:cubicBezTo>
                  <a:pt x="1953" y="670"/>
                  <a:pt x="1953" y="670"/>
                  <a:pt x="1953" y="670"/>
                </a:cubicBezTo>
                <a:cubicBezTo>
                  <a:pt x="1953" y="671"/>
                  <a:pt x="1953" y="671"/>
                  <a:pt x="1953" y="671"/>
                </a:cubicBezTo>
                <a:cubicBezTo>
                  <a:pt x="1953" y="671"/>
                  <a:pt x="1954" y="672"/>
                  <a:pt x="1954" y="672"/>
                </a:cubicBezTo>
                <a:cubicBezTo>
                  <a:pt x="1954" y="672"/>
                  <a:pt x="1954" y="673"/>
                  <a:pt x="1954" y="673"/>
                </a:cubicBezTo>
                <a:cubicBezTo>
                  <a:pt x="1954" y="673"/>
                  <a:pt x="1954" y="673"/>
                  <a:pt x="1954" y="673"/>
                </a:cubicBezTo>
                <a:cubicBezTo>
                  <a:pt x="1954" y="674"/>
                  <a:pt x="1954" y="674"/>
                  <a:pt x="1954" y="674"/>
                </a:cubicBezTo>
                <a:cubicBezTo>
                  <a:pt x="1954" y="674"/>
                  <a:pt x="1954" y="674"/>
                  <a:pt x="1954" y="674"/>
                </a:cubicBezTo>
                <a:cubicBezTo>
                  <a:pt x="1954" y="674"/>
                  <a:pt x="1954" y="674"/>
                  <a:pt x="1954" y="674"/>
                </a:cubicBezTo>
                <a:cubicBezTo>
                  <a:pt x="1955" y="674"/>
                  <a:pt x="1954" y="674"/>
                  <a:pt x="1954" y="674"/>
                </a:cubicBezTo>
                <a:cubicBezTo>
                  <a:pt x="1954" y="674"/>
                  <a:pt x="1954" y="674"/>
                  <a:pt x="1954" y="673"/>
                </a:cubicBezTo>
                <a:close/>
                <a:moveTo>
                  <a:pt x="1952" y="678"/>
                </a:moveTo>
                <a:cubicBezTo>
                  <a:pt x="1952" y="678"/>
                  <a:pt x="1952" y="678"/>
                  <a:pt x="1952" y="678"/>
                </a:cubicBezTo>
                <a:cubicBezTo>
                  <a:pt x="1952" y="678"/>
                  <a:pt x="1952" y="678"/>
                  <a:pt x="1952" y="678"/>
                </a:cubicBezTo>
                <a:cubicBezTo>
                  <a:pt x="1952" y="678"/>
                  <a:pt x="1952" y="678"/>
                  <a:pt x="1952" y="678"/>
                </a:cubicBezTo>
                <a:cubicBezTo>
                  <a:pt x="1952" y="678"/>
                  <a:pt x="1952" y="677"/>
                  <a:pt x="1951" y="677"/>
                </a:cubicBezTo>
                <a:cubicBezTo>
                  <a:pt x="1951" y="677"/>
                  <a:pt x="1951" y="677"/>
                  <a:pt x="1951" y="676"/>
                </a:cubicBezTo>
                <a:cubicBezTo>
                  <a:pt x="1951" y="676"/>
                  <a:pt x="1951" y="676"/>
                  <a:pt x="1950" y="675"/>
                </a:cubicBezTo>
                <a:cubicBezTo>
                  <a:pt x="1950" y="675"/>
                  <a:pt x="1950" y="675"/>
                  <a:pt x="1950" y="675"/>
                </a:cubicBezTo>
                <a:cubicBezTo>
                  <a:pt x="1950" y="675"/>
                  <a:pt x="1950" y="675"/>
                  <a:pt x="1950" y="674"/>
                </a:cubicBezTo>
                <a:cubicBezTo>
                  <a:pt x="1951" y="674"/>
                  <a:pt x="1950" y="674"/>
                  <a:pt x="1950" y="674"/>
                </a:cubicBezTo>
                <a:cubicBezTo>
                  <a:pt x="1950" y="674"/>
                  <a:pt x="1950" y="674"/>
                  <a:pt x="1950" y="674"/>
                </a:cubicBezTo>
                <a:cubicBezTo>
                  <a:pt x="1950" y="673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2"/>
                  <a:pt x="1950" y="672"/>
                </a:cubicBezTo>
                <a:cubicBezTo>
                  <a:pt x="1950" y="672"/>
                  <a:pt x="1950" y="673"/>
                  <a:pt x="1950" y="674"/>
                </a:cubicBezTo>
                <a:cubicBezTo>
                  <a:pt x="1950" y="674"/>
                  <a:pt x="1950" y="674"/>
                  <a:pt x="1950" y="674"/>
                </a:cubicBezTo>
                <a:cubicBezTo>
                  <a:pt x="1950" y="674"/>
                  <a:pt x="1950" y="674"/>
                  <a:pt x="1950" y="674"/>
                </a:cubicBezTo>
                <a:cubicBezTo>
                  <a:pt x="1950" y="674"/>
                  <a:pt x="1950" y="675"/>
                  <a:pt x="1950" y="675"/>
                </a:cubicBezTo>
                <a:cubicBezTo>
                  <a:pt x="1950" y="675"/>
                  <a:pt x="1950" y="675"/>
                  <a:pt x="1950" y="675"/>
                </a:cubicBezTo>
                <a:cubicBezTo>
                  <a:pt x="1950" y="676"/>
                  <a:pt x="1951" y="676"/>
                  <a:pt x="1951" y="676"/>
                </a:cubicBezTo>
                <a:cubicBezTo>
                  <a:pt x="1951" y="677"/>
                  <a:pt x="1951" y="677"/>
                  <a:pt x="1951" y="677"/>
                </a:cubicBezTo>
                <a:cubicBezTo>
                  <a:pt x="1951" y="678"/>
                  <a:pt x="1952" y="678"/>
                  <a:pt x="1952" y="678"/>
                </a:cubicBezTo>
                <a:close/>
                <a:moveTo>
                  <a:pt x="1953" y="680"/>
                </a:move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79"/>
                </a:cubicBezTo>
                <a:cubicBezTo>
                  <a:pt x="1952" y="679"/>
                  <a:pt x="1952" y="679"/>
                  <a:pt x="1952" y="679"/>
                </a:cubicBez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80"/>
                </a:cubicBezTo>
                <a:cubicBezTo>
                  <a:pt x="1953" y="680"/>
                  <a:pt x="1953" y="680"/>
                  <a:pt x="1953" y="680"/>
                </a:cubicBezTo>
                <a:close/>
                <a:moveTo>
                  <a:pt x="1953" y="682"/>
                </a:moveTo>
                <a:cubicBezTo>
                  <a:pt x="1953" y="682"/>
                  <a:pt x="1954" y="682"/>
                  <a:pt x="1954" y="682"/>
                </a:cubicBezTo>
                <a:cubicBezTo>
                  <a:pt x="1954" y="682"/>
                  <a:pt x="1954" y="682"/>
                  <a:pt x="1954" y="682"/>
                </a:cubicBezTo>
                <a:cubicBezTo>
                  <a:pt x="1954" y="682"/>
                  <a:pt x="1954" y="682"/>
                  <a:pt x="1953" y="682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1"/>
                </a:cubicBezTo>
                <a:cubicBezTo>
                  <a:pt x="1953" y="681"/>
                  <a:pt x="1953" y="681"/>
                  <a:pt x="1953" y="682"/>
                </a:cubicBezTo>
                <a:close/>
                <a:moveTo>
                  <a:pt x="1952" y="676"/>
                </a:moveTo>
                <a:cubicBezTo>
                  <a:pt x="1952" y="677"/>
                  <a:pt x="1952" y="677"/>
                  <a:pt x="1952" y="677"/>
                </a:cubicBezTo>
                <a:cubicBezTo>
                  <a:pt x="1953" y="676"/>
                  <a:pt x="1952" y="676"/>
                  <a:pt x="1952" y="676"/>
                </a:cubicBezTo>
                <a:close/>
                <a:moveTo>
                  <a:pt x="1951" y="673"/>
                </a:moveTo>
                <a:cubicBezTo>
                  <a:pt x="1951" y="673"/>
                  <a:pt x="1951" y="672"/>
                  <a:pt x="1951" y="672"/>
                </a:cubicBezTo>
                <a:cubicBezTo>
                  <a:pt x="1951" y="673"/>
                  <a:pt x="1951" y="674"/>
                  <a:pt x="1951" y="673"/>
                </a:cubicBezTo>
                <a:close/>
                <a:moveTo>
                  <a:pt x="1964" y="677"/>
                </a:moveTo>
                <a:cubicBezTo>
                  <a:pt x="1964" y="677"/>
                  <a:pt x="1964" y="677"/>
                  <a:pt x="1964" y="677"/>
                </a:cubicBezTo>
                <a:cubicBezTo>
                  <a:pt x="1964" y="677"/>
                  <a:pt x="1964" y="676"/>
                  <a:pt x="1964" y="677"/>
                </a:cubicBezTo>
                <a:close/>
                <a:moveTo>
                  <a:pt x="1955" y="677"/>
                </a:moveTo>
                <a:cubicBezTo>
                  <a:pt x="1955" y="677"/>
                  <a:pt x="1955" y="677"/>
                  <a:pt x="1955" y="676"/>
                </a:cubicBezTo>
                <a:cubicBezTo>
                  <a:pt x="1955" y="676"/>
                  <a:pt x="1955" y="676"/>
                  <a:pt x="1955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5"/>
                  <a:pt x="1954" y="675"/>
                </a:cubicBezTo>
                <a:cubicBezTo>
                  <a:pt x="1954" y="675"/>
                  <a:pt x="1954" y="675"/>
                  <a:pt x="1954" y="675"/>
                </a:cubicBezTo>
                <a:cubicBezTo>
                  <a:pt x="1954" y="675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4" y="676"/>
                  <a:pt x="1954" y="676"/>
                  <a:pt x="1954" y="676"/>
                </a:cubicBezTo>
                <a:cubicBezTo>
                  <a:pt x="1955" y="677"/>
                  <a:pt x="1955" y="677"/>
                  <a:pt x="1955" y="677"/>
                </a:cubicBezTo>
                <a:cubicBezTo>
                  <a:pt x="1955" y="677"/>
                  <a:pt x="1955" y="677"/>
                  <a:pt x="1956" y="678"/>
                </a:cubicBezTo>
                <a:cubicBezTo>
                  <a:pt x="1956" y="678"/>
                  <a:pt x="1956" y="679"/>
                  <a:pt x="1956" y="679"/>
                </a:cubicBezTo>
                <a:cubicBezTo>
                  <a:pt x="1956" y="679"/>
                  <a:pt x="1956" y="679"/>
                  <a:pt x="1956" y="679"/>
                </a:cubicBezTo>
                <a:cubicBezTo>
                  <a:pt x="1956" y="679"/>
                  <a:pt x="1956" y="679"/>
                  <a:pt x="1956" y="679"/>
                </a:cubicBezTo>
                <a:cubicBezTo>
                  <a:pt x="1956" y="679"/>
                  <a:pt x="1956" y="679"/>
                  <a:pt x="1956" y="679"/>
                </a:cubicBezTo>
                <a:cubicBezTo>
                  <a:pt x="1956" y="678"/>
                  <a:pt x="1956" y="678"/>
                  <a:pt x="1956" y="678"/>
                </a:cubicBezTo>
                <a:cubicBezTo>
                  <a:pt x="1955" y="677"/>
                  <a:pt x="1955" y="677"/>
                  <a:pt x="1955" y="677"/>
                </a:cubicBezTo>
                <a:close/>
                <a:moveTo>
                  <a:pt x="1955" y="678"/>
                </a:moveTo>
                <a:cubicBezTo>
                  <a:pt x="1955" y="679"/>
                  <a:pt x="1954" y="679"/>
                  <a:pt x="1955" y="679"/>
                </a:cubicBezTo>
                <a:cubicBezTo>
                  <a:pt x="1956" y="679"/>
                  <a:pt x="1955" y="678"/>
                  <a:pt x="1955" y="678"/>
                </a:cubicBezTo>
                <a:close/>
                <a:moveTo>
                  <a:pt x="1957" y="688"/>
                </a:moveTo>
                <a:cubicBezTo>
                  <a:pt x="1957" y="688"/>
                  <a:pt x="1957" y="687"/>
                  <a:pt x="1957" y="687"/>
                </a:cubicBezTo>
                <a:cubicBezTo>
                  <a:pt x="1956" y="686"/>
                  <a:pt x="1956" y="686"/>
                  <a:pt x="1956" y="685"/>
                </a:cubicBezTo>
                <a:cubicBezTo>
                  <a:pt x="1956" y="685"/>
                  <a:pt x="1956" y="685"/>
                  <a:pt x="1956" y="685"/>
                </a:cubicBezTo>
                <a:cubicBezTo>
                  <a:pt x="1955" y="685"/>
                  <a:pt x="1955" y="685"/>
                  <a:pt x="1955" y="685"/>
                </a:cubicBezTo>
                <a:cubicBezTo>
                  <a:pt x="1955" y="685"/>
                  <a:pt x="1955" y="685"/>
                  <a:pt x="1955" y="684"/>
                </a:cubicBezTo>
                <a:cubicBezTo>
                  <a:pt x="1955" y="684"/>
                  <a:pt x="1955" y="684"/>
                  <a:pt x="1954" y="684"/>
                </a:cubicBezTo>
                <a:cubicBezTo>
                  <a:pt x="1954" y="684"/>
                  <a:pt x="1954" y="684"/>
                  <a:pt x="1954" y="684"/>
                </a:cubicBezTo>
                <a:cubicBezTo>
                  <a:pt x="1954" y="684"/>
                  <a:pt x="1954" y="684"/>
                  <a:pt x="1955" y="684"/>
                </a:cubicBezTo>
                <a:cubicBezTo>
                  <a:pt x="1955" y="685"/>
                  <a:pt x="1955" y="685"/>
                  <a:pt x="1955" y="685"/>
                </a:cubicBezTo>
                <a:cubicBezTo>
                  <a:pt x="1955" y="685"/>
                  <a:pt x="1955" y="685"/>
                  <a:pt x="1955" y="685"/>
                </a:cubicBezTo>
                <a:cubicBezTo>
                  <a:pt x="1956" y="685"/>
                  <a:pt x="1956" y="685"/>
                  <a:pt x="1956" y="686"/>
                </a:cubicBezTo>
                <a:cubicBezTo>
                  <a:pt x="1956" y="686"/>
                  <a:pt x="1956" y="686"/>
                  <a:pt x="1956" y="687"/>
                </a:cubicBezTo>
                <a:cubicBezTo>
                  <a:pt x="1957" y="687"/>
                  <a:pt x="1957" y="688"/>
                  <a:pt x="1957" y="688"/>
                </a:cubicBezTo>
                <a:cubicBezTo>
                  <a:pt x="1957" y="688"/>
                  <a:pt x="1957" y="688"/>
                  <a:pt x="1957" y="688"/>
                </a:cubicBezTo>
                <a:cubicBezTo>
                  <a:pt x="1958" y="688"/>
                  <a:pt x="1958" y="689"/>
                  <a:pt x="1958" y="689"/>
                </a:cubicBezTo>
                <a:cubicBezTo>
                  <a:pt x="1958" y="689"/>
                  <a:pt x="1958" y="689"/>
                  <a:pt x="1958" y="689"/>
                </a:cubicBezTo>
                <a:cubicBezTo>
                  <a:pt x="1958" y="689"/>
                  <a:pt x="1958" y="688"/>
                  <a:pt x="1957" y="688"/>
                </a:cubicBezTo>
                <a:cubicBezTo>
                  <a:pt x="1957" y="688"/>
                  <a:pt x="1957" y="688"/>
                  <a:pt x="1957" y="688"/>
                </a:cubicBezTo>
                <a:close/>
                <a:moveTo>
                  <a:pt x="1960" y="683"/>
                </a:moveTo>
                <a:cubicBezTo>
                  <a:pt x="1961" y="683"/>
                  <a:pt x="1961" y="683"/>
                  <a:pt x="1961" y="683"/>
                </a:cubicBezTo>
                <a:cubicBezTo>
                  <a:pt x="1961" y="683"/>
                  <a:pt x="1960" y="682"/>
                  <a:pt x="1960" y="682"/>
                </a:cubicBezTo>
                <a:cubicBezTo>
                  <a:pt x="1960" y="682"/>
                  <a:pt x="1960" y="682"/>
                  <a:pt x="1960" y="682"/>
                </a:cubicBezTo>
                <a:cubicBezTo>
                  <a:pt x="1960" y="682"/>
                  <a:pt x="1960" y="682"/>
                  <a:pt x="1960" y="682"/>
                </a:cubicBezTo>
                <a:cubicBezTo>
                  <a:pt x="1960" y="682"/>
                  <a:pt x="1960" y="682"/>
                  <a:pt x="1960" y="682"/>
                </a:cubicBezTo>
                <a:cubicBezTo>
                  <a:pt x="1960" y="683"/>
                  <a:pt x="1960" y="683"/>
                  <a:pt x="1960" y="683"/>
                </a:cubicBezTo>
                <a:close/>
                <a:moveTo>
                  <a:pt x="1957" y="681"/>
                </a:moveTo>
                <a:cubicBezTo>
                  <a:pt x="1958" y="681"/>
                  <a:pt x="1958" y="681"/>
                  <a:pt x="1958" y="682"/>
                </a:cubicBezTo>
                <a:cubicBezTo>
                  <a:pt x="1958" y="682"/>
                  <a:pt x="1958" y="682"/>
                  <a:pt x="1958" y="682"/>
                </a:cubicBezTo>
                <a:cubicBezTo>
                  <a:pt x="1958" y="682"/>
                  <a:pt x="1958" y="682"/>
                  <a:pt x="1958" y="682"/>
                </a:cubicBezTo>
                <a:cubicBezTo>
                  <a:pt x="1958" y="682"/>
                  <a:pt x="1958" y="682"/>
                  <a:pt x="1958" y="681"/>
                </a:cubicBezTo>
                <a:cubicBezTo>
                  <a:pt x="1958" y="681"/>
                  <a:pt x="1958" y="681"/>
                  <a:pt x="1958" y="681"/>
                </a:cubicBezTo>
                <a:cubicBezTo>
                  <a:pt x="1957" y="681"/>
                  <a:pt x="1957" y="681"/>
                  <a:pt x="1957" y="680"/>
                </a:cubicBezTo>
                <a:cubicBezTo>
                  <a:pt x="1957" y="680"/>
                  <a:pt x="1957" y="680"/>
                  <a:pt x="1957" y="680"/>
                </a:cubicBezTo>
                <a:cubicBezTo>
                  <a:pt x="1957" y="680"/>
                  <a:pt x="1957" y="680"/>
                  <a:pt x="1957" y="680"/>
                </a:cubicBezTo>
                <a:cubicBezTo>
                  <a:pt x="1957" y="680"/>
                  <a:pt x="1957" y="680"/>
                  <a:pt x="1957" y="680"/>
                </a:cubicBezTo>
                <a:cubicBezTo>
                  <a:pt x="1957" y="681"/>
                  <a:pt x="1957" y="681"/>
                  <a:pt x="1957" y="681"/>
                </a:cubicBezTo>
                <a:close/>
                <a:moveTo>
                  <a:pt x="1961" y="685"/>
                </a:move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2" y="685"/>
                  <a:pt x="1962" y="685"/>
                </a:cubicBezTo>
                <a:cubicBezTo>
                  <a:pt x="1962" y="685"/>
                  <a:pt x="1961" y="685"/>
                  <a:pt x="1961" y="684"/>
                </a:cubicBezTo>
                <a:cubicBezTo>
                  <a:pt x="1961" y="684"/>
                  <a:pt x="1961" y="684"/>
                  <a:pt x="1961" y="684"/>
                </a:cubicBezTo>
                <a:cubicBezTo>
                  <a:pt x="1961" y="684"/>
                  <a:pt x="1961" y="684"/>
                  <a:pt x="1961" y="684"/>
                </a:cubicBezTo>
                <a:cubicBezTo>
                  <a:pt x="1961" y="684"/>
                  <a:pt x="1961" y="684"/>
                  <a:pt x="1961" y="684"/>
                </a:cubicBezTo>
                <a:cubicBezTo>
                  <a:pt x="1961" y="685"/>
                  <a:pt x="1961" y="685"/>
                  <a:pt x="1961" y="685"/>
                </a:cubicBezTo>
                <a:close/>
                <a:moveTo>
                  <a:pt x="1963" y="687"/>
                </a:moveTo>
                <a:cubicBezTo>
                  <a:pt x="1963" y="687"/>
                  <a:pt x="1963" y="687"/>
                  <a:pt x="1963" y="687"/>
                </a:cubicBezTo>
                <a:cubicBezTo>
                  <a:pt x="1963" y="687"/>
                  <a:pt x="1963" y="687"/>
                  <a:pt x="1963" y="687"/>
                </a:cubicBezTo>
                <a:cubicBezTo>
                  <a:pt x="1963" y="687"/>
                  <a:pt x="1963" y="687"/>
                  <a:pt x="1963" y="687"/>
                </a:cubicBezTo>
                <a:cubicBezTo>
                  <a:pt x="1963" y="687"/>
                  <a:pt x="1963" y="686"/>
                  <a:pt x="1963" y="686"/>
                </a:cubicBezTo>
                <a:cubicBezTo>
                  <a:pt x="1963" y="686"/>
                  <a:pt x="1963" y="686"/>
                  <a:pt x="1963" y="686"/>
                </a:cubicBezTo>
                <a:cubicBezTo>
                  <a:pt x="1963" y="686"/>
                  <a:pt x="1963" y="687"/>
                  <a:pt x="1963" y="687"/>
                </a:cubicBezTo>
                <a:close/>
                <a:moveTo>
                  <a:pt x="1961" y="691"/>
                </a:moveTo>
                <a:cubicBezTo>
                  <a:pt x="1961" y="691"/>
                  <a:pt x="1961" y="691"/>
                  <a:pt x="1960" y="691"/>
                </a:cubicBezTo>
                <a:cubicBezTo>
                  <a:pt x="1960" y="690"/>
                  <a:pt x="1960" y="690"/>
                  <a:pt x="1960" y="690"/>
                </a:cubicBezTo>
                <a:cubicBezTo>
                  <a:pt x="1960" y="690"/>
                  <a:pt x="1960" y="690"/>
                  <a:pt x="1960" y="690"/>
                </a:cubicBezTo>
                <a:cubicBezTo>
                  <a:pt x="1960" y="690"/>
                  <a:pt x="1960" y="690"/>
                  <a:pt x="1960" y="691"/>
                </a:cubicBezTo>
                <a:cubicBezTo>
                  <a:pt x="1960" y="691"/>
                  <a:pt x="1961" y="691"/>
                  <a:pt x="1961" y="691"/>
                </a:cubicBezTo>
                <a:cubicBezTo>
                  <a:pt x="1962" y="691"/>
                  <a:pt x="1962" y="692"/>
                  <a:pt x="1962" y="692"/>
                </a:cubicBezTo>
                <a:cubicBezTo>
                  <a:pt x="1962" y="692"/>
                  <a:pt x="1962" y="692"/>
                  <a:pt x="1962" y="692"/>
                </a:cubicBezTo>
                <a:cubicBezTo>
                  <a:pt x="1962" y="692"/>
                  <a:pt x="1962" y="692"/>
                  <a:pt x="1962" y="692"/>
                </a:cubicBezTo>
                <a:cubicBezTo>
                  <a:pt x="1962" y="692"/>
                  <a:pt x="1962" y="692"/>
                  <a:pt x="1962" y="692"/>
                </a:cubicBezTo>
                <a:cubicBezTo>
                  <a:pt x="1962" y="692"/>
                  <a:pt x="1962" y="691"/>
                  <a:pt x="1961" y="691"/>
                </a:cubicBezTo>
                <a:close/>
                <a:moveTo>
                  <a:pt x="1964" y="696"/>
                </a:moveTo>
                <a:cubicBezTo>
                  <a:pt x="1965" y="696"/>
                  <a:pt x="1965" y="697"/>
                  <a:pt x="1965" y="697"/>
                </a:cubicBezTo>
                <a:cubicBezTo>
                  <a:pt x="1965" y="697"/>
                  <a:pt x="1965" y="697"/>
                  <a:pt x="1966" y="697"/>
                </a:cubicBezTo>
                <a:cubicBezTo>
                  <a:pt x="1966" y="697"/>
                  <a:pt x="1966" y="698"/>
                  <a:pt x="1966" y="698"/>
                </a:cubicBezTo>
                <a:cubicBezTo>
                  <a:pt x="1966" y="698"/>
                  <a:pt x="1966" y="699"/>
                  <a:pt x="1966" y="699"/>
                </a:cubicBezTo>
                <a:cubicBezTo>
                  <a:pt x="1966" y="699"/>
                  <a:pt x="1967" y="699"/>
                  <a:pt x="1967" y="699"/>
                </a:cubicBezTo>
                <a:cubicBezTo>
                  <a:pt x="1967" y="699"/>
                  <a:pt x="1967" y="699"/>
                  <a:pt x="1967" y="699"/>
                </a:cubicBezTo>
                <a:cubicBezTo>
                  <a:pt x="1968" y="698"/>
                  <a:pt x="1968" y="698"/>
                  <a:pt x="1968" y="698"/>
                </a:cubicBezTo>
                <a:cubicBezTo>
                  <a:pt x="1967" y="698"/>
                  <a:pt x="1967" y="698"/>
                  <a:pt x="1967" y="698"/>
                </a:cubicBezTo>
                <a:cubicBezTo>
                  <a:pt x="1967" y="698"/>
                  <a:pt x="1967" y="698"/>
                  <a:pt x="1967" y="698"/>
                </a:cubicBezTo>
                <a:cubicBezTo>
                  <a:pt x="1967" y="699"/>
                  <a:pt x="1967" y="699"/>
                  <a:pt x="1967" y="699"/>
                </a:cubicBezTo>
                <a:cubicBezTo>
                  <a:pt x="1967" y="699"/>
                  <a:pt x="1967" y="699"/>
                  <a:pt x="1966" y="699"/>
                </a:cubicBezTo>
                <a:cubicBezTo>
                  <a:pt x="1966" y="698"/>
                  <a:pt x="1966" y="698"/>
                  <a:pt x="1966" y="698"/>
                </a:cubicBezTo>
                <a:cubicBezTo>
                  <a:pt x="1966" y="698"/>
                  <a:pt x="1966" y="697"/>
                  <a:pt x="1966" y="697"/>
                </a:cubicBezTo>
                <a:cubicBezTo>
                  <a:pt x="1966" y="697"/>
                  <a:pt x="1966" y="697"/>
                  <a:pt x="1966" y="697"/>
                </a:cubicBezTo>
                <a:cubicBezTo>
                  <a:pt x="1965" y="696"/>
                  <a:pt x="1965" y="696"/>
                  <a:pt x="1965" y="696"/>
                </a:cubicBezTo>
                <a:cubicBezTo>
                  <a:pt x="1964" y="696"/>
                  <a:pt x="1964" y="696"/>
                  <a:pt x="1964" y="696"/>
                </a:cubicBezTo>
                <a:cubicBezTo>
                  <a:pt x="1964" y="695"/>
                  <a:pt x="1964" y="695"/>
                  <a:pt x="1964" y="694"/>
                </a:cubicBezTo>
                <a:cubicBezTo>
                  <a:pt x="1963" y="694"/>
                  <a:pt x="1963" y="693"/>
                  <a:pt x="1963" y="693"/>
                </a:cubicBezTo>
                <a:cubicBezTo>
                  <a:pt x="1963" y="693"/>
                  <a:pt x="1963" y="693"/>
                  <a:pt x="1963" y="693"/>
                </a:cubicBezTo>
                <a:cubicBezTo>
                  <a:pt x="1962" y="693"/>
                  <a:pt x="1962" y="693"/>
                  <a:pt x="1962" y="693"/>
                </a:cubicBezTo>
                <a:cubicBezTo>
                  <a:pt x="1963" y="693"/>
                  <a:pt x="1963" y="693"/>
                  <a:pt x="1963" y="693"/>
                </a:cubicBezTo>
                <a:cubicBezTo>
                  <a:pt x="1963" y="693"/>
                  <a:pt x="1963" y="694"/>
                  <a:pt x="1963" y="694"/>
                </a:cubicBezTo>
                <a:cubicBezTo>
                  <a:pt x="1964" y="695"/>
                  <a:pt x="1964" y="695"/>
                  <a:pt x="1964" y="696"/>
                </a:cubicBezTo>
                <a:cubicBezTo>
                  <a:pt x="1964" y="696"/>
                  <a:pt x="1964" y="696"/>
                  <a:pt x="1964" y="696"/>
                </a:cubicBezTo>
                <a:close/>
                <a:moveTo>
                  <a:pt x="1968" y="697"/>
                </a:moveTo>
                <a:cubicBezTo>
                  <a:pt x="1967" y="697"/>
                  <a:pt x="1967" y="697"/>
                  <a:pt x="1967" y="697"/>
                </a:cubicBezTo>
                <a:cubicBezTo>
                  <a:pt x="1967" y="697"/>
                  <a:pt x="1967" y="697"/>
                  <a:pt x="1967" y="697"/>
                </a:cubicBezTo>
                <a:cubicBezTo>
                  <a:pt x="1968" y="697"/>
                  <a:pt x="1968" y="697"/>
                  <a:pt x="1968" y="697"/>
                </a:cubicBezTo>
                <a:cubicBezTo>
                  <a:pt x="1968" y="697"/>
                  <a:pt x="1968" y="697"/>
                  <a:pt x="1968" y="697"/>
                </a:cubicBezTo>
                <a:close/>
                <a:moveTo>
                  <a:pt x="1967" y="696"/>
                </a:moveTo>
                <a:cubicBezTo>
                  <a:pt x="1967" y="696"/>
                  <a:pt x="1967" y="696"/>
                  <a:pt x="1967" y="696"/>
                </a:cubicBezTo>
                <a:cubicBezTo>
                  <a:pt x="1967" y="696"/>
                  <a:pt x="1967" y="696"/>
                  <a:pt x="1967" y="696"/>
                </a:cubicBezTo>
                <a:cubicBezTo>
                  <a:pt x="1967" y="696"/>
                  <a:pt x="1967" y="696"/>
                  <a:pt x="1967" y="696"/>
                </a:cubicBezTo>
                <a:close/>
                <a:moveTo>
                  <a:pt x="1969" y="695"/>
                </a:moveTo>
                <a:cubicBezTo>
                  <a:pt x="1969" y="695"/>
                  <a:pt x="1969" y="696"/>
                  <a:pt x="1969" y="696"/>
                </a:cubicBezTo>
                <a:cubicBezTo>
                  <a:pt x="1969" y="696"/>
                  <a:pt x="1969" y="696"/>
                  <a:pt x="1969" y="696"/>
                </a:cubicBezTo>
                <a:cubicBezTo>
                  <a:pt x="1969" y="696"/>
                  <a:pt x="1969" y="696"/>
                  <a:pt x="1969" y="696"/>
                </a:cubicBezTo>
                <a:cubicBezTo>
                  <a:pt x="1969" y="696"/>
                  <a:pt x="1969" y="696"/>
                  <a:pt x="1969" y="696"/>
                </a:cubicBezTo>
                <a:cubicBezTo>
                  <a:pt x="1969" y="696"/>
                  <a:pt x="1969" y="695"/>
                  <a:pt x="1969" y="695"/>
                </a:cubicBezTo>
                <a:cubicBezTo>
                  <a:pt x="1969" y="695"/>
                  <a:pt x="1969" y="695"/>
                  <a:pt x="1969" y="695"/>
                </a:cubicBezTo>
                <a:cubicBezTo>
                  <a:pt x="1970" y="696"/>
                  <a:pt x="1970" y="696"/>
                  <a:pt x="1970" y="696"/>
                </a:cubicBezTo>
                <a:cubicBezTo>
                  <a:pt x="1970" y="696"/>
                  <a:pt x="1970" y="696"/>
                  <a:pt x="1970" y="696"/>
                </a:cubicBezTo>
                <a:cubicBezTo>
                  <a:pt x="1969" y="695"/>
                  <a:pt x="1969" y="695"/>
                  <a:pt x="1969" y="695"/>
                </a:cubicBezTo>
                <a:cubicBezTo>
                  <a:pt x="1969" y="695"/>
                  <a:pt x="1969" y="695"/>
                  <a:pt x="1969" y="695"/>
                </a:cubicBezTo>
                <a:close/>
                <a:moveTo>
                  <a:pt x="1969" y="695"/>
                </a:move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4"/>
                </a:cubicBezTo>
                <a:cubicBezTo>
                  <a:pt x="1969" y="694"/>
                  <a:pt x="1969" y="694"/>
                  <a:pt x="1969" y="695"/>
                </a:cubicBezTo>
                <a:close/>
                <a:moveTo>
                  <a:pt x="1969" y="682"/>
                </a:moveTo>
                <a:cubicBezTo>
                  <a:pt x="1969" y="682"/>
                  <a:pt x="1969" y="681"/>
                  <a:pt x="1969" y="681"/>
                </a:cubicBezTo>
                <a:cubicBezTo>
                  <a:pt x="1969" y="681"/>
                  <a:pt x="1968" y="681"/>
                  <a:pt x="1968" y="682"/>
                </a:cubicBezTo>
                <a:cubicBezTo>
                  <a:pt x="1968" y="682"/>
                  <a:pt x="1968" y="683"/>
                  <a:pt x="1968" y="683"/>
                </a:cubicBezTo>
                <a:cubicBezTo>
                  <a:pt x="1969" y="683"/>
                  <a:pt x="1969" y="682"/>
                  <a:pt x="1969" y="682"/>
                </a:cubicBezTo>
                <a:close/>
                <a:moveTo>
                  <a:pt x="1969" y="681"/>
                </a:moveTo>
                <a:cubicBezTo>
                  <a:pt x="1969" y="681"/>
                  <a:pt x="1969" y="681"/>
                  <a:pt x="1969" y="681"/>
                </a:cubicBezTo>
                <a:cubicBezTo>
                  <a:pt x="1969" y="681"/>
                  <a:pt x="1969" y="681"/>
                  <a:pt x="1969" y="681"/>
                </a:cubicBezTo>
                <a:close/>
                <a:moveTo>
                  <a:pt x="1967" y="683"/>
                </a:moveTo>
                <a:cubicBezTo>
                  <a:pt x="1967" y="683"/>
                  <a:pt x="1967" y="683"/>
                  <a:pt x="1967" y="683"/>
                </a:cubicBezTo>
                <a:cubicBezTo>
                  <a:pt x="1967" y="682"/>
                  <a:pt x="1967" y="682"/>
                  <a:pt x="1966" y="682"/>
                </a:cubicBezTo>
                <a:cubicBezTo>
                  <a:pt x="1966" y="682"/>
                  <a:pt x="1966" y="682"/>
                  <a:pt x="1966" y="682"/>
                </a:cubicBezTo>
                <a:cubicBezTo>
                  <a:pt x="1966" y="682"/>
                  <a:pt x="1966" y="682"/>
                  <a:pt x="1966" y="682"/>
                </a:cubicBezTo>
                <a:cubicBezTo>
                  <a:pt x="1966" y="682"/>
                  <a:pt x="1966" y="682"/>
                  <a:pt x="1966" y="682"/>
                </a:cubicBezTo>
                <a:cubicBezTo>
                  <a:pt x="1967" y="682"/>
                  <a:pt x="1967" y="682"/>
                  <a:pt x="1967" y="683"/>
                </a:cubicBezTo>
                <a:close/>
                <a:moveTo>
                  <a:pt x="1967" y="682"/>
                </a:moveTo>
                <a:cubicBezTo>
                  <a:pt x="1967" y="682"/>
                  <a:pt x="1967" y="682"/>
                  <a:pt x="1967" y="682"/>
                </a:cubicBezTo>
                <a:cubicBezTo>
                  <a:pt x="1967" y="681"/>
                  <a:pt x="1968" y="681"/>
                  <a:pt x="1968" y="681"/>
                </a:cubicBezTo>
                <a:cubicBezTo>
                  <a:pt x="1968" y="681"/>
                  <a:pt x="1968" y="681"/>
                  <a:pt x="1968" y="681"/>
                </a:cubicBezTo>
                <a:cubicBezTo>
                  <a:pt x="1968" y="681"/>
                  <a:pt x="1967" y="681"/>
                  <a:pt x="1967" y="681"/>
                </a:cubicBezTo>
                <a:cubicBezTo>
                  <a:pt x="1967" y="681"/>
                  <a:pt x="1967" y="681"/>
                  <a:pt x="1967" y="681"/>
                </a:cubicBezTo>
                <a:lnTo>
                  <a:pt x="1967" y="682"/>
                </a:lnTo>
                <a:close/>
                <a:moveTo>
                  <a:pt x="1967" y="681"/>
                </a:moveTo>
                <a:cubicBezTo>
                  <a:pt x="1967" y="681"/>
                  <a:pt x="1967" y="681"/>
                  <a:pt x="1967" y="681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0"/>
                </a:cubicBezTo>
                <a:cubicBezTo>
                  <a:pt x="1967" y="680"/>
                  <a:pt x="1967" y="680"/>
                  <a:pt x="1967" y="681"/>
                </a:cubicBezTo>
                <a:cubicBezTo>
                  <a:pt x="1967" y="681"/>
                  <a:pt x="1967" y="681"/>
                  <a:pt x="1966" y="681"/>
                </a:cubicBezTo>
                <a:cubicBezTo>
                  <a:pt x="1966" y="681"/>
                  <a:pt x="1966" y="681"/>
                  <a:pt x="1966" y="681"/>
                </a:cubicBezTo>
                <a:cubicBezTo>
                  <a:pt x="1966" y="681"/>
                  <a:pt x="1966" y="681"/>
                  <a:pt x="1966" y="681"/>
                </a:cubicBezTo>
                <a:cubicBezTo>
                  <a:pt x="1966" y="681"/>
                  <a:pt x="1966" y="681"/>
                  <a:pt x="1967" y="681"/>
                </a:cubicBezTo>
                <a:close/>
                <a:moveTo>
                  <a:pt x="2046" y="344"/>
                </a:moveTo>
                <a:cubicBezTo>
                  <a:pt x="2047" y="343"/>
                  <a:pt x="2046" y="342"/>
                  <a:pt x="2046" y="343"/>
                </a:cubicBezTo>
                <a:cubicBezTo>
                  <a:pt x="2045" y="344"/>
                  <a:pt x="2046" y="345"/>
                  <a:pt x="2046" y="344"/>
                </a:cubicBezTo>
                <a:close/>
                <a:moveTo>
                  <a:pt x="2072" y="358"/>
                </a:moveTo>
                <a:cubicBezTo>
                  <a:pt x="2071" y="359"/>
                  <a:pt x="2072" y="359"/>
                  <a:pt x="2072" y="359"/>
                </a:cubicBezTo>
                <a:cubicBezTo>
                  <a:pt x="2073" y="359"/>
                  <a:pt x="2073" y="358"/>
                  <a:pt x="2072" y="358"/>
                </a:cubicBezTo>
                <a:close/>
                <a:moveTo>
                  <a:pt x="2085" y="359"/>
                </a:moveTo>
                <a:cubicBezTo>
                  <a:pt x="2085" y="360"/>
                  <a:pt x="2085" y="361"/>
                  <a:pt x="2086" y="360"/>
                </a:cubicBezTo>
                <a:cubicBezTo>
                  <a:pt x="2086" y="360"/>
                  <a:pt x="2086" y="359"/>
                  <a:pt x="2085" y="359"/>
                </a:cubicBezTo>
                <a:close/>
                <a:moveTo>
                  <a:pt x="2042" y="343"/>
                </a:moveTo>
                <a:cubicBezTo>
                  <a:pt x="2042" y="343"/>
                  <a:pt x="2041" y="342"/>
                  <a:pt x="2041" y="343"/>
                </a:cubicBezTo>
                <a:cubicBezTo>
                  <a:pt x="2041" y="343"/>
                  <a:pt x="2041" y="344"/>
                  <a:pt x="2042" y="343"/>
                </a:cubicBezTo>
                <a:close/>
                <a:moveTo>
                  <a:pt x="177" y="111"/>
                </a:moveTo>
                <a:cubicBezTo>
                  <a:pt x="177" y="112"/>
                  <a:pt x="178" y="111"/>
                  <a:pt x="178" y="111"/>
                </a:cubicBezTo>
                <a:cubicBezTo>
                  <a:pt x="179" y="110"/>
                  <a:pt x="180" y="110"/>
                  <a:pt x="181" y="110"/>
                </a:cubicBezTo>
                <a:cubicBezTo>
                  <a:pt x="182" y="110"/>
                  <a:pt x="182" y="110"/>
                  <a:pt x="183" y="110"/>
                </a:cubicBezTo>
                <a:cubicBezTo>
                  <a:pt x="184" y="109"/>
                  <a:pt x="184" y="109"/>
                  <a:pt x="183" y="109"/>
                </a:cubicBezTo>
                <a:cubicBezTo>
                  <a:pt x="182" y="109"/>
                  <a:pt x="182" y="110"/>
                  <a:pt x="182" y="109"/>
                </a:cubicBezTo>
                <a:cubicBezTo>
                  <a:pt x="182" y="108"/>
                  <a:pt x="181" y="109"/>
                  <a:pt x="181" y="108"/>
                </a:cubicBezTo>
                <a:cubicBezTo>
                  <a:pt x="181" y="108"/>
                  <a:pt x="181" y="108"/>
                  <a:pt x="180" y="108"/>
                </a:cubicBezTo>
                <a:cubicBezTo>
                  <a:pt x="179" y="108"/>
                  <a:pt x="178" y="109"/>
                  <a:pt x="178" y="109"/>
                </a:cubicBezTo>
                <a:cubicBezTo>
                  <a:pt x="177" y="109"/>
                  <a:pt x="177" y="109"/>
                  <a:pt x="177" y="110"/>
                </a:cubicBezTo>
                <a:cubicBezTo>
                  <a:pt x="177" y="110"/>
                  <a:pt x="177" y="110"/>
                  <a:pt x="177" y="111"/>
                </a:cubicBezTo>
                <a:close/>
                <a:moveTo>
                  <a:pt x="1098" y="99"/>
                </a:moveTo>
                <a:cubicBezTo>
                  <a:pt x="1099" y="98"/>
                  <a:pt x="1099" y="98"/>
                  <a:pt x="1098" y="98"/>
                </a:cubicBezTo>
                <a:cubicBezTo>
                  <a:pt x="1097" y="98"/>
                  <a:pt x="1096" y="98"/>
                  <a:pt x="1097" y="98"/>
                </a:cubicBezTo>
                <a:cubicBezTo>
                  <a:pt x="1097" y="99"/>
                  <a:pt x="1098" y="99"/>
                  <a:pt x="1098" y="99"/>
                </a:cubicBezTo>
                <a:close/>
                <a:moveTo>
                  <a:pt x="1083" y="110"/>
                </a:moveTo>
                <a:cubicBezTo>
                  <a:pt x="1083" y="109"/>
                  <a:pt x="1083" y="108"/>
                  <a:pt x="1083" y="109"/>
                </a:cubicBezTo>
                <a:cubicBezTo>
                  <a:pt x="1082" y="109"/>
                  <a:pt x="1082" y="110"/>
                  <a:pt x="1082" y="110"/>
                </a:cubicBezTo>
                <a:cubicBezTo>
                  <a:pt x="1082" y="110"/>
                  <a:pt x="1083" y="110"/>
                  <a:pt x="1083" y="110"/>
                </a:cubicBezTo>
                <a:close/>
                <a:moveTo>
                  <a:pt x="1050" y="169"/>
                </a:moveTo>
                <a:cubicBezTo>
                  <a:pt x="1050" y="169"/>
                  <a:pt x="1051" y="169"/>
                  <a:pt x="1051" y="169"/>
                </a:cubicBezTo>
                <a:cubicBezTo>
                  <a:pt x="1051" y="170"/>
                  <a:pt x="1052" y="169"/>
                  <a:pt x="1051" y="169"/>
                </a:cubicBezTo>
                <a:cubicBezTo>
                  <a:pt x="1051" y="169"/>
                  <a:pt x="1050" y="168"/>
                  <a:pt x="1050" y="168"/>
                </a:cubicBezTo>
                <a:cubicBezTo>
                  <a:pt x="1049" y="168"/>
                  <a:pt x="1049" y="168"/>
                  <a:pt x="1049" y="169"/>
                </a:cubicBezTo>
                <a:cubicBezTo>
                  <a:pt x="1049" y="169"/>
                  <a:pt x="1049" y="169"/>
                  <a:pt x="1050" y="169"/>
                </a:cubicBezTo>
                <a:close/>
                <a:moveTo>
                  <a:pt x="472" y="513"/>
                </a:moveTo>
                <a:cubicBezTo>
                  <a:pt x="472" y="513"/>
                  <a:pt x="472" y="512"/>
                  <a:pt x="472" y="513"/>
                </a:cubicBezTo>
                <a:cubicBezTo>
                  <a:pt x="471" y="512"/>
                  <a:pt x="471" y="513"/>
                  <a:pt x="471" y="513"/>
                </a:cubicBezTo>
                <a:cubicBezTo>
                  <a:pt x="471" y="514"/>
                  <a:pt x="472" y="514"/>
                  <a:pt x="472" y="513"/>
                </a:cubicBezTo>
                <a:close/>
                <a:moveTo>
                  <a:pt x="437" y="501"/>
                </a:moveTo>
                <a:cubicBezTo>
                  <a:pt x="437" y="501"/>
                  <a:pt x="436" y="502"/>
                  <a:pt x="437" y="502"/>
                </a:cubicBezTo>
                <a:cubicBezTo>
                  <a:pt x="438" y="502"/>
                  <a:pt x="438" y="502"/>
                  <a:pt x="438" y="502"/>
                </a:cubicBezTo>
                <a:cubicBezTo>
                  <a:pt x="438" y="501"/>
                  <a:pt x="437" y="501"/>
                  <a:pt x="437" y="501"/>
                </a:cubicBezTo>
                <a:close/>
                <a:moveTo>
                  <a:pt x="38" y="403"/>
                </a:moveTo>
                <a:cubicBezTo>
                  <a:pt x="38" y="402"/>
                  <a:pt x="38" y="402"/>
                  <a:pt x="37" y="401"/>
                </a:cubicBezTo>
                <a:cubicBezTo>
                  <a:pt x="37" y="401"/>
                  <a:pt x="37" y="401"/>
                  <a:pt x="36" y="401"/>
                </a:cubicBezTo>
                <a:cubicBezTo>
                  <a:pt x="35" y="400"/>
                  <a:pt x="35" y="400"/>
                  <a:pt x="34" y="400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3" y="400"/>
                  <a:pt x="34" y="400"/>
                  <a:pt x="34" y="401"/>
                </a:cubicBezTo>
                <a:cubicBezTo>
                  <a:pt x="34" y="401"/>
                  <a:pt x="34" y="401"/>
                  <a:pt x="33" y="402"/>
                </a:cubicBezTo>
                <a:cubicBezTo>
                  <a:pt x="33" y="402"/>
                  <a:pt x="32" y="402"/>
                  <a:pt x="32" y="403"/>
                </a:cubicBezTo>
                <a:cubicBezTo>
                  <a:pt x="32" y="403"/>
                  <a:pt x="32" y="403"/>
                  <a:pt x="32" y="404"/>
                </a:cubicBezTo>
                <a:cubicBezTo>
                  <a:pt x="32" y="404"/>
                  <a:pt x="32" y="405"/>
                  <a:pt x="32" y="406"/>
                </a:cubicBezTo>
                <a:cubicBezTo>
                  <a:pt x="32" y="407"/>
                  <a:pt x="32" y="407"/>
                  <a:pt x="32" y="407"/>
                </a:cubicBezTo>
                <a:cubicBezTo>
                  <a:pt x="32" y="408"/>
                  <a:pt x="32" y="408"/>
                  <a:pt x="33" y="409"/>
                </a:cubicBezTo>
                <a:cubicBezTo>
                  <a:pt x="33" y="409"/>
                  <a:pt x="33" y="408"/>
                  <a:pt x="34" y="408"/>
                </a:cubicBezTo>
                <a:cubicBezTo>
                  <a:pt x="35" y="407"/>
                  <a:pt x="35" y="406"/>
                  <a:pt x="36" y="406"/>
                </a:cubicBezTo>
                <a:cubicBezTo>
                  <a:pt x="37" y="406"/>
                  <a:pt x="38" y="405"/>
                  <a:pt x="39" y="405"/>
                </a:cubicBezTo>
                <a:cubicBezTo>
                  <a:pt x="39" y="405"/>
                  <a:pt x="39" y="404"/>
                  <a:pt x="38" y="404"/>
                </a:cubicBezTo>
                <a:cubicBezTo>
                  <a:pt x="38" y="403"/>
                  <a:pt x="38" y="403"/>
                  <a:pt x="38" y="403"/>
                </a:cubicBezTo>
                <a:close/>
                <a:moveTo>
                  <a:pt x="33" y="396"/>
                </a:moveTo>
                <a:cubicBezTo>
                  <a:pt x="33" y="396"/>
                  <a:pt x="33" y="394"/>
                  <a:pt x="32" y="395"/>
                </a:cubicBezTo>
                <a:cubicBezTo>
                  <a:pt x="32" y="395"/>
                  <a:pt x="31" y="395"/>
                  <a:pt x="31" y="395"/>
                </a:cubicBezTo>
                <a:cubicBezTo>
                  <a:pt x="31" y="394"/>
                  <a:pt x="31" y="394"/>
                  <a:pt x="30" y="394"/>
                </a:cubicBezTo>
                <a:cubicBezTo>
                  <a:pt x="30" y="394"/>
                  <a:pt x="30" y="395"/>
                  <a:pt x="30" y="395"/>
                </a:cubicBezTo>
                <a:cubicBezTo>
                  <a:pt x="29" y="395"/>
                  <a:pt x="30" y="396"/>
                  <a:pt x="30" y="396"/>
                </a:cubicBezTo>
                <a:cubicBezTo>
                  <a:pt x="31" y="396"/>
                  <a:pt x="31" y="396"/>
                  <a:pt x="31" y="397"/>
                </a:cubicBezTo>
                <a:cubicBezTo>
                  <a:pt x="31" y="397"/>
                  <a:pt x="31" y="397"/>
                  <a:pt x="31" y="397"/>
                </a:cubicBezTo>
                <a:cubicBezTo>
                  <a:pt x="32" y="397"/>
                  <a:pt x="33" y="397"/>
                  <a:pt x="33" y="397"/>
                </a:cubicBezTo>
                <a:cubicBezTo>
                  <a:pt x="33" y="396"/>
                  <a:pt x="34" y="396"/>
                  <a:pt x="33" y="396"/>
                </a:cubicBezTo>
                <a:close/>
                <a:moveTo>
                  <a:pt x="29" y="398"/>
                </a:moveTo>
                <a:cubicBezTo>
                  <a:pt x="29" y="398"/>
                  <a:pt x="30" y="397"/>
                  <a:pt x="29" y="397"/>
                </a:cubicBezTo>
                <a:cubicBezTo>
                  <a:pt x="29" y="398"/>
                  <a:pt x="29" y="398"/>
                  <a:pt x="29" y="398"/>
                </a:cubicBezTo>
                <a:close/>
                <a:moveTo>
                  <a:pt x="27" y="395"/>
                </a:moveTo>
                <a:cubicBezTo>
                  <a:pt x="27" y="395"/>
                  <a:pt x="27" y="395"/>
                  <a:pt x="28" y="396"/>
                </a:cubicBezTo>
                <a:cubicBezTo>
                  <a:pt x="28" y="396"/>
                  <a:pt x="28" y="396"/>
                  <a:pt x="28" y="396"/>
                </a:cubicBezTo>
                <a:cubicBezTo>
                  <a:pt x="29" y="396"/>
                  <a:pt x="29" y="395"/>
                  <a:pt x="28" y="395"/>
                </a:cubicBezTo>
                <a:cubicBezTo>
                  <a:pt x="28" y="395"/>
                  <a:pt x="28" y="395"/>
                  <a:pt x="27" y="395"/>
                </a:cubicBezTo>
                <a:close/>
                <a:moveTo>
                  <a:pt x="29" y="394"/>
                </a:moveTo>
                <a:cubicBezTo>
                  <a:pt x="29" y="394"/>
                  <a:pt x="29" y="394"/>
                  <a:pt x="29" y="394"/>
                </a:cubicBezTo>
                <a:cubicBezTo>
                  <a:pt x="30" y="394"/>
                  <a:pt x="30" y="393"/>
                  <a:pt x="30" y="393"/>
                </a:cubicBezTo>
                <a:cubicBezTo>
                  <a:pt x="30" y="393"/>
                  <a:pt x="29" y="393"/>
                  <a:pt x="29" y="393"/>
                </a:cubicBezTo>
                <a:cubicBezTo>
                  <a:pt x="28" y="393"/>
                  <a:pt x="28" y="393"/>
                  <a:pt x="27" y="393"/>
                </a:cubicBezTo>
                <a:cubicBezTo>
                  <a:pt x="27" y="393"/>
                  <a:pt x="26" y="393"/>
                  <a:pt x="26" y="394"/>
                </a:cubicBezTo>
                <a:cubicBezTo>
                  <a:pt x="26" y="394"/>
                  <a:pt x="27" y="394"/>
                  <a:pt x="28" y="394"/>
                </a:cubicBezTo>
                <a:cubicBezTo>
                  <a:pt x="28" y="394"/>
                  <a:pt x="28" y="394"/>
                  <a:pt x="29" y="394"/>
                </a:cubicBezTo>
                <a:close/>
                <a:moveTo>
                  <a:pt x="24" y="392"/>
                </a:moveTo>
                <a:cubicBezTo>
                  <a:pt x="24" y="391"/>
                  <a:pt x="24" y="391"/>
                  <a:pt x="24" y="391"/>
                </a:cubicBezTo>
                <a:cubicBezTo>
                  <a:pt x="24" y="390"/>
                  <a:pt x="24" y="390"/>
                  <a:pt x="23" y="390"/>
                </a:cubicBezTo>
                <a:cubicBezTo>
                  <a:pt x="23" y="390"/>
                  <a:pt x="23" y="390"/>
                  <a:pt x="23" y="390"/>
                </a:cubicBezTo>
                <a:cubicBezTo>
                  <a:pt x="22" y="390"/>
                  <a:pt x="22" y="390"/>
                  <a:pt x="21" y="390"/>
                </a:cubicBezTo>
                <a:cubicBezTo>
                  <a:pt x="21" y="390"/>
                  <a:pt x="21" y="391"/>
                  <a:pt x="22" y="391"/>
                </a:cubicBezTo>
                <a:cubicBezTo>
                  <a:pt x="22" y="392"/>
                  <a:pt x="22" y="392"/>
                  <a:pt x="22" y="392"/>
                </a:cubicBezTo>
                <a:cubicBezTo>
                  <a:pt x="23" y="393"/>
                  <a:pt x="23" y="392"/>
                  <a:pt x="23" y="393"/>
                </a:cubicBezTo>
                <a:cubicBezTo>
                  <a:pt x="23" y="393"/>
                  <a:pt x="24" y="393"/>
                  <a:pt x="24" y="393"/>
                </a:cubicBezTo>
                <a:cubicBezTo>
                  <a:pt x="25" y="392"/>
                  <a:pt x="24" y="392"/>
                  <a:pt x="24" y="392"/>
                </a:cubicBezTo>
                <a:close/>
                <a:moveTo>
                  <a:pt x="14" y="386"/>
                </a:moveTo>
                <a:cubicBezTo>
                  <a:pt x="14" y="387"/>
                  <a:pt x="14" y="387"/>
                  <a:pt x="13" y="387"/>
                </a:cubicBezTo>
                <a:cubicBezTo>
                  <a:pt x="13" y="387"/>
                  <a:pt x="13" y="387"/>
                  <a:pt x="14" y="388"/>
                </a:cubicBezTo>
                <a:cubicBezTo>
                  <a:pt x="14" y="388"/>
                  <a:pt x="15" y="389"/>
                  <a:pt x="15" y="388"/>
                </a:cubicBezTo>
                <a:cubicBezTo>
                  <a:pt x="16" y="387"/>
                  <a:pt x="16" y="387"/>
                  <a:pt x="16" y="387"/>
                </a:cubicBezTo>
                <a:cubicBezTo>
                  <a:pt x="16" y="387"/>
                  <a:pt x="17" y="386"/>
                  <a:pt x="16" y="386"/>
                </a:cubicBezTo>
                <a:cubicBezTo>
                  <a:pt x="16" y="386"/>
                  <a:pt x="15" y="386"/>
                  <a:pt x="14" y="386"/>
                </a:cubicBezTo>
                <a:close/>
                <a:moveTo>
                  <a:pt x="11" y="387"/>
                </a:moveTo>
                <a:cubicBezTo>
                  <a:pt x="11" y="388"/>
                  <a:pt x="10" y="388"/>
                  <a:pt x="10" y="389"/>
                </a:cubicBezTo>
                <a:cubicBezTo>
                  <a:pt x="10" y="389"/>
                  <a:pt x="11" y="389"/>
                  <a:pt x="11" y="388"/>
                </a:cubicBezTo>
                <a:cubicBezTo>
                  <a:pt x="11" y="388"/>
                  <a:pt x="11" y="387"/>
                  <a:pt x="11" y="387"/>
                </a:cubicBezTo>
                <a:close/>
                <a:moveTo>
                  <a:pt x="6" y="388"/>
                </a:moveTo>
                <a:cubicBezTo>
                  <a:pt x="6" y="388"/>
                  <a:pt x="6" y="389"/>
                  <a:pt x="6" y="389"/>
                </a:cubicBezTo>
                <a:cubicBezTo>
                  <a:pt x="7" y="389"/>
                  <a:pt x="7" y="389"/>
                  <a:pt x="7" y="388"/>
                </a:cubicBezTo>
                <a:cubicBezTo>
                  <a:pt x="7" y="388"/>
                  <a:pt x="6" y="388"/>
                  <a:pt x="6" y="388"/>
                </a:cubicBezTo>
                <a:close/>
                <a:moveTo>
                  <a:pt x="1" y="378"/>
                </a:moveTo>
                <a:cubicBezTo>
                  <a:pt x="0" y="378"/>
                  <a:pt x="0" y="379"/>
                  <a:pt x="0" y="379"/>
                </a:cubicBezTo>
                <a:cubicBezTo>
                  <a:pt x="0" y="379"/>
                  <a:pt x="1" y="379"/>
                  <a:pt x="1" y="379"/>
                </a:cubicBezTo>
                <a:cubicBezTo>
                  <a:pt x="1" y="378"/>
                  <a:pt x="1" y="378"/>
                  <a:pt x="1" y="378"/>
                </a:cubicBezTo>
                <a:close/>
                <a:moveTo>
                  <a:pt x="275" y="304"/>
                </a:moveTo>
                <a:cubicBezTo>
                  <a:pt x="274" y="304"/>
                  <a:pt x="274" y="304"/>
                  <a:pt x="275" y="304"/>
                </a:cubicBezTo>
                <a:cubicBezTo>
                  <a:pt x="275" y="304"/>
                  <a:pt x="275" y="304"/>
                  <a:pt x="275" y="304"/>
                </a:cubicBezTo>
                <a:close/>
                <a:moveTo>
                  <a:pt x="276" y="304"/>
                </a:moveTo>
                <a:cubicBezTo>
                  <a:pt x="276" y="304"/>
                  <a:pt x="275" y="304"/>
                  <a:pt x="275" y="304"/>
                </a:cubicBezTo>
                <a:cubicBezTo>
                  <a:pt x="276" y="305"/>
                  <a:pt x="276" y="305"/>
                  <a:pt x="277" y="305"/>
                </a:cubicBezTo>
                <a:cubicBezTo>
                  <a:pt x="277" y="305"/>
                  <a:pt x="277" y="304"/>
                  <a:pt x="276" y="304"/>
                </a:cubicBezTo>
                <a:close/>
                <a:moveTo>
                  <a:pt x="278" y="304"/>
                </a:moveTo>
                <a:cubicBezTo>
                  <a:pt x="278" y="304"/>
                  <a:pt x="278" y="304"/>
                  <a:pt x="278" y="305"/>
                </a:cubicBezTo>
                <a:cubicBezTo>
                  <a:pt x="278" y="305"/>
                  <a:pt x="279" y="305"/>
                  <a:pt x="279" y="304"/>
                </a:cubicBezTo>
                <a:cubicBezTo>
                  <a:pt x="280" y="304"/>
                  <a:pt x="280" y="304"/>
                  <a:pt x="279" y="304"/>
                </a:cubicBezTo>
                <a:cubicBezTo>
                  <a:pt x="279" y="304"/>
                  <a:pt x="279" y="304"/>
                  <a:pt x="278" y="304"/>
                </a:cubicBezTo>
                <a:close/>
                <a:moveTo>
                  <a:pt x="284" y="308"/>
                </a:moveTo>
                <a:cubicBezTo>
                  <a:pt x="283" y="307"/>
                  <a:pt x="283" y="308"/>
                  <a:pt x="283" y="308"/>
                </a:cubicBezTo>
                <a:cubicBezTo>
                  <a:pt x="284" y="309"/>
                  <a:pt x="284" y="309"/>
                  <a:pt x="284" y="309"/>
                </a:cubicBezTo>
                <a:cubicBezTo>
                  <a:pt x="285" y="309"/>
                  <a:pt x="285" y="309"/>
                  <a:pt x="285" y="309"/>
                </a:cubicBezTo>
                <a:cubicBezTo>
                  <a:pt x="285" y="308"/>
                  <a:pt x="284" y="308"/>
                  <a:pt x="284" y="308"/>
                </a:cubicBezTo>
                <a:close/>
                <a:moveTo>
                  <a:pt x="282" y="311"/>
                </a:moveTo>
                <a:cubicBezTo>
                  <a:pt x="282" y="311"/>
                  <a:pt x="282" y="312"/>
                  <a:pt x="282" y="312"/>
                </a:cubicBezTo>
                <a:cubicBezTo>
                  <a:pt x="282" y="313"/>
                  <a:pt x="283" y="313"/>
                  <a:pt x="283" y="312"/>
                </a:cubicBezTo>
                <a:cubicBezTo>
                  <a:pt x="283" y="312"/>
                  <a:pt x="283" y="311"/>
                  <a:pt x="282" y="311"/>
                </a:cubicBezTo>
                <a:close/>
                <a:moveTo>
                  <a:pt x="1232" y="619"/>
                </a:moveTo>
                <a:cubicBezTo>
                  <a:pt x="1231" y="618"/>
                  <a:pt x="1231" y="619"/>
                  <a:pt x="1231" y="619"/>
                </a:cubicBezTo>
                <a:cubicBezTo>
                  <a:pt x="1231" y="620"/>
                  <a:pt x="1231" y="621"/>
                  <a:pt x="1231" y="622"/>
                </a:cubicBezTo>
                <a:cubicBezTo>
                  <a:pt x="1232" y="622"/>
                  <a:pt x="1233" y="622"/>
                  <a:pt x="1233" y="622"/>
                </a:cubicBezTo>
                <a:cubicBezTo>
                  <a:pt x="1232" y="621"/>
                  <a:pt x="1232" y="620"/>
                  <a:pt x="1232" y="620"/>
                </a:cubicBezTo>
                <a:cubicBezTo>
                  <a:pt x="1232" y="619"/>
                  <a:pt x="1233" y="619"/>
                  <a:pt x="1232" y="619"/>
                </a:cubicBezTo>
                <a:close/>
                <a:moveTo>
                  <a:pt x="1235" y="625"/>
                </a:moveTo>
                <a:cubicBezTo>
                  <a:pt x="1235" y="625"/>
                  <a:pt x="1235" y="625"/>
                  <a:pt x="1234" y="624"/>
                </a:cubicBezTo>
                <a:cubicBezTo>
                  <a:pt x="1233" y="624"/>
                  <a:pt x="1232" y="625"/>
                  <a:pt x="1233" y="626"/>
                </a:cubicBezTo>
                <a:cubicBezTo>
                  <a:pt x="1234" y="626"/>
                  <a:pt x="1235" y="626"/>
                  <a:pt x="1235" y="625"/>
                </a:cubicBezTo>
                <a:close/>
                <a:moveTo>
                  <a:pt x="1239" y="625"/>
                </a:moveTo>
                <a:cubicBezTo>
                  <a:pt x="1239" y="625"/>
                  <a:pt x="1239" y="625"/>
                  <a:pt x="1239" y="624"/>
                </a:cubicBezTo>
                <a:cubicBezTo>
                  <a:pt x="1239" y="624"/>
                  <a:pt x="1238" y="624"/>
                  <a:pt x="1238" y="624"/>
                </a:cubicBezTo>
                <a:cubicBezTo>
                  <a:pt x="1237" y="623"/>
                  <a:pt x="1237" y="624"/>
                  <a:pt x="1237" y="624"/>
                </a:cubicBezTo>
                <a:cubicBezTo>
                  <a:pt x="1238" y="625"/>
                  <a:pt x="1238" y="625"/>
                  <a:pt x="1239" y="625"/>
                </a:cubicBezTo>
                <a:close/>
                <a:moveTo>
                  <a:pt x="1242" y="630"/>
                </a:moveTo>
                <a:cubicBezTo>
                  <a:pt x="1243" y="630"/>
                  <a:pt x="1243" y="628"/>
                  <a:pt x="1242" y="628"/>
                </a:cubicBezTo>
                <a:cubicBezTo>
                  <a:pt x="1242" y="628"/>
                  <a:pt x="1242" y="628"/>
                  <a:pt x="1242" y="628"/>
                </a:cubicBezTo>
                <a:cubicBezTo>
                  <a:pt x="1242" y="629"/>
                  <a:pt x="1242" y="630"/>
                  <a:pt x="1242" y="630"/>
                </a:cubicBezTo>
                <a:close/>
                <a:moveTo>
                  <a:pt x="1261" y="631"/>
                </a:moveTo>
                <a:cubicBezTo>
                  <a:pt x="1261" y="631"/>
                  <a:pt x="1260" y="632"/>
                  <a:pt x="1261" y="632"/>
                </a:cubicBezTo>
                <a:cubicBezTo>
                  <a:pt x="1262" y="633"/>
                  <a:pt x="1262" y="632"/>
                  <a:pt x="1261" y="631"/>
                </a:cubicBezTo>
                <a:close/>
                <a:moveTo>
                  <a:pt x="1249" y="606"/>
                </a:moveTo>
                <a:cubicBezTo>
                  <a:pt x="1249" y="606"/>
                  <a:pt x="1249" y="607"/>
                  <a:pt x="1250" y="607"/>
                </a:cubicBezTo>
                <a:cubicBezTo>
                  <a:pt x="1250" y="607"/>
                  <a:pt x="1250" y="606"/>
                  <a:pt x="1250" y="606"/>
                </a:cubicBezTo>
                <a:cubicBezTo>
                  <a:pt x="1250" y="606"/>
                  <a:pt x="1250" y="606"/>
                  <a:pt x="1249" y="606"/>
                </a:cubicBezTo>
                <a:close/>
                <a:moveTo>
                  <a:pt x="1251" y="605"/>
                </a:moveTo>
                <a:cubicBezTo>
                  <a:pt x="1251" y="605"/>
                  <a:pt x="1251" y="605"/>
                  <a:pt x="1251" y="604"/>
                </a:cubicBezTo>
                <a:cubicBezTo>
                  <a:pt x="1251" y="604"/>
                  <a:pt x="1251" y="604"/>
                  <a:pt x="1250" y="604"/>
                </a:cubicBezTo>
                <a:cubicBezTo>
                  <a:pt x="1250" y="604"/>
                  <a:pt x="1250" y="605"/>
                  <a:pt x="1250" y="605"/>
                </a:cubicBezTo>
                <a:cubicBezTo>
                  <a:pt x="1251" y="605"/>
                  <a:pt x="1250" y="605"/>
                  <a:pt x="1250" y="605"/>
                </a:cubicBezTo>
                <a:cubicBezTo>
                  <a:pt x="1250" y="605"/>
                  <a:pt x="1250" y="605"/>
                  <a:pt x="1251" y="605"/>
                </a:cubicBezTo>
                <a:close/>
                <a:moveTo>
                  <a:pt x="1256" y="606"/>
                </a:moveTo>
                <a:cubicBezTo>
                  <a:pt x="1256" y="606"/>
                  <a:pt x="1256" y="606"/>
                  <a:pt x="1256" y="606"/>
                </a:cubicBezTo>
                <a:cubicBezTo>
                  <a:pt x="1257" y="606"/>
                  <a:pt x="1257" y="606"/>
                  <a:pt x="1257" y="606"/>
                </a:cubicBezTo>
                <a:cubicBezTo>
                  <a:pt x="1257" y="605"/>
                  <a:pt x="1256" y="605"/>
                  <a:pt x="1256" y="606"/>
                </a:cubicBezTo>
                <a:close/>
                <a:moveTo>
                  <a:pt x="1257" y="609"/>
                </a:moveTo>
                <a:cubicBezTo>
                  <a:pt x="1257" y="609"/>
                  <a:pt x="1258" y="609"/>
                  <a:pt x="1258" y="609"/>
                </a:cubicBezTo>
                <a:cubicBezTo>
                  <a:pt x="1258" y="608"/>
                  <a:pt x="1257" y="608"/>
                  <a:pt x="1257" y="608"/>
                </a:cubicBezTo>
                <a:cubicBezTo>
                  <a:pt x="1257" y="609"/>
                  <a:pt x="1256" y="609"/>
                  <a:pt x="1257" y="609"/>
                </a:cubicBezTo>
                <a:close/>
                <a:moveTo>
                  <a:pt x="1255" y="619"/>
                </a:moveTo>
                <a:cubicBezTo>
                  <a:pt x="1255" y="618"/>
                  <a:pt x="1255" y="618"/>
                  <a:pt x="1255" y="618"/>
                </a:cubicBezTo>
                <a:cubicBezTo>
                  <a:pt x="1254" y="618"/>
                  <a:pt x="1253" y="619"/>
                  <a:pt x="1254" y="619"/>
                </a:cubicBezTo>
                <a:cubicBezTo>
                  <a:pt x="1254" y="620"/>
                  <a:pt x="1255" y="619"/>
                  <a:pt x="1255" y="619"/>
                </a:cubicBezTo>
                <a:close/>
                <a:moveTo>
                  <a:pt x="1275" y="603"/>
                </a:moveTo>
                <a:cubicBezTo>
                  <a:pt x="1275" y="603"/>
                  <a:pt x="1275" y="604"/>
                  <a:pt x="1275" y="604"/>
                </a:cubicBezTo>
                <a:cubicBezTo>
                  <a:pt x="1276" y="604"/>
                  <a:pt x="1276" y="603"/>
                  <a:pt x="1276" y="603"/>
                </a:cubicBezTo>
                <a:cubicBezTo>
                  <a:pt x="1276" y="603"/>
                  <a:pt x="1275" y="603"/>
                  <a:pt x="1275" y="603"/>
                </a:cubicBezTo>
                <a:close/>
                <a:moveTo>
                  <a:pt x="1280" y="610"/>
                </a:move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09"/>
                  <a:pt x="1279" y="609"/>
                  <a:pt x="1279" y="609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0"/>
                  <a:pt x="1279" y="610"/>
                </a:cubicBezTo>
                <a:cubicBezTo>
                  <a:pt x="1279" y="610"/>
                  <a:pt x="1279" y="611"/>
                  <a:pt x="1279" y="611"/>
                </a:cubicBezTo>
                <a:cubicBezTo>
                  <a:pt x="1279" y="611"/>
                  <a:pt x="1279" y="611"/>
                  <a:pt x="1279" y="611"/>
                </a:cubicBezTo>
                <a:cubicBezTo>
                  <a:pt x="1279" y="610"/>
                  <a:pt x="1280" y="610"/>
                  <a:pt x="1280" y="610"/>
                </a:cubicBezTo>
                <a:cubicBezTo>
                  <a:pt x="1280" y="610"/>
                  <a:pt x="1280" y="610"/>
                  <a:pt x="1280" y="610"/>
                </a:cubicBezTo>
                <a:cubicBezTo>
                  <a:pt x="1280" y="610"/>
                  <a:pt x="1280" y="610"/>
                  <a:pt x="1280" y="610"/>
                </a:cubicBezTo>
                <a:cubicBezTo>
                  <a:pt x="1280" y="610"/>
                  <a:pt x="1280" y="610"/>
                  <a:pt x="1280" y="610"/>
                </a:cubicBezTo>
                <a:close/>
                <a:moveTo>
                  <a:pt x="1279" y="605"/>
                </a:moveTo>
                <a:cubicBezTo>
                  <a:pt x="1279" y="605"/>
                  <a:pt x="1279" y="605"/>
                  <a:pt x="1279" y="605"/>
                </a:cubicBezTo>
                <a:cubicBezTo>
                  <a:pt x="1279" y="605"/>
                  <a:pt x="1279" y="605"/>
                  <a:pt x="1279" y="605"/>
                </a:cubicBezTo>
                <a:cubicBezTo>
                  <a:pt x="1279" y="605"/>
                  <a:pt x="1279" y="605"/>
                  <a:pt x="1279" y="605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79" y="604"/>
                  <a:pt x="1279" y="604"/>
                </a:cubicBezTo>
                <a:cubicBezTo>
                  <a:pt x="1279" y="604"/>
                  <a:pt x="1280" y="604"/>
                  <a:pt x="1279" y="604"/>
                </a:cubicBezTo>
                <a:cubicBezTo>
                  <a:pt x="1280" y="604"/>
                  <a:pt x="1280" y="604"/>
                  <a:pt x="1280" y="604"/>
                </a:cubicBezTo>
                <a:cubicBezTo>
                  <a:pt x="1280" y="604"/>
                  <a:pt x="1280" y="604"/>
                  <a:pt x="1279" y="604"/>
                </a:cubicBezTo>
                <a:cubicBezTo>
                  <a:pt x="1279" y="604"/>
                  <a:pt x="1279" y="604"/>
                  <a:pt x="1279" y="603"/>
                </a:cubicBezTo>
                <a:cubicBezTo>
                  <a:pt x="1279" y="603"/>
                  <a:pt x="1279" y="603"/>
                  <a:pt x="1279" y="603"/>
                </a:cubicBezTo>
                <a:cubicBezTo>
                  <a:pt x="1279" y="604"/>
                  <a:pt x="1279" y="604"/>
                  <a:pt x="1279" y="605"/>
                </a:cubicBezTo>
                <a:close/>
                <a:moveTo>
                  <a:pt x="1279" y="601"/>
                </a:moveTo>
                <a:cubicBezTo>
                  <a:pt x="1280" y="601"/>
                  <a:pt x="1279" y="601"/>
                  <a:pt x="1279" y="601"/>
                </a:cubicBezTo>
                <a:cubicBezTo>
                  <a:pt x="1279" y="601"/>
                  <a:pt x="1279" y="601"/>
                  <a:pt x="1279" y="601"/>
                </a:cubicBezTo>
                <a:close/>
                <a:moveTo>
                  <a:pt x="1288" y="587"/>
                </a:moveTo>
                <a:cubicBezTo>
                  <a:pt x="1288" y="587"/>
                  <a:pt x="1288" y="588"/>
                  <a:pt x="1288" y="588"/>
                </a:cubicBezTo>
                <a:cubicBezTo>
                  <a:pt x="1289" y="587"/>
                  <a:pt x="1289" y="586"/>
                  <a:pt x="1288" y="587"/>
                </a:cubicBezTo>
                <a:close/>
                <a:moveTo>
                  <a:pt x="1290" y="581"/>
                </a:moveTo>
                <a:cubicBezTo>
                  <a:pt x="1290" y="582"/>
                  <a:pt x="1290" y="583"/>
                  <a:pt x="1290" y="582"/>
                </a:cubicBezTo>
                <a:cubicBezTo>
                  <a:pt x="1291" y="582"/>
                  <a:pt x="1291" y="581"/>
                  <a:pt x="1290" y="581"/>
                </a:cubicBezTo>
                <a:close/>
                <a:moveTo>
                  <a:pt x="1289" y="581"/>
                </a:moveTo>
                <a:cubicBezTo>
                  <a:pt x="1288" y="581"/>
                  <a:pt x="1289" y="582"/>
                  <a:pt x="1289" y="581"/>
                </a:cubicBezTo>
                <a:cubicBezTo>
                  <a:pt x="1289" y="581"/>
                  <a:pt x="1289" y="580"/>
                  <a:pt x="1289" y="581"/>
                </a:cubicBezTo>
                <a:close/>
                <a:moveTo>
                  <a:pt x="1292" y="572"/>
                </a:moveTo>
                <a:cubicBezTo>
                  <a:pt x="1292" y="572"/>
                  <a:pt x="1292" y="573"/>
                  <a:pt x="1292" y="573"/>
                </a:cubicBezTo>
                <a:cubicBezTo>
                  <a:pt x="1293" y="573"/>
                  <a:pt x="1293" y="572"/>
                  <a:pt x="1292" y="572"/>
                </a:cubicBezTo>
                <a:close/>
                <a:moveTo>
                  <a:pt x="1292" y="576"/>
                </a:moveTo>
                <a:cubicBezTo>
                  <a:pt x="1292" y="576"/>
                  <a:pt x="1291" y="577"/>
                  <a:pt x="1292" y="577"/>
                </a:cubicBezTo>
                <a:cubicBezTo>
                  <a:pt x="1292" y="577"/>
                  <a:pt x="1293" y="577"/>
                  <a:pt x="1293" y="577"/>
                </a:cubicBezTo>
                <a:cubicBezTo>
                  <a:pt x="1293" y="576"/>
                  <a:pt x="1292" y="576"/>
                  <a:pt x="1292" y="576"/>
                </a:cubicBezTo>
                <a:close/>
                <a:moveTo>
                  <a:pt x="1291" y="579"/>
                </a:moveTo>
                <a:cubicBezTo>
                  <a:pt x="1292" y="579"/>
                  <a:pt x="1293" y="578"/>
                  <a:pt x="1292" y="578"/>
                </a:cubicBezTo>
                <a:cubicBezTo>
                  <a:pt x="1291" y="578"/>
                  <a:pt x="1291" y="579"/>
                  <a:pt x="1291" y="579"/>
                </a:cubicBezTo>
                <a:close/>
                <a:moveTo>
                  <a:pt x="1294" y="578"/>
                </a:moveTo>
                <a:cubicBezTo>
                  <a:pt x="1293" y="578"/>
                  <a:pt x="1294" y="579"/>
                  <a:pt x="1294" y="579"/>
                </a:cubicBezTo>
                <a:cubicBezTo>
                  <a:pt x="1295" y="578"/>
                  <a:pt x="1294" y="578"/>
                  <a:pt x="1294" y="578"/>
                </a:cubicBezTo>
                <a:close/>
                <a:moveTo>
                  <a:pt x="1304" y="579"/>
                </a:moveTo>
                <a:cubicBezTo>
                  <a:pt x="1304" y="579"/>
                  <a:pt x="1304" y="580"/>
                  <a:pt x="1304" y="580"/>
                </a:cubicBezTo>
                <a:cubicBezTo>
                  <a:pt x="1305" y="580"/>
                  <a:pt x="1304" y="579"/>
                  <a:pt x="1304" y="579"/>
                </a:cubicBezTo>
                <a:close/>
                <a:moveTo>
                  <a:pt x="1304" y="569"/>
                </a:moveTo>
                <a:cubicBezTo>
                  <a:pt x="1303" y="570"/>
                  <a:pt x="1303" y="570"/>
                  <a:pt x="1304" y="570"/>
                </a:cubicBezTo>
                <a:cubicBezTo>
                  <a:pt x="1304" y="570"/>
                  <a:pt x="1304" y="569"/>
                  <a:pt x="1304" y="569"/>
                </a:cubicBezTo>
                <a:close/>
                <a:moveTo>
                  <a:pt x="1306" y="565"/>
                </a:moveTo>
                <a:cubicBezTo>
                  <a:pt x="1306" y="565"/>
                  <a:pt x="1306" y="566"/>
                  <a:pt x="1306" y="566"/>
                </a:cubicBezTo>
                <a:cubicBezTo>
                  <a:pt x="1307" y="565"/>
                  <a:pt x="1307" y="565"/>
                  <a:pt x="1306" y="565"/>
                </a:cubicBezTo>
                <a:close/>
                <a:moveTo>
                  <a:pt x="1309" y="588"/>
                </a:moveTo>
                <a:cubicBezTo>
                  <a:pt x="1309" y="588"/>
                  <a:pt x="1309" y="589"/>
                  <a:pt x="1310" y="588"/>
                </a:cubicBezTo>
                <a:cubicBezTo>
                  <a:pt x="1310" y="588"/>
                  <a:pt x="1310" y="587"/>
                  <a:pt x="1309" y="588"/>
                </a:cubicBezTo>
                <a:close/>
                <a:moveTo>
                  <a:pt x="1311" y="589"/>
                </a:moveTo>
                <a:cubicBezTo>
                  <a:pt x="1311" y="589"/>
                  <a:pt x="1311" y="590"/>
                  <a:pt x="1311" y="589"/>
                </a:cubicBezTo>
                <a:cubicBezTo>
                  <a:pt x="1312" y="589"/>
                  <a:pt x="1311" y="589"/>
                  <a:pt x="1311" y="589"/>
                </a:cubicBezTo>
                <a:close/>
                <a:moveTo>
                  <a:pt x="1302" y="684"/>
                </a:moveTo>
                <a:cubicBezTo>
                  <a:pt x="1301" y="684"/>
                  <a:pt x="1300" y="685"/>
                  <a:pt x="1300" y="686"/>
                </a:cubicBezTo>
                <a:cubicBezTo>
                  <a:pt x="1300" y="686"/>
                  <a:pt x="1301" y="686"/>
                  <a:pt x="1301" y="686"/>
                </a:cubicBezTo>
                <a:cubicBezTo>
                  <a:pt x="1301" y="687"/>
                  <a:pt x="1301" y="687"/>
                  <a:pt x="1302" y="688"/>
                </a:cubicBezTo>
                <a:cubicBezTo>
                  <a:pt x="1303" y="688"/>
                  <a:pt x="1304" y="688"/>
                  <a:pt x="1304" y="687"/>
                </a:cubicBezTo>
                <a:cubicBezTo>
                  <a:pt x="1304" y="686"/>
                  <a:pt x="1303" y="686"/>
                  <a:pt x="1303" y="685"/>
                </a:cubicBezTo>
                <a:cubicBezTo>
                  <a:pt x="1303" y="685"/>
                  <a:pt x="1302" y="683"/>
                  <a:pt x="1302" y="684"/>
                </a:cubicBezTo>
                <a:close/>
                <a:moveTo>
                  <a:pt x="1315" y="678"/>
                </a:moveTo>
                <a:cubicBezTo>
                  <a:pt x="1314" y="679"/>
                  <a:pt x="1314" y="680"/>
                  <a:pt x="1313" y="680"/>
                </a:cubicBezTo>
                <a:cubicBezTo>
                  <a:pt x="1313" y="681"/>
                  <a:pt x="1313" y="681"/>
                  <a:pt x="1314" y="681"/>
                </a:cubicBezTo>
                <a:cubicBezTo>
                  <a:pt x="1315" y="682"/>
                  <a:pt x="1315" y="682"/>
                  <a:pt x="1316" y="681"/>
                </a:cubicBezTo>
                <a:cubicBezTo>
                  <a:pt x="1316" y="680"/>
                  <a:pt x="1316" y="680"/>
                  <a:pt x="1316" y="679"/>
                </a:cubicBezTo>
                <a:cubicBezTo>
                  <a:pt x="1316" y="678"/>
                  <a:pt x="1315" y="677"/>
                  <a:pt x="1315" y="678"/>
                </a:cubicBezTo>
                <a:close/>
                <a:moveTo>
                  <a:pt x="1350" y="676"/>
                </a:moveTo>
                <a:cubicBezTo>
                  <a:pt x="1350" y="676"/>
                  <a:pt x="1350" y="676"/>
                  <a:pt x="1350" y="676"/>
                </a:cubicBezTo>
                <a:cubicBezTo>
                  <a:pt x="1350" y="676"/>
                  <a:pt x="1350" y="676"/>
                  <a:pt x="1350" y="676"/>
                </a:cubicBezTo>
                <a:cubicBezTo>
                  <a:pt x="1350" y="676"/>
                  <a:pt x="1350" y="676"/>
                  <a:pt x="1350" y="676"/>
                </a:cubicBezTo>
                <a:cubicBezTo>
                  <a:pt x="1350" y="676"/>
                  <a:pt x="1350" y="676"/>
                  <a:pt x="1351" y="676"/>
                </a:cubicBezTo>
                <a:cubicBezTo>
                  <a:pt x="1351" y="676"/>
                  <a:pt x="1351" y="677"/>
                  <a:pt x="1350" y="677"/>
                </a:cubicBezTo>
                <a:cubicBezTo>
                  <a:pt x="1350" y="677"/>
                  <a:pt x="1350" y="677"/>
                  <a:pt x="1350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6"/>
                  <a:pt x="1350" y="676"/>
                </a:cubicBezTo>
                <a:cubicBezTo>
                  <a:pt x="1349" y="676"/>
                  <a:pt x="1349" y="676"/>
                  <a:pt x="1349" y="676"/>
                </a:cubicBezTo>
                <a:cubicBezTo>
                  <a:pt x="1349" y="676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49" y="677"/>
                </a:cubicBezTo>
                <a:cubicBezTo>
                  <a:pt x="1349" y="677"/>
                  <a:pt x="1349" y="677"/>
                  <a:pt x="1350" y="677"/>
                </a:cubicBezTo>
                <a:cubicBezTo>
                  <a:pt x="1350" y="677"/>
                  <a:pt x="1350" y="677"/>
                  <a:pt x="1350" y="677"/>
                </a:cubicBezTo>
                <a:cubicBezTo>
                  <a:pt x="1351" y="677"/>
                  <a:pt x="1351" y="676"/>
                  <a:pt x="1351" y="676"/>
                </a:cubicBezTo>
                <a:cubicBezTo>
                  <a:pt x="1351" y="676"/>
                  <a:pt x="1350" y="676"/>
                  <a:pt x="1350" y="676"/>
                </a:cubicBezTo>
                <a:close/>
                <a:moveTo>
                  <a:pt x="1329" y="654"/>
                </a:moveTo>
                <a:cubicBezTo>
                  <a:pt x="1329" y="654"/>
                  <a:pt x="1329" y="654"/>
                  <a:pt x="1329" y="654"/>
                </a:cubicBezTo>
                <a:cubicBezTo>
                  <a:pt x="1329" y="654"/>
                  <a:pt x="1329" y="654"/>
                  <a:pt x="1329" y="655"/>
                </a:cubicBezTo>
                <a:cubicBezTo>
                  <a:pt x="1329" y="655"/>
                  <a:pt x="1329" y="655"/>
                  <a:pt x="1329" y="655"/>
                </a:cubicBezTo>
                <a:cubicBezTo>
                  <a:pt x="1329" y="654"/>
                  <a:pt x="1329" y="654"/>
                  <a:pt x="1329" y="654"/>
                </a:cubicBezTo>
                <a:cubicBezTo>
                  <a:pt x="1329" y="653"/>
                  <a:pt x="1329" y="653"/>
                  <a:pt x="1329" y="654"/>
                </a:cubicBezTo>
                <a:close/>
                <a:moveTo>
                  <a:pt x="1329" y="655"/>
                </a:moveTo>
                <a:cubicBezTo>
                  <a:pt x="1329" y="655"/>
                  <a:pt x="1328" y="656"/>
                  <a:pt x="1328" y="656"/>
                </a:cubicBezTo>
                <a:cubicBezTo>
                  <a:pt x="1328" y="656"/>
                  <a:pt x="1328" y="656"/>
                  <a:pt x="1329" y="656"/>
                </a:cubicBezTo>
                <a:cubicBezTo>
                  <a:pt x="1329" y="656"/>
                  <a:pt x="1329" y="656"/>
                  <a:pt x="1329" y="655"/>
                </a:cubicBezTo>
                <a:cubicBezTo>
                  <a:pt x="1329" y="655"/>
                  <a:pt x="1329" y="655"/>
                  <a:pt x="1329" y="655"/>
                </a:cubicBezTo>
                <a:close/>
                <a:moveTo>
                  <a:pt x="1291" y="649"/>
                </a:moveTo>
                <a:cubicBezTo>
                  <a:pt x="1290" y="649"/>
                  <a:pt x="1290" y="649"/>
                  <a:pt x="1290" y="649"/>
                </a:cubicBezTo>
                <a:cubicBezTo>
                  <a:pt x="1291" y="649"/>
                  <a:pt x="1291" y="649"/>
                  <a:pt x="1291" y="649"/>
                </a:cubicBezTo>
                <a:cubicBezTo>
                  <a:pt x="1291" y="648"/>
                  <a:pt x="1291" y="648"/>
                  <a:pt x="1291" y="649"/>
                </a:cubicBezTo>
                <a:close/>
                <a:moveTo>
                  <a:pt x="1270" y="656"/>
                </a:moveTo>
                <a:cubicBezTo>
                  <a:pt x="1270" y="656"/>
                  <a:pt x="1270" y="656"/>
                  <a:pt x="1270" y="657"/>
                </a:cubicBezTo>
                <a:cubicBezTo>
                  <a:pt x="1270" y="658"/>
                  <a:pt x="1270" y="657"/>
                  <a:pt x="1270" y="657"/>
                </a:cubicBezTo>
                <a:cubicBezTo>
                  <a:pt x="1271" y="656"/>
                  <a:pt x="1271" y="655"/>
                  <a:pt x="1270" y="656"/>
                </a:cubicBezTo>
                <a:close/>
                <a:moveTo>
                  <a:pt x="1225" y="657"/>
                </a:moveTo>
                <a:cubicBezTo>
                  <a:pt x="1225" y="657"/>
                  <a:pt x="1224" y="657"/>
                  <a:pt x="1225" y="657"/>
                </a:cubicBezTo>
                <a:cubicBezTo>
                  <a:pt x="1225" y="658"/>
                  <a:pt x="1225" y="657"/>
                  <a:pt x="1225" y="657"/>
                </a:cubicBezTo>
                <a:cubicBezTo>
                  <a:pt x="1225" y="657"/>
                  <a:pt x="1225" y="656"/>
                  <a:pt x="1225" y="657"/>
                </a:cubicBezTo>
                <a:close/>
              </a:path>
            </a:pathLst>
          </a:custGeom>
          <a:solidFill>
            <a:srgbClr val="CA9F2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任意多边形 168"/>
          <p:cNvSpPr/>
          <p:nvPr/>
        </p:nvSpPr>
        <p:spPr>
          <a:xfrm>
            <a:off x="2782887" y="-1"/>
            <a:ext cx="6932613" cy="6858001"/>
          </a:xfrm>
          <a:custGeom>
            <a:avLst/>
            <a:gdLst>
              <a:gd name="connsiteX0" fmla="*/ 0 w 6932613"/>
              <a:gd name="connsiteY0" fmla="*/ 0 h 7010400"/>
              <a:gd name="connsiteX1" fmla="*/ 6932613 w 6932613"/>
              <a:gd name="connsiteY1" fmla="*/ 0 h 7010400"/>
              <a:gd name="connsiteX2" fmla="*/ 6932613 w 6932613"/>
              <a:gd name="connsiteY2" fmla="*/ 7010400 h 7010400"/>
              <a:gd name="connsiteX3" fmla="*/ 0 w 6932613"/>
              <a:gd name="connsiteY3" fmla="*/ 7010400 h 7010400"/>
              <a:gd name="connsiteX4" fmla="*/ 0 w 6932613"/>
              <a:gd name="connsiteY4" fmla="*/ 0 h 7010400"/>
              <a:gd name="connsiteX5" fmla="*/ 3313114 w 6932613"/>
              <a:gd name="connsiteY5" fmla="*/ 2501901 h 7010400"/>
              <a:gd name="connsiteX6" fmla="*/ 2233615 w 6932613"/>
              <a:gd name="connsiteY6" fmla="*/ 3581400 h 7010400"/>
              <a:gd name="connsiteX7" fmla="*/ 3313114 w 6932613"/>
              <a:gd name="connsiteY7" fmla="*/ 4660899 h 7010400"/>
              <a:gd name="connsiteX8" fmla="*/ 4392613 w 6932613"/>
              <a:gd name="connsiteY8" fmla="*/ 3581400 h 7010400"/>
              <a:gd name="connsiteX9" fmla="*/ 3313114 w 6932613"/>
              <a:gd name="connsiteY9" fmla="*/ 2501901 h 701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32613" h="7010400">
                <a:moveTo>
                  <a:pt x="0" y="0"/>
                </a:moveTo>
                <a:lnTo>
                  <a:pt x="6932613" y="0"/>
                </a:lnTo>
                <a:lnTo>
                  <a:pt x="6932613" y="7010400"/>
                </a:lnTo>
                <a:lnTo>
                  <a:pt x="0" y="7010400"/>
                </a:lnTo>
                <a:lnTo>
                  <a:pt x="0" y="0"/>
                </a:lnTo>
                <a:close/>
                <a:moveTo>
                  <a:pt x="3313114" y="2501901"/>
                </a:moveTo>
                <a:cubicBezTo>
                  <a:pt x="2716923" y="2501901"/>
                  <a:pt x="2233615" y="2985209"/>
                  <a:pt x="2233615" y="3581400"/>
                </a:cubicBezTo>
                <a:cubicBezTo>
                  <a:pt x="2233615" y="4177591"/>
                  <a:pt x="2716923" y="4660899"/>
                  <a:pt x="3313114" y="4660899"/>
                </a:cubicBezTo>
                <a:cubicBezTo>
                  <a:pt x="3909305" y="4660899"/>
                  <a:pt x="4392613" y="4177591"/>
                  <a:pt x="4392613" y="3581400"/>
                </a:cubicBezTo>
                <a:cubicBezTo>
                  <a:pt x="4392613" y="2985209"/>
                  <a:pt x="3909305" y="2501901"/>
                  <a:pt x="3313114" y="2501901"/>
                </a:cubicBezTo>
                <a:close/>
              </a:path>
            </a:pathLst>
          </a:custGeom>
          <a:solidFill>
            <a:srgbClr val="02B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3" name="组合 282" hidden="1"/>
          <p:cNvGrpSpPr/>
          <p:nvPr/>
        </p:nvGrpSpPr>
        <p:grpSpPr>
          <a:xfrm>
            <a:off x="3393653" y="365316"/>
            <a:ext cx="3644768" cy="6394062"/>
            <a:chOff x="3393653" y="365316"/>
            <a:chExt cx="3644768" cy="6394062"/>
          </a:xfrm>
        </p:grpSpPr>
        <p:sp>
          <p:nvSpPr>
            <p:cNvPr id="280" name="任意多边形 279"/>
            <p:cNvSpPr>
              <a:spLocks/>
            </p:cNvSpPr>
            <p:nvPr/>
          </p:nvSpPr>
          <p:spPr bwMode="auto">
            <a:xfrm rot="18836506">
              <a:off x="2183333" y="1575636"/>
              <a:ext cx="4368177" cy="1947537"/>
            </a:xfrm>
            <a:custGeom>
              <a:avLst/>
              <a:gdLst>
                <a:gd name="connsiteX0" fmla="*/ 4206393 w 4368177"/>
                <a:gd name="connsiteY0" fmla="*/ 897553 h 1947537"/>
                <a:gd name="connsiteX1" fmla="*/ 4206393 w 4368177"/>
                <a:gd name="connsiteY1" fmla="*/ 1006347 h 1947537"/>
                <a:gd name="connsiteX2" fmla="*/ 4181503 w 4368177"/>
                <a:gd name="connsiteY2" fmla="*/ 1033545 h 1947537"/>
                <a:gd name="connsiteX3" fmla="*/ 4193947 w 4368177"/>
                <a:gd name="connsiteY3" fmla="*/ 1060744 h 1947537"/>
                <a:gd name="connsiteX4" fmla="*/ 4081943 w 4368177"/>
                <a:gd name="connsiteY4" fmla="*/ 1060744 h 1947537"/>
                <a:gd name="connsiteX5" fmla="*/ 4169058 w 4368177"/>
                <a:gd name="connsiteY5" fmla="*/ 1115141 h 1947537"/>
                <a:gd name="connsiteX6" fmla="*/ 4169058 w 4368177"/>
                <a:gd name="connsiteY6" fmla="*/ 1142340 h 1947537"/>
                <a:gd name="connsiteX7" fmla="*/ 4094389 w 4368177"/>
                <a:gd name="connsiteY7" fmla="*/ 1169538 h 1947537"/>
                <a:gd name="connsiteX8" fmla="*/ 4094388 w 4368177"/>
                <a:gd name="connsiteY8" fmla="*/ 1196737 h 1947537"/>
                <a:gd name="connsiteX9" fmla="*/ 4144168 w 4368177"/>
                <a:gd name="connsiteY9" fmla="*/ 1196737 h 1947537"/>
                <a:gd name="connsiteX10" fmla="*/ 4069499 w 4368177"/>
                <a:gd name="connsiteY10" fmla="*/ 1223936 h 1947537"/>
                <a:gd name="connsiteX11" fmla="*/ 4057053 w 4368177"/>
                <a:gd name="connsiteY11" fmla="*/ 1087943 h 1947537"/>
                <a:gd name="connsiteX12" fmla="*/ 3994829 w 4368177"/>
                <a:gd name="connsiteY12" fmla="*/ 1169538 h 1947537"/>
                <a:gd name="connsiteX13" fmla="*/ 4032164 w 4368177"/>
                <a:gd name="connsiteY13" fmla="*/ 1196737 h 1947537"/>
                <a:gd name="connsiteX14" fmla="*/ 3969939 w 4368177"/>
                <a:gd name="connsiteY14" fmla="*/ 1223936 h 1947537"/>
                <a:gd name="connsiteX15" fmla="*/ 3982384 w 4368177"/>
                <a:gd name="connsiteY15" fmla="*/ 1251134 h 1947537"/>
                <a:gd name="connsiteX16" fmla="*/ 3982384 w 4368177"/>
                <a:gd name="connsiteY16" fmla="*/ 1305531 h 1947537"/>
                <a:gd name="connsiteX17" fmla="*/ 3994829 w 4368177"/>
                <a:gd name="connsiteY17" fmla="*/ 1305531 h 1947537"/>
                <a:gd name="connsiteX18" fmla="*/ 3982383 w 4368177"/>
                <a:gd name="connsiteY18" fmla="*/ 1332730 h 1947537"/>
                <a:gd name="connsiteX19" fmla="*/ 3932604 w 4368177"/>
                <a:gd name="connsiteY19" fmla="*/ 1305532 h 1947537"/>
                <a:gd name="connsiteX20" fmla="*/ 3932604 w 4368177"/>
                <a:gd name="connsiteY20" fmla="*/ 1359928 h 1947537"/>
                <a:gd name="connsiteX21" fmla="*/ 4007273 w 4368177"/>
                <a:gd name="connsiteY21" fmla="*/ 1387127 h 1947537"/>
                <a:gd name="connsiteX22" fmla="*/ 4019718 w 4368177"/>
                <a:gd name="connsiteY22" fmla="*/ 1359928 h 1947537"/>
                <a:gd name="connsiteX23" fmla="*/ 4044609 w 4368177"/>
                <a:gd name="connsiteY23" fmla="*/ 1332730 h 1947537"/>
                <a:gd name="connsiteX24" fmla="*/ 4032164 w 4368177"/>
                <a:gd name="connsiteY24" fmla="*/ 1305531 h 1947537"/>
                <a:gd name="connsiteX25" fmla="*/ 4069499 w 4368177"/>
                <a:gd name="connsiteY25" fmla="*/ 1332730 h 1947537"/>
                <a:gd name="connsiteX26" fmla="*/ 4106833 w 4368177"/>
                <a:gd name="connsiteY26" fmla="*/ 1251134 h 1947537"/>
                <a:gd name="connsiteX27" fmla="*/ 4156613 w 4368177"/>
                <a:gd name="connsiteY27" fmla="*/ 1305531 h 1947537"/>
                <a:gd name="connsiteX28" fmla="*/ 4169058 w 4368177"/>
                <a:gd name="connsiteY28" fmla="*/ 1387127 h 1947537"/>
                <a:gd name="connsiteX29" fmla="*/ 4218838 w 4368177"/>
                <a:gd name="connsiteY29" fmla="*/ 1387127 h 1947537"/>
                <a:gd name="connsiteX30" fmla="*/ 4243727 w 4368177"/>
                <a:gd name="connsiteY30" fmla="*/ 1441525 h 1947537"/>
                <a:gd name="connsiteX31" fmla="*/ 4256172 w 4368177"/>
                <a:gd name="connsiteY31" fmla="*/ 1414325 h 1947537"/>
                <a:gd name="connsiteX32" fmla="*/ 4281063 w 4368177"/>
                <a:gd name="connsiteY32" fmla="*/ 1495921 h 1947537"/>
                <a:gd name="connsiteX33" fmla="*/ 4243728 w 4368177"/>
                <a:gd name="connsiteY33" fmla="*/ 1604715 h 1947537"/>
                <a:gd name="connsiteX34" fmla="*/ 4231283 w 4368177"/>
                <a:gd name="connsiteY34" fmla="*/ 1631914 h 1947537"/>
                <a:gd name="connsiteX35" fmla="*/ 4243727 w 4368177"/>
                <a:gd name="connsiteY35" fmla="*/ 1686311 h 1947537"/>
                <a:gd name="connsiteX36" fmla="*/ 4231283 w 4368177"/>
                <a:gd name="connsiteY36" fmla="*/ 1659113 h 1947537"/>
                <a:gd name="connsiteX37" fmla="*/ 4243727 w 4368177"/>
                <a:gd name="connsiteY37" fmla="*/ 1713509 h 1947537"/>
                <a:gd name="connsiteX38" fmla="*/ 4218838 w 4368177"/>
                <a:gd name="connsiteY38" fmla="*/ 1740708 h 1947537"/>
                <a:gd name="connsiteX39" fmla="*/ 4231283 w 4368177"/>
                <a:gd name="connsiteY39" fmla="*/ 1740708 h 1947537"/>
                <a:gd name="connsiteX40" fmla="*/ 4206393 w 4368177"/>
                <a:gd name="connsiteY40" fmla="*/ 1795106 h 1947537"/>
                <a:gd name="connsiteX41" fmla="*/ 4181503 w 4368177"/>
                <a:gd name="connsiteY41" fmla="*/ 1822303 h 1947537"/>
                <a:gd name="connsiteX42" fmla="*/ 4293507 w 4368177"/>
                <a:gd name="connsiteY42" fmla="*/ 1822304 h 1947537"/>
                <a:gd name="connsiteX43" fmla="*/ 4330842 w 4368177"/>
                <a:gd name="connsiteY43" fmla="*/ 1713510 h 1947537"/>
                <a:gd name="connsiteX44" fmla="*/ 4305953 w 4368177"/>
                <a:gd name="connsiteY44" fmla="*/ 1659112 h 1947537"/>
                <a:gd name="connsiteX45" fmla="*/ 4343287 w 4368177"/>
                <a:gd name="connsiteY45" fmla="*/ 1631914 h 1947537"/>
                <a:gd name="connsiteX46" fmla="*/ 4330842 w 4368177"/>
                <a:gd name="connsiteY46" fmla="*/ 1631914 h 1947537"/>
                <a:gd name="connsiteX47" fmla="*/ 4330842 w 4368177"/>
                <a:gd name="connsiteY47" fmla="*/ 1604715 h 1947537"/>
                <a:gd name="connsiteX48" fmla="*/ 4368177 w 4368177"/>
                <a:gd name="connsiteY48" fmla="*/ 1659113 h 1947537"/>
                <a:gd name="connsiteX49" fmla="*/ 4368177 w 4368177"/>
                <a:gd name="connsiteY49" fmla="*/ 1713509 h 1947537"/>
                <a:gd name="connsiteX50" fmla="*/ 4355732 w 4368177"/>
                <a:gd name="connsiteY50" fmla="*/ 1713509 h 1947537"/>
                <a:gd name="connsiteX51" fmla="*/ 4343287 w 4368177"/>
                <a:gd name="connsiteY51" fmla="*/ 1740708 h 1947537"/>
                <a:gd name="connsiteX52" fmla="*/ 4355732 w 4368177"/>
                <a:gd name="connsiteY52" fmla="*/ 1767907 h 1947537"/>
                <a:gd name="connsiteX53" fmla="*/ 4330843 w 4368177"/>
                <a:gd name="connsiteY53" fmla="*/ 1795105 h 1947537"/>
                <a:gd name="connsiteX54" fmla="*/ 4368177 w 4368177"/>
                <a:gd name="connsiteY54" fmla="*/ 1795105 h 1947537"/>
                <a:gd name="connsiteX55" fmla="*/ 4318397 w 4368177"/>
                <a:gd name="connsiteY55" fmla="*/ 1903899 h 1947537"/>
                <a:gd name="connsiteX56" fmla="*/ 4307508 w 4368177"/>
                <a:gd name="connsiteY56" fmla="*/ 1941297 h 1947537"/>
                <a:gd name="connsiteX57" fmla="*/ 4306937 w 4368177"/>
                <a:gd name="connsiteY57" fmla="*/ 1947537 h 1947537"/>
                <a:gd name="connsiteX58" fmla="*/ 3180527 w 4368177"/>
                <a:gd name="connsiteY58" fmla="*/ 1641701 h 1947537"/>
                <a:gd name="connsiteX59" fmla="*/ 90463 w 4368177"/>
                <a:gd name="connsiteY59" fmla="*/ 802704 h 1947537"/>
                <a:gd name="connsiteX60" fmla="*/ 83809 w 4368177"/>
                <a:gd name="connsiteY60" fmla="*/ 793008 h 1947537"/>
                <a:gd name="connsiteX61" fmla="*/ 62225 w 4368177"/>
                <a:gd name="connsiteY61" fmla="*/ 761560 h 1947537"/>
                <a:gd name="connsiteX62" fmla="*/ 49780 w 4368177"/>
                <a:gd name="connsiteY62" fmla="*/ 707162 h 1947537"/>
                <a:gd name="connsiteX63" fmla="*/ 99560 w 4368177"/>
                <a:gd name="connsiteY63" fmla="*/ 707163 h 1947537"/>
                <a:gd name="connsiteX64" fmla="*/ 87115 w 4368177"/>
                <a:gd name="connsiteY64" fmla="*/ 679965 h 1947537"/>
                <a:gd name="connsiteX65" fmla="*/ 99560 w 4368177"/>
                <a:gd name="connsiteY65" fmla="*/ 679965 h 1947537"/>
                <a:gd name="connsiteX66" fmla="*/ 62225 w 4368177"/>
                <a:gd name="connsiteY66" fmla="*/ 652766 h 1947537"/>
                <a:gd name="connsiteX67" fmla="*/ 99560 w 4368177"/>
                <a:gd name="connsiteY67" fmla="*/ 625567 h 1947537"/>
                <a:gd name="connsiteX68" fmla="*/ 49780 w 4368177"/>
                <a:gd name="connsiteY68" fmla="*/ 598368 h 1947537"/>
                <a:gd name="connsiteX69" fmla="*/ 124450 w 4368177"/>
                <a:gd name="connsiteY69" fmla="*/ 571171 h 1947537"/>
                <a:gd name="connsiteX70" fmla="*/ 87115 w 4368177"/>
                <a:gd name="connsiteY70" fmla="*/ 543972 h 1947537"/>
                <a:gd name="connsiteX71" fmla="*/ 99560 w 4368177"/>
                <a:gd name="connsiteY71" fmla="*/ 543972 h 1947537"/>
                <a:gd name="connsiteX72" fmla="*/ 62225 w 4368177"/>
                <a:gd name="connsiteY72" fmla="*/ 489575 h 1947537"/>
                <a:gd name="connsiteX73" fmla="*/ 124450 w 4368177"/>
                <a:gd name="connsiteY73" fmla="*/ 462376 h 1947537"/>
                <a:gd name="connsiteX74" fmla="*/ 24890 w 4368177"/>
                <a:gd name="connsiteY74" fmla="*/ 380780 h 1947537"/>
                <a:gd name="connsiteX75" fmla="*/ 112005 w 4368177"/>
                <a:gd name="connsiteY75" fmla="*/ 353581 h 1947537"/>
                <a:gd name="connsiteX76" fmla="*/ 0 w 4368177"/>
                <a:gd name="connsiteY76" fmla="*/ 299185 h 1947537"/>
                <a:gd name="connsiteX77" fmla="*/ 124449 w 4368177"/>
                <a:gd name="connsiteY77" fmla="*/ 244787 h 1947537"/>
                <a:gd name="connsiteX78" fmla="*/ 37335 w 4368177"/>
                <a:gd name="connsiteY78" fmla="*/ 217589 h 1947537"/>
                <a:gd name="connsiteX79" fmla="*/ 99560 w 4368177"/>
                <a:gd name="connsiteY79" fmla="*/ 190390 h 1947537"/>
                <a:gd name="connsiteX80" fmla="*/ 49779 w 4368177"/>
                <a:gd name="connsiteY80" fmla="*/ 190390 h 1947537"/>
                <a:gd name="connsiteX81" fmla="*/ 99560 w 4368177"/>
                <a:gd name="connsiteY81" fmla="*/ 163191 h 1947537"/>
                <a:gd name="connsiteX82" fmla="*/ 37335 w 4368177"/>
                <a:gd name="connsiteY82" fmla="*/ 135993 h 1947537"/>
                <a:gd name="connsiteX83" fmla="*/ 74670 w 4368177"/>
                <a:gd name="connsiteY83" fmla="*/ 135993 h 1947537"/>
                <a:gd name="connsiteX84" fmla="*/ 37335 w 4368177"/>
                <a:gd name="connsiteY84" fmla="*/ 108794 h 1947537"/>
                <a:gd name="connsiteX85" fmla="*/ 497798 w 4368177"/>
                <a:gd name="connsiteY85" fmla="*/ 27199 h 1947537"/>
                <a:gd name="connsiteX86" fmla="*/ 510243 w 4368177"/>
                <a:gd name="connsiteY86" fmla="*/ 135993 h 1947537"/>
                <a:gd name="connsiteX87" fmla="*/ 560023 w 4368177"/>
                <a:gd name="connsiteY87" fmla="*/ 135993 h 1947537"/>
                <a:gd name="connsiteX88" fmla="*/ 572468 w 4368177"/>
                <a:gd name="connsiteY88" fmla="*/ 108794 h 1947537"/>
                <a:gd name="connsiteX89" fmla="*/ 634693 w 4368177"/>
                <a:gd name="connsiteY89" fmla="*/ 163191 h 1947537"/>
                <a:gd name="connsiteX90" fmla="*/ 647138 w 4368177"/>
                <a:gd name="connsiteY90" fmla="*/ 135994 h 1947537"/>
                <a:gd name="connsiteX91" fmla="*/ 535133 w 4368177"/>
                <a:gd name="connsiteY91" fmla="*/ 27199 h 1947537"/>
                <a:gd name="connsiteX92" fmla="*/ 647137 w 4368177"/>
                <a:gd name="connsiteY92" fmla="*/ 81596 h 1947537"/>
                <a:gd name="connsiteX93" fmla="*/ 672027 w 4368177"/>
                <a:gd name="connsiteY93" fmla="*/ 27199 h 1947537"/>
                <a:gd name="connsiteX94" fmla="*/ 709363 w 4368177"/>
                <a:gd name="connsiteY94" fmla="*/ 81596 h 1947537"/>
                <a:gd name="connsiteX95" fmla="*/ 721808 w 4368177"/>
                <a:gd name="connsiteY95" fmla="*/ 108794 h 1947537"/>
                <a:gd name="connsiteX96" fmla="*/ 771587 w 4368177"/>
                <a:gd name="connsiteY96" fmla="*/ 163192 h 1947537"/>
                <a:gd name="connsiteX97" fmla="*/ 759142 w 4368177"/>
                <a:gd name="connsiteY97" fmla="*/ 163192 h 1947537"/>
                <a:gd name="connsiteX98" fmla="*/ 771587 w 4368177"/>
                <a:gd name="connsiteY98" fmla="*/ 190390 h 1947537"/>
                <a:gd name="connsiteX99" fmla="*/ 833812 w 4368177"/>
                <a:gd name="connsiteY99" fmla="*/ 190390 h 1947537"/>
                <a:gd name="connsiteX100" fmla="*/ 808922 w 4368177"/>
                <a:gd name="connsiteY100" fmla="*/ 108795 h 1947537"/>
                <a:gd name="connsiteX101" fmla="*/ 734252 w 4368177"/>
                <a:gd name="connsiteY101" fmla="*/ 81596 h 1947537"/>
                <a:gd name="connsiteX102" fmla="*/ 771587 w 4368177"/>
                <a:gd name="connsiteY102" fmla="*/ 54397 h 1947537"/>
                <a:gd name="connsiteX103" fmla="*/ 746697 w 4368177"/>
                <a:gd name="connsiteY103" fmla="*/ 27199 h 1947537"/>
                <a:gd name="connsiteX104" fmla="*/ 908481 w 4368177"/>
                <a:gd name="connsiteY104" fmla="*/ 0 h 1947537"/>
                <a:gd name="connsiteX105" fmla="*/ 933371 w 4368177"/>
                <a:gd name="connsiteY105" fmla="*/ 108795 h 1947537"/>
                <a:gd name="connsiteX106" fmla="*/ 846257 w 4368177"/>
                <a:gd name="connsiteY106" fmla="*/ 81596 h 1947537"/>
                <a:gd name="connsiteX107" fmla="*/ 896036 w 4368177"/>
                <a:gd name="connsiteY107" fmla="*/ 163191 h 1947537"/>
                <a:gd name="connsiteX108" fmla="*/ 920926 w 4368177"/>
                <a:gd name="connsiteY108" fmla="*/ 190390 h 1947537"/>
                <a:gd name="connsiteX109" fmla="*/ 958261 w 4368177"/>
                <a:gd name="connsiteY109" fmla="*/ 27199 h 1947537"/>
                <a:gd name="connsiteX110" fmla="*/ 995596 w 4368177"/>
                <a:gd name="connsiteY110" fmla="*/ 0 h 1947537"/>
                <a:gd name="connsiteX111" fmla="*/ 958261 w 4368177"/>
                <a:gd name="connsiteY111" fmla="*/ 190390 h 1947537"/>
                <a:gd name="connsiteX112" fmla="*/ 933371 w 4368177"/>
                <a:gd name="connsiteY112" fmla="*/ 244788 h 1947537"/>
                <a:gd name="connsiteX113" fmla="*/ 970706 w 4368177"/>
                <a:gd name="connsiteY113" fmla="*/ 244787 h 1947537"/>
                <a:gd name="connsiteX114" fmla="*/ 1008042 w 4368177"/>
                <a:gd name="connsiteY114" fmla="*/ 326383 h 1947537"/>
                <a:gd name="connsiteX115" fmla="*/ 1045375 w 4368177"/>
                <a:gd name="connsiteY115" fmla="*/ 326383 h 1947537"/>
                <a:gd name="connsiteX116" fmla="*/ 1020486 w 4368177"/>
                <a:gd name="connsiteY116" fmla="*/ 380780 h 1947537"/>
                <a:gd name="connsiteX117" fmla="*/ 1045376 w 4368177"/>
                <a:gd name="connsiteY117" fmla="*/ 380780 h 1947537"/>
                <a:gd name="connsiteX118" fmla="*/ 1045375 w 4368177"/>
                <a:gd name="connsiteY118" fmla="*/ 462376 h 1947537"/>
                <a:gd name="connsiteX119" fmla="*/ 1070266 w 4368177"/>
                <a:gd name="connsiteY119" fmla="*/ 462376 h 1947537"/>
                <a:gd name="connsiteX120" fmla="*/ 1057821 w 4368177"/>
                <a:gd name="connsiteY120" fmla="*/ 407979 h 1947537"/>
                <a:gd name="connsiteX121" fmla="*/ 1057821 w 4368177"/>
                <a:gd name="connsiteY121" fmla="*/ 299184 h 1947537"/>
                <a:gd name="connsiteX122" fmla="*/ 1020485 w 4368177"/>
                <a:gd name="connsiteY122" fmla="*/ 326383 h 1947537"/>
                <a:gd name="connsiteX123" fmla="*/ 1020485 w 4368177"/>
                <a:gd name="connsiteY123" fmla="*/ 299184 h 1947537"/>
                <a:gd name="connsiteX124" fmla="*/ 1032931 w 4368177"/>
                <a:gd name="connsiteY124" fmla="*/ 299184 h 1947537"/>
                <a:gd name="connsiteX125" fmla="*/ 995596 w 4368177"/>
                <a:gd name="connsiteY125" fmla="*/ 190390 h 1947537"/>
                <a:gd name="connsiteX126" fmla="*/ 1039153 w 4368177"/>
                <a:gd name="connsiteY126" fmla="*/ 108795 h 1947537"/>
                <a:gd name="connsiteX127" fmla="*/ 1040386 w 4368177"/>
                <a:gd name="connsiteY127" fmla="*/ 104755 h 1947537"/>
                <a:gd name="connsiteX128" fmla="*/ 1045376 w 4368177"/>
                <a:gd name="connsiteY128" fmla="*/ 108795 h 1947537"/>
                <a:gd name="connsiteX129" fmla="*/ 1120045 w 4368177"/>
                <a:gd name="connsiteY129" fmla="*/ 108795 h 1947537"/>
                <a:gd name="connsiteX130" fmla="*/ 1132490 w 4368177"/>
                <a:gd name="connsiteY130" fmla="*/ 54397 h 1947537"/>
                <a:gd name="connsiteX131" fmla="*/ 1157380 w 4368177"/>
                <a:gd name="connsiteY131" fmla="*/ 54397 h 1947537"/>
                <a:gd name="connsiteX132" fmla="*/ 1169825 w 4368177"/>
                <a:gd name="connsiteY132" fmla="*/ 54397 h 1947537"/>
                <a:gd name="connsiteX133" fmla="*/ 1132490 w 4368177"/>
                <a:gd name="connsiteY133" fmla="*/ 27198 h 1947537"/>
                <a:gd name="connsiteX134" fmla="*/ 1107600 w 4368177"/>
                <a:gd name="connsiteY134" fmla="*/ 27198 h 1947537"/>
                <a:gd name="connsiteX135" fmla="*/ 1107601 w 4368177"/>
                <a:gd name="connsiteY135" fmla="*/ 0 h 1947537"/>
                <a:gd name="connsiteX136" fmla="*/ 1219605 w 4368177"/>
                <a:gd name="connsiteY136" fmla="*/ 0 h 1947537"/>
                <a:gd name="connsiteX137" fmla="*/ 1207159 w 4368177"/>
                <a:gd name="connsiteY137" fmla="*/ 27199 h 1947537"/>
                <a:gd name="connsiteX138" fmla="*/ 1232050 w 4368177"/>
                <a:gd name="connsiteY138" fmla="*/ 27199 h 1947537"/>
                <a:gd name="connsiteX139" fmla="*/ 1256940 w 4368177"/>
                <a:gd name="connsiteY139" fmla="*/ 0 h 1947537"/>
                <a:gd name="connsiteX140" fmla="*/ 1244495 w 4368177"/>
                <a:gd name="connsiteY140" fmla="*/ 81597 h 1947537"/>
                <a:gd name="connsiteX141" fmla="*/ 1219605 w 4368177"/>
                <a:gd name="connsiteY141" fmla="*/ 81596 h 1947537"/>
                <a:gd name="connsiteX142" fmla="*/ 1244495 w 4368177"/>
                <a:gd name="connsiteY142" fmla="*/ 163191 h 1947537"/>
                <a:gd name="connsiteX143" fmla="*/ 1207160 w 4368177"/>
                <a:gd name="connsiteY143" fmla="*/ 190391 h 1947537"/>
                <a:gd name="connsiteX144" fmla="*/ 1306720 w 4368177"/>
                <a:gd name="connsiteY144" fmla="*/ 190390 h 1947537"/>
                <a:gd name="connsiteX145" fmla="*/ 1219605 w 4368177"/>
                <a:gd name="connsiteY145" fmla="*/ 217589 h 1947537"/>
                <a:gd name="connsiteX146" fmla="*/ 1281829 w 4368177"/>
                <a:gd name="connsiteY146" fmla="*/ 244787 h 1947537"/>
                <a:gd name="connsiteX147" fmla="*/ 1169825 w 4368177"/>
                <a:gd name="connsiteY147" fmla="*/ 244787 h 1947537"/>
                <a:gd name="connsiteX148" fmla="*/ 1244495 w 4368177"/>
                <a:gd name="connsiteY148" fmla="*/ 271986 h 1947537"/>
                <a:gd name="connsiteX149" fmla="*/ 1194715 w 4368177"/>
                <a:gd name="connsiteY149" fmla="*/ 326383 h 1947537"/>
                <a:gd name="connsiteX150" fmla="*/ 1244495 w 4368177"/>
                <a:gd name="connsiteY150" fmla="*/ 353582 h 1947537"/>
                <a:gd name="connsiteX151" fmla="*/ 1232050 w 4368177"/>
                <a:gd name="connsiteY151" fmla="*/ 407978 h 1947537"/>
                <a:gd name="connsiteX152" fmla="*/ 1269385 w 4368177"/>
                <a:gd name="connsiteY152" fmla="*/ 435177 h 1947537"/>
                <a:gd name="connsiteX153" fmla="*/ 1294274 w 4368177"/>
                <a:gd name="connsiteY153" fmla="*/ 380780 h 1947537"/>
                <a:gd name="connsiteX154" fmla="*/ 1344054 w 4368177"/>
                <a:gd name="connsiteY154" fmla="*/ 407979 h 1947537"/>
                <a:gd name="connsiteX155" fmla="*/ 1381389 w 4368177"/>
                <a:gd name="connsiteY155" fmla="*/ 299185 h 1947537"/>
                <a:gd name="connsiteX156" fmla="*/ 1356499 w 4368177"/>
                <a:gd name="connsiteY156" fmla="*/ 299185 h 1947537"/>
                <a:gd name="connsiteX157" fmla="*/ 1368945 w 4368177"/>
                <a:gd name="connsiteY157" fmla="*/ 244787 h 1947537"/>
                <a:gd name="connsiteX158" fmla="*/ 1431169 w 4368177"/>
                <a:gd name="connsiteY158" fmla="*/ 135993 h 1947537"/>
                <a:gd name="connsiteX159" fmla="*/ 1406279 w 4368177"/>
                <a:gd name="connsiteY159" fmla="*/ 163192 h 1947537"/>
                <a:gd name="connsiteX160" fmla="*/ 1456059 w 4368177"/>
                <a:gd name="connsiteY160" fmla="*/ 244788 h 1947537"/>
                <a:gd name="connsiteX161" fmla="*/ 1468505 w 4368177"/>
                <a:gd name="connsiteY161" fmla="*/ 271986 h 1947537"/>
                <a:gd name="connsiteX162" fmla="*/ 1505839 w 4368177"/>
                <a:gd name="connsiteY162" fmla="*/ 244787 h 1947537"/>
                <a:gd name="connsiteX163" fmla="*/ 1456059 w 4368177"/>
                <a:gd name="connsiteY163" fmla="*/ 135993 h 1947537"/>
                <a:gd name="connsiteX164" fmla="*/ 1480949 w 4368177"/>
                <a:gd name="connsiteY164" fmla="*/ 135994 h 1947537"/>
                <a:gd name="connsiteX165" fmla="*/ 1505838 w 4368177"/>
                <a:gd name="connsiteY165" fmla="*/ 135993 h 1947537"/>
                <a:gd name="connsiteX166" fmla="*/ 1500588 w 4368177"/>
                <a:gd name="connsiteY166" fmla="*/ 124519 h 1947537"/>
                <a:gd name="connsiteX167" fmla="*/ 1493393 w 4368177"/>
                <a:gd name="connsiteY167" fmla="*/ 108794 h 1947537"/>
                <a:gd name="connsiteX168" fmla="*/ 1493641 w 4368177"/>
                <a:gd name="connsiteY168" fmla="*/ 108794 h 1947537"/>
                <a:gd name="connsiteX169" fmla="*/ 1494949 w 4368177"/>
                <a:gd name="connsiteY169" fmla="*/ 108795 h 1947537"/>
                <a:gd name="connsiteX170" fmla="*/ 1505839 w 4368177"/>
                <a:gd name="connsiteY170" fmla="*/ 108794 h 1947537"/>
                <a:gd name="connsiteX171" fmla="*/ 1493641 w 4368177"/>
                <a:gd name="connsiteY171" fmla="*/ 108794 h 1947537"/>
                <a:gd name="connsiteX172" fmla="*/ 1493393 w 4368177"/>
                <a:gd name="connsiteY172" fmla="*/ 108794 h 1947537"/>
                <a:gd name="connsiteX173" fmla="*/ 1493393 w 4368177"/>
                <a:gd name="connsiteY173" fmla="*/ 108794 h 1947537"/>
                <a:gd name="connsiteX174" fmla="*/ 1488727 w 4368177"/>
                <a:gd name="connsiteY174" fmla="*/ 108794 h 1947537"/>
                <a:gd name="connsiteX175" fmla="*/ 1480948 w 4368177"/>
                <a:gd name="connsiteY175" fmla="*/ 108794 h 1947537"/>
                <a:gd name="connsiteX176" fmla="*/ 1592953 w 4368177"/>
                <a:gd name="connsiteY176" fmla="*/ 81596 h 1947537"/>
                <a:gd name="connsiteX177" fmla="*/ 1546504 w 4368177"/>
                <a:gd name="connsiteY177" fmla="*/ 198358 h 1947537"/>
                <a:gd name="connsiteX178" fmla="*/ 1552415 w 4368177"/>
                <a:gd name="connsiteY178" fmla="*/ 210830 h 1947537"/>
                <a:gd name="connsiteX179" fmla="*/ 1536951 w 4368177"/>
                <a:gd name="connsiteY179" fmla="*/ 217589 h 1947537"/>
                <a:gd name="connsiteX180" fmla="*/ 1530729 w 4368177"/>
                <a:gd name="connsiteY180" fmla="*/ 244787 h 1947537"/>
                <a:gd name="connsiteX181" fmla="*/ 1568064 w 4368177"/>
                <a:gd name="connsiteY181" fmla="*/ 244787 h 1947537"/>
                <a:gd name="connsiteX182" fmla="*/ 1592954 w 4368177"/>
                <a:gd name="connsiteY182" fmla="*/ 271986 h 1947537"/>
                <a:gd name="connsiteX183" fmla="*/ 1493394 w 4368177"/>
                <a:gd name="connsiteY183" fmla="*/ 326383 h 1947537"/>
                <a:gd name="connsiteX184" fmla="*/ 1443614 w 4368177"/>
                <a:gd name="connsiteY184" fmla="*/ 380780 h 1947537"/>
                <a:gd name="connsiteX185" fmla="*/ 1456059 w 4368177"/>
                <a:gd name="connsiteY185" fmla="*/ 489575 h 1947537"/>
                <a:gd name="connsiteX186" fmla="*/ 1530729 w 4368177"/>
                <a:gd name="connsiteY186" fmla="*/ 380780 h 1947537"/>
                <a:gd name="connsiteX187" fmla="*/ 1480949 w 4368177"/>
                <a:gd name="connsiteY187" fmla="*/ 353581 h 1947537"/>
                <a:gd name="connsiteX188" fmla="*/ 1555618 w 4368177"/>
                <a:gd name="connsiteY188" fmla="*/ 326383 h 1947537"/>
                <a:gd name="connsiteX189" fmla="*/ 1543174 w 4368177"/>
                <a:gd name="connsiteY189" fmla="*/ 407978 h 1947537"/>
                <a:gd name="connsiteX190" fmla="*/ 1617844 w 4368177"/>
                <a:gd name="connsiteY190" fmla="*/ 326383 h 1947537"/>
                <a:gd name="connsiteX191" fmla="*/ 1804517 w 4368177"/>
                <a:gd name="connsiteY191" fmla="*/ 54397 h 1947537"/>
                <a:gd name="connsiteX192" fmla="*/ 1804518 w 4368177"/>
                <a:gd name="connsiteY192" fmla="*/ 27199 h 1947537"/>
                <a:gd name="connsiteX193" fmla="*/ 1816963 w 4368177"/>
                <a:gd name="connsiteY193" fmla="*/ 27199 h 1947537"/>
                <a:gd name="connsiteX194" fmla="*/ 1841853 w 4368177"/>
                <a:gd name="connsiteY194" fmla="*/ 27199 h 1947537"/>
                <a:gd name="connsiteX195" fmla="*/ 1841852 w 4368177"/>
                <a:gd name="connsiteY195" fmla="*/ 81596 h 1947537"/>
                <a:gd name="connsiteX196" fmla="*/ 1767183 w 4368177"/>
                <a:gd name="connsiteY196" fmla="*/ 163191 h 1947537"/>
                <a:gd name="connsiteX197" fmla="*/ 1804518 w 4368177"/>
                <a:gd name="connsiteY197" fmla="*/ 163191 h 1947537"/>
                <a:gd name="connsiteX198" fmla="*/ 1804518 w 4368177"/>
                <a:gd name="connsiteY198" fmla="*/ 271986 h 1947537"/>
                <a:gd name="connsiteX199" fmla="*/ 1729848 w 4368177"/>
                <a:gd name="connsiteY199" fmla="*/ 244787 h 1947537"/>
                <a:gd name="connsiteX200" fmla="*/ 1642733 w 4368177"/>
                <a:gd name="connsiteY200" fmla="*/ 353582 h 1947537"/>
                <a:gd name="connsiteX201" fmla="*/ 1568064 w 4368177"/>
                <a:gd name="connsiteY201" fmla="*/ 571170 h 1947537"/>
                <a:gd name="connsiteX202" fmla="*/ 1580508 w 4368177"/>
                <a:gd name="connsiteY202" fmla="*/ 571170 h 1947537"/>
                <a:gd name="connsiteX203" fmla="*/ 1575064 w 4368177"/>
                <a:gd name="connsiteY203" fmla="*/ 575420 h 1947537"/>
                <a:gd name="connsiteX204" fmla="*/ 1568063 w 4368177"/>
                <a:gd name="connsiteY204" fmla="*/ 598368 h 1947537"/>
                <a:gd name="connsiteX205" fmla="*/ 1667623 w 4368177"/>
                <a:gd name="connsiteY205" fmla="*/ 571170 h 1947537"/>
                <a:gd name="connsiteX206" fmla="*/ 1617843 w 4368177"/>
                <a:gd name="connsiteY206" fmla="*/ 543971 h 1947537"/>
                <a:gd name="connsiteX207" fmla="*/ 1692513 w 4368177"/>
                <a:gd name="connsiteY207" fmla="*/ 462375 h 1947537"/>
                <a:gd name="connsiteX208" fmla="*/ 1754738 w 4368177"/>
                <a:gd name="connsiteY208" fmla="*/ 299184 h 1947537"/>
                <a:gd name="connsiteX209" fmla="*/ 1792072 w 4368177"/>
                <a:gd name="connsiteY209" fmla="*/ 353581 h 1947537"/>
                <a:gd name="connsiteX210" fmla="*/ 1729848 w 4368177"/>
                <a:gd name="connsiteY210" fmla="*/ 489575 h 1947537"/>
                <a:gd name="connsiteX211" fmla="*/ 1729848 w 4368177"/>
                <a:gd name="connsiteY211" fmla="*/ 543971 h 1947537"/>
                <a:gd name="connsiteX212" fmla="*/ 1767183 w 4368177"/>
                <a:gd name="connsiteY212" fmla="*/ 489575 h 1947537"/>
                <a:gd name="connsiteX213" fmla="*/ 1792073 w 4368177"/>
                <a:gd name="connsiteY213" fmla="*/ 516773 h 1947537"/>
                <a:gd name="connsiteX214" fmla="*/ 1754738 w 4368177"/>
                <a:gd name="connsiteY214" fmla="*/ 543971 h 1947537"/>
                <a:gd name="connsiteX215" fmla="*/ 1779627 w 4368177"/>
                <a:gd name="connsiteY215" fmla="*/ 625567 h 1947537"/>
                <a:gd name="connsiteX216" fmla="*/ 1816962 w 4368177"/>
                <a:gd name="connsiteY216" fmla="*/ 652765 h 1947537"/>
                <a:gd name="connsiteX217" fmla="*/ 1804518 w 4368177"/>
                <a:gd name="connsiteY217" fmla="*/ 734361 h 1947537"/>
                <a:gd name="connsiteX218" fmla="*/ 1841853 w 4368177"/>
                <a:gd name="connsiteY218" fmla="*/ 625567 h 1947537"/>
                <a:gd name="connsiteX219" fmla="*/ 1904077 w 4368177"/>
                <a:gd name="connsiteY219" fmla="*/ 625567 h 1947537"/>
                <a:gd name="connsiteX220" fmla="*/ 1891632 w 4368177"/>
                <a:gd name="connsiteY220" fmla="*/ 571170 h 1947537"/>
                <a:gd name="connsiteX221" fmla="*/ 1891633 w 4368177"/>
                <a:gd name="connsiteY221" fmla="*/ 380780 h 1947537"/>
                <a:gd name="connsiteX222" fmla="*/ 1829407 w 4368177"/>
                <a:gd name="connsiteY222" fmla="*/ 380780 h 1947537"/>
                <a:gd name="connsiteX223" fmla="*/ 1879188 w 4368177"/>
                <a:gd name="connsiteY223" fmla="*/ 380780 h 1947537"/>
                <a:gd name="connsiteX224" fmla="*/ 1879187 w 4368177"/>
                <a:gd name="connsiteY224" fmla="*/ 163192 h 1947537"/>
                <a:gd name="connsiteX225" fmla="*/ 1916522 w 4368177"/>
                <a:gd name="connsiteY225" fmla="*/ 163192 h 1947537"/>
                <a:gd name="connsiteX226" fmla="*/ 1904078 w 4368177"/>
                <a:gd name="connsiteY226" fmla="*/ 244787 h 1947537"/>
                <a:gd name="connsiteX227" fmla="*/ 1936745 w 4368177"/>
                <a:gd name="connsiteY227" fmla="*/ 268586 h 1947537"/>
                <a:gd name="connsiteX228" fmla="*/ 1957501 w 4368177"/>
                <a:gd name="connsiteY228" fmla="*/ 270266 h 1947537"/>
                <a:gd name="connsiteX229" fmla="*/ 1936745 w 4368177"/>
                <a:gd name="connsiteY229" fmla="*/ 271986 h 1947537"/>
                <a:gd name="connsiteX230" fmla="*/ 1916522 w 4368177"/>
                <a:gd name="connsiteY230" fmla="*/ 299185 h 1947537"/>
                <a:gd name="connsiteX231" fmla="*/ 1904077 w 4368177"/>
                <a:gd name="connsiteY231" fmla="*/ 299184 h 1947537"/>
                <a:gd name="connsiteX232" fmla="*/ 1891632 w 4368177"/>
                <a:gd name="connsiteY232" fmla="*/ 299184 h 1947537"/>
                <a:gd name="connsiteX233" fmla="*/ 1941412 w 4368177"/>
                <a:gd name="connsiteY233" fmla="*/ 326383 h 1947537"/>
                <a:gd name="connsiteX234" fmla="*/ 1950745 w 4368177"/>
                <a:gd name="connsiteY234" fmla="*/ 302584 h 1947537"/>
                <a:gd name="connsiteX235" fmla="*/ 1954225 w 4368177"/>
                <a:gd name="connsiteY235" fmla="*/ 302161 h 1947537"/>
                <a:gd name="connsiteX236" fmla="*/ 1955802 w 4368177"/>
                <a:gd name="connsiteY236" fmla="*/ 314908 h 1947537"/>
                <a:gd name="connsiteX237" fmla="*/ 1966302 w 4368177"/>
                <a:gd name="connsiteY237" fmla="*/ 326383 h 1947537"/>
                <a:gd name="connsiteX238" fmla="*/ 1941412 w 4368177"/>
                <a:gd name="connsiteY238" fmla="*/ 353582 h 1947537"/>
                <a:gd name="connsiteX239" fmla="*/ 2016082 w 4368177"/>
                <a:gd name="connsiteY239" fmla="*/ 353581 h 1947537"/>
                <a:gd name="connsiteX240" fmla="*/ 1966302 w 4368177"/>
                <a:gd name="connsiteY240" fmla="*/ 380780 h 1947537"/>
                <a:gd name="connsiteX241" fmla="*/ 1978746 w 4368177"/>
                <a:gd name="connsiteY241" fmla="*/ 407979 h 1947537"/>
                <a:gd name="connsiteX242" fmla="*/ 1941412 w 4368177"/>
                <a:gd name="connsiteY242" fmla="*/ 462376 h 1947537"/>
                <a:gd name="connsiteX243" fmla="*/ 2028527 w 4368177"/>
                <a:gd name="connsiteY243" fmla="*/ 571170 h 1947537"/>
                <a:gd name="connsiteX244" fmla="*/ 2053417 w 4368177"/>
                <a:gd name="connsiteY244" fmla="*/ 435178 h 1947537"/>
                <a:gd name="connsiteX245" fmla="*/ 2053417 w 4368177"/>
                <a:gd name="connsiteY245" fmla="*/ 353581 h 1947537"/>
                <a:gd name="connsiteX246" fmla="*/ 2090751 w 4368177"/>
                <a:gd name="connsiteY246" fmla="*/ 353582 h 1947537"/>
                <a:gd name="connsiteX247" fmla="*/ 2103197 w 4368177"/>
                <a:gd name="connsiteY247" fmla="*/ 380780 h 1947537"/>
                <a:gd name="connsiteX248" fmla="*/ 2140532 w 4368177"/>
                <a:gd name="connsiteY248" fmla="*/ 299184 h 1947537"/>
                <a:gd name="connsiteX249" fmla="*/ 2078306 w 4368177"/>
                <a:gd name="connsiteY249" fmla="*/ 489575 h 1947537"/>
                <a:gd name="connsiteX250" fmla="*/ 2053417 w 4368177"/>
                <a:gd name="connsiteY250" fmla="*/ 516773 h 1947537"/>
                <a:gd name="connsiteX251" fmla="*/ 2128087 w 4368177"/>
                <a:gd name="connsiteY251" fmla="*/ 571170 h 1947537"/>
                <a:gd name="connsiteX252" fmla="*/ 2140532 w 4368177"/>
                <a:gd name="connsiteY252" fmla="*/ 571170 h 1947537"/>
                <a:gd name="connsiteX253" fmla="*/ 2177866 w 4368177"/>
                <a:gd name="connsiteY253" fmla="*/ 516773 h 1947537"/>
                <a:gd name="connsiteX254" fmla="*/ 2140531 w 4368177"/>
                <a:gd name="connsiteY254" fmla="*/ 462376 h 1947537"/>
                <a:gd name="connsiteX255" fmla="*/ 2202756 w 4368177"/>
                <a:gd name="connsiteY255" fmla="*/ 353582 h 1947537"/>
                <a:gd name="connsiteX256" fmla="*/ 2227646 w 4368177"/>
                <a:gd name="connsiteY256" fmla="*/ 271986 h 1947537"/>
                <a:gd name="connsiteX257" fmla="*/ 2190311 w 4368177"/>
                <a:gd name="connsiteY257" fmla="*/ 217589 h 1947537"/>
                <a:gd name="connsiteX258" fmla="*/ 2264981 w 4368177"/>
                <a:gd name="connsiteY258" fmla="*/ 217588 h 1947537"/>
                <a:gd name="connsiteX259" fmla="*/ 2252536 w 4368177"/>
                <a:gd name="connsiteY259" fmla="*/ 326383 h 1947537"/>
                <a:gd name="connsiteX260" fmla="*/ 2314761 w 4368177"/>
                <a:gd name="connsiteY260" fmla="*/ 271986 h 1947537"/>
                <a:gd name="connsiteX261" fmla="*/ 2327206 w 4368177"/>
                <a:gd name="connsiteY261" fmla="*/ 299184 h 1947537"/>
                <a:gd name="connsiteX262" fmla="*/ 2302316 w 4368177"/>
                <a:gd name="connsiteY262" fmla="*/ 353582 h 1947537"/>
                <a:gd name="connsiteX263" fmla="*/ 2339651 w 4368177"/>
                <a:gd name="connsiteY263" fmla="*/ 380781 h 1947537"/>
                <a:gd name="connsiteX264" fmla="*/ 2289870 w 4368177"/>
                <a:gd name="connsiteY264" fmla="*/ 435177 h 1947537"/>
                <a:gd name="connsiteX265" fmla="*/ 2277426 w 4368177"/>
                <a:gd name="connsiteY265" fmla="*/ 435177 h 1947537"/>
                <a:gd name="connsiteX266" fmla="*/ 2302315 w 4368177"/>
                <a:gd name="connsiteY266" fmla="*/ 543972 h 1947537"/>
                <a:gd name="connsiteX267" fmla="*/ 2289871 w 4368177"/>
                <a:gd name="connsiteY267" fmla="*/ 598369 h 1947537"/>
                <a:gd name="connsiteX268" fmla="*/ 2314761 w 4368177"/>
                <a:gd name="connsiteY268" fmla="*/ 625567 h 1947537"/>
                <a:gd name="connsiteX269" fmla="*/ 2339651 w 4368177"/>
                <a:gd name="connsiteY269" fmla="*/ 734361 h 1947537"/>
                <a:gd name="connsiteX270" fmla="*/ 2352095 w 4368177"/>
                <a:gd name="connsiteY270" fmla="*/ 761560 h 1947537"/>
                <a:gd name="connsiteX271" fmla="*/ 2327206 w 4368177"/>
                <a:gd name="connsiteY271" fmla="*/ 761560 h 1947537"/>
                <a:gd name="connsiteX272" fmla="*/ 2389430 w 4368177"/>
                <a:gd name="connsiteY272" fmla="*/ 815957 h 1947537"/>
                <a:gd name="connsiteX273" fmla="*/ 2389430 w 4368177"/>
                <a:gd name="connsiteY273" fmla="*/ 788758 h 1947537"/>
                <a:gd name="connsiteX274" fmla="*/ 2414320 w 4368177"/>
                <a:gd name="connsiteY274" fmla="*/ 788758 h 1947537"/>
                <a:gd name="connsiteX275" fmla="*/ 2414320 w 4368177"/>
                <a:gd name="connsiteY275" fmla="*/ 761560 h 1947537"/>
                <a:gd name="connsiteX276" fmla="*/ 2488989 w 4368177"/>
                <a:gd name="connsiteY276" fmla="*/ 679964 h 1947537"/>
                <a:gd name="connsiteX277" fmla="*/ 2488990 w 4368177"/>
                <a:gd name="connsiteY277" fmla="*/ 571170 h 1947537"/>
                <a:gd name="connsiteX278" fmla="*/ 2488990 w 4368177"/>
                <a:gd name="connsiteY278" fmla="*/ 462376 h 1947537"/>
                <a:gd name="connsiteX279" fmla="*/ 2526325 w 4368177"/>
                <a:gd name="connsiteY279" fmla="*/ 489574 h 1947537"/>
                <a:gd name="connsiteX280" fmla="*/ 2513880 w 4368177"/>
                <a:gd name="connsiteY280" fmla="*/ 516773 h 1947537"/>
                <a:gd name="connsiteX281" fmla="*/ 2538770 w 4368177"/>
                <a:gd name="connsiteY281" fmla="*/ 516773 h 1947537"/>
                <a:gd name="connsiteX282" fmla="*/ 2513880 w 4368177"/>
                <a:gd name="connsiteY282" fmla="*/ 380780 h 1947537"/>
                <a:gd name="connsiteX283" fmla="*/ 2513880 w 4368177"/>
                <a:gd name="connsiteY283" fmla="*/ 353582 h 1947537"/>
                <a:gd name="connsiteX284" fmla="*/ 2576105 w 4368177"/>
                <a:gd name="connsiteY284" fmla="*/ 489574 h 1947537"/>
                <a:gd name="connsiteX285" fmla="*/ 2563659 w 4368177"/>
                <a:gd name="connsiteY285" fmla="*/ 571170 h 1947537"/>
                <a:gd name="connsiteX286" fmla="*/ 2488990 w 4368177"/>
                <a:gd name="connsiteY286" fmla="*/ 707163 h 1947537"/>
                <a:gd name="connsiteX287" fmla="*/ 2551214 w 4368177"/>
                <a:gd name="connsiteY287" fmla="*/ 734362 h 1947537"/>
                <a:gd name="connsiteX288" fmla="*/ 2576104 w 4368177"/>
                <a:gd name="connsiteY288" fmla="*/ 598369 h 1947537"/>
                <a:gd name="connsiteX289" fmla="*/ 2600994 w 4368177"/>
                <a:gd name="connsiteY289" fmla="*/ 625567 h 1947537"/>
                <a:gd name="connsiteX290" fmla="*/ 2611495 w 4368177"/>
                <a:gd name="connsiteY290" fmla="*/ 614094 h 1947537"/>
                <a:gd name="connsiteX291" fmla="*/ 2624106 w 4368177"/>
                <a:gd name="connsiteY291" fmla="*/ 600312 h 1947537"/>
                <a:gd name="connsiteX292" fmla="*/ 2632107 w 4368177"/>
                <a:gd name="connsiteY292" fmla="*/ 601769 h 1947537"/>
                <a:gd name="connsiteX293" fmla="*/ 2650774 w 4368177"/>
                <a:gd name="connsiteY293" fmla="*/ 625568 h 1947537"/>
                <a:gd name="connsiteX294" fmla="*/ 2576104 w 4368177"/>
                <a:gd name="connsiteY294" fmla="*/ 652765 h 1947537"/>
                <a:gd name="connsiteX295" fmla="*/ 2576104 w 4368177"/>
                <a:gd name="connsiteY295" fmla="*/ 761560 h 1947537"/>
                <a:gd name="connsiteX296" fmla="*/ 2638329 w 4368177"/>
                <a:gd name="connsiteY296" fmla="*/ 761560 h 1947537"/>
                <a:gd name="connsiteX297" fmla="*/ 2650774 w 4368177"/>
                <a:gd name="connsiteY297" fmla="*/ 761560 h 1947537"/>
                <a:gd name="connsiteX298" fmla="*/ 2625884 w 4368177"/>
                <a:gd name="connsiteY298" fmla="*/ 679964 h 1947537"/>
                <a:gd name="connsiteX299" fmla="*/ 2688109 w 4368177"/>
                <a:gd name="connsiteY299" fmla="*/ 598368 h 1947537"/>
                <a:gd name="connsiteX300" fmla="*/ 2663219 w 4368177"/>
                <a:gd name="connsiteY300" fmla="*/ 489574 h 1947537"/>
                <a:gd name="connsiteX301" fmla="*/ 2675664 w 4368177"/>
                <a:gd name="connsiteY301" fmla="*/ 462376 h 1947537"/>
                <a:gd name="connsiteX302" fmla="*/ 2638329 w 4368177"/>
                <a:gd name="connsiteY302" fmla="*/ 435177 h 1947537"/>
                <a:gd name="connsiteX303" fmla="*/ 2700554 w 4368177"/>
                <a:gd name="connsiteY303" fmla="*/ 407979 h 1947537"/>
                <a:gd name="connsiteX304" fmla="*/ 2650774 w 4368177"/>
                <a:gd name="connsiteY304" fmla="*/ 407978 h 1947537"/>
                <a:gd name="connsiteX305" fmla="*/ 2700554 w 4368177"/>
                <a:gd name="connsiteY305" fmla="*/ 353581 h 1947537"/>
                <a:gd name="connsiteX306" fmla="*/ 2700555 w 4368177"/>
                <a:gd name="connsiteY306" fmla="*/ 435177 h 1947537"/>
                <a:gd name="connsiteX307" fmla="*/ 2675664 w 4368177"/>
                <a:gd name="connsiteY307" fmla="*/ 435177 h 1947537"/>
                <a:gd name="connsiteX308" fmla="*/ 2725444 w 4368177"/>
                <a:gd name="connsiteY308" fmla="*/ 625567 h 1947537"/>
                <a:gd name="connsiteX309" fmla="*/ 2700554 w 4368177"/>
                <a:gd name="connsiteY309" fmla="*/ 625567 h 1947537"/>
                <a:gd name="connsiteX310" fmla="*/ 2712999 w 4368177"/>
                <a:gd name="connsiteY310" fmla="*/ 652766 h 1947537"/>
                <a:gd name="connsiteX311" fmla="*/ 2688109 w 4368177"/>
                <a:gd name="connsiteY311" fmla="*/ 734361 h 1947537"/>
                <a:gd name="connsiteX312" fmla="*/ 2737888 w 4368177"/>
                <a:gd name="connsiteY312" fmla="*/ 707163 h 1947537"/>
                <a:gd name="connsiteX313" fmla="*/ 2737889 w 4368177"/>
                <a:gd name="connsiteY313" fmla="*/ 679964 h 1947537"/>
                <a:gd name="connsiteX314" fmla="*/ 2812559 w 4368177"/>
                <a:gd name="connsiteY314" fmla="*/ 707163 h 1947537"/>
                <a:gd name="connsiteX315" fmla="*/ 2812558 w 4368177"/>
                <a:gd name="connsiteY315" fmla="*/ 652766 h 1947537"/>
                <a:gd name="connsiteX316" fmla="*/ 2837448 w 4368177"/>
                <a:gd name="connsiteY316" fmla="*/ 652766 h 1947537"/>
                <a:gd name="connsiteX317" fmla="*/ 2849893 w 4368177"/>
                <a:gd name="connsiteY317" fmla="*/ 652766 h 1947537"/>
                <a:gd name="connsiteX318" fmla="*/ 2874783 w 4368177"/>
                <a:gd name="connsiteY318" fmla="*/ 543972 h 1947537"/>
                <a:gd name="connsiteX319" fmla="*/ 2937008 w 4368177"/>
                <a:gd name="connsiteY319" fmla="*/ 543971 h 1947537"/>
                <a:gd name="connsiteX320" fmla="*/ 2986788 w 4368177"/>
                <a:gd name="connsiteY320" fmla="*/ 598368 h 1947537"/>
                <a:gd name="connsiteX321" fmla="*/ 3011678 w 4368177"/>
                <a:gd name="connsiteY321" fmla="*/ 571170 h 1947537"/>
                <a:gd name="connsiteX322" fmla="*/ 3024123 w 4368177"/>
                <a:gd name="connsiteY322" fmla="*/ 571170 h 1947537"/>
                <a:gd name="connsiteX323" fmla="*/ 2924563 w 4368177"/>
                <a:gd name="connsiteY323" fmla="*/ 598369 h 1947537"/>
                <a:gd name="connsiteX324" fmla="*/ 2849893 w 4368177"/>
                <a:gd name="connsiteY324" fmla="*/ 679964 h 1947537"/>
                <a:gd name="connsiteX325" fmla="*/ 2949453 w 4368177"/>
                <a:gd name="connsiteY325" fmla="*/ 707163 h 1947537"/>
                <a:gd name="connsiteX326" fmla="*/ 2949453 w 4368177"/>
                <a:gd name="connsiteY326" fmla="*/ 734362 h 1947537"/>
                <a:gd name="connsiteX327" fmla="*/ 2899673 w 4368177"/>
                <a:gd name="connsiteY327" fmla="*/ 761560 h 1947537"/>
                <a:gd name="connsiteX328" fmla="*/ 2924563 w 4368177"/>
                <a:gd name="connsiteY328" fmla="*/ 843156 h 1947537"/>
                <a:gd name="connsiteX329" fmla="*/ 2949453 w 4368177"/>
                <a:gd name="connsiteY329" fmla="*/ 788758 h 1947537"/>
                <a:gd name="connsiteX330" fmla="*/ 2974343 w 4368177"/>
                <a:gd name="connsiteY330" fmla="*/ 870354 h 1947537"/>
                <a:gd name="connsiteX331" fmla="*/ 2974343 w 4368177"/>
                <a:gd name="connsiteY331" fmla="*/ 951950 h 1947537"/>
                <a:gd name="connsiteX332" fmla="*/ 3036568 w 4368177"/>
                <a:gd name="connsiteY332" fmla="*/ 870354 h 1947537"/>
                <a:gd name="connsiteX333" fmla="*/ 3036568 w 4368177"/>
                <a:gd name="connsiteY333" fmla="*/ 734361 h 1947537"/>
                <a:gd name="connsiteX334" fmla="*/ 3111237 w 4368177"/>
                <a:gd name="connsiteY334" fmla="*/ 652765 h 1947537"/>
                <a:gd name="connsiteX335" fmla="*/ 3086347 w 4368177"/>
                <a:gd name="connsiteY335" fmla="*/ 707163 h 1947537"/>
                <a:gd name="connsiteX336" fmla="*/ 3136127 w 4368177"/>
                <a:gd name="connsiteY336" fmla="*/ 761560 h 1947537"/>
                <a:gd name="connsiteX337" fmla="*/ 3073903 w 4368177"/>
                <a:gd name="connsiteY337" fmla="*/ 761560 h 1947537"/>
                <a:gd name="connsiteX338" fmla="*/ 3098793 w 4368177"/>
                <a:gd name="connsiteY338" fmla="*/ 815957 h 1947537"/>
                <a:gd name="connsiteX339" fmla="*/ 3086347 w 4368177"/>
                <a:gd name="connsiteY339" fmla="*/ 843156 h 1947537"/>
                <a:gd name="connsiteX340" fmla="*/ 3098792 w 4368177"/>
                <a:gd name="connsiteY340" fmla="*/ 870354 h 1947537"/>
                <a:gd name="connsiteX341" fmla="*/ 3148572 w 4368177"/>
                <a:gd name="connsiteY341" fmla="*/ 788759 h 1947537"/>
                <a:gd name="connsiteX342" fmla="*/ 3210797 w 4368177"/>
                <a:gd name="connsiteY342" fmla="*/ 897552 h 1947537"/>
                <a:gd name="connsiteX343" fmla="*/ 3223242 w 4368177"/>
                <a:gd name="connsiteY343" fmla="*/ 897552 h 1947537"/>
                <a:gd name="connsiteX344" fmla="*/ 3248132 w 4368177"/>
                <a:gd name="connsiteY344" fmla="*/ 843156 h 1947537"/>
                <a:gd name="connsiteX345" fmla="*/ 3260576 w 4368177"/>
                <a:gd name="connsiteY345" fmla="*/ 707163 h 1947537"/>
                <a:gd name="connsiteX346" fmla="*/ 3223242 w 4368177"/>
                <a:gd name="connsiteY346" fmla="*/ 679965 h 1947537"/>
                <a:gd name="connsiteX347" fmla="*/ 3223241 w 4368177"/>
                <a:gd name="connsiteY347" fmla="*/ 652765 h 1947537"/>
                <a:gd name="connsiteX348" fmla="*/ 3297912 w 4368177"/>
                <a:gd name="connsiteY348" fmla="*/ 679964 h 1947537"/>
                <a:gd name="connsiteX349" fmla="*/ 3372581 w 4368177"/>
                <a:gd name="connsiteY349" fmla="*/ 761560 h 1947537"/>
                <a:gd name="connsiteX350" fmla="*/ 3385026 w 4368177"/>
                <a:gd name="connsiteY350" fmla="*/ 761560 h 1947537"/>
                <a:gd name="connsiteX351" fmla="*/ 3397472 w 4368177"/>
                <a:gd name="connsiteY351" fmla="*/ 761560 h 1947537"/>
                <a:gd name="connsiteX352" fmla="*/ 3310356 w 4368177"/>
                <a:gd name="connsiteY352" fmla="*/ 870354 h 1947537"/>
                <a:gd name="connsiteX353" fmla="*/ 3372581 w 4368177"/>
                <a:gd name="connsiteY353" fmla="*/ 788759 h 1947537"/>
                <a:gd name="connsiteX354" fmla="*/ 3297912 w 4368177"/>
                <a:gd name="connsiteY354" fmla="*/ 761561 h 1947537"/>
                <a:gd name="connsiteX355" fmla="*/ 3273022 w 4368177"/>
                <a:gd name="connsiteY355" fmla="*/ 815957 h 1947537"/>
                <a:gd name="connsiteX356" fmla="*/ 3285467 w 4368177"/>
                <a:gd name="connsiteY356" fmla="*/ 815957 h 1947537"/>
                <a:gd name="connsiteX357" fmla="*/ 3295084 w 4368177"/>
                <a:gd name="connsiteY357" fmla="*/ 815957 h 1947537"/>
                <a:gd name="connsiteX358" fmla="*/ 3291689 w 4368177"/>
                <a:gd name="connsiteY358" fmla="*/ 832956 h 1947537"/>
                <a:gd name="connsiteX359" fmla="*/ 3310356 w 4368177"/>
                <a:gd name="connsiteY359" fmla="*/ 897553 h 1947537"/>
                <a:gd name="connsiteX360" fmla="*/ 3385026 w 4368177"/>
                <a:gd name="connsiteY360" fmla="*/ 870354 h 1947537"/>
                <a:gd name="connsiteX361" fmla="*/ 3434806 w 4368177"/>
                <a:gd name="connsiteY361" fmla="*/ 788758 h 1947537"/>
                <a:gd name="connsiteX362" fmla="*/ 3445785 w 4368177"/>
                <a:gd name="connsiteY362" fmla="*/ 791963 h 1947537"/>
                <a:gd name="connsiteX363" fmla="*/ 3440056 w 4368177"/>
                <a:gd name="connsiteY363" fmla="*/ 804483 h 1947537"/>
                <a:gd name="connsiteX364" fmla="*/ 3434806 w 4368177"/>
                <a:gd name="connsiteY364" fmla="*/ 815957 h 1947537"/>
                <a:gd name="connsiteX365" fmla="*/ 3472141 w 4368177"/>
                <a:gd name="connsiteY365" fmla="*/ 843156 h 1947537"/>
                <a:gd name="connsiteX366" fmla="*/ 3497030 w 4368177"/>
                <a:gd name="connsiteY366" fmla="*/ 815957 h 1947537"/>
                <a:gd name="connsiteX367" fmla="*/ 3459696 w 4368177"/>
                <a:gd name="connsiteY367" fmla="*/ 870354 h 1947537"/>
                <a:gd name="connsiteX368" fmla="*/ 3447250 w 4368177"/>
                <a:gd name="connsiteY368" fmla="*/ 897553 h 1947537"/>
                <a:gd name="connsiteX369" fmla="*/ 3472141 w 4368177"/>
                <a:gd name="connsiteY369" fmla="*/ 897553 h 1947537"/>
                <a:gd name="connsiteX370" fmla="*/ 3484586 w 4368177"/>
                <a:gd name="connsiteY370" fmla="*/ 870355 h 1947537"/>
                <a:gd name="connsiteX371" fmla="*/ 3509476 w 4368177"/>
                <a:gd name="connsiteY371" fmla="*/ 924752 h 1947537"/>
                <a:gd name="connsiteX372" fmla="*/ 3484585 w 4368177"/>
                <a:gd name="connsiteY372" fmla="*/ 924752 h 1947537"/>
                <a:gd name="connsiteX373" fmla="*/ 3497030 w 4368177"/>
                <a:gd name="connsiteY373" fmla="*/ 951950 h 1947537"/>
                <a:gd name="connsiteX374" fmla="*/ 3472141 w 4368177"/>
                <a:gd name="connsiteY374" fmla="*/ 979149 h 1947537"/>
                <a:gd name="connsiteX375" fmla="*/ 3521921 w 4368177"/>
                <a:gd name="connsiteY375" fmla="*/ 1006347 h 1947537"/>
                <a:gd name="connsiteX376" fmla="*/ 3521921 w 4368177"/>
                <a:gd name="connsiteY376" fmla="*/ 951950 h 1947537"/>
                <a:gd name="connsiteX377" fmla="*/ 3546810 w 4368177"/>
                <a:gd name="connsiteY377" fmla="*/ 951950 h 1947537"/>
                <a:gd name="connsiteX378" fmla="*/ 3521920 w 4368177"/>
                <a:gd name="connsiteY378" fmla="*/ 924751 h 1947537"/>
                <a:gd name="connsiteX379" fmla="*/ 3546811 w 4368177"/>
                <a:gd name="connsiteY379" fmla="*/ 897552 h 1947537"/>
                <a:gd name="connsiteX380" fmla="*/ 3534366 w 4368177"/>
                <a:gd name="connsiteY380" fmla="*/ 870354 h 1947537"/>
                <a:gd name="connsiteX381" fmla="*/ 3596590 w 4368177"/>
                <a:gd name="connsiteY381" fmla="*/ 870355 h 1947537"/>
                <a:gd name="connsiteX382" fmla="*/ 3571701 w 4368177"/>
                <a:gd name="connsiteY382" fmla="*/ 897553 h 1947537"/>
                <a:gd name="connsiteX383" fmla="*/ 3609036 w 4368177"/>
                <a:gd name="connsiteY383" fmla="*/ 897553 h 1947537"/>
                <a:gd name="connsiteX384" fmla="*/ 3596590 w 4368177"/>
                <a:gd name="connsiteY384" fmla="*/ 979148 h 1947537"/>
                <a:gd name="connsiteX385" fmla="*/ 3571701 w 4368177"/>
                <a:gd name="connsiteY385" fmla="*/ 979149 h 1947537"/>
                <a:gd name="connsiteX386" fmla="*/ 3596590 w 4368177"/>
                <a:gd name="connsiteY386" fmla="*/ 1006348 h 1947537"/>
                <a:gd name="connsiteX387" fmla="*/ 3559256 w 4368177"/>
                <a:gd name="connsiteY387" fmla="*/ 1033545 h 1947537"/>
                <a:gd name="connsiteX388" fmla="*/ 3633925 w 4368177"/>
                <a:gd name="connsiteY388" fmla="*/ 1006347 h 1947537"/>
                <a:gd name="connsiteX389" fmla="*/ 3658815 w 4368177"/>
                <a:gd name="connsiteY389" fmla="*/ 979148 h 1947537"/>
                <a:gd name="connsiteX390" fmla="*/ 3683705 w 4368177"/>
                <a:gd name="connsiteY390" fmla="*/ 979148 h 1947537"/>
                <a:gd name="connsiteX391" fmla="*/ 3658815 w 4368177"/>
                <a:gd name="connsiteY391" fmla="*/ 1006347 h 1947537"/>
                <a:gd name="connsiteX392" fmla="*/ 3663482 w 4368177"/>
                <a:gd name="connsiteY392" fmla="*/ 1006348 h 1947537"/>
                <a:gd name="connsiteX393" fmla="*/ 3671260 w 4368177"/>
                <a:gd name="connsiteY393" fmla="*/ 1006347 h 1947537"/>
                <a:gd name="connsiteX394" fmla="*/ 3665816 w 4368177"/>
                <a:gd name="connsiteY394" fmla="*/ 1011022 h 1947537"/>
                <a:gd name="connsiteX395" fmla="*/ 3658815 w 4368177"/>
                <a:gd name="connsiteY395" fmla="*/ 1060744 h 1947537"/>
                <a:gd name="connsiteX396" fmla="*/ 3696150 w 4368177"/>
                <a:gd name="connsiteY396" fmla="*/ 1060744 h 1947537"/>
                <a:gd name="connsiteX397" fmla="*/ 3683704 w 4368177"/>
                <a:gd name="connsiteY397" fmla="*/ 1087943 h 1947537"/>
                <a:gd name="connsiteX398" fmla="*/ 3770820 w 4368177"/>
                <a:gd name="connsiteY398" fmla="*/ 1115142 h 1947537"/>
                <a:gd name="connsiteX399" fmla="*/ 3795709 w 4368177"/>
                <a:gd name="connsiteY399" fmla="*/ 1115141 h 1947537"/>
                <a:gd name="connsiteX400" fmla="*/ 3733485 w 4368177"/>
                <a:gd name="connsiteY400" fmla="*/ 1060744 h 1947537"/>
                <a:gd name="connsiteX401" fmla="*/ 3783264 w 4368177"/>
                <a:gd name="connsiteY401" fmla="*/ 1060744 h 1947537"/>
                <a:gd name="connsiteX402" fmla="*/ 3745930 w 4368177"/>
                <a:gd name="connsiteY402" fmla="*/ 1033545 h 1947537"/>
                <a:gd name="connsiteX403" fmla="*/ 3783264 w 4368177"/>
                <a:gd name="connsiteY403" fmla="*/ 979148 h 1947537"/>
                <a:gd name="connsiteX404" fmla="*/ 3758375 w 4368177"/>
                <a:gd name="connsiteY404" fmla="*/ 979149 h 1947537"/>
                <a:gd name="connsiteX405" fmla="*/ 3758374 w 4368177"/>
                <a:gd name="connsiteY405" fmla="*/ 897553 h 1947537"/>
                <a:gd name="connsiteX406" fmla="*/ 3721040 w 4368177"/>
                <a:gd name="connsiteY406" fmla="*/ 951950 h 1947537"/>
                <a:gd name="connsiteX407" fmla="*/ 3708595 w 4368177"/>
                <a:gd name="connsiteY407" fmla="*/ 897553 h 1947537"/>
                <a:gd name="connsiteX408" fmla="*/ 3770819 w 4368177"/>
                <a:gd name="connsiteY408" fmla="*/ 897553 h 1947537"/>
                <a:gd name="connsiteX409" fmla="*/ 3795709 w 4368177"/>
                <a:gd name="connsiteY409" fmla="*/ 815957 h 1947537"/>
                <a:gd name="connsiteX410" fmla="*/ 3795710 w 4368177"/>
                <a:gd name="connsiteY410" fmla="*/ 788758 h 1947537"/>
                <a:gd name="connsiteX411" fmla="*/ 3795709 w 4368177"/>
                <a:gd name="connsiteY411" fmla="*/ 897553 h 1947537"/>
                <a:gd name="connsiteX412" fmla="*/ 3794154 w 4368177"/>
                <a:gd name="connsiteY412" fmla="*/ 924752 h 1947537"/>
                <a:gd name="connsiteX413" fmla="*/ 3797261 w 4368177"/>
                <a:gd name="connsiteY413" fmla="*/ 942328 h 1947537"/>
                <a:gd name="connsiteX414" fmla="*/ 3795710 w 4368177"/>
                <a:gd name="connsiteY414" fmla="*/ 941750 h 1947537"/>
                <a:gd name="connsiteX415" fmla="*/ 3770819 w 4368177"/>
                <a:gd name="connsiteY415" fmla="*/ 951949 h 1947537"/>
                <a:gd name="connsiteX416" fmla="*/ 3845490 w 4368177"/>
                <a:gd name="connsiteY416" fmla="*/ 979148 h 1947537"/>
                <a:gd name="connsiteX417" fmla="*/ 3833044 w 4368177"/>
                <a:gd name="connsiteY417" fmla="*/ 979148 h 1947537"/>
                <a:gd name="connsiteX418" fmla="*/ 3857934 w 4368177"/>
                <a:gd name="connsiteY418" fmla="*/ 1060745 h 1947537"/>
                <a:gd name="connsiteX419" fmla="*/ 3820600 w 4368177"/>
                <a:gd name="connsiteY419" fmla="*/ 1087942 h 1947537"/>
                <a:gd name="connsiteX420" fmla="*/ 3945049 w 4368177"/>
                <a:gd name="connsiteY420" fmla="*/ 1087943 h 1947537"/>
                <a:gd name="connsiteX421" fmla="*/ 3957494 w 4368177"/>
                <a:gd name="connsiteY421" fmla="*/ 1087943 h 1947537"/>
                <a:gd name="connsiteX422" fmla="*/ 3895269 w 4368177"/>
                <a:gd name="connsiteY422" fmla="*/ 1142340 h 1947537"/>
                <a:gd name="connsiteX423" fmla="*/ 3870379 w 4368177"/>
                <a:gd name="connsiteY423" fmla="*/ 1169538 h 1947537"/>
                <a:gd name="connsiteX424" fmla="*/ 4007273 w 4368177"/>
                <a:gd name="connsiteY424" fmla="*/ 1087943 h 1947537"/>
                <a:gd name="connsiteX425" fmla="*/ 4032163 w 4368177"/>
                <a:gd name="connsiteY425" fmla="*/ 1087943 h 1947537"/>
                <a:gd name="connsiteX426" fmla="*/ 4044608 w 4368177"/>
                <a:gd name="connsiteY426" fmla="*/ 870354 h 1947537"/>
                <a:gd name="connsiteX427" fmla="*/ 4047719 w 4368177"/>
                <a:gd name="connsiteY427" fmla="*/ 870354 h 1947537"/>
                <a:gd name="connsiteX428" fmla="*/ 4057053 w 4368177"/>
                <a:gd name="connsiteY428" fmla="*/ 870354 h 1947537"/>
                <a:gd name="connsiteX429" fmla="*/ 4048497 w 4368177"/>
                <a:gd name="connsiteY429" fmla="*/ 874604 h 1947537"/>
                <a:gd name="connsiteX430" fmla="*/ 4069498 w 4368177"/>
                <a:gd name="connsiteY430" fmla="*/ 897552 h 1947537"/>
                <a:gd name="connsiteX431" fmla="*/ 4106834 w 4368177"/>
                <a:gd name="connsiteY431" fmla="*/ 1033545 h 1947537"/>
                <a:gd name="connsiteX432" fmla="*/ 4094388 w 4368177"/>
                <a:gd name="connsiteY432" fmla="*/ 1060744 h 1947537"/>
                <a:gd name="connsiteX433" fmla="*/ 4169058 w 4368177"/>
                <a:gd name="connsiteY433" fmla="*/ 1060745 h 1947537"/>
                <a:gd name="connsiteX434" fmla="*/ 4169058 w 4368177"/>
                <a:gd name="connsiteY434" fmla="*/ 1033545 h 1947537"/>
                <a:gd name="connsiteX435" fmla="*/ 4193947 w 4368177"/>
                <a:gd name="connsiteY435" fmla="*/ 924751 h 1947537"/>
                <a:gd name="connsiteX436" fmla="*/ 4169058 w 4368177"/>
                <a:gd name="connsiteY436" fmla="*/ 924752 h 1947537"/>
                <a:gd name="connsiteX437" fmla="*/ 4169057 w 4368177"/>
                <a:gd name="connsiteY437" fmla="*/ 897553 h 1947537"/>
                <a:gd name="connsiteX438" fmla="*/ 4181502 w 4368177"/>
                <a:gd name="connsiteY438" fmla="*/ 924751 h 1947537"/>
                <a:gd name="connsiteX439" fmla="*/ 4206393 w 4368177"/>
                <a:gd name="connsiteY439" fmla="*/ 897553 h 19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</a:cxnLst>
              <a:rect l="l" t="t" r="r" b="b"/>
              <a:pathLst>
                <a:path w="4368177" h="1947537">
                  <a:moveTo>
                    <a:pt x="4206393" y="897553"/>
                  </a:moveTo>
                  <a:cubicBezTo>
                    <a:pt x="4206393" y="897553"/>
                    <a:pt x="4206393" y="897553"/>
                    <a:pt x="4206393" y="1006347"/>
                  </a:cubicBezTo>
                  <a:cubicBezTo>
                    <a:pt x="4218838" y="1006347"/>
                    <a:pt x="4193948" y="1006347"/>
                    <a:pt x="4181503" y="1033545"/>
                  </a:cubicBezTo>
                  <a:cubicBezTo>
                    <a:pt x="4181503" y="1033545"/>
                    <a:pt x="4206393" y="1033545"/>
                    <a:pt x="4193947" y="1060744"/>
                  </a:cubicBezTo>
                  <a:cubicBezTo>
                    <a:pt x="4156613" y="1087943"/>
                    <a:pt x="4119278" y="1060745"/>
                    <a:pt x="4081943" y="1060744"/>
                  </a:cubicBezTo>
                  <a:cubicBezTo>
                    <a:pt x="4094388" y="1115142"/>
                    <a:pt x="4131723" y="1087942"/>
                    <a:pt x="4169058" y="1115141"/>
                  </a:cubicBezTo>
                  <a:cubicBezTo>
                    <a:pt x="4169058" y="1115141"/>
                    <a:pt x="4169058" y="1115141"/>
                    <a:pt x="4169058" y="1142340"/>
                  </a:cubicBezTo>
                  <a:cubicBezTo>
                    <a:pt x="4131723" y="1142340"/>
                    <a:pt x="4081943" y="1115142"/>
                    <a:pt x="4094389" y="1169538"/>
                  </a:cubicBezTo>
                  <a:cubicBezTo>
                    <a:pt x="4094389" y="1169538"/>
                    <a:pt x="4081943" y="1196737"/>
                    <a:pt x="4094388" y="1196737"/>
                  </a:cubicBezTo>
                  <a:cubicBezTo>
                    <a:pt x="4119278" y="1196737"/>
                    <a:pt x="4119278" y="1169539"/>
                    <a:pt x="4144168" y="1196737"/>
                  </a:cubicBezTo>
                  <a:cubicBezTo>
                    <a:pt x="4119278" y="1223935"/>
                    <a:pt x="4119278" y="1223935"/>
                    <a:pt x="4069499" y="1223936"/>
                  </a:cubicBezTo>
                  <a:cubicBezTo>
                    <a:pt x="4044609" y="1169539"/>
                    <a:pt x="4106833" y="1142340"/>
                    <a:pt x="4057053" y="1087943"/>
                  </a:cubicBezTo>
                  <a:cubicBezTo>
                    <a:pt x="4032163" y="1115141"/>
                    <a:pt x="3982384" y="1142340"/>
                    <a:pt x="3994829" y="1169538"/>
                  </a:cubicBezTo>
                  <a:cubicBezTo>
                    <a:pt x="3994829" y="1169538"/>
                    <a:pt x="3994829" y="1169538"/>
                    <a:pt x="4032164" y="1196737"/>
                  </a:cubicBezTo>
                  <a:cubicBezTo>
                    <a:pt x="4007273" y="1223936"/>
                    <a:pt x="3982384" y="1196736"/>
                    <a:pt x="3969939" y="1223936"/>
                  </a:cubicBezTo>
                  <a:cubicBezTo>
                    <a:pt x="3969939" y="1223936"/>
                    <a:pt x="3969939" y="1223936"/>
                    <a:pt x="3982384" y="1251134"/>
                  </a:cubicBezTo>
                  <a:cubicBezTo>
                    <a:pt x="3957494" y="1278333"/>
                    <a:pt x="3982384" y="1278333"/>
                    <a:pt x="3982384" y="1305531"/>
                  </a:cubicBezTo>
                  <a:cubicBezTo>
                    <a:pt x="3982384" y="1305531"/>
                    <a:pt x="3982384" y="1305531"/>
                    <a:pt x="3994829" y="1305531"/>
                  </a:cubicBezTo>
                  <a:cubicBezTo>
                    <a:pt x="3994828" y="1332730"/>
                    <a:pt x="3994828" y="1332730"/>
                    <a:pt x="3982383" y="1332730"/>
                  </a:cubicBezTo>
                  <a:cubicBezTo>
                    <a:pt x="3982384" y="1305531"/>
                    <a:pt x="3957493" y="1305531"/>
                    <a:pt x="3932604" y="1305532"/>
                  </a:cubicBezTo>
                  <a:cubicBezTo>
                    <a:pt x="3907714" y="1305532"/>
                    <a:pt x="3932604" y="1332730"/>
                    <a:pt x="3932604" y="1359928"/>
                  </a:cubicBezTo>
                  <a:cubicBezTo>
                    <a:pt x="3945049" y="1387127"/>
                    <a:pt x="3982384" y="1387127"/>
                    <a:pt x="4007273" y="1387127"/>
                  </a:cubicBezTo>
                  <a:cubicBezTo>
                    <a:pt x="4007273" y="1387127"/>
                    <a:pt x="4007273" y="1387127"/>
                    <a:pt x="4019718" y="1359928"/>
                  </a:cubicBezTo>
                  <a:cubicBezTo>
                    <a:pt x="4019718" y="1359928"/>
                    <a:pt x="4019718" y="1359928"/>
                    <a:pt x="4044609" y="1332730"/>
                  </a:cubicBezTo>
                  <a:cubicBezTo>
                    <a:pt x="4044609" y="1332730"/>
                    <a:pt x="4032164" y="1332730"/>
                    <a:pt x="4032164" y="1305531"/>
                  </a:cubicBezTo>
                  <a:cubicBezTo>
                    <a:pt x="4057053" y="1305531"/>
                    <a:pt x="4057054" y="1332730"/>
                    <a:pt x="4069499" y="1332730"/>
                  </a:cubicBezTo>
                  <a:cubicBezTo>
                    <a:pt x="4119278" y="1332730"/>
                    <a:pt x="4106833" y="1278333"/>
                    <a:pt x="4106833" y="1251134"/>
                  </a:cubicBezTo>
                  <a:cubicBezTo>
                    <a:pt x="4156613" y="1251134"/>
                    <a:pt x="4131723" y="1278332"/>
                    <a:pt x="4156613" y="1305531"/>
                  </a:cubicBezTo>
                  <a:cubicBezTo>
                    <a:pt x="4106833" y="1332729"/>
                    <a:pt x="4169058" y="1359929"/>
                    <a:pt x="4169058" y="1387127"/>
                  </a:cubicBezTo>
                  <a:cubicBezTo>
                    <a:pt x="4181503" y="1387127"/>
                    <a:pt x="4193948" y="1387127"/>
                    <a:pt x="4218838" y="1387127"/>
                  </a:cubicBezTo>
                  <a:cubicBezTo>
                    <a:pt x="4231283" y="1387127"/>
                    <a:pt x="4218838" y="1414325"/>
                    <a:pt x="4243727" y="1441525"/>
                  </a:cubicBezTo>
                  <a:cubicBezTo>
                    <a:pt x="4243727" y="1441525"/>
                    <a:pt x="4243727" y="1441525"/>
                    <a:pt x="4256172" y="1414325"/>
                  </a:cubicBezTo>
                  <a:cubicBezTo>
                    <a:pt x="4231283" y="1441524"/>
                    <a:pt x="4281062" y="1468723"/>
                    <a:pt x="4281063" y="1495921"/>
                  </a:cubicBezTo>
                  <a:cubicBezTo>
                    <a:pt x="4293508" y="1523120"/>
                    <a:pt x="4281062" y="1577517"/>
                    <a:pt x="4243728" y="1604715"/>
                  </a:cubicBezTo>
                  <a:cubicBezTo>
                    <a:pt x="4231283" y="1604715"/>
                    <a:pt x="4231283" y="1604715"/>
                    <a:pt x="4231283" y="1631914"/>
                  </a:cubicBezTo>
                  <a:cubicBezTo>
                    <a:pt x="4268618" y="1631914"/>
                    <a:pt x="4231283" y="1659113"/>
                    <a:pt x="4243727" y="1686311"/>
                  </a:cubicBezTo>
                  <a:cubicBezTo>
                    <a:pt x="4243727" y="1686311"/>
                    <a:pt x="4243727" y="1686311"/>
                    <a:pt x="4231283" y="1659113"/>
                  </a:cubicBezTo>
                  <a:cubicBezTo>
                    <a:pt x="4218838" y="1686311"/>
                    <a:pt x="4243727" y="1713509"/>
                    <a:pt x="4243727" y="1713509"/>
                  </a:cubicBezTo>
                  <a:cubicBezTo>
                    <a:pt x="4243727" y="1713509"/>
                    <a:pt x="4243727" y="1713509"/>
                    <a:pt x="4218838" y="1740708"/>
                  </a:cubicBezTo>
                  <a:cubicBezTo>
                    <a:pt x="4218838" y="1740708"/>
                    <a:pt x="4218838" y="1740708"/>
                    <a:pt x="4231283" y="1740708"/>
                  </a:cubicBezTo>
                  <a:cubicBezTo>
                    <a:pt x="4218838" y="1740708"/>
                    <a:pt x="4181503" y="1795106"/>
                    <a:pt x="4206393" y="1795106"/>
                  </a:cubicBezTo>
                  <a:cubicBezTo>
                    <a:pt x="4193948" y="1795106"/>
                    <a:pt x="4193948" y="1822303"/>
                    <a:pt x="4181503" y="1822303"/>
                  </a:cubicBezTo>
                  <a:cubicBezTo>
                    <a:pt x="4218838" y="1822304"/>
                    <a:pt x="4256172" y="1822304"/>
                    <a:pt x="4293507" y="1822304"/>
                  </a:cubicBezTo>
                  <a:cubicBezTo>
                    <a:pt x="4368177" y="1795105"/>
                    <a:pt x="4256172" y="1740709"/>
                    <a:pt x="4330842" y="1713510"/>
                  </a:cubicBezTo>
                  <a:cubicBezTo>
                    <a:pt x="4318398" y="1686311"/>
                    <a:pt x="4305953" y="1686311"/>
                    <a:pt x="4305953" y="1659112"/>
                  </a:cubicBezTo>
                  <a:cubicBezTo>
                    <a:pt x="4305953" y="1659112"/>
                    <a:pt x="4305953" y="1659112"/>
                    <a:pt x="4343287" y="1631914"/>
                  </a:cubicBezTo>
                  <a:cubicBezTo>
                    <a:pt x="4330842" y="1631914"/>
                    <a:pt x="4330842" y="1631914"/>
                    <a:pt x="4330842" y="1631914"/>
                  </a:cubicBezTo>
                  <a:cubicBezTo>
                    <a:pt x="4330842" y="1631914"/>
                    <a:pt x="4330842" y="1631914"/>
                    <a:pt x="4330842" y="1604715"/>
                  </a:cubicBezTo>
                  <a:cubicBezTo>
                    <a:pt x="4355732" y="1604715"/>
                    <a:pt x="4343287" y="1631914"/>
                    <a:pt x="4368177" y="1659113"/>
                  </a:cubicBezTo>
                  <a:cubicBezTo>
                    <a:pt x="4343287" y="1659112"/>
                    <a:pt x="4343287" y="1713510"/>
                    <a:pt x="4368177" y="1713509"/>
                  </a:cubicBezTo>
                  <a:cubicBezTo>
                    <a:pt x="4368177" y="1713509"/>
                    <a:pt x="4355732" y="1713509"/>
                    <a:pt x="4355732" y="1713509"/>
                  </a:cubicBezTo>
                  <a:cubicBezTo>
                    <a:pt x="4355732" y="1713509"/>
                    <a:pt x="4355732" y="1713509"/>
                    <a:pt x="4343287" y="1740708"/>
                  </a:cubicBezTo>
                  <a:cubicBezTo>
                    <a:pt x="4343287" y="1740708"/>
                    <a:pt x="4343287" y="1740708"/>
                    <a:pt x="4355732" y="1767907"/>
                  </a:cubicBezTo>
                  <a:cubicBezTo>
                    <a:pt x="4355732" y="1767907"/>
                    <a:pt x="4355732" y="1767907"/>
                    <a:pt x="4330843" y="1795105"/>
                  </a:cubicBezTo>
                  <a:cubicBezTo>
                    <a:pt x="4330843" y="1795105"/>
                    <a:pt x="4330843" y="1795105"/>
                    <a:pt x="4368177" y="1795105"/>
                  </a:cubicBezTo>
                  <a:cubicBezTo>
                    <a:pt x="4330842" y="1849502"/>
                    <a:pt x="4355732" y="1876701"/>
                    <a:pt x="4318397" y="1903899"/>
                  </a:cubicBezTo>
                  <a:cubicBezTo>
                    <a:pt x="4312175" y="1917499"/>
                    <a:pt x="4309064" y="1931098"/>
                    <a:pt x="4307508" y="1941297"/>
                  </a:cubicBezTo>
                  <a:lnTo>
                    <a:pt x="4306937" y="1947537"/>
                  </a:lnTo>
                  <a:lnTo>
                    <a:pt x="3180527" y="1641701"/>
                  </a:lnTo>
                  <a:lnTo>
                    <a:pt x="90463" y="802704"/>
                  </a:lnTo>
                  <a:lnTo>
                    <a:pt x="83809" y="793008"/>
                  </a:lnTo>
                  <a:cubicBezTo>
                    <a:pt x="78559" y="785359"/>
                    <a:pt x="71559" y="775160"/>
                    <a:pt x="62225" y="761560"/>
                  </a:cubicBezTo>
                  <a:cubicBezTo>
                    <a:pt x="112005" y="761560"/>
                    <a:pt x="49780" y="734361"/>
                    <a:pt x="49780" y="707162"/>
                  </a:cubicBezTo>
                  <a:cubicBezTo>
                    <a:pt x="74670" y="679965"/>
                    <a:pt x="87115" y="734361"/>
                    <a:pt x="99560" y="707163"/>
                  </a:cubicBezTo>
                  <a:cubicBezTo>
                    <a:pt x="99560" y="707163"/>
                    <a:pt x="99560" y="707163"/>
                    <a:pt x="87115" y="679965"/>
                  </a:cubicBezTo>
                  <a:cubicBezTo>
                    <a:pt x="99560" y="679965"/>
                    <a:pt x="99560" y="679965"/>
                    <a:pt x="99560" y="679965"/>
                  </a:cubicBezTo>
                  <a:cubicBezTo>
                    <a:pt x="99560" y="679965"/>
                    <a:pt x="99560" y="679965"/>
                    <a:pt x="62225" y="652766"/>
                  </a:cubicBezTo>
                  <a:cubicBezTo>
                    <a:pt x="49780" y="625567"/>
                    <a:pt x="87114" y="652765"/>
                    <a:pt x="99560" y="625567"/>
                  </a:cubicBezTo>
                  <a:cubicBezTo>
                    <a:pt x="99560" y="625567"/>
                    <a:pt x="99560" y="625567"/>
                    <a:pt x="49780" y="598368"/>
                  </a:cubicBezTo>
                  <a:cubicBezTo>
                    <a:pt x="74670" y="571170"/>
                    <a:pt x="112005" y="598368"/>
                    <a:pt x="124450" y="571171"/>
                  </a:cubicBezTo>
                  <a:cubicBezTo>
                    <a:pt x="124450" y="571171"/>
                    <a:pt x="124450" y="571171"/>
                    <a:pt x="87115" y="543972"/>
                  </a:cubicBezTo>
                  <a:cubicBezTo>
                    <a:pt x="87115" y="543972"/>
                    <a:pt x="87115" y="543972"/>
                    <a:pt x="99560" y="543972"/>
                  </a:cubicBezTo>
                  <a:cubicBezTo>
                    <a:pt x="99560" y="543972"/>
                    <a:pt x="99560" y="543972"/>
                    <a:pt x="62225" y="489575"/>
                  </a:cubicBezTo>
                  <a:cubicBezTo>
                    <a:pt x="87115" y="489574"/>
                    <a:pt x="112005" y="489574"/>
                    <a:pt x="124450" y="462376"/>
                  </a:cubicBezTo>
                  <a:cubicBezTo>
                    <a:pt x="74670" y="462375"/>
                    <a:pt x="74670" y="380781"/>
                    <a:pt x="24890" y="380780"/>
                  </a:cubicBezTo>
                  <a:cubicBezTo>
                    <a:pt x="49780" y="380780"/>
                    <a:pt x="99559" y="380780"/>
                    <a:pt x="112005" y="353581"/>
                  </a:cubicBezTo>
                  <a:cubicBezTo>
                    <a:pt x="74669" y="353581"/>
                    <a:pt x="37335" y="326383"/>
                    <a:pt x="0" y="299185"/>
                  </a:cubicBezTo>
                  <a:cubicBezTo>
                    <a:pt x="24890" y="271985"/>
                    <a:pt x="74670" y="271986"/>
                    <a:pt x="124449" y="244787"/>
                  </a:cubicBezTo>
                  <a:cubicBezTo>
                    <a:pt x="124449" y="244787"/>
                    <a:pt x="124449" y="244787"/>
                    <a:pt x="37335" y="217589"/>
                  </a:cubicBezTo>
                  <a:cubicBezTo>
                    <a:pt x="37335" y="217589"/>
                    <a:pt x="37335" y="217589"/>
                    <a:pt x="99560" y="190390"/>
                  </a:cubicBezTo>
                  <a:cubicBezTo>
                    <a:pt x="99560" y="190390"/>
                    <a:pt x="99560" y="190390"/>
                    <a:pt x="49779" y="190390"/>
                  </a:cubicBezTo>
                  <a:cubicBezTo>
                    <a:pt x="37335" y="163191"/>
                    <a:pt x="87115" y="190390"/>
                    <a:pt x="99560" y="163191"/>
                  </a:cubicBezTo>
                  <a:cubicBezTo>
                    <a:pt x="99560" y="163191"/>
                    <a:pt x="99560" y="163191"/>
                    <a:pt x="37335" y="135993"/>
                  </a:cubicBezTo>
                  <a:cubicBezTo>
                    <a:pt x="49780" y="135993"/>
                    <a:pt x="62225" y="135993"/>
                    <a:pt x="74670" y="135993"/>
                  </a:cubicBezTo>
                  <a:cubicBezTo>
                    <a:pt x="74670" y="135993"/>
                    <a:pt x="74670" y="135993"/>
                    <a:pt x="37335" y="108794"/>
                  </a:cubicBezTo>
                  <a:cubicBezTo>
                    <a:pt x="186674" y="81595"/>
                    <a:pt x="348458" y="27199"/>
                    <a:pt x="497798" y="27199"/>
                  </a:cubicBezTo>
                  <a:cubicBezTo>
                    <a:pt x="497798" y="54397"/>
                    <a:pt x="472908" y="108795"/>
                    <a:pt x="510243" y="135993"/>
                  </a:cubicBezTo>
                  <a:cubicBezTo>
                    <a:pt x="510243" y="135993"/>
                    <a:pt x="510243" y="135993"/>
                    <a:pt x="560023" y="135993"/>
                  </a:cubicBezTo>
                  <a:cubicBezTo>
                    <a:pt x="560023" y="135993"/>
                    <a:pt x="560023" y="135993"/>
                    <a:pt x="572468" y="108794"/>
                  </a:cubicBezTo>
                  <a:cubicBezTo>
                    <a:pt x="584913" y="135993"/>
                    <a:pt x="597358" y="163191"/>
                    <a:pt x="634693" y="163191"/>
                  </a:cubicBezTo>
                  <a:cubicBezTo>
                    <a:pt x="634693" y="163191"/>
                    <a:pt x="634693" y="163191"/>
                    <a:pt x="647138" y="135994"/>
                  </a:cubicBezTo>
                  <a:cubicBezTo>
                    <a:pt x="609803" y="108795"/>
                    <a:pt x="535133" y="81595"/>
                    <a:pt x="535133" y="27199"/>
                  </a:cubicBezTo>
                  <a:cubicBezTo>
                    <a:pt x="572467" y="27198"/>
                    <a:pt x="647137" y="1"/>
                    <a:pt x="647137" y="81596"/>
                  </a:cubicBezTo>
                  <a:cubicBezTo>
                    <a:pt x="672028" y="81596"/>
                    <a:pt x="659583" y="54397"/>
                    <a:pt x="672027" y="27199"/>
                  </a:cubicBezTo>
                  <a:cubicBezTo>
                    <a:pt x="672028" y="54397"/>
                    <a:pt x="696917" y="54397"/>
                    <a:pt x="709363" y="81596"/>
                  </a:cubicBezTo>
                  <a:cubicBezTo>
                    <a:pt x="696918" y="81596"/>
                    <a:pt x="696917" y="108794"/>
                    <a:pt x="721808" y="108794"/>
                  </a:cubicBezTo>
                  <a:cubicBezTo>
                    <a:pt x="759142" y="81596"/>
                    <a:pt x="746697" y="163192"/>
                    <a:pt x="771587" y="163192"/>
                  </a:cubicBezTo>
                  <a:cubicBezTo>
                    <a:pt x="771587" y="163192"/>
                    <a:pt x="759142" y="163192"/>
                    <a:pt x="759142" y="163192"/>
                  </a:cubicBezTo>
                  <a:cubicBezTo>
                    <a:pt x="759142" y="190390"/>
                    <a:pt x="771587" y="190390"/>
                    <a:pt x="771587" y="190390"/>
                  </a:cubicBezTo>
                  <a:cubicBezTo>
                    <a:pt x="796477" y="190390"/>
                    <a:pt x="821367" y="190390"/>
                    <a:pt x="833812" y="190390"/>
                  </a:cubicBezTo>
                  <a:cubicBezTo>
                    <a:pt x="821366" y="163192"/>
                    <a:pt x="808921" y="135993"/>
                    <a:pt x="808922" y="108795"/>
                  </a:cubicBezTo>
                  <a:cubicBezTo>
                    <a:pt x="871147" y="27199"/>
                    <a:pt x="746696" y="108795"/>
                    <a:pt x="734252" y="81596"/>
                  </a:cubicBezTo>
                  <a:cubicBezTo>
                    <a:pt x="746697" y="54397"/>
                    <a:pt x="771587" y="81596"/>
                    <a:pt x="771587" y="54397"/>
                  </a:cubicBezTo>
                  <a:cubicBezTo>
                    <a:pt x="771587" y="54397"/>
                    <a:pt x="746697" y="27199"/>
                    <a:pt x="746697" y="27199"/>
                  </a:cubicBezTo>
                  <a:cubicBezTo>
                    <a:pt x="796477" y="0"/>
                    <a:pt x="846256" y="27199"/>
                    <a:pt x="908481" y="0"/>
                  </a:cubicBezTo>
                  <a:cubicBezTo>
                    <a:pt x="933371" y="54397"/>
                    <a:pt x="896036" y="81596"/>
                    <a:pt x="933371" y="108795"/>
                  </a:cubicBezTo>
                  <a:cubicBezTo>
                    <a:pt x="883591" y="135993"/>
                    <a:pt x="883591" y="54398"/>
                    <a:pt x="846257" y="81596"/>
                  </a:cubicBezTo>
                  <a:cubicBezTo>
                    <a:pt x="871146" y="108794"/>
                    <a:pt x="896036" y="135993"/>
                    <a:pt x="896036" y="163191"/>
                  </a:cubicBezTo>
                  <a:cubicBezTo>
                    <a:pt x="896036" y="163191"/>
                    <a:pt x="896036" y="163191"/>
                    <a:pt x="920926" y="190390"/>
                  </a:cubicBezTo>
                  <a:cubicBezTo>
                    <a:pt x="920927" y="135993"/>
                    <a:pt x="983151" y="81596"/>
                    <a:pt x="958261" y="27199"/>
                  </a:cubicBezTo>
                  <a:cubicBezTo>
                    <a:pt x="958261" y="27199"/>
                    <a:pt x="958261" y="27199"/>
                    <a:pt x="995596" y="0"/>
                  </a:cubicBezTo>
                  <a:cubicBezTo>
                    <a:pt x="1020486" y="54397"/>
                    <a:pt x="933372" y="135993"/>
                    <a:pt x="958261" y="190390"/>
                  </a:cubicBezTo>
                  <a:cubicBezTo>
                    <a:pt x="945816" y="217589"/>
                    <a:pt x="920926" y="217589"/>
                    <a:pt x="933371" y="244788"/>
                  </a:cubicBezTo>
                  <a:cubicBezTo>
                    <a:pt x="945816" y="244788"/>
                    <a:pt x="958261" y="244787"/>
                    <a:pt x="970706" y="244787"/>
                  </a:cubicBezTo>
                  <a:cubicBezTo>
                    <a:pt x="920926" y="299184"/>
                    <a:pt x="1020485" y="299184"/>
                    <a:pt x="1008042" y="326383"/>
                  </a:cubicBezTo>
                  <a:cubicBezTo>
                    <a:pt x="1008042" y="326383"/>
                    <a:pt x="1008042" y="326383"/>
                    <a:pt x="1045375" y="326383"/>
                  </a:cubicBezTo>
                  <a:cubicBezTo>
                    <a:pt x="1045375" y="326383"/>
                    <a:pt x="1045375" y="326383"/>
                    <a:pt x="1020486" y="380780"/>
                  </a:cubicBezTo>
                  <a:cubicBezTo>
                    <a:pt x="1020486" y="380780"/>
                    <a:pt x="1020486" y="380780"/>
                    <a:pt x="1045376" y="380780"/>
                  </a:cubicBezTo>
                  <a:cubicBezTo>
                    <a:pt x="1045376" y="407979"/>
                    <a:pt x="1008040" y="435177"/>
                    <a:pt x="1045375" y="462376"/>
                  </a:cubicBezTo>
                  <a:cubicBezTo>
                    <a:pt x="1045375" y="462376"/>
                    <a:pt x="1057821" y="462376"/>
                    <a:pt x="1070266" y="462376"/>
                  </a:cubicBezTo>
                  <a:cubicBezTo>
                    <a:pt x="1070266" y="462376"/>
                    <a:pt x="1070266" y="435177"/>
                    <a:pt x="1057821" y="407979"/>
                  </a:cubicBezTo>
                  <a:cubicBezTo>
                    <a:pt x="1120045" y="407979"/>
                    <a:pt x="1082710" y="353582"/>
                    <a:pt x="1057821" y="299184"/>
                  </a:cubicBezTo>
                  <a:cubicBezTo>
                    <a:pt x="1045375" y="326383"/>
                    <a:pt x="1032930" y="326383"/>
                    <a:pt x="1020485" y="326383"/>
                  </a:cubicBezTo>
                  <a:cubicBezTo>
                    <a:pt x="1020485" y="326383"/>
                    <a:pt x="1020485" y="326383"/>
                    <a:pt x="1020485" y="299184"/>
                  </a:cubicBezTo>
                  <a:cubicBezTo>
                    <a:pt x="1020485" y="299184"/>
                    <a:pt x="1020485" y="299184"/>
                    <a:pt x="1032931" y="299184"/>
                  </a:cubicBezTo>
                  <a:cubicBezTo>
                    <a:pt x="1045376" y="271986"/>
                    <a:pt x="983151" y="217589"/>
                    <a:pt x="995596" y="190390"/>
                  </a:cubicBezTo>
                  <a:cubicBezTo>
                    <a:pt x="1008041" y="163192"/>
                    <a:pt x="1026708" y="135993"/>
                    <a:pt x="1039153" y="108795"/>
                  </a:cubicBezTo>
                  <a:lnTo>
                    <a:pt x="1040386" y="104755"/>
                  </a:lnTo>
                  <a:lnTo>
                    <a:pt x="1045376" y="108795"/>
                  </a:lnTo>
                  <a:cubicBezTo>
                    <a:pt x="1070266" y="135993"/>
                    <a:pt x="1095156" y="135993"/>
                    <a:pt x="1120045" y="108795"/>
                  </a:cubicBezTo>
                  <a:cubicBezTo>
                    <a:pt x="1132490" y="108795"/>
                    <a:pt x="1144935" y="81596"/>
                    <a:pt x="1132490" y="54397"/>
                  </a:cubicBezTo>
                  <a:cubicBezTo>
                    <a:pt x="1144935" y="54397"/>
                    <a:pt x="1157380" y="54397"/>
                    <a:pt x="1157380" y="54397"/>
                  </a:cubicBezTo>
                  <a:cubicBezTo>
                    <a:pt x="1157380" y="54397"/>
                    <a:pt x="1157380" y="54397"/>
                    <a:pt x="1169825" y="54397"/>
                  </a:cubicBezTo>
                  <a:cubicBezTo>
                    <a:pt x="1169825" y="54397"/>
                    <a:pt x="1169825" y="54397"/>
                    <a:pt x="1132490" y="27198"/>
                  </a:cubicBezTo>
                  <a:cubicBezTo>
                    <a:pt x="1132490" y="27198"/>
                    <a:pt x="1120045" y="27198"/>
                    <a:pt x="1107600" y="27198"/>
                  </a:cubicBezTo>
                  <a:cubicBezTo>
                    <a:pt x="1107600" y="27198"/>
                    <a:pt x="1107600" y="27198"/>
                    <a:pt x="1107601" y="0"/>
                  </a:cubicBezTo>
                  <a:cubicBezTo>
                    <a:pt x="1144936" y="27198"/>
                    <a:pt x="1194715" y="0"/>
                    <a:pt x="1219605" y="0"/>
                  </a:cubicBezTo>
                  <a:cubicBezTo>
                    <a:pt x="1219605" y="0"/>
                    <a:pt x="1219605" y="0"/>
                    <a:pt x="1207159" y="27199"/>
                  </a:cubicBezTo>
                  <a:cubicBezTo>
                    <a:pt x="1219605" y="27199"/>
                    <a:pt x="1219605" y="27199"/>
                    <a:pt x="1232050" y="27199"/>
                  </a:cubicBezTo>
                  <a:cubicBezTo>
                    <a:pt x="1244495" y="27199"/>
                    <a:pt x="1232050" y="0"/>
                    <a:pt x="1256940" y="0"/>
                  </a:cubicBezTo>
                  <a:cubicBezTo>
                    <a:pt x="1281830" y="27199"/>
                    <a:pt x="1194716" y="54397"/>
                    <a:pt x="1244495" y="81597"/>
                  </a:cubicBezTo>
                  <a:cubicBezTo>
                    <a:pt x="1244495" y="81597"/>
                    <a:pt x="1232051" y="81596"/>
                    <a:pt x="1219605" y="81596"/>
                  </a:cubicBezTo>
                  <a:cubicBezTo>
                    <a:pt x="1182270" y="108794"/>
                    <a:pt x="1232050" y="135993"/>
                    <a:pt x="1244495" y="163191"/>
                  </a:cubicBezTo>
                  <a:cubicBezTo>
                    <a:pt x="1244495" y="163191"/>
                    <a:pt x="1244495" y="163191"/>
                    <a:pt x="1207160" y="190391"/>
                  </a:cubicBezTo>
                  <a:cubicBezTo>
                    <a:pt x="1244495" y="217589"/>
                    <a:pt x="1269384" y="217589"/>
                    <a:pt x="1306720" y="190390"/>
                  </a:cubicBezTo>
                  <a:cubicBezTo>
                    <a:pt x="1294274" y="244787"/>
                    <a:pt x="1244495" y="190390"/>
                    <a:pt x="1219605" y="217589"/>
                  </a:cubicBezTo>
                  <a:cubicBezTo>
                    <a:pt x="1244495" y="244787"/>
                    <a:pt x="1269384" y="217589"/>
                    <a:pt x="1281829" y="244787"/>
                  </a:cubicBezTo>
                  <a:cubicBezTo>
                    <a:pt x="1256940" y="244788"/>
                    <a:pt x="1194715" y="217588"/>
                    <a:pt x="1169825" y="244787"/>
                  </a:cubicBezTo>
                  <a:cubicBezTo>
                    <a:pt x="1182270" y="271986"/>
                    <a:pt x="1219605" y="244787"/>
                    <a:pt x="1244495" y="271986"/>
                  </a:cubicBezTo>
                  <a:cubicBezTo>
                    <a:pt x="1244495" y="271986"/>
                    <a:pt x="1244495" y="271986"/>
                    <a:pt x="1194715" y="326383"/>
                  </a:cubicBezTo>
                  <a:cubicBezTo>
                    <a:pt x="1219605" y="353582"/>
                    <a:pt x="1219605" y="326383"/>
                    <a:pt x="1244495" y="353582"/>
                  </a:cubicBezTo>
                  <a:cubicBezTo>
                    <a:pt x="1244495" y="353582"/>
                    <a:pt x="1232050" y="380780"/>
                    <a:pt x="1232050" y="407978"/>
                  </a:cubicBezTo>
                  <a:cubicBezTo>
                    <a:pt x="1244495" y="407978"/>
                    <a:pt x="1256940" y="407978"/>
                    <a:pt x="1269385" y="435177"/>
                  </a:cubicBezTo>
                  <a:cubicBezTo>
                    <a:pt x="1294274" y="407979"/>
                    <a:pt x="1281830" y="407979"/>
                    <a:pt x="1294274" y="380780"/>
                  </a:cubicBezTo>
                  <a:cubicBezTo>
                    <a:pt x="1306719" y="407979"/>
                    <a:pt x="1331609" y="407979"/>
                    <a:pt x="1344054" y="407979"/>
                  </a:cubicBezTo>
                  <a:cubicBezTo>
                    <a:pt x="1381389" y="380780"/>
                    <a:pt x="1381389" y="326383"/>
                    <a:pt x="1381389" y="299185"/>
                  </a:cubicBezTo>
                  <a:cubicBezTo>
                    <a:pt x="1368944" y="271986"/>
                    <a:pt x="1368944" y="299185"/>
                    <a:pt x="1356499" y="299185"/>
                  </a:cubicBezTo>
                  <a:cubicBezTo>
                    <a:pt x="1306720" y="326383"/>
                    <a:pt x="1368944" y="271986"/>
                    <a:pt x="1368945" y="244787"/>
                  </a:cubicBezTo>
                  <a:cubicBezTo>
                    <a:pt x="1344054" y="190390"/>
                    <a:pt x="1406279" y="163192"/>
                    <a:pt x="1431169" y="135993"/>
                  </a:cubicBezTo>
                  <a:cubicBezTo>
                    <a:pt x="1443614" y="135993"/>
                    <a:pt x="1431169" y="163191"/>
                    <a:pt x="1406279" y="163192"/>
                  </a:cubicBezTo>
                  <a:cubicBezTo>
                    <a:pt x="1431169" y="190390"/>
                    <a:pt x="1406279" y="271985"/>
                    <a:pt x="1456059" y="244788"/>
                  </a:cubicBezTo>
                  <a:cubicBezTo>
                    <a:pt x="1456059" y="244788"/>
                    <a:pt x="1456059" y="244788"/>
                    <a:pt x="1468505" y="271986"/>
                  </a:cubicBezTo>
                  <a:cubicBezTo>
                    <a:pt x="1468505" y="271986"/>
                    <a:pt x="1468505" y="271986"/>
                    <a:pt x="1505839" y="244787"/>
                  </a:cubicBezTo>
                  <a:cubicBezTo>
                    <a:pt x="1431169" y="271985"/>
                    <a:pt x="1468504" y="163191"/>
                    <a:pt x="1456059" y="135993"/>
                  </a:cubicBezTo>
                  <a:cubicBezTo>
                    <a:pt x="1456059" y="135993"/>
                    <a:pt x="1456059" y="135993"/>
                    <a:pt x="1480949" y="135994"/>
                  </a:cubicBezTo>
                  <a:cubicBezTo>
                    <a:pt x="1480949" y="135994"/>
                    <a:pt x="1493394" y="135994"/>
                    <a:pt x="1505838" y="135993"/>
                  </a:cubicBezTo>
                  <a:cubicBezTo>
                    <a:pt x="1505838" y="135993"/>
                    <a:pt x="1505838" y="135993"/>
                    <a:pt x="1500588" y="124519"/>
                  </a:cubicBezTo>
                  <a:lnTo>
                    <a:pt x="1493393" y="108794"/>
                  </a:lnTo>
                  <a:lnTo>
                    <a:pt x="1493641" y="108794"/>
                  </a:lnTo>
                  <a:lnTo>
                    <a:pt x="1494949" y="108795"/>
                  </a:lnTo>
                  <a:cubicBezTo>
                    <a:pt x="1496505" y="108794"/>
                    <a:pt x="1499616" y="108794"/>
                    <a:pt x="1505839" y="108794"/>
                  </a:cubicBezTo>
                  <a:lnTo>
                    <a:pt x="1493641" y="108794"/>
                  </a:lnTo>
                  <a:lnTo>
                    <a:pt x="1493393" y="108794"/>
                  </a:lnTo>
                  <a:lnTo>
                    <a:pt x="1493393" y="108794"/>
                  </a:lnTo>
                  <a:lnTo>
                    <a:pt x="1488727" y="108794"/>
                  </a:lnTo>
                  <a:cubicBezTo>
                    <a:pt x="1484060" y="108794"/>
                    <a:pt x="1480948" y="108794"/>
                    <a:pt x="1480948" y="108794"/>
                  </a:cubicBezTo>
                  <a:cubicBezTo>
                    <a:pt x="1518284" y="81596"/>
                    <a:pt x="1543174" y="81596"/>
                    <a:pt x="1592953" y="81596"/>
                  </a:cubicBezTo>
                  <a:cubicBezTo>
                    <a:pt x="1592954" y="129193"/>
                    <a:pt x="1535784" y="155967"/>
                    <a:pt x="1546504" y="198358"/>
                  </a:cubicBezTo>
                  <a:lnTo>
                    <a:pt x="1552415" y="210830"/>
                  </a:lnTo>
                  <a:lnTo>
                    <a:pt x="1536951" y="217589"/>
                  </a:lnTo>
                  <a:cubicBezTo>
                    <a:pt x="1533062" y="222689"/>
                    <a:pt x="1530729" y="231188"/>
                    <a:pt x="1530729" y="244787"/>
                  </a:cubicBezTo>
                  <a:cubicBezTo>
                    <a:pt x="1530729" y="244787"/>
                    <a:pt x="1555619" y="244787"/>
                    <a:pt x="1568064" y="244787"/>
                  </a:cubicBezTo>
                  <a:cubicBezTo>
                    <a:pt x="1568064" y="271986"/>
                    <a:pt x="1580509" y="271986"/>
                    <a:pt x="1592954" y="271986"/>
                  </a:cubicBezTo>
                  <a:cubicBezTo>
                    <a:pt x="1580508" y="326383"/>
                    <a:pt x="1493394" y="271986"/>
                    <a:pt x="1493394" y="326383"/>
                  </a:cubicBezTo>
                  <a:cubicBezTo>
                    <a:pt x="1456059" y="326383"/>
                    <a:pt x="1456059" y="353582"/>
                    <a:pt x="1443614" y="380780"/>
                  </a:cubicBezTo>
                  <a:cubicBezTo>
                    <a:pt x="1443614" y="380780"/>
                    <a:pt x="1443614" y="380780"/>
                    <a:pt x="1456059" y="489575"/>
                  </a:cubicBezTo>
                  <a:cubicBezTo>
                    <a:pt x="1505839" y="489574"/>
                    <a:pt x="1505838" y="407978"/>
                    <a:pt x="1530729" y="380780"/>
                  </a:cubicBezTo>
                  <a:cubicBezTo>
                    <a:pt x="1530729" y="380780"/>
                    <a:pt x="1530729" y="380780"/>
                    <a:pt x="1480949" y="353581"/>
                  </a:cubicBezTo>
                  <a:cubicBezTo>
                    <a:pt x="1530729" y="353581"/>
                    <a:pt x="1518284" y="299185"/>
                    <a:pt x="1555618" y="326383"/>
                  </a:cubicBezTo>
                  <a:cubicBezTo>
                    <a:pt x="1518284" y="353581"/>
                    <a:pt x="1568064" y="380780"/>
                    <a:pt x="1543174" y="407978"/>
                  </a:cubicBezTo>
                  <a:cubicBezTo>
                    <a:pt x="1592954" y="407979"/>
                    <a:pt x="1605398" y="353582"/>
                    <a:pt x="1617844" y="326383"/>
                  </a:cubicBezTo>
                  <a:cubicBezTo>
                    <a:pt x="1742293" y="271986"/>
                    <a:pt x="1717403" y="108794"/>
                    <a:pt x="1804517" y="54397"/>
                  </a:cubicBezTo>
                  <a:cubicBezTo>
                    <a:pt x="1804517" y="54397"/>
                    <a:pt x="1804517" y="54397"/>
                    <a:pt x="1804518" y="27199"/>
                  </a:cubicBezTo>
                  <a:cubicBezTo>
                    <a:pt x="1816963" y="27199"/>
                    <a:pt x="1816963" y="27199"/>
                    <a:pt x="1816963" y="27199"/>
                  </a:cubicBezTo>
                  <a:cubicBezTo>
                    <a:pt x="1816963" y="27199"/>
                    <a:pt x="1816963" y="27199"/>
                    <a:pt x="1841853" y="27199"/>
                  </a:cubicBezTo>
                  <a:cubicBezTo>
                    <a:pt x="1841853" y="27199"/>
                    <a:pt x="1841853" y="27199"/>
                    <a:pt x="1841852" y="81596"/>
                  </a:cubicBezTo>
                  <a:cubicBezTo>
                    <a:pt x="1816962" y="108794"/>
                    <a:pt x="1779628" y="135993"/>
                    <a:pt x="1767183" y="163191"/>
                  </a:cubicBezTo>
                  <a:cubicBezTo>
                    <a:pt x="1767183" y="163191"/>
                    <a:pt x="1767183" y="163191"/>
                    <a:pt x="1804518" y="163191"/>
                  </a:cubicBezTo>
                  <a:cubicBezTo>
                    <a:pt x="1754738" y="217589"/>
                    <a:pt x="1816962" y="244787"/>
                    <a:pt x="1804518" y="271986"/>
                  </a:cubicBezTo>
                  <a:cubicBezTo>
                    <a:pt x="1754738" y="299184"/>
                    <a:pt x="1779628" y="135993"/>
                    <a:pt x="1729848" y="244787"/>
                  </a:cubicBezTo>
                  <a:cubicBezTo>
                    <a:pt x="1742292" y="299184"/>
                    <a:pt x="1667623" y="299185"/>
                    <a:pt x="1642733" y="353582"/>
                  </a:cubicBezTo>
                  <a:cubicBezTo>
                    <a:pt x="1642734" y="462376"/>
                    <a:pt x="1493394" y="462375"/>
                    <a:pt x="1568064" y="571170"/>
                  </a:cubicBezTo>
                  <a:lnTo>
                    <a:pt x="1580508" y="571170"/>
                  </a:lnTo>
                  <a:lnTo>
                    <a:pt x="1575064" y="575420"/>
                  </a:lnTo>
                  <a:cubicBezTo>
                    <a:pt x="1572730" y="583069"/>
                    <a:pt x="1577397" y="598368"/>
                    <a:pt x="1568063" y="598368"/>
                  </a:cubicBezTo>
                  <a:cubicBezTo>
                    <a:pt x="1605398" y="625567"/>
                    <a:pt x="1642734" y="598369"/>
                    <a:pt x="1667623" y="571170"/>
                  </a:cubicBezTo>
                  <a:cubicBezTo>
                    <a:pt x="1680068" y="543972"/>
                    <a:pt x="1642733" y="543972"/>
                    <a:pt x="1617843" y="543971"/>
                  </a:cubicBezTo>
                  <a:cubicBezTo>
                    <a:pt x="1617843" y="489574"/>
                    <a:pt x="1680068" y="489574"/>
                    <a:pt x="1692513" y="462375"/>
                  </a:cubicBezTo>
                  <a:cubicBezTo>
                    <a:pt x="1704958" y="407979"/>
                    <a:pt x="1729848" y="326383"/>
                    <a:pt x="1754738" y="299184"/>
                  </a:cubicBezTo>
                  <a:cubicBezTo>
                    <a:pt x="1779627" y="326383"/>
                    <a:pt x="1754738" y="353582"/>
                    <a:pt x="1792072" y="353581"/>
                  </a:cubicBezTo>
                  <a:cubicBezTo>
                    <a:pt x="1767183" y="407978"/>
                    <a:pt x="1767183" y="462376"/>
                    <a:pt x="1729848" y="489575"/>
                  </a:cubicBezTo>
                  <a:cubicBezTo>
                    <a:pt x="1754738" y="516773"/>
                    <a:pt x="1655178" y="543972"/>
                    <a:pt x="1729848" y="543971"/>
                  </a:cubicBezTo>
                  <a:cubicBezTo>
                    <a:pt x="1729848" y="543971"/>
                    <a:pt x="1729848" y="543971"/>
                    <a:pt x="1767183" y="489575"/>
                  </a:cubicBezTo>
                  <a:cubicBezTo>
                    <a:pt x="1767183" y="489575"/>
                    <a:pt x="1767183" y="489575"/>
                    <a:pt x="1792073" y="516773"/>
                  </a:cubicBezTo>
                  <a:cubicBezTo>
                    <a:pt x="1779628" y="516773"/>
                    <a:pt x="1754738" y="516773"/>
                    <a:pt x="1754738" y="543971"/>
                  </a:cubicBezTo>
                  <a:cubicBezTo>
                    <a:pt x="1792072" y="543972"/>
                    <a:pt x="1729848" y="625567"/>
                    <a:pt x="1779627" y="625567"/>
                  </a:cubicBezTo>
                  <a:cubicBezTo>
                    <a:pt x="1779628" y="652766"/>
                    <a:pt x="1804518" y="652766"/>
                    <a:pt x="1816962" y="652765"/>
                  </a:cubicBezTo>
                  <a:cubicBezTo>
                    <a:pt x="1767183" y="679964"/>
                    <a:pt x="1816963" y="707163"/>
                    <a:pt x="1804518" y="734361"/>
                  </a:cubicBezTo>
                  <a:cubicBezTo>
                    <a:pt x="1829407" y="707163"/>
                    <a:pt x="1879187" y="679964"/>
                    <a:pt x="1841853" y="625567"/>
                  </a:cubicBezTo>
                  <a:cubicBezTo>
                    <a:pt x="1866743" y="625567"/>
                    <a:pt x="1891633" y="652766"/>
                    <a:pt x="1904077" y="625567"/>
                  </a:cubicBezTo>
                  <a:cubicBezTo>
                    <a:pt x="1904077" y="625567"/>
                    <a:pt x="1904077" y="625567"/>
                    <a:pt x="1891632" y="571170"/>
                  </a:cubicBezTo>
                  <a:cubicBezTo>
                    <a:pt x="1916522" y="516772"/>
                    <a:pt x="1916522" y="435177"/>
                    <a:pt x="1891633" y="380780"/>
                  </a:cubicBezTo>
                  <a:cubicBezTo>
                    <a:pt x="1879188" y="380780"/>
                    <a:pt x="1854297" y="407979"/>
                    <a:pt x="1829407" y="380780"/>
                  </a:cubicBezTo>
                  <a:cubicBezTo>
                    <a:pt x="1829407" y="380780"/>
                    <a:pt x="1829407" y="380780"/>
                    <a:pt x="1879188" y="380780"/>
                  </a:cubicBezTo>
                  <a:cubicBezTo>
                    <a:pt x="1879187" y="299184"/>
                    <a:pt x="1854298" y="217589"/>
                    <a:pt x="1879187" y="163192"/>
                  </a:cubicBezTo>
                  <a:cubicBezTo>
                    <a:pt x="1879187" y="163192"/>
                    <a:pt x="1879187" y="163192"/>
                    <a:pt x="1916522" y="163192"/>
                  </a:cubicBezTo>
                  <a:cubicBezTo>
                    <a:pt x="1904077" y="190390"/>
                    <a:pt x="1953857" y="244787"/>
                    <a:pt x="1904078" y="244787"/>
                  </a:cubicBezTo>
                  <a:cubicBezTo>
                    <a:pt x="1910300" y="258387"/>
                    <a:pt x="1922745" y="265186"/>
                    <a:pt x="1936745" y="268586"/>
                  </a:cubicBezTo>
                  <a:lnTo>
                    <a:pt x="1957501" y="270266"/>
                  </a:lnTo>
                  <a:lnTo>
                    <a:pt x="1936745" y="271986"/>
                  </a:lnTo>
                  <a:cubicBezTo>
                    <a:pt x="1910300" y="271986"/>
                    <a:pt x="1891632" y="271986"/>
                    <a:pt x="1916522" y="299185"/>
                  </a:cubicBezTo>
                  <a:cubicBezTo>
                    <a:pt x="1916522" y="299185"/>
                    <a:pt x="1916522" y="299185"/>
                    <a:pt x="1904077" y="299184"/>
                  </a:cubicBezTo>
                  <a:cubicBezTo>
                    <a:pt x="1904077" y="299184"/>
                    <a:pt x="1891632" y="299184"/>
                    <a:pt x="1891632" y="299184"/>
                  </a:cubicBezTo>
                  <a:cubicBezTo>
                    <a:pt x="1904077" y="326383"/>
                    <a:pt x="1928967" y="326383"/>
                    <a:pt x="1941412" y="326383"/>
                  </a:cubicBezTo>
                  <a:cubicBezTo>
                    <a:pt x="1941412" y="312784"/>
                    <a:pt x="1944523" y="305984"/>
                    <a:pt x="1950745" y="302584"/>
                  </a:cubicBezTo>
                  <a:lnTo>
                    <a:pt x="1954225" y="302161"/>
                  </a:lnTo>
                  <a:lnTo>
                    <a:pt x="1955802" y="314908"/>
                  </a:lnTo>
                  <a:cubicBezTo>
                    <a:pt x="1959302" y="326383"/>
                    <a:pt x="1966302" y="326383"/>
                    <a:pt x="1966302" y="326383"/>
                  </a:cubicBezTo>
                  <a:cubicBezTo>
                    <a:pt x="1966302" y="326383"/>
                    <a:pt x="1966302" y="326383"/>
                    <a:pt x="1941412" y="353582"/>
                  </a:cubicBezTo>
                  <a:cubicBezTo>
                    <a:pt x="1953857" y="380780"/>
                    <a:pt x="1991192" y="353582"/>
                    <a:pt x="2016082" y="353581"/>
                  </a:cubicBezTo>
                  <a:cubicBezTo>
                    <a:pt x="2016082" y="353581"/>
                    <a:pt x="2016082" y="353581"/>
                    <a:pt x="1966302" y="380780"/>
                  </a:cubicBezTo>
                  <a:cubicBezTo>
                    <a:pt x="1966302" y="380780"/>
                    <a:pt x="1966302" y="407978"/>
                    <a:pt x="1978746" y="407979"/>
                  </a:cubicBezTo>
                  <a:cubicBezTo>
                    <a:pt x="1966302" y="435177"/>
                    <a:pt x="1928967" y="435177"/>
                    <a:pt x="1941412" y="462376"/>
                  </a:cubicBezTo>
                  <a:cubicBezTo>
                    <a:pt x="1978747" y="489575"/>
                    <a:pt x="1978747" y="543972"/>
                    <a:pt x="2028527" y="571170"/>
                  </a:cubicBezTo>
                  <a:cubicBezTo>
                    <a:pt x="2040972" y="516773"/>
                    <a:pt x="1991192" y="462375"/>
                    <a:pt x="2053417" y="435178"/>
                  </a:cubicBezTo>
                  <a:cubicBezTo>
                    <a:pt x="2028527" y="407979"/>
                    <a:pt x="2053417" y="380780"/>
                    <a:pt x="2053417" y="353581"/>
                  </a:cubicBezTo>
                  <a:cubicBezTo>
                    <a:pt x="2053417" y="353581"/>
                    <a:pt x="2053417" y="353581"/>
                    <a:pt x="2090751" y="353582"/>
                  </a:cubicBezTo>
                  <a:cubicBezTo>
                    <a:pt x="2090752" y="380780"/>
                    <a:pt x="2090752" y="380780"/>
                    <a:pt x="2103197" y="380780"/>
                  </a:cubicBezTo>
                  <a:cubicBezTo>
                    <a:pt x="2140531" y="353581"/>
                    <a:pt x="2090751" y="299184"/>
                    <a:pt x="2140532" y="299184"/>
                  </a:cubicBezTo>
                  <a:cubicBezTo>
                    <a:pt x="2128086" y="380780"/>
                    <a:pt x="2065861" y="435177"/>
                    <a:pt x="2078306" y="489575"/>
                  </a:cubicBezTo>
                  <a:cubicBezTo>
                    <a:pt x="2078306" y="489575"/>
                    <a:pt x="2078306" y="489575"/>
                    <a:pt x="2053417" y="516773"/>
                  </a:cubicBezTo>
                  <a:cubicBezTo>
                    <a:pt x="2078306" y="543971"/>
                    <a:pt x="2090751" y="571170"/>
                    <a:pt x="2128087" y="571170"/>
                  </a:cubicBezTo>
                  <a:cubicBezTo>
                    <a:pt x="2128087" y="571170"/>
                    <a:pt x="2128087" y="571170"/>
                    <a:pt x="2140532" y="571170"/>
                  </a:cubicBezTo>
                  <a:cubicBezTo>
                    <a:pt x="2152977" y="571170"/>
                    <a:pt x="2177866" y="543971"/>
                    <a:pt x="2177866" y="516773"/>
                  </a:cubicBezTo>
                  <a:cubicBezTo>
                    <a:pt x="2165421" y="489574"/>
                    <a:pt x="2128086" y="489574"/>
                    <a:pt x="2140531" y="462376"/>
                  </a:cubicBezTo>
                  <a:cubicBezTo>
                    <a:pt x="2177866" y="407979"/>
                    <a:pt x="2128086" y="353581"/>
                    <a:pt x="2202756" y="353582"/>
                  </a:cubicBezTo>
                  <a:cubicBezTo>
                    <a:pt x="2240091" y="326382"/>
                    <a:pt x="2202755" y="299185"/>
                    <a:pt x="2227646" y="271986"/>
                  </a:cubicBezTo>
                  <a:cubicBezTo>
                    <a:pt x="2202756" y="271986"/>
                    <a:pt x="2190311" y="244787"/>
                    <a:pt x="2190311" y="217589"/>
                  </a:cubicBezTo>
                  <a:cubicBezTo>
                    <a:pt x="2227646" y="244787"/>
                    <a:pt x="2240091" y="163192"/>
                    <a:pt x="2264981" y="217588"/>
                  </a:cubicBezTo>
                  <a:cubicBezTo>
                    <a:pt x="2264981" y="244787"/>
                    <a:pt x="2240091" y="299185"/>
                    <a:pt x="2252536" y="326383"/>
                  </a:cubicBezTo>
                  <a:cubicBezTo>
                    <a:pt x="2277426" y="326383"/>
                    <a:pt x="2264980" y="271985"/>
                    <a:pt x="2314761" y="271986"/>
                  </a:cubicBezTo>
                  <a:cubicBezTo>
                    <a:pt x="2314761" y="271986"/>
                    <a:pt x="2314761" y="271986"/>
                    <a:pt x="2327206" y="299184"/>
                  </a:cubicBezTo>
                  <a:cubicBezTo>
                    <a:pt x="2289870" y="299184"/>
                    <a:pt x="2314760" y="326383"/>
                    <a:pt x="2302316" y="353582"/>
                  </a:cubicBezTo>
                  <a:cubicBezTo>
                    <a:pt x="2314760" y="380780"/>
                    <a:pt x="2327205" y="353581"/>
                    <a:pt x="2339651" y="380781"/>
                  </a:cubicBezTo>
                  <a:cubicBezTo>
                    <a:pt x="2314760" y="380780"/>
                    <a:pt x="2289871" y="380780"/>
                    <a:pt x="2289870" y="435177"/>
                  </a:cubicBezTo>
                  <a:cubicBezTo>
                    <a:pt x="2277426" y="435177"/>
                    <a:pt x="2277426" y="435177"/>
                    <a:pt x="2277426" y="435177"/>
                  </a:cubicBezTo>
                  <a:cubicBezTo>
                    <a:pt x="2352096" y="435177"/>
                    <a:pt x="2264981" y="516772"/>
                    <a:pt x="2302315" y="543972"/>
                  </a:cubicBezTo>
                  <a:cubicBezTo>
                    <a:pt x="2264981" y="543971"/>
                    <a:pt x="2302316" y="571170"/>
                    <a:pt x="2289871" y="598369"/>
                  </a:cubicBezTo>
                  <a:cubicBezTo>
                    <a:pt x="2289871" y="598369"/>
                    <a:pt x="2289871" y="598369"/>
                    <a:pt x="2314761" y="625567"/>
                  </a:cubicBezTo>
                  <a:cubicBezTo>
                    <a:pt x="2289870" y="652766"/>
                    <a:pt x="2327205" y="707163"/>
                    <a:pt x="2339651" y="734361"/>
                  </a:cubicBezTo>
                  <a:cubicBezTo>
                    <a:pt x="2339651" y="734361"/>
                    <a:pt x="2352095" y="761560"/>
                    <a:pt x="2352095" y="761560"/>
                  </a:cubicBezTo>
                  <a:cubicBezTo>
                    <a:pt x="2342762" y="761560"/>
                    <a:pt x="2333428" y="761560"/>
                    <a:pt x="2327206" y="761560"/>
                  </a:cubicBezTo>
                  <a:cubicBezTo>
                    <a:pt x="2352096" y="788759"/>
                    <a:pt x="2352095" y="815957"/>
                    <a:pt x="2389430" y="815957"/>
                  </a:cubicBezTo>
                  <a:cubicBezTo>
                    <a:pt x="2389430" y="815957"/>
                    <a:pt x="2389430" y="815957"/>
                    <a:pt x="2389430" y="788758"/>
                  </a:cubicBezTo>
                  <a:cubicBezTo>
                    <a:pt x="2401875" y="788758"/>
                    <a:pt x="2401875" y="788758"/>
                    <a:pt x="2414320" y="788758"/>
                  </a:cubicBezTo>
                  <a:cubicBezTo>
                    <a:pt x="2414320" y="788758"/>
                    <a:pt x="2414320" y="788758"/>
                    <a:pt x="2414320" y="761560"/>
                  </a:cubicBezTo>
                  <a:cubicBezTo>
                    <a:pt x="2476545" y="761560"/>
                    <a:pt x="2414320" y="652766"/>
                    <a:pt x="2488989" y="679964"/>
                  </a:cubicBezTo>
                  <a:cubicBezTo>
                    <a:pt x="2476544" y="652766"/>
                    <a:pt x="2526325" y="571169"/>
                    <a:pt x="2488990" y="571170"/>
                  </a:cubicBezTo>
                  <a:cubicBezTo>
                    <a:pt x="2488989" y="543971"/>
                    <a:pt x="2476544" y="516773"/>
                    <a:pt x="2488990" y="462376"/>
                  </a:cubicBezTo>
                  <a:cubicBezTo>
                    <a:pt x="2513880" y="462376"/>
                    <a:pt x="2513880" y="489574"/>
                    <a:pt x="2526325" y="489574"/>
                  </a:cubicBezTo>
                  <a:cubicBezTo>
                    <a:pt x="2526325" y="489574"/>
                    <a:pt x="2526325" y="489574"/>
                    <a:pt x="2513880" y="516773"/>
                  </a:cubicBezTo>
                  <a:cubicBezTo>
                    <a:pt x="2513880" y="516773"/>
                    <a:pt x="2526325" y="516773"/>
                    <a:pt x="2538770" y="516773"/>
                  </a:cubicBezTo>
                  <a:cubicBezTo>
                    <a:pt x="2576104" y="462376"/>
                    <a:pt x="2538770" y="435177"/>
                    <a:pt x="2513880" y="380780"/>
                  </a:cubicBezTo>
                  <a:cubicBezTo>
                    <a:pt x="2513880" y="380780"/>
                    <a:pt x="2513880" y="380780"/>
                    <a:pt x="2513880" y="353582"/>
                  </a:cubicBezTo>
                  <a:cubicBezTo>
                    <a:pt x="2563660" y="380780"/>
                    <a:pt x="2563659" y="435177"/>
                    <a:pt x="2576105" y="489574"/>
                  </a:cubicBezTo>
                  <a:cubicBezTo>
                    <a:pt x="2613440" y="516773"/>
                    <a:pt x="2551215" y="543972"/>
                    <a:pt x="2563659" y="571170"/>
                  </a:cubicBezTo>
                  <a:cubicBezTo>
                    <a:pt x="2526325" y="598369"/>
                    <a:pt x="2526324" y="679964"/>
                    <a:pt x="2488990" y="707163"/>
                  </a:cubicBezTo>
                  <a:cubicBezTo>
                    <a:pt x="2513879" y="707163"/>
                    <a:pt x="2513880" y="734361"/>
                    <a:pt x="2551214" y="734362"/>
                  </a:cubicBezTo>
                  <a:cubicBezTo>
                    <a:pt x="2563660" y="679964"/>
                    <a:pt x="2563660" y="652766"/>
                    <a:pt x="2576104" y="598369"/>
                  </a:cubicBezTo>
                  <a:cubicBezTo>
                    <a:pt x="2576104" y="598369"/>
                    <a:pt x="2576104" y="598369"/>
                    <a:pt x="2600994" y="625567"/>
                  </a:cubicBezTo>
                  <a:cubicBezTo>
                    <a:pt x="2600994" y="625567"/>
                    <a:pt x="2600994" y="625567"/>
                    <a:pt x="2611495" y="614094"/>
                  </a:cubicBezTo>
                  <a:lnTo>
                    <a:pt x="2624106" y="600312"/>
                  </a:lnTo>
                  <a:lnTo>
                    <a:pt x="2632107" y="601769"/>
                  </a:lnTo>
                  <a:cubicBezTo>
                    <a:pt x="2638329" y="605168"/>
                    <a:pt x="2644552" y="611968"/>
                    <a:pt x="2650774" y="625568"/>
                  </a:cubicBezTo>
                  <a:cubicBezTo>
                    <a:pt x="2625884" y="625568"/>
                    <a:pt x="2613439" y="679964"/>
                    <a:pt x="2576104" y="652765"/>
                  </a:cubicBezTo>
                  <a:cubicBezTo>
                    <a:pt x="2563660" y="679964"/>
                    <a:pt x="2625885" y="734362"/>
                    <a:pt x="2576104" y="761560"/>
                  </a:cubicBezTo>
                  <a:cubicBezTo>
                    <a:pt x="2588549" y="761560"/>
                    <a:pt x="2613439" y="761560"/>
                    <a:pt x="2638329" y="761560"/>
                  </a:cubicBezTo>
                  <a:cubicBezTo>
                    <a:pt x="2638329" y="761560"/>
                    <a:pt x="2638329" y="761560"/>
                    <a:pt x="2650774" y="761560"/>
                  </a:cubicBezTo>
                  <a:cubicBezTo>
                    <a:pt x="2638329" y="734361"/>
                    <a:pt x="2613439" y="707162"/>
                    <a:pt x="2625884" y="679964"/>
                  </a:cubicBezTo>
                  <a:cubicBezTo>
                    <a:pt x="2650774" y="652766"/>
                    <a:pt x="2700554" y="652766"/>
                    <a:pt x="2688109" y="598368"/>
                  </a:cubicBezTo>
                  <a:cubicBezTo>
                    <a:pt x="2650774" y="571170"/>
                    <a:pt x="2700554" y="516773"/>
                    <a:pt x="2663219" y="489574"/>
                  </a:cubicBezTo>
                  <a:cubicBezTo>
                    <a:pt x="2663219" y="489574"/>
                    <a:pt x="2663219" y="489574"/>
                    <a:pt x="2675664" y="462376"/>
                  </a:cubicBezTo>
                  <a:cubicBezTo>
                    <a:pt x="2675664" y="462376"/>
                    <a:pt x="2675664" y="462376"/>
                    <a:pt x="2638329" y="435177"/>
                  </a:cubicBezTo>
                  <a:cubicBezTo>
                    <a:pt x="2650774" y="435177"/>
                    <a:pt x="2688109" y="435177"/>
                    <a:pt x="2700554" y="407979"/>
                  </a:cubicBezTo>
                  <a:cubicBezTo>
                    <a:pt x="2700554" y="407979"/>
                    <a:pt x="2700554" y="407979"/>
                    <a:pt x="2650774" y="407978"/>
                  </a:cubicBezTo>
                  <a:cubicBezTo>
                    <a:pt x="2663219" y="380781"/>
                    <a:pt x="2663219" y="353581"/>
                    <a:pt x="2700554" y="353581"/>
                  </a:cubicBezTo>
                  <a:cubicBezTo>
                    <a:pt x="2700554" y="353581"/>
                    <a:pt x="2700554" y="353581"/>
                    <a:pt x="2700555" y="435177"/>
                  </a:cubicBezTo>
                  <a:cubicBezTo>
                    <a:pt x="2688109" y="435177"/>
                    <a:pt x="2688109" y="435177"/>
                    <a:pt x="2675664" y="435177"/>
                  </a:cubicBezTo>
                  <a:cubicBezTo>
                    <a:pt x="2725444" y="489574"/>
                    <a:pt x="2712999" y="543971"/>
                    <a:pt x="2725444" y="625567"/>
                  </a:cubicBezTo>
                  <a:cubicBezTo>
                    <a:pt x="2725444" y="625567"/>
                    <a:pt x="2725444" y="625567"/>
                    <a:pt x="2700554" y="625567"/>
                  </a:cubicBezTo>
                  <a:cubicBezTo>
                    <a:pt x="2700554" y="625567"/>
                    <a:pt x="2700554" y="625567"/>
                    <a:pt x="2712999" y="652766"/>
                  </a:cubicBezTo>
                  <a:cubicBezTo>
                    <a:pt x="2663219" y="652766"/>
                    <a:pt x="2700554" y="707163"/>
                    <a:pt x="2688109" y="734361"/>
                  </a:cubicBezTo>
                  <a:cubicBezTo>
                    <a:pt x="2712999" y="761560"/>
                    <a:pt x="2725444" y="734362"/>
                    <a:pt x="2737888" y="707163"/>
                  </a:cubicBezTo>
                  <a:cubicBezTo>
                    <a:pt x="2737888" y="707163"/>
                    <a:pt x="2737888" y="707163"/>
                    <a:pt x="2737889" y="679964"/>
                  </a:cubicBezTo>
                  <a:cubicBezTo>
                    <a:pt x="2762779" y="679964"/>
                    <a:pt x="2787668" y="734361"/>
                    <a:pt x="2812559" y="707163"/>
                  </a:cubicBezTo>
                  <a:cubicBezTo>
                    <a:pt x="2862338" y="679964"/>
                    <a:pt x="2800114" y="679964"/>
                    <a:pt x="2812558" y="652766"/>
                  </a:cubicBezTo>
                  <a:cubicBezTo>
                    <a:pt x="2812558" y="625567"/>
                    <a:pt x="2825003" y="652766"/>
                    <a:pt x="2837448" y="652766"/>
                  </a:cubicBezTo>
                  <a:cubicBezTo>
                    <a:pt x="2837448" y="652766"/>
                    <a:pt x="2837448" y="652766"/>
                    <a:pt x="2849893" y="652766"/>
                  </a:cubicBezTo>
                  <a:cubicBezTo>
                    <a:pt x="2849894" y="625567"/>
                    <a:pt x="2825004" y="571170"/>
                    <a:pt x="2874783" y="543972"/>
                  </a:cubicBezTo>
                  <a:cubicBezTo>
                    <a:pt x="2874783" y="571170"/>
                    <a:pt x="2924563" y="571170"/>
                    <a:pt x="2937008" y="543971"/>
                  </a:cubicBezTo>
                  <a:cubicBezTo>
                    <a:pt x="2949453" y="543971"/>
                    <a:pt x="2949453" y="598369"/>
                    <a:pt x="2986788" y="598368"/>
                  </a:cubicBezTo>
                  <a:cubicBezTo>
                    <a:pt x="2999233" y="571170"/>
                    <a:pt x="2999233" y="571170"/>
                    <a:pt x="3011678" y="571170"/>
                  </a:cubicBezTo>
                  <a:cubicBezTo>
                    <a:pt x="3011678" y="571170"/>
                    <a:pt x="3011678" y="571170"/>
                    <a:pt x="3024123" y="571170"/>
                  </a:cubicBezTo>
                  <a:cubicBezTo>
                    <a:pt x="3011678" y="598369"/>
                    <a:pt x="2961898" y="625568"/>
                    <a:pt x="2924563" y="598369"/>
                  </a:cubicBezTo>
                  <a:cubicBezTo>
                    <a:pt x="2874783" y="625567"/>
                    <a:pt x="2912118" y="652765"/>
                    <a:pt x="2849893" y="679964"/>
                  </a:cubicBezTo>
                  <a:cubicBezTo>
                    <a:pt x="2899673" y="679965"/>
                    <a:pt x="2924563" y="734362"/>
                    <a:pt x="2949453" y="707163"/>
                  </a:cubicBezTo>
                  <a:cubicBezTo>
                    <a:pt x="2949453" y="707163"/>
                    <a:pt x="2924563" y="734362"/>
                    <a:pt x="2949453" y="734362"/>
                  </a:cubicBezTo>
                  <a:cubicBezTo>
                    <a:pt x="2949453" y="761560"/>
                    <a:pt x="2912118" y="734362"/>
                    <a:pt x="2899673" y="761560"/>
                  </a:cubicBezTo>
                  <a:cubicBezTo>
                    <a:pt x="2949453" y="788758"/>
                    <a:pt x="2849893" y="843156"/>
                    <a:pt x="2924563" y="843156"/>
                  </a:cubicBezTo>
                  <a:cubicBezTo>
                    <a:pt x="2924563" y="843156"/>
                    <a:pt x="2924563" y="843156"/>
                    <a:pt x="2949453" y="788758"/>
                  </a:cubicBezTo>
                  <a:cubicBezTo>
                    <a:pt x="2999233" y="788759"/>
                    <a:pt x="2961898" y="843155"/>
                    <a:pt x="2974343" y="870354"/>
                  </a:cubicBezTo>
                  <a:cubicBezTo>
                    <a:pt x="2961898" y="897553"/>
                    <a:pt x="2961898" y="924752"/>
                    <a:pt x="2974343" y="951950"/>
                  </a:cubicBezTo>
                  <a:cubicBezTo>
                    <a:pt x="2999233" y="924752"/>
                    <a:pt x="2999233" y="870354"/>
                    <a:pt x="3036568" y="870354"/>
                  </a:cubicBezTo>
                  <a:cubicBezTo>
                    <a:pt x="2999233" y="815958"/>
                    <a:pt x="3061458" y="788758"/>
                    <a:pt x="3036568" y="734361"/>
                  </a:cubicBezTo>
                  <a:cubicBezTo>
                    <a:pt x="3098792" y="707163"/>
                    <a:pt x="3036567" y="652766"/>
                    <a:pt x="3111237" y="652765"/>
                  </a:cubicBezTo>
                  <a:cubicBezTo>
                    <a:pt x="3098793" y="652766"/>
                    <a:pt x="3086347" y="679964"/>
                    <a:pt x="3086347" y="707163"/>
                  </a:cubicBezTo>
                  <a:cubicBezTo>
                    <a:pt x="3111237" y="707163"/>
                    <a:pt x="3123682" y="734362"/>
                    <a:pt x="3136127" y="761560"/>
                  </a:cubicBezTo>
                  <a:cubicBezTo>
                    <a:pt x="3111237" y="788758"/>
                    <a:pt x="3086347" y="734361"/>
                    <a:pt x="3073903" y="761560"/>
                  </a:cubicBezTo>
                  <a:cubicBezTo>
                    <a:pt x="3061458" y="788758"/>
                    <a:pt x="3086347" y="815957"/>
                    <a:pt x="3098793" y="815957"/>
                  </a:cubicBezTo>
                  <a:cubicBezTo>
                    <a:pt x="3086347" y="815957"/>
                    <a:pt x="3098792" y="843156"/>
                    <a:pt x="3086347" y="843156"/>
                  </a:cubicBezTo>
                  <a:cubicBezTo>
                    <a:pt x="3086347" y="843156"/>
                    <a:pt x="3086347" y="843156"/>
                    <a:pt x="3098792" y="870354"/>
                  </a:cubicBezTo>
                  <a:cubicBezTo>
                    <a:pt x="3136128" y="843156"/>
                    <a:pt x="3136127" y="815957"/>
                    <a:pt x="3148572" y="788759"/>
                  </a:cubicBezTo>
                  <a:cubicBezTo>
                    <a:pt x="3161017" y="843155"/>
                    <a:pt x="3260576" y="815957"/>
                    <a:pt x="3210797" y="897552"/>
                  </a:cubicBezTo>
                  <a:cubicBezTo>
                    <a:pt x="3210797" y="897552"/>
                    <a:pt x="3210797" y="897552"/>
                    <a:pt x="3223242" y="897552"/>
                  </a:cubicBezTo>
                  <a:cubicBezTo>
                    <a:pt x="3248132" y="897552"/>
                    <a:pt x="3248132" y="870355"/>
                    <a:pt x="3248132" y="843156"/>
                  </a:cubicBezTo>
                  <a:cubicBezTo>
                    <a:pt x="3248131" y="815957"/>
                    <a:pt x="3210797" y="734361"/>
                    <a:pt x="3260576" y="707163"/>
                  </a:cubicBezTo>
                  <a:cubicBezTo>
                    <a:pt x="3248131" y="679964"/>
                    <a:pt x="3198351" y="707163"/>
                    <a:pt x="3223242" y="679965"/>
                  </a:cubicBezTo>
                  <a:cubicBezTo>
                    <a:pt x="3223242" y="679965"/>
                    <a:pt x="3223242" y="679965"/>
                    <a:pt x="3223241" y="652765"/>
                  </a:cubicBezTo>
                  <a:cubicBezTo>
                    <a:pt x="3248131" y="679964"/>
                    <a:pt x="3260576" y="707163"/>
                    <a:pt x="3297912" y="679964"/>
                  </a:cubicBezTo>
                  <a:cubicBezTo>
                    <a:pt x="3273021" y="734361"/>
                    <a:pt x="3347691" y="761560"/>
                    <a:pt x="3372581" y="761560"/>
                  </a:cubicBezTo>
                  <a:cubicBezTo>
                    <a:pt x="3385026" y="788759"/>
                    <a:pt x="3385026" y="761560"/>
                    <a:pt x="3385026" y="761560"/>
                  </a:cubicBezTo>
                  <a:cubicBezTo>
                    <a:pt x="3385026" y="761560"/>
                    <a:pt x="3385026" y="761560"/>
                    <a:pt x="3397472" y="761560"/>
                  </a:cubicBezTo>
                  <a:cubicBezTo>
                    <a:pt x="3360136" y="815957"/>
                    <a:pt x="3360137" y="843156"/>
                    <a:pt x="3310356" y="870354"/>
                  </a:cubicBezTo>
                  <a:cubicBezTo>
                    <a:pt x="3310357" y="815957"/>
                    <a:pt x="3372581" y="815957"/>
                    <a:pt x="3372581" y="788759"/>
                  </a:cubicBezTo>
                  <a:cubicBezTo>
                    <a:pt x="3335246" y="761560"/>
                    <a:pt x="3322801" y="788758"/>
                    <a:pt x="3297912" y="761561"/>
                  </a:cubicBezTo>
                  <a:cubicBezTo>
                    <a:pt x="3285466" y="761560"/>
                    <a:pt x="3273022" y="788758"/>
                    <a:pt x="3273022" y="815957"/>
                  </a:cubicBezTo>
                  <a:cubicBezTo>
                    <a:pt x="3279244" y="815957"/>
                    <a:pt x="3282355" y="815957"/>
                    <a:pt x="3285467" y="815957"/>
                  </a:cubicBezTo>
                  <a:lnTo>
                    <a:pt x="3295084" y="815957"/>
                  </a:lnTo>
                  <a:lnTo>
                    <a:pt x="3291689" y="832956"/>
                  </a:lnTo>
                  <a:cubicBezTo>
                    <a:pt x="3291689" y="849955"/>
                    <a:pt x="3297911" y="870354"/>
                    <a:pt x="3310356" y="897553"/>
                  </a:cubicBezTo>
                  <a:cubicBezTo>
                    <a:pt x="3347691" y="897553"/>
                    <a:pt x="3347692" y="870354"/>
                    <a:pt x="3385026" y="870354"/>
                  </a:cubicBezTo>
                  <a:cubicBezTo>
                    <a:pt x="3397471" y="815957"/>
                    <a:pt x="3434806" y="843156"/>
                    <a:pt x="3434806" y="788758"/>
                  </a:cubicBezTo>
                  <a:lnTo>
                    <a:pt x="3445785" y="791963"/>
                  </a:lnTo>
                  <a:lnTo>
                    <a:pt x="3440056" y="804483"/>
                  </a:lnTo>
                  <a:cubicBezTo>
                    <a:pt x="3434806" y="815957"/>
                    <a:pt x="3434806" y="815957"/>
                    <a:pt x="3434806" y="815957"/>
                  </a:cubicBezTo>
                  <a:cubicBezTo>
                    <a:pt x="3447251" y="843156"/>
                    <a:pt x="3459696" y="843156"/>
                    <a:pt x="3472141" y="843156"/>
                  </a:cubicBezTo>
                  <a:cubicBezTo>
                    <a:pt x="3484586" y="843155"/>
                    <a:pt x="3472141" y="815957"/>
                    <a:pt x="3497030" y="815957"/>
                  </a:cubicBezTo>
                  <a:cubicBezTo>
                    <a:pt x="3484586" y="843155"/>
                    <a:pt x="3509476" y="870354"/>
                    <a:pt x="3459696" y="870354"/>
                  </a:cubicBezTo>
                  <a:cubicBezTo>
                    <a:pt x="3459696" y="870354"/>
                    <a:pt x="3447251" y="870354"/>
                    <a:pt x="3447250" y="897553"/>
                  </a:cubicBezTo>
                  <a:cubicBezTo>
                    <a:pt x="3459696" y="897553"/>
                    <a:pt x="3459696" y="897553"/>
                    <a:pt x="3472141" y="897553"/>
                  </a:cubicBezTo>
                  <a:cubicBezTo>
                    <a:pt x="3472141" y="897553"/>
                    <a:pt x="3472141" y="897553"/>
                    <a:pt x="3484586" y="870355"/>
                  </a:cubicBezTo>
                  <a:cubicBezTo>
                    <a:pt x="3497031" y="897553"/>
                    <a:pt x="3521920" y="897552"/>
                    <a:pt x="3509476" y="924752"/>
                  </a:cubicBezTo>
                  <a:cubicBezTo>
                    <a:pt x="3497031" y="924752"/>
                    <a:pt x="3497031" y="924752"/>
                    <a:pt x="3484585" y="924752"/>
                  </a:cubicBezTo>
                  <a:cubicBezTo>
                    <a:pt x="3484586" y="951949"/>
                    <a:pt x="3497030" y="951950"/>
                    <a:pt x="3497030" y="951950"/>
                  </a:cubicBezTo>
                  <a:cubicBezTo>
                    <a:pt x="3497030" y="951950"/>
                    <a:pt x="3472141" y="979149"/>
                    <a:pt x="3472141" y="979149"/>
                  </a:cubicBezTo>
                  <a:cubicBezTo>
                    <a:pt x="3484586" y="1006347"/>
                    <a:pt x="3497030" y="1006347"/>
                    <a:pt x="3521921" y="1006347"/>
                  </a:cubicBezTo>
                  <a:cubicBezTo>
                    <a:pt x="3546810" y="979149"/>
                    <a:pt x="3534366" y="951950"/>
                    <a:pt x="3521921" y="951950"/>
                  </a:cubicBezTo>
                  <a:cubicBezTo>
                    <a:pt x="3521921" y="951950"/>
                    <a:pt x="3534366" y="951950"/>
                    <a:pt x="3546810" y="951950"/>
                  </a:cubicBezTo>
                  <a:cubicBezTo>
                    <a:pt x="3546810" y="951950"/>
                    <a:pt x="3546810" y="951950"/>
                    <a:pt x="3521920" y="924751"/>
                  </a:cubicBezTo>
                  <a:cubicBezTo>
                    <a:pt x="3559255" y="951950"/>
                    <a:pt x="3534365" y="897552"/>
                    <a:pt x="3546811" y="897552"/>
                  </a:cubicBezTo>
                  <a:cubicBezTo>
                    <a:pt x="3546811" y="897552"/>
                    <a:pt x="3534366" y="870354"/>
                    <a:pt x="3534366" y="870354"/>
                  </a:cubicBezTo>
                  <a:cubicBezTo>
                    <a:pt x="3534366" y="870354"/>
                    <a:pt x="3534366" y="870354"/>
                    <a:pt x="3596590" y="870355"/>
                  </a:cubicBezTo>
                  <a:cubicBezTo>
                    <a:pt x="3596590" y="870355"/>
                    <a:pt x="3559255" y="870355"/>
                    <a:pt x="3571701" y="897553"/>
                  </a:cubicBezTo>
                  <a:cubicBezTo>
                    <a:pt x="3584146" y="897553"/>
                    <a:pt x="3609036" y="924751"/>
                    <a:pt x="3609036" y="897553"/>
                  </a:cubicBezTo>
                  <a:cubicBezTo>
                    <a:pt x="3633926" y="924751"/>
                    <a:pt x="3584145" y="951950"/>
                    <a:pt x="3596590" y="979148"/>
                  </a:cubicBezTo>
                  <a:cubicBezTo>
                    <a:pt x="3584145" y="979148"/>
                    <a:pt x="3584145" y="979148"/>
                    <a:pt x="3571701" y="979149"/>
                  </a:cubicBezTo>
                  <a:cubicBezTo>
                    <a:pt x="3584145" y="1006348"/>
                    <a:pt x="3584145" y="1006348"/>
                    <a:pt x="3596590" y="1006348"/>
                  </a:cubicBezTo>
                  <a:cubicBezTo>
                    <a:pt x="3596590" y="1006348"/>
                    <a:pt x="3596590" y="1006348"/>
                    <a:pt x="3559256" y="1033545"/>
                  </a:cubicBezTo>
                  <a:cubicBezTo>
                    <a:pt x="3584146" y="1060744"/>
                    <a:pt x="3609035" y="1006347"/>
                    <a:pt x="3633925" y="1006347"/>
                  </a:cubicBezTo>
                  <a:cubicBezTo>
                    <a:pt x="3646370" y="1006347"/>
                    <a:pt x="3646370" y="979148"/>
                    <a:pt x="3658815" y="979148"/>
                  </a:cubicBezTo>
                  <a:cubicBezTo>
                    <a:pt x="3658815" y="979148"/>
                    <a:pt x="3658815" y="979148"/>
                    <a:pt x="3683705" y="979148"/>
                  </a:cubicBezTo>
                  <a:cubicBezTo>
                    <a:pt x="3683705" y="979148"/>
                    <a:pt x="3683705" y="979148"/>
                    <a:pt x="3658815" y="1006347"/>
                  </a:cubicBezTo>
                  <a:cubicBezTo>
                    <a:pt x="3658815" y="1006347"/>
                    <a:pt x="3658815" y="1006347"/>
                    <a:pt x="3663482" y="1006348"/>
                  </a:cubicBezTo>
                  <a:lnTo>
                    <a:pt x="3671260" y="1006347"/>
                  </a:lnTo>
                  <a:lnTo>
                    <a:pt x="3665816" y="1011022"/>
                  </a:lnTo>
                  <a:cubicBezTo>
                    <a:pt x="3663482" y="1019946"/>
                    <a:pt x="3668149" y="1040345"/>
                    <a:pt x="3658815" y="1060744"/>
                  </a:cubicBezTo>
                  <a:cubicBezTo>
                    <a:pt x="3658815" y="1060744"/>
                    <a:pt x="3658815" y="1060744"/>
                    <a:pt x="3696150" y="1060744"/>
                  </a:cubicBezTo>
                  <a:cubicBezTo>
                    <a:pt x="3696150" y="1060744"/>
                    <a:pt x="3696150" y="1060744"/>
                    <a:pt x="3683704" y="1087943"/>
                  </a:cubicBezTo>
                  <a:cubicBezTo>
                    <a:pt x="3696149" y="1115141"/>
                    <a:pt x="3745930" y="1142339"/>
                    <a:pt x="3770820" y="1115142"/>
                  </a:cubicBezTo>
                  <a:cubicBezTo>
                    <a:pt x="3770820" y="1115142"/>
                    <a:pt x="3770820" y="1115142"/>
                    <a:pt x="3795709" y="1115141"/>
                  </a:cubicBezTo>
                  <a:cubicBezTo>
                    <a:pt x="3783264" y="1087942"/>
                    <a:pt x="3745930" y="1087943"/>
                    <a:pt x="3733485" y="1060744"/>
                  </a:cubicBezTo>
                  <a:cubicBezTo>
                    <a:pt x="3733485" y="1060744"/>
                    <a:pt x="3733485" y="1060744"/>
                    <a:pt x="3783264" y="1060744"/>
                  </a:cubicBezTo>
                  <a:cubicBezTo>
                    <a:pt x="3770819" y="1033546"/>
                    <a:pt x="3758374" y="1033546"/>
                    <a:pt x="3745930" y="1033545"/>
                  </a:cubicBezTo>
                  <a:cubicBezTo>
                    <a:pt x="3758374" y="1006347"/>
                    <a:pt x="3745930" y="979149"/>
                    <a:pt x="3783264" y="979148"/>
                  </a:cubicBezTo>
                  <a:cubicBezTo>
                    <a:pt x="3783264" y="979148"/>
                    <a:pt x="3770820" y="979149"/>
                    <a:pt x="3758375" y="979149"/>
                  </a:cubicBezTo>
                  <a:cubicBezTo>
                    <a:pt x="3770819" y="951949"/>
                    <a:pt x="3770820" y="924751"/>
                    <a:pt x="3758374" y="897553"/>
                  </a:cubicBezTo>
                  <a:cubicBezTo>
                    <a:pt x="3733485" y="924752"/>
                    <a:pt x="3758375" y="924751"/>
                    <a:pt x="3721040" y="951950"/>
                  </a:cubicBezTo>
                  <a:cubicBezTo>
                    <a:pt x="3708595" y="951950"/>
                    <a:pt x="3708595" y="924751"/>
                    <a:pt x="3708595" y="897553"/>
                  </a:cubicBezTo>
                  <a:cubicBezTo>
                    <a:pt x="3721040" y="897553"/>
                    <a:pt x="3758374" y="870354"/>
                    <a:pt x="3770819" y="897553"/>
                  </a:cubicBezTo>
                  <a:cubicBezTo>
                    <a:pt x="3808155" y="870355"/>
                    <a:pt x="3745930" y="843156"/>
                    <a:pt x="3795709" y="815957"/>
                  </a:cubicBezTo>
                  <a:cubicBezTo>
                    <a:pt x="3808155" y="815957"/>
                    <a:pt x="3770820" y="788758"/>
                    <a:pt x="3795710" y="788758"/>
                  </a:cubicBezTo>
                  <a:cubicBezTo>
                    <a:pt x="3882824" y="815957"/>
                    <a:pt x="3783264" y="870355"/>
                    <a:pt x="3795709" y="897553"/>
                  </a:cubicBezTo>
                  <a:cubicBezTo>
                    <a:pt x="3801932" y="897553"/>
                    <a:pt x="3795709" y="911152"/>
                    <a:pt x="3794154" y="924752"/>
                  </a:cubicBezTo>
                  <a:lnTo>
                    <a:pt x="3797261" y="942328"/>
                  </a:lnTo>
                  <a:lnTo>
                    <a:pt x="3795710" y="941750"/>
                  </a:lnTo>
                  <a:cubicBezTo>
                    <a:pt x="3783265" y="938350"/>
                    <a:pt x="3770819" y="938350"/>
                    <a:pt x="3770819" y="951949"/>
                  </a:cubicBezTo>
                  <a:cubicBezTo>
                    <a:pt x="3795710" y="1006347"/>
                    <a:pt x="3820600" y="951950"/>
                    <a:pt x="3845490" y="979148"/>
                  </a:cubicBezTo>
                  <a:cubicBezTo>
                    <a:pt x="3845490" y="979148"/>
                    <a:pt x="3845490" y="979148"/>
                    <a:pt x="3833044" y="979148"/>
                  </a:cubicBezTo>
                  <a:cubicBezTo>
                    <a:pt x="3845489" y="1006347"/>
                    <a:pt x="3882824" y="1033545"/>
                    <a:pt x="3857934" y="1060745"/>
                  </a:cubicBezTo>
                  <a:cubicBezTo>
                    <a:pt x="3845490" y="1087942"/>
                    <a:pt x="3833045" y="1087942"/>
                    <a:pt x="3820600" y="1087942"/>
                  </a:cubicBezTo>
                  <a:cubicBezTo>
                    <a:pt x="3870380" y="1115141"/>
                    <a:pt x="3907714" y="1033545"/>
                    <a:pt x="3945049" y="1087943"/>
                  </a:cubicBezTo>
                  <a:cubicBezTo>
                    <a:pt x="3945049" y="1087943"/>
                    <a:pt x="3945049" y="1087943"/>
                    <a:pt x="3957494" y="1087943"/>
                  </a:cubicBezTo>
                  <a:cubicBezTo>
                    <a:pt x="3920159" y="1087943"/>
                    <a:pt x="3870380" y="1115141"/>
                    <a:pt x="3895269" y="1142340"/>
                  </a:cubicBezTo>
                  <a:cubicBezTo>
                    <a:pt x="3882824" y="1142340"/>
                    <a:pt x="3882824" y="1169538"/>
                    <a:pt x="3870379" y="1169538"/>
                  </a:cubicBezTo>
                  <a:cubicBezTo>
                    <a:pt x="3932604" y="1169539"/>
                    <a:pt x="3957494" y="1115141"/>
                    <a:pt x="4007273" y="1087943"/>
                  </a:cubicBezTo>
                  <a:cubicBezTo>
                    <a:pt x="4007273" y="1087943"/>
                    <a:pt x="4007273" y="1087943"/>
                    <a:pt x="4032163" y="1087943"/>
                  </a:cubicBezTo>
                  <a:cubicBezTo>
                    <a:pt x="4094388" y="1033545"/>
                    <a:pt x="4032163" y="924752"/>
                    <a:pt x="4044608" y="870354"/>
                  </a:cubicBezTo>
                  <a:cubicBezTo>
                    <a:pt x="4044608" y="870354"/>
                    <a:pt x="4044608" y="870354"/>
                    <a:pt x="4047719" y="870354"/>
                  </a:cubicBezTo>
                  <a:lnTo>
                    <a:pt x="4057053" y="870354"/>
                  </a:lnTo>
                  <a:lnTo>
                    <a:pt x="4048497" y="874604"/>
                  </a:lnTo>
                  <a:cubicBezTo>
                    <a:pt x="4048498" y="882253"/>
                    <a:pt x="4069498" y="897552"/>
                    <a:pt x="4069498" y="897552"/>
                  </a:cubicBezTo>
                  <a:cubicBezTo>
                    <a:pt x="4057053" y="951950"/>
                    <a:pt x="4069498" y="979149"/>
                    <a:pt x="4106834" y="1033545"/>
                  </a:cubicBezTo>
                  <a:cubicBezTo>
                    <a:pt x="4106834" y="1033545"/>
                    <a:pt x="4106834" y="1033545"/>
                    <a:pt x="4094388" y="1060744"/>
                  </a:cubicBezTo>
                  <a:cubicBezTo>
                    <a:pt x="4106833" y="1060744"/>
                    <a:pt x="4144168" y="1060745"/>
                    <a:pt x="4169058" y="1060745"/>
                  </a:cubicBezTo>
                  <a:cubicBezTo>
                    <a:pt x="4169058" y="1033545"/>
                    <a:pt x="4169058" y="1033545"/>
                    <a:pt x="4169058" y="1033545"/>
                  </a:cubicBezTo>
                  <a:cubicBezTo>
                    <a:pt x="4181503" y="1033545"/>
                    <a:pt x="4169058" y="951950"/>
                    <a:pt x="4193947" y="924751"/>
                  </a:cubicBezTo>
                  <a:cubicBezTo>
                    <a:pt x="4193947" y="924751"/>
                    <a:pt x="4193947" y="924751"/>
                    <a:pt x="4169058" y="924752"/>
                  </a:cubicBezTo>
                  <a:cubicBezTo>
                    <a:pt x="4169058" y="924752"/>
                    <a:pt x="4169058" y="924752"/>
                    <a:pt x="4169057" y="897553"/>
                  </a:cubicBezTo>
                  <a:cubicBezTo>
                    <a:pt x="4169057" y="897553"/>
                    <a:pt x="4169057" y="897553"/>
                    <a:pt x="4181502" y="924751"/>
                  </a:cubicBezTo>
                  <a:cubicBezTo>
                    <a:pt x="4181502" y="924751"/>
                    <a:pt x="4181502" y="924751"/>
                    <a:pt x="4206393" y="89755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7" name="任意多边形 266"/>
            <p:cNvSpPr>
              <a:spLocks/>
            </p:cNvSpPr>
            <p:nvPr/>
          </p:nvSpPr>
          <p:spPr bwMode="auto">
            <a:xfrm rot="18836506">
              <a:off x="2575358" y="2059872"/>
              <a:ext cx="5351329" cy="3120244"/>
            </a:xfrm>
            <a:custGeom>
              <a:avLst/>
              <a:gdLst>
                <a:gd name="connsiteX0" fmla="*/ 5229772 w 5351329"/>
                <a:gd name="connsiteY0" fmla="*/ 1216309 h 3120244"/>
                <a:gd name="connsiteX1" fmla="*/ 5232130 w 5351329"/>
                <a:gd name="connsiteY1" fmla="*/ 1221463 h 3120244"/>
                <a:gd name="connsiteX2" fmla="*/ 5239324 w 5351329"/>
                <a:gd name="connsiteY2" fmla="*/ 1237187 h 3120244"/>
                <a:gd name="connsiteX3" fmla="*/ 5189544 w 5351329"/>
                <a:gd name="connsiteY3" fmla="*/ 1237187 h 3120244"/>
                <a:gd name="connsiteX4" fmla="*/ 5177099 w 5351329"/>
                <a:gd name="connsiteY4" fmla="*/ 1264386 h 3120244"/>
                <a:gd name="connsiteX5" fmla="*/ 5276659 w 5351329"/>
                <a:gd name="connsiteY5" fmla="*/ 1291584 h 3120244"/>
                <a:gd name="connsiteX6" fmla="*/ 5226880 w 5351329"/>
                <a:gd name="connsiteY6" fmla="*/ 1291585 h 3120244"/>
                <a:gd name="connsiteX7" fmla="*/ 5214434 w 5351329"/>
                <a:gd name="connsiteY7" fmla="*/ 1291585 h 3120244"/>
                <a:gd name="connsiteX8" fmla="*/ 5189544 w 5351329"/>
                <a:gd name="connsiteY8" fmla="*/ 1291585 h 3120244"/>
                <a:gd name="connsiteX9" fmla="*/ 5127320 w 5351329"/>
                <a:gd name="connsiteY9" fmla="*/ 1264385 h 3120244"/>
                <a:gd name="connsiteX10" fmla="*/ 5139764 w 5351329"/>
                <a:gd name="connsiteY10" fmla="*/ 1264386 h 3120244"/>
                <a:gd name="connsiteX11" fmla="*/ 5102430 w 5351329"/>
                <a:gd name="connsiteY11" fmla="*/ 1237187 h 3120244"/>
                <a:gd name="connsiteX12" fmla="*/ 5065095 w 5351329"/>
                <a:gd name="connsiteY12" fmla="*/ 1291585 h 3120244"/>
                <a:gd name="connsiteX13" fmla="*/ 5077539 w 5351329"/>
                <a:gd name="connsiteY13" fmla="*/ 1209989 h 3120244"/>
                <a:gd name="connsiteX14" fmla="*/ 5015315 w 5351329"/>
                <a:gd name="connsiteY14" fmla="*/ 1291584 h 3120244"/>
                <a:gd name="connsiteX15" fmla="*/ 4940645 w 5351329"/>
                <a:gd name="connsiteY15" fmla="*/ 1318783 h 3120244"/>
                <a:gd name="connsiteX16" fmla="*/ 4865975 w 5351329"/>
                <a:gd name="connsiteY16" fmla="*/ 1318783 h 3120244"/>
                <a:gd name="connsiteX17" fmla="*/ 4928200 w 5351329"/>
                <a:gd name="connsiteY17" fmla="*/ 1291584 h 3120244"/>
                <a:gd name="connsiteX18" fmla="*/ 4803751 w 5351329"/>
                <a:gd name="connsiteY18" fmla="*/ 1318783 h 3120244"/>
                <a:gd name="connsiteX19" fmla="*/ 4816196 w 5351329"/>
                <a:gd name="connsiteY19" fmla="*/ 1318783 h 3120244"/>
                <a:gd name="connsiteX20" fmla="*/ 4778861 w 5351329"/>
                <a:gd name="connsiteY20" fmla="*/ 1345982 h 3120244"/>
                <a:gd name="connsiteX21" fmla="*/ 4990425 w 5351329"/>
                <a:gd name="connsiteY21" fmla="*/ 1345982 h 3120244"/>
                <a:gd name="connsiteX22" fmla="*/ 4803751 w 5351329"/>
                <a:gd name="connsiteY22" fmla="*/ 1373180 h 3120244"/>
                <a:gd name="connsiteX23" fmla="*/ 4791306 w 5351329"/>
                <a:gd name="connsiteY23" fmla="*/ 1373180 h 3120244"/>
                <a:gd name="connsiteX24" fmla="*/ 4915756 w 5351329"/>
                <a:gd name="connsiteY24" fmla="*/ 1400378 h 3120244"/>
                <a:gd name="connsiteX25" fmla="*/ 5052650 w 5351329"/>
                <a:gd name="connsiteY25" fmla="*/ 1400379 h 3120244"/>
                <a:gd name="connsiteX26" fmla="*/ 4915755 w 5351329"/>
                <a:gd name="connsiteY26" fmla="*/ 1454776 h 3120244"/>
                <a:gd name="connsiteX27" fmla="*/ 4965535 w 5351329"/>
                <a:gd name="connsiteY27" fmla="*/ 1454776 h 3120244"/>
                <a:gd name="connsiteX28" fmla="*/ 4953090 w 5351329"/>
                <a:gd name="connsiteY28" fmla="*/ 1509173 h 3120244"/>
                <a:gd name="connsiteX29" fmla="*/ 4990425 w 5351329"/>
                <a:gd name="connsiteY29" fmla="*/ 1509173 h 3120244"/>
                <a:gd name="connsiteX30" fmla="*/ 4890866 w 5351329"/>
                <a:gd name="connsiteY30" fmla="*/ 1536372 h 3120244"/>
                <a:gd name="connsiteX31" fmla="*/ 4828641 w 5351329"/>
                <a:gd name="connsiteY31" fmla="*/ 1563570 h 3120244"/>
                <a:gd name="connsiteX32" fmla="*/ 4923145 w 5351329"/>
                <a:gd name="connsiteY32" fmla="*/ 1563570 h 3120244"/>
                <a:gd name="connsiteX33" fmla="*/ 4947385 w 5351329"/>
                <a:gd name="connsiteY33" fmla="*/ 1585587 h 3120244"/>
                <a:gd name="connsiteX34" fmla="*/ 4917311 w 5351329"/>
                <a:gd name="connsiteY34" fmla="*/ 1583969 h 3120244"/>
                <a:gd name="connsiteX35" fmla="*/ 4803751 w 5351329"/>
                <a:gd name="connsiteY35" fmla="*/ 1617967 h 3120244"/>
                <a:gd name="connsiteX36" fmla="*/ 4828641 w 5351329"/>
                <a:gd name="connsiteY36" fmla="*/ 1617967 h 3120244"/>
                <a:gd name="connsiteX37" fmla="*/ 4816196 w 5351329"/>
                <a:gd name="connsiteY37" fmla="*/ 1645166 h 3120244"/>
                <a:gd name="connsiteX38" fmla="*/ 4828641 w 5351329"/>
                <a:gd name="connsiteY38" fmla="*/ 1645166 h 3120244"/>
                <a:gd name="connsiteX39" fmla="*/ 4841086 w 5351329"/>
                <a:gd name="connsiteY39" fmla="*/ 1645166 h 3120244"/>
                <a:gd name="connsiteX40" fmla="*/ 4841086 w 5351329"/>
                <a:gd name="connsiteY40" fmla="*/ 1617967 h 3120244"/>
                <a:gd name="connsiteX41" fmla="*/ 4865976 w 5351329"/>
                <a:gd name="connsiteY41" fmla="*/ 1617967 h 3120244"/>
                <a:gd name="connsiteX42" fmla="*/ 4878421 w 5351329"/>
                <a:gd name="connsiteY42" fmla="*/ 1617967 h 3120244"/>
                <a:gd name="connsiteX43" fmla="*/ 4853531 w 5351329"/>
                <a:gd name="connsiteY43" fmla="*/ 1645166 h 3120244"/>
                <a:gd name="connsiteX44" fmla="*/ 4965535 w 5351329"/>
                <a:gd name="connsiteY44" fmla="*/ 1672365 h 3120244"/>
                <a:gd name="connsiteX45" fmla="*/ 5027760 w 5351329"/>
                <a:gd name="connsiteY45" fmla="*/ 1617966 h 3120244"/>
                <a:gd name="connsiteX46" fmla="*/ 5040204 w 5351329"/>
                <a:gd name="connsiteY46" fmla="*/ 1617967 h 3120244"/>
                <a:gd name="connsiteX47" fmla="*/ 5002870 w 5351329"/>
                <a:gd name="connsiteY47" fmla="*/ 1753960 h 3120244"/>
                <a:gd name="connsiteX48" fmla="*/ 5027760 w 5351329"/>
                <a:gd name="connsiteY48" fmla="*/ 1753961 h 3120244"/>
                <a:gd name="connsiteX49" fmla="*/ 4990425 w 5351329"/>
                <a:gd name="connsiteY49" fmla="*/ 1835556 h 3120244"/>
                <a:gd name="connsiteX50" fmla="*/ 4940646 w 5351329"/>
                <a:gd name="connsiteY50" fmla="*/ 1835555 h 3120244"/>
                <a:gd name="connsiteX51" fmla="*/ 4890866 w 5351329"/>
                <a:gd name="connsiteY51" fmla="*/ 1808357 h 3120244"/>
                <a:gd name="connsiteX52" fmla="*/ 4841085 w 5351329"/>
                <a:gd name="connsiteY52" fmla="*/ 1862754 h 3120244"/>
                <a:gd name="connsiteX53" fmla="*/ 4841086 w 5351329"/>
                <a:gd name="connsiteY53" fmla="*/ 1944350 h 3120244"/>
                <a:gd name="connsiteX54" fmla="*/ 4878421 w 5351329"/>
                <a:gd name="connsiteY54" fmla="*/ 1862754 h 3120244"/>
                <a:gd name="connsiteX55" fmla="*/ 4965536 w 5351329"/>
                <a:gd name="connsiteY55" fmla="*/ 1862754 h 3120244"/>
                <a:gd name="connsiteX56" fmla="*/ 4890866 w 5351329"/>
                <a:gd name="connsiteY56" fmla="*/ 1917151 h 3120244"/>
                <a:gd name="connsiteX57" fmla="*/ 4940646 w 5351329"/>
                <a:gd name="connsiteY57" fmla="*/ 1917152 h 3120244"/>
                <a:gd name="connsiteX58" fmla="*/ 4903310 w 5351329"/>
                <a:gd name="connsiteY58" fmla="*/ 1944350 h 3120244"/>
                <a:gd name="connsiteX59" fmla="*/ 4915755 w 5351329"/>
                <a:gd name="connsiteY59" fmla="*/ 1998747 h 3120244"/>
                <a:gd name="connsiteX60" fmla="*/ 4953091 w 5351329"/>
                <a:gd name="connsiteY60" fmla="*/ 1998747 h 3120244"/>
                <a:gd name="connsiteX61" fmla="*/ 4940645 w 5351329"/>
                <a:gd name="connsiteY61" fmla="*/ 1971549 h 3120244"/>
                <a:gd name="connsiteX62" fmla="*/ 5002870 w 5351329"/>
                <a:gd name="connsiteY62" fmla="*/ 1971549 h 3120244"/>
                <a:gd name="connsiteX63" fmla="*/ 5065095 w 5351329"/>
                <a:gd name="connsiteY63" fmla="*/ 1808357 h 3120244"/>
                <a:gd name="connsiteX64" fmla="*/ 5089985 w 5351329"/>
                <a:gd name="connsiteY64" fmla="*/ 1808357 h 3120244"/>
                <a:gd name="connsiteX65" fmla="*/ 5052650 w 5351329"/>
                <a:gd name="connsiteY65" fmla="*/ 1835556 h 3120244"/>
                <a:gd name="connsiteX66" fmla="*/ 5089984 w 5351329"/>
                <a:gd name="connsiteY66" fmla="*/ 1917151 h 3120244"/>
                <a:gd name="connsiteX67" fmla="*/ 5052650 w 5351329"/>
                <a:gd name="connsiteY67" fmla="*/ 1944350 h 3120244"/>
                <a:gd name="connsiteX68" fmla="*/ 5164654 w 5351329"/>
                <a:gd name="connsiteY68" fmla="*/ 1998747 h 3120244"/>
                <a:gd name="connsiteX69" fmla="*/ 5189544 w 5351329"/>
                <a:gd name="connsiteY69" fmla="*/ 1998747 h 3120244"/>
                <a:gd name="connsiteX70" fmla="*/ 5152210 w 5351329"/>
                <a:gd name="connsiteY70" fmla="*/ 2053144 h 3120244"/>
                <a:gd name="connsiteX71" fmla="*/ 5177099 w 5351329"/>
                <a:gd name="connsiteY71" fmla="*/ 2053144 h 3120244"/>
                <a:gd name="connsiteX72" fmla="*/ 5152210 w 5351329"/>
                <a:gd name="connsiteY72" fmla="*/ 2080343 h 3120244"/>
                <a:gd name="connsiteX73" fmla="*/ 5177099 w 5351329"/>
                <a:gd name="connsiteY73" fmla="*/ 2107541 h 3120244"/>
                <a:gd name="connsiteX74" fmla="*/ 5052650 w 5351329"/>
                <a:gd name="connsiteY74" fmla="*/ 2107541 h 3120244"/>
                <a:gd name="connsiteX75" fmla="*/ 5065095 w 5351329"/>
                <a:gd name="connsiteY75" fmla="*/ 2161938 h 3120244"/>
                <a:gd name="connsiteX76" fmla="*/ 4915755 w 5351329"/>
                <a:gd name="connsiteY76" fmla="*/ 2134739 h 3120244"/>
                <a:gd name="connsiteX77" fmla="*/ 4890865 w 5351329"/>
                <a:gd name="connsiteY77" fmla="*/ 2189137 h 3120244"/>
                <a:gd name="connsiteX78" fmla="*/ 4828641 w 5351329"/>
                <a:gd name="connsiteY78" fmla="*/ 2216335 h 3120244"/>
                <a:gd name="connsiteX79" fmla="*/ 4841086 w 5351329"/>
                <a:gd name="connsiteY79" fmla="*/ 2243534 h 3120244"/>
                <a:gd name="connsiteX80" fmla="*/ 4691747 w 5351329"/>
                <a:gd name="connsiteY80" fmla="*/ 2270733 h 3120244"/>
                <a:gd name="connsiteX81" fmla="*/ 4828641 w 5351329"/>
                <a:gd name="connsiteY81" fmla="*/ 2270733 h 3120244"/>
                <a:gd name="connsiteX82" fmla="*/ 4704192 w 5351329"/>
                <a:gd name="connsiteY82" fmla="*/ 2297932 h 3120244"/>
                <a:gd name="connsiteX83" fmla="*/ 4729081 w 5351329"/>
                <a:gd name="connsiteY83" fmla="*/ 2325130 h 3120244"/>
                <a:gd name="connsiteX84" fmla="*/ 4828641 w 5351329"/>
                <a:gd name="connsiteY84" fmla="*/ 2325130 h 3120244"/>
                <a:gd name="connsiteX85" fmla="*/ 4890866 w 5351329"/>
                <a:gd name="connsiteY85" fmla="*/ 2433924 h 3120244"/>
                <a:gd name="connsiteX86" fmla="*/ 4915755 w 5351329"/>
                <a:gd name="connsiteY86" fmla="*/ 2406725 h 3120244"/>
                <a:gd name="connsiteX87" fmla="*/ 4953091 w 5351329"/>
                <a:gd name="connsiteY87" fmla="*/ 2461123 h 3120244"/>
                <a:gd name="connsiteX88" fmla="*/ 4963324 w 5351329"/>
                <a:gd name="connsiteY88" fmla="*/ 2459901 h 3120244"/>
                <a:gd name="connsiteX89" fmla="*/ 4965535 w 5351329"/>
                <a:gd name="connsiteY89" fmla="*/ 2457974 h 3120244"/>
                <a:gd name="connsiteX90" fmla="*/ 4965535 w 5351329"/>
                <a:gd name="connsiteY90" fmla="*/ 2464097 h 3120244"/>
                <a:gd name="connsiteX91" fmla="*/ 4965535 w 5351329"/>
                <a:gd name="connsiteY91" fmla="*/ 2542718 h 3120244"/>
                <a:gd name="connsiteX92" fmla="*/ 4940645 w 5351329"/>
                <a:gd name="connsiteY92" fmla="*/ 2515520 h 3120244"/>
                <a:gd name="connsiteX93" fmla="*/ 4953090 w 5351329"/>
                <a:gd name="connsiteY93" fmla="*/ 2569917 h 3120244"/>
                <a:gd name="connsiteX94" fmla="*/ 5002870 w 5351329"/>
                <a:gd name="connsiteY94" fmla="*/ 2597115 h 3120244"/>
                <a:gd name="connsiteX95" fmla="*/ 5015315 w 5351329"/>
                <a:gd name="connsiteY95" fmla="*/ 2515519 h 3120244"/>
                <a:gd name="connsiteX96" fmla="*/ 5002871 w 5351329"/>
                <a:gd name="connsiteY96" fmla="*/ 2515520 h 3120244"/>
                <a:gd name="connsiteX97" fmla="*/ 5052650 w 5351329"/>
                <a:gd name="connsiteY97" fmla="*/ 2488322 h 3120244"/>
                <a:gd name="connsiteX98" fmla="*/ 5002870 w 5351329"/>
                <a:gd name="connsiteY98" fmla="*/ 2488321 h 3120244"/>
                <a:gd name="connsiteX99" fmla="*/ 5037410 w 5351329"/>
                <a:gd name="connsiteY99" fmla="*/ 2424733 h 3120244"/>
                <a:gd name="connsiteX100" fmla="*/ 5027760 w 5351329"/>
                <a:gd name="connsiteY100" fmla="*/ 2406725 h 3120244"/>
                <a:gd name="connsiteX101" fmla="*/ 5052650 w 5351329"/>
                <a:gd name="connsiteY101" fmla="*/ 2406725 h 3120244"/>
                <a:gd name="connsiteX102" fmla="*/ 5065095 w 5351329"/>
                <a:gd name="connsiteY102" fmla="*/ 2569917 h 3120244"/>
                <a:gd name="connsiteX103" fmla="*/ 5127320 w 5351329"/>
                <a:gd name="connsiteY103" fmla="*/ 2569917 h 3120244"/>
                <a:gd name="connsiteX104" fmla="*/ 5195572 w 5351329"/>
                <a:gd name="connsiteY104" fmla="*/ 2585216 h 3120244"/>
                <a:gd name="connsiteX105" fmla="*/ 5207398 w 5351329"/>
                <a:gd name="connsiteY105" fmla="*/ 2575623 h 3120244"/>
                <a:gd name="connsiteX106" fmla="*/ 5213268 w 5351329"/>
                <a:gd name="connsiteY106" fmla="*/ 2581816 h 3120244"/>
                <a:gd name="connsiteX107" fmla="*/ 5251769 w 5351329"/>
                <a:gd name="connsiteY107" fmla="*/ 2597116 h 3120244"/>
                <a:gd name="connsiteX108" fmla="*/ 5264214 w 5351329"/>
                <a:gd name="connsiteY108" fmla="*/ 2569916 h 3120244"/>
                <a:gd name="connsiteX109" fmla="*/ 5351329 w 5351329"/>
                <a:gd name="connsiteY109" fmla="*/ 2597115 h 3120244"/>
                <a:gd name="connsiteX110" fmla="*/ 5351329 w 5351329"/>
                <a:gd name="connsiteY110" fmla="*/ 2624314 h 3120244"/>
                <a:gd name="connsiteX111" fmla="*/ 5326439 w 5351329"/>
                <a:gd name="connsiteY111" fmla="*/ 2597115 h 3120244"/>
                <a:gd name="connsiteX112" fmla="*/ 5289104 w 5351329"/>
                <a:gd name="connsiteY112" fmla="*/ 2624314 h 3120244"/>
                <a:gd name="connsiteX113" fmla="*/ 5114875 w 5351329"/>
                <a:gd name="connsiteY113" fmla="*/ 2624314 h 3120244"/>
                <a:gd name="connsiteX114" fmla="*/ 5201990 w 5351329"/>
                <a:gd name="connsiteY114" fmla="*/ 2651513 h 3120244"/>
                <a:gd name="connsiteX115" fmla="*/ 5189545 w 5351329"/>
                <a:gd name="connsiteY115" fmla="*/ 2651512 h 3120244"/>
                <a:gd name="connsiteX116" fmla="*/ 5264214 w 5351329"/>
                <a:gd name="connsiteY116" fmla="*/ 2678711 h 3120244"/>
                <a:gd name="connsiteX117" fmla="*/ 5139764 w 5351329"/>
                <a:gd name="connsiteY117" fmla="*/ 2705909 h 3120244"/>
                <a:gd name="connsiteX118" fmla="*/ 5139764 w 5351329"/>
                <a:gd name="connsiteY118" fmla="*/ 2651512 h 3120244"/>
                <a:gd name="connsiteX119" fmla="*/ 5089985 w 5351329"/>
                <a:gd name="connsiteY119" fmla="*/ 2705909 h 3120244"/>
                <a:gd name="connsiteX120" fmla="*/ 5065095 w 5351329"/>
                <a:gd name="connsiteY120" fmla="*/ 2678711 h 3120244"/>
                <a:gd name="connsiteX121" fmla="*/ 5027760 w 5351329"/>
                <a:gd name="connsiteY121" fmla="*/ 2705910 h 3120244"/>
                <a:gd name="connsiteX122" fmla="*/ 5276659 w 5351329"/>
                <a:gd name="connsiteY122" fmla="*/ 2733108 h 3120244"/>
                <a:gd name="connsiteX123" fmla="*/ 5276659 w 5351329"/>
                <a:gd name="connsiteY123" fmla="*/ 2760307 h 3120244"/>
                <a:gd name="connsiteX124" fmla="*/ 5102430 w 5351329"/>
                <a:gd name="connsiteY124" fmla="*/ 2787506 h 3120244"/>
                <a:gd name="connsiteX125" fmla="*/ 5102430 w 5351329"/>
                <a:gd name="connsiteY125" fmla="*/ 2760307 h 3120244"/>
                <a:gd name="connsiteX126" fmla="*/ 5015314 w 5351329"/>
                <a:gd name="connsiteY126" fmla="*/ 2787505 h 3120244"/>
                <a:gd name="connsiteX127" fmla="*/ 5027760 w 5351329"/>
                <a:gd name="connsiteY127" fmla="*/ 2814703 h 3120244"/>
                <a:gd name="connsiteX128" fmla="*/ 5127320 w 5351329"/>
                <a:gd name="connsiteY128" fmla="*/ 2787506 h 3120244"/>
                <a:gd name="connsiteX129" fmla="*/ 5127320 w 5351329"/>
                <a:gd name="connsiteY129" fmla="*/ 2841902 h 3120244"/>
                <a:gd name="connsiteX130" fmla="*/ 5114875 w 5351329"/>
                <a:gd name="connsiteY130" fmla="*/ 2841902 h 3120244"/>
                <a:gd name="connsiteX131" fmla="*/ 5127320 w 5351329"/>
                <a:gd name="connsiteY131" fmla="*/ 2814704 h 3120244"/>
                <a:gd name="connsiteX132" fmla="*/ 5015315 w 5351329"/>
                <a:gd name="connsiteY132" fmla="*/ 2869101 h 3120244"/>
                <a:gd name="connsiteX133" fmla="*/ 5089985 w 5351329"/>
                <a:gd name="connsiteY133" fmla="*/ 2841902 h 3120244"/>
                <a:gd name="connsiteX134" fmla="*/ 5065095 w 5351329"/>
                <a:gd name="connsiteY134" fmla="*/ 2896300 h 3120244"/>
                <a:gd name="connsiteX135" fmla="*/ 5127320 w 5351329"/>
                <a:gd name="connsiteY135" fmla="*/ 2896299 h 3120244"/>
                <a:gd name="connsiteX136" fmla="*/ 5152210 w 5351329"/>
                <a:gd name="connsiteY136" fmla="*/ 2923498 h 3120244"/>
                <a:gd name="connsiteX137" fmla="*/ 5139764 w 5351329"/>
                <a:gd name="connsiteY137" fmla="*/ 2950696 h 3120244"/>
                <a:gd name="connsiteX138" fmla="*/ 5102430 w 5351329"/>
                <a:gd name="connsiteY138" fmla="*/ 2923498 h 3120244"/>
                <a:gd name="connsiteX139" fmla="*/ 5077540 w 5351329"/>
                <a:gd name="connsiteY139" fmla="*/ 2950697 h 3120244"/>
                <a:gd name="connsiteX140" fmla="*/ 5077540 w 5351329"/>
                <a:gd name="connsiteY140" fmla="*/ 2923498 h 3120244"/>
                <a:gd name="connsiteX141" fmla="*/ 5027760 w 5351329"/>
                <a:gd name="connsiteY141" fmla="*/ 2950696 h 3120244"/>
                <a:gd name="connsiteX142" fmla="*/ 5052650 w 5351329"/>
                <a:gd name="connsiteY142" fmla="*/ 3005094 h 3120244"/>
                <a:gd name="connsiteX143" fmla="*/ 4965535 w 5351329"/>
                <a:gd name="connsiteY143" fmla="*/ 3005095 h 3120244"/>
                <a:gd name="connsiteX144" fmla="*/ 4990426 w 5351329"/>
                <a:gd name="connsiteY144" fmla="*/ 3059491 h 3120244"/>
                <a:gd name="connsiteX145" fmla="*/ 5027760 w 5351329"/>
                <a:gd name="connsiteY145" fmla="*/ 3032292 h 3120244"/>
                <a:gd name="connsiteX146" fmla="*/ 5052649 w 5351329"/>
                <a:gd name="connsiteY146" fmla="*/ 3086690 h 3120244"/>
                <a:gd name="connsiteX147" fmla="*/ 5041761 w 5351329"/>
                <a:gd name="connsiteY147" fmla="*/ 3103688 h 3120244"/>
                <a:gd name="connsiteX148" fmla="*/ 5041072 w 5351329"/>
                <a:gd name="connsiteY148" fmla="*/ 3120244 h 3120244"/>
                <a:gd name="connsiteX149" fmla="*/ 370611 w 5351329"/>
                <a:gd name="connsiteY149" fmla="*/ 1852147 h 3120244"/>
                <a:gd name="connsiteX150" fmla="*/ 371404 w 5351329"/>
                <a:gd name="connsiteY150" fmla="*/ 1851280 h 3120244"/>
                <a:gd name="connsiteX151" fmla="*/ 385794 w 5351329"/>
                <a:gd name="connsiteY151" fmla="*/ 1835555 h 3120244"/>
                <a:gd name="connsiteX152" fmla="*/ 348460 w 5351329"/>
                <a:gd name="connsiteY152" fmla="*/ 1808357 h 3120244"/>
                <a:gd name="connsiteX153" fmla="*/ 398239 w 5351329"/>
                <a:gd name="connsiteY153" fmla="*/ 1808357 h 3120244"/>
                <a:gd name="connsiteX154" fmla="*/ 410684 w 5351329"/>
                <a:gd name="connsiteY154" fmla="*/ 1808357 h 3120244"/>
                <a:gd name="connsiteX155" fmla="*/ 410684 w 5351329"/>
                <a:gd name="connsiteY155" fmla="*/ 1781159 h 3120244"/>
                <a:gd name="connsiteX156" fmla="*/ 360904 w 5351329"/>
                <a:gd name="connsiteY156" fmla="*/ 1753960 h 3120244"/>
                <a:gd name="connsiteX157" fmla="*/ 398239 w 5351329"/>
                <a:gd name="connsiteY157" fmla="*/ 1753960 h 3120244"/>
                <a:gd name="connsiteX158" fmla="*/ 286234 w 5351329"/>
                <a:gd name="connsiteY158" fmla="*/ 1699563 h 3120244"/>
                <a:gd name="connsiteX159" fmla="*/ 161785 w 5351329"/>
                <a:gd name="connsiteY159" fmla="*/ 1645166 h 3120244"/>
                <a:gd name="connsiteX160" fmla="*/ 49781 w 5351329"/>
                <a:gd name="connsiteY160" fmla="*/ 1563570 h 3120244"/>
                <a:gd name="connsiteX161" fmla="*/ 62226 w 5351329"/>
                <a:gd name="connsiteY161" fmla="*/ 1536371 h 3120244"/>
                <a:gd name="connsiteX162" fmla="*/ 24891 w 5351329"/>
                <a:gd name="connsiteY162" fmla="*/ 1509172 h 3120244"/>
                <a:gd name="connsiteX163" fmla="*/ 62225 w 5351329"/>
                <a:gd name="connsiteY163" fmla="*/ 1481975 h 3120244"/>
                <a:gd name="connsiteX164" fmla="*/ 45631 w 5351329"/>
                <a:gd name="connsiteY164" fmla="*/ 1472908 h 3120244"/>
                <a:gd name="connsiteX165" fmla="*/ 51142 w 5351329"/>
                <a:gd name="connsiteY165" fmla="*/ 1470500 h 3120244"/>
                <a:gd name="connsiteX166" fmla="*/ 87115 w 5351329"/>
                <a:gd name="connsiteY166" fmla="*/ 1454775 h 3120244"/>
                <a:gd name="connsiteX167" fmla="*/ 24891 w 5351329"/>
                <a:gd name="connsiteY167" fmla="*/ 1400379 h 3120244"/>
                <a:gd name="connsiteX168" fmla="*/ 99561 w 5351329"/>
                <a:gd name="connsiteY168" fmla="*/ 1427577 h 3120244"/>
                <a:gd name="connsiteX169" fmla="*/ 112005 w 5351329"/>
                <a:gd name="connsiteY169" fmla="*/ 1400379 h 3120244"/>
                <a:gd name="connsiteX170" fmla="*/ 74670 w 5351329"/>
                <a:gd name="connsiteY170" fmla="*/ 1373180 h 3120244"/>
                <a:gd name="connsiteX171" fmla="*/ 99560 w 5351329"/>
                <a:gd name="connsiteY171" fmla="*/ 1373181 h 3120244"/>
                <a:gd name="connsiteX172" fmla="*/ 112005 w 5351329"/>
                <a:gd name="connsiteY172" fmla="*/ 1373181 h 3120244"/>
                <a:gd name="connsiteX173" fmla="*/ 49781 w 5351329"/>
                <a:gd name="connsiteY173" fmla="*/ 1291585 h 3120244"/>
                <a:gd name="connsiteX174" fmla="*/ 74670 w 5351329"/>
                <a:gd name="connsiteY174" fmla="*/ 1291584 h 3120244"/>
                <a:gd name="connsiteX175" fmla="*/ 37336 w 5351329"/>
                <a:gd name="connsiteY175" fmla="*/ 1264386 h 3120244"/>
                <a:gd name="connsiteX176" fmla="*/ 49781 w 5351329"/>
                <a:gd name="connsiteY176" fmla="*/ 1101194 h 3120244"/>
                <a:gd name="connsiteX177" fmla="*/ 74670 w 5351329"/>
                <a:gd name="connsiteY177" fmla="*/ 1073996 h 3120244"/>
                <a:gd name="connsiteX178" fmla="*/ 37335 w 5351329"/>
                <a:gd name="connsiteY178" fmla="*/ 1046798 h 3120244"/>
                <a:gd name="connsiteX179" fmla="*/ 87115 w 5351329"/>
                <a:gd name="connsiteY179" fmla="*/ 1019599 h 3120244"/>
                <a:gd name="connsiteX180" fmla="*/ 37336 w 5351329"/>
                <a:gd name="connsiteY180" fmla="*/ 992401 h 3120244"/>
                <a:gd name="connsiteX181" fmla="*/ 99560 w 5351329"/>
                <a:gd name="connsiteY181" fmla="*/ 965202 h 3120244"/>
                <a:gd name="connsiteX182" fmla="*/ 49780 w 5351329"/>
                <a:gd name="connsiteY182" fmla="*/ 938004 h 3120244"/>
                <a:gd name="connsiteX183" fmla="*/ 74671 w 5351329"/>
                <a:gd name="connsiteY183" fmla="*/ 910805 h 3120244"/>
                <a:gd name="connsiteX184" fmla="*/ 74670 w 5351329"/>
                <a:gd name="connsiteY184" fmla="*/ 883606 h 3120244"/>
                <a:gd name="connsiteX185" fmla="*/ 99561 w 5351329"/>
                <a:gd name="connsiteY185" fmla="*/ 856407 h 3120244"/>
                <a:gd name="connsiteX186" fmla="*/ 49781 w 5351329"/>
                <a:gd name="connsiteY186" fmla="*/ 829209 h 3120244"/>
                <a:gd name="connsiteX187" fmla="*/ 99560 w 5351329"/>
                <a:gd name="connsiteY187" fmla="*/ 802010 h 3120244"/>
                <a:gd name="connsiteX188" fmla="*/ 49780 w 5351329"/>
                <a:gd name="connsiteY188" fmla="*/ 774812 h 3120244"/>
                <a:gd name="connsiteX189" fmla="*/ 74671 w 5351329"/>
                <a:gd name="connsiteY189" fmla="*/ 774812 h 3120244"/>
                <a:gd name="connsiteX190" fmla="*/ 24891 w 5351329"/>
                <a:gd name="connsiteY190" fmla="*/ 720415 h 3120244"/>
                <a:gd name="connsiteX191" fmla="*/ 74671 w 5351329"/>
                <a:gd name="connsiteY191" fmla="*/ 693216 h 3120244"/>
                <a:gd name="connsiteX192" fmla="*/ 0 w 5351329"/>
                <a:gd name="connsiteY192" fmla="*/ 666017 h 3120244"/>
                <a:gd name="connsiteX193" fmla="*/ 124450 w 5351329"/>
                <a:gd name="connsiteY193" fmla="*/ 666017 h 3120244"/>
                <a:gd name="connsiteX194" fmla="*/ 24890 w 5351329"/>
                <a:gd name="connsiteY194" fmla="*/ 611621 h 3120244"/>
                <a:gd name="connsiteX195" fmla="*/ 62225 w 5351329"/>
                <a:gd name="connsiteY195" fmla="*/ 584422 h 3120244"/>
                <a:gd name="connsiteX196" fmla="*/ 37336 w 5351329"/>
                <a:gd name="connsiteY196" fmla="*/ 584422 h 3120244"/>
                <a:gd name="connsiteX197" fmla="*/ 87116 w 5351329"/>
                <a:gd name="connsiteY197" fmla="*/ 557223 h 3120244"/>
                <a:gd name="connsiteX198" fmla="*/ 24891 w 5351329"/>
                <a:gd name="connsiteY198" fmla="*/ 530024 h 3120244"/>
                <a:gd name="connsiteX199" fmla="*/ 62226 w 5351329"/>
                <a:gd name="connsiteY199" fmla="*/ 475628 h 3120244"/>
                <a:gd name="connsiteX200" fmla="*/ 460464 w 5351329"/>
                <a:gd name="connsiteY200" fmla="*/ 502826 h 3120244"/>
                <a:gd name="connsiteX201" fmla="*/ 547579 w 5351329"/>
                <a:gd name="connsiteY201" fmla="*/ 502826 h 3120244"/>
                <a:gd name="connsiteX202" fmla="*/ 672027 w 5351329"/>
                <a:gd name="connsiteY202" fmla="*/ 557223 h 3120244"/>
                <a:gd name="connsiteX203" fmla="*/ 696917 w 5351329"/>
                <a:gd name="connsiteY203" fmla="*/ 584422 h 3120244"/>
                <a:gd name="connsiteX204" fmla="*/ 709362 w 5351329"/>
                <a:gd name="connsiteY204" fmla="*/ 584422 h 3120244"/>
                <a:gd name="connsiteX205" fmla="*/ 696918 w 5351329"/>
                <a:gd name="connsiteY205" fmla="*/ 502826 h 3120244"/>
                <a:gd name="connsiteX206" fmla="*/ 746698 w 5351329"/>
                <a:gd name="connsiteY206" fmla="*/ 530025 h 3120244"/>
                <a:gd name="connsiteX207" fmla="*/ 759143 w 5351329"/>
                <a:gd name="connsiteY207" fmla="*/ 666017 h 3120244"/>
                <a:gd name="connsiteX208" fmla="*/ 784032 w 5351329"/>
                <a:gd name="connsiteY208" fmla="*/ 666018 h 3120244"/>
                <a:gd name="connsiteX209" fmla="*/ 808923 w 5351329"/>
                <a:gd name="connsiteY209" fmla="*/ 475628 h 3120244"/>
                <a:gd name="connsiteX210" fmla="*/ 709362 w 5351329"/>
                <a:gd name="connsiteY210" fmla="*/ 312436 h 3120244"/>
                <a:gd name="connsiteX211" fmla="*/ 771588 w 5351329"/>
                <a:gd name="connsiteY211" fmla="*/ 312437 h 3120244"/>
                <a:gd name="connsiteX212" fmla="*/ 759143 w 5351329"/>
                <a:gd name="connsiteY212" fmla="*/ 285238 h 3120244"/>
                <a:gd name="connsiteX213" fmla="*/ 808923 w 5351329"/>
                <a:gd name="connsiteY213" fmla="*/ 258039 h 3120244"/>
                <a:gd name="connsiteX214" fmla="*/ 721808 w 5351329"/>
                <a:gd name="connsiteY214" fmla="*/ 203641 h 3120244"/>
                <a:gd name="connsiteX215" fmla="*/ 846257 w 5351329"/>
                <a:gd name="connsiteY215" fmla="*/ 230840 h 3120244"/>
                <a:gd name="connsiteX216" fmla="*/ 784033 w 5351329"/>
                <a:gd name="connsiteY216" fmla="*/ 176444 h 3120244"/>
                <a:gd name="connsiteX217" fmla="*/ 784032 w 5351329"/>
                <a:gd name="connsiteY217" fmla="*/ 149245 h 3120244"/>
                <a:gd name="connsiteX218" fmla="*/ 721808 w 5351329"/>
                <a:gd name="connsiteY218" fmla="*/ 94848 h 3120244"/>
                <a:gd name="connsiteX219" fmla="*/ 771588 w 5351329"/>
                <a:gd name="connsiteY219" fmla="*/ 94847 h 3120244"/>
                <a:gd name="connsiteX220" fmla="*/ 734252 w 5351329"/>
                <a:gd name="connsiteY220" fmla="*/ 40451 h 3120244"/>
                <a:gd name="connsiteX221" fmla="*/ 759143 w 5351329"/>
                <a:gd name="connsiteY221" fmla="*/ 40451 h 3120244"/>
                <a:gd name="connsiteX222" fmla="*/ 734253 w 5351329"/>
                <a:gd name="connsiteY222" fmla="*/ 13252 h 3120244"/>
                <a:gd name="connsiteX223" fmla="*/ 759143 w 5351329"/>
                <a:gd name="connsiteY223" fmla="*/ 13252 h 3120244"/>
                <a:gd name="connsiteX224" fmla="*/ 754476 w 5351329"/>
                <a:gd name="connsiteY224" fmla="*/ 6452 h 3120244"/>
                <a:gd name="connsiteX225" fmla="*/ 750047 w 5351329"/>
                <a:gd name="connsiteY225" fmla="*/ 0 h 3120244"/>
                <a:gd name="connsiteX226" fmla="*/ 3840110 w 5351329"/>
                <a:gd name="connsiteY226" fmla="*/ 838996 h 3120244"/>
                <a:gd name="connsiteX227" fmla="*/ 4966520 w 5351329"/>
                <a:gd name="connsiteY227" fmla="*/ 1144833 h 3120244"/>
                <a:gd name="connsiteX228" fmla="*/ 4965536 w 5351329"/>
                <a:gd name="connsiteY228" fmla="*/ 1155592 h 3120244"/>
                <a:gd name="connsiteX229" fmla="*/ 4990425 w 5351329"/>
                <a:gd name="connsiteY229" fmla="*/ 1182790 h 3120244"/>
                <a:gd name="connsiteX230" fmla="*/ 4940645 w 5351329"/>
                <a:gd name="connsiteY230" fmla="*/ 1237188 h 3120244"/>
                <a:gd name="connsiteX231" fmla="*/ 4977980 w 5351329"/>
                <a:gd name="connsiteY231" fmla="*/ 1264386 h 3120244"/>
                <a:gd name="connsiteX232" fmla="*/ 4990425 w 5351329"/>
                <a:gd name="connsiteY232" fmla="*/ 1237187 h 3120244"/>
                <a:gd name="connsiteX233" fmla="*/ 5072873 w 5351329"/>
                <a:gd name="connsiteY233" fmla="*/ 1199789 h 3120244"/>
                <a:gd name="connsiteX234" fmla="*/ 5083961 w 5351329"/>
                <a:gd name="connsiteY234" fmla="*/ 1176719 h 3120244"/>
                <a:gd name="connsiteX235" fmla="*/ 5229772 w 5351329"/>
                <a:gd name="connsiteY235" fmla="*/ 1216309 h 312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</a:cxnLst>
              <a:rect l="l" t="t" r="r" b="b"/>
              <a:pathLst>
                <a:path w="5351329" h="3120244">
                  <a:moveTo>
                    <a:pt x="5229772" y="1216309"/>
                  </a:moveTo>
                  <a:lnTo>
                    <a:pt x="5232130" y="1221463"/>
                  </a:lnTo>
                  <a:cubicBezTo>
                    <a:pt x="5233880" y="1225288"/>
                    <a:pt x="5236213" y="1230388"/>
                    <a:pt x="5239324" y="1237187"/>
                  </a:cubicBezTo>
                  <a:cubicBezTo>
                    <a:pt x="5226879" y="1237187"/>
                    <a:pt x="5201989" y="1237187"/>
                    <a:pt x="5189544" y="1237187"/>
                  </a:cubicBezTo>
                  <a:cubicBezTo>
                    <a:pt x="5177099" y="1237187"/>
                    <a:pt x="5177099" y="1237187"/>
                    <a:pt x="5177099" y="1264386"/>
                  </a:cubicBezTo>
                  <a:cubicBezTo>
                    <a:pt x="5201989" y="1291585"/>
                    <a:pt x="5251769" y="1237188"/>
                    <a:pt x="5276659" y="1291584"/>
                  </a:cubicBezTo>
                  <a:cubicBezTo>
                    <a:pt x="5264214" y="1291584"/>
                    <a:pt x="5239324" y="1264386"/>
                    <a:pt x="5226880" y="1291585"/>
                  </a:cubicBezTo>
                  <a:cubicBezTo>
                    <a:pt x="5226880" y="1291585"/>
                    <a:pt x="5226880" y="1291585"/>
                    <a:pt x="5214434" y="1291585"/>
                  </a:cubicBezTo>
                  <a:cubicBezTo>
                    <a:pt x="5201989" y="1291585"/>
                    <a:pt x="5189545" y="1264386"/>
                    <a:pt x="5189544" y="1291585"/>
                  </a:cubicBezTo>
                  <a:cubicBezTo>
                    <a:pt x="5152209" y="1318783"/>
                    <a:pt x="5139765" y="1291584"/>
                    <a:pt x="5127320" y="1264385"/>
                  </a:cubicBezTo>
                  <a:cubicBezTo>
                    <a:pt x="5127320" y="1264385"/>
                    <a:pt x="5127320" y="1264385"/>
                    <a:pt x="5139764" y="1264386"/>
                  </a:cubicBezTo>
                  <a:cubicBezTo>
                    <a:pt x="5127320" y="1264385"/>
                    <a:pt x="5114875" y="1237187"/>
                    <a:pt x="5102430" y="1237187"/>
                  </a:cubicBezTo>
                  <a:cubicBezTo>
                    <a:pt x="5102430" y="1264386"/>
                    <a:pt x="5077540" y="1291585"/>
                    <a:pt x="5065095" y="1291585"/>
                  </a:cubicBezTo>
                  <a:cubicBezTo>
                    <a:pt x="5065095" y="1264386"/>
                    <a:pt x="5102430" y="1237187"/>
                    <a:pt x="5077539" y="1209989"/>
                  </a:cubicBezTo>
                  <a:cubicBezTo>
                    <a:pt x="5065095" y="1237187"/>
                    <a:pt x="5040205" y="1264386"/>
                    <a:pt x="5015315" y="1291584"/>
                  </a:cubicBezTo>
                  <a:cubicBezTo>
                    <a:pt x="4990426" y="1291584"/>
                    <a:pt x="4928201" y="1264386"/>
                    <a:pt x="4940645" y="1318783"/>
                  </a:cubicBezTo>
                  <a:cubicBezTo>
                    <a:pt x="4940645" y="1318783"/>
                    <a:pt x="4940645" y="1318783"/>
                    <a:pt x="4865975" y="1318783"/>
                  </a:cubicBezTo>
                  <a:cubicBezTo>
                    <a:pt x="4865975" y="1318783"/>
                    <a:pt x="4865975" y="1318783"/>
                    <a:pt x="4928200" y="1291584"/>
                  </a:cubicBezTo>
                  <a:cubicBezTo>
                    <a:pt x="4890866" y="1291585"/>
                    <a:pt x="4841086" y="1291585"/>
                    <a:pt x="4803751" y="1318783"/>
                  </a:cubicBezTo>
                  <a:cubicBezTo>
                    <a:pt x="4803751" y="1318783"/>
                    <a:pt x="4803751" y="1318783"/>
                    <a:pt x="4816196" y="1318783"/>
                  </a:cubicBezTo>
                  <a:cubicBezTo>
                    <a:pt x="4803751" y="1345982"/>
                    <a:pt x="4778861" y="1318783"/>
                    <a:pt x="4778861" y="1345982"/>
                  </a:cubicBezTo>
                  <a:cubicBezTo>
                    <a:pt x="4778861" y="1345982"/>
                    <a:pt x="4778861" y="1345982"/>
                    <a:pt x="4990425" y="1345982"/>
                  </a:cubicBezTo>
                  <a:cubicBezTo>
                    <a:pt x="4953090" y="1373181"/>
                    <a:pt x="4865976" y="1373180"/>
                    <a:pt x="4803751" y="1373180"/>
                  </a:cubicBezTo>
                  <a:cubicBezTo>
                    <a:pt x="4803751" y="1373180"/>
                    <a:pt x="4791306" y="1373180"/>
                    <a:pt x="4791306" y="1373180"/>
                  </a:cubicBezTo>
                  <a:cubicBezTo>
                    <a:pt x="4828641" y="1427577"/>
                    <a:pt x="4890866" y="1345981"/>
                    <a:pt x="4915756" y="1400378"/>
                  </a:cubicBezTo>
                  <a:cubicBezTo>
                    <a:pt x="4953090" y="1373181"/>
                    <a:pt x="5002870" y="1400379"/>
                    <a:pt x="5052650" y="1400379"/>
                  </a:cubicBezTo>
                  <a:cubicBezTo>
                    <a:pt x="5015315" y="1427577"/>
                    <a:pt x="4953090" y="1400379"/>
                    <a:pt x="4915755" y="1454776"/>
                  </a:cubicBezTo>
                  <a:cubicBezTo>
                    <a:pt x="4915755" y="1454776"/>
                    <a:pt x="4915755" y="1454776"/>
                    <a:pt x="4965535" y="1454776"/>
                  </a:cubicBezTo>
                  <a:cubicBezTo>
                    <a:pt x="4965535" y="1481974"/>
                    <a:pt x="4940645" y="1481974"/>
                    <a:pt x="4953090" y="1509173"/>
                  </a:cubicBezTo>
                  <a:cubicBezTo>
                    <a:pt x="4965535" y="1509173"/>
                    <a:pt x="4977980" y="1509173"/>
                    <a:pt x="4990425" y="1509173"/>
                  </a:cubicBezTo>
                  <a:cubicBezTo>
                    <a:pt x="4977980" y="1536372"/>
                    <a:pt x="4915755" y="1509173"/>
                    <a:pt x="4890866" y="1536372"/>
                  </a:cubicBezTo>
                  <a:cubicBezTo>
                    <a:pt x="4865976" y="1536372"/>
                    <a:pt x="4841086" y="1536372"/>
                    <a:pt x="4828641" y="1563570"/>
                  </a:cubicBezTo>
                  <a:cubicBezTo>
                    <a:pt x="4856642" y="1563570"/>
                    <a:pt x="4891643" y="1548271"/>
                    <a:pt x="4923145" y="1563570"/>
                  </a:cubicBezTo>
                  <a:lnTo>
                    <a:pt x="4947385" y="1585587"/>
                  </a:lnTo>
                  <a:lnTo>
                    <a:pt x="4917311" y="1583969"/>
                  </a:lnTo>
                  <a:cubicBezTo>
                    <a:pt x="4875310" y="1583969"/>
                    <a:pt x="4834864" y="1590769"/>
                    <a:pt x="4803751" y="1617967"/>
                  </a:cubicBezTo>
                  <a:cubicBezTo>
                    <a:pt x="4803751" y="1617967"/>
                    <a:pt x="4803751" y="1617967"/>
                    <a:pt x="4828641" y="1617967"/>
                  </a:cubicBezTo>
                  <a:cubicBezTo>
                    <a:pt x="4816196" y="1617967"/>
                    <a:pt x="4816196" y="1645166"/>
                    <a:pt x="4816196" y="1645166"/>
                  </a:cubicBezTo>
                  <a:cubicBezTo>
                    <a:pt x="4816196" y="1645166"/>
                    <a:pt x="4828641" y="1645166"/>
                    <a:pt x="4828641" y="1645166"/>
                  </a:cubicBezTo>
                  <a:cubicBezTo>
                    <a:pt x="4828641" y="1645166"/>
                    <a:pt x="4828641" y="1645166"/>
                    <a:pt x="4841086" y="1645166"/>
                  </a:cubicBezTo>
                  <a:cubicBezTo>
                    <a:pt x="4841086" y="1645166"/>
                    <a:pt x="4841086" y="1645166"/>
                    <a:pt x="4841086" y="1617967"/>
                  </a:cubicBezTo>
                  <a:cubicBezTo>
                    <a:pt x="4841086" y="1617967"/>
                    <a:pt x="4865976" y="1617967"/>
                    <a:pt x="4865976" y="1617967"/>
                  </a:cubicBezTo>
                  <a:cubicBezTo>
                    <a:pt x="4865976" y="1617967"/>
                    <a:pt x="4865976" y="1617967"/>
                    <a:pt x="4878421" y="1617967"/>
                  </a:cubicBezTo>
                  <a:cubicBezTo>
                    <a:pt x="4878421" y="1617967"/>
                    <a:pt x="4878421" y="1617967"/>
                    <a:pt x="4853531" y="1645166"/>
                  </a:cubicBezTo>
                  <a:cubicBezTo>
                    <a:pt x="4890866" y="1672365"/>
                    <a:pt x="4928200" y="1672365"/>
                    <a:pt x="4965535" y="1672365"/>
                  </a:cubicBezTo>
                  <a:cubicBezTo>
                    <a:pt x="4965536" y="1645166"/>
                    <a:pt x="5002870" y="1617967"/>
                    <a:pt x="5027760" y="1617966"/>
                  </a:cubicBezTo>
                  <a:cubicBezTo>
                    <a:pt x="5027760" y="1617966"/>
                    <a:pt x="5040204" y="1617967"/>
                    <a:pt x="5040204" y="1617967"/>
                  </a:cubicBezTo>
                  <a:cubicBezTo>
                    <a:pt x="5002870" y="1645166"/>
                    <a:pt x="5015315" y="1699563"/>
                    <a:pt x="5002870" y="1753960"/>
                  </a:cubicBezTo>
                  <a:cubicBezTo>
                    <a:pt x="5002870" y="1753960"/>
                    <a:pt x="5015315" y="1753961"/>
                    <a:pt x="5027760" y="1753961"/>
                  </a:cubicBezTo>
                  <a:cubicBezTo>
                    <a:pt x="4965535" y="1753960"/>
                    <a:pt x="5015315" y="1808357"/>
                    <a:pt x="4990425" y="1835556"/>
                  </a:cubicBezTo>
                  <a:cubicBezTo>
                    <a:pt x="4990425" y="1835556"/>
                    <a:pt x="4990425" y="1835556"/>
                    <a:pt x="4940646" y="1835555"/>
                  </a:cubicBezTo>
                  <a:cubicBezTo>
                    <a:pt x="4928200" y="1808357"/>
                    <a:pt x="4903310" y="1835555"/>
                    <a:pt x="4890866" y="1808357"/>
                  </a:cubicBezTo>
                  <a:cubicBezTo>
                    <a:pt x="4890866" y="1835556"/>
                    <a:pt x="4841086" y="1835556"/>
                    <a:pt x="4841085" y="1862754"/>
                  </a:cubicBezTo>
                  <a:cubicBezTo>
                    <a:pt x="4841085" y="1862754"/>
                    <a:pt x="4841085" y="1862754"/>
                    <a:pt x="4841086" y="1944350"/>
                  </a:cubicBezTo>
                  <a:cubicBezTo>
                    <a:pt x="4865976" y="1917151"/>
                    <a:pt x="4878420" y="1889953"/>
                    <a:pt x="4878421" y="1862754"/>
                  </a:cubicBezTo>
                  <a:cubicBezTo>
                    <a:pt x="4878421" y="1862754"/>
                    <a:pt x="4878421" y="1862754"/>
                    <a:pt x="4965536" y="1862754"/>
                  </a:cubicBezTo>
                  <a:cubicBezTo>
                    <a:pt x="4953090" y="1889952"/>
                    <a:pt x="4928201" y="1889953"/>
                    <a:pt x="4890866" y="1917151"/>
                  </a:cubicBezTo>
                  <a:cubicBezTo>
                    <a:pt x="4903310" y="1917152"/>
                    <a:pt x="4928200" y="1917152"/>
                    <a:pt x="4940646" y="1917152"/>
                  </a:cubicBezTo>
                  <a:cubicBezTo>
                    <a:pt x="4940646" y="1917152"/>
                    <a:pt x="4940646" y="1917152"/>
                    <a:pt x="4903310" y="1944350"/>
                  </a:cubicBezTo>
                  <a:cubicBezTo>
                    <a:pt x="4940645" y="1971549"/>
                    <a:pt x="4890866" y="1971549"/>
                    <a:pt x="4915755" y="1998747"/>
                  </a:cubicBezTo>
                  <a:cubicBezTo>
                    <a:pt x="4928201" y="2025946"/>
                    <a:pt x="4940645" y="1998747"/>
                    <a:pt x="4953091" y="1998747"/>
                  </a:cubicBezTo>
                  <a:cubicBezTo>
                    <a:pt x="4953091" y="1998747"/>
                    <a:pt x="4953091" y="1998747"/>
                    <a:pt x="4940645" y="1971549"/>
                  </a:cubicBezTo>
                  <a:cubicBezTo>
                    <a:pt x="4940645" y="1971549"/>
                    <a:pt x="4940645" y="1971549"/>
                    <a:pt x="5002870" y="1971549"/>
                  </a:cubicBezTo>
                  <a:cubicBezTo>
                    <a:pt x="4990425" y="1917151"/>
                    <a:pt x="5002870" y="1835556"/>
                    <a:pt x="5065095" y="1808357"/>
                  </a:cubicBezTo>
                  <a:cubicBezTo>
                    <a:pt x="5065095" y="1808357"/>
                    <a:pt x="5065095" y="1808357"/>
                    <a:pt x="5089985" y="1808357"/>
                  </a:cubicBezTo>
                  <a:cubicBezTo>
                    <a:pt x="5089985" y="1808357"/>
                    <a:pt x="5089985" y="1808357"/>
                    <a:pt x="5052650" y="1835556"/>
                  </a:cubicBezTo>
                  <a:cubicBezTo>
                    <a:pt x="5089985" y="1862754"/>
                    <a:pt x="5065095" y="1889953"/>
                    <a:pt x="5089984" y="1917151"/>
                  </a:cubicBezTo>
                  <a:cubicBezTo>
                    <a:pt x="5089984" y="1917151"/>
                    <a:pt x="5089984" y="1917151"/>
                    <a:pt x="5052650" y="1944350"/>
                  </a:cubicBezTo>
                  <a:cubicBezTo>
                    <a:pt x="5089985" y="1971548"/>
                    <a:pt x="5164655" y="1917152"/>
                    <a:pt x="5164654" y="1998747"/>
                  </a:cubicBezTo>
                  <a:cubicBezTo>
                    <a:pt x="5164654" y="1998747"/>
                    <a:pt x="5164654" y="1998747"/>
                    <a:pt x="5189544" y="1998747"/>
                  </a:cubicBezTo>
                  <a:cubicBezTo>
                    <a:pt x="5201989" y="2053144"/>
                    <a:pt x="5102430" y="1998747"/>
                    <a:pt x="5152210" y="2053144"/>
                  </a:cubicBezTo>
                  <a:cubicBezTo>
                    <a:pt x="5152210" y="2053144"/>
                    <a:pt x="5152210" y="2053144"/>
                    <a:pt x="5177099" y="2053144"/>
                  </a:cubicBezTo>
                  <a:cubicBezTo>
                    <a:pt x="5177099" y="2053144"/>
                    <a:pt x="5177099" y="2053144"/>
                    <a:pt x="5152210" y="2080343"/>
                  </a:cubicBezTo>
                  <a:cubicBezTo>
                    <a:pt x="5152210" y="2080343"/>
                    <a:pt x="5152210" y="2080343"/>
                    <a:pt x="5177099" y="2107541"/>
                  </a:cubicBezTo>
                  <a:cubicBezTo>
                    <a:pt x="5152209" y="2134740"/>
                    <a:pt x="5089985" y="2107541"/>
                    <a:pt x="5052650" y="2107541"/>
                  </a:cubicBezTo>
                  <a:cubicBezTo>
                    <a:pt x="5052650" y="2107541"/>
                    <a:pt x="5052650" y="2107541"/>
                    <a:pt x="5065095" y="2161938"/>
                  </a:cubicBezTo>
                  <a:cubicBezTo>
                    <a:pt x="5065095" y="2161938"/>
                    <a:pt x="5065095" y="2161938"/>
                    <a:pt x="4915755" y="2134739"/>
                  </a:cubicBezTo>
                  <a:cubicBezTo>
                    <a:pt x="4903311" y="2161939"/>
                    <a:pt x="4915755" y="2189137"/>
                    <a:pt x="4890865" y="2189137"/>
                  </a:cubicBezTo>
                  <a:cubicBezTo>
                    <a:pt x="4865976" y="2216336"/>
                    <a:pt x="4841086" y="2189138"/>
                    <a:pt x="4828641" y="2216335"/>
                  </a:cubicBezTo>
                  <a:cubicBezTo>
                    <a:pt x="4841086" y="2216335"/>
                    <a:pt x="4841086" y="2243534"/>
                    <a:pt x="4841086" y="2243534"/>
                  </a:cubicBezTo>
                  <a:cubicBezTo>
                    <a:pt x="4778861" y="2270733"/>
                    <a:pt x="4741527" y="2243534"/>
                    <a:pt x="4691747" y="2270733"/>
                  </a:cubicBezTo>
                  <a:cubicBezTo>
                    <a:pt x="4691747" y="2270733"/>
                    <a:pt x="4691747" y="2270733"/>
                    <a:pt x="4828641" y="2270733"/>
                  </a:cubicBezTo>
                  <a:cubicBezTo>
                    <a:pt x="4828641" y="2270733"/>
                    <a:pt x="4828641" y="2270733"/>
                    <a:pt x="4704192" y="2297932"/>
                  </a:cubicBezTo>
                  <a:cubicBezTo>
                    <a:pt x="4741526" y="2297931"/>
                    <a:pt x="4704191" y="2325130"/>
                    <a:pt x="4729081" y="2325130"/>
                  </a:cubicBezTo>
                  <a:cubicBezTo>
                    <a:pt x="4753971" y="2352329"/>
                    <a:pt x="4791306" y="2325130"/>
                    <a:pt x="4828641" y="2325130"/>
                  </a:cubicBezTo>
                  <a:cubicBezTo>
                    <a:pt x="4878421" y="2352328"/>
                    <a:pt x="4841086" y="2406725"/>
                    <a:pt x="4890866" y="2433924"/>
                  </a:cubicBezTo>
                  <a:cubicBezTo>
                    <a:pt x="4890866" y="2433924"/>
                    <a:pt x="4890866" y="2433924"/>
                    <a:pt x="4915755" y="2406725"/>
                  </a:cubicBezTo>
                  <a:cubicBezTo>
                    <a:pt x="4915756" y="2433924"/>
                    <a:pt x="4940646" y="2433924"/>
                    <a:pt x="4953091" y="2461123"/>
                  </a:cubicBezTo>
                  <a:cubicBezTo>
                    <a:pt x="4957758" y="2461123"/>
                    <a:pt x="4961063" y="2460698"/>
                    <a:pt x="4963324" y="2459901"/>
                  </a:cubicBezTo>
                  <a:lnTo>
                    <a:pt x="4965535" y="2457974"/>
                  </a:lnTo>
                  <a:lnTo>
                    <a:pt x="4965535" y="2464097"/>
                  </a:lnTo>
                  <a:cubicBezTo>
                    <a:pt x="4965535" y="2483221"/>
                    <a:pt x="4965535" y="2508720"/>
                    <a:pt x="4965535" y="2542718"/>
                  </a:cubicBezTo>
                  <a:cubicBezTo>
                    <a:pt x="4953090" y="2542718"/>
                    <a:pt x="4953090" y="2515520"/>
                    <a:pt x="4940645" y="2515520"/>
                  </a:cubicBezTo>
                  <a:cubicBezTo>
                    <a:pt x="4915755" y="2542718"/>
                    <a:pt x="4940645" y="2569916"/>
                    <a:pt x="4953090" y="2569917"/>
                  </a:cubicBezTo>
                  <a:cubicBezTo>
                    <a:pt x="4977980" y="2569917"/>
                    <a:pt x="4977980" y="2569917"/>
                    <a:pt x="5002870" y="2597115"/>
                  </a:cubicBezTo>
                  <a:cubicBezTo>
                    <a:pt x="5015315" y="2569917"/>
                    <a:pt x="5015315" y="2542718"/>
                    <a:pt x="5015315" y="2515519"/>
                  </a:cubicBezTo>
                  <a:cubicBezTo>
                    <a:pt x="5015315" y="2515519"/>
                    <a:pt x="5002871" y="2515520"/>
                    <a:pt x="5002871" y="2515520"/>
                  </a:cubicBezTo>
                  <a:cubicBezTo>
                    <a:pt x="5002871" y="2515520"/>
                    <a:pt x="5002871" y="2515520"/>
                    <a:pt x="5052650" y="2488322"/>
                  </a:cubicBezTo>
                  <a:cubicBezTo>
                    <a:pt x="5040205" y="2461123"/>
                    <a:pt x="5027760" y="2488321"/>
                    <a:pt x="5002870" y="2488321"/>
                  </a:cubicBezTo>
                  <a:cubicBezTo>
                    <a:pt x="5002870" y="2464522"/>
                    <a:pt x="5050511" y="2461548"/>
                    <a:pt x="5037410" y="2424733"/>
                  </a:cubicBezTo>
                  <a:lnTo>
                    <a:pt x="5027760" y="2406725"/>
                  </a:lnTo>
                  <a:lnTo>
                    <a:pt x="5052650" y="2406725"/>
                  </a:lnTo>
                  <a:cubicBezTo>
                    <a:pt x="5027760" y="2488321"/>
                    <a:pt x="5114875" y="2515520"/>
                    <a:pt x="5065095" y="2569917"/>
                  </a:cubicBezTo>
                  <a:cubicBezTo>
                    <a:pt x="5102430" y="2569917"/>
                    <a:pt x="5089985" y="2569917"/>
                    <a:pt x="5127320" y="2569917"/>
                  </a:cubicBezTo>
                  <a:cubicBezTo>
                    <a:pt x="5155321" y="2590316"/>
                    <a:pt x="5176321" y="2595416"/>
                    <a:pt x="5195572" y="2585216"/>
                  </a:cubicBezTo>
                  <a:lnTo>
                    <a:pt x="5207398" y="2575623"/>
                  </a:lnTo>
                  <a:lnTo>
                    <a:pt x="5213268" y="2581816"/>
                  </a:lnTo>
                  <a:cubicBezTo>
                    <a:pt x="5226101" y="2586916"/>
                    <a:pt x="5242436" y="2576717"/>
                    <a:pt x="5251769" y="2597116"/>
                  </a:cubicBezTo>
                  <a:cubicBezTo>
                    <a:pt x="5251769" y="2597116"/>
                    <a:pt x="5264214" y="2597116"/>
                    <a:pt x="5264214" y="2569916"/>
                  </a:cubicBezTo>
                  <a:cubicBezTo>
                    <a:pt x="5289104" y="2624314"/>
                    <a:pt x="5313994" y="2542719"/>
                    <a:pt x="5351329" y="2597115"/>
                  </a:cubicBezTo>
                  <a:cubicBezTo>
                    <a:pt x="5351329" y="2597115"/>
                    <a:pt x="5351329" y="2597115"/>
                    <a:pt x="5351329" y="2624314"/>
                  </a:cubicBezTo>
                  <a:cubicBezTo>
                    <a:pt x="5351329" y="2624314"/>
                    <a:pt x="5351329" y="2624314"/>
                    <a:pt x="5326439" y="2597115"/>
                  </a:cubicBezTo>
                  <a:cubicBezTo>
                    <a:pt x="5326439" y="2597115"/>
                    <a:pt x="5326439" y="2597115"/>
                    <a:pt x="5289104" y="2624314"/>
                  </a:cubicBezTo>
                  <a:cubicBezTo>
                    <a:pt x="5226879" y="2597115"/>
                    <a:pt x="5164654" y="2597116"/>
                    <a:pt x="5114875" y="2624314"/>
                  </a:cubicBezTo>
                  <a:cubicBezTo>
                    <a:pt x="5152210" y="2624314"/>
                    <a:pt x="5164654" y="2678711"/>
                    <a:pt x="5201990" y="2651513"/>
                  </a:cubicBezTo>
                  <a:cubicBezTo>
                    <a:pt x="5201990" y="2651513"/>
                    <a:pt x="5189545" y="2651512"/>
                    <a:pt x="5189545" y="2651512"/>
                  </a:cubicBezTo>
                  <a:cubicBezTo>
                    <a:pt x="5201989" y="2624313"/>
                    <a:pt x="5251769" y="2624314"/>
                    <a:pt x="5264214" y="2678711"/>
                  </a:cubicBezTo>
                  <a:cubicBezTo>
                    <a:pt x="5226879" y="2705910"/>
                    <a:pt x="5177100" y="2651512"/>
                    <a:pt x="5139764" y="2705909"/>
                  </a:cubicBezTo>
                  <a:cubicBezTo>
                    <a:pt x="5139764" y="2705909"/>
                    <a:pt x="5139764" y="2705909"/>
                    <a:pt x="5139764" y="2651512"/>
                  </a:cubicBezTo>
                  <a:cubicBezTo>
                    <a:pt x="5102429" y="2624314"/>
                    <a:pt x="5127320" y="2678712"/>
                    <a:pt x="5089985" y="2705909"/>
                  </a:cubicBezTo>
                  <a:cubicBezTo>
                    <a:pt x="5089985" y="2705909"/>
                    <a:pt x="5089985" y="2705909"/>
                    <a:pt x="5065095" y="2678711"/>
                  </a:cubicBezTo>
                  <a:cubicBezTo>
                    <a:pt x="5065095" y="2678711"/>
                    <a:pt x="5065095" y="2678711"/>
                    <a:pt x="5027760" y="2705910"/>
                  </a:cubicBezTo>
                  <a:cubicBezTo>
                    <a:pt x="5114875" y="2733108"/>
                    <a:pt x="5201989" y="2705910"/>
                    <a:pt x="5276659" y="2733108"/>
                  </a:cubicBezTo>
                  <a:cubicBezTo>
                    <a:pt x="5276659" y="2733108"/>
                    <a:pt x="5276659" y="2733108"/>
                    <a:pt x="5276659" y="2760307"/>
                  </a:cubicBezTo>
                  <a:cubicBezTo>
                    <a:pt x="5226879" y="2760307"/>
                    <a:pt x="5152209" y="2760307"/>
                    <a:pt x="5102430" y="2787506"/>
                  </a:cubicBezTo>
                  <a:cubicBezTo>
                    <a:pt x="5102430" y="2787506"/>
                    <a:pt x="5102430" y="2787506"/>
                    <a:pt x="5102430" y="2760307"/>
                  </a:cubicBezTo>
                  <a:cubicBezTo>
                    <a:pt x="5077540" y="2733108"/>
                    <a:pt x="5040205" y="2760307"/>
                    <a:pt x="5015314" y="2787505"/>
                  </a:cubicBezTo>
                  <a:cubicBezTo>
                    <a:pt x="5027759" y="2787506"/>
                    <a:pt x="5015315" y="2814703"/>
                    <a:pt x="5027760" y="2814703"/>
                  </a:cubicBezTo>
                  <a:cubicBezTo>
                    <a:pt x="5040205" y="2760307"/>
                    <a:pt x="5102430" y="2814704"/>
                    <a:pt x="5127320" y="2787506"/>
                  </a:cubicBezTo>
                  <a:cubicBezTo>
                    <a:pt x="5127320" y="2787506"/>
                    <a:pt x="5127320" y="2787506"/>
                    <a:pt x="5127320" y="2841902"/>
                  </a:cubicBezTo>
                  <a:cubicBezTo>
                    <a:pt x="5127320" y="2841902"/>
                    <a:pt x="5127320" y="2841902"/>
                    <a:pt x="5114875" y="2841902"/>
                  </a:cubicBezTo>
                  <a:cubicBezTo>
                    <a:pt x="5114875" y="2841902"/>
                    <a:pt x="5114875" y="2814704"/>
                    <a:pt x="5127320" y="2814704"/>
                  </a:cubicBezTo>
                  <a:cubicBezTo>
                    <a:pt x="5089985" y="2814704"/>
                    <a:pt x="5052650" y="2841902"/>
                    <a:pt x="5015315" y="2869101"/>
                  </a:cubicBezTo>
                  <a:cubicBezTo>
                    <a:pt x="5040205" y="2923498"/>
                    <a:pt x="5065095" y="2869101"/>
                    <a:pt x="5089985" y="2841902"/>
                  </a:cubicBezTo>
                  <a:cubicBezTo>
                    <a:pt x="5089985" y="2869101"/>
                    <a:pt x="5065095" y="2869101"/>
                    <a:pt x="5065095" y="2896300"/>
                  </a:cubicBezTo>
                  <a:cubicBezTo>
                    <a:pt x="5089985" y="2896300"/>
                    <a:pt x="5114875" y="2923499"/>
                    <a:pt x="5127320" y="2896299"/>
                  </a:cubicBezTo>
                  <a:cubicBezTo>
                    <a:pt x="5139764" y="2896300"/>
                    <a:pt x="5152210" y="2923498"/>
                    <a:pt x="5152210" y="2923498"/>
                  </a:cubicBezTo>
                  <a:cubicBezTo>
                    <a:pt x="5152210" y="2923498"/>
                    <a:pt x="5152210" y="2923498"/>
                    <a:pt x="5139764" y="2950696"/>
                  </a:cubicBezTo>
                  <a:cubicBezTo>
                    <a:pt x="5139765" y="2923498"/>
                    <a:pt x="5114875" y="2923499"/>
                    <a:pt x="5102430" y="2923498"/>
                  </a:cubicBezTo>
                  <a:cubicBezTo>
                    <a:pt x="5077540" y="2923498"/>
                    <a:pt x="5114875" y="2950697"/>
                    <a:pt x="5077540" y="2950697"/>
                  </a:cubicBezTo>
                  <a:cubicBezTo>
                    <a:pt x="5077540" y="2923498"/>
                    <a:pt x="5089985" y="2923498"/>
                    <a:pt x="5077540" y="2923498"/>
                  </a:cubicBezTo>
                  <a:cubicBezTo>
                    <a:pt x="5065095" y="2923498"/>
                    <a:pt x="5052650" y="2950696"/>
                    <a:pt x="5027760" y="2950696"/>
                  </a:cubicBezTo>
                  <a:cubicBezTo>
                    <a:pt x="5040205" y="2950696"/>
                    <a:pt x="5052650" y="2977895"/>
                    <a:pt x="5052650" y="3005094"/>
                  </a:cubicBezTo>
                  <a:cubicBezTo>
                    <a:pt x="5052650" y="3005094"/>
                    <a:pt x="5052650" y="3005094"/>
                    <a:pt x="4965535" y="3005095"/>
                  </a:cubicBezTo>
                  <a:cubicBezTo>
                    <a:pt x="4977981" y="3032292"/>
                    <a:pt x="4953090" y="3059491"/>
                    <a:pt x="4990426" y="3059491"/>
                  </a:cubicBezTo>
                  <a:cubicBezTo>
                    <a:pt x="5015315" y="3086689"/>
                    <a:pt x="5015315" y="3032292"/>
                    <a:pt x="5027760" y="3032292"/>
                  </a:cubicBezTo>
                  <a:cubicBezTo>
                    <a:pt x="5052650" y="3032293"/>
                    <a:pt x="5089985" y="3086690"/>
                    <a:pt x="5052649" y="3086690"/>
                  </a:cubicBezTo>
                  <a:cubicBezTo>
                    <a:pt x="5046427" y="3086689"/>
                    <a:pt x="5043316" y="3093489"/>
                    <a:pt x="5041761" y="3103688"/>
                  </a:cubicBezTo>
                  <a:lnTo>
                    <a:pt x="5041072" y="3120244"/>
                  </a:lnTo>
                  <a:lnTo>
                    <a:pt x="370611" y="1852147"/>
                  </a:lnTo>
                  <a:lnTo>
                    <a:pt x="371404" y="1851280"/>
                  </a:lnTo>
                  <a:cubicBezTo>
                    <a:pt x="374905" y="1847455"/>
                    <a:pt x="379572" y="1842355"/>
                    <a:pt x="385794" y="1835555"/>
                  </a:cubicBezTo>
                  <a:cubicBezTo>
                    <a:pt x="373350" y="1835556"/>
                    <a:pt x="360905" y="1835556"/>
                    <a:pt x="348460" y="1808357"/>
                  </a:cubicBezTo>
                  <a:cubicBezTo>
                    <a:pt x="360904" y="1808357"/>
                    <a:pt x="373349" y="1808357"/>
                    <a:pt x="398239" y="1808357"/>
                  </a:cubicBezTo>
                  <a:cubicBezTo>
                    <a:pt x="398239" y="1808357"/>
                    <a:pt x="398239" y="1808357"/>
                    <a:pt x="410684" y="1808357"/>
                  </a:cubicBezTo>
                  <a:cubicBezTo>
                    <a:pt x="448019" y="1808358"/>
                    <a:pt x="423129" y="1808357"/>
                    <a:pt x="410684" y="1781159"/>
                  </a:cubicBezTo>
                  <a:cubicBezTo>
                    <a:pt x="398239" y="1726761"/>
                    <a:pt x="373349" y="1808357"/>
                    <a:pt x="360904" y="1753960"/>
                  </a:cubicBezTo>
                  <a:cubicBezTo>
                    <a:pt x="373349" y="1753960"/>
                    <a:pt x="398239" y="1753960"/>
                    <a:pt x="398239" y="1753960"/>
                  </a:cubicBezTo>
                  <a:cubicBezTo>
                    <a:pt x="360904" y="1726762"/>
                    <a:pt x="311124" y="1726762"/>
                    <a:pt x="286234" y="1699563"/>
                  </a:cubicBezTo>
                  <a:cubicBezTo>
                    <a:pt x="236455" y="1699563"/>
                    <a:pt x="199120" y="1645166"/>
                    <a:pt x="161785" y="1645166"/>
                  </a:cubicBezTo>
                  <a:cubicBezTo>
                    <a:pt x="136896" y="1590768"/>
                    <a:pt x="87115" y="1590768"/>
                    <a:pt x="49781" y="1563570"/>
                  </a:cubicBezTo>
                  <a:cubicBezTo>
                    <a:pt x="49781" y="1563570"/>
                    <a:pt x="49781" y="1563570"/>
                    <a:pt x="62226" y="1536371"/>
                  </a:cubicBezTo>
                  <a:cubicBezTo>
                    <a:pt x="62226" y="1536371"/>
                    <a:pt x="62226" y="1536371"/>
                    <a:pt x="24891" y="1509172"/>
                  </a:cubicBezTo>
                  <a:cubicBezTo>
                    <a:pt x="12446" y="1481974"/>
                    <a:pt x="49781" y="1509172"/>
                    <a:pt x="62225" y="1481975"/>
                  </a:cubicBezTo>
                  <a:lnTo>
                    <a:pt x="45631" y="1472908"/>
                  </a:lnTo>
                  <a:lnTo>
                    <a:pt x="51142" y="1470500"/>
                  </a:lnTo>
                  <a:cubicBezTo>
                    <a:pt x="59892" y="1466675"/>
                    <a:pt x="71559" y="1461575"/>
                    <a:pt x="87115" y="1454775"/>
                  </a:cubicBezTo>
                  <a:cubicBezTo>
                    <a:pt x="62226" y="1427578"/>
                    <a:pt x="49781" y="1427578"/>
                    <a:pt x="24891" y="1400379"/>
                  </a:cubicBezTo>
                  <a:cubicBezTo>
                    <a:pt x="49780" y="1400378"/>
                    <a:pt x="87115" y="1400379"/>
                    <a:pt x="99561" y="1427577"/>
                  </a:cubicBezTo>
                  <a:cubicBezTo>
                    <a:pt x="99561" y="1427577"/>
                    <a:pt x="99561" y="1427577"/>
                    <a:pt x="112005" y="1400379"/>
                  </a:cubicBezTo>
                  <a:cubicBezTo>
                    <a:pt x="112005" y="1400379"/>
                    <a:pt x="112005" y="1400379"/>
                    <a:pt x="74670" y="1373180"/>
                  </a:cubicBezTo>
                  <a:cubicBezTo>
                    <a:pt x="87115" y="1373181"/>
                    <a:pt x="99560" y="1373181"/>
                    <a:pt x="99560" y="1373181"/>
                  </a:cubicBezTo>
                  <a:cubicBezTo>
                    <a:pt x="99560" y="1373181"/>
                    <a:pt x="99560" y="1373181"/>
                    <a:pt x="112005" y="1373181"/>
                  </a:cubicBezTo>
                  <a:cubicBezTo>
                    <a:pt x="112005" y="1373181"/>
                    <a:pt x="112005" y="1373181"/>
                    <a:pt x="49781" y="1291585"/>
                  </a:cubicBezTo>
                  <a:cubicBezTo>
                    <a:pt x="62225" y="1291584"/>
                    <a:pt x="74671" y="1318783"/>
                    <a:pt x="74670" y="1291584"/>
                  </a:cubicBezTo>
                  <a:cubicBezTo>
                    <a:pt x="74670" y="1291584"/>
                    <a:pt x="74670" y="1291584"/>
                    <a:pt x="37336" y="1264386"/>
                  </a:cubicBezTo>
                  <a:cubicBezTo>
                    <a:pt x="124450" y="1209989"/>
                    <a:pt x="-37334" y="1128393"/>
                    <a:pt x="49781" y="1101194"/>
                  </a:cubicBezTo>
                  <a:cubicBezTo>
                    <a:pt x="87115" y="1101195"/>
                    <a:pt x="24891" y="1073996"/>
                    <a:pt x="74670" y="1073996"/>
                  </a:cubicBezTo>
                  <a:cubicBezTo>
                    <a:pt x="74670" y="1073996"/>
                    <a:pt x="74670" y="1073996"/>
                    <a:pt x="37335" y="1046798"/>
                  </a:cubicBezTo>
                  <a:cubicBezTo>
                    <a:pt x="62226" y="1046798"/>
                    <a:pt x="74671" y="1046798"/>
                    <a:pt x="87115" y="1019599"/>
                  </a:cubicBezTo>
                  <a:cubicBezTo>
                    <a:pt x="87115" y="1019599"/>
                    <a:pt x="87115" y="1019599"/>
                    <a:pt x="37336" y="992401"/>
                  </a:cubicBezTo>
                  <a:cubicBezTo>
                    <a:pt x="62226" y="965201"/>
                    <a:pt x="74671" y="992400"/>
                    <a:pt x="99560" y="965202"/>
                  </a:cubicBezTo>
                  <a:cubicBezTo>
                    <a:pt x="99560" y="965202"/>
                    <a:pt x="99560" y="965202"/>
                    <a:pt x="49780" y="938004"/>
                  </a:cubicBezTo>
                  <a:cubicBezTo>
                    <a:pt x="37336" y="938003"/>
                    <a:pt x="74670" y="938004"/>
                    <a:pt x="74671" y="910805"/>
                  </a:cubicBezTo>
                  <a:cubicBezTo>
                    <a:pt x="62226" y="910805"/>
                    <a:pt x="62225" y="883606"/>
                    <a:pt x="74670" y="883606"/>
                  </a:cubicBezTo>
                  <a:cubicBezTo>
                    <a:pt x="87115" y="883606"/>
                    <a:pt x="99561" y="856407"/>
                    <a:pt x="99561" y="856407"/>
                  </a:cubicBezTo>
                  <a:cubicBezTo>
                    <a:pt x="99561" y="856407"/>
                    <a:pt x="99561" y="856407"/>
                    <a:pt x="49781" y="829209"/>
                  </a:cubicBezTo>
                  <a:cubicBezTo>
                    <a:pt x="49781" y="829209"/>
                    <a:pt x="49781" y="829209"/>
                    <a:pt x="99560" y="802010"/>
                  </a:cubicBezTo>
                  <a:cubicBezTo>
                    <a:pt x="99560" y="802010"/>
                    <a:pt x="99560" y="802010"/>
                    <a:pt x="49780" y="774812"/>
                  </a:cubicBezTo>
                  <a:cubicBezTo>
                    <a:pt x="62225" y="774812"/>
                    <a:pt x="74671" y="774812"/>
                    <a:pt x="74671" y="774812"/>
                  </a:cubicBezTo>
                  <a:cubicBezTo>
                    <a:pt x="49780" y="774812"/>
                    <a:pt x="49780" y="720414"/>
                    <a:pt x="24891" y="720415"/>
                  </a:cubicBezTo>
                  <a:cubicBezTo>
                    <a:pt x="24891" y="720415"/>
                    <a:pt x="24891" y="720415"/>
                    <a:pt x="74671" y="693216"/>
                  </a:cubicBezTo>
                  <a:cubicBezTo>
                    <a:pt x="49781" y="693216"/>
                    <a:pt x="12446" y="693216"/>
                    <a:pt x="0" y="666017"/>
                  </a:cubicBezTo>
                  <a:cubicBezTo>
                    <a:pt x="24891" y="638819"/>
                    <a:pt x="87115" y="666018"/>
                    <a:pt x="124450" y="666017"/>
                  </a:cubicBezTo>
                  <a:cubicBezTo>
                    <a:pt x="112005" y="611620"/>
                    <a:pt x="49780" y="638819"/>
                    <a:pt x="24890" y="611621"/>
                  </a:cubicBezTo>
                  <a:cubicBezTo>
                    <a:pt x="24891" y="584422"/>
                    <a:pt x="87115" y="611620"/>
                    <a:pt x="62225" y="584422"/>
                  </a:cubicBezTo>
                  <a:cubicBezTo>
                    <a:pt x="62225" y="584422"/>
                    <a:pt x="62225" y="584422"/>
                    <a:pt x="37336" y="584422"/>
                  </a:cubicBezTo>
                  <a:cubicBezTo>
                    <a:pt x="37336" y="584422"/>
                    <a:pt x="37336" y="584422"/>
                    <a:pt x="87116" y="557223"/>
                  </a:cubicBezTo>
                  <a:cubicBezTo>
                    <a:pt x="87116" y="557223"/>
                    <a:pt x="87116" y="557223"/>
                    <a:pt x="24891" y="530024"/>
                  </a:cubicBezTo>
                  <a:cubicBezTo>
                    <a:pt x="62226" y="530025"/>
                    <a:pt x="62226" y="475628"/>
                    <a:pt x="62226" y="475628"/>
                  </a:cubicBezTo>
                  <a:cubicBezTo>
                    <a:pt x="199120" y="421231"/>
                    <a:pt x="336014" y="502826"/>
                    <a:pt x="460464" y="502826"/>
                  </a:cubicBezTo>
                  <a:cubicBezTo>
                    <a:pt x="485354" y="530025"/>
                    <a:pt x="535133" y="475628"/>
                    <a:pt x="547579" y="502826"/>
                  </a:cubicBezTo>
                  <a:cubicBezTo>
                    <a:pt x="597358" y="448429"/>
                    <a:pt x="634693" y="530025"/>
                    <a:pt x="672027" y="557223"/>
                  </a:cubicBezTo>
                  <a:cubicBezTo>
                    <a:pt x="672027" y="557223"/>
                    <a:pt x="684473" y="584423"/>
                    <a:pt x="696917" y="584422"/>
                  </a:cubicBezTo>
                  <a:cubicBezTo>
                    <a:pt x="709362" y="584422"/>
                    <a:pt x="721808" y="584422"/>
                    <a:pt x="709362" y="584422"/>
                  </a:cubicBezTo>
                  <a:cubicBezTo>
                    <a:pt x="721808" y="530025"/>
                    <a:pt x="659583" y="530025"/>
                    <a:pt x="696918" y="502826"/>
                  </a:cubicBezTo>
                  <a:cubicBezTo>
                    <a:pt x="721807" y="475628"/>
                    <a:pt x="746697" y="502826"/>
                    <a:pt x="746698" y="530025"/>
                  </a:cubicBezTo>
                  <a:cubicBezTo>
                    <a:pt x="746698" y="530025"/>
                    <a:pt x="746698" y="530025"/>
                    <a:pt x="759143" y="666017"/>
                  </a:cubicBezTo>
                  <a:cubicBezTo>
                    <a:pt x="771587" y="666018"/>
                    <a:pt x="771587" y="666018"/>
                    <a:pt x="784032" y="666018"/>
                  </a:cubicBezTo>
                  <a:cubicBezTo>
                    <a:pt x="808922" y="584421"/>
                    <a:pt x="746698" y="530025"/>
                    <a:pt x="808923" y="475628"/>
                  </a:cubicBezTo>
                  <a:cubicBezTo>
                    <a:pt x="858702" y="366833"/>
                    <a:pt x="734253" y="394032"/>
                    <a:pt x="709362" y="312436"/>
                  </a:cubicBezTo>
                  <a:cubicBezTo>
                    <a:pt x="734253" y="285238"/>
                    <a:pt x="759143" y="312437"/>
                    <a:pt x="771588" y="312437"/>
                  </a:cubicBezTo>
                  <a:cubicBezTo>
                    <a:pt x="796477" y="312436"/>
                    <a:pt x="759143" y="285238"/>
                    <a:pt x="759143" y="285238"/>
                  </a:cubicBezTo>
                  <a:cubicBezTo>
                    <a:pt x="784033" y="258039"/>
                    <a:pt x="808922" y="312436"/>
                    <a:pt x="808923" y="258039"/>
                  </a:cubicBezTo>
                  <a:cubicBezTo>
                    <a:pt x="771588" y="258039"/>
                    <a:pt x="759143" y="230840"/>
                    <a:pt x="721808" y="203641"/>
                  </a:cubicBezTo>
                  <a:cubicBezTo>
                    <a:pt x="771587" y="203642"/>
                    <a:pt x="796478" y="258039"/>
                    <a:pt x="846257" y="230840"/>
                  </a:cubicBezTo>
                  <a:cubicBezTo>
                    <a:pt x="821367" y="203642"/>
                    <a:pt x="784033" y="203642"/>
                    <a:pt x="784033" y="176444"/>
                  </a:cubicBezTo>
                  <a:cubicBezTo>
                    <a:pt x="784033" y="176444"/>
                    <a:pt x="784033" y="176444"/>
                    <a:pt x="784032" y="149245"/>
                  </a:cubicBezTo>
                  <a:cubicBezTo>
                    <a:pt x="759143" y="149245"/>
                    <a:pt x="746698" y="122047"/>
                    <a:pt x="721808" y="94848"/>
                  </a:cubicBezTo>
                  <a:cubicBezTo>
                    <a:pt x="721808" y="94848"/>
                    <a:pt x="721808" y="94848"/>
                    <a:pt x="771588" y="94847"/>
                  </a:cubicBezTo>
                  <a:cubicBezTo>
                    <a:pt x="771588" y="94847"/>
                    <a:pt x="771588" y="94847"/>
                    <a:pt x="734252" y="40451"/>
                  </a:cubicBezTo>
                  <a:cubicBezTo>
                    <a:pt x="746697" y="40451"/>
                    <a:pt x="746697" y="40451"/>
                    <a:pt x="759143" y="40451"/>
                  </a:cubicBezTo>
                  <a:cubicBezTo>
                    <a:pt x="759143" y="40451"/>
                    <a:pt x="759143" y="40451"/>
                    <a:pt x="734253" y="13252"/>
                  </a:cubicBezTo>
                  <a:cubicBezTo>
                    <a:pt x="746698" y="13252"/>
                    <a:pt x="746698" y="13252"/>
                    <a:pt x="759143" y="13252"/>
                  </a:cubicBezTo>
                  <a:cubicBezTo>
                    <a:pt x="759143" y="13252"/>
                    <a:pt x="759143" y="13252"/>
                    <a:pt x="754476" y="6452"/>
                  </a:cubicBezTo>
                  <a:lnTo>
                    <a:pt x="750047" y="0"/>
                  </a:lnTo>
                  <a:lnTo>
                    <a:pt x="3840110" y="838996"/>
                  </a:lnTo>
                  <a:lnTo>
                    <a:pt x="4966520" y="1144833"/>
                  </a:lnTo>
                  <a:lnTo>
                    <a:pt x="4965536" y="1155592"/>
                  </a:lnTo>
                  <a:cubicBezTo>
                    <a:pt x="4965536" y="1155592"/>
                    <a:pt x="4965536" y="1155592"/>
                    <a:pt x="4990425" y="1182790"/>
                  </a:cubicBezTo>
                  <a:cubicBezTo>
                    <a:pt x="4977980" y="1237187"/>
                    <a:pt x="4953090" y="1182790"/>
                    <a:pt x="4940645" y="1237188"/>
                  </a:cubicBezTo>
                  <a:cubicBezTo>
                    <a:pt x="4953090" y="1237188"/>
                    <a:pt x="4977980" y="1237187"/>
                    <a:pt x="4977980" y="1264386"/>
                  </a:cubicBezTo>
                  <a:cubicBezTo>
                    <a:pt x="4990425" y="1264387"/>
                    <a:pt x="4990425" y="1237187"/>
                    <a:pt x="4990425" y="1237187"/>
                  </a:cubicBezTo>
                  <a:cubicBezTo>
                    <a:pt x="5033983" y="1250787"/>
                    <a:pt x="5055762" y="1230388"/>
                    <a:pt x="5072873" y="1199789"/>
                  </a:cubicBezTo>
                  <a:lnTo>
                    <a:pt x="5083961" y="1176719"/>
                  </a:lnTo>
                  <a:lnTo>
                    <a:pt x="5229772" y="121630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39" name="任意多边形 238"/>
            <p:cNvSpPr>
              <a:spLocks/>
            </p:cNvSpPr>
            <p:nvPr/>
          </p:nvSpPr>
          <p:spPr bwMode="auto">
            <a:xfrm rot="18836506">
              <a:off x="3785970" y="3506928"/>
              <a:ext cx="4699189" cy="1805712"/>
            </a:xfrm>
            <a:custGeom>
              <a:avLst/>
              <a:gdLst>
                <a:gd name="connsiteX0" fmla="*/ 4680168 w 4699189"/>
                <a:gd name="connsiteY0" fmla="*/ 1268097 h 1805712"/>
                <a:gd name="connsiteX1" fmla="*/ 4679301 w 4699189"/>
                <a:gd name="connsiteY1" fmla="*/ 1288939 h 1805712"/>
                <a:gd name="connsiteX2" fmla="*/ 4654411 w 4699189"/>
                <a:gd name="connsiteY2" fmla="*/ 1288939 h 1805712"/>
                <a:gd name="connsiteX3" fmla="*/ 4604631 w 4699189"/>
                <a:gd name="connsiteY3" fmla="*/ 1370534 h 1805712"/>
                <a:gd name="connsiteX4" fmla="*/ 4679301 w 4699189"/>
                <a:gd name="connsiteY4" fmla="*/ 1424932 h 1805712"/>
                <a:gd name="connsiteX5" fmla="*/ 4691746 w 4699189"/>
                <a:gd name="connsiteY5" fmla="*/ 1397732 h 1805712"/>
                <a:gd name="connsiteX6" fmla="*/ 4666856 w 4699189"/>
                <a:gd name="connsiteY6" fmla="*/ 1479329 h 1805712"/>
                <a:gd name="connsiteX7" fmla="*/ 4617076 w 4699189"/>
                <a:gd name="connsiteY7" fmla="*/ 1424931 h 1805712"/>
                <a:gd name="connsiteX8" fmla="*/ 4554851 w 4699189"/>
                <a:gd name="connsiteY8" fmla="*/ 1506527 h 1805712"/>
                <a:gd name="connsiteX9" fmla="*/ 4568852 w 4699189"/>
                <a:gd name="connsiteY9" fmla="*/ 1506527 h 1805712"/>
                <a:gd name="connsiteX10" fmla="*/ 4584267 w 4699189"/>
                <a:gd name="connsiteY10" fmla="*/ 1506527 h 1805712"/>
                <a:gd name="connsiteX11" fmla="*/ 4570408 w 4699189"/>
                <a:gd name="connsiteY11" fmla="*/ 1516727 h 1805712"/>
                <a:gd name="connsiteX12" fmla="*/ 4529962 w 4699189"/>
                <a:gd name="connsiteY12" fmla="*/ 1506527 h 1805712"/>
                <a:gd name="connsiteX13" fmla="*/ 4467737 w 4699189"/>
                <a:gd name="connsiteY13" fmla="*/ 1533725 h 1805712"/>
                <a:gd name="connsiteX14" fmla="*/ 4480182 w 4699189"/>
                <a:gd name="connsiteY14" fmla="*/ 1560925 h 1805712"/>
                <a:gd name="connsiteX15" fmla="*/ 4517517 w 4699189"/>
                <a:gd name="connsiteY15" fmla="*/ 1533725 h 1805712"/>
                <a:gd name="connsiteX16" fmla="*/ 4505072 w 4699189"/>
                <a:gd name="connsiteY16" fmla="*/ 1615322 h 1805712"/>
                <a:gd name="connsiteX17" fmla="*/ 4554851 w 4699189"/>
                <a:gd name="connsiteY17" fmla="*/ 1642520 h 1805712"/>
                <a:gd name="connsiteX18" fmla="*/ 4567296 w 4699189"/>
                <a:gd name="connsiteY18" fmla="*/ 1615321 h 1805712"/>
                <a:gd name="connsiteX19" fmla="*/ 4554852 w 4699189"/>
                <a:gd name="connsiteY19" fmla="*/ 1588123 h 1805712"/>
                <a:gd name="connsiteX20" fmla="*/ 4579741 w 4699189"/>
                <a:gd name="connsiteY20" fmla="*/ 1588123 h 1805712"/>
                <a:gd name="connsiteX21" fmla="*/ 4604631 w 4699189"/>
                <a:gd name="connsiteY21" fmla="*/ 1588123 h 1805712"/>
                <a:gd name="connsiteX22" fmla="*/ 4592186 w 4699189"/>
                <a:gd name="connsiteY22" fmla="*/ 1669718 h 1805712"/>
                <a:gd name="connsiteX23" fmla="*/ 4554852 w 4699189"/>
                <a:gd name="connsiteY23" fmla="*/ 1669719 h 1805712"/>
                <a:gd name="connsiteX24" fmla="*/ 4579741 w 4699189"/>
                <a:gd name="connsiteY24" fmla="*/ 1696918 h 1805712"/>
                <a:gd name="connsiteX25" fmla="*/ 4576630 w 4699189"/>
                <a:gd name="connsiteY25" fmla="*/ 1696917 h 1805712"/>
                <a:gd name="connsiteX26" fmla="*/ 4567296 w 4699189"/>
                <a:gd name="connsiteY26" fmla="*/ 1696918 h 1805712"/>
                <a:gd name="connsiteX27" fmla="*/ 4548629 w 4699189"/>
                <a:gd name="connsiteY27" fmla="*/ 1673119 h 1805712"/>
                <a:gd name="connsiteX28" fmla="*/ 4529962 w 4699189"/>
                <a:gd name="connsiteY28" fmla="*/ 1669718 h 1805712"/>
                <a:gd name="connsiteX29" fmla="*/ 4442847 w 4699189"/>
                <a:gd name="connsiteY29" fmla="*/ 1724116 h 1805712"/>
                <a:gd name="connsiteX30" fmla="*/ 4442847 w 4699189"/>
                <a:gd name="connsiteY30" fmla="*/ 1696917 h 1805712"/>
                <a:gd name="connsiteX31" fmla="*/ 4417957 w 4699189"/>
                <a:gd name="connsiteY31" fmla="*/ 1696917 h 1805712"/>
                <a:gd name="connsiteX32" fmla="*/ 4417957 w 4699189"/>
                <a:gd name="connsiteY32" fmla="*/ 1669719 h 1805712"/>
                <a:gd name="connsiteX33" fmla="*/ 4467737 w 4699189"/>
                <a:gd name="connsiteY33" fmla="*/ 1696917 h 1805712"/>
                <a:gd name="connsiteX34" fmla="*/ 4442847 w 4699189"/>
                <a:gd name="connsiteY34" fmla="*/ 1642519 h 1805712"/>
                <a:gd name="connsiteX35" fmla="*/ 4480182 w 4699189"/>
                <a:gd name="connsiteY35" fmla="*/ 1615322 h 1805712"/>
                <a:gd name="connsiteX36" fmla="*/ 4455292 w 4699189"/>
                <a:gd name="connsiteY36" fmla="*/ 1588123 h 1805712"/>
                <a:gd name="connsiteX37" fmla="*/ 4467737 w 4699189"/>
                <a:gd name="connsiteY37" fmla="*/ 1588123 h 1805712"/>
                <a:gd name="connsiteX38" fmla="*/ 4405512 w 4699189"/>
                <a:gd name="connsiteY38" fmla="*/ 1560925 h 1805712"/>
                <a:gd name="connsiteX39" fmla="*/ 4405512 w 4699189"/>
                <a:gd name="connsiteY39" fmla="*/ 1533726 h 1805712"/>
                <a:gd name="connsiteX40" fmla="*/ 4417957 w 4699189"/>
                <a:gd name="connsiteY40" fmla="*/ 1533726 h 1805712"/>
                <a:gd name="connsiteX41" fmla="*/ 4430402 w 4699189"/>
                <a:gd name="connsiteY41" fmla="*/ 1560924 h 1805712"/>
                <a:gd name="connsiteX42" fmla="*/ 4442847 w 4699189"/>
                <a:gd name="connsiteY42" fmla="*/ 1560924 h 1805712"/>
                <a:gd name="connsiteX43" fmla="*/ 4417957 w 4699189"/>
                <a:gd name="connsiteY43" fmla="*/ 1506527 h 1805712"/>
                <a:gd name="connsiteX44" fmla="*/ 4368178 w 4699189"/>
                <a:gd name="connsiteY44" fmla="*/ 1560924 h 1805712"/>
                <a:gd name="connsiteX45" fmla="*/ 4368177 w 4699189"/>
                <a:gd name="connsiteY45" fmla="*/ 1669719 h 1805712"/>
                <a:gd name="connsiteX46" fmla="*/ 4343288 w 4699189"/>
                <a:gd name="connsiteY46" fmla="*/ 1696917 h 1805712"/>
                <a:gd name="connsiteX47" fmla="*/ 4330843 w 4699189"/>
                <a:gd name="connsiteY47" fmla="*/ 1696917 h 1805712"/>
                <a:gd name="connsiteX48" fmla="*/ 4343288 w 4699189"/>
                <a:gd name="connsiteY48" fmla="*/ 1669718 h 1805712"/>
                <a:gd name="connsiteX49" fmla="*/ 4305952 w 4699189"/>
                <a:gd name="connsiteY49" fmla="*/ 1642521 h 1805712"/>
                <a:gd name="connsiteX50" fmla="*/ 4330843 w 4699189"/>
                <a:gd name="connsiteY50" fmla="*/ 1669718 h 1805712"/>
                <a:gd name="connsiteX51" fmla="*/ 4281062 w 4699189"/>
                <a:gd name="connsiteY51" fmla="*/ 1696917 h 1805712"/>
                <a:gd name="connsiteX52" fmla="*/ 4256173 w 4699189"/>
                <a:gd name="connsiteY52" fmla="*/ 1615321 h 1805712"/>
                <a:gd name="connsiteX53" fmla="*/ 4218838 w 4699189"/>
                <a:gd name="connsiteY53" fmla="*/ 1696917 h 1805712"/>
                <a:gd name="connsiteX54" fmla="*/ 4193948 w 4699189"/>
                <a:gd name="connsiteY54" fmla="*/ 1724115 h 1805712"/>
                <a:gd name="connsiteX55" fmla="*/ 4206393 w 4699189"/>
                <a:gd name="connsiteY55" fmla="*/ 1751314 h 1805712"/>
                <a:gd name="connsiteX56" fmla="*/ 4169058 w 4699189"/>
                <a:gd name="connsiteY56" fmla="*/ 1778513 h 1805712"/>
                <a:gd name="connsiteX57" fmla="*/ 4193948 w 4699189"/>
                <a:gd name="connsiteY57" fmla="*/ 1751314 h 1805712"/>
                <a:gd name="connsiteX58" fmla="*/ 4069498 w 4699189"/>
                <a:gd name="connsiteY58" fmla="*/ 1751315 h 1805712"/>
                <a:gd name="connsiteX59" fmla="*/ 3957493 w 4699189"/>
                <a:gd name="connsiteY59" fmla="*/ 1805712 h 1805712"/>
                <a:gd name="connsiteX60" fmla="*/ 4007274 w 4699189"/>
                <a:gd name="connsiteY60" fmla="*/ 1724115 h 1805712"/>
                <a:gd name="connsiteX61" fmla="*/ 3939021 w 4699189"/>
                <a:gd name="connsiteY61" fmla="*/ 1758539 h 1805712"/>
                <a:gd name="connsiteX62" fmla="*/ 3929951 w 4699189"/>
                <a:gd name="connsiteY62" fmla="*/ 1755066 h 1805712"/>
                <a:gd name="connsiteX63" fmla="*/ 3932604 w 4699189"/>
                <a:gd name="connsiteY63" fmla="*/ 1751314 h 1805712"/>
                <a:gd name="connsiteX64" fmla="*/ 3920159 w 4699189"/>
                <a:gd name="connsiteY64" fmla="*/ 1751315 h 1805712"/>
                <a:gd name="connsiteX65" fmla="*/ 3929951 w 4699189"/>
                <a:gd name="connsiteY65" fmla="*/ 1755066 h 1805712"/>
                <a:gd name="connsiteX66" fmla="*/ 3906159 w 4699189"/>
                <a:gd name="connsiteY66" fmla="*/ 1788712 h 1805712"/>
                <a:gd name="connsiteX67" fmla="*/ 3870379 w 4699189"/>
                <a:gd name="connsiteY67" fmla="*/ 1805711 h 1805712"/>
                <a:gd name="connsiteX68" fmla="*/ 3857934 w 4699189"/>
                <a:gd name="connsiteY68" fmla="*/ 1778513 h 1805712"/>
                <a:gd name="connsiteX69" fmla="*/ 3907714 w 4699189"/>
                <a:gd name="connsiteY69" fmla="*/ 1751315 h 1805712"/>
                <a:gd name="connsiteX70" fmla="*/ 3833045 w 4699189"/>
                <a:gd name="connsiteY70" fmla="*/ 1724116 h 1805712"/>
                <a:gd name="connsiteX71" fmla="*/ 3795709 w 4699189"/>
                <a:gd name="connsiteY71" fmla="*/ 1751314 h 1805712"/>
                <a:gd name="connsiteX72" fmla="*/ 3820599 w 4699189"/>
                <a:gd name="connsiteY72" fmla="*/ 1778513 h 1805712"/>
                <a:gd name="connsiteX73" fmla="*/ 3721040 w 4699189"/>
                <a:gd name="connsiteY73" fmla="*/ 1805712 h 1805712"/>
                <a:gd name="connsiteX74" fmla="*/ 3696150 w 4699189"/>
                <a:gd name="connsiteY74" fmla="*/ 1778513 h 1805712"/>
                <a:gd name="connsiteX75" fmla="*/ 3633925 w 4699189"/>
                <a:gd name="connsiteY75" fmla="*/ 1805712 h 1805712"/>
                <a:gd name="connsiteX76" fmla="*/ 3621480 w 4699189"/>
                <a:gd name="connsiteY76" fmla="*/ 1778513 h 1805712"/>
                <a:gd name="connsiteX77" fmla="*/ 3633925 w 4699189"/>
                <a:gd name="connsiteY77" fmla="*/ 1751314 h 1805712"/>
                <a:gd name="connsiteX78" fmla="*/ 3658815 w 4699189"/>
                <a:gd name="connsiteY78" fmla="*/ 1778513 h 1805712"/>
                <a:gd name="connsiteX79" fmla="*/ 3683706 w 4699189"/>
                <a:gd name="connsiteY79" fmla="*/ 1751315 h 1805712"/>
                <a:gd name="connsiteX80" fmla="*/ 3708595 w 4699189"/>
                <a:gd name="connsiteY80" fmla="*/ 1778513 h 1805712"/>
                <a:gd name="connsiteX81" fmla="*/ 3745929 w 4699189"/>
                <a:gd name="connsiteY81" fmla="*/ 1696917 h 1805712"/>
                <a:gd name="connsiteX82" fmla="*/ 3646370 w 4699189"/>
                <a:gd name="connsiteY82" fmla="*/ 1696917 h 1805712"/>
                <a:gd name="connsiteX83" fmla="*/ 3658815 w 4699189"/>
                <a:gd name="connsiteY83" fmla="*/ 1696917 h 1805712"/>
                <a:gd name="connsiteX84" fmla="*/ 3584146 w 4699189"/>
                <a:gd name="connsiteY84" fmla="*/ 1778513 h 1805712"/>
                <a:gd name="connsiteX85" fmla="*/ 3571701 w 4699189"/>
                <a:gd name="connsiteY85" fmla="*/ 1778513 h 1805712"/>
                <a:gd name="connsiteX86" fmla="*/ 3546811 w 4699189"/>
                <a:gd name="connsiteY86" fmla="*/ 1778513 h 1805712"/>
                <a:gd name="connsiteX87" fmla="*/ 3521921 w 4699189"/>
                <a:gd name="connsiteY87" fmla="*/ 1724116 h 1805712"/>
                <a:gd name="connsiteX88" fmla="*/ 3447251 w 4699189"/>
                <a:gd name="connsiteY88" fmla="*/ 1751315 h 1805712"/>
                <a:gd name="connsiteX89" fmla="*/ 3497031 w 4699189"/>
                <a:gd name="connsiteY89" fmla="*/ 1751314 h 1805712"/>
                <a:gd name="connsiteX90" fmla="*/ 3497030 w 4699189"/>
                <a:gd name="connsiteY90" fmla="*/ 1778513 h 1805712"/>
                <a:gd name="connsiteX91" fmla="*/ 3434806 w 4699189"/>
                <a:gd name="connsiteY91" fmla="*/ 1778513 h 1805712"/>
                <a:gd name="connsiteX92" fmla="*/ 3409916 w 4699189"/>
                <a:gd name="connsiteY92" fmla="*/ 1751315 h 1805712"/>
                <a:gd name="connsiteX93" fmla="*/ 3347691 w 4699189"/>
                <a:gd name="connsiteY93" fmla="*/ 1805712 h 1805712"/>
                <a:gd name="connsiteX94" fmla="*/ 3335247 w 4699189"/>
                <a:gd name="connsiteY94" fmla="*/ 1751314 h 1805712"/>
                <a:gd name="connsiteX95" fmla="*/ 3310357 w 4699189"/>
                <a:gd name="connsiteY95" fmla="*/ 1751314 h 1805712"/>
                <a:gd name="connsiteX96" fmla="*/ 3310357 w 4699189"/>
                <a:gd name="connsiteY96" fmla="*/ 1724116 h 1805712"/>
                <a:gd name="connsiteX97" fmla="*/ 3275355 w 4699189"/>
                <a:gd name="connsiteY97" fmla="*/ 1758539 h 1805712"/>
                <a:gd name="connsiteX98" fmla="*/ 3269710 w 4699189"/>
                <a:gd name="connsiteY98" fmla="*/ 1755779 h 1805712"/>
                <a:gd name="connsiteX99" fmla="*/ 3271077 w 4699189"/>
                <a:gd name="connsiteY99" fmla="*/ 1755139 h 1805712"/>
                <a:gd name="connsiteX100" fmla="*/ 3273021 w 4699189"/>
                <a:gd name="connsiteY100" fmla="*/ 1751314 h 1805712"/>
                <a:gd name="connsiteX101" fmla="*/ 3223242 w 4699189"/>
                <a:gd name="connsiteY101" fmla="*/ 1751315 h 1805712"/>
                <a:gd name="connsiteX102" fmla="*/ 3161017 w 4699189"/>
                <a:gd name="connsiteY102" fmla="*/ 1751314 h 1805712"/>
                <a:gd name="connsiteX103" fmla="*/ 3198352 w 4699189"/>
                <a:gd name="connsiteY103" fmla="*/ 1724116 h 1805712"/>
                <a:gd name="connsiteX104" fmla="*/ 3185907 w 4699189"/>
                <a:gd name="connsiteY104" fmla="*/ 1696918 h 1805712"/>
                <a:gd name="connsiteX105" fmla="*/ 3223242 w 4699189"/>
                <a:gd name="connsiteY105" fmla="*/ 1669718 h 1805712"/>
                <a:gd name="connsiteX106" fmla="*/ 3136127 w 4699189"/>
                <a:gd name="connsiteY106" fmla="*/ 1669719 h 1805712"/>
                <a:gd name="connsiteX107" fmla="*/ 3148573 w 4699189"/>
                <a:gd name="connsiteY107" fmla="*/ 1696917 h 1805712"/>
                <a:gd name="connsiteX108" fmla="*/ 3136127 w 4699189"/>
                <a:gd name="connsiteY108" fmla="*/ 1724115 h 1805712"/>
                <a:gd name="connsiteX109" fmla="*/ 3148573 w 4699189"/>
                <a:gd name="connsiteY109" fmla="*/ 1751315 h 1805712"/>
                <a:gd name="connsiteX110" fmla="*/ 3111237 w 4699189"/>
                <a:gd name="connsiteY110" fmla="*/ 1778513 h 1805712"/>
                <a:gd name="connsiteX111" fmla="*/ 3036568 w 4699189"/>
                <a:gd name="connsiteY111" fmla="*/ 1778513 h 1805712"/>
                <a:gd name="connsiteX112" fmla="*/ 3036568 w 4699189"/>
                <a:gd name="connsiteY112" fmla="*/ 1751315 h 1805712"/>
                <a:gd name="connsiteX113" fmla="*/ 2999233 w 4699189"/>
                <a:gd name="connsiteY113" fmla="*/ 1805711 h 1805712"/>
                <a:gd name="connsiteX114" fmla="*/ 2986788 w 4699189"/>
                <a:gd name="connsiteY114" fmla="*/ 1751314 h 1805712"/>
                <a:gd name="connsiteX115" fmla="*/ 3011677 w 4699189"/>
                <a:gd name="connsiteY115" fmla="*/ 1696917 h 1805712"/>
                <a:gd name="connsiteX116" fmla="*/ 2949453 w 4699189"/>
                <a:gd name="connsiteY116" fmla="*/ 1724116 h 1805712"/>
                <a:gd name="connsiteX117" fmla="*/ 2924563 w 4699189"/>
                <a:gd name="connsiteY117" fmla="*/ 1805712 h 1805712"/>
                <a:gd name="connsiteX118" fmla="*/ 2899673 w 4699189"/>
                <a:gd name="connsiteY118" fmla="*/ 1778513 h 1805712"/>
                <a:gd name="connsiteX119" fmla="*/ 2899673 w 4699189"/>
                <a:gd name="connsiteY119" fmla="*/ 1805712 h 1805712"/>
                <a:gd name="connsiteX120" fmla="*/ 2862338 w 4699189"/>
                <a:gd name="connsiteY120" fmla="*/ 1778512 h 1805712"/>
                <a:gd name="connsiteX121" fmla="*/ 2862338 w 4699189"/>
                <a:gd name="connsiteY121" fmla="*/ 1751315 h 1805712"/>
                <a:gd name="connsiteX122" fmla="*/ 2887228 w 4699189"/>
                <a:gd name="connsiteY122" fmla="*/ 1751315 h 1805712"/>
                <a:gd name="connsiteX123" fmla="*/ 2899673 w 4699189"/>
                <a:gd name="connsiteY123" fmla="*/ 1696917 h 1805712"/>
                <a:gd name="connsiteX124" fmla="*/ 2862338 w 4699189"/>
                <a:gd name="connsiteY124" fmla="*/ 1669718 h 1805712"/>
                <a:gd name="connsiteX125" fmla="*/ 2874783 w 4699189"/>
                <a:gd name="connsiteY125" fmla="*/ 1615322 h 1805712"/>
                <a:gd name="connsiteX126" fmla="*/ 2837448 w 4699189"/>
                <a:gd name="connsiteY126" fmla="*/ 1615321 h 1805712"/>
                <a:gd name="connsiteX127" fmla="*/ 2825004 w 4699189"/>
                <a:gd name="connsiteY127" fmla="*/ 1751315 h 1805712"/>
                <a:gd name="connsiteX128" fmla="*/ 2787669 w 4699189"/>
                <a:gd name="connsiteY128" fmla="*/ 1751314 h 1805712"/>
                <a:gd name="connsiteX129" fmla="*/ 2787669 w 4699189"/>
                <a:gd name="connsiteY129" fmla="*/ 1778513 h 1805712"/>
                <a:gd name="connsiteX130" fmla="*/ 2488990 w 4699189"/>
                <a:gd name="connsiteY130" fmla="*/ 1778513 h 1805712"/>
                <a:gd name="connsiteX131" fmla="*/ 2600994 w 4699189"/>
                <a:gd name="connsiteY131" fmla="*/ 1724115 h 1805712"/>
                <a:gd name="connsiteX132" fmla="*/ 2663220 w 4699189"/>
                <a:gd name="connsiteY132" fmla="*/ 1724116 h 1805712"/>
                <a:gd name="connsiteX133" fmla="*/ 2688109 w 4699189"/>
                <a:gd name="connsiteY133" fmla="*/ 1751315 h 1805712"/>
                <a:gd name="connsiteX134" fmla="*/ 2762779 w 4699189"/>
                <a:gd name="connsiteY134" fmla="*/ 1696917 h 1805712"/>
                <a:gd name="connsiteX135" fmla="*/ 2750334 w 4699189"/>
                <a:gd name="connsiteY135" fmla="*/ 1669718 h 1805712"/>
                <a:gd name="connsiteX136" fmla="*/ 2588550 w 4699189"/>
                <a:gd name="connsiteY136" fmla="*/ 1696917 h 1805712"/>
                <a:gd name="connsiteX137" fmla="*/ 2526325 w 4699189"/>
                <a:gd name="connsiteY137" fmla="*/ 1724116 h 1805712"/>
                <a:gd name="connsiteX138" fmla="*/ 2513880 w 4699189"/>
                <a:gd name="connsiteY138" fmla="*/ 1724116 h 1805712"/>
                <a:gd name="connsiteX139" fmla="*/ 2488990 w 4699189"/>
                <a:gd name="connsiteY139" fmla="*/ 1696917 h 1805712"/>
                <a:gd name="connsiteX140" fmla="*/ 2476545 w 4699189"/>
                <a:gd name="connsiteY140" fmla="*/ 1724115 h 1805712"/>
                <a:gd name="connsiteX141" fmla="*/ 2327206 w 4699189"/>
                <a:gd name="connsiteY141" fmla="*/ 1778513 h 1805712"/>
                <a:gd name="connsiteX142" fmla="*/ 2339650 w 4699189"/>
                <a:gd name="connsiteY142" fmla="*/ 1751315 h 1805712"/>
                <a:gd name="connsiteX143" fmla="*/ 2302316 w 4699189"/>
                <a:gd name="connsiteY143" fmla="*/ 1751315 h 1805712"/>
                <a:gd name="connsiteX144" fmla="*/ 2327205 w 4699189"/>
                <a:gd name="connsiteY144" fmla="*/ 1669718 h 1805712"/>
                <a:gd name="connsiteX145" fmla="*/ 2264981 w 4699189"/>
                <a:gd name="connsiteY145" fmla="*/ 1696917 h 1805712"/>
                <a:gd name="connsiteX146" fmla="*/ 2277426 w 4699189"/>
                <a:gd name="connsiteY146" fmla="*/ 1751315 h 1805712"/>
                <a:gd name="connsiteX147" fmla="*/ 2190311 w 4699189"/>
                <a:gd name="connsiteY147" fmla="*/ 1778514 h 1805712"/>
                <a:gd name="connsiteX148" fmla="*/ 2165422 w 4699189"/>
                <a:gd name="connsiteY148" fmla="*/ 1724115 h 1805712"/>
                <a:gd name="connsiteX149" fmla="*/ 2028526 w 4699189"/>
                <a:gd name="connsiteY149" fmla="*/ 1778513 h 1805712"/>
                <a:gd name="connsiteX150" fmla="*/ 1991192 w 4699189"/>
                <a:gd name="connsiteY150" fmla="*/ 1751315 h 1805712"/>
                <a:gd name="connsiteX151" fmla="*/ 2053417 w 4699189"/>
                <a:gd name="connsiteY151" fmla="*/ 1669718 h 1805712"/>
                <a:gd name="connsiteX152" fmla="*/ 1966302 w 4699189"/>
                <a:gd name="connsiteY152" fmla="*/ 1696917 h 1805712"/>
                <a:gd name="connsiteX153" fmla="*/ 1891632 w 4699189"/>
                <a:gd name="connsiteY153" fmla="*/ 1751314 h 1805712"/>
                <a:gd name="connsiteX154" fmla="*/ 1841853 w 4699189"/>
                <a:gd name="connsiteY154" fmla="*/ 1669719 h 1805712"/>
                <a:gd name="connsiteX155" fmla="*/ 1829407 w 4699189"/>
                <a:gd name="connsiteY155" fmla="*/ 1778513 h 1805712"/>
                <a:gd name="connsiteX156" fmla="*/ 1667623 w 4699189"/>
                <a:gd name="connsiteY156" fmla="*/ 1751314 h 1805712"/>
                <a:gd name="connsiteX157" fmla="*/ 1692513 w 4699189"/>
                <a:gd name="connsiteY157" fmla="*/ 1724116 h 1805712"/>
                <a:gd name="connsiteX158" fmla="*/ 1655178 w 4699189"/>
                <a:gd name="connsiteY158" fmla="*/ 1724116 h 1805712"/>
                <a:gd name="connsiteX159" fmla="*/ 1680068 w 4699189"/>
                <a:gd name="connsiteY159" fmla="*/ 1669718 h 1805712"/>
                <a:gd name="connsiteX160" fmla="*/ 1605399 w 4699189"/>
                <a:gd name="connsiteY160" fmla="*/ 1696917 h 1805712"/>
                <a:gd name="connsiteX161" fmla="*/ 1592954 w 4699189"/>
                <a:gd name="connsiteY161" fmla="*/ 1642520 h 1805712"/>
                <a:gd name="connsiteX162" fmla="*/ 1543174 w 4699189"/>
                <a:gd name="connsiteY162" fmla="*/ 1696917 h 1805712"/>
                <a:gd name="connsiteX163" fmla="*/ 1543174 w 4699189"/>
                <a:gd name="connsiteY163" fmla="*/ 1751315 h 1805712"/>
                <a:gd name="connsiteX164" fmla="*/ 1456060 w 4699189"/>
                <a:gd name="connsiteY164" fmla="*/ 1724115 h 1805712"/>
                <a:gd name="connsiteX165" fmla="*/ 1431170 w 4699189"/>
                <a:gd name="connsiteY165" fmla="*/ 1751315 h 1805712"/>
                <a:gd name="connsiteX166" fmla="*/ 1418724 w 4699189"/>
                <a:gd name="connsiteY166" fmla="*/ 1724115 h 1805712"/>
                <a:gd name="connsiteX167" fmla="*/ 1319165 w 4699189"/>
                <a:gd name="connsiteY167" fmla="*/ 1751315 h 1805712"/>
                <a:gd name="connsiteX168" fmla="*/ 1344055 w 4699189"/>
                <a:gd name="connsiteY168" fmla="*/ 1669719 h 1805712"/>
                <a:gd name="connsiteX169" fmla="*/ 1294275 w 4699189"/>
                <a:gd name="connsiteY169" fmla="*/ 1724115 h 1805712"/>
                <a:gd name="connsiteX170" fmla="*/ 1306720 w 4699189"/>
                <a:gd name="connsiteY170" fmla="*/ 1615322 h 1805712"/>
                <a:gd name="connsiteX171" fmla="*/ 1281830 w 4699189"/>
                <a:gd name="connsiteY171" fmla="*/ 1560925 h 1805712"/>
                <a:gd name="connsiteX172" fmla="*/ 1368945 w 4699189"/>
                <a:gd name="connsiteY172" fmla="*/ 1560925 h 1805712"/>
                <a:gd name="connsiteX173" fmla="*/ 1393835 w 4699189"/>
                <a:gd name="connsiteY173" fmla="*/ 1588123 h 1805712"/>
                <a:gd name="connsiteX174" fmla="*/ 1381390 w 4699189"/>
                <a:gd name="connsiteY174" fmla="*/ 1615322 h 1805712"/>
                <a:gd name="connsiteX175" fmla="*/ 1393834 w 4699189"/>
                <a:gd name="connsiteY175" fmla="*/ 1642520 h 1805712"/>
                <a:gd name="connsiteX176" fmla="*/ 1456059 w 4699189"/>
                <a:gd name="connsiteY176" fmla="*/ 1560925 h 1805712"/>
                <a:gd name="connsiteX177" fmla="*/ 1368945 w 4699189"/>
                <a:gd name="connsiteY177" fmla="*/ 1452130 h 1805712"/>
                <a:gd name="connsiteX178" fmla="*/ 1306720 w 4699189"/>
                <a:gd name="connsiteY178" fmla="*/ 1533726 h 1805712"/>
                <a:gd name="connsiteX179" fmla="*/ 1319165 w 4699189"/>
                <a:gd name="connsiteY179" fmla="*/ 1533726 h 1805712"/>
                <a:gd name="connsiteX180" fmla="*/ 1319165 w 4699189"/>
                <a:gd name="connsiteY180" fmla="*/ 1560924 h 1805712"/>
                <a:gd name="connsiteX181" fmla="*/ 1294275 w 4699189"/>
                <a:gd name="connsiteY181" fmla="*/ 1533726 h 1805712"/>
                <a:gd name="connsiteX182" fmla="*/ 1281830 w 4699189"/>
                <a:gd name="connsiteY182" fmla="*/ 1506527 h 1805712"/>
                <a:gd name="connsiteX183" fmla="*/ 1269385 w 4699189"/>
                <a:gd name="connsiteY183" fmla="*/ 1479329 h 1805712"/>
                <a:gd name="connsiteX184" fmla="*/ 1256940 w 4699189"/>
                <a:gd name="connsiteY184" fmla="*/ 1560925 h 1805712"/>
                <a:gd name="connsiteX185" fmla="*/ 1232050 w 4699189"/>
                <a:gd name="connsiteY185" fmla="*/ 1560925 h 1805712"/>
                <a:gd name="connsiteX186" fmla="*/ 1194715 w 4699189"/>
                <a:gd name="connsiteY186" fmla="*/ 1452130 h 1805712"/>
                <a:gd name="connsiteX187" fmla="*/ 1157381 w 4699189"/>
                <a:gd name="connsiteY187" fmla="*/ 1424932 h 1805712"/>
                <a:gd name="connsiteX188" fmla="*/ 1144936 w 4699189"/>
                <a:gd name="connsiteY188" fmla="*/ 1424932 h 1805712"/>
                <a:gd name="connsiteX189" fmla="*/ 1120046 w 4699189"/>
                <a:gd name="connsiteY189" fmla="*/ 1397733 h 1805712"/>
                <a:gd name="connsiteX190" fmla="*/ 1194716 w 4699189"/>
                <a:gd name="connsiteY190" fmla="*/ 1533725 h 1805712"/>
                <a:gd name="connsiteX191" fmla="*/ 1182270 w 4699189"/>
                <a:gd name="connsiteY191" fmla="*/ 1533725 h 1805712"/>
                <a:gd name="connsiteX192" fmla="*/ 1207161 w 4699189"/>
                <a:gd name="connsiteY192" fmla="*/ 1533726 h 1805712"/>
                <a:gd name="connsiteX193" fmla="*/ 1207160 w 4699189"/>
                <a:gd name="connsiteY193" fmla="*/ 1560924 h 1805712"/>
                <a:gd name="connsiteX194" fmla="*/ 1082710 w 4699189"/>
                <a:gd name="connsiteY194" fmla="*/ 1397733 h 1805712"/>
                <a:gd name="connsiteX195" fmla="*/ 1120045 w 4699189"/>
                <a:gd name="connsiteY195" fmla="*/ 1288939 h 1805712"/>
                <a:gd name="connsiteX196" fmla="*/ 1070266 w 4699189"/>
                <a:gd name="connsiteY196" fmla="*/ 1288938 h 1805712"/>
                <a:gd name="connsiteX197" fmla="*/ 995596 w 4699189"/>
                <a:gd name="connsiteY197" fmla="*/ 1316137 h 1805712"/>
                <a:gd name="connsiteX198" fmla="*/ 1045376 w 4699189"/>
                <a:gd name="connsiteY198" fmla="*/ 1370534 h 1805712"/>
                <a:gd name="connsiteX199" fmla="*/ 1032930 w 4699189"/>
                <a:gd name="connsiteY199" fmla="*/ 1370534 h 1805712"/>
                <a:gd name="connsiteX200" fmla="*/ 1020486 w 4699189"/>
                <a:gd name="connsiteY200" fmla="*/ 1370535 h 1805712"/>
                <a:gd name="connsiteX201" fmla="*/ 995596 w 4699189"/>
                <a:gd name="connsiteY201" fmla="*/ 1479329 h 1805712"/>
                <a:gd name="connsiteX202" fmla="*/ 1020485 w 4699189"/>
                <a:gd name="connsiteY202" fmla="*/ 1506527 h 1805712"/>
                <a:gd name="connsiteX203" fmla="*/ 896037 w 4699189"/>
                <a:gd name="connsiteY203" fmla="*/ 1506528 h 1805712"/>
                <a:gd name="connsiteX204" fmla="*/ 833812 w 4699189"/>
                <a:gd name="connsiteY204" fmla="*/ 1506527 h 1805712"/>
                <a:gd name="connsiteX205" fmla="*/ 883592 w 4699189"/>
                <a:gd name="connsiteY205" fmla="*/ 1452130 h 1805712"/>
                <a:gd name="connsiteX206" fmla="*/ 933371 w 4699189"/>
                <a:gd name="connsiteY206" fmla="*/ 1288939 h 1805712"/>
                <a:gd name="connsiteX207" fmla="*/ 871147 w 4699189"/>
                <a:gd name="connsiteY207" fmla="*/ 1234541 h 1805712"/>
                <a:gd name="connsiteX208" fmla="*/ 858702 w 4699189"/>
                <a:gd name="connsiteY208" fmla="*/ 1261740 h 1805712"/>
                <a:gd name="connsiteX209" fmla="*/ 883592 w 4699189"/>
                <a:gd name="connsiteY209" fmla="*/ 1261740 h 1805712"/>
                <a:gd name="connsiteX210" fmla="*/ 821367 w 4699189"/>
                <a:gd name="connsiteY210" fmla="*/ 1343335 h 1805712"/>
                <a:gd name="connsiteX211" fmla="*/ 784032 w 4699189"/>
                <a:gd name="connsiteY211" fmla="*/ 1452130 h 1805712"/>
                <a:gd name="connsiteX212" fmla="*/ 796477 w 4699189"/>
                <a:gd name="connsiteY212" fmla="*/ 1479328 h 1805712"/>
                <a:gd name="connsiteX213" fmla="*/ 808921 w 4699189"/>
                <a:gd name="connsiteY213" fmla="*/ 1479329 h 1805712"/>
                <a:gd name="connsiteX214" fmla="*/ 808922 w 4699189"/>
                <a:gd name="connsiteY214" fmla="*/ 1506527 h 1805712"/>
                <a:gd name="connsiteX215" fmla="*/ 784032 w 4699189"/>
                <a:gd name="connsiteY215" fmla="*/ 1506527 h 1805712"/>
                <a:gd name="connsiteX216" fmla="*/ 771587 w 4699189"/>
                <a:gd name="connsiteY216" fmla="*/ 1506527 h 1805712"/>
                <a:gd name="connsiteX217" fmla="*/ 672028 w 4699189"/>
                <a:gd name="connsiteY217" fmla="*/ 1533726 h 1805712"/>
                <a:gd name="connsiteX218" fmla="*/ 485353 w 4699189"/>
                <a:gd name="connsiteY218" fmla="*/ 1506527 h 1805712"/>
                <a:gd name="connsiteX219" fmla="*/ 373349 w 4699189"/>
                <a:gd name="connsiteY219" fmla="*/ 1479328 h 1805712"/>
                <a:gd name="connsiteX220" fmla="*/ 435574 w 4699189"/>
                <a:gd name="connsiteY220" fmla="*/ 1479329 h 1805712"/>
                <a:gd name="connsiteX221" fmla="*/ 448019 w 4699189"/>
                <a:gd name="connsiteY221" fmla="*/ 1479329 h 1805712"/>
                <a:gd name="connsiteX222" fmla="*/ 522688 w 4699189"/>
                <a:gd name="connsiteY222" fmla="*/ 1452130 h 1805712"/>
                <a:gd name="connsiteX223" fmla="*/ 410684 w 4699189"/>
                <a:gd name="connsiteY223" fmla="*/ 1452130 h 1805712"/>
                <a:gd name="connsiteX224" fmla="*/ 261344 w 4699189"/>
                <a:gd name="connsiteY224" fmla="*/ 1424932 h 1805712"/>
                <a:gd name="connsiteX225" fmla="*/ 348459 w 4699189"/>
                <a:gd name="connsiteY225" fmla="*/ 1370535 h 1805712"/>
                <a:gd name="connsiteX226" fmla="*/ 373349 w 4699189"/>
                <a:gd name="connsiteY226" fmla="*/ 1397733 h 1805712"/>
                <a:gd name="connsiteX227" fmla="*/ 398238 w 4699189"/>
                <a:gd name="connsiteY227" fmla="*/ 1370534 h 1805712"/>
                <a:gd name="connsiteX228" fmla="*/ 423129 w 4699189"/>
                <a:gd name="connsiteY228" fmla="*/ 1370534 h 1805712"/>
                <a:gd name="connsiteX229" fmla="*/ 323569 w 4699189"/>
                <a:gd name="connsiteY229" fmla="*/ 1343336 h 1805712"/>
                <a:gd name="connsiteX230" fmla="*/ 286234 w 4699189"/>
                <a:gd name="connsiteY230" fmla="*/ 1316138 h 1805712"/>
                <a:gd name="connsiteX231" fmla="*/ 236454 w 4699189"/>
                <a:gd name="connsiteY231" fmla="*/ 1316137 h 1805712"/>
                <a:gd name="connsiteX232" fmla="*/ 360904 w 4699189"/>
                <a:gd name="connsiteY232" fmla="*/ 1261740 h 1805712"/>
                <a:gd name="connsiteX233" fmla="*/ 398239 w 4699189"/>
                <a:gd name="connsiteY233" fmla="*/ 1261741 h 1805712"/>
                <a:gd name="connsiteX234" fmla="*/ 348459 w 4699189"/>
                <a:gd name="connsiteY234" fmla="*/ 1234541 h 1805712"/>
                <a:gd name="connsiteX235" fmla="*/ 423128 w 4699189"/>
                <a:gd name="connsiteY235" fmla="*/ 1234542 h 1805712"/>
                <a:gd name="connsiteX236" fmla="*/ 224010 w 4699189"/>
                <a:gd name="connsiteY236" fmla="*/ 1207343 h 1805712"/>
                <a:gd name="connsiteX237" fmla="*/ 348459 w 4699189"/>
                <a:gd name="connsiteY237" fmla="*/ 1180144 h 1805712"/>
                <a:gd name="connsiteX238" fmla="*/ 261344 w 4699189"/>
                <a:gd name="connsiteY238" fmla="*/ 1152946 h 1805712"/>
                <a:gd name="connsiteX239" fmla="*/ 373349 w 4699189"/>
                <a:gd name="connsiteY239" fmla="*/ 1125747 h 1805712"/>
                <a:gd name="connsiteX240" fmla="*/ 236455 w 4699189"/>
                <a:gd name="connsiteY240" fmla="*/ 1071351 h 1805712"/>
                <a:gd name="connsiteX241" fmla="*/ 199119 w 4699189"/>
                <a:gd name="connsiteY241" fmla="*/ 1071350 h 1805712"/>
                <a:gd name="connsiteX242" fmla="*/ 360904 w 4699189"/>
                <a:gd name="connsiteY242" fmla="*/ 1016953 h 1805712"/>
                <a:gd name="connsiteX243" fmla="*/ 248899 w 4699189"/>
                <a:gd name="connsiteY243" fmla="*/ 989755 h 1805712"/>
                <a:gd name="connsiteX244" fmla="*/ 348459 w 4699189"/>
                <a:gd name="connsiteY244" fmla="*/ 962556 h 1805712"/>
                <a:gd name="connsiteX245" fmla="*/ 211564 w 4699189"/>
                <a:gd name="connsiteY245" fmla="*/ 935358 h 1805712"/>
                <a:gd name="connsiteX246" fmla="*/ 236455 w 4699189"/>
                <a:gd name="connsiteY246" fmla="*/ 935358 h 1805712"/>
                <a:gd name="connsiteX247" fmla="*/ 149340 w 4699189"/>
                <a:gd name="connsiteY247" fmla="*/ 853762 h 1805712"/>
                <a:gd name="connsiteX248" fmla="*/ 124450 w 4699189"/>
                <a:gd name="connsiteY248" fmla="*/ 826563 h 1805712"/>
                <a:gd name="connsiteX249" fmla="*/ 138450 w 4699189"/>
                <a:gd name="connsiteY249" fmla="*/ 792140 h 1805712"/>
                <a:gd name="connsiteX250" fmla="*/ 129198 w 4699189"/>
                <a:gd name="connsiteY250" fmla="*/ 778940 h 1805712"/>
                <a:gd name="connsiteX251" fmla="*/ 132228 w 4699189"/>
                <a:gd name="connsiteY251" fmla="*/ 782365 h 1805712"/>
                <a:gd name="connsiteX252" fmla="*/ 149340 w 4699189"/>
                <a:gd name="connsiteY252" fmla="*/ 772166 h 1805712"/>
                <a:gd name="connsiteX253" fmla="*/ 87116 w 4699189"/>
                <a:gd name="connsiteY253" fmla="*/ 744968 h 1805712"/>
                <a:gd name="connsiteX254" fmla="*/ 136895 w 4699189"/>
                <a:gd name="connsiteY254" fmla="*/ 717769 h 1805712"/>
                <a:gd name="connsiteX255" fmla="*/ 124450 w 4699189"/>
                <a:gd name="connsiteY255" fmla="*/ 690571 h 1805712"/>
                <a:gd name="connsiteX256" fmla="*/ 174229 w 4699189"/>
                <a:gd name="connsiteY256" fmla="*/ 636174 h 1805712"/>
                <a:gd name="connsiteX257" fmla="*/ 112005 w 4699189"/>
                <a:gd name="connsiteY257" fmla="*/ 608974 h 1805712"/>
                <a:gd name="connsiteX258" fmla="*/ 136895 w 4699189"/>
                <a:gd name="connsiteY258" fmla="*/ 581776 h 1805712"/>
                <a:gd name="connsiteX259" fmla="*/ 99560 w 4699189"/>
                <a:gd name="connsiteY259" fmla="*/ 554578 h 1805712"/>
                <a:gd name="connsiteX260" fmla="*/ 112005 w 4699189"/>
                <a:gd name="connsiteY260" fmla="*/ 527379 h 1805712"/>
                <a:gd name="connsiteX261" fmla="*/ 74670 w 4699189"/>
                <a:gd name="connsiteY261" fmla="*/ 391386 h 1805712"/>
                <a:gd name="connsiteX262" fmla="*/ 99560 w 4699189"/>
                <a:gd name="connsiteY262" fmla="*/ 391386 h 1805712"/>
                <a:gd name="connsiteX263" fmla="*/ 74670 w 4699189"/>
                <a:gd name="connsiteY263" fmla="*/ 364188 h 1805712"/>
                <a:gd name="connsiteX264" fmla="*/ 99560 w 4699189"/>
                <a:gd name="connsiteY264" fmla="*/ 364188 h 1805712"/>
                <a:gd name="connsiteX265" fmla="*/ 62225 w 4699189"/>
                <a:gd name="connsiteY265" fmla="*/ 336989 h 1805712"/>
                <a:gd name="connsiteX266" fmla="*/ 99560 w 4699189"/>
                <a:gd name="connsiteY266" fmla="*/ 336989 h 1805712"/>
                <a:gd name="connsiteX267" fmla="*/ 62225 w 4699189"/>
                <a:gd name="connsiteY267" fmla="*/ 282591 h 1805712"/>
                <a:gd name="connsiteX268" fmla="*/ 99560 w 4699189"/>
                <a:gd name="connsiteY268" fmla="*/ 255394 h 1805712"/>
                <a:gd name="connsiteX269" fmla="*/ 62225 w 4699189"/>
                <a:gd name="connsiteY269" fmla="*/ 228195 h 1805712"/>
                <a:gd name="connsiteX270" fmla="*/ 49780 w 4699189"/>
                <a:gd name="connsiteY270" fmla="*/ 173798 h 1805712"/>
                <a:gd name="connsiteX271" fmla="*/ 74670 w 4699189"/>
                <a:gd name="connsiteY271" fmla="*/ 146599 h 1805712"/>
                <a:gd name="connsiteX272" fmla="*/ 49780 w 4699189"/>
                <a:gd name="connsiteY272" fmla="*/ 119401 h 1805712"/>
                <a:gd name="connsiteX273" fmla="*/ 74670 w 4699189"/>
                <a:gd name="connsiteY273" fmla="*/ 119401 h 1805712"/>
                <a:gd name="connsiteX274" fmla="*/ 37335 w 4699189"/>
                <a:gd name="connsiteY274" fmla="*/ 92202 h 1805712"/>
                <a:gd name="connsiteX275" fmla="*/ 49780 w 4699189"/>
                <a:gd name="connsiteY275" fmla="*/ 65004 h 1805712"/>
                <a:gd name="connsiteX276" fmla="*/ 0 w 4699189"/>
                <a:gd name="connsiteY276" fmla="*/ 10606 h 1805712"/>
                <a:gd name="connsiteX277" fmla="*/ 3112 w 4699189"/>
                <a:gd name="connsiteY277" fmla="*/ 7206 h 1805712"/>
                <a:gd name="connsiteX278" fmla="*/ 9706 w 4699189"/>
                <a:gd name="connsiteY278" fmla="*/ 0 h 1805712"/>
                <a:gd name="connsiteX279" fmla="*/ 4680168 w 4699189"/>
                <a:gd name="connsiteY279" fmla="*/ 1268097 h 180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</a:cxnLst>
              <a:rect l="l" t="t" r="r" b="b"/>
              <a:pathLst>
                <a:path w="4699189" h="1805712">
                  <a:moveTo>
                    <a:pt x="4680168" y="1268097"/>
                  </a:moveTo>
                  <a:lnTo>
                    <a:pt x="4679301" y="1288939"/>
                  </a:lnTo>
                  <a:cubicBezTo>
                    <a:pt x="4666856" y="1288939"/>
                    <a:pt x="4666856" y="1288939"/>
                    <a:pt x="4654411" y="1288939"/>
                  </a:cubicBezTo>
                  <a:cubicBezTo>
                    <a:pt x="4654411" y="1316137"/>
                    <a:pt x="4617077" y="1343336"/>
                    <a:pt x="4604631" y="1370534"/>
                  </a:cubicBezTo>
                  <a:cubicBezTo>
                    <a:pt x="4617076" y="1397733"/>
                    <a:pt x="4641966" y="1452130"/>
                    <a:pt x="4679301" y="1424932"/>
                  </a:cubicBezTo>
                  <a:cubicBezTo>
                    <a:pt x="4679301" y="1424932"/>
                    <a:pt x="4679301" y="1424932"/>
                    <a:pt x="4691746" y="1397732"/>
                  </a:cubicBezTo>
                  <a:cubicBezTo>
                    <a:pt x="4704191" y="1424931"/>
                    <a:pt x="4704191" y="1479329"/>
                    <a:pt x="4666856" y="1479329"/>
                  </a:cubicBezTo>
                  <a:cubicBezTo>
                    <a:pt x="4666856" y="1479329"/>
                    <a:pt x="4666856" y="1479329"/>
                    <a:pt x="4617076" y="1424931"/>
                  </a:cubicBezTo>
                  <a:cubicBezTo>
                    <a:pt x="4604632" y="1452130"/>
                    <a:pt x="4592186" y="1506527"/>
                    <a:pt x="4554851" y="1506527"/>
                  </a:cubicBezTo>
                  <a:cubicBezTo>
                    <a:pt x="4554851" y="1506527"/>
                    <a:pt x="4561074" y="1506527"/>
                    <a:pt x="4568852" y="1506527"/>
                  </a:cubicBezTo>
                  <a:lnTo>
                    <a:pt x="4584267" y="1506527"/>
                  </a:lnTo>
                  <a:lnTo>
                    <a:pt x="4570408" y="1516727"/>
                  </a:lnTo>
                  <a:cubicBezTo>
                    <a:pt x="4554852" y="1526926"/>
                    <a:pt x="4536184" y="1533726"/>
                    <a:pt x="4529962" y="1506527"/>
                  </a:cubicBezTo>
                  <a:cubicBezTo>
                    <a:pt x="4517517" y="1533725"/>
                    <a:pt x="4492627" y="1533725"/>
                    <a:pt x="4467737" y="1533725"/>
                  </a:cubicBezTo>
                  <a:cubicBezTo>
                    <a:pt x="4455292" y="1533726"/>
                    <a:pt x="4467737" y="1560925"/>
                    <a:pt x="4480182" y="1560925"/>
                  </a:cubicBezTo>
                  <a:cubicBezTo>
                    <a:pt x="4480182" y="1560925"/>
                    <a:pt x="4480182" y="1560925"/>
                    <a:pt x="4517517" y="1533725"/>
                  </a:cubicBezTo>
                  <a:cubicBezTo>
                    <a:pt x="4517517" y="1560925"/>
                    <a:pt x="4505072" y="1588123"/>
                    <a:pt x="4505072" y="1615322"/>
                  </a:cubicBezTo>
                  <a:cubicBezTo>
                    <a:pt x="4529962" y="1642520"/>
                    <a:pt x="4542406" y="1669719"/>
                    <a:pt x="4554851" y="1642520"/>
                  </a:cubicBezTo>
                  <a:cubicBezTo>
                    <a:pt x="4567296" y="1642520"/>
                    <a:pt x="4567296" y="1615321"/>
                    <a:pt x="4567296" y="1615321"/>
                  </a:cubicBezTo>
                  <a:cubicBezTo>
                    <a:pt x="4567296" y="1615321"/>
                    <a:pt x="4567296" y="1615321"/>
                    <a:pt x="4554852" y="1588123"/>
                  </a:cubicBezTo>
                  <a:cubicBezTo>
                    <a:pt x="4554852" y="1588123"/>
                    <a:pt x="4554852" y="1588123"/>
                    <a:pt x="4579741" y="1588123"/>
                  </a:cubicBezTo>
                  <a:cubicBezTo>
                    <a:pt x="4579741" y="1588123"/>
                    <a:pt x="4592186" y="1588123"/>
                    <a:pt x="4604631" y="1588123"/>
                  </a:cubicBezTo>
                  <a:cubicBezTo>
                    <a:pt x="4592187" y="1615321"/>
                    <a:pt x="4567296" y="1642520"/>
                    <a:pt x="4592186" y="1669718"/>
                  </a:cubicBezTo>
                  <a:cubicBezTo>
                    <a:pt x="4579741" y="1669718"/>
                    <a:pt x="4567296" y="1669718"/>
                    <a:pt x="4554852" y="1669719"/>
                  </a:cubicBezTo>
                  <a:cubicBezTo>
                    <a:pt x="4567296" y="1696918"/>
                    <a:pt x="4567296" y="1696918"/>
                    <a:pt x="4579741" y="1696918"/>
                  </a:cubicBezTo>
                  <a:cubicBezTo>
                    <a:pt x="4579741" y="1696918"/>
                    <a:pt x="4579741" y="1696918"/>
                    <a:pt x="4576630" y="1696917"/>
                  </a:cubicBezTo>
                  <a:lnTo>
                    <a:pt x="4567296" y="1696918"/>
                  </a:lnTo>
                  <a:lnTo>
                    <a:pt x="4548629" y="1673119"/>
                  </a:lnTo>
                  <a:cubicBezTo>
                    <a:pt x="4542407" y="1669719"/>
                    <a:pt x="4536184" y="1669719"/>
                    <a:pt x="4529962" y="1669718"/>
                  </a:cubicBezTo>
                  <a:cubicBezTo>
                    <a:pt x="4529962" y="1696917"/>
                    <a:pt x="4455292" y="1696917"/>
                    <a:pt x="4442847" y="1724116"/>
                  </a:cubicBezTo>
                  <a:cubicBezTo>
                    <a:pt x="4442847" y="1724116"/>
                    <a:pt x="4442847" y="1724116"/>
                    <a:pt x="4442847" y="1696917"/>
                  </a:cubicBezTo>
                  <a:cubicBezTo>
                    <a:pt x="4430402" y="1696917"/>
                    <a:pt x="4430402" y="1696917"/>
                    <a:pt x="4417957" y="1696917"/>
                  </a:cubicBezTo>
                  <a:cubicBezTo>
                    <a:pt x="4417957" y="1696917"/>
                    <a:pt x="4417957" y="1696917"/>
                    <a:pt x="4417957" y="1669719"/>
                  </a:cubicBezTo>
                  <a:cubicBezTo>
                    <a:pt x="4417957" y="1669719"/>
                    <a:pt x="4417957" y="1669719"/>
                    <a:pt x="4467737" y="1696917"/>
                  </a:cubicBezTo>
                  <a:cubicBezTo>
                    <a:pt x="4480182" y="1669718"/>
                    <a:pt x="4455292" y="1642519"/>
                    <a:pt x="4442847" y="1642519"/>
                  </a:cubicBezTo>
                  <a:cubicBezTo>
                    <a:pt x="4442847" y="1642519"/>
                    <a:pt x="4442847" y="1642519"/>
                    <a:pt x="4480182" y="1615322"/>
                  </a:cubicBezTo>
                  <a:cubicBezTo>
                    <a:pt x="4480182" y="1615322"/>
                    <a:pt x="4467736" y="1615322"/>
                    <a:pt x="4455292" y="1588123"/>
                  </a:cubicBezTo>
                  <a:cubicBezTo>
                    <a:pt x="4455292" y="1588123"/>
                    <a:pt x="4455292" y="1588123"/>
                    <a:pt x="4467737" y="1588123"/>
                  </a:cubicBezTo>
                  <a:cubicBezTo>
                    <a:pt x="4455292" y="1560925"/>
                    <a:pt x="4417956" y="1588123"/>
                    <a:pt x="4405512" y="1560925"/>
                  </a:cubicBezTo>
                  <a:cubicBezTo>
                    <a:pt x="4405512" y="1560925"/>
                    <a:pt x="4405512" y="1560925"/>
                    <a:pt x="4405512" y="1533726"/>
                  </a:cubicBezTo>
                  <a:cubicBezTo>
                    <a:pt x="4405512" y="1533726"/>
                    <a:pt x="4405512" y="1533726"/>
                    <a:pt x="4417957" y="1533726"/>
                  </a:cubicBezTo>
                  <a:cubicBezTo>
                    <a:pt x="4417957" y="1560924"/>
                    <a:pt x="4417957" y="1560924"/>
                    <a:pt x="4430402" y="1560924"/>
                  </a:cubicBezTo>
                  <a:cubicBezTo>
                    <a:pt x="4430402" y="1560924"/>
                    <a:pt x="4430402" y="1560924"/>
                    <a:pt x="4442847" y="1560924"/>
                  </a:cubicBezTo>
                  <a:cubicBezTo>
                    <a:pt x="4442847" y="1560924"/>
                    <a:pt x="4455292" y="1506527"/>
                    <a:pt x="4417957" y="1506527"/>
                  </a:cubicBezTo>
                  <a:cubicBezTo>
                    <a:pt x="4393067" y="1506527"/>
                    <a:pt x="4380622" y="1533726"/>
                    <a:pt x="4368178" y="1560924"/>
                  </a:cubicBezTo>
                  <a:cubicBezTo>
                    <a:pt x="4393068" y="1588123"/>
                    <a:pt x="4343287" y="1615321"/>
                    <a:pt x="4368177" y="1669719"/>
                  </a:cubicBezTo>
                  <a:cubicBezTo>
                    <a:pt x="4355733" y="1696917"/>
                    <a:pt x="4355733" y="1696917"/>
                    <a:pt x="4343288" y="1696917"/>
                  </a:cubicBezTo>
                  <a:cubicBezTo>
                    <a:pt x="4343288" y="1696917"/>
                    <a:pt x="4343288" y="1696917"/>
                    <a:pt x="4330843" y="1696917"/>
                  </a:cubicBezTo>
                  <a:cubicBezTo>
                    <a:pt x="4343288" y="1669718"/>
                    <a:pt x="4355732" y="1669719"/>
                    <a:pt x="4343288" y="1669718"/>
                  </a:cubicBezTo>
                  <a:cubicBezTo>
                    <a:pt x="4330842" y="1642521"/>
                    <a:pt x="4318397" y="1615321"/>
                    <a:pt x="4305952" y="1642521"/>
                  </a:cubicBezTo>
                  <a:cubicBezTo>
                    <a:pt x="4305953" y="1669718"/>
                    <a:pt x="4318398" y="1669718"/>
                    <a:pt x="4330843" y="1669718"/>
                  </a:cubicBezTo>
                  <a:cubicBezTo>
                    <a:pt x="4318398" y="1696917"/>
                    <a:pt x="4293507" y="1696917"/>
                    <a:pt x="4281062" y="1696917"/>
                  </a:cubicBezTo>
                  <a:cubicBezTo>
                    <a:pt x="4256173" y="1696917"/>
                    <a:pt x="4318397" y="1642521"/>
                    <a:pt x="4256173" y="1615321"/>
                  </a:cubicBezTo>
                  <a:cubicBezTo>
                    <a:pt x="4218838" y="1642520"/>
                    <a:pt x="4281062" y="1696917"/>
                    <a:pt x="4218838" y="1696917"/>
                  </a:cubicBezTo>
                  <a:cubicBezTo>
                    <a:pt x="4206393" y="1696917"/>
                    <a:pt x="4193948" y="1724115"/>
                    <a:pt x="4193948" y="1724115"/>
                  </a:cubicBezTo>
                  <a:cubicBezTo>
                    <a:pt x="4193948" y="1724115"/>
                    <a:pt x="4193948" y="1724115"/>
                    <a:pt x="4206393" y="1751314"/>
                  </a:cubicBezTo>
                  <a:cubicBezTo>
                    <a:pt x="4193948" y="1751314"/>
                    <a:pt x="4206393" y="1805712"/>
                    <a:pt x="4169058" y="1778513"/>
                  </a:cubicBezTo>
                  <a:cubicBezTo>
                    <a:pt x="4169058" y="1778513"/>
                    <a:pt x="4181503" y="1751314"/>
                    <a:pt x="4193948" y="1751314"/>
                  </a:cubicBezTo>
                  <a:cubicBezTo>
                    <a:pt x="4156613" y="1724116"/>
                    <a:pt x="4106833" y="1751315"/>
                    <a:pt x="4069498" y="1751315"/>
                  </a:cubicBezTo>
                  <a:cubicBezTo>
                    <a:pt x="4032164" y="1751314"/>
                    <a:pt x="4007274" y="1805712"/>
                    <a:pt x="3957493" y="1805712"/>
                  </a:cubicBezTo>
                  <a:cubicBezTo>
                    <a:pt x="3957494" y="1751315"/>
                    <a:pt x="4032164" y="1778513"/>
                    <a:pt x="4007274" y="1724115"/>
                  </a:cubicBezTo>
                  <a:cubicBezTo>
                    <a:pt x="3979272" y="1724115"/>
                    <a:pt x="3958271" y="1754714"/>
                    <a:pt x="3939021" y="1758539"/>
                  </a:cubicBezTo>
                  <a:lnTo>
                    <a:pt x="3929951" y="1755066"/>
                  </a:lnTo>
                  <a:lnTo>
                    <a:pt x="3932604" y="1751314"/>
                  </a:lnTo>
                  <a:cubicBezTo>
                    <a:pt x="3920159" y="1751315"/>
                    <a:pt x="3920159" y="1751315"/>
                    <a:pt x="3920159" y="1751315"/>
                  </a:cubicBezTo>
                  <a:lnTo>
                    <a:pt x="3929951" y="1755066"/>
                  </a:lnTo>
                  <a:lnTo>
                    <a:pt x="3906159" y="1788712"/>
                  </a:lnTo>
                  <a:cubicBezTo>
                    <a:pt x="3895269" y="1798912"/>
                    <a:pt x="3882824" y="1805711"/>
                    <a:pt x="3870379" y="1805711"/>
                  </a:cubicBezTo>
                  <a:cubicBezTo>
                    <a:pt x="3870379" y="1805711"/>
                    <a:pt x="3870379" y="1805711"/>
                    <a:pt x="3857934" y="1778513"/>
                  </a:cubicBezTo>
                  <a:cubicBezTo>
                    <a:pt x="3857935" y="1751314"/>
                    <a:pt x="3895270" y="1778513"/>
                    <a:pt x="3907714" y="1751315"/>
                  </a:cubicBezTo>
                  <a:cubicBezTo>
                    <a:pt x="3895269" y="1724115"/>
                    <a:pt x="3857934" y="1724115"/>
                    <a:pt x="3833045" y="1724116"/>
                  </a:cubicBezTo>
                  <a:cubicBezTo>
                    <a:pt x="3833045" y="1724116"/>
                    <a:pt x="3833045" y="1724116"/>
                    <a:pt x="3795709" y="1751314"/>
                  </a:cubicBezTo>
                  <a:cubicBezTo>
                    <a:pt x="3795709" y="1751314"/>
                    <a:pt x="3795709" y="1751314"/>
                    <a:pt x="3820599" y="1778513"/>
                  </a:cubicBezTo>
                  <a:cubicBezTo>
                    <a:pt x="3820599" y="1778513"/>
                    <a:pt x="3745930" y="1778513"/>
                    <a:pt x="3721040" y="1805712"/>
                  </a:cubicBezTo>
                  <a:cubicBezTo>
                    <a:pt x="3721040" y="1805712"/>
                    <a:pt x="3721040" y="1805712"/>
                    <a:pt x="3696150" y="1778513"/>
                  </a:cubicBezTo>
                  <a:cubicBezTo>
                    <a:pt x="3696150" y="1778513"/>
                    <a:pt x="3696150" y="1778513"/>
                    <a:pt x="3633925" y="1805712"/>
                  </a:cubicBezTo>
                  <a:cubicBezTo>
                    <a:pt x="3621480" y="1805712"/>
                    <a:pt x="3621480" y="1778513"/>
                    <a:pt x="3621480" y="1778513"/>
                  </a:cubicBezTo>
                  <a:cubicBezTo>
                    <a:pt x="3621480" y="1778513"/>
                    <a:pt x="3621480" y="1778513"/>
                    <a:pt x="3633925" y="1751314"/>
                  </a:cubicBezTo>
                  <a:cubicBezTo>
                    <a:pt x="3633925" y="1751314"/>
                    <a:pt x="3633925" y="1751314"/>
                    <a:pt x="3658815" y="1778513"/>
                  </a:cubicBezTo>
                  <a:cubicBezTo>
                    <a:pt x="3671260" y="1778513"/>
                    <a:pt x="3671260" y="1751315"/>
                    <a:pt x="3683706" y="1751315"/>
                  </a:cubicBezTo>
                  <a:cubicBezTo>
                    <a:pt x="3683706" y="1751315"/>
                    <a:pt x="3683706" y="1751315"/>
                    <a:pt x="3708595" y="1778513"/>
                  </a:cubicBezTo>
                  <a:cubicBezTo>
                    <a:pt x="3745930" y="1778513"/>
                    <a:pt x="3708595" y="1724115"/>
                    <a:pt x="3745929" y="1696917"/>
                  </a:cubicBezTo>
                  <a:cubicBezTo>
                    <a:pt x="3708595" y="1669719"/>
                    <a:pt x="3683705" y="1696917"/>
                    <a:pt x="3646370" y="1696917"/>
                  </a:cubicBezTo>
                  <a:cubicBezTo>
                    <a:pt x="3646370" y="1696917"/>
                    <a:pt x="3658815" y="1696917"/>
                    <a:pt x="3658815" y="1696917"/>
                  </a:cubicBezTo>
                  <a:cubicBezTo>
                    <a:pt x="3646370" y="1724115"/>
                    <a:pt x="3596590" y="1751314"/>
                    <a:pt x="3584146" y="1778513"/>
                  </a:cubicBezTo>
                  <a:cubicBezTo>
                    <a:pt x="3584146" y="1778513"/>
                    <a:pt x="3584146" y="1778513"/>
                    <a:pt x="3571701" y="1778513"/>
                  </a:cubicBezTo>
                  <a:cubicBezTo>
                    <a:pt x="3559256" y="1778513"/>
                    <a:pt x="3559256" y="1778513"/>
                    <a:pt x="3546811" y="1778513"/>
                  </a:cubicBezTo>
                  <a:cubicBezTo>
                    <a:pt x="3534366" y="1751314"/>
                    <a:pt x="3559255" y="1751315"/>
                    <a:pt x="3521921" y="1724116"/>
                  </a:cubicBezTo>
                  <a:cubicBezTo>
                    <a:pt x="3497031" y="1724116"/>
                    <a:pt x="3447251" y="1724115"/>
                    <a:pt x="3447251" y="1751315"/>
                  </a:cubicBezTo>
                  <a:cubicBezTo>
                    <a:pt x="3447251" y="1751315"/>
                    <a:pt x="3447251" y="1751315"/>
                    <a:pt x="3497031" y="1751314"/>
                  </a:cubicBezTo>
                  <a:cubicBezTo>
                    <a:pt x="3497031" y="1751314"/>
                    <a:pt x="3497031" y="1751314"/>
                    <a:pt x="3497030" y="1778513"/>
                  </a:cubicBezTo>
                  <a:cubicBezTo>
                    <a:pt x="3484586" y="1778513"/>
                    <a:pt x="3447251" y="1751315"/>
                    <a:pt x="3434806" y="1778513"/>
                  </a:cubicBezTo>
                  <a:cubicBezTo>
                    <a:pt x="3422361" y="1778513"/>
                    <a:pt x="3422361" y="1751315"/>
                    <a:pt x="3409916" y="1751315"/>
                  </a:cubicBezTo>
                  <a:cubicBezTo>
                    <a:pt x="3385025" y="1778513"/>
                    <a:pt x="3385027" y="1805712"/>
                    <a:pt x="3347691" y="1805712"/>
                  </a:cubicBezTo>
                  <a:cubicBezTo>
                    <a:pt x="3335247" y="1778513"/>
                    <a:pt x="3385026" y="1751315"/>
                    <a:pt x="3335247" y="1751314"/>
                  </a:cubicBezTo>
                  <a:cubicBezTo>
                    <a:pt x="3335247" y="1751314"/>
                    <a:pt x="3335247" y="1751314"/>
                    <a:pt x="3310357" y="1751314"/>
                  </a:cubicBezTo>
                  <a:cubicBezTo>
                    <a:pt x="3310357" y="1724116"/>
                    <a:pt x="3322801" y="1724115"/>
                    <a:pt x="3310357" y="1724116"/>
                  </a:cubicBezTo>
                  <a:cubicBezTo>
                    <a:pt x="3291689" y="1724116"/>
                    <a:pt x="3287022" y="1754714"/>
                    <a:pt x="3275355" y="1758539"/>
                  </a:cubicBezTo>
                  <a:lnTo>
                    <a:pt x="3269710" y="1755779"/>
                  </a:lnTo>
                  <a:lnTo>
                    <a:pt x="3271077" y="1755139"/>
                  </a:lnTo>
                  <a:cubicBezTo>
                    <a:pt x="3274577" y="1753014"/>
                    <a:pt x="3276132" y="1751314"/>
                    <a:pt x="3273021" y="1751314"/>
                  </a:cubicBezTo>
                  <a:cubicBezTo>
                    <a:pt x="3260577" y="1724116"/>
                    <a:pt x="3235686" y="1724116"/>
                    <a:pt x="3223242" y="1751315"/>
                  </a:cubicBezTo>
                  <a:cubicBezTo>
                    <a:pt x="3198352" y="1751315"/>
                    <a:pt x="3173463" y="1778513"/>
                    <a:pt x="3161017" y="1751314"/>
                  </a:cubicBezTo>
                  <a:cubicBezTo>
                    <a:pt x="3161017" y="1751314"/>
                    <a:pt x="3161017" y="1751314"/>
                    <a:pt x="3198352" y="1724116"/>
                  </a:cubicBezTo>
                  <a:cubicBezTo>
                    <a:pt x="3198352" y="1724116"/>
                    <a:pt x="3198352" y="1724116"/>
                    <a:pt x="3185907" y="1696918"/>
                  </a:cubicBezTo>
                  <a:cubicBezTo>
                    <a:pt x="3185907" y="1696918"/>
                    <a:pt x="3185907" y="1696918"/>
                    <a:pt x="3223242" y="1669718"/>
                  </a:cubicBezTo>
                  <a:cubicBezTo>
                    <a:pt x="3198352" y="1669718"/>
                    <a:pt x="3161017" y="1615321"/>
                    <a:pt x="3136127" y="1669719"/>
                  </a:cubicBezTo>
                  <a:cubicBezTo>
                    <a:pt x="3136127" y="1669719"/>
                    <a:pt x="3148573" y="1696917"/>
                    <a:pt x="3148573" y="1696917"/>
                  </a:cubicBezTo>
                  <a:cubicBezTo>
                    <a:pt x="3136127" y="1696917"/>
                    <a:pt x="3136127" y="1696917"/>
                    <a:pt x="3136127" y="1724115"/>
                  </a:cubicBezTo>
                  <a:cubicBezTo>
                    <a:pt x="3123682" y="1724115"/>
                    <a:pt x="3136127" y="1724115"/>
                    <a:pt x="3148573" y="1751315"/>
                  </a:cubicBezTo>
                  <a:cubicBezTo>
                    <a:pt x="3148573" y="1751315"/>
                    <a:pt x="3148573" y="1751315"/>
                    <a:pt x="3111237" y="1778513"/>
                  </a:cubicBezTo>
                  <a:cubicBezTo>
                    <a:pt x="3086347" y="1751314"/>
                    <a:pt x="3061458" y="1778514"/>
                    <a:pt x="3036568" y="1778513"/>
                  </a:cubicBezTo>
                  <a:cubicBezTo>
                    <a:pt x="3036568" y="1778513"/>
                    <a:pt x="3061457" y="1751314"/>
                    <a:pt x="3036568" y="1751315"/>
                  </a:cubicBezTo>
                  <a:cubicBezTo>
                    <a:pt x="3011678" y="1751314"/>
                    <a:pt x="3024123" y="1805711"/>
                    <a:pt x="2999233" y="1805711"/>
                  </a:cubicBezTo>
                  <a:cubicBezTo>
                    <a:pt x="2986788" y="1778513"/>
                    <a:pt x="2986788" y="1751314"/>
                    <a:pt x="2986788" y="1751314"/>
                  </a:cubicBezTo>
                  <a:cubicBezTo>
                    <a:pt x="2999233" y="1724116"/>
                    <a:pt x="3011678" y="1724115"/>
                    <a:pt x="3011677" y="1696917"/>
                  </a:cubicBezTo>
                  <a:cubicBezTo>
                    <a:pt x="2986787" y="1696917"/>
                    <a:pt x="2961897" y="1669719"/>
                    <a:pt x="2949453" y="1724116"/>
                  </a:cubicBezTo>
                  <a:cubicBezTo>
                    <a:pt x="2961898" y="1751314"/>
                    <a:pt x="2937008" y="1778513"/>
                    <a:pt x="2924563" y="1805712"/>
                  </a:cubicBezTo>
                  <a:cubicBezTo>
                    <a:pt x="2924563" y="1805712"/>
                    <a:pt x="2924563" y="1805712"/>
                    <a:pt x="2899673" y="1778513"/>
                  </a:cubicBezTo>
                  <a:cubicBezTo>
                    <a:pt x="2899673" y="1778513"/>
                    <a:pt x="2899673" y="1778513"/>
                    <a:pt x="2899673" y="1805712"/>
                  </a:cubicBezTo>
                  <a:cubicBezTo>
                    <a:pt x="2887228" y="1805711"/>
                    <a:pt x="2874784" y="1778513"/>
                    <a:pt x="2862338" y="1778512"/>
                  </a:cubicBezTo>
                  <a:cubicBezTo>
                    <a:pt x="2862338" y="1778512"/>
                    <a:pt x="2862338" y="1778512"/>
                    <a:pt x="2862338" y="1751315"/>
                  </a:cubicBezTo>
                  <a:cubicBezTo>
                    <a:pt x="2874783" y="1751315"/>
                    <a:pt x="2874783" y="1751315"/>
                    <a:pt x="2887228" y="1751315"/>
                  </a:cubicBezTo>
                  <a:cubicBezTo>
                    <a:pt x="2912118" y="1751315"/>
                    <a:pt x="2899673" y="1724115"/>
                    <a:pt x="2899673" y="1696917"/>
                  </a:cubicBezTo>
                  <a:cubicBezTo>
                    <a:pt x="2899673" y="1696917"/>
                    <a:pt x="2899673" y="1696917"/>
                    <a:pt x="2862338" y="1669718"/>
                  </a:cubicBezTo>
                  <a:cubicBezTo>
                    <a:pt x="2874783" y="1642520"/>
                    <a:pt x="2887229" y="1642520"/>
                    <a:pt x="2874783" y="1615322"/>
                  </a:cubicBezTo>
                  <a:cubicBezTo>
                    <a:pt x="2874783" y="1615322"/>
                    <a:pt x="2849894" y="1615321"/>
                    <a:pt x="2837448" y="1615321"/>
                  </a:cubicBezTo>
                  <a:cubicBezTo>
                    <a:pt x="2812558" y="1669719"/>
                    <a:pt x="2862339" y="1696918"/>
                    <a:pt x="2825004" y="1751315"/>
                  </a:cubicBezTo>
                  <a:cubicBezTo>
                    <a:pt x="2812559" y="1751315"/>
                    <a:pt x="2800114" y="1751314"/>
                    <a:pt x="2787669" y="1751314"/>
                  </a:cubicBezTo>
                  <a:cubicBezTo>
                    <a:pt x="2787669" y="1751314"/>
                    <a:pt x="2787669" y="1751314"/>
                    <a:pt x="2787669" y="1778513"/>
                  </a:cubicBezTo>
                  <a:cubicBezTo>
                    <a:pt x="2688109" y="1860109"/>
                    <a:pt x="2600995" y="1696917"/>
                    <a:pt x="2488990" y="1778513"/>
                  </a:cubicBezTo>
                  <a:cubicBezTo>
                    <a:pt x="2526325" y="1778513"/>
                    <a:pt x="2538770" y="1696917"/>
                    <a:pt x="2600994" y="1724115"/>
                  </a:cubicBezTo>
                  <a:cubicBezTo>
                    <a:pt x="2613440" y="1696917"/>
                    <a:pt x="2650774" y="1696918"/>
                    <a:pt x="2663220" y="1724116"/>
                  </a:cubicBezTo>
                  <a:cubicBezTo>
                    <a:pt x="2663220" y="1724116"/>
                    <a:pt x="2675664" y="1751315"/>
                    <a:pt x="2688109" y="1751315"/>
                  </a:cubicBezTo>
                  <a:cubicBezTo>
                    <a:pt x="2725444" y="1751314"/>
                    <a:pt x="2750334" y="1724116"/>
                    <a:pt x="2762779" y="1696917"/>
                  </a:cubicBezTo>
                  <a:cubicBezTo>
                    <a:pt x="2775224" y="1669718"/>
                    <a:pt x="2762779" y="1669718"/>
                    <a:pt x="2750334" y="1669718"/>
                  </a:cubicBezTo>
                  <a:cubicBezTo>
                    <a:pt x="2700554" y="1724116"/>
                    <a:pt x="2650774" y="1642520"/>
                    <a:pt x="2588550" y="1696917"/>
                  </a:cubicBezTo>
                  <a:cubicBezTo>
                    <a:pt x="2576105" y="1696917"/>
                    <a:pt x="2526325" y="1696917"/>
                    <a:pt x="2526325" y="1724116"/>
                  </a:cubicBezTo>
                  <a:cubicBezTo>
                    <a:pt x="2526325" y="1724116"/>
                    <a:pt x="2526325" y="1724116"/>
                    <a:pt x="2513880" y="1724116"/>
                  </a:cubicBezTo>
                  <a:cubicBezTo>
                    <a:pt x="2501434" y="1724116"/>
                    <a:pt x="2513880" y="1696917"/>
                    <a:pt x="2488990" y="1696917"/>
                  </a:cubicBezTo>
                  <a:cubicBezTo>
                    <a:pt x="2476545" y="1696917"/>
                    <a:pt x="2476545" y="1724115"/>
                    <a:pt x="2476545" y="1724115"/>
                  </a:cubicBezTo>
                  <a:cubicBezTo>
                    <a:pt x="2414320" y="1724116"/>
                    <a:pt x="2401876" y="1832910"/>
                    <a:pt x="2327206" y="1778513"/>
                  </a:cubicBezTo>
                  <a:cubicBezTo>
                    <a:pt x="2327206" y="1778513"/>
                    <a:pt x="2327206" y="1778513"/>
                    <a:pt x="2339650" y="1751315"/>
                  </a:cubicBezTo>
                  <a:cubicBezTo>
                    <a:pt x="2327205" y="1751315"/>
                    <a:pt x="2314760" y="1751315"/>
                    <a:pt x="2302316" y="1751315"/>
                  </a:cubicBezTo>
                  <a:cubicBezTo>
                    <a:pt x="2277426" y="1696917"/>
                    <a:pt x="2364540" y="1724116"/>
                    <a:pt x="2327205" y="1669718"/>
                  </a:cubicBezTo>
                  <a:cubicBezTo>
                    <a:pt x="2314760" y="1669718"/>
                    <a:pt x="2252536" y="1615322"/>
                    <a:pt x="2264981" y="1696917"/>
                  </a:cubicBezTo>
                  <a:cubicBezTo>
                    <a:pt x="2264981" y="1696917"/>
                    <a:pt x="2252536" y="1724115"/>
                    <a:pt x="2277426" y="1751315"/>
                  </a:cubicBezTo>
                  <a:cubicBezTo>
                    <a:pt x="2252536" y="1805712"/>
                    <a:pt x="2215201" y="1724116"/>
                    <a:pt x="2190311" y="1778514"/>
                  </a:cubicBezTo>
                  <a:cubicBezTo>
                    <a:pt x="2190311" y="1751314"/>
                    <a:pt x="2177866" y="1751315"/>
                    <a:pt x="2165422" y="1724115"/>
                  </a:cubicBezTo>
                  <a:cubicBezTo>
                    <a:pt x="2103197" y="1724116"/>
                    <a:pt x="2103197" y="1805712"/>
                    <a:pt x="2028526" y="1778513"/>
                  </a:cubicBezTo>
                  <a:cubicBezTo>
                    <a:pt x="2016081" y="1778513"/>
                    <a:pt x="2003638" y="1778513"/>
                    <a:pt x="1991192" y="1751315"/>
                  </a:cubicBezTo>
                  <a:cubicBezTo>
                    <a:pt x="2003637" y="1724116"/>
                    <a:pt x="2065862" y="1696917"/>
                    <a:pt x="2053417" y="1669718"/>
                  </a:cubicBezTo>
                  <a:cubicBezTo>
                    <a:pt x="2028527" y="1642520"/>
                    <a:pt x="2003637" y="1669719"/>
                    <a:pt x="1966302" y="1696917"/>
                  </a:cubicBezTo>
                  <a:cubicBezTo>
                    <a:pt x="1966302" y="1724115"/>
                    <a:pt x="1916523" y="1724116"/>
                    <a:pt x="1891632" y="1751314"/>
                  </a:cubicBezTo>
                  <a:cubicBezTo>
                    <a:pt x="1841852" y="1724116"/>
                    <a:pt x="1904077" y="1669719"/>
                    <a:pt x="1841853" y="1669719"/>
                  </a:cubicBezTo>
                  <a:cubicBezTo>
                    <a:pt x="1841853" y="1669719"/>
                    <a:pt x="1841853" y="1669719"/>
                    <a:pt x="1829407" y="1778513"/>
                  </a:cubicBezTo>
                  <a:cubicBezTo>
                    <a:pt x="1792072" y="1751315"/>
                    <a:pt x="1704958" y="1778513"/>
                    <a:pt x="1667623" y="1751314"/>
                  </a:cubicBezTo>
                  <a:cubicBezTo>
                    <a:pt x="1667623" y="1751314"/>
                    <a:pt x="1680068" y="1751315"/>
                    <a:pt x="1692513" y="1724116"/>
                  </a:cubicBezTo>
                  <a:cubicBezTo>
                    <a:pt x="1680068" y="1724116"/>
                    <a:pt x="1667623" y="1724116"/>
                    <a:pt x="1655178" y="1724116"/>
                  </a:cubicBezTo>
                  <a:cubicBezTo>
                    <a:pt x="1667623" y="1724116"/>
                    <a:pt x="1667623" y="1696917"/>
                    <a:pt x="1680068" y="1669718"/>
                  </a:cubicBezTo>
                  <a:cubicBezTo>
                    <a:pt x="1655179" y="1669719"/>
                    <a:pt x="1617843" y="1669719"/>
                    <a:pt x="1605399" y="1696917"/>
                  </a:cubicBezTo>
                  <a:cubicBezTo>
                    <a:pt x="1605399" y="1696917"/>
                    <a:pt x="1605399" y="1696917"/>
                    <a:pt x="1592954" y="1642520"/>
                  </a:cubicBezTo>
                  <a:cubicBezTo>
                    <a:pt x="1568063" y="1642520"/>
                    <a:pt x="1568064" y="1669719"/>
                    <a:pt x="1543174" y="1696917"/>
                  </a:cubicBezTo>
                  <a:cubicBezTo>
                    <a:pt x="1580509" y="1724116"/>
                    <a:pt x="1555619" y="1751314"/>
                    <a:pt x="1543174" y="1751315"/>
                  </a:cubicBezTo>
                  <a:cubicBezTo>
                    <a:pt x="1505839" y="1805711"/>
                    <a:pt x="1480949" y="1751315"/>
                    <a:pt x="1456060" y="1724115"/>
                  </a:cubicBezTo>
                  <a:cubicBezTo>
                    <a:pt x="1456060" y="1724115"/>
                    <a:pt x="1456060" y="1724115"/>
                    <a:pt x="1431170" y="1751315"/>
                  </a:cubicBezTo>
                  <a:cubicBezTo>
                    <a:pt x="1443614" y="1751314"/>
                    <a:pt x="1431170" y="1751315"/>
                    <a:pt x="1418724" y="1724115"/>
                  </a:cubicBezTo>
                  <a:cubicBezTo>
                    <a:pt x="1381390" y="1724116"/>
                    <a:pt x="1356499" y="1751314"/>
                    <a:pt x="1319165" y="1751315"/>
                  </a:cubicBezTo>
                  <a:cubicBezTo>
                    <a:pt x="1306719" y="1724116"/>
                    <a:pt x="1368944" y="1696917"/>
                    <a:pt x="1344055" y="1669719"/>
                  </a:cubicBezTo>
                  <a:cubicBezTo>
                    <a:pt x="1331610" y="1696917"/>
                    <a:pt x="1306719" y="1724116"/>
                    <a:pt x="1294275" y="1724115"/>
                  </a:cubicBezTo>
                  <a:cubicBezTo>
                    <a:pt x="1294275" y="1696917"/>
                    <a:pt x="1281830" y="1642520"/>
                    <a:pt x="1306720" y="1615322"/>
                  </a:cubicBezTo>
                  <a:cubicBezTo>
                    <a:pt x="1306720" y="1615322"/>
                    <a:pt x="1269386" y="1588123"/>
                    <a:pt x="1281830" y="1560925"/>
                  </a:cubicBezTo>
                  <a:cubicBezTo>
                    <a:pt x="1331610" y="1533726"/>
                    <a:pt x="1356500" y="1669718"/>
                    <a:pt x="1368945" y="1560925"/>
                  </a:cubicBezTo>
                  <a:cubicBezTo>
                    <a:pt x="1368945" y="1588123"/>
                    <a:pt x="1381390" y="1560925"/>
                    <a:pt x="1393835" y="1588123"/>
                  </a:cubicBezTo>
                  <a:cubicBezTo>
                    <a:pt x="1381390" y="1588123"/>
                    <a:pt x="1381390" y="1615322"/>
                    <a:pt x="1381390" y="1615322"/>
                  </a:cubicBezTo>
                  <a:cubicBezTo>
                    <a:pt x="1381390" y="1615322"/>
                    <a:pt x="1381390" y="1615322"/>
                    <a:pt x="1393834" y="1642520"/>
                  </a:cubicBezTo>
                  <a:cubicBezTo>
                    <a:pt x="1393834" y="1642520"/>
                    <a:pt x="1393834" y="1642520"/>
                    <a:pt x="1456059" y="1560925"/>
                  </a:cubicBezTo>
                  <a:cubicBezTo>
                    <a:pt x="1431169" y="1533726"/>
                    <a:pt x="1418725" y="1479329"/>
                    <a:pt x="1368945" y="1452130"/>
                  </a:cubicBezTo>
                  <a:cubicBezTo>
                    <a:pt x="1319165" y="1479329"/>
                    <a:pt x="1356500" y="1506527"/>
                    <a:pt x="1306720" y="1533726"/>
                  </a:cubicBezTo>
                  <a:cubicBezTo>
                    <a:pt x="1306720" y="1533726"/>
                    <a:pt x="1306720" y="1533726"/>
                    <a:pt x="1319165" y="1533726"/>
                  </a:cubicBezTo>
                  <a:cubicBezTo>
                    <a:pt x="1319165" y="1533726"/>
                    <a:pt x="1319165" y="1533726"/>
                    <a:pt x="1319165" y="1560924"/>
                  </a:cubicBezTo>
                  <a:cubicBezTo>
                    <a:pt x="1319165" y="1560924"/>
                    <a:pt x="1319165" y="1560924"/>
                    <a:pt x="1294275" y="1533726"/>
                  </a:cubicBezTo>
                  <a:cubicBezTo>
                    <a:pt x="1294275" y="1533726"/>
                    <a:pt x="1306720" y="1506527"/>
                    <a:pt x="1281830" y="1506527"/>
                  </a:cubicBezTo>
                  <a:cubicBezTo>
                    <a:pt x="1281830" y="1506527"/>
                    <a:pt x="1281830" y="1506527"/>
                    <a:pt x="1269385" y="1479329"/>
                  </a:cubicBezTo>
                  <a:cubicBezTo>
                    <a:pt x="1244495" y="1506527"/>
                    <a:pt x="1244495" y="1533726"/>
                    <a:pt x="1256940" y="1560925"/>
                  </a:cubicBezTo>
                  <a:cubicBezTo>
                    <a:pt x="1256940" y="1560925"/>
                    <a:pt x="1256940" y="1560925"/>
                    <a:pt x="1232050" y="1560925"/>
                  </a:cubicBezTo>
                  <a:cubicBezTo>
                    <a:pt x="1269385" y="1479329"/>
                    <a:pt x="1169826" y="1506527"/>
                    <a:pt x="1194715" y="1452130"/>
                  </a:cubicBezTo>
                  <a:cubicBezTo>
                    <a:pt x="1194715" y="1424931"/>
                    <a:pt x="1169825" y="1424931"/>
                    <a:pt x="1157381" y="1424932"/>
                  </a:cubicBezTo>
                  <a:cubicBezTo>
                    <a:pt x="1157381" y="1424932"/>
                    <a:pt x="1157381" y="1424932"/>
                    <a:pt x="1144936" y="1424932"/>
                  </a:cubicBezTo>
                  <a:cubicBezTo>
                    <a:pt x="1132491" y="1424932"/>
                    <a:pt x="1144936" y="1397733"/>
                    <a:pt x="1120046" y="1397733"/>
                  </a:cubicBezTo>
                  <a:cubicBezTo>
                    <a:pt x="1120046" y="1452130"/>
                    <a:pt x="1182270" y="1479329"/>
                    <a:pt x="1194716" y="1533725"/>
                  </a:cubicBezTo>
                  <a:cubicBezTo>
                    <a:pt x="1194716" y="1533725"/>
                    <a:pt x="1194716" y="1533725"/>
                    <a:pt x="1182270" y="1533725"/>
                  </a:cubicBezTo>
                  <a:cubicBezTo>
                    <a:pt x="1194716" y="1533725"/>
                    <a:pt x="1194716" y="1533725"/>
                    <a:pt x="1207161" y="1533726"/>
                  </a:cubicBezTo>
                  <a:cubicBezTo>
                    <a:pt x="1207161" y="1533726"/>
                    <a:pt x="1207161" y="1533726"/>
                    <a:pt x="1207160" y="1560924"/>
                  </a:cubicBezTo>
                  <a:cubicBezTo>
                    <a:pt x="1144935" y="1533725"/>
                    <a:pt x="1144935" y="1452130"/>
                    <a:pt x="1082710" y="1397733"/>
                  </a:cubicBezTo>
                  <a:cubicBezTo>
                    <a:pt x="1082711" y="1370535"/>
                    <a:pt x="1132491" y="1343335"/>
                    <a:pt x="1120045" y="1288939"/>
                  </a:cubicBezTo>
                  <a:cubicBezTo>
                    <a:pt x="1107600" y="1288939"/>
                    <a:pt x="1082711" y="1288938"/>
                    <a:pt x="1070266" y="1288938"/>
                  </a:cubicBezTo>
                  <a:cubicBezTo>
                    <a:pt x="1057821" y="1343336"/>
                    <a:pt x="1008041" y="1316137"/>
                    <a:pt x="995596" y="1316137"/>
                  </a:cubicBezTo>
                  <a:cubicBezTo>
                    <a:pt x="1008041" y="1343335"/>
                    <a:pt x="1045376" y="1343336"/>
                    <a:pt x="1045376" y="1370534"/>
                  </a:cubicBezTo>
                  <a:cubicBezTo>
                    <a:pt x="1045376" y="1370534"/>
                    <a:pt x="1045376" y="1370534"/>
                    <a:pt x="1032930" y="1370534"/>
                  </a:cubicBezTo>
                  <a:cubicBezTo>
                    <a:pt x="1032930" y="1370534"/>
                    <a:pt x="1032930" y="1370534"/>
                    <a:pt x="1020486" y="1370535"/>
                  </a:cubicBezTo>
                  <a:cubicBezTo>
                    <a:pt x="983151" y="1397733"/>
                    <a:pt x="1045376" y="1452130"/>
                    <a:pt x="995596" y="1479329"/>
                  </a:cubicBezTo>
                  <a:cubicBezTo>
                    <a:pt x="995596" y="1479329"/>
                    <a:pt x="995596" y="1479329"/>
                    <a:pt x="1020485" y="1506527"/>
                  </a:cubicBezTo>
                  <a:cubicBezTo>
                    <a:pt x="958262" y="1479328"/>
                    <a:pt x="958262" y="1615321"/>
                    <a:pt x="896037" y="1506528"/>
                  </a:cubicBezTo>
                  <a:cubicBezTo>
                    <a:pt x="896037" y="1506528"/>
                    <a:pt x="896037" y="1506528"/>
                    <a:pt x="833812" y="1506527"/>
                  </a:cubicBezTo>
                  <a:cubicBezTo>
                    <a:pt x="858701" y="1506527"/>
                    <a:pt x="821367" y="1452130"/>
                    <a:pt x="883592" y="1452130"/>
                  </a:cubicBezTo>
                  <a:cubicBezTo>
                    <a:pt x="871147" y="1370535"/>
                    <a:pt x="920926" y="1343336"/>
                    <a:pt x="933371" y="1288939"/>
                  </a:cubicBezTo>
                  <a:cubicBezTo>
                    <a:pt x="908481" y="1261741"/>
                    <a:pt x="896037" y="1234542"/>
                    <a:pt x="871147" y="1234541"/>
                  </a:cubicBezTo>
                  <a:cubicBezTo>
                    <a:pt x="858702" y="1261740"/>
                    <a:pt x="858702" y="1261740"/>
                    <a:pt x="858702" y="1261740"/>
                  </a:cubicBezTo>
                  <a:cubicBezTo>
                    <a:pt x="858702" y="1261740"/>
                    <a:pt x="858702" y="1261740"/>
                    <a:pt x="883592" y="1261740"/>
                  </a:cubicBezTo>
                  <a:cubicBezTo>
                    <a:pt x="858702" y="1288938"/>
                    <a:pt x="896036" y="1343336"/>
                    <a:pt x="821367" y="1343335"/>
                  </a:cubicBezTo>
                  <a:cubicBezTo>
                    <a:pt x="808922" y="1397733"/>
                    <a:pt x="833812" y="1424932"/>
                    <a:pt x="784032" y="1452130"/>
                  </a:cubicBezTo>
                  <a:cubicBezTo>
                    <a:pt x="784033" y="1479329"/>
                    <a:pt x="784033" y="1479329"/>
                    <a:pt x="796477" y="1479328"/>
                  </a:cubicBezTo>
                  <a:cubicBezTo>
                    <a:pt x="796477" y="1479328"/>
                    <a:pt x="796477" y="1479328"/>
                    <a:pt x="808921" y="1479329"/>
                  </a:cubicBezTo>
                  <a:cubicBezTo>
                    <a:pt x="808922" y="1506527"/>
                    <a:pt x="821367" y="1506527"/>
                    <a:pt x="808922" y="1506527"/>
                  </a:cubicBezTo>
                  <a:cubicBezTo>
                    <a:pt x="808922" y="1506527"/>
                    <a:pt x="808922" y="1506527"/>
                    <a:pt x="784032" y="1506527"/>
                  </a:cubicBezTo>
                  <a:cubicBezTo>
                    <a:pt x="784032" y="1506527"/>
                    <a:pt x="784032" y="1506527"/>
                    <a:pt x="771587" y="1506527"/>
                  </a:cubicBezTo>
                  <a:cubicBezTo>
                    <a:pt x="746697" y="1533726"/>
                    <a:pt x="659583" y="1479329"/>
                    <a:pt x="672028" y="1533726"/>
                  </a:cubicBezTo>
                  <a:cubicBezTo>
                    <a:pt x="572468" y="1588123"/>
                    <a:pt x="584913" y="1452130"/>
                    <a:pt x="485353" y="1506527"/>
                  </a:cubicBezTo>
                  <a:cubicBezTo>
                    <a:pt x="448019" y="1506527"/>
                    <a:pt x="410684" y="1506527"/>
                    <a:pt x="373349" y="1479328"/>
                  </a:cubicBezTo>
                  <a:cubicBezTo>
                    <a:pt x="373349" y="1452130"/>
                    <a:pt x="410684" y="1479329"/>
                    <a:pt x="435574" y="1479329"/>
                  </a:cubicBezTo>
                  <a:cubicBezTo>
                    <a:pt x="435574" y="1479329"/>
                    <a:pt x="435574" y="1479329"/>
                    <a:pt x="448019" y="1479329"/>
                  </a:cubicBezTo>
                  <a:cubicBezTo>
                    <a:pt x="460463" y="1452130"/>
                    <a:pt x="510243" y="1479329"/>
                    <a:pt x="522688" y="1452130"/>
                  </a:cubicBezTo>
                  <a:cubicBezTo>
                    <a:pt x="485353" y="1479329"/>
                    <a:pt x="448018" y="1397733"/>
                    <a:pt x="410684" y="1452130"/>
                  </a:cubicBezTo>
                  <a:cubicBezTo>
                    <a:pt x="360904" y="1424931"/>
                    <a:pt x="311124" y="1424931"/>
                    <a:pt x="261344" y="1424932"/>
                  </a:cubicBezTo>
                  <a:cubicBezTo>
                    <a:pt x="286234" y="1397733"/>
                    <a:pt x="348459" y="1424931"/>
                    <a:pt x="348459" y="1370535"/>
                  </a:cubicBezTo>
                  <a:cubicBezTo>
                    <a:pt x="348459" y="1370535"/>
                    <a:pt x="348459" y="1370535"/>
                    <a:pt x="373349" y="1397733"/>
                  </a:cubicBezTo>
                  <a:cubicBezTo>
                    <a:pt x="385794" y="1397734"/>
                    <a:pt x="385793" y="1370534"/>
                    <a:pt x="398238" y="1370534"/>
                  </a:cubicBezTo>
                  <a:cubicBezTo>
                    <a:pt x="410683" y="1370534"/>
                    <a:pt x="423129" y="1370534"/>
                    <a:pt x="423129" y="1370534"/>
                  </a:cubicBezTo>
                  <a:cubicBezTo>
                    <a:pt x="398239" y="1316137"/>
                    <a:pt x="360904" y="1370535"/>
                    <a:pt x="323569" y="1343336"/>
                  </a:cubicBezTo>
                  <a:cubicBezTo>
                    <a:pt x="323569" y="1343336"/>
                    <a:pt x="323569" y="1343336"/>
                    <a:pt x="286234" y="1316138"/>
                  </a:cubicBezTo>
                  <a:cubicBezTo>
                    <a:pt x="261344" y="1316137"/>
                    <a:pt x="248899" y="1316137"/>
                    <a:pt x="236454" y="1316137"/>
                  </a:cubicBezTo>
                  <a:cubicBezTo>
                    <a:pt x="248899" y="1234542"/>
                    <a:pt x="323569" y="1288938"/>
                    <a:pt x="360904" y="1261740"/>
                  </a:cubicBezTo>
                  <a:cubicBezTo>
                    <a:pt x="360904" y="1261740"/>
                    <a:pt x="360904" y="1261740"/>
                    <a:pt x="398239" y="1261741"/>
                  </a:cubicBezTo>
                  <a:cubicBezTo>
                    <a:pt x="385793" y="1234541"/>
                    <a:pt x="373348" y="1234541"/>
                    <a:pt x="348459" y="1234541"/>
                  </a:cubicBezTo>
                  <a:cubicBezTo>
                    <a:pt x="348459" y="1234541"/>
                    <a:pt x="348459" y="1234541"/>
                    <a:pt x="423128" y="1234542"/>
                  </a:cubicBezTo>
                  <a:cubicBezTo>
                    <a:pt x="373348" y="1207343"/>
                    <a:pt x="286234" y="1207343"/>
                    <a:pt x="224010" y="1207343"/>
                  </a:cubicBezTo>
                  <a:cubicBezTo>
                    <a:pt x="261344" y="1207343"/>
                    <a:pt x="311124" y="1207343"/>
                    <a:pt x="348459" y="1180144"/>
                  </a:cubicBezTo>
                  <a:cubicBezTo>
                    <a:pt x="323569" y="1152946"/>
                    <a:pt x="298679" y="1152946"/>
                    <a:pt x="261344" y="1152946"/>
                  </a:cubicBezTo>
                  <a:cubicBezTo>
                    <a:pt x="298679" y="1152946"/>
                    <a:pt x="360904" y="1152946"/>
                    <a:pt x="373349" y="1125747"/>
                  </a:cubicBezTo>
                  <a:cubicBezTo>
                    <a:pt x="336014" y="1071351"/>
                    <a:pt x="248899" y="1125748"/>
                    <a:pt x="236455" y="1071351"/>
                  </a:cubicBezTo>
                  <a:cubicBezTo>
                    <a:pt x="236455" y="1071351"/>
                    <a:pt x="236455" y="1071351"/>
                    <a:pt x="199119" y="1071350"/>
                  </a:cubicBezTo>
                  <a:cubicBezTo>
                    <a:pt x="248899" y="1044151"/>
                    <a:pt x="323569" y="1044152"/>
                    <a:pt x="360904" y="1016953"/>
                  </a:cubicBezTo>
                  <a:cubicBezTo>
                    <a:pt x="336014" y="989754"/>
                    <a:pt x="286234" y="1016954"/>
                    <a:pt x="248899" y="989755"/>
                  </a:cubicBezTo>
                  <a:cubicBezTo>
                    <a:pt x="261344" y="962556"/>
                    <a:pt x="336014" y="1016953"/>
                    <a:pt x="348459" y="962556"/>
                  </a:cubicBezTo>
                  <a:cubicBezTo>
                    <a:pt x="311124" y="962556"/>
                    <a:pt x="261344" y="962556"/>
                    <a:pt x="211564" y="935358"/>
                  </a:cubicBezTo>
                  <a:cubicBezTo>
                    <a:pt x="211564" y="935358"/>
                    <a:pt x="211564" y="935358"/>
                    <a:pt x="236455" y="935358"/>
                  </a:cubicBezTo>
                  <a:cubicBezTo>
                    <a:pt x="224009" y="880960"/>
                    <a:pt x="87115" y="935357"/>
                    <a:pt x="149340" y="853762"/>
                  </a:cubicBezTo>
                  <a:cubicBezTo>
                    <a:pt x="149340" y="853762"/>
                    <a:pt x="149340" y="853762"/>
                    <a:pt x="124450" y="826563"/>
                  </a:cubicBezTo>
                  <a:cubicBezTo>
                    <a:pt x="115116" y="826563"/>
                    <a:pt x="140783" y="811264"/>
                    <a:pt x="138450" y="792140"/>
                  </a:cubicBezTo>
                  <a:lnTo>
                    <a:pt x="129198" y="778940"/>
                  </a:lnTo>
                  <a:lnTo>
                    <a:pt x="132228" y="782365"/>
                  </a:lnTo>
                  <a:cubicBezTo>
                    <a:pt x="136895" y="785765"/>
                    <a:pt x="143118" y="785765"/>
                    <a:pt x="149340" y="772166"/>
                  </a:cubicBezTo>
                  <a:cubicBezTo>
                    <a:pt x="124450" y="772165"/>
                    <a:pt x="112004" y="744968"/>
                    <a:pt x="87116" y="744968"/>
                  </a:cubicBezTo>
                  <a:cubicBezTo>
                    <a:pt x="87114" y="717769"/>
                    <a:pt x="136894" y="744968"/>
                    <a:pt x="136895" y="717769"/>
                  </a:cubicBezTo>
                  <a:cubicBezTo>
                    <a:pt x="136895" y="717769"/>
                    <a:pt x="136895" y="717769"/>
                    <a:pt x="124450" y="690571"/>
                  </a:cubicBezTo>
                  <a:cubicBezTo>
                    <a:pt x="124450" y="663372"/>
                    <a:pt x="186675" y="690570"/>
                    <a:pt x="174229" y="636174"/>
                  </a:cubicBezTo>
                  <a:cubicBezTo>
                    <a:pt x="149340" y="636173"/>
                    <a:pt x="136894" y="608975"/>
                    <a:pt x="112005" y="608974"/>
                  </a:cubicBezTo>
                  <a:cubicBezTo>
                    <a:pt x="112005" y="608974"/>
                    <a:pt x="112005" y="608974"/>
                    <a:pt x="136895" y="581776"/>
                  </a:cubicBezTo>
                  <a:cubicBezTo>
                    <a:pt x="136895" y="581776"/>
                    <a:pt x="136895" y="581776"/>
                    <a:pt x="99560" y="554578"/>
                  </a:cubicBezTo>
                  <a:cubicBezTo>
                    <a:pt x="99560" y="554578"/>
                    <a:pt x="99560" y="554578"/>
                    <a:pt x="112005" y="527379"/>
                  </a:cubicBezTo>
                  <a:cubicBezTo>
                    <a:pt x="87115" y="500181"/>
                    <a:pt x="87115" y="445783"/>
                    <a:pt x="74670" y="391386"/>
                  </a:cubicBezTo>
                  <a:cubicBezTo>
                    <a:pt x="87115" y="391386"/>
                    <a:pt x="87115" y="391386"/>
                    <a:pt x="99560" y="391386"/>
                  </a:cubicBezTo>
                  <a:cubicBezTo>
                    <a:pt x="87115" y="364188"/>
                    <a:pt x="87115" y="364188"/>
                    <a:pt x="74670" y="364188"/>
                  </a:cubicBezTo>
                  <a:cubicBezTo>
                    <a:pt x="74670" y="364188"/>
                    <a:pt x="74670" y="364188"/>
                    <a:pt x="99560" y="364188"/>
                  </a:cubicBezTo>
                  <a:cubicBezTo>
                    <a:pt x="87115" y="336989"/>
                    <a:pt x="74670" y="336989"/>
                    <a:pt x="62225" y="336989"/>
                  </a:cubicBezTo>
                  <a:cubicBezTo>
                    <a:pt x="62225" y="336989"/>
                    <a:pt x="62225" y="336989"/>
                    <a:pt x="99560" y="336989"/>
                  </a:cubicBezTo>
                  <a:cubicBezTo>
                    <a:pt x="87115" y="309790"/>
                    <a:pt x="62225" y="309790"/>
                    <a:pt x="62225" y="282591"/>
                  </a:cubicBezTo>
                  <a:cubicBezTo>
                    <a:pt x="62225" y="282591"/>
                    <a:pt x="62225" y="282591"/>
                    <a:pt x="99560" y="255394"/>
                  </a:cubicBezTo>
                  <a:cubicBezTo>
                    <a:pt x="99560" y="255394"/>
                    <a:pt x="99560" y="255394"/>
                    <a:pt x="62225" y="228195"/>
                  </a:cubicBezTo>
                  <a:cubicBezTo>
                    <a:pt x="112005" y="200996"/>
                    <a:pt x="49780" y="200996"/>
                    <a:pt x="49780" y="173798"/>
                  </a:cubicBezTo>
                  <a:cubicBezTo>
                    <a:pt x="49780" y="173798"/>
                    <a:pt x="49780" y="173798"/>
                    <a:pt x="74670" y="146599"/>
                  </a:cubicBezTo>
                  <a:cubicBezTo>
                    <a:pt x="74670" y="146599"/>
                    <a:pt x="74670" y="146599"/>
                    <a:pt x="49780" y="119401"/>
                  </a:cubicBezTo>
                  <a:cubicBezTo>
                    <a:pt x="49780" y="119401"/>
                    <a:pt x="49780" y="119401"/>
                    <a:pt x="74670" y="119401"/>
                  </a:cubicBezTo>
                  <a:cubicBezTo>
                    <a:pt x="74670" y="119401"/>
                    <a:pt x="74670" y="119401"/>
                    <a:pt x="37335" y="92202"/>
                  </a:cubicBezTo>
                  <a:cubicBezTo>
                    <a:pt x="12445" y="65004"/>
                    <a:pt x="49780" y="92202"/>
                    <a:pt x="49780" y="65004"/>
                  </a:cubicBezTo>
                  <a:cubicBezTo>
                    <a:pt x="24890" y="65004"/>
                    <a:pt x="12445" y="37805"/>
                    <a:pt x="0" y="10606"/>
                  </a:cubicBezTo>
                  <a:cubicBezTo>
                    <a:pt x="0" y="10606"/>
                    <a:pt x="0" y="10606"/>
                    <a:pt x="3112" y="7206"/>
                  </a:cubicBezTo>
                  <a:lnTo>
                    <a:pt x="9706" y="0"/>
                  </a:lnTo>
                  <a:lnTo>
                    <a:pt x="4680168" y="126809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152400" y="-2514600"/>
            <a:ext cx="12192000" cy="12192000"/>
          </a:xfrm>
          <a:custGeom>
            <a:avLst/>
            <a:gdLst>
              <a:gd name="connsiteX0" fmla="*/ 1071563 w 2143126"/>
              <a:gd name="connsiteY0" fmla="*/ 0 h 2143126"/>
              <a:gd name="connsiteX1" fmla="*/ 2143126 w 2143126"/>
              <a:gd name="connsiteY1" fmla="*/ 1071563 h 2143126"/>
              <a:gd name="connsiteX2" fmla="*/ 1071563 w 2143126"/>
              <a:gd name="connsiteY2" fmla="*/ 2143126 h 2143126"/>
              <a:gd name="connsiteX3" fmla="*/ 0 w 2143126"/>
              <a:gd name="connsiteY3" fmla="*/ 1071563 h 2143126"/>
              <a:gd name="connsiteX4" fmla="*/ 1071563 w 2143126"/>
              <a:gd name="connsiteY4" fmla="*/ 0 h 214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26" h="2143126">
                <a:moveTo>
                  <a:pt x="1071563" y="0"/>
                </a:moveTo>
                <a:cubicBezTo>
                  <a:pt x="1663371" y="0"/>
                  <a:pt x="2143126" y="479755"/>
                  <a:pt x="2143126" y="1071563"/>
                </a:cubicBezTo>
                <a:cubicBezTo>
                  <a:pt x="2143126" y="1663371"/>
                  <a:pt x="1663371" y="2143126"/>
                  <a:pt x="1071563" y="2143126"/>
                </a:cubicBezTo>
                <a:cubicBezTo>
                  <a:pt x="479755" y="2143126"/>
                  <a:pt x="0" y="1663371"/>
                  <a:pt x="0" y="1071563"/>
                </a:cubicBezTo>
                <a:cubicBezTo>
                  <a:pt x="0" y="479755"/>
                  <a:pt x="479755" y="0"/>
                  <a:pt x="1071563" y="0"/>
                </a:cubicBezTo>
                <a:close/>
              </a:path>
            </a:pathLst>
          </a:custGeom>
          <a:noFill/>
          <a:ln w="19050">
            <a:solidFill>
              <a:srgbClr val="F7D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157 copy copy copy copy"/>
          <p:cNvSpPr/>
          <p:nvPr/>
        </p:nvSpPr>
        <p:spPr>
          <a:xfrm>
            <a:off x="1390650" y="-1276350"/>
            <a:ext cx="9715500" cy="9715500"/>
          </a:xfrm>
          <a:custGeom>
            <a:avLst/>
            <a:gdLst>
              <a:gd name="connsiteX0" fmla="*/ 1071563 w 2143126"/>
              <a:gd name="connsiteY0" fmla="*/ 0 h 2143126"/>
              <a:gd name="connsiteX1" fmla="*/ 2143126 w 2143126"/>
              <a:gd name="connsiteY1" fmla="*/ 1071563 h 2143126"/>
              <a:gd name="connsiteX2" fmla="*/ 1071563 w 2143126"/>
              <a:gd name="connsiteY2" fmla="*/ 2143126 h 2143126"/>
              <a:gd name="connsiteX3" fmla="*/ 0 w 2143126"/>
              <a:gd name="connsiteY3" fmla="*/ 1071563 h 2143126"/>
              <a:gd name="connsiteX4" fmla="*/ 1071563 w 2143126"/>
              <a:gd name="connsiteY4" fmla="*/ 0 h 214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26" h="2143126">
                <a:moveTo>
                  <a:pt x="1071563" y="0"/>
                </a:moveTo>
                <a:cubicBezTo>
                  <a:pt x="1663371" y="0"/>
                  <a:pt x="2143126" y="479755"/>
                  <a:pt x="2143126" y="1071563"/>
                </a:cubicBezTo>
                <a:cubicBezTo>
                  <a:pt x="2143126" y="1663371"/>
                  <a:pt x="1663371" y="2143126"/>
                  <a:pt x="1071563" y="2143126"/>
                </a:cubicBezTo>
                <a:cubicBezTo>
                  <a:pt x="479755" y="2143126"/>
                  <a:pt x="0" y="1663371"/>
                  <a:pt x="0" y="1071563"/>
                </a:cubicBezTo>
                <a:cubicBezTo>
                  <a:pt x="0" y="479755"/>
                  <a:pt x="479755" y="0"/>
                  <a:pt x="1071563" y="0"/>
                </a:cubicBezTo>
                <a:close/>
              </a:path>
            </a:pathLst>
          </a:custGeom>
          <a:noFill/>
          <a:ln w="19050">
            <a:solidFill>
              <a:srgbClr val="F7D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Freeform 157 copy copy copy copy copy"/>
          <p:cNvSpPr/>
          <p:nvPr/>
        </p:nvSpPr>
        <p:spPr>
          <a:xfrm>
            <a:off x="2935287" y="268287"/>
            <a:ext cx="6626226" cy="6626226"/>
          </a:xfrm>
          <a:custGeom>
            <a:avLst/>
            <a:gdLst>
              <a:gd name="connsiteX0" fmla="*/ 1071563 w 2143126"/>
              <a:gd name="connsiteY0" fmla="*/ 0 h 2143126"/>
              <a:gd name="connsiteX1" fmla="*/ 2143126 w 2143126"/>
              <a:gd name="connsiteY1" fmla="*/ 1071563 h 2143126"/>
              <a:gd name="connsiteX2" fmla="*/ 1071563 w 2143126"/>
              <a:gd name="connsiteY2" fmla="*/ 2143126 h 2143126"/>
              <a:gd name="connsiteX3" fmla="*/ 0 w 2143126"/>
              <a:gd name="connsiteY3" fmla="*/ 1071563 h 2143126"/>
              <a:gd name="connsiteX4" fmla="*/ 1071563 w 2143126"/>
              <a:gd name="connsiteY4" fmla="*/ 0 h 214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26" h="2143126">
                <a:moveTo>
                  <a:pt x="1071563" y="0"/>
                </a:moveTo>
                <a:cubicBezTo>
                  <a:pt x="1663371" y="0"/>
                  <a:pt x="2143126" y="479755"/>
                  <a:pt x="2143126" y="1071563"/>
                </a:cubicBezTo>
                <a:cubicBezTo>
                  <a:pt x="2143126" y="1663371"/>
                  <a:pt x="1663371" y="2143126"/>
                  <a:pt x="1071563" y="2143126"/>
                </a:cubicBezTo>
                <a:cubicBezTo>
                  <a:pt x="479755" y="2143126"/>
                  <a:pt x="0" y="1663371"/>
                  <a:pt x="0" y="1071563"/>
                </a:cubicBezTo>
                <a:cubicBezTo>
                  <a:pt x="0" y="479755"/>
                  <a:pt x="479755" y="0"/>
                  <a:pt x="1071563" y="0"/>
                </a:cubicBezTo>
                <a:close/>
              </a:path>
            </a:pathLst>
          </a:custGeom>
          <a:noFill/>
          <a:ln w="19050">
            <a:solidFill>
              <a:srgbClr val="F7D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8" name="Freeform 157 copy copy copy copy copy copy copy"/>
          <p:cNvSpPr/>
          <p:nvPr/>
        </p:nvSpPr>
        <p:spPr>
          <a:xfrm>
            <a:off x="4061051" y="1394051"/>
            <a:ext cx="4374698" cy="4374698"/>
          </a:xfrm>
          <a:custGeom>
            <a:avLst/>
            <a:gdLst>
              <a:gd name="connsiteX0" fmla="*/ 1071563 w 2143126"/>
              <a:gd name="connsiteY0" fmla="*/ 0 h 2143126"/>
              <a:gd name="connsiteX1" fmla="*/ 2143126 w 2143126"/>
              <a:gd name="connsiteY1" fmla="*/ 1071563 h 2143126"/>
              <a:gd name="connsiteX2" fmla="*/ 1071563 w 2143126"/>
              <a:gd name="connsiteY2" fmla="*/ 2143126 h 2143126"/>
              <a:gd name="connsiteX3" fmla="*/ 0 w 2143126"/>
              <a:gd name="connsiteY3" fmla="*/ 1071563 h 2143126"/>
              <a:gd name="connsiteX4" fmla="*/ 1071563 w 2143126"/>
              <a:gd name="connsiteY4" fmla="*/ 0 h 214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3126" h="2143126">
                <a:moveTo>
                  <a:pt x="1071563" y="0"/>
                </a:moveTo>
                <a:cubicBezTo>
                  <a:pt x="1663371" y="0"/>
                  <a:pt x="2143126" y="479755"/>
                  <a:pt x="2143126" y="1071563"/>
                </a:cubicBezTo>
                <a:cubicBezTo>
                  <a:pt x="2143126" y="1663371"/>
                  <a:pt x="1663371" y="2143126"/>
                  <a:pt x="1071563" y="2143126"/>
                </a:cubicBezTo>
                <a:cubicBezTo>
                  <a:pt x="479755" y="2143126"/>
                  <a:pt x="0" y="1663371"/>
                  <a:pt x="0" y="1071563"/>
                </a:cubicBezTo>
                <a:cubicBezTo>
                  <a:pt x="0" y="479755"/>
                  <a:pt x="479755" y="0"/>
                  <a:pt x="1071563" y="0"/>
                </a:cubicBezTo>
                <a:close/>
              </a:path>
            </a:pathLst>
          </a:custGeom>
          <a:noFill/>
          <a:ln w="19050">
            <a:solidFill>
              <a:srgbClr val="F7D5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54" name="组合 53" hidden="1"/>
          <p:cNvGrpSpPr/>
          <p:nvPr/>
        </p:nvGrpSpPr>
        <p:grpSpPr>
          <a:xfrm>
            <a:off x="0" y="-2667000"/>
            <a:ext cx="12192000" cy="12192000"/>
            <a:chOff x="0" y="-2667000"/>
            <a:chExt cx="12192000" cy="12192000"/>
          </a:xfrm>
        </p:grpSpPr>
        <p:sp>
          <p:nvSpPr>
            <p:cNvPr id="55" name="任意多边形 54"/>
            <p:cNvSpPr/>
            <p:nvPr/>
          </p:nvSpPr>
          <p:spPr>
            <a:xfrm>
              <a:off x="0" y="-2667000"/>
              <a:ext cx="12192000" cy="12192000"/>
            </a:xfrm>
            <a:custGeom>
              <a:avLst/>
              <a:gdLst>
                <a:gd name="connsiteX0" fmla="*/ 1071563 w 2143126"/>
                <a:gd name="connsiteY0" fmla="*/ 0 h 2143126"/>
                <a:gd name="connsiteX1" fmla="*/ 2143126 w 2143126"/>
                <a:gd name="connsiteY1" fmla="*/ 1071563 h 2143126"/>
                <a:gd name="connsiteX2" fmla="*/ 1071563 w 2143126"/>
                <a:gd name="connsiteY2" fmla="*/ 2143126 h 2143126"/>
                <a:gd name="connsiteX3" fmla="*/ 0 w 2143126"/>
                <a:gd name="connsiteY3" fmla="*/ 1071563 h 2143126"/>
                <a:gd name="connsiteX4" fmla="*/ 1071563 w 2143126"/>
                <a:gd name="connsiteY4" fmla="*/ 0 h 214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26" h="2143126">
                  <a:moveTo>
                    <a:pt x="1071563" y="0"/>
                  </a:moveTo>
                  <a:cubicBezTo>
                    <a:pt x="1663371" y="0"/>
                    <a:pt x="2143126" y="479755"/>
                    <a:pt x="2143126" y="1071563"/>
                  </a:cubicBezTo>
                  <a:cubicBezTo>
                    <a:pt x="2143126" y="1663371"/>
                    <a:pt x="1663371" y="2143126"/>
                    <a:pt x="1071563" y="2143126"/>
                  </a:cubicBezTo>
                  <a:cubicBezTo>
                    <a:pt x="479755" y="2143126"/>
                    <a:pt x="0" y="1663371"/>
                    <a:pt x="0" y="1071563"/>
                  </a:cubicBezTo>
                  <a:cubicBezTo>
                    <a:pt x="0" y="479755"/>
                    <a:pt x="479755" y="0"/>
                    <a:pt x="1071563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157 copy copy copy copy"/>
            <p:cNvSpPr/>
            <p:nvPr/>
          </p:nvSpPr>
          <p:spPr>
            <a:xfrm>
              <a:off x="1238250" y="-1428750"/>
              <a:ext cx="9715500" cy="9715500"/>
            </a:xfrm>
            <a:custGeom>
              <a:avLst/>
              <a:gdLst>
                <a:gd name="connsiteX0" fmla="*/ 1071563 w 2143126"/>
                <a:gd name="connsiteY0" fmla="*/ 0 h 2143126"/>
                <a:gd name="connsiteX1" fmla="*/ 2143126 w 2143126"/>
                <a:gd name="connsiteY1" fmla="*/ 1071563 h 2143126"/>
                <a:gd name="connsiteX2" fmla="*/ 1071563 w 2143126"/>
                <a:gd name="connsiteY2" fmla="*/ 2143126 h 2143126"/>
                <a:gd name="connsiteX3" fmla="*/ 0 w 2143126"/>
                <a:gd name="connsiteY3" fmla="*/ 1071563 h 2143126"/>
                <a:gd name="connsiteX4" fmla="*/ 1071563 w 2143126"/>
                <a:gd name="connsiteY4" fmla="*/ 0 h 214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26" h="2143126">
                  <a:moveTo>
                    <a:pt x="1071563" y="0"/>
                  </a:moveTo>
                  <a:cubicBezTo>
                    <a:pt x="1663371" y="0"/>
                    <a:pt x="2143126" y="479755"/>
                    <a:pt x="2143126" y="1071563"/>
                  </a:cubicBezTo>
                  <a:cubicBezTo>
                    <a:pt x="2143126" y="1663371"/>
                    <a:pt x="1663371" y="2143126"/>
                    <a:pt x="1071563" y="2143126"/>
                  </a:cubicBezTo>
                  <a:cubicBezTo>
                    <a:pt x="479755" y="2143126"/>
                    <a:pt x="0" y="1663371"/>
                    <a:pt x="0" y="1071563"/>
                  </a:cubicBezTo>
                  <a:cubicBezTo>
                    <a:pt x="0" y="479755"/>
                    <a:pt x="479755" y="0"/>
                    <a:pt x="1071563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Freeform 157 copy copy copy copy copy"/>
            <p:cNvSpPr/>
            <p:nvPr/>
          </p:nvSpPr>
          <p:spPr>
            <a:xfrm>
              <a:off x="2782887" y="115887"/>
              <a:ext cx="6626226" cy="6626226"/>
            </a:xfrm>
            <a:custGeom>
              <a:avLst/>
              <a:gdLst>
                <a:gd name="connsiteX0" fmla="*/ 1071563 w 2143126"/>
                <a:gd name="connsiteY0" fmla="*/ 0 h 2143126"/>
                <a:gd name="connsiteX1" fmla="*/ 2143126 w 2143126"/>
                <a:gd name="connsiteY1" fmla="*/ 1071563 h 2143126"/>
                <a:gd name="connsiteX2" fmla="*/ 1071563 w 2143126"/>
                <a:gd name="connsiteY2" fmla="*/ 2143126 h 2143126"/>
                <a:gd name="connsiteX3" fmla="*/ 0 w 2143126"/>
                <a:gd name="connsiteY3" fmla="*/ 1071563 h 2143126"/>
                <a:gd name="connsiteX4" fmla="*/ 1071563 w 2143126"/>
                <a:gd name="connsiteY4" fmla="*/ 0 h 214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26" h="2143126">
                  <a:moveTo>
                    <a:pt x="1071563" y="0"/>
                  </a:moveTo>
                  <a:cubicBezTo>
                    <a:pt x="1663371" y="0"/>
                    <a:pt x="2143126" y="479755"/>
                    <a:pt x="2143126" y="1071563"/>
                  </a:cubicBezTo>
                  <a:cubicBezTo>
                    <a:pt x="2143126" y="1663371"/>
                    <a:pt x="1663371" y="2143126"/>
                    <a:pt x="1071563" y="2143126"/>
                  </a:cubicBezTo>
                  <a:cubicBezTo>
                    <a:pt x="479755" y="2143126"/>
                    <a:pt x="0" y="1663371"/>
                    <a:pt x="0" y="1071563"/>
                  </a:cubicBezTo>
                  <a:cubicBezTo>
                    <a:pt x="0" y="479755"/>
                    <a:pt x="479755" y="0"/>
                    <a:pt x="1071563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Freeform 157 copy copy copy copy copy copy copy"/>
            <p:cNvSpPr/>
            <p:nvPr/>
          </p:nvSpPr>
          <p:spPr>
            <a:xfrm>
              <a:off x="3908651" y="1241651"/>
              <a:ext cx="4374698" cy="4374698"/>
            </a:xfrm>
            <a:custGeom>
              <a:avLst/>
              <a:gdLst>
                <a:gd name="connsiteX0" fmla="*/ 1071563 w 2143126"/>
                <a:gd name="connsiteY0" fmla="*/ 0 h 2143126"/>
                <a:gd name="connsiteX1" fmla="*/ 2143126 w 2143126"/>
                <a:gd name="connsiteY1" fmla="*/ 1071563 h 2143126"/>
                <a:gd name="connsiteX2" fmla="*/ 1071563 w 2143126"/>
                <a:gd name="connsiteY2" fmla="*/ 2143126 h 2143126"/>
                <a:gd name="connsiteX3" fmla="*/ 0 w 2143126"/>
                <a:gd name="connsiteY3" fmla="*/ 1071563 h 2143126"/>
                <a:gd name="connsiteX4" fmla="*/ 1071563 w 2143126"/>
                <a:gd name="connsiteY4" fmla="*/ 0 h 214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3126" h="2143126">
                  <a:moveTo>
                    <a:pt x="1071563" y="0"/>
                  </a:moveTo>
                  <a:cubicBezTo>
                    <a:pt x="1663371" y="0"/>
                    <a:pt x="2143126" y="479755"/>
                    <a:pt x="2143126" y="1071563"/>
                  </a:cubicBezTo>
                  <a:cubicBezTo>
                    <a:pt x="2143126" y="1663371"/>
                    <a:pt x="1663371" y="2143126"/>
                    <a:pt x="1071563" y="2143126"/>
                  </a:cubicBezTo>
                  <a:cubicBezTo>
                    <a:pt x="479755" y="2143126"/>
                    <a:pt x="0" y="1663371"/>
                    <a:pt x="0" y="1071563"/>
                  </a:cubicBezTo>
                  <a:cubicBezTo>
                    <a:pt x="0" y="479755"/>
                    <a:pt x="479755" y="0"/>
                    <a:pt x="1071563" y="0"/>
                  </a:cubicBez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96683" y="160185"/>
            <a:ext cx="3157893" cy="829654"/>
            <a:chOff x="2503926" y="1665288"/>
            <a:chExt cx="6442512" cy="1692602"/>
          </a:xfrm>
        </p:grpSpPr>
        <p:sp>
          <p:nvSpPr>
            <p:cNvPr id="132" name="文本框 131"/>
            <p:cNvSpPr txBox="1"/>
            <p:nvPr/>
          </p:nvSpPr>
          <p:spPr>
            <a:xfrm>
              <a:off x="4249680" y="1679615"/>
              <a:ext cx="1677293" cy="1663601"/>
            </a:xfrm>
            <a:custGeom>
              <a:avLst/>
              <a:gdLst/>
              <a:ahLst/>
              <a:cxnLst/>
              <a:rect l="l" t="t" r="r" b="b"/>
              <a:pathLst>
                <a:path w="1677293" h="1663601">
                  <a:moveTo>
                    <a:pt x="328612" y="0"/>
                  </a:moveTo>
                  <a:lnTo>
                    <a:pt x="561379" y="308075"/>
                  </a:lnTo>
                  <a:lnTo>
                    <a:pt x="506611" y="403920"/>
                  </a:lnTo>
                  <a:lnTo>
                    <a:pt x="718839" y="465535"/>
                  </a:lnTo>
                  <a:lnTo>
                    <a:pt x="595610" y="0"/>
                  </a:lnTo>
                  <a:lnTo>
                    <a:pt x="1006375" y="212229"/>
                  </a:lnTo>
                  <a:lnTo>
                    <a:pt x="1677293" y="143768"/>
                  </a:lnTo>
                  <a:lnTo>
                    <a:pt x="1560909" y="876300"/>
                  </a:lnTo>
                  <a:lnTo>
                    <a:pt x="1526679" y="1663601"/>
                  </a:lnTo>
                  <a:lnTo>
                    <a:pt x="1047452" y="1451372"/>
                  </a:lnTo>
                  <a:lnTo>
                    <a:pt x="1355526" y="1334989"/>
                  </a:lnTo>
                  <a:lnTo>
                    <a:pt x="1287065" y="444996"/>
                  </a:lnTo>
                  <a:lnTo>
                    <a:pt x="1061144" y="506611"/>
                  </a:lnTo>
                  <a:lnTo>
                    <a:pt x="910530" y="314921"/>
                  </a:lnTo>
                  <a:lnTo>
                    <a:pt x="807839" y="444996"/>
                  </a:lnTo>
                  <a:lnTo>
                    <a:pt x="753070" y="1526679"/>
                  </a:lnTo>
                  <a:lnTo>
                    <a:pt x="622994" y="1649909"/>
                  </a:lnTo>
                  <a:lnTo>
                    <a:pt x="499764" y="472381"/>
                  </a:lnTo>
                  <a:lnTo>
                    <a:pt x="314920" y="684610"/>
                  </a:lnTo>
                  <a:lnTo>
                    <a:pt x="444996" y="848916"/>
                  </a:lnTo>
                  <a:lnTo>
                    <a:pt x="355997" y="1547218"/>
                  </a:lnTo>
                  <a:lnTo>
                    <a:pt x="239613" y="1663601"/>
                  </a:lnTo>
                  <a:lnTo>
                    <a:pt x="177998" y="876300"/>
                  </a:lnTo>
                  <a:lnTo>
                    <a:pt x="0" y="965300"/>
                  </a:lnTo>
                  <a:lnTo>
                    <a:pt x="328612" y="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2503926" y="1686461"/>
              <a:ext cx="1670447" cy="1656755"/>
            </a:xfrm>
            <a:custGeom>
              <a:avLst/>
              <a:gdLst/>
              <a:ahLst/>
              <a:cxnLst/>
              <a:rect l="l" t="t" r="r" b="b"/>
              <a:pathLst>
                <a:path w="1670447" h="1656755">
                  <a:moveTo>
                    <a:pt x="1040606" y="0"/>
                  </a:moveTo>
                  <a:lnTo>
                    <a:pt x="1177528" y="458689"/>
                  </a:lnTo>
                  <a:lnTo>
                    <a:pt x="1341834" y="417612"/>
                  </a:lnTo>
                  <a:lnTo>
                    <a:pt x="1150144" y="68461"/>
                  </a:lnTo>
                  <a:lnTo>
                    <a:pt x="1581448" y="177999"/>
                  </a:lnTo>
                  <a:lnTo>
                    <a:pt x="1389757" y="458689"/>
                  </a:lnTo>
                  <a:lnTo>
                    <a:pt x="1560909" y="465535"/>
                  </a:lnTo>
                  <a:lnTo>
                    <a:pt x="1670447" y="650379"/>
                  </a:lnTo>
                  <a:lnTo>
                    <a:pt x="1191220" y="698302"/>
                  </a:lnTo>
                  <a:lnTo>
                    <a:pt x="1245989" y="958454"/>
                  </a:lnTo>
                  <a:lnTo>
                    <a:pt x="1465064" y="746225"/>
                  </a:lnTo>
                  <a:lnTo>
                    <a:pt x="1656755" y="1013222"/>
                  </a:lnTo>
                  <a:lnTo>
                    <a:pt x="1328142" y="1136452"/>
                  </a:lnTo>
                  <a:lnTo>
                    <a:pt x="1328142" y="1341835"/>
                  </a:lnTo>
                  <a:lnTo>
                    <a:pt x="1670447" y="1321297"/>
                  </a:lnTo>
                  <a:lnTo>
                    <a:pt x="1266527" y="1656755"/>
                  </a:lnTo>
                  <a:lnTo>
                    <a:pt x="1061144" y="1328143"/>
                  </a:lnTo>
                  <a:lnTo>
                    <a:pt x="629840" y="1485603"/>
                  </a:lnTo>
                  <a:lnTo>
                    <a:pt x="999529" y="1109068"/>
                  </a:lnTo>
                  <a:lnTo>
                    <a:pt x="903684" y="937915"/>
                  </a:lnTo>
                  <a:lnTo>
                    <a:pt x="657225" y="1129606"/>
                  </a:lnTo>
                  <a:lnTo>
                    <a:pt x="520303" y="1656755"/>
                  </a:lnTo>
                  <a:lnTo>
                    <a:pt x="116383" y="1451372"/>
                  </a:lnTo>
                  <a:lnTo>
                    <a:pt x="403919" y="1369219"/>
                  </a:lnTo>
                  <a:lnTo>
                    <a:pt x="342304" y="1150144"/>
                  </a:lnTo>
                  <a:lnTo>
                    <a:pt x="150614" y="1252836"/>
                  </a:lnTo>
                  <a:lnTo>
                    <a:pt x="0" y="978992"/>
                  </a:lnTo>
                  <a:lnTo>
                    <a:pt x="383381" y="903685"/>
                  </a:lnTo>
                  <a:lnTo>
                    <a:pt x="342304" y="746225"/>
                  </a:lnTo>
                  <a:lnTo>
                    <a:pt x="130076" y="753071"/>
                  </a:lnTo>
                  <a:lnTo>
                    <a:pt x="0" y="588765"/>
                  </a:lnTo>
                  <a:lnTo>
                    <a:pt x="349151" y="492919"/>
                  </a:lnTo>
                  <a:lnTo>
                    <a:pt x="321766" y="403920"/>
                  </a:lnTo>
                  <a:lnTo>
                    <a:pt x="88999" y="301229"/>
                  </a:lnTo>
                  <a:lnTo>
                    <a:pt x="561379" y="34231"/>
                  </a:lnTo>
                  <a:lnTo>
                    <a:pt x="828377" y="205383"/>
                  </a:lnTo>
                  <a:lnTo>
                    <a:pt x="1040606" y="0"/>
                  </a:lnTo>
                  <a:close/>
                  <a:moveTo>
                    <a:pt x="842069" y="280690"/>
                  </a:moveTo>
                  <a:lnTo>
                    <a:pt x="650379" y="342305"/>
                  </a:lnTo>
                  <a:lnTo>
                    <a:pt x="609302" y="513458"/>
                  </a:lnTo>
                  <a:lnTo>
                    <a:pt x="903684" y="465535"/>
                  </a:lnTo>
                  <a:lnTo>
                    <a:pt x="842069" y="280690"/>
                  </a:lnTo>
                  <a:close/>
                  <a:moveTo>
                    <a:pt x="889992" y="691456"/>
                  </a:moveTo>
                  <a:lnTo>
                    <a:pt x="650379" y="711994"/>
                  </a:lnTo>
                  <a:lnTo>
                    <a:pt x="609302" y="903685"/>
                  </a:lnTo>
                  <a:lnTo>
                    <a:pt x="937915" y="848916"/>
                  </a:lnTo>
                  <a:lnTo>
                    <a:pt x="889992" y="691456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7481969" y="1665288"/>
              <a:ext cx="702469" cy="729258"/>
            </a:xfrm>
            <a:custGeom>
              <a:avLst/>
              <a:gdLst/>
              <a:ahLst/>
              <a:cxnLst/>
              <a:rect l="l" t="t" r="r" b="b"/>
              <a:pathLst>
                <a:path w="702469" h="729258">
                  <a:moveTo>
                    <a:pt x="360164" y="0"/>
                  </a:moveTo>
                  <a:lnTo>
                    <a:pt x="470297" y="92274"/>
                  </a:lnTo>
                  <a:lnTo>
                    <a:pt x="702469" y="77391"/>
                  </a:lnTo>
                  <a:lnTo>
                    <a:pt x="669727" y="148828"/>
                  </a:lnTo>
                  <a:lnTo>
                    <a:pt x="580430" y="169664"/>
                  </a:lnTo>
                  <a:lnTo>
                    <a:pt x="586383" y="217289"/>
                  </a:lnTo>
                  <a:lnTo>
                    <a:pt x="669727" y="232172"/>
                  </a:lnTo>
                  <a:lnTo>
                    <a:pt x="696516" y="294680"/>
                  </a:lnTo>
                  <a:lnTo>
                    <a:pt x="595313" y="336352"/>
                  </a:lnTo>
                  <a:lnTo>
                    <a:pt x="559594" y="416719"/>
                  </a:lnTo>
                  <a:lnTo>
                    <a:pt x="669727" y="508993"/>
                  </a:lnTo>
                  <a:lnTo>
                    <a:pt x="517922" y="562571"/>
                  </a:lnTo>
                  <a:lnTo>
                    <a:pt x="601266" y="601266"/>
                  </a:lnTo>
                  <a:lnTo>
                    <a:pt x="702469" y="619125"/>
                  </a:lnTo>
                  <a:lnTo>
                    <a:pt x="559594" y="729258"/>
                  </a:lnTo>
                  <a:lnTo>
                    <a:pt x="375047" y="622102"/>
                  </a:lnTo>
                  <a:lnTo>
                    <a:pt x="116086" y="720328"/>
                  </a:lnTo>
                  <a:lnTo>
                    <a:pt x="261938" y="568524"/>
                  </a:lnTo>
                  <a:lnTo>
                    <a:pt x="211336" y="544711"/>
                  </a:lnTo>
                  <a:lnTo>
                    <a:pt x="169664" y="550664"/>
                  </a:lnTo>
                  <a:lnTo>
                    <a:pt x="136922" y="491133"/>
                  </a:lnTo>
                  <a:lnTo>
                    <a:pt x="74414" y="681633"/>
                  </a:lnTo>
                  <a:lnTo>
                    <a:pt x="23813" y="723305"/>
                  </a:lnTo>
                  <a:lnTo>
                    <a:pt x="35719" y="383977"/>
                  </a:lnTo>
                  <a:lnTo>
                    <a:pt x="0" y="65485"/>
                  </a:lnTo>
                  <a:lnTo>
                    <a:pt x="160734" y="98227"/>
                  </a:lnTo>
                  <a:lnTo>
                    <a:pt x="270867" y="83344"/>
                  </a:lnTo>
                  <a:lnTo>
                    <a:pt x="360164" y="0"/>
                  </a:lnTo>
                  <a:close/>
                  <a:moveTo>
                    <a:pt x="485180" y="160735"/>
                  </a:moveTo>
                  <a:lnTo>
                    <a:pt x="303609" y="169664"/>
                  </a:lnTo>
                  <a:lnTo>
                    <a:pt x="333375" y="217289"/>
                  </a:lnTo>
                  <a:lnTo>
                    <a:pt x="458391" y="217289"/>
                  </a:lnTo>
                  <a:lnTo>
                    <a:pt x="485180" y="160735"/>
                  </a:lnTo>
                  <a:close/>
                  <a:moveTo>
                    <a:pt x="107156" y="175617"/>
                  </a:moveTo>
                  <a:lnTo>
                    <a:pt x="136922" y="258961"/>
                  </a:lnTo>
                  <a:lnTo>
                    <a:pt x="208359" y="241102"/>
                  </a:lnTo>
                  <a:lnTo>
                    <a:pt x="220266" y="181571"/>
                  </a:lnTo>
                  <a:lnTo>
                    <a:pt x="107156" y="175617"/>
                  </a:lnTo>
                  <a:close/>
                  <a:moveTo>
                    <a:pt x="467320" y="282774"/>
                  </a:moveTo>
                  <a:lnTo>
                    <a:pt x="324445" y="294680"/>
                  </a:lnTo>
                  <a:lnTo>
                    <a:pt x="333375" y="336352"/>
                  </a:lnTo>
                  <a:lnTo>
                    <a:pt x="458391" y="333375"/>
                  </a:lnTo>
                  <a:lnTo>
                    <a:pt x="467320" y="282774"/>
                  </a:lnTo>
                  <a:close/>
                  <a:moveTo>
                    <a:pt x="145852" y="327422"/>
                  </a:moveTo>
                  <a:lnTo>
                    <a:pt x="125016" y="452438"/>
                  </a:lnTo>
                  <a:lnTo>
                    <a:pt x="428625" y="434578"/>
                  </a:lnTo>
                  <a:lnTo>
                    <a:pt x="526852" y="419696"/>
                  </a:lnTo>
                  <a:lnTo>
                    <a:pt x="452438" y="386953"/>
                  </a:lnTo>
                  <a:lnTo>
                    <a:pt x="241102" y="407789"/>
                  </a:lnTo>
                  <a:lnTo>
                    <a:pt x="202406" y="342305"/>
                  </a:lnTo>
                  <a:lnTo>
                    <a:pt x="145852" y="327422"/>
                  </a:lnTo>
                  <a:close/>
                  <a:moveTo>
                    <a:pt x="485180" y="491133"/>
                  </a:moveTo>
                  <a:lnTo>
                    <a:pt x="309563" y="503039"/>
                  </a:lnTo>
                  <a:lnTo>
                    <a:pt x="386953" y="553641"/>
                  </a:lnTo>
                  <a:lnTo>
                    <a:pt x="485180" y="491133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6681867" y="1911280"/>
              <a:ext cx="729258" cy="723305"/>
            </a:xfrm>
            <a:custGeom>
              <a:avLst/>
              <a:gdLst/>
              <a:ahLst/>
              <a:cxnLst/>
              <a:rect l="l" t="t" r="r" b="b"/>
              <a:pathLst>
                <a:path w="729258" h="723305">
                  <a:moveTo>
                    <a:pt x="205383" y="0"/>
                  </a:moveTo>
                  <a:lnTo>
                    <a:pt x="270867" y="113110"/>
                  </a:lnTo>
                  <a:lnTo>
                    <a:pt x="354211" y="151805"/>
                  </a:lnTo>
                  <a:lnTo>
                    <a:pt x="253008" y="235149"/>
                  </a:lnTo>
                  <a:lnTo>
                    <a:pt x="381000" y="270868"/>
                  </a:lnTo>
                  <a:lnTo>
                    <a:pt x="535781" y="238125"/>
                  </a:lnTo>
                  <a:lnTo>
                    <a:pt x="559594" y="142875"/>
                  </a:lnTo>
                  <a:lnTo>
                    <a:pt x="378023" y="193477"/>
                  </a:lnTo>
                  <a:lnTo>
                    <a:pt x="336352" y="44649"/>
                  </a:lnTo>
                  <a:lnTo>
                    <a:pt x="455414" y="62508"/>
                  </a:lnTo>
                  <a:lnTo>
                    <a:pt x="687586" y="32743"/>
                  </a:lnTo>
                  <a:lnTo>
                    <a:pt x="631031" y="339329"/>
                  </a:lnTo>
                  <a:lnTo>
                    <a:pt x="494109" y="336352"/>
                  </a:lnTo>
                  <a:lnTo>
                    <a:pt x="470297" y="437555"/>
                  </a:lnTo>
                  <a:lnTo>
                    <a:pt x="607219" y="464344"/>
                  </a:lnTo>
                  <a:lnTo>
                    <a:pt x="654844" y="336352"/>
                  </a:lnTo>
                  <a:lnTo>
                    <a:pt x="720328" y="514946"/>
                  </a:lnTo>
                  <a:lnTo>
                    <a:pt x="404813" y="577454"/>
                  </a:lnTo>
                  <a:lnTo>
                    <a:pt x="547688" y="604243"/>
                  </a:lnTo>
                  <a:lnTo>
                    <a:pt x="729258" y="595313"/>
                  </a:lnTo>
                  <a:lnTo>
                    <a:pt x="586383" y="723305"/>
                  </a:lnTo>
                  <a:lnTo>
                    <a:pt x="142875" y="598290"/>
                  </a:lnTo>
                  <a:lnTo>
                    <a:pt x="8930" y="723305"/>
                  </a:lnTo>
                  <a:lnTo>
                    <a:pt x="83344" y="443508"/>
                  </a:lnTo>
                  <a:lnTo>
                    <a:pt x="0" y="306586"/>
                  </a:lnTo>
                  <a:lnTo>
                    <a:pt x="125016" y="276821"/>
                  </a:lnTo>
                  <a:lnTo>
                    <a:pt x="151805" y="235149"/>
                  </a:lnTo>
                  <a:lnTo>
                    <a:pt x="26789" y="193477"/>
                  </a:lnTo>
                  <a:lnTo>
                    <a:pt x="50602" y="133946"/>
                  </a:lnTo>
                  <a:lnTo>
                    <a:pt x="142875" y="104180"/>
                  </a:lnTo>
                  <a:lnTo>
                    <a:pt x="205383" y="0"/>
                  </a:lnTo>
                  <a:close/>
                  <a:moveTo>
                    <a:pt x="360164" y="303610"/>
                  </a:moveTo>
                  <a:lnTo>
                    <a:pt x="285750" y="354211"/>
                  </a:lnTo>
                  <a:lnTo>
                    <a:pt x="276820" y="386954"/>
                  </a:lnTo>
                  <a:lnTo>
                    <a:pt x="369094" y="422672"/>
                  </a:lnTo>
                  <a:lnTo>
                    <a:pt x="285750" y="497086"/>
                  </a:lnTo>
                  <a:lnTo>
                    <a:pt x="276820" y="538758"/>
                  </a:lnTo>
                  <a:lnTo>
                    <a:pt x="401836" y="547688"/>
                  </a:lnTo>
                  <a:lnTo>
                    <a:pt x="360164" y="303610"/>
                  </a:lnTo>
                  <a:close/>
                  <a:moveTo>
                    <a:pt x="169664" y="363141"/>
                  </a:moveTo>
                  <a:lnTo>
                    <a:pt x="95250" y="395883"/>
                  </a:lnTo>
                  <a:lnTo>
                    <a:pt x="187523" y="544711"/>
                  </a:lnTo>
                  <a:lnTo>
                    <a:pt x="169664" y="363141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8220157" y="1857673"/>
              <a:ext cx="726281" cy="723305"/>
            </a:xfrm>
            <a:custGeom>
              <a:avLst/>
              <a:gdLst/>
              <a:ahLst/>
              <a:cxnLst/>
              <a:rect l="l" t="t" r="r" b="b"/>
              <a:pathLst>
                <a:path w="726281" h="723305">
                  <a:moveTo>
                    <a:pt x="50601" y="0"/>
                  </a:moveTo>
                  <a:lnTo>
                    <a:pt x="255984" y="80368"/>
                  </a:lnTo>
                  <a:lnTo>
                    <a:pt x="160734" y="229196"/>
                  </a:lnTo>
                  <a:lnTo>
                    <a:pt x="232171" y="306586"/>
                  </a:lnTo>
                  <a:lnTo>
                    <a:pt x="184546" y="381000"/>
                  </a:lnTo>
                  <a:lnTo>
                    <a:pt x="208359" y="538758"/>
                  </a:lnTo>
                  <a:lnTo>
                    <a:pt x="494109" y="580430"/>
                  </a:lnTo>
                  <a:lnTo>
                    <a:pt x="348257" y="488157"/>
                  </a:lnTo>
                  <a:lnTo>
                    <a:pt x="482202" y="455415"/>
                  </a:lnTo>
                  <a:lnTo>
                    <a:pt x="458390" y="253008"/>
                  </a:lnTo>
                  <a:lnTo>
                    <a:pt x="357187" y="276821"/>
                  </a:lnTo>
                  <a:lnTo>
                    <a:pt x="431601" y="404813"/>
                  </a:lnTo>
                  <a:lnTo>
                    <a:pt x="276820" y="455415"/>
                  </a:lnTo>
                  <a:lnTo>
                    <a:pt x="285750" y="285750"/>
                  </a:lnTo>
                  <a:lnTo>
                    <a:pt x="202406" y="184547"/>
                  </a:lnTo>
                  <a:lnTo>
                    <a:pt x="440531" y="151805"/>
                  </a:lnTo>
                  <a:lnTo>
                    <a:pt x="482202" y="0"/>
                  </a:lnTo>
                  <a:lnTo>
                    <a:pt x="574476" y="50602"/>
                  </a:lnTo>
                  <a:lnTo>
                    <a:pt x="601265" y="145852"/>
                  </a:lnTo>
                  <a:lnTo>
                    <a:pt x="720328" y="202407"/>
                  </a:lnTo>
                  <a:lnTo>
                    <a:pt x="613171" y="288727"/>
                  </a:lnTo>
                  <a:lnTo>
                    <a:pt x="559593" y="562571"/>
                  </a:lnTo>
                  <a:lnTo>
                    <a:pt x="726281" y="595313"/>
                  </a:lnTo>
                  <a:lnTo>
                    <a:pt x="565546" y="723305"/>
                  </a:lnTo>
                  <a:lnTo>
                    <a:pt x="166687" y="628055"/>
                  </a:lnTo>
                  <a:lnTo>
                    <a:pt x="23812" y="717352"/>
                  </a:lnTo>
                  <a:lnTo>
                    <a:pt x="107156" y="538758"/>
                  </a:lnTo>
                  <a:lnTo>
                    <a:pt x="74414" y="381000"/>
                  </a:lnTo>
                  <a:lnTo>
                    <a:pt x="0" y="285750"/>
                  </a:lnTo>
                  <a:lnTo>
                    <a:pt x="130968" y="211336"/>
                  </a:lnTo>
                  <a:lnTo>
                    <a:pt x="50601" y="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5916890" y="1944618"/>
              <a:ext cx="729258" cy="192285"/>
            </a:xfrm>
            <a:custGeom>
              <a:avLst/>
              <a:gdLst>
                <a:gd name="connsiteX0" fmla="*/ 607219 w 729258"/>
                <a:gd name="connsiteY0" fmla="*/ 0 h 192285"/>
                <a:gd name="connsiteX1" fmla="*/ 729258 w 729258"/>
                <a:gd name="connsiteY1" fmla="*/ 172640 h 192285"/>
                <a:gd name="connsiteX2" fmla="*/ 80367 w 729258"/>
                <a:gd name="connsiteY2" fmla="*/ 192285 h 192285"/>
                <a:gd name="connsiteX3" fmla="*/ 0 w 729258"/>
                <a:gd name="connsiteY3" fmla="*/ 74414 h 192285"/>
                <a:gd name="connsiteX4" fmla="*/ 607219 w 729258"/>
                <a:gd name="connsiteY4" fmla="*/ 0 h 19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9258" h="192285">
                  <a:moveTo>
                    <a:pt x="607219" y="0"/>
                  </a:moveTo>
                  <a:lnTo>
                    <a:pt x="729258" y="172640"/>
                  </a:lnTo>
                  <a:lnTo>
                    <a:pt x="80367" y="192285"/>
                  </a:lnTo>
                  <a:lnTo>
                    <a:pt x="0" y="74414"/>
                  </a:lnTo>
                  <a:lnTo>
                    <a:pt x="607219" y="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6693179" y="2634585"/>
              <a:ext cx="729258" cy="681633"/>
            </a:xfrm>
            <a:custGeom>
              <a:avLst/>
              <a:gdLst>
                <a:gd name="connsiteX0" fmla="*/ 729258 w 729258"/>
                <a:gd name="connsiteY0" fmla="*/ 568524 h 681633"/>
                <a:gd name="connsiteX1" fmla="*/ 622102 w 729258"/>
                <a:gd name="connsiteY1" fmla="*/ 672704 h 681633"/>
                <a:gd name="connsiteX2" fmla="*/ 71438 w 729258"/>
                <a:gd name="connsiteY2" fmla="*/ 681633 h 681633"/>
                <a:gd name="connsiteX3" fmla="*/ 2977 w 729258"/>
                <a:gd name="connsiteY3" fmla="*/ 622102 h 681633"/>
                <a:gd name="connsiteX4" fmla="*/ 276820 w 729258"/>
                <a:gd name="connsiteY4" fmla="*/ 571501 h 681633"/>
                <a:gd name="connsiteX5" fmla="*/ 386953 w 729258"/>
                <a:gd name="connsiteY5" fmla="*/ 178594 h 681633"/>
                <a:gd name="connsiteX6" fmla="*/ 327422 w 729258"/>
                <a:gd name="connsiteY6" fmla="*/ 217290 h 681633"/>
                <a:gd name="connsiteX7" fmla="*/ 303609 w 729258"/>
                <a:gd name="connsiteY7" fmla="*/ 279797 h 681633"/>
                <a:gd name="connsiteX8" fmla="*/ 404813 w 729258"/>
                <a:gd name="connsiteY8" fmla="*/ 270868 h 681633"/>
                <a:gd name="connsiteX9" fmla="*/ 369094 w 729258"/>
                <a:gd name="connsiteY9" fmla="*/ 0 h 681633"/>
                <a:gd name="connsiteX10" fmla="*/ 529828 w 729258"/>
                <a:gd name="connsiteY10" fmla="*/ 41672 h 681633"/>
                <a:gd name="connsiteX11" fmla="*/ 488156 w 729258"/>
                <a:gd name="connsiteY11" fmla="*/ 211336 h 681633"/>
                <a:gd name="connsiteX12" fmla="*/ 616148 w 729258"/>
                <a:gd name="connsiteY12" fmla="*/ 62508 h 681633"/>
                <a:gd name="connsiteX13" fmla="*/ 720328 w 729258"/>
                <a:gd name="connsiteY13" fmla="*/ 163711 h 681633"/>
                <a:gd name="connsiteX14" fmla="*/ 526852 w 729258"/>
                <a:gd name="connsiteY14" fmla="*/ 250032 h 681633"/>
                <a:gd name="connsiteX15" fmla="*/ 494109 w 729258"/>
                <a:gd name="connsiteY15" fmla="*/ 306586 h 681633"/>
                <a:gd name="connsiteX16" fmla="*/ 604242 w 729258"/>
                <a:gd name="connsiteY16" fmla="*/ 330399 h 681633"/>
                <a:gd name="connsiteX17" fmla="*/ 639961 w 729258"/>
                <a:gd name="connsiteY17" fmla="*/ 226219 h 681633"/>
                <a:gd name="connsiteX18" fmla="*/ 723305 w 729258"/>
                <a:gd name="connsiteY18" fmla="*/ 363141 h 681633"/>
                <a:gd name="connsiteX19" fmla="*/ 544711 w 729258"/>
                <a:gd name="connsiteY19" fmla="*/ 401836 h 681633"/>
                <a:gd name="connsiteX20" fmla="*/ 639961 w 729258"/>
                <a:gd name="connsiteY20" fmla="*/ 503040 h 681633"/>
                <a:gd name="connsiteX21" fmla="*/ 309562 w 729258"/>
                <a:gd name="connsiteY21" fmla="*/ 523876 h 681633"/>
                <a:gd name="connsiteX22" fmla="*/ 145852 w 729258"/>
                <a:gd name="connsiteY22" fmla="*/ 529829 h 681633"/>
                <a:gd name="connsiteX23" fmla="*/ 77391 w 729258"/>
                <a:gd name="connsiteY23" fmla="*/ 455415 h 681633"/>
                <a:gd name="connsiteX24" fmla="*/ 443508 w 729258"/>
                <a:gd name="connsiteY24" fmla="*/ 419696 h 681633"/>
                <a:gd name="connsiteX25" fmla="*/ 354211 w 729258"/>
                <a:gd name="connsiteY25" fmla="*/ 306586 h 681633"/>
                <a:gd name="connsiteX26" fmla="*/ 119063 w 729258"/>
                <a:gd name="connsiteY26" fmla="*/ 431602 h 681633"/>
                <a:gd name="connsiteX27" fmla="*/ 0 w 729258"/>
                <a:gd name="connsiteY27" fmla="*/ 351235 h 681633"/>
                <a:gd name="connsiteX28" fmla="*/ 86320 w 729258"/>
                <a:gd name="connsiteY28" fmla="*/ 306586 h 681633"/>
                <a:gd name="connsiteX29" fmla="*/ 8930 w 729258"/>
                <a:gd name="connsiteY29" fmla="*/ 95251 h 681633"/>
                <a:gd name="connsiteX30" fmla="*/ 142875 w 729258"/>
                <a:gd name="connsiteY30" fmla="*/ 119063 h 681633"/>
                <a:gd name="connsiteX31" fmla="*/ 160734 w 729258"/>
                <a:gd name="connsiteY31" fmla="*/ 306586 h 681633"/>
                <a:gd name="connsiteX32" fmla="*/ 211336 w 729258"/>
                <a:gd name="connsiteY32" fmla="*/ 288727 h 681633"/>
                <a:gd name="connsiteX33" fmla="*/ 160734 w 729258"/>
                <a:gd name="connsiteY33" fmla="*/ 8930 h 681633"/>
                <a:gd name="connsiteX34" fmla="*/ 309562 w 729258"/>
                <a:gd name="connsiteY34" fmla="*/ 44649 h 681633"/>
                <a:gd name="connsiteX35" fmla="*/ 288727 w 729258"/>
                <a:gd name="connsiteY35" fmla="*/ 136922 h 681633"/>
                <a:gd name="connsiteX36" fmla="*/ 354211 w 729258"/>
                <a:gd name="connsiteY36" fmla="*/ 142876 h 681633"/>
                <a:gd name="connsiteX37" fmla="*/ 401836 w 729258"/>
                <a:gd name="connsiteY37" fmla="*/ 163711 h 68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29258" h="681633">
                  <a:moveTo>
                    <a:pt x="729258" y="568524"/>
                  </a:moveTo>
                  <a:lnTo>
                    <a:pt x="622102" y="672704"/>
                  </a:lnTo>
                  <a:lnTo>
                    <a:pt x="71438" y="681633"/>
                  </a:lnTo>
                  <a:lnTo>
                    <a:pt x="2977" y="622102"/>
                  </a:lnTo>
                  <a:lnTo>
                    <a:pt x="276820" y="571501"/>
                  </a:lnTo>
                  <a:close/>
                  <a:moveTo>
                    <a:pt x="386953" y="178594"/>
                  </a:moveTo>
                  <a:lnTo>
                    <a:pt x="327422" y="217290"/>
                  </a:lnTo>
                  <a:lnTo>
                    <a:pt x="303609" y="279797"/>
                  </a:lnTo>
                  <a:lnTo>
                    <a:pt x="404813" y="270868"/>
                  </a:lnTo>
                  <a:close/>
                  <a:moveTo>
                    <a:pt x="369094" y="0"/>
                  </a:moveTo>
                  <a:lnTo>
                    <a:pt x="529828" y="41672"/>
                  </a:lnTo>
                  <a:lnTo>
                    <a:pt x="488156" y="211336"/>
                  </a:lnTo>
                  <a:lnTo>
                    <a:pt x="616148" y="62508"/>
                  </a:lnTo>
                  <a:lnTo>
                    <a:pt x="720328" y="163711"/>
                  </a:lnTo>
                  <a:lnTo>
                    <a:pt x="526852" y="250032"/>
                  </a:lnTo>
                  <a:lnTo>
                    <a:pt x="494109" y="306586"/>
                  </a:lnTo>
                  <a:lnTo>
                    <a:pt x="604242" y="330399"/>
                  </a:lnTo>
                  <a:lnTo>
                    <a:pt x="639961" y="226219"/>
                  </a:lnTo>
                  <a:lnTo>
                    <a:pt x="723305" y="363141"/>
                  </a:lnTo>
                  <a:lnTo>
                    <a:pt x="544711" y="401836"/>
                  </a:lnTo>
                  <a:lnTo>
                    <a:pt x="639961" y="503040"/>
                  </a:lnTo>
                  <a:lnTo>
                    <a:pt x="309562" y="523876"/>
                  </a:lnTo>
                  <a:lnTo>
                    <a:pt x="145852" y="529829"/>
                  </a:lnTo>
                  <a:lnTo>
                    <a:pt x="77391" y="455415"/>
                  </a:lnTo>
                  <a:lnTo>
                    <a:pt x="443508" y="419696"/>
                  </a:lnTo>
                  <a:lnTo>
                    <a:pt x="354211" y="306586"/>
                  </a:lnTo>
                  <a:lnTo>
                    <a:pt x="119063" y="431602"/>
                  </a:lnTo>
                  <a:lnTo>
                    <a:pt x="0" y="351235"/>
                  </a:lnTo>
                  <a:lnTo>
                    <a:pt x="86320" y="306586"/>
                  </a:lnTo>
                  <a:lnTo>
                    <a:pt x="8930" y="95251"/>
                  </a:lnTo>
                  <a:lnTo>
                    <a:pt x="142875" y="119063"/>
                  </a:lnTo>
                  <a:lnTo>
                    <a:pt x="160734" y="306586"/>
                  </a:lnTo>
                  <a:lnTo>
                    <a:pt x="211336" y="288727"/>
                  </a:lnTo>
                  <a:lnTo>
                    <a:pt x="160734" y="8930"/>
                  </a:lnTo>
                  <a:lnTo>
                    <a:pt x="309562" y="44649"/>
                  </a:lnTo>
                  <a:lnTo>
                    <a:pt x="288727" y="136922"/>
                  </a:lnTo>
                  <a:lnTo>
                    <a:pt x="354211" y="142876"/>
                  </a:lnTo>
                  <a:lnTo>
                    <a:pt x="401836" y="163711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7455179" y="2634585"/>
              <a:ext cx="729258" cy="723305"/>
            </a:xfrm>
            <a:custGeom>
              <a:avLst/>
              <a:gdLst/>
              <a:ahLst/>
              <a:cxnLst/>
              <a:rect l="l" t="t" r="r" b="b"/>
              <a:pathLst>
                <a:path w="729258" h="723305">
                  <a:moveTo>
                    <a:pt x="187523" y="0"/>
                  </a:moveTo>
                  <a:lnTo>
                    <a:pt x="297656" y="101204"/>
                  </a:lnTo>
                  <a:lnTo>
                    <a:pt x="613172" y="53579"/>
                  </a:lnTo>
                  <a:lnTo>
                    <a:pt x="690562" y="145852"/>
                  </a:lnTo>
                  <a:lnTo>
                    <a:pt x="497086" y="187524"/>
                  </a:lnTo>
                  <a:lnTo>
                    <a:pt x="461367" y="276821"/>
                  </a:lnTo>
                  <a:lnTo>
                    <a:pt x="631031" y="270868"/>
                  </a:lnTo>
                  <a:lnTo>
                    <a:pt x="681633" y="363141"/>
                  </a:lnTo>
                  <a:lnTo>
                    <a:pt x="485180" y="386954"/>
                  </a:lnTo>
                  <a:lnTo>
                    <a:pt x="464344" y="461368"/>
                  </a:lnTo>
                  <a:lnTo>
                    <a:pt x="669727" y="464344"/>
                  </a:lnTo>
                  <a:lnTo>
                    <a:pt x="729258" y="556618"/>
                  </a:lnTo>
                  <a:lnTo>
                    <a:pt x="485180" y="580430"/>
                  </a:lnTo>
                  <a:lnTo>
                    <a:pt x="443508" y="684610"/>
                  </a:lnTo>
                  <a:lnTo>
                    <a:pt x="372070" y="723305"/>
                  </a:lnTo>
                  <a:lnTo>
                    <a:pt x="312539" y="556618"/>
                  </a:lnTo>
                  <a:lnTo>
                    <a:pt x="71438" y="598290"/>
                  </a:lnTo>
                  <a:lnTo>
                    <a:pt x="0" y="497086"/>
                  </a:lnTo>
                  <a:lnTo>
                    <a:pt x="110133" y="461368"/>
                  </a:lnTo>
                  <a:lnTo>
                    <a:pt x="92273" y="285751"/>
                  </a:lnTo>
                  <a:lnTo>
                    <a:pt x="345281" y="253008"/>
                  </a:lnTo>
                  <a:lnTo>
                    <a:pt x="321469" y="193477"/>
                  </a:lnTo>
                  <a:lnTo>
                    <a:pt x="226219" y="193477"/>
                  </a:lnTo>
                  <a:lnTo>
                    <a:pt x="11906" y="276821"/>
                  </a:lnTo>
                  <a:lnTo>
                    <a:pt x="187523" y="0"/>
                  </a:lnTo>
                  <a:close/>
                  <a:moveTo>
                    <a:pt x="318492" y="354211"/>
                  </a:moveTo>
                  <a:lnTo>
                    <a:pt x="193477" y="363141"/>
                  </a:lnTo>
                  <a:lnTo>
                    <a:pt x="226219" y="470297"/>
                  </a:lnTo>
                  <a:lnTo>
                    <a:pt x="351234" y="443508"/>
                  </a:lnTo>
                  <a:lnTo>
                    <a:pt x="318492" y="354211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5931179" y="2655421"/>
              <a:ext cx="732234" cy="702469"/>
            </a:xfrm>
            <a:custGeom>
              <a:avLst/>
              <a:gdLst/>
              <a:ahLst/>
              <a:cxnLst/>
              <a:rect l="l" t="t" r="r" b="b"/>
              <a:pathLst>
                <a:path w="732234" h="702469">
                  <a:moveTo>
                    <a:pt x="413742" y="0"/>
                  </a:moveTo>
                  <a:lnTo>
                    <a:pt x="428625" y="59532"/>
                  </a:lnTo>
                  <a:lnTo>
                    <a:pt x="503039" y="59532"/>
                  </a:lnTo>
                  <a:lnTo>
                    <a:pt x="711398" y="20836"/>
                  </a:lnTo>
                  <a:lnTo>
                    <a:pt x="645914" y="297657"/>
                  </a:lnTo>
                  <a:lnTo>
                    <a:pt x="732234" y="422672"/>
                  </a:lnTo>
                  <a:lnTo>
                    <a:pt x="654844" y="613172"/>
                  </a:lnTo>
                  <a:lnTo>
                    <a:pt x="562570" y="547688"/>
                  </a:lnTo>
                  <a:lnTo>
                    <a:pt x="514945" y="651868"/>
                  </a:lnTo>
                  <a:lnTo>
                    <a:pt x="446484" y="702469"/>
                  </a:lnTo>
                  <a:lnTo>
                    <a:pt x="428625" y="357188"/>
                  </a:lnTo>
                  <a:lnTo>
                    <a:pt x="410766" y="208360"/>
                  </a:lnTo>
                  <a:lnTo>
                    <a:pt x="369094" y="416719"/>
                  </a:lnTo>
                  <a:lnTo>
                    <a:pt x="360164" y="693540"/>
                  </a:lnTo>
                  <a:lnTo>
                    <a:pt x="202406" y="577454"/>
                  </a:lnTo>
                  <a:lnTo>
                    <a:pt x="119063" y="663774"/>
                  </a:lnTo>
                  <a:lnTo>
                    <a:pt x="62508" y="702469"/>
                  </a:lnTo>
                  <a:lnTo>
                    <a:pt x="92274" y="491133"/>
                  </a:lnTo>
                  <a:lnTo>
                    <a:pt x="44649" y="508993"/>
                  </a:lnTo>
                  <a:lnTo>
                    <a:pt x="0" y="381000"/>
                  </a:lnTo>
                  <a:lnTo>
                    <a:pt x="110133" y="381000"/>
                  </a:lnTo>
                  <a:lnTo>
                    <a:pt x="101203" y="309563"/>
                  </a:lnTo>
                  <a:lnTo>
                    <a:pt x="32742" y="291704"/>
                  </a:lnTo>
                  <a:lnTo>
                    <a:pt x="2977" y="214313"/>
                  </a:lnTo>
                  <a:lnTo>
                    <a:pt x="125016" y="199430"/>
                  </a:lnTo>
                  <a:lnTo>
                    <a:pt x="116086" y="139899"/>
                  </a:lnTo>
                  <a:lnTo>
                    <a:pt x="59531" y="133946"/>
                  </a:lnTo>
                  <a:lnTo>
                    <a:pt x="0" y="38696"/>
                  </a:lnTo>
                  <a:lnTo>
                    <a:pt x="413742" y="0"/>
                  </a:lnTo>
                  <a:close/>
                  <a:moveTo>
                    <a:pt x="244078" y="107157"/>
                  </a:moveTo>
                  <a:lnTo>
                    <a:pt x="226219" y="196454"/>
                  </a:lnTo>
                  <a:lnTo>
                    <a:pt x="303609" y="208360"/>
                  </a:lnTo>
                  <a:lnTo>
                    <a:pt x="321469" y="116086"/>
                  </a:lnTo>
                  <a:lnTo>
                    <a:pt x="244078" y="107157"/>
                  </a:lnTo>
                  <a:close/>
                  <a:moveTo>
                    <a:pt x="589359" y="130969"/>
                  </a:moveTo>
                  <a:lnTo>
                    <a:pt x="497086" y="163711"/>
                  </a:lnTo>
                  <a:lnTo>
                    <a:pt x="529828" y="267891"/>
                  </a:lnTo>
                  <a:lnTo>
                    <a:pt x="568524" y="255985"/>
                  </a:lnTo>
                  <a:lnTo>
                    <a:pt x="589359" y="130969"/>
                  </a:lnTo>
                  <a:close/>
                  <a:moveTo>
                    <a:pt x="285750" y="276821"/>
                  </a:moveTo>
                  <a:lnTo>
                    <a:pt x="217289" y="291704"/>
                  </a:lnTo>
                  <a:lnTo>
                    <a:pt x="193477" y="360165"/>
                  </a:lnTo>
                  <a:lnTo>
                    <a:pt x="288727" y="360165"/>
                  </a:lnTo>
                  <a:lnTo>
                    <a:pt x="285750" y="276821"/>
                  </a:lnTo>
                  <a:close/>
                  <a:moveTo>
                    <a:pt x="261938" y="443508"/>
                  </a:moveTo>
                  <a:lnTo>
                    <a:pt x="196453" y="452438"/>
                  </a:lnTo>
                  <a:lnTo>
                    <a:pt x="178594" y="535782"/>
                  </a:lnTo>
                  <a:lnTo>
                    <a:pt x="276820" y="541735"/>
                  </a:lnTo>
                  <a:lnTo>
                    <a:pt x="261938" y="443508"/>
                  </a:lnTo>
                  <a:close/>
                  <a:moveTo>
                    <a:pt x="520899" y="348258"/>
                  </a:moveTo>
                  <a:lnTo>
                    <a:pt x="529828" y="482204"/>
                  </a:lnTo>
                  <a:lnTo>
                    <a:pt x="613172" y="464344"/>
                  </a:lnTo>
                  <a:lnTo>
                    <a:pt x="589359" y="366118"/>
                  </a:lnTo>
                  <a:lnTo>
                    <a:pt x="520899" y="348258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768531" y="2978675"/>
              <a:ext cx="734854" cy="359569"/>
            </a:xfrm>
            <a:custGeom>
              <a:avLst/>
              <a:gdLst>
                <a:gd name="connsiteX0" fmla="*/ 365760 w 716280"/>
                <a:gd name="connsiteY0" fmla="*/ 7620 h 342900"/>
                <a:gd name="connsiteX1" fmla="*/ 670560 w 716280"/>
                <a:gd name="connsiteY1" fmla="*/ 0 h 342900"/>
                <a:gd name="connsiteX2" fmla="*/ 716280 w 716280"/>
                <a:gd name="connsiteY2" fmla="*/ 327660 h 342900"/>
                <a:gd name="connsiteX3" fmla="*/ 0 w 716280"/>
                <a:gd name="connsiteY3" fmla="*/ 342900 h 342900"/>
                <a:gd name="connsiteX4" fmla="*/ 365760 w 716280"/>
                <a:gd name="connsiteY4" fmla="*/ 7620 h 342900"/>
                <a:gd name="connsiteX0" fmla="*/ 365760 w 716280"/>
                <a:gd name="connsiteY0" fmla="*/ 12383 h 347663"/>
                <a:gd name="connsiteX1" fmla="*/ 694373 w 716280"/>
                <a:gd name="connsiteY1" fmla="*/ 0 h 347663"/>
                <a:gd name="connsiteX2" fmla="*/ 716280 w 716280"/>
                <a:gd name="connsiteY2" fmla="*/ 332423 h 347663"/>
                <a:gd name="connsiteX3" fmla="*/ 0 w 716280"/>
                <a:gd name="connsiteY3" fmla="*/ 347663 h 347663"/>
                <a:gd name="connsiteX4" fmla="*/ 365760 w 716280"/>
                <a:gd name="connsiteY4" fmla="*/ 12383 h 347663"/>
                <a:gd name="connsiteX0" fmla="*/ 365760 w 723424"/>
                <a:gd name="connsiteY0" fmla="*/ 12383 h 347663"/>
                <a:gd name="connsiteX1" fmla="*/ 694373 w 723424"/>
                <a:gd name="connsiteY1" fmla="*/ 0 h 347663"/>
                <a:gd name="connsiteX2" fmla="*/ 723424 w 723424"/>
                <a:gd name="connsiteY2" fmla="*/ 332423 h 347663"/>
                <a:gd name="connsiteX3" fmla="*/ 0 w 723424"/>
                <a:gd name="connsiteY3" fmla="*/ 347663 h 347663"/>
                <a:gd name="connsiteX4" fmla="*/ 365760 w 723424"/>
                <a:gd name="connsiteY4" fmla="*/ 12383 h 347663"/>
                <a:gd name="connsiteX0" fmla="*/ 365760 w 721043"/>
                <a:gd name="connsiteY0" fmla="*/ 12383 h 347663"/>
                <a:gd name="connsiteX1" fmla="*/ 694373 w 721043"/>
                <a:gd name="connsiteY1" fmla="*/ 0 h 347663"/>
                <a:gd name="connsiteX2" fmla="*/ 721043 w 721043"/>
                <a:gd name="connsiteY2" fmla="*/ 344330 h 347663"/>
                <a:gd name="connsiteX3" fmla="*/ 0 w 721043"/>
                <a:gd name="connsiteY3" fmla="*/ 347663 h 347663"/>
                <a:gd name="connsiteX4" fmla="*/ 365760 w 721043"/>
                <a:gd name="connsiteY4" fmla="*/ 12383 h 347663"/>
                <a:gd name="connsiteX0" fmla="*/ 363379 w 721043"/>
                <a:gd name="connsiteY0" fmla="*/ 24289 h 347663"/>
                <a:gd name="connsiteX1" fmla="*/ 694373 w 721043"/>
                <a:gd name="connsiteY1" fmla="*/ 0 h 347663"/>
                <a:gd name="connsiteX2" fmla="*/ 721043 w 721043"/>
                <a:gd name="connsiteY2" fmla="*/ 344330 h 347663"/>
                <a:gd name="connsiteX3" fmla="*/ 0 w 721043"/>
                <a:gd name="connsiteY3" fmla="*/ 347663 h 347663"/>
                <a:gd name="connsiteX4" fmla="*/ 363379 w 721043"/>
                <a:gd name="connsiteY4" fmla="*/ 24289 h 347663"/>
                <a:gd name="connsiteX0" fmla="*/ 363379 w 734854"/>
                <a:gd name="connsiteY0" fmla="*/ 33814 h 357188"/>
                <a:gd name="connsiteX1" fmla="*/ 734854 w 734854"/>
                <a:gd name="connsiteY1" fmla="*/ 0 h 357188"/>
                <a:gd name="connsiteX2" fmla="*/ 721043 w 734854"/>
                <a:gd name="connsiteY2" fmla="*/ 353855 h 357188"/>
                <a:gd name="connsiteX3" fmla="*/ 0 w 734854"/>
                <a:gd name="connsiteY3" fmla="*/ 357188 h 357188"/>
                <a:gd name="connsiteX4" fmla="*/ 363379 w 734854"/>
                <a:gd name="connsiteY4" fmla="*/ 33814 h 357188"/>
                <a:gd name="connsiteX0" fmla="*/ 363379 w 734854"/>
                <a:gd name="connsiteY0" fmla="*/ 33814 h 359569"/>
                <a:gd name="connsiteX1" fmla="*/ 734854 w 734854"/>
                <a:gd name="connsiteY1" fmla="*/ 0 h 359569"/>
                <a:gd name="connsiteX2" fmla="*/ 721043 w 734854"/>
                <a:gd name="connsiteY2" fmla="*/ 353855 h 359569"/>
                <a:gd name="connsiteX3" fmla="*/ 0 w 734854"/>
                <a:gd name="connsiteY3" fmla="*/ 359569 h 359569"/>
                <a:gd name="connsiteX4" fmla="*/ 363379 w 734854"/>
                <a:gd name="connsiteY4" fmla="*/ 33814 h 35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854" h="359569">
                  <a:moveTo>
                    <a:pt x="363379" y="33814"/>
                  </a:moveTo>
                  <a:lnTo>
                    <a:pt x="734854" y="0"/>
                  </a:lnTo>
                  <a:lnTo>
                    <a:pt x="721043" y="353855"/>
                  </a:lnTo>
                  <a:lnTo>
                    <a:pt x="0" y="359569"/>
                  </a:lnTo>
                  <a:lnTo>
                    <a:pt x="363379" y="33814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5840536" y="2014112"/>
              <a:ext cx="165100" cy="128587"/>
            </a:xfrm>
            <a:custGeom>
              <a:avLst/>
              <a:gdLst>
                <a:gd name="connsiteX0" fmla="*/ 34925 w 165100"/>
                <a:gd name="connsiteY0" fmla="*/ 0 h 123825"/>
                <a:gd name="connsiteX1" fmla="*/ 85725 w 165100"/>
                <a:gd name="connsiteY1" fmla="*/ 0 h 123825"/>
                <a:gd name="connsiteX2" fmla="*/ 165100 w 165100"/>
                <a:gd name="connsiteY2" fmla="*/ 117475 h 123825"/>
                <a:gd name="connsiteX3" fmla="*/ 0 w 165100"/>
                <a:gd name="connsiteY3" fmla="*/ 123825 h 123825"/>
                <a:gd name="connsiteX4" fmla="*/ 34925 w 165100"/>
                <a:gd name="connsiteY4" fmla="*/ 0 h 123825"/>
                <a:gd name="connsiteX0" fmla="*/ 34925 w 165100"/>
                <a:gd name="connsiteY0" fmla="*/ 0 h 123825"/>
                <a:gd name="connsiteX1" fmla="*/ 80963 w 165100"/>
                <a:gd name="connsiteY1" fmla="*/ 9525 h 123825"/>
                <a:gd name="connsiteX2" fmla="*/ 165100 w 165100"/>
                <a:gd name="connsiteY2" fmla="*/ 117475 h 123825"/>
                <a:gd name="connsiteX3" fmla="*/ 0 w 165100"/>
                <a:gd name="connsiteY3" fmla="*/ 123825 h 123825"/>
                <a:gd name="connsiteX4" fmla="*/ 34925 w 165100"/>
                <a:gd name="connsiteY4" fmla="*/ 0 h 123825"/>
                <a:gd name="connsiteX0" fmla="*/ 34925 w 165100"/>
                <a:gd name="connsiteY0" fmla="*/ 4762 h 128587"/>
                <a:gd name="connsiteX1" fmla="*/ 80963 w 165100"/>
                <a:gd name="connsiteY1" fmla="*/ 0 h 128587"/>
                <a:gd name="connsiteX2" fmla="*/ 165100 w 165100"/>
                <a:gd name="connsiteY2" fmla="*/ 122237 h 128587"/>
                <a:gd name="connsiteX3" fmla="*/ 0 w 165100"/>
                <a:gd name="connsiteY3" fmla="*/ 128587 h 128587"/>
                <a:gd name="connsiteX4" fmla="*/ 34925 w 165100"/>
                <a:gd name="connsiteY4" fmla="*/ 4762 h 1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" h="128587">
                  <a:moveTo>
                    <a:pt x="34925" y="4762"/>
                  </a:moveTo>
                  <a:lnTo>
                    <a:pt x="80963" y="0"/>
                  </a:lnTo>
                  <a:lnTo>
                    <a:pt x="165100" y="122237"/>
                  </a:lnTo>
                  <a:lnTo>
                    <a:pt x="0" y="128587"/>
                  </a:lnTo>
                  <a:lnTo>
                    <a:pt x="34925" y="4762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8047161" y="2568150"/>
              <a:ext cx="863600" cy="222250"/>
            </a:xfrm>
            <a:custGeom>
              <a:avLst/>
              <a:gdLst>
                <a:gd name="connsiteX0" fmla="*/ 0 w 863600"/>
                <a:gd name="connsiteY0" fmla="*/ 127000 h 222250"/>
                <a:gd name="connsiteX1" fmla="*/ 825500 w 863600"/>
                <a:gd name="connsiteY1" fmla="*/ 0 h 222250"/>
                <a:gd name="connsiteX2" fmla="*/ 863600 w 863600"/>
                <a:gd name="connsiteY2" fmla="*/ 120650 h 222250"/>
                <a:gd name="connsiteX3" fmla="*/ 31750 w 863600"/>
                <a:gd name="connsiteY3" fmla="*/ 222250 h 222250"/>
                <a:gd name="connsiteX4" fmla="*/ 0 w 863600"/>
                <a:gd name="connsiteY4" fmla="*/ 12700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600" h="222250">
                  <a:moveTo>
                    <a:pt x="0" y="127000"/>
                  </a:moveTo>
                  <a:lnTo>
                    <a:pt x="825500" y="0"/>
                  </a:lnTo>
                  <a:lnTo>
                    <a:pt x="863600" y="120650"/>
                  </a:lnTo>
                  <a:lnTo>
                    <a:pt x="31750" y="222250"/>
                  </a:lnTo>
                  <a:lnTo>
                    <a:pt x="0" y="127000"/>
                  </a:ln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2849880" y="1744980"/>
              <a:ext cx="358140" cy="137160"/>
            </a:xfrm>
            <a:custGeom>
              <a:avLst/>
              <a:gdLst>
                <a:gd name="connsiteX0" fmla="*/ 0 w 358140"/>
                <a:gd name="connsiteY0" fmla="*/ 137160 h 137160"/>
                <a:gd name="connsiteX1" fmla="*/ 198120 w 358140"/>
                <a:gd name="connsiteY1" fmla="*/ 0 h 137160"/>
                <a:gd name="connsiteX2" fmla="*/ 358140 w 358140"/>
                <a:gd name="connsiteY2" fmla="*/ 121920 h 137160"/>
                <a:gd name="connsiteX3" fmla="*/ 0 w 358140"/>
                <a:gd name="connsiteY3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140" h="137160">
                  <a:moveTo>
                    <a:pt x="0" y="137160"/>
                  </a:moveTo>
                  <a:lnTo>
                    <a:pt x="198120" y="0"/>
                  </a:lnTo>
                  <a:lnTo>
                    <a:pt x="358140" y="121920"/>
                  </a:lnTo>
                  <a:lnTo>
                    <a:pt x="0" y="13716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3390900" y="1728788"/>
              <a:ext cx="185738" cy="152400"/>
            </a:xfrm>
            <a:custGeom>
              <a:avLst/>
              <a:gdLst>
                <a:gd name="connsiteX0" fmla="*/ 142875 w 185738"/>
                <a:gd name="connsiteY0" fmla="*/ 0 h 152400"/>
                <a:gd name="connsiteX1" fmla="*/ 0 w 185738"/>
                <a:gd name="connsiteY1" fmla="*/ 147637 h 152400"/>
                <a:gd name="connsiteX2" fmla="*/ 185738 w 185738"/>
                <a:gd name="connsiteY2" fmla="*/ 152400 h 152400"/>
                <a:gd name="connsiteX3" fmla="*/ 142875 w 185738"/>
                <a:gd name="connsiteY3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738" h="152400">
                  <a:moveTo>
                    <a:pt x="142875" y="0"/>
                  </a:moveTo>
                  <a:lnTo>
                    <a:pt x="0" y="147637"/>
                  </a:lnTo>
                  <a:lnTo>
                    <a:pt x="185738" y="152400"/>
                  </a:lnTo>
                  <a:lnTo>
                    <a:pt x="142875" y="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任意多边形 145"/>
            <p:cNvSpPr/>
            <p:nvPr/>
          </p:nvSpPr>
          <p:spPr>
            <a:xfrm>
              <a:off x="3800475" y="1804988"/>
              <a:ext cx="228600" cy="195262"/>
            </a:xfrm>
            <a:custGeom>
              <a:avLst/>
              <a:gdLst>
                <a:gd name="connsiteX0" fmla="*/ 0 w 228600"/>
                <a:gd name="connsiteY0" fmla="*/ 0 h 195262"/>
                <a:gd name="connsiteX1" fmla="*/ 228600 w 228600"/>
                <a:gd name="connsiteY1" fmla="*/ 66675 h 195262"/>
                <a:gd name="connsiteX2" fmla="*/ 152400 w 228600"/>
                <a:gd name="connsiteY2" fmla="*/ 195262 h 195262"/>
                <a:gd name="connsiteX3" fmla="*/ 0 w 228600"/>
                <a:gd name="connsiteY3" fmla="*/ 0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95262">
                  <a:moveTo>
                    <a:pt x="0" y="0"/>
                  </a:moveTo>
                  <a:lnTo>
                    <a:pt x="228600" y="66675"/>
                  </a:lnTo>
                  <a:lnTo>
                    <a:pt x="152400" y="19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4524375" y="1714500"/>
              <a:ext cx="261938" cy="280988"/>
            </a:xfrm>
            <a:custGeom>
              <a:avLst/>
              <a:gdLst>
                <a:gd name="connsiteX0" fmla="*/ 0 w 261938"/>
                <a:gd name="connsiteY0" fmla="*/ 185738 h 280988"/>
                <a:gd name="connsiteX1" fmla="*/ 57150 w 261938"/>
                <a:gd name="connsiteY1" fmla="*/ 0 h 280988"/>
                <a:gd name="connsiteX2" fmla="*/ 261938 w 261938"/>
                <a:gd name="connsiteY2" fmla="*/ 280988 h 280988"/>
                <a:gd name="connsiteX3" fmla="*/ 0 w 261938"/>
                <a:gd name="connsiteY3" fmla="*/ 185738 h 28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938" h="280988">
                  <a:moveTo>
                    <a:pt x="0" y="185738"/>
                  </a:moveTo>
                  <a:lnTo>
                    <a:pt x="57150" y="0"/>
                  </a:lnTo>
                  <a:lnTo>
                    <a:pt x="261938" y="280988"/>
                  </a:lnTo>
                  <a:lnTo>
                    <a:pt x="0" y="185738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4872038" y="1709738"/>
              <a:ext cx="290512" cy="285750"/>
            </a:xfrm>
            <a:custGeom>
              <a:avLst/>
              <a:gdLst>
                <a:gd name="connsiteX0" fmla="*/ 0 w 290512"/>
                <a:gd name="connsiteY0" fmla="*/ 0 h 285750"/>
                <a:gd name="connsiteX1" fmla="*/ 290512 w 290512"/>
                <a:gd name="connsiteY1" fmla="*/ 161925 h 285750"/>
                <a:gd name="connsiteX2" fmla="*/ 161925 w 290512"/>
                <a:gd name="connsiteY2" fmla="*/ 285750 h 285750"/>
                <a:gd name="connsiteX3" fmla="*/ 0 w 290512"/>
                <a:gd name="connsiteY3" fmla="*/ 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512" h="285750">
                  <a:moveTo>
                    <a:pt x="0" y="0"/>
                  </a:moveTo>
                  <a:lnTo>
                    <a:pt x="290512" y="161925"/>
                  </a:lnTo>
                  <a:lnTo>
                    <a:pt x="161925" y="2857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任意多边形 148"/>
            <p:cNvSpPr/>
            <p:nvPr/>
          </p:nvSpPr>
          <p:spPr>
            <a:xfrm>
              <a:off x="5629275" y="1847850"/>
              <a:ext cx="271463" cy="157163"/>
            </a:xfrm>
            <a:custGeom>
              <a:avLst/>
              <a:gdLst>
                <a:gd name="connsiteX0" fmla="*/ 0 w 271463"/>
                <a:gd name="connsiteY0" fmla="*/ 33338 h 157163"/>
                <a:gd name="connsiteX1" fmla="*/ 271463 w 271463"/>
                <a:gd name="connsiteY1" fmla="*/ 0 h 157163"/>
                <a:gd name="connsiteX2" fmla="*/ 242888 w 271463"/>
                <a:gd name="connsiteY2" fmla="*/ 157163 h 157163"/>
                <a:gd name="connsiteX3" fmla="*/ 0 w 271463"/>
                <a:gd name="connsiteY3" fmla="*/ 33338 h 157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463" h="157163">
                  <a:moveTo>
                    <a:pt x="0" y="33338"/>
                  </a:moveTo>
                  <a:lnTo>
                    <a:pt x="271463" y="0"/>
                  </a:lnTo>
                  <a:lnTo>
                    <a:pt x="242888" y="157163"/>
                  </a:lnTo>
                  <a:lnTo>
                    <a:pt x="0" y="33338"/>
                  </a:ln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747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511" y="1486387"/>
            <a:ext cx="1423160" cy="93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20" y="1484045"/>
            <a:ext cx="1422000" cy="9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20" y="1484045"/>
            <a:ext cx="1422000" cy="9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532" y="1491178"/>
            <a:ext cx="1400176" cy="91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20" y="1484045"/>
            <a:ext cx="1422000" cy="9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620" y="1484045"/>
            <a:ext cx="1422000" cy="92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40" y="1535348"/>
            <a:ext cx="1292400" cy="844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40" y="1535348"/>
            <a:ext cx="1292400" cy="844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40" y="1535348"/>
            <a:ext cx="1292400" cy="844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40" y="1535348"/>
            <a:ext cx="1292400" cy="844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040" y="1535348"/>
            <a:ext cx="1292400" cy="844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裁剪何炅 - 栀子花开 - 可以爱栀子花开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834" end="17383.975"/>
                  <p14:fade in="4000" out="4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50335" y="9198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52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0"/>
    </mc:Choice>
    <mc:Fallback xmlns="">
      <p:transition spd="slow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85185E-6 L -0.20599 -1.85185E-6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10" dur="18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14" dur="18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18" dur="18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22" dur="18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26" dur="18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30" dur="18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34" dur="18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38" dur="18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42" dur="18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46" dur="1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50" dur="18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54" dur="18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0" presetClass="pat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58" dur="18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62" dur="18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66" dur="18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70" dur="18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74" dur="18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78" dur="18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0" presetClass="path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82" dur="18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86" dur="18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0" presetClass="path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90" dur="18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0" presetClass="path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94" dur="18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98" dur="18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102" dur="18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6.04167E-6 0.00023 L 0.04675 -0.0956 L 0.13112 -0.01227 L 0.1711 0.11273 L 0.18047 0.14606 L 0.18516 0.1919 L 0.18985 0.22523 L 0.23438 0.48356 L 0.1711 0.59606 L 0.12422 0.6544 L 0.00469 0.7169 L -0.07499 0.6919 L -0.15234 0.62523 L -0.22747 0.49606 L -0.26015 0.33356 L -0.26484 0.15856 L -0.24843 0.02523 L -0.21796 -0.04977 L -0.14309 -0.42037 L -0.04921 -0.47894 L 0.0586 -0.47454 L 0.20391 -0.3956 L 0.30469 -0.2331 L 0.36797 -0.06227 L 0.40313 0.1919 L 0.39141 0.3919 L 0.38425 0.83773 L 0.26485 0.98773 L 0.02813 1.12106 L -0.23671 1.01273 L -0.41484 0.72106 L -0.44309 0.60856 L -0.48281 0.42106 L -0.50156 0.21273 L -0.48281 0.0169 L -0.45703 -0.1456 L -0.39374 -0.30394 L -0.33046 -0.43704 L -0.21796 -0.57477 L -0.12187 -0.63727 " pathEditMode="relative" ptsTypes="AAAAAAAAAAAAAAAAAAAAAAAAAAAAAAAAAAAAAAAA">
                                      <p:cBhvr>
                                        <p:cTn id="106" dur="18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Motion origin="layout" path="M -4.16667E-7 -0.00023 L 0.04675 -0.09584 L 0.13112 -0.01273 L 0.17109 0.1125 L 0.18047 0.1456 L 0.18516 0.1919 L 0.18984 0.22477 L 0.23438 0.48333 L 0.17109 0.59583 L 0.12422 0.65416 L 0.00469 0.71643 L -0.075 0.6919 L -0.15208 0.625 L -0.22747 0.49583 L -0.26016 0.33356 L -0.26458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74 -0.63727 " pathEditMode="relative" rAng="0" ptsTypes="AAAAAAAAAAAAAAAAAAAAAAAAAAAAAAAAAAAAAAAA">
                                      <p:cBhvr>
                                        <p:cTn id="110" dur="18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2" y="2419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Motion origin="layout" path="M 0.00013 -0.00023 L 0.04688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72 -0.47431 L 0.20391 -0.3956 L 0.30469 -0.2331 L 0.36797 -0.0625 L 0.40313 0.1919 L 0.39141 0.3919 L 0.38425 0.83727 L 0.26484 0.98727 L 0.02826 1.1206 L -0.23659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14" dur="18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26 1.1206 L -0.23659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18" dur="18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0" presetClass="path" presetSubtype="0" fill="hold" nodeType="withEffect">
                                  <p:stCondLst>
                                    <p:cond delay="15250"/>
                                  </p:stCondLst>
                                  <p:childTnLst>
                                    <p:animMotion origin="layout" path="M 0.00013 -0.00023 L 0.04688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26 1.1206 L -0.23659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22" dur="18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fill="hold" nodeType="withEffect">
                                  <p:stCondLst>
                                    <p:cond delay="157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26" dur="18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0" presetClass="path" presetSubtype="0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30" dur="18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0" presetClass="path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34" dur="18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38" dur="18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0" presetClass="path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42" dur="18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0" presetClass="path" presetSubtype="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animMotion origin="layout" path="M 0.00013 -0.00023 L 0.04675 -0.09584 L 0.13112 -0.01273 L 0.17109 0.1125 L 0.18047 0.1456 L 0.18516 0.1919 L 0.18984 0.22477 L 0.23438 0.48333 L 0.17109 0.59583 L 0.12422 0.65416 L 0.00469 0.71643 L -0.075 0.6919 L -0.15208 0.625 L -0.22747 0.49583 L -0.26016 0.33356 L -0.26471 0.1581 L -0.24844 0.025 L -0.21797 -0.05023 L -0.1431 -0.42037 L -0.04922 -0.47894 L 0.05859 -0.47431 L 0.20391 -0.3956 L 0.30469 -0.2331 L 0.36797 -0.0625 L 0.40313 0.1919 L 0.39141 0.3919 L 0.38425 0.83727 L 0.26484 0.98727 L 0.02813 1.1206 L -0.23646 1.0125 L -0.41484 0.72106 L -0.4431 0.6081 L -0.48281 0.42106 L -0.50156 0.2125 L -0.48281 0.01643 L -0.45703 -0.1456 L -0.39375 -0.30394 L -0.33047 -0.43681 L -0.21797 -0.57477 L -0.12161 -0.63727 " pathEditMode="relative" rAng="0" ptsTypes="AAAAAAAAAAAAAAAAAAAAAAAAAAAAAAAAAAAAAAAA">
                                      <p:cBhvr>
                                        <p:cTn id="146" dur="18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5" y="2419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1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</p:childTnLst>
        </p:cTn>
      </p:par>
    </p:tnLst>
    <p:bldLst>
      <p:bldP spid="16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 58"/>
          <p:cNvSpPr/>
          <p:nvPr/>
        </p:nvSpPr>
        <p:spPr>
          <a:xfrm>
            <a:off x="2862300" y="1849639"/>
            <a:ext cx="2663893" cy="1364642"/>
          </a:xfrm>
          <a:custGeom>
            <a:avLst/>
            <a:gdLst>
              <a:gd name="connsiteX0" fmla="*/ 1947594 w 5127423"/>
              <a:gd name="connsiteY0" fmla="*/ 0 h 2587169"/>
              <a:gd name="connsiteX1" fmla="*/ 2518205 w 5127423"/>
              <a:gd name="connsiteY1" fmla="*/ 204844 h 2587169"/>
              <a:gd name="connsiteX2" fmla="*/ 2528157 w 5127423"/>
              <a:gd name="connsiteY2" fmla="*/ 214561 h 2587169"/>
              <a:gd name="connsiteX3" fmla="*/ 2552504 w 5127423"/>
              <a:gd name="connsiteY3" fmla="*/ 199770 h 2587169"/>
              <a:gd name="connsiteX4" fmla="*/ 2980094 w 5127423"/>
              <a:gd name="connsiteY4" fmla="*/ 91500 h 2587169"/>
              <a:gd name="connsiteX5" fmla="*/ 3747280 w 5127423"/>
              <a:gd name="connsiteY5" fmla="*/ 523400 h 2587169"/>
              <a:gd name="connsiteX6" fmla="*/ 3776777 w 5127423"/>
              <a:gd name="connsiteY6" fmla="*/ 582801 h 2587169"/>
              <a:gd name="connsiteX7" fmla="*/ 3802777 w 5127423"/>
              <a:gd name="connsiteY7" fmla="*/ 567005 h 2587169"/>
              <a:gd name="connsiteX8" fmla="*/ 4230367 w 5127423"/>
              <a:gd name="connsiteY8" fmla="*/ 458735 h 2587169"/>
              <a:gd name="connsiteX9" fmla="*/ 5127423 w 5127423"/>
              <a:gd name="connsiteY9" fmla="*/ 1355791 h 2587169"/>
              <a:gd name="connsiteX10" fmla="*/ 4230367 w 5127423"/>
              <a:gd name="connsiteY10" fmla="*/ 2252847 h 2587169"/>
              <a:gd name="connsiteX11" fmla="*/ 4049579 w 5127423"/>
              <a:gd name="connsiteY11" fmla="*/ 2234622 h 2587169"/>
              <a:gd name="connsiteX12" fmla="*/ 3999677 w 5127423"/>
              <a:gd name="connsiteY12" fmla="*/ 2221791 h 2587169"/>
              <a:gd name="connsiteX13" fmla="*/ 3966210 w 5127423"/>
              <a:gd name="connsiteY13" fmla="*/ 2262353 h 2587169"/>
              <a:gd name="connsiteX14" fmla="*/ 3331896 w 5127423"/>
              <a:gd name="connsiteY14" fmla="*/ 2525095 h 2587169"/>
              <a:gd name="connsiteX15" fmla="*/ 2564710 w 5127423"/>
              <a:gd name="connsiteY15" fmla="*/ 2093195 h 2587169"/>
              <a:gd name="connsiteX16" fmla="*/ 2558527 w 5127423"/>
              <a:gd name="connsiteY16" fmla="*/ 2080743 h 2587169"/>
              <a:gd name="connsiteX17" fmla="*/ 2498320 w 5127423"/>
              <a:gd name="connsiteY17" fmla="*/ 2191666 h 2587169"/>
              <a:gd name="connsiteX18" fmla="*/ 1754467 w 5127423"/>
              <a:gd name="connsiteY18" fmla="*/ 2587169 h 2587169"/>
              <a:gd name="connsiteX19" fmla="*/ 1120153 w 5127423"/>
              <a:gd name="connsiteY19" fmla="*/ 2324427 h 2587169"/>
              <a:gd name="connsiteX20" fmla="*/ 1081927 w 5127423"/>
              <a:gd name="connsiteY20" fmla="*/ 2278098 h 2587169"/>
              <a:gd name="connsiteX21" fmla="*/ 1011308 w 5127423"/>
              <a:gd name="connsiteY21" fmla="*/ 2291610 h 2587169"/>
              <a:gd name="connsiteX22" fmla="*/ 897056 w 5127423"/>
              <a:gd name="connsiteY22" fmla="*/ 2298817 h 2587169"/>
              <a:gd name="connsiteX23" fmla="*/ 0 w 5127423"/>
              <a:gd name="connsiteY23" fmla="*/ 1401761 h 2587169"/>
              <a:gd name="connsiteX24" fmla="*/ 897056 w 5127423"/>
              <a:gd name="connsiteY24" fmla="*/ 504705 h 2587169"/>
              <a:gd name="connsiteX25" fmla="*/ 1077844 w 5127423"/>
              <a:gd name="connsiteY25" fmla="*/ 522930 h 2587169"/>
              <a:gd name="connsiteX26" fmla="*/ 1127628 w 5127423"/>
              <a:gd name="connsiteY26" fmla="*/ 535731 h 2587169"/>
              <a:gd name="connsiteX27" fmla="*/ 1203741 w 5127423"/>
              <a:gd name="connsiteY27" fmla="*/ 395504 h 2587169"/>
              <a:gd name="connsiteX28" fmla="*/ 1947594 w 5127423"/>
              <a:gd name="connsiteY28" fmla="*/ 0 h 258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27423" h="2587169">
                <a:moveTo>
                  <a:pt x="1947594" y="0"/>
                </a:moveTo>
                <a:cubicBezTo>
                  <a:pt x="2164345" y="0"/>
                  <a:pt x="2363141" y="76874"/>
                  <a:pt x="2518205" y="204844"/>
                </a:cubicBezTo>
                <a:lnTo>
                  <a:pt x="2528157" y="214561"/>
                </a:lnTo>
                <a:lnTo>
                  <a:pt x="2552504" y="199770"/>
                </a:lnTo>
                <a:cubicBezTo>
                  <a:pt x="2679611" y="130721"/>
                  <a:pt x="2825272" y="91500"/>
                  <a:pt x="2980094" y="91500"/>
                </a:cubicBezTo>
                <a:cubicBezTo>
                  <a:pt x="3305220" y="91500"/>
                  <a:pt x="3589948" y="264466"/>
                  <a:pt x="3747280" y="523400"/>
                </a:cubicBezTo>
                <a:lnTo>
                  <a:pt x="3776777" y="582801"/>
                </a:lnTo>
                <a:lnTo>
                  <a:pt x="3802777" y="567005"/>
                </a:lnTo>
                <a:cubicBezTo>
                  <a:pt x="3929884" y="497956"/>
                  <a:pt x="4075545" y="458735"/>
                  <a:pt x="4230367" y="458735"/>
                </a:cubicBezTo>
                <a:cubicBezTo>
                  <a:pt x="4725797" y="458735"/>
                  <a:pt x="5127423" y="860361"/>
                  <a:pt x="5127423" y="1355791"/>
                </a:cubicBezTo>
                <a:cubicBezTo>
                  <a:pt x="5127423" y="1851221"/>
                  <a:pt x="4725797" y="2252847"/>
                  <a:pt x="4230367" y="2252847"/>
                </a:cubicBezTo>
                <a:cubicBezTo>
                  <a:pt x="4168438" y="2252847"/>
                  <a:pt x="4107975" y="2246572"/>
                  <a:pt x="4049579" y="2234622"/>
                </a:cubicBezTo>
                <a:lnTo>
                  <a:pt x="3999677" y="2221791"/>
                </a:lnTo>
                <a:lnTo>
                  <a:pt x="3966210" y="2262353"/>
                </a:lnTo>
                <a:cubicBezTo>
                  <a:pt x="3803875" y="2424689"/>
                  <a:pt x="3579611" y="2525095"/>
                  <a:pt x="3331896" y="2525095"/>
                </a:cubicBezTo>
                <a:cubicBezTo>
                  <a:pt x="3006770" y="2525095"/>
                  <a:pt x="2722042" y="2352129"/>
                  <a:pt x="2564710" y="2093195"/>
                </a:cubicBezTo>
                <a:lnTo>
                  <a:pt x="2558527" y="2080743"/>
                </a:lnTo>
                <a:lnTo>
                  <a:pt x="2498320" y="2191666"/>
                </a:lnTo>
                <a:cubicBezTo>
                  <a:pt x="2337112" y="2430284"/>
                  <a:pt x="2064111" y="2587169"/>
                  <a:pt x="1754467" y="2587169"/>
                </a:cubicBezTo>
                <a:cubicBezTo>
                  <a:pt x="1506752" y="2587169"/>
                  <a:pt x="1282488" y="2486763"/>
                  <a:pt x="1120153" y="2324427"/>
                </a:cubicBezTo>
                <a:lnTo>
                  <a:pt x="1081927" y="2278098"/>
                </a:lnTo>
                <a:lnTo>
                  <a:pt x="1011308" y="2291610"/>
                </a:lnTo>
                <a:cubicBezTo>
                  <a:pt x="973894" y="2296366"/>
                  <a:pt x="935761" y="2298817"/>
                  <a:pt x="897056" y="2298817"/>
                </a:cubicBezTo>
                <a:cubicBezTo>
                  <a:pt x="401626" y="2298817"/>
                  <a:pt x="0" y="1897191"/>
                  <a:pt x="0" y="1401761"/>
                </a:cubicBezTo>
                <a:cubicBezTo>
                  <a:pt x="0" y="906331"/>
                  <a:pt x="401626" y="504705"/>
                  <a:pt x="897056" y="504705"/>
                </a:cubicBezTo>
                <a:cubicBezTo>
                  <a:pt x="958985" y="504705"/>
                  <a:pt x="1019448" y="510981"/>
                  <a:pt x="1077844" y="522930"/>
                </a:cubicBezTo>
                <a:lnTo>
                  <a:pt x="1127628" y="535731"/>
                </a:lnTo>
                <a:lnTo>
                  <a:pt x="1203741" y="395504"/>
                </a:lnTo>
                <a:cubicBezTo>
                  <a:pt x="1364949" y="156885"/>
                  <a:pt x="1637950" y="0"/>
                  <a:pt x="194759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800350" y="2897227"/>
            <a:ext cx="6591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未完待续？？</a:t>
            </a:r>
            <a:endParaRPr lang="en-US" altLang="zh-CN" sz="6600" dirty="0" smtClean="0">
              <a:solidFill>
                <a:srgbClr val="F7D529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3172" y="3912010"/>
            <a:ext cx="526978" cy="325640"/>
            <a:chOff x="967086" y="4933950"/>
            <a:chExt cx="1818873" cy="1123950"/>
          </a:xfrm>
        </p:grpSpPr>
        <p:sp>
          <p:nvSpPr>
            <p:cNvPr id="21" name="矩形 20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 flipV="1">
            <a:off x="8343900" y="5040440"/>
            <a:ext cx="685800" cy="664128"/>
            <a:chOff x="967086" y="4933950"/>
            <a:chExt cx="1818873" cy="1123950"/>
          </a:xfrm>
        </p:grpSpPr>
        <p:sp>
          <p:nvSpPr>
            <p:cNvPr id="24" name="矩形 23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503511" y="3557896"/>
            <a:ext cx="601302" cy="371568"/>
            <a:chOff x="967086" y="4933950"/>
            <a:chExt cx="1818873" cy="1123950"/>
          </a:xfrm>
        </p:grpSpPr>
        <p:sp>
          <p:nvSpPr>
            <p:cNvPr id="27" name="矩形 26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160" y="1505727"/>
            <a:ext cx="781816" cy="483114"/>
            <a:chOff x="967086" y="4933950"/>
            <a:chExt cx="1818873" cy="1123950"/>
          </a:xfrm>
        </p:grpSpPr>
        <p:sp>
          <p:nvSpPr>
            <p:cNvPr id="30" name="矩形 29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541140" y="4010219"/>
            <a:ext cx="362882" cy="224238"/>
            <a:chOff x="967086" y="4933950"/>
            <a:chExt cx="1818873" cy="1123950"/>
          </a:xfrm>
        </p:grpSpPr>
        <p:sp>
          <p:nvSpPr>
            <p:cNvPr id="33" name="矩形 32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 flipV="1">
            <a:off x="2011610" y="5745188"/>
            <a:ext cx="613480" cy="379092"/>
            <a:chOff x="967086" y="4933950"/>
            <a:chExt cx="1818873" cy="1123950"/>
          </a:xfrm>
        </p:grpSpPr>
        <p:sp>
          <p:nvSpPr>
            <p:cNvPr id="36" name="矩形 35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V="1">
            <a:off x="3823794" y="4739128"/>
            <a:ext cx="613480" cy="379092"/>
            <a:chOff x="967086" y="4933950"/>
            <a:chExt cx="1818873" cy="1123950"/>
          </a:xfrm>
        </p:grpSpPr>
        <p:sp>
          <p:nvSpPr>
            <p:cNvPr id="39" name="矩形 38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42372" y="821066"/>
            <a:ext cx="601302" cy="371568"/>
            <a:chOff x="967086" y="4933950"/>
            <a:chExt cx="1818873" cy="1123950"/>
          </a:xfrm>
        </p:grpSpPr>
        <p:sp>
          <p:nvSpPr>
            <p:cNvPr id="42" name="矩形 41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01195" y="714004"/>
            <a:ext cx="601302" cy="371568"/>
            <a:chOff x="967086" y="4933950"/>
            <a:chExt cx="1818873" cy="1123950"/>
          </a:xfrm>
        </p:grpSpPr>
        <p:sp>
          <p:nvSpPr>
            <p:cNvPr id="45" name="矩形 44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9444038" y="3503613"/>
            <a:ext cx="3700462" cy="0"/>
          </a:xfrm>
          <a:prstGeom prst="line">
            <a:avLst/>
          </a:prstGeom>
          <a:ln w="28575">
            <a:solidFill>
              <a:srgbClr val="F7D5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5890286" y="1181045"/>
            <a:ext cx="449554" cy="277796"/>
            <a:chOff x="967086" y="4933950"/>
            <a:chExt cx="1818873" cy="1123950"/>
          </a:xfrm>
        </p:grpSpPr>
        <p:sp>
          <p:nvSpPr>
            <p:cNvPr id="49" name="矩形 48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4506260" y="1887725"/>
            <a:ext cx="2663893" cy="1364642"/>
          </a:xfrm>
          <a:custGeom>
            <a:avLst/>
            <a:gdLst>
              <a:gd name="connsiteX0" fmla="*/ 1947594 w 5127423"/>
              <a:gd name="connsiteY0" fmla="*/ 0 h 2587169"/>
              <a:gd name="connsiteX1" fmla="*/ 2518205 w 5127423"/>
              <a:gd name="connsiteY1" fmla="*/ 204844 h 2587169"/>
              <a:gd name="connsiteX2" fmla="*/ 2528157 w 5127423"/>
              <a:gd name="connsiteY2" fmla="*/ 214561 h 2587169"/>
              <a:gd name="connsiteX3" fmla="*/ 2552504 w 5127423"/>
              <a:gd name="connsiteY3" fmla="*/ 199770 h 2587169"/>
              <a:gd name="connsiteX4" fmla="*/ 2980094 w 5127423"/>
              <a:gd name="connsiteY4" fmla="*/ 91500 h 2587169"/>
              <a:gd name="connsiteX5" fmla="*/ 3747280 w 5127423"/>
              <a:gd name="connsiteY5" fmla="*/ 523400 h 2587169"/>
              <a:gd name="connsiteX6" fmla="*/ 3776777 w 5127423"/>
              <a:gd name="connsiteY6" fmla="*/ 582801 h 2587169"/>
              <a:gd name="connsiteX7" fmla="*/ 3802777 w 5127423"/>
              <a:gd name="connsiteY7" fmla="*/ 567005 h 2587169"/>
              <a:gd name="connsiteX8" fmla="*/ 4230367 w 5127423"/>
              <a:gd name="connsiteY8" fmla="*/ 458735 h 2587169"/>
              <a:gd name="connsiteX9" fmla="*/ 5127423 w 5127423"/>
              <a:gd name="connsiteY9" fmla="*/ 1355791 h 2587169"/>
              <a:gd name="connsiteX10" fmla="*/ 4230367 w 5127423"/>
              <a:gd name="connsiteY10" fmla="*/ 2252847 h 2587169"/>
              <a:gd name="connsiteX11" fmla="*/ 4049579 w 5127423"/>
              <a:gd name="connsiteY11" fmla="*/ 2234622 h 2587169"/>
              <a:gd name="connsiteX12" fmla="*/ 3999677 w 5127423"/>
              <a:gd name="connsiteY12" fmla="*/ 2221791 h 2587169"/>
              <a:gd name="connsiteX13" fmla="*/ 3966210 w 5127423"/>
              <a:gd name="connsiteY13" fmla="*/ 2262353 h 2587169"/>
              <a:gd name="connsiteX14" fmla="*/ 3331896 w 5127423"/>
              <a:gd name="connsiteY14" fmla="*/ 2525095 h 2587169"/>
              <a:gd name="connsiteX15" fmla="*/ 2564710 w 5127423"/>
              <a:gd name="connsiteY15" fmla="*/ 2093195 h 2587169"/>
              <a:gd name="connsiteX16" fmla="*/ 2558527 w 5127423"/>
              <a:gd name="connsiteY16" fmla="*/ 2080743 h 2587169"/>
              <a:gd name="connsiteX17" fmla="*/ 2498320 w 5127423"/>
              <a:gd name="connsiteY17" fmla="*/ 2191666 h 2587169"/>
              <a:gd name="connsiteX18" fmla="*/ 1754467 w 5127423"/>
              <a:gd name="connsiteY18" fmla="*/ 2587169 h 2587169"/>
              <a:gd name="connsiteX19" fmla="*/ 1120153 w 5127423"/>
              <a:gd name="connsiteY19" fmla="*/ 2324427 h 2587169"/>
              <a:gd name="connsiteX20" fmla="*/ 1081927 w 5127423"/>
              <a:gd name="connsiteY20" fmla="*/ 2278098 h 2587169"/>
              <a:gd name="connsiteX21" fmla="*/ 1011308 w 5127423"/>
              <a:gd name="connsiteY21" fmla="*/ 2291610 h 2587169"/>
              <a:gd name="connsiteX22" fmla="*/ 897056 w 5127423"/>
              <a:gd name="connsiteY22" fmla="*/ 2298817 h 2587169"/>
              <a:gd name="connsiteX23" fmla="*/ 0 w 5127423"/>
              <a:gd name="connsiteY23" fmla="*/ 1401761 h 2587169"/>
              <a:gd name="connsiteX24" fmla="*/ 897056 w 5127423"/>
              <a:gd name="connsiteY24" fmla="*/ 504705 h 2587169"/>
              <a:gd name="connsiteX25" fmla="*/ 1077844 w 5127423"/>
              <a:gd name="connsiteY25" fmla="*/ 522930 h 2587169"/>
              <a:gd name="connsiteX26" fmla="*/ 1127628 w 5127423"/>
              <a:gd name="connsiteY26" fmla="*/ 535731 h 2587169"/>
              <a:gd name="connsiteX27" fmla="*/ 1203741 w 5127423"/>
              <a:gd name="connsiteY27" fmla="*/ 395504 h 2587169"/>
              <a:gd name="connsiteX28" fmla="*/ 1947594 w 5127423"/>
              <a:gd name="connsiteY28" fmla="*/ 0 h 258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127423" h="2587169">
                <a:moveTo>
                  <a:pt x="1947594" y="0"/>
                </a:moveTo>
                <a:cubicBezTo>
                  <a:pt x="2164345" y="0"/>
                  <a:pt x="2363141" y="76874"/>
                  <a:pt x="2518205" y="204844"/>
                </a:cubicBezTo>
                <a:lnTo>
                  <a:pt x="2528157" y="214561"/>
                </a:lnTo>
                <a:lnTo>
                  <a:pt x="2552504" y="199770"/>
                </a:lnTo>
                <a:cubicBezTo>
                  <a:pt x="2679611" y="130721"/>
                  <a:pt x="2825272" y="91500"/>
                  <a:pt x="2980094" y="91500"/>
                </a:cubicBezTo>
                <a:cubicBezTo>
                  <a:pt x="3305220" y="91500"/>
                  <a:pt x="3589948" y="264466"/>
                  <a:pt x="3747280" y="523400"/>
                </a:cubicBezTo>
                <a:lnTo>
                  <a:pt x="3776777" y="582801"/>
                </a:lnTo>
                <a:lnTo>
                  <a:pt x="3802777" y="567005"/>
                </a:lnTo>
                <a:cubicBezTo>
                  <a:pt x="3929884" y="497956"/>
                  <a:pt x="4075545" y="458735"/>
                  <a:pt x="4230367" y="458735"/>
                </a:cubicBezTo>
                <a:cubicBezTo>
                  <a:pt x="4725797" y="458735"/>
                  <a:pt x="5127423" y="860361"/>
                  <a:pt x="5127423" y="1355791"/>
                </a:cubicBezTo>
                <a:cubicBezTo>
                  <a:pt x="5127423" y="1851221"/>
                  <a:pt x="4725797" y="2252847"/>
                  <a:pt x="4230367" y="2252847"/>
                </a:cubicBezTo>
                <a:cubicBezTo>
                  <a:pt x="4168438" y="2252847"/>
                  <a:pt x="4107975" y="2246572"/>
                  <a:pt x="4049579" y="2234622"/>
                </a:cubicBezTo>
                <a:lnTo>
                  <a:pt x="3999677" y="2221791"/>
                </a:lnTo>
                <a:lnTo>
                  <a:pt x="3966210" y="2262353"/>
                </a:lnTo>
                <a:cubicBezTo>
                  <a:pt x="3803875" y="2424689"/>
                  <a:pt x="3579611" y="2525095"/>
                  <a:pt x="3331896" y="2525095"/>
                </a:cubicBezTo>
                <a:cubicBezTo>
                  <a:pt x="3006770" y="2525095"/>
                  <a:pt x="2722042" y="2352129"/>
                  <a:pt x="2564710" y="2093195"/>
                </a:cubicBezTo>
                <a:lnTo>
                  <a:pt x="2558527" y="2080743"/>
                </a:lnTo>
                <a:lnTo>
                  <a:pt x="2498320" y="2191666"/>
                </a:lnTo>
                <a:cubicBezTo>
                  <a:pt x="2337112" y="2430284"/>
                  <a:pt x="2064111" y="2587169"/>
                  <a:pt x="1754467" y="2587169"/>
                </a:cubicBezTo>
                <a:cubicBezTo>
                  <a:pt x="1506752" y="2587169"/>
                  <a:pt x="1282488" y="2486763"/>
                  <a:pt x="1120153" y="2324427"/>
                </a:cubicBezTo>
                <a:lnTo>
                  <a:pt x="1081927" y="2278098"/>
                </a:lnTo>
                <a:lnTo>
                  <a:pt x="1011308" y="2291610"/>
                </a:lnTo>
                <a:cubicBezTo>
                  <a:pt x="973894" y="2296366"/>
                  <a:pt x="935761" y="2298817"/>
                  <a:pt x="897056" y="2298817"/>
                </a:cubicBezTo>
                <a:cubicBezTo>
                  <a:pt x="401626" y="2298817"/>
                  <a:pt x="0" y="1897191"/>
                  <a:pt x="0" y="1401761"/>
                </a:cubicBezTo>
                <a:cubicBezTo>
                  <a:pt x="0" y="906331"/>
                  <a:pt x="401626" y="504705"/>
                  <a:pt x="897056" y="504705"/>
                </a:cubicBezTo>
                <a:cubicBezTo>
                  <a:pt x="958985" y="504705"/>
                  <a:pt x="1019448" y="510981"/>
                  <a:pt x="1077844" y="522930"/>
                </a:cubicBezTo>
                <a:lnTo>
                  <a:pt x="1127628" y="535731"/>
                </a:lnTo>
                <a:lnTo>
                  <a:pt x="1203741" y="395504"/>
                </a:lnTo>
                <a:cubicBezTo>
                  <a:pt x="1364949" y="156885"/>
                  <a:pt x="1637950" y="0"/>
                  <a:pt x="194759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04674">
            <a:off x="5421881" y="1522307"/>
            <a:ext cx="1434995" cy="18133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85" b="97701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940" y="1487409"/>
            <a:ext cx="1737170" cy="1373522"/>
          </a:xfrm>
          <a:prstGeom prst="rect">
            <a:avLst/>
          </a:prstGeom>
        </p:spPr>
      </p:pic>
      <p:sp>
        <p:nvSpPr>
          <p:cNvPr id="52" name="Freeform 689">
            <a:hlinkClick r:id="rId10"/>
          </p:cNvPr>
          <p:cNvSpPr>
            <a:spLocks/>
          </p:cNvSpPr>
          <p:nvPr/>
        </p:nvSpPr>
        <p:spPr bwMode="auto">
          <a:xfrm>
            <a:off x="2401846" y="2388594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689">
            <a:hlinkClick r:id="rId10"/>
          </p:cNvPr>
          <p:cNvSpPr>
            <a:spLocks/>
          </p:cNvSpPr>
          <p:nvPr/>
        </p:nvSpPr>
        <p:spPr bwMode="auto">
          <a:xfrm>
            <a:off x="2970251" y="2934676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689">
            <a:hlinkClick r:id="rId10"/>
          </p:cNvPr>
          <p:cNvSpPr>
            <a:spLocks/>
          </p:cNvSpPr>
          <p:nvPr/>
        </p:nvSpPr>
        <p:spPr bwMode="auto">
          <a:xfrm>
            <a:off x="4709634" y="2681820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89">
            <a:hlinkClick r:id="rId10"/>
          </p:cNvPr>
          <p:cNvSpPr>
            <a:spLocks/>
          </p:cNvSpPr>
          <p:nvPr/>
        </p:nvSpPr>
        <p:spPr bwMode="auto">
          <a:xfrm>
            <a:off x="5901437" y="2280919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89">
            <a:hlinkClick r:id="rId10"/>
          </p:cNvPr>
          <p:cNvSpPr>
            <a:spLocks/>
          </p:cNvSpPr>
          <p:nvPr/>
        </p:nvSpPr>
        <p:spPr bwMode="auto">
          <a:xfrm>
            <a:off x="4291467" y="3357029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689">
            <a:hlinkClick r:id="rId10"/>
          </p:cNvPr>
          <p:cNvSpPr>
            <a:spLocks/>
          </p:cNvSpPr>
          <p:nvPr/>
        </p:nvSpPr>
        <p:spPr bwMode="auto">
          <a:xfrm>
            <a:off x="6291732" y="3318943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89">
            <a:hlinkClick r:id="rId10"/>
          </p:cNvPr>
          <p:cNvSpPr>
            <a:spLocks/>
          </p:cNvSpPr>
          <p:nvPr/>
        </p:nvSpPr>
        <p:spPr bwMode="auto">
          <a:xfrm>
            <a:off x="3920775" y="1790925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rot="3376216">
            <a:off x="7866214" y="2363483"/>
            <a:ext cx="955374" cy="251944"/>
            <a:chOff x="7374663" y="5177065"/>
            <a:chExt cx="1287384" cy="339498"/>
          </a:xfrm>
          <a:solidFill>
            <a:schemeClr val="bg1">
              <a:lumMod val="95000"/>
            </a:schemeClr>
          </a:solidFill>
        </p:grpSpPr>
        <p:sp>
          <p:nvSpPr>
            <p:cNvPr id="61" name="矩形 60"/>
            <p:cNvSpPr/>
            <p:nvPr/>
          </p:nvSpPr>
          <p:spPr>
            <a:xfrm rot="2688061" flipV="1">
              <a:off x="7374663" y="5363211"/>
              <a:ext cx="533027" cy="29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5400000" flipV="1">
              <a:off x="7863165" y="5323954"/>
              <a:ext cx="339498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18911939" flipH="1">
              <a:off x="8129020" y="5363211"/>
              <a:ext cx="533027" cy="29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17161583">
            <a:off x="1733122" y="2301608"/>
            <a:ext cx="955374" cy="251944"/>
            <a:chOff x="7374663" y="5177065"/>
            <a:chExt cx="1287384" cy="339498"/>
          </a:xfrm>
          <a:solidFill>
            <a:schemeClr val="bg1">
              <a:lumMod val="95000"/>
            </a:schemeClr>
          </a:solidFill>
        </p:grpSpPr>
        <p:sp>
          <p:nvSpPr>
            <p:cNvPr id="65" name="矩形 64"/>
            <p:cNvSpPr/>
            <p:nvPr/>
          </p:nvSpPr>
          <p:spPr>
            <a:xfrm rot="2688061" flipV="1">
              <a:off x="7374663" y="5363211"/>
              <a:ext cx="533027" cy="29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 rot="5400000" flipV="1">
              <a:off x="7863165" y="5323954"/>
              <a:ext cx="339498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 rot="18911939" flipH="1">
              <a:off x="8129020" y="5363211"/>
              <a:ext cx="533027" cy="29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424303" y="1277906"/>
            <a:ext cx="955374" cy="251944"/>
            <a:chOff x="7374663" y="5177065"/>
            <a:chExt cx="1287384" cy="339498"/>
          </a:xfrm>
          <a:solidFill>
            <a:schemeClr val="bg1">
              <a:lumMod val="95000"/>
            </a:schemeClr>
          </a:solidFill>
        </p:grpSpPr>
        <p:sp>
          <p:nvSpPr>
            <p:cNvPr id="69" name="矩形 68"/>
            <p:cNvSpPr/>
            <p:nvPr/>
          </p:nvSpPr>
          <p:spPr>
            <a:xfrm rot="2688061" flipV="1">
              <a:off x="7374663" y="5363211"/>
              <a:ext cx="533027" cy="29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 rot="5400000" flipV="1">
              <a:off x="7863165" y="5323954"/>
              <a:ext cx="339498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 rot="18911939" flipH="1">
              <a:off x="8129020" y="5363211"/>
              <a:ext cx="533027" cy="291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Freeform 689">
            <a:hlinkClick r:id="rId10"/>
          </p:cNvPr>
          <p:cNvSpPr>
            <a:spLocks/>
          </p:cNvSpPr>
          <p:nvPr/>
        </p:nvSpPr>
        <p:spPr bwMode="auto">
          <a:xfrm>
            <a:off x="2506167" y="3268221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89">
            <a:hlinkClick r:id="rId10"/>
          </p:cNvPr>
          <p:cNvSpPr>
            <a:spLocks/>
          </p:cNvSpPr>
          <p:nvPr/>
        </p:nvSpPr>
        <p:spPr bwMode="auto">
          <a:xfrm>
            <a:off x="5944207" y="3696099"/>
            <a:ext cx="2469452" cy="1469124"/>
          </a:xfrm>
          <a:custGeom>
            <a:avLst/>
            <a:gdLst>
              <a:gd name="T0" fmla="*/ 362 w 1311"/>
              <a:gd name="T1" fmla="*/ 0 h 780"/>
              <a:gd name="T2" fmla="*/ 0 w 1311"/>
              <a:gd name="T3" fmla="*/ 366 h 780"/>
              <a:gd name="T4" fmla="*/ 81 w 1311"/>
              <a:gd name="T5" fmla="*/ 597 h 780"/>
              <a:gd name="T6" fmla="*/ 675 w 1311"/>
              <a:gd name="T7" fmla="*/ 780 h 780"/>
              <a:gd name="T8" fmla="*/ 1250 w 1311"/>
              <a:gd name="T9" fmla="*/ 640 h 780"/>
              <a:gd name="T10" fmla="*/ 1311 w 1311"/>
              <a:gd name="T11" fmla="*/ 514 h 780"/>
              <a:gd name="T12" fmla="*/ 1088 w 1311"/>
              <a:gd name="T13" fmla="*/ 331 h 780"/>
              <a:gd name="T14" fmla="*/ 1044 w 1311"/>
              <a:gd name="T15" fmla="*/ 334 h 780"/>
              <a:gd name="T16" fmla="*/ 758 w 1311"/>
              <a:gd name="T17" fmla="*/ 130 h 780"/>
              <a:gd name="T18" fmla="*/ 653 w 1311"/>
              <a:gd name="T19" fmla="*/ 146 h 780"/>
              <a:gd name="T20" fmla="*/ 362 w 1311"/>
              <a:gd name="T21" fmla="*/ 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1" h="780">
                <a:moveTo>
                  <a:pt x="362" y="0"/>
                </a:moveTo>
                <a:cubicBezTo>
                  <a:pt x="162" y="0"/>
                  <a:pt x="0" y="164"/>
                  <a:pt x="0" y="366"/>
                </a:cubicBezTo>
                <a:cubicBezTo>
                  <a:pt x="0" y="454"/>
                  <a:pt x="30" y="534"/>
                  <a:pt x="81" y="597"/>
                </a:cubicBezTo>
                <a:cubicBezTo>
                  <a:pt x="92" y="699"/>
                  <a:pt x="354" y="780"/>
                  <a:pt x="675" y="780"/>
                </a:cubicBezTo>
                <a:cubicBezTo>
                  <a:pt x="950" y="780"/>
                  <a:pt x="1181" y="720"/>
                  <a:pt x="1250" y="640"/>
                </a:cubicBezTo>
                <a:cubicBezTo>
                  <a:pt x="1287" y="607"/>
                  <a:pt x="1311" y="563"/>
                  <a:pt x="1311" y="514"/>
                </a:cubicBezTo>
                <a:cubicBezTo>
                  <a:pt x="1311" y="413"/>
                  <a:pt x="1211" y="331"/>
                  <a:pt x="1088" y="331"/>
                </a:cubicBezTo>
                <a:cubicBezTo>
                  <a:pt x="1073" y="331"/>
                  <a:pt x="1058" y="332"/>
                  <a:pt x="1044" y="334"/>
                </a:cubicBezTo>
                <a:cubicBezTo>
                  <a:pt x="1019" y="218"/>
                  <a:pt x="900" y="130"/>
                  <a:pt x="758" y="130"/>
                </a:cubicBezTo>
                <a:cubicBezTo>
                  <a:pt x="721" y="130"/>
                  <a:pt x="685" y="136"/>
                  <a:pt x="653" y="146"/>
                </a:cubicBezTo>
                <a:cubicBezTo>
                  <a:pt x="587" y="57"/>
                  <a:pt x="481" y="0"/>
                  <a:pt x="362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64" name="组合 1063"/>
          <p:cNvGrpSpPr/>
          <p:nvPr/>
        </p:nvGrpSpPr>
        <p:grpSpPr>
          <a:xfrm>
            <a:off x="2625857" y="2817779"/>
            <a:ext cx="6941937" cy="1677293"/>
            <a:chOff x="2625857" y="2817779"/>
            <a:chExt cx="6941937" cy="1677293"/>
          </a:xfrm>
        </p:grpSpPr>
        <p:grpSp>
          <p:nvGrpSpPr>
            <p:cNvPr id="1062" name="组合 1061"/>
            <p:cNvGrpSpPr/>
            <p:nvPr/>
          </p:nvGrpSpPr>
          <p:grpSpPr>
            <a:xfrm>
              <a:off x="2625857" y="2817779"/>
              <a:ext cx="6941937" cy="1677293"/>
              <a:chOff x="2625857" y="2817779"/>
              <a:chExt cx="6941937" cy="1677293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2625857" y="2817779"/>
                <a:ext cx="1677293" cy="1677293"/>
              </a:xfrm>
              <a:custGeom>
                <a:avLst/>
                <a:gdLst/>
                <a:ahLst/>
                <a:cxnLst/>
                <a:rect l="l" t="t" r="r" b="b"/>
                <a:pathLst>
                  <a:path w="1677293" h="1677293">
                    <a:moveTo>
                      <a:pt x="1081683" y="0"/>
                    </a:moveTo>
                    <a:lnTo>
                      <a:pt x="1259681" y="136922"/>
                    </a:lnTo>
                    <a:lnTo>
                      <a:pt x="1608832" y="157460"/>
                    </a:lnTo>
                    <a:lnTo>
                      <a:pt x="1560909" y="273844"/>
                    </a:lnTo>
                    <a:lnTo>
                      <a:pt x="1232297" y="321767"/>
                    </a:lnTo>
                    <a:lnTo>
                      <a:pt x="1184374" y="369689"/>
                    </a:lnTo>
                    <a:lnTo>
                      <a:pt x="1506140" y="417612"/>
                    </a:lnTo>
                    <a:lnTo>
                      <a:pt x="1547217" y="513457"/>
                    </a:lnTo>
                    <a:lnTo>
                      <a:pt x="1252835" y="554534"/>
                    </a:lnTo>
                    <a:lnTo>
                      <a:pt x="1198066" y="609303"/>
                    </a:lnTo>
                    <a:lnTo>
                      <a:pt x="1608832" y="629841"/>
                    </a:lnTo>
                    <a:lnTo>
                      <a:pt x="1677293" y="746224"/>
                    </a:lnTo>
                    <a:lnTo>
                      <a:pt x="718840" y="821531"/>
                    </a:lnTo>
                    <a:lnTo>
                      <a:pt x="869454" y="883146"/>
                    </a:lnTo>
                    <a:lnTo>
                      <a:pt x="1567755" y="848916"/>
                    </a:lnTo>
                    <a:lnTo>
                      <a:pt x="1506140" y="1218605"/>
                    </a:lnTo>
                    <a:lnTo>
                      <a:pt x="1526679" y="1677293"/>
                    </a:lnTo>
                    <a:lnTo>
                      <a:pt x="1020068" y="1547217"/>
                    </a:lnTo>
                    <a:lnTo>
                      <a:pt x="1287065" y="1458218"/>
                    </a:lnTo>
                    <a:lnTo>
                      <a:pt x="1232297" y="1382911"/>
                    </a:lnTo>
                    <a:lnTo>
                      <a:pt x="944761" y="1389757"/>
                    </a:lnTo>
                    <a:lnTo>
                      <a:pt x="794147" y="1588294"/>
                    </a:lnTo>
                    <a:lnTo>
                      <a:pt x="616148" y="1663601"/>
                    </a:lnTo>
                    <a:lnTo>
                      <a:pt x="664071" y="1218605"/>
                    </a:lnTo>
                    <a:lnTo>
                      <a:pt x="636686" y="889992"/>
                    </a:lnTo>
                    <a:lnTo>
                      <a:pt x="561379" y="787301"/>
                    </a:lnTo>
                    <a:lnTo>
                      <a:pt x="424458" y="924223"/>
                    </a:lnTo>
                    <a:lnTo>
                      <a:pt x="602456" y="1191221"/>
                    </a:lnTo>
                    <a:lnTo>
                      <a:pt x="547687" y="1328142"/>
                    </a:lnTo>
                    <a:lnTo>
                      <a:pt x="444996" y="1273374"/>
                    </a:lnTo>
                    <a:lnTo>
                      <a:pt x="376535" y="1547217"/>
                    </a:lnTo>
                    <a:lnTo>
                      <a:pt x="273843" y="1663601"/>
                    </a:lnTo>
                    <a:lnTo>
                      <a:pt x="191690" y="1287066"/>
                    </a:lnTo>
                    <a:lnTo>
                      <a:pt x="0" y="1369219"/>
                    </a:lnTo>
                    <a:lnTo>
                      <a:pt x="198537" y="924223"/>
                    </a:lnTo>
                    <a:lnTo>
                      <a:pt x="82153" y="903685"/>
                    </a:lnTo>
                    <a:lnTo>
                      <a:pt x="0" y="718840"/>
                    </a:lnTo>
                    <a:lnTo>
                      <a:pt x="212229" y="670917"/>
                    </a:lnTo>
                    <a:lnTo>
                      <a:pt x="191690" y="554534"/>
                    </a:lnTo>
                    <a:lnTo>
                      <a:pt x="95845" y="636687"/>
                    </a:lnTo>
                    <a:lnTo>
                      <a:pt x="6846" y="136922"/>
                    </a:lnTo>
                    <a:lnTo>
                      <a:pt x="219075" y="349151"/>
                    </a:lnTo>
                    <a:lnTo>
                      <a:pt x="266997" y="13692"/>
                    </a:lnTo>
                    <a:lnTo>
                      <a:pt x="390227" y="109538"/>
                    </a:lnTo>
                    <a:lnTo>
                      <a:pt x="424458" y="383381"/>
                    </a:lnTo>
                    <a:lnTo>
                      <a:pt x="520303" y="171153"/>
                    </a:lnTo>
                    <a:lnTo>
                      <a:pt x="636686" y="417612"/>
                    </a:lnTo>
                    <a:lnTo>
                      <a:pt x="424458" y="629841"/>
                    </a:lnTo>
                    <a:lnTo>
                      <a:pt x="540841" y="691456"/>
                    </a:lnTo>
                    <a:lnTo>
                      <a:pt x="944761" y="609303"/>
                    </a:lnTo>
                    <a:lnTo>
                      <a:pt x="910530" y="554534"/>
                    </a:lnTo>
                    <a:lnTo>
                      <a:pt x="657225" y="540842"/>
                    </a:lnTo>
                    <a:lnTo>
                      <a:pt x="616148" y="465535"/>
                    </a:lnTo>
                    <a:lnTo>
                      <a:pt x="951607" y="403920"/>
                    </a:lnTo>
                    <a:lnTo>
                      <a:pt x="910530" y="342305"/>
                    </a:lnTo>
                    <a:lnTo>
                      <a:pt x="643533" y="321767"/>
                    </a:lnTo>
                    <a:lnTo>
                      <a:pt x="568225" y="198537"/>
                    </a:lnTo>
                    <a:lnTo>
                      <a:pt x="855761" y="171153"/>
                    </a:lnTo>
                    <a:lnTo>
                      <a:pt x="1081683" y="0"/>
                    </a:lnTo>
                    <a:close/>
                    <a:moveTo>
                      <a:pt x="1287065" y="978992"/>
                    </a:moveTo>
                    <a:lnTo>
                      <a:pt x="876300" y="1006376"/>
                    </a:lnTo>
                    <a:lnTo>
                      <a:pt x="910530" y="1061145"/>
                    </a:lnTo>
                    <a:lnTo>
                      <a:pt x="1252835" y="1074837"/>
                    </a:lnTo>
                    <a:lnTo>
                      <a:pt x="1287065" y="978992"/>
                    </a:lnTo>
                    <a:close/>
                    <a:moveTo>
                      <a:pt x="1252835" y="1170682"/>
                    </a:moveTo>
                    <a:lnTo>
                      <a:pt x="869454" y="1191221"/>
                    </a:lnTo>
                    <a:lnTo>
                      <a:pt x="896838" y="1273374"/>
                    </a:lnTo>
                    <a:lnTo>
                      <a:pt x="1293911" y="1245989"/>
                    </a:lnTo>
                    <a:lnTo>
                      <a:pt x="1252835" y="1170682"/>
                    </a:lnTo>
                    <a:close/>
                  </a:path>
                </a:pathLst>
              </a:custGeom>
              <a:solidFill>
                <a:srgbClr val="F7D52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13800" dirty="0" smtClean="0">
                  <a:solidFill>
                    <a:srgbClr val="F7D529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4378457" y="2817779"/>
                <a:ext cx="1677293" cy="1677293"/>
              </a:xfrm>
              <a:custGeom>
                <a:avLst/>
                <a:gdLst/>
                <a:ahLst/>
                <a:cxnLst/>
                <a:rect l="l" t="t" r="r" b="b"/>
                <a:pathLst>
                  <a:path w="1677293" h="1677293">
                    <a:moveTo>
                      <a:pt x="759916" y="0"/>
                    </a:moveTo>
                    <a:lnTo>
                      <a:pt x="1198066" y="266998"/>
                    </a:lnTo>
                    <a:lnTo>
                      <a:pt x="999529" y="349151"/>
                    </a:lnTo>
                    <a:lnTo>
                      <a:pt x="1163836" y="575072"/>
                    </a:lnTo>
                    <a:lnTo>
                      <a:pt x="848915" y="766763"/>
                    </a:lnTo>
                    <a:lnTo>
                      <a:pt x="1156990" y="842070"/>
                    </a:lnTo>
                    <a:lnTo>
                      <a:pt x="1334988" y="629841"/>
                    </a:lnTo>
                    <a:lnTo>
                      <a:pt x="1156990" y="424458"/>
                    </a:lnTo>
                    <a:lnTo>
                      <a:pt x="1519833" y="61615"/>
                    </a:lnTo>
                    <a:lnTo>
                      <a:pt x="1656754" y="328613"/>
                    </a:lnTo>
                    <a:lnTo>
                      <a:pt x="1451372" y="629841"/>
                    </a:lnTo>
                    <a:lnTo>
                      <a:pt x="1663600" y="862608"/>
                    </a:lnTo>
                    <a:lnTo>
                      <a:pt x="1417141" y="999530"/>
                    </a:lnTo>
                    <a:lnTo>
                      <a:pt x="1677293" y="1273374"/>
                    </a:lnTo>
                    <a:lnTo>
                      <a:pt x="1061144" y="1677293"/>
                    </a:lnTo>
                    <a:lnTo>
                      <a:pt x="1348680" y="965299"/>
                    </a:lnTo>
                    <a:lnTo>
                      <a:pt x="1102221" y="958453"/>
                    </a:lnTo>
                    <a:lnTo>
                      <a:pt x="1026914" y="1033760"/>
                    </a:lnTo>
                    <a:lnTo>
                      <a:pt x="794147" y="1040606"/>
                    </a:lnTo>
                    <a:lnTo>
                      <a:pt x="1006375" y="1211759"/>
                    </a:lnTo>
                    <a:lnTo>
                      <a:pt x="1198066" y="1266528"/>
                    </a:lnTo>
                    <a:lnTo>
                      <a:pt x="972145" y="1540371"/>
                    </a:lnTo>
                    <a:lnTo>
                      <a:pt x="739378" y="1307604"/>
                    </a:lnTo>
                    <a:lnTo>
                      <a:pt x="664071" y="1581448"/>
                    </a:lnTo>
                    <a:lnTo>
                      <a:pt x="547687" y="1677293"/>
                    </a:lnTo>
                    <a:lnTo>
                      <a:pt x="451842" y="1341835"/>
                    </a:lnTo>
                    <a:lnTo>
                      <a:pt x="0" y="1567756"/>
                    </a:lnTo>
                    <a:lnTo>
                      <a:pt x="390227" y="1061145"/>
                    </a:lnTo>
                    <a:lnTo>
                      <a:pt x="123229" y="1074837"/>
                    </a:lnTo>
                    <a:lnTo>
                      <a:pt x="0" y="889992"/>
                    </a:lnTo>
                    <a:lnTo>
                      <a:pt x="444996" y="807839"/>
                    </a:lnTo>
                    <a:lnTo>
                      <a:pt x="520303" y="691456"/>
                    </a:lnTo>
                    <a:lnTo>
                      <a:pt x="444996" y="362843"/>
                    </a:lnTo>
                    <a:lnTo>
                      <a:pt x="219075" y="403920"/>
                    </a:lnTo>
                    <a:lnTo>
                      <a:pt x="451842" y="575072"/>
                    </a:lnTo>
                    <a:lnTo>
                      <a:pt x="253305" y="821531"/>
                    </a:lnTo>
                    <a:lnTo>
                      <a:pt x="136922" y="479227"/>
                    </a:lnTo>
                    <a:lnTo>
                      <a:pt x="20538" y="342305"/>
                    </a:lnTo>
                    <a:lnTo>
                      <a:pt x="759916" y="0"/>
                    </a:lnTo>
                    <a:close/>
                    <a:moveTo>
                      <a:pt x="896838" y="328613"/>
                    </a:moveTo>
                    <a:lnTo>
                      <a:pt x="568225" y="369689"/>
                    </a:lnTo>
                    <a:lnTo>
                      <a:pt x="794147" y="513457"/>
                    </a:lnTo>
                    <a:lnTo>
                      <a:pt x="643533" y="677763"/>
                    </a:lnTo>
                    <a:lnTo>
                      <a:pt x="732532" y="787301"/>
                    </a:lnTo>
                    <a:lnTo>
                      <a:pt x="787300" y="794147"/>
                    </a:lnTo>
                    <a:lnTo>
                      <a:pt x="896838" y="328613"/>
                    </a:lnTo>
                    <a:close/>
                  </a:path>
                </a:pathLst>
              </a:custGeom>
              <a:solidFill>
                <a:srgbClr val="F7D52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13800" dirty="0" smtClean="0">
                  <a:solidFill>
                    <a:srgbClr val="F7D529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7883656" y="2817779"/>
                <a:ext cx="1684138" cy="1677293"/>
              </a:xfrm>
              <a:custGeom>
                <a:avLst/>
                <a:gdLst/>
                <a:ahLst/>
                <a:cxnLst/>
                <a:rect l="l" t="t" r="r" b="b"/>
                <a:pathLst>
                  <a:path w="1684138" h="1677293">
                    <a:moveTo>
                      <a:pt x="431303" y="0"/>
                    </a:moveTo>
                    <a:lnTo>
                      <a:pt x="335458" y="561380"/>
                    </a:lnTo>
                    <a:lnTo>
                      <a:pt x="472380" y="616149"/>
                    </a:lnTo>
                    <a:lnTo>
                      <a:pt x="486072" y="520303"/>
                    </a:lnTo>
                    <a:lnTo>
                      <a:pt x="848915" y="458688"/>
                    </a:lnTo>
                    <a:lnTo>
                      <a:pt x="876300" y="383381"/>
                    </a:lnTo>
                    <a:lnTo>
                      <a:pt x="568225" y="383381"/>
                    </a:lnTo>
                    <a:lnTo>
                      <a:pt x="486072" y="225921"/>
                    </a:lnTo>
                    <a:lnTo>
                      <a:pt x="814684" y="191691"/>
                    </a:lnTo>
                    <a:lnTo>
                      <a:pt x="999529" y="13692"/>
                    </a:lnTo>
                    <a:lnTo>
                      <a:pt x="1156989" y="157460"/>
                    </a:lnTo>
                    <a:lnTo>
                      <a:pt x="1560908" y="171153"/>
                    </a:lnTo>
                    <a:lnTo>
                      <a:pt x="1471910" y="362843"/>
                    </a:lnTo>
                    <a:lnTo>
                      <a:pt x="1143297" y="403920"/>
                    </a:lnTo>
                    <a:lnTo>
                      <a:pt x="1177528" y="479227"/>
                    </a:lnTo>
                    <a:lnTo>
                      <a:pt x="1684138" y="513457"/>
                    </a:lnTo>
                    <a:lnTo>
                      <a:pt x="1471910" y="903685"/>
                    </a:lnTo>
                    <a:lnTo>
                      <a:pt x="1355526" y="629841"/>
                    </a:lnTo>
                    <a:lnTo>
                      <a:pt x="1198066" y="670917"/>
                    </a:lnTo>
                    <a:lnTo>
                      <a:pt x="1334988" y="821531"/>
                    </a:lnTo>
                    <a:lnTo>
                      <a:pt x="1136451" y="1040606"/>
                    </a:lnTo>
                    <a:lnTo>
                      <a:pt x="1581447" y="985838"/>
                    </a:lnTo>
                    <a:lnTo>
                      <a:pt x="1684138" y="1218605"/>
                    </a:lnTo>
                    <a:lnTo>
                      <a:pt x="1218604" y="1245989"/>
                    </a:lnTo>
                    <a:lnTo>
                      <a:pt x="1410294" y="1382911"/>
                    </a:lnTo>
                    <a:lnTo>
                      <a:pt x="1636216" y="1458218"/>
                    </a:lnTo>
                    <a:lnTo>
                      <a:pt x="1259680" y="1677293"/>
                    </a:lnTo>
                    <a:lnTo>
                      <a:pt x="972144" y="1307604"/>
                    </a:lnTo>
                    <a:lnTo>
                      <a:pt x="527148" y="1663601"/>
                    </a:lnTo>
                    <a:lnTo>
                      <a:pt x="711993" y="1287066"/>
                    </a:lnTo>
                    <a:lnTo>
                      <a:pt x="499764" y="1273374"/>
                    </a:lnTo>
                    <a:lnTo>
                      <a:pt x="397073" y="1150144"/>
                    </a:lnTo>
                    <a:lnTo>
                      <a:pt x="622994" y="1074837"/>
                    </a:lnTo>
                    <a:lnTo>
                      <a:pt x="465534" y="828378"/>
                    </a:lnTo>
                    <a:lnTo>
                      <a:pt x="684608" y="848916"/>
                    </a:lnTo>
                    <a:lnTo>
                      <a:pt x="616148" y="698302"/>
                    </a:lnTo>
                    <a:lnTo>
                      <a:pt x="451842" y="657225"/>
                    </a:lnTo>
                    <a:lnTo>
                      <a:pt x="308074" y="978992"/>
                    </a:lnTo>
                    <a:lnTo>
                      <a:pt x="465534" y="1020068"/>
                    </a:lnTo>
                    <a:lnTo>
                      <a:pt x="287535" y="1287066"/>
                    </a:lnTo>
                    <a:lnTo>
                      <a:pt x="465534" y="1348681"/>
                    </a:lnTo>
                    <a:lnTo>
                      <a:pt x="410765" y="1492449"/>
                    </a:lnTo>
                    <a:lnTo>
                      <a:pt x="61614" y="1636217"/>
                    </a:lnTo>
                    <a:lnTo>
                      <a:pt x="164306" y="1266528"/>
                    </a:lnTo>
                    <a:lnTo>
                      <a:pt x="27384" y="1054299"/>
                    </a:lnTo>
                    <a:lnTo>
                      <a:pt x="198536" y="718840"/>
                    </a:lnTo>
                    <a:lnTo>
                      <a:pt x="0" y="616149"/>
                    </a:lnTo>
                    <a:lnTo>
                      <a:pt x="390227" y="13692"/>
                    </a:lnTo>
                    <a:lnTo>
                      <a:pt x="431303" y="0"/>
                    </a:lnTo>
                    <a:close/>
                    <a:moveTo>
                      <a:pt x="1061144" y="636687"/>
                    </a:moveTo>
                    <a:lnTo>
                      <a:pt x="732532" y="650379"/>
                    </a:lnTo>
                    <a:lnTo>
                      <a:pt x="944760" y="732532"/>
                    </a:lnTo>
                    <a:lnTo>
                      <a:pt x="794146" y="862608"/>
                    </a:lnTo>
                    <a:lnTo>
                      <a:pt x="869453" y="937915"/>
                    </a:lnTo>
                    <a:lnTo>
                      <a:pt x="732532" y="1074837"/>
                    </a:lnTo>
                    <a:lnTo>
                      <a:pt x="910530" y="1040606"/>
                    </a:lnTo>
                    <a:lnTo>
                      <a:pt x="1061144" y="636687"/>
                    </a:lnTo>
                    <a:close/>
                  </a:path>
                </a:pathLst>
              </a:custGeom>
              <a:solidFill>
                <a:srgbClr val="F7D52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13800" dirty="0" smtClean="0">
                  <a:solidFill>
                    <a:srgbClr val="F7D529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6131057" y="2831471"/>
                <a:ext cx="1677293" cy="1649909"/>
              </a:xfrm>
              <a:custGeom>
                <a:avLst/>
                <a:gdLst/>
                <a:ahLst/>
                <a:cxnLst/>
                <a:rect l="l" t="t" r="r" b="b"/>
                <a:pathLst>
                  <a:path w="1677293" h="1649909">
                    <a:moveTo>
                      <a:pt x="444996" y="0"/>
                    </a:moveTo>
                    <a:lnTo>
                      <a:pt x="335458" y="540842"/>
                    </a:lnTo>
                    <a:lnTo>
                      <a:pt x="499765" y="595611"/>
                    </a:lnTo>
                    <a:lnTo>
                      <a:pt x="465534" y="294382"/>
                    </a:lnTo>
                    <a:lnTo>
                      <a:pt x="664071" y="82153"/>
                    </a:lnTo>
                    <a:lnTo>
                      <a:pt x="718840" y="643533"/>
                    </a:lnTo>
                    <a:lnTo>
                      <a:pt x="1026914" y="595611"/>
                    </a:lnTo>
                    <a:lnTo>
                      <a:pt x="965299" y="451843"/>
                    </a:lnTo>
                    <a:lnTo>
                      <a:pt x="828377" y="575072"/>
                    </a:lnTo>
                    <a:lnTo>
                      <a:pt x="718840" y="136922"/>
                    </a:lnTo>
                    <a:lnTo>
                      <a:pt x="1006376" y="314921"/>
                    </a:lnTo>
                    <a:lnTo>
                      <a:pt x="1061144" y="0"/>
                    </a:lnTo>
                    <a:lnTo>
                      <a:pt x="1252835" y="82153"/>
                    </a:lnTo>
                    <a:lnTo>
                      <a:pt x="1273373" y="376536"/>
                    </a:lnTo>
                    <a:lnTo>
                      <a:pt x="1430833" y="116384"/>
                    </a:lnTo>
                    <a:lnTo>
                      <a:pt x="1622524" y="355997"/>
                    </a:lnTo>
                    <a:lnTo>
                      <a:pt x="1259681" y="561380"/>
                    </a:lnTo>
                    <a:lnTo>
                      <a:pt x="1622524" y="602457"/>
                    </a:lnTo>
                    <a:lnTo>
                      <a:pt x="1540371" y="753071"/>
                    </a:lnTo>
                    <a:lnTo>
                      <a:pt x="1287065" y="807839"/>
                    </a:lnTo>
                    <a:lnTo>
                      <a:pt x="1636216" y="1047453"/>
                    </a:lnTo>
                    <a:lnTo>
                      <a:pt x="1485602" y="1280220"/>
                    </a:lnTo>
                    <a:lnTo>
                      <a:pt x="1287065" y="1040607"/>
                    </a:lnTo>
                    <a:lnTo>
                      <a:pt x="1232296" y="1252836"/>
                    </a:lnTo>
                    <a:lnTo>
                      <a:pt x="1184374" y="1307604"/>
                    </a:lnTo>
                    <a:lnTo>
                      <a:pt x="1547217" y="1348681"/>
                    </a:lnTo>
                    <a:lnTo>
                      <a:pt x="1677293" y="1547218"/>
                    </a:lnTo>
                    <a:lnTo>
                      <a:pt x="814685" y="1547218"/>
                    </a:lnTo>
                    <a:lnTo>
                      <a:pt x="499765" y="1649909"/>
                    </a:lnTo>
                    <a:lnTo>
                      <a:pt x="547687" y="1040607"/>
                    </a:lnTo>
                    <a:lnTo>
                      <a:pt x="465534" y="657225"/>
                    </a:lnTo>
                    <a:lnTo>
                      <a:pt x="308074" y="944761"/>
                    </a:lnTo>
                    <a:lnTo>
                      <a:pt x="486072" y="1006376"/>
                    </a:lnTo>
                    <a:lnTo>
                      <a:pt x="287536" y="1252836"/>
                    </a:lnTo>
                    <a:lnTo>
                      <a:pt x="472380" y="1328143"/>
                    </a:lnTo>
                    <a:lnTo>
                      <a:pt x="424458" y="1444526"/>
                    </a:lnTo>
                    <a:lnTo>
                      <a:pt x="82153" y="1608832"/>
                    </a:lnTo>
                    <a:lnTo>
                      <a:pt x="164306" y="1232297"/>
                    </a:lnTo>
                    <a:lnTo>
                      <a:pt x="27384" y="1020068"/>
                    </a:lnTo>
                    <a:lnTo>
                      <a:pt x="198536" y="698302"/>
                    </a:lnTo>
                    <a:lnTo>
                      <a:pt x="0" y="595611"/>
                    </a:lnTo>
                    <a:lnTo>
                      <a:pt x="390227" y="6846"/>
                    </a:lnTo>
                    <a:lnTo>
                      <a:pt x="444996" y="0"/>
                    </a:lnTo>
                    <a:close/>
                    <a:moveTo>
                      <a:pt x="753070" y="705148"/>
                    </a:moveTo>
                    <a:lnTo>
                      <a:pt x="732532" y="1163836"/>
                    </a:lnTo>
                    <a:lnTo>
                      <a:pt x="985837" y="780455"/>
                    </a:lnTo>
                    <a:lnTo>
                      <a:pt x="848915" y="780455"/>
                    </a:lnTo>
                    <a:lnTo>
                      <a:pt x="753070" y="705148"/>
                    </a:lnTo>
                    <a:close/>
                    <a:moveTo>
                      <a:pt x="985837" y="1115914"/>
                    </a:moveTo>
                    <a:lnTo>
                      <a:pt x="773608" y="1204913"/>
                    </a:lnTo>
                    <a:lnTo>
                      <a:pt x="711994" y="1376065"/>
                    </a:lnTo>
                    <a:lnTo>
                      <a:pt x="1067990" y="1334989"/>
                    </a:lnTo>
                    <a:lnTo>
                      <a:pt x="985837" y="1115914"/>
                    </a:lnTo>
                    <a:close/>
                  </a:path>
                </a:pathLst>
              </a:custGeom>
              <a:solidFill>
                <a:srgbClr val="F7D529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altLang="zh-CN" sz="13800" dirty="0" smtClean="0">
                  <a:solidFill>
                    <a:srgbClr val="F7D529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</p:grpSp>
        <p:sp>
          <p:nvSpPr>
            <p:cNvPr id="148" name="文本框 147"/>
            <p:cNvSpPr txBox="1"/>
            <p:nvPr/>
          </p:nvSpPr>
          <p:spPr>
            <a:xfrm>
              <a:off x="4744933" y="3270836"/>
              <a:ext cx="1157563" cy="876126"/>
            </a:xfrm>
            <a:custGeom>
              <a:avLst/>
              <a:gdLst>
                <a:gd name="connsiteX0" fmla="*/ 166791 w 1157563"/>
                <a:gd name="connsiteY0" fmla="*/ 755662 h 876126"/>
                <a:gd name="connsiteX1" fmla="*/ 186169 w 1157563"/>
                <a:gd name="connsiteY1" fmla="*/ 765013 h 876126"/>
                <a:gd name="connsiteX2" fmla="*/ 229584 w 1157563"/>
                <a:gd name="connsiteY2" fmla="*/ 837412 h 876126"/>
                <a:gd name="connsiteX3" fmla="*/ 225482 w 1157563"/>
                <a:gd name="connsiteY3" fmla="*/ 858421 h 876126"/>
                <a:gd name="connsiteX4" fmla="*/ 211771 w 1157563"/>
                <a:gd name="connsiteY4" fmla="*/ 866584 h 876126"/>
                <a:gd name="connsiteX5" fmla="*/ 180036 w 1157563"/>
                <a:gd name="connsiteY5" fmla="*/ 855358 h 876126"/>
                <a:gd name="connsiteX6" fmla="*/ 174395 w 1157563"/>
                <a:gd name="connsiteY6" fmla="*/ 843915 h 876126"/>
                <a:gd name="connsiteX7" fmla="*/ 162652 w 1157563"/>
                <a:gd name="connsiteY7" fmla="*/ 876126 h 876126"/>
                <a:gd name="connsiteX8" fmla="*/ 119474 w 1157563"/>
                <a:gd name="connsiteY8" fmla="*/ 858357 h 876126"/>
                <a:gd name="connsiteX9" fmla="*/ 151002 w 1157563"/>
                <a:gd name="connsiteY9" fmla="*/ 768259 h 876126"/>
                <a:gd name="connsiteX10" fmla="*/ 166791 w 1157563"/>
                <a:gd name="connsiteY10" fmla="*/ 755662 h 876126"/>
                <a:gd name="connsiteX11" fmla="*/ 307732 w 1157563"/>
                <a:gd name="connsiteY11" fmla="*/ 754658 h 876126"/>
                <a:gd name="connsiteX12" fmla="*/ 353395 w 1157563"/>
                <a:gd name="connsiteY12" fmla="*/ 764560 h 876126"/>
                <a:gd name="connsiteX13" fmla="*/ 362111 w 1157563"/>
                <a:gd name="connsiteY13" fmla="*/ 779086 h 876126"/>
                <a:gd name="connsiteX14" fmla="*/ 350325 w 1157563"/>
                <a:gd name="connsiteY14" fmla="*/ 793082 h 876126"/>
                <a:gd name="connsiteX15" fmla="*/ 307686 w 1157563"/>
                <a:gd name="connsiteY15" fmla="*/ 791083 h 876126"/>
                <a:gd name="connsiteX16" fmla="*/ 306397 w 1157563"/>
                <a:gd name="connsiteY16" fmla="*/ 807217 h 876126"/>
                <a:gd name="connsiteX17" fmla="*/ 312575 w 1157563"/>
                <a:gd name="connsiteY17" fmla="*/ 825477 h 876126"/>
                <a:gd name="connsiteX18" fmla="*/ 278324 w 1157563"/>
                <a:gd name="connsiteY18" fmla="*/ 823971 h 876126"/>
                <a:gd name="connsiteX19" fmla="*/ 257169 w 1157563"/>
                <a:gd name="connsiteY19" fmla="*/ 795375 h 876126"/>
                <a:gd name="connsiteX20" fmla="*/ 266827 w 1157563"/>
                <a:gd name="connsiteY20" fmla="*/ 776694 h 876126"/>
                <a:gd name="connsiteX21" fmla="*/ 307732 w 1157563"/>
                <a:gd name="connsiteY21" fmla="*/ 754658 h 876126"/>
                <a:gd name="connsiteX22" fmla="*/ 253446 w 1157563"/>
                <a:gd name="connsiteY22" fmla="*/ 724829 h 876126"/>
                <a:gd name="connsiteX23" fmla="*/ 243463 w 1157563"/>
                <a:gd name="connsiteY23" fmla="*/ 741705 h 876126"/>
                <a:gd name="connsiteX24" fmla="*/ 260272 w 1157563"/>
                <a:gd name="connsiteY24" fmla="*/ 733512 h 876126"/>
                <a:gd name="connsiteX25" fmla="*/ 254743 w 1157563"/>
                <a:gd name="connsiteY25" fmla="*/ 752503 h 876126"/>
                <a:gd name="connsiteX26" fmla="*/ 289748 w 1157563"/>
                <a:gd name="connsiteY26" fmla="*/ 732131 h 876126"/>
                <a:gd name="connsiteX27" fmla="*/ 292118 w 1157563"/>
                <a:gd name="connsiteY27" fmla="*/ 738700 h 876126"/>
                <a:gd name="connsiteX28" fmla="*/ 238448 w 1157563"/>
                <a:gd name="connsiteY28" fmla="*/ 770547 h 876126"/>
                <a:gd name="connsiteX29" fmla="*/ 186838 w 1157563"/>
                <a:gd name="connsiteY29" fmla="*/ 741890 h 876126"/>
                <a:gd name="connsiteX30" fmla="*/ 215102 w 1157563"/>
                <a:gd name="connsiteY30" fmla="*/ 731127 h 876126"/>
                <a:gd name="connsiteX31" fmla="*/ 220070 w 1157563"/>
                <a:gd name="connsiteY31" fmla="*/ 743092 h 876126"/>
                <a:gd name="connsiteX32" fmla="*/ 221941 w 1157563"/>
                <a:gd name="connsiteY32" fmla="*/ 742859 h 876126"/>
                <a:gd name="connsiteX33" fmla="*/ 222342 w 1157563"/>
                <a:gd name="connsiteY33" fmla="*/ 728319 h 876126"/>
                <a:gd name="connsiteX34" fmla="*/ 253446 w 1157563"/>
                <a:gd name="connsiteY34" fmla="*/ 724829 h 876126"/>
                <a:gd name="connsiteX35" fmla="*/ 108053 w 1157563"/>
                <a:gd name="connsiteY35" fmla="*/ 715423 h 876126"/>
                <a:gd name="connsiteX36" fmla="*/ 120836 w 1157563"/>
                <a:gd name="connsiteY36" fmla="*/ 724531 h 876126"/>
                <a:gd name="connsiteX37" fmla="*/ 128726 w 1157563"/>
                <a:gd name="connsiteY37" fmla="*/ 761950 h 876126"/>
                <a:gd name="connsiteX38" fmla="*/ 84784 w 1157563"/>
                <a:gd name="connsiteY38" fmla="*/ 828980 h 876126"/>
                <a:gd name="connsiteX39" fmla="*/ 52888 w 1157563"/>
                <a:gd name="connsiteY39" fmla="*/ 837113 h 876126"/>
                <a:gd name="connsiteX40" fmla="*/ 37849 w 1157563"/>
                <a:gd name="connsiteY40" fmla="*/ 814646 h 876126"/>
                <a:gd name="connsiteX41" fmla="*/ 23348 w 1157563"/>
                <a:gd name="connsiteY41" fmla="*/ 761320 h 876126"/>
                <a:gd name="connsiteX42" fmla="*/ 22312 w 1157563"/>
                <a:gd name="connsiteY42" fmla="*/ 741680 h 876126"/>
                <a:gd name="connsiteX43" fmla="*/ 93057 w 1157563"/>
                <a:gd name="connsiteY43" fmla="*/ 717709 h 876126"/>
                <a:gd name="connsiteX44" fmla="*/ 108053 w 1157563"/>
                <a:gd name="connsiteY44" fmla="*/ 715423 h 876126"/>
                <a:gd name="connsiteX45" fmla="*/ 412423 w 1157563"/>
                <a:gd name="connsiteY45" fmla="*/ 664184 h 876126"/>
                <a:gd name="connsiteX46" fmla="*/ 421659 w 1157563"/>
                <a:gd name="connsiteY46" fmla="*/ 666863 h 876126"/>
                <a:gd name="connsiteX47" fmla="*/ 458320 w 1157563"/>
                <a:gd name="connsiteY47" fmla="*/ 696003 h 876126"/>
                <a:gd name="connsiteX48" fmla="*/ 458831 w 1157563"/>
                <a:gd name="connsiteY48" fmla="*/ 708827 h 876126"/>
                <a:gd name="connsiteX49" fmla="*/ 413206 w 1157563"/>
                <a:gd name="connsiteY49" fmla="*/ 713034 h 876126"/>
                <a:gd name="connsiteX50" fmla="*/ 395729 w 1157563"/>
                <a:gd name="connsiteY50" fmla="*/ 709540 h 876126"/>
                <a:gd name="connsiteX51" fmla="*/ 403928 w 1157563"/>
                <a:gd name="connsiteY51" fmla="*/ 723296 h 876126"/>
                <a:gd name="connsiteX52" fmla="*/ 407248 w 1157563"/>
                <a:gd name="connsiteY52" fmla="*/ 740317 h 876126"/>
                <a:gd name="connsiteX53" fmla="*/ 381897 w 1157563"/>
                <a:gd name="connsiteY53" fmla="*/ 749183 h 876126"/>
                <a:gd name="connsiteX54" fmla="*/ 324482 w 1157563"/>
                <a:gd name="connsiteY54" fmla="*/ 711654 h 876126"/>
                <a:gd name="connsiteX55" fmla="*/ 403725 w 1157563"/>
                <a:gd name="connsiteY55" fmla="*/ 665701 h 876126"/>
                <a:gd name="connsiteX56" fmla="*/ 412423 w 1157563"/>
                <a:gd name="connsiteY56" fmla="*/ 664184 h 876126"/>
                <a:gd name="connsiteX57" fmla="*/ 195403 w 1157563"/>
                <a:gd name="connsiteY57" fmla="*/ 623128 h 876126"/>
                <a:gd name="connsiteX58" fmla="*/ 229094 w 1157563"/>
                <a:gd name="connsiteY58" fmla="*/ 650899 h 876126"/>
                <a:gd name="connsiteX59" fmla="*/ 204358 w 1157563"/>
                <a:gd name="connsiteY59" fmla="*/ 649724 h 876126"/>
                <a:gd name="connsiteX60" fmla="*/ 199384 w 1157563"/>
                <a:gd name="connsiteY60" fmla="*/ 645624 h 876126"/>
                <a:gd name="connsiteX61" fmla="*/ 201015 w 1157563"/>
                <a:gd name="connsiteY61" fmla="*/ 649565 h 876126"/>
                <a:gd name="connsiteX62" fmla="*/ 204358 w 1157563"/>
                <a:gd name="connsiteY62" fmla="*/ 649724 h 876126"/>
                <a:gd name="connsiteX63" fmla="*/ 219600 w 1157563"/>
                <a:gd name="connsiteY63" fmla="*/ 662287 h 876126"/>
                <a:gd name="connsiteX64" fmla="*/ 217519 w 1157563"/>
                <a:gd name="connsiteY64" fmla="*/ 666699 h 876126"/>
                <a:gd name="connsiteX65" fmla="*/ 194062 w 1157563"/>
                <a:gd name="connsiteY65" fmla="*/ 654219 h 876126"/>
                <a:gd name="connsiteX66" fmla="*/ 190355 w 1157563"/>
                <a:gd name="connsiteY66" fmla="*/ 657707 h 876126"/>
                <a:gd name="connsiteX67" fmla="*/ 197794 w 1157563"/>
                <a:gd name="connsiteY67" fmla="*/ 665812 h 876126"/>
                <a:gd name="connsiteX68" fmla="*/ 204307 w 1157563"/>
                <a:gd name="connsiteY68" fmla="*/ 675542 h 876126"/>
                <a:gd name="connsiteX69" fmla="*/ 199209 w 1157563"/>
                <a:gd name="connsiteY69" fmla="*/ 679961 h 876126"/>
                <a:gd name="connsiteX70" fmla="*/ 189685 w 1157563"/>
                <a:gd name="connsiteY70" fmla="*/ 673252 h 876126"/>
                <a:gd name="connsiteX71" fmla="*/ 183176 w 1157563"/>
                <a:gd name="connsiteY71" fmla="*/ 666538 h 876126"/>
                <a:gd name="connsiteX72" fmla="*/ 198089 w 1157563"/>
                <a:gd name="connsiteY72" fmla="*/ 703860 h 876126"/>
                <a:gd name="connsiteX73" fmla="*/ 194146 w 1157563"/>
                <a:gd name="connsiteY73" fmla="*/ 705492 h 876126"/>
                <a:gd name="connsiteX74" fmla="*/ 181340 w 1157563"/>
                <a:gd name="connsiteY74" fmla="*/ 678838 h 876126"/>
                <a:gd name="connsiteX75" fmla="*/ 177398 w 1157563"/>
                <a:gd name="connsiteY75" fmla="*/ 680470 h 876126"/>
                <a:gd name="connsiteX76" fmla="*/ 181380 w 1157563"/>
                <a:gd name="connsiteY76" fmla="*/ 702966 h 876126"/>
                <a:gd name="connsiteX77" fmla="*/ 148854 w 1157563"/>
                <a:gd name="connsiteY77" fmla="*/ 678441 h 876126"/>
                <a:gd name="connsiteX78" fmla="*/ 195403 w 1157563"/>
                <a:gd name="connsiteY78" fmla="*/ 623128 h 876126"/>
                <a:gd name="connsiteX79" fmla="*/ 265432 w 1157563"/>
                <a:gd name="connsiteY79" fmla="*/ 607650 h 876126"/>
                <a:gd name="connsiteX80" fmla="*/ 279978 w 1157563"/>
                <a:gd name="connsiteY80" fmla="*/ 629382 h 876126"/>
                <a:gd name="connsiteX81" fmla="*/ 296304 w 1157563"/>
                <a:gd name="connsiteY81" fmla="*/ 689510 h 876126"/>
                <a:gd name="connsiteX82" fmla="*/ 296209 w 1157563"/>
                <a:gd name="connsiteY82" fmla="*/ 702770 h 876126"/>
                <a:gd name="connsiteX83" fmla="*/ 280007 w 1157563"/>
                <a:gd name="connsiteY83" fmla="*/ 654740 h 876126"/>
                <a:gd name="connsiteX84" fmla="*/ 265432 w 1157563"/>
                <a:gd name="connsiteY84" fmla="*/ 607650 h 876126"/>
                <a:gd name="connsiteX85" fmla="*/ 342945 w 1157563"/>
                <a:gd name="connsiteY85" fmla="*/ 597928 h 876126"/>
                <a:gd name="connsiteX86" fmla="*/ 358669 w 1157563"/>
                <a:gd name="connsiteY86" fmla="*/ 639432 h 876126"/>
                <a:gd name="connsiteX87" fmla="*/ 342945 w 1157563"/>
                <a:gd name="connsiteY87" fmla="*/ 597928 h 876126"/>
                <a:gd name="connsiteX88" fmla="*/ 41645 w 1157563"/>
                <a:gd name="connsiteY88" fmla="*/ 587004 h 876126"/>
                <a:gd name="connsiteX89" fmla="*/ 99173 w 1157563"/>
                <a:gd name="connsiteY89" fmla="*/ 648785 h 876126"/>
                <a:gd name="connsiteX90" fmla="*/ 100858 w 1157563"/>
                <a:gd name="connsiteY90" fmla="*/ 667916 h 876126"/>
                <a:gd name="connsiteX91" fmla="*/ 107839 w 1157563"/>
                <a:gd name="connsiteY91" fmla="*/ 663243 h 876126"/>
                <a:gd name="connsiteX92" fmla="*/ 112275 w 1157563"/>
                <a:gd name="connsiteY92" fmla="*/ 665340 h 876126"/>
                <a:gd name="connsiteX93" fmla="*/ 103013 w 1157563"/>
                <a:gd name="connsiteY93" fmla="*/ 687747 h 876126"/>
                <a:gd name="connsiteX94" fmla="*/ 106989 w 1157563"/>
                <a:gd name="connsiteY94" fmla="*/ 692176 h 876126"/>
                <a:gd name="connsiteX95" fmla="*/ 0 w 1157563"/>
                <a:gd name="connsiteY95" fmla="*/ 699971 h 876126"/>
                <a:gd name="connsiteX96" fmla="*/ 41645 w 1157563"/>
                <a:gd name="connsiteY96" fmla="*/ 587004 h 876126"/>
                <a:gd name="connsiteX97" fmla="*/ 320059 w 1157563"/>
                <a:gd name="connsiteY97" fmla="*/ 575571 h 876126"/>
                <a:gd name="connsiteX98" fmla="*/ 344426 w 1157563"/>
                <a:gd name="connsiteY98" fmla="*/ 651658 h 876126"/>
                <a:gd name="connsiteX99" fmla="*/ 333526 w 1157563"/>
                <a:gd name="connsiteY99" fmla="*/ 622782 h 876126"/>
                <a:gd name="connsiteX100" fmla="*/ 322889 w 1157563"/>
                <a:gd name="connsiteY100" fmla="*/ 596838 h 876126"/>
                <a:gd name="connsiteX101" fmla="*/ 322761 w 1157563"/>
                <a:gd name="connsiteY101" fmla="*/ 596716 h 876126"/>
                <a:gd name="connsiteX102" fmla="*/ 322677 w 1157563"/>
                <a:gd name="connsiteY102" fmla="*/ 596382 h 876126"/>
                <a:gd name="connsiteX103" fmla="*/ 322741 w 1157563"/>
                <a:gd name="connsiteY103" fmla="*/ 596478 h 876126"/>
                <a:gd name="connsiteX104" fmla="*/ 322624 w 1157563"/>
                <a:gd name="connsiteY104" fmla="*/ 596192 h 876126"/>
                <a:gd name="connsiteX105" fmla="*/ 323093 w 1157563"/>
                <a:gd name="connsiteY105" fmla="*/ 596893 h 876126"/>
                <a:gd name="connsiteX106" fmla="*/ 320059 w 1157563"/>
                <a:gd name="connsiteY106" fmla="*/ 575571 h 876126"/>
                <a:gd name="connsiteX107" fmla="*/ 163743 w 1157563"/>
                <a:gd name="connsiteY107" fmla="*/ 574709 h 876126"/>
                <a:gd name="connsiteX108" fmla="*/ 172862 w 1157563"/>
                <a:gd name="connsiteY108" fmla="*/ 615371 h 876126"/>
                <a:gd name="connsiteX109" fmla="*/ 138557 w 1157563"/>
                <a:gd name="connsiteY109" fmla="*/ 664767 h 876126"/>
                <a:gd name="connsiteX110" fmla="*/ 131571 w 1157563"/>
                <a:gd name="connsiteY110" fmla="*/ 663343 h 876126"/>
                <a:gd name="connsiteX111" fmla="*/ 115690 w 1157563"/>
                <a:gd name="connsiteY111" fmla="*/ 620090 h 876126"/>
                <a:gd name="connsiteX112" fmla="*/ 119344 w 1157563"/>
                <a:gd name="connsiteY112" fmla="*/ 610527 h 876126"/>
                <a:gd name="connsiteX113" fmla="*/ 137111 w 1157563"/>
                <a:gd name="connsiteY113" fmla="*/ 590501 h 876126"/>
                <a:gd name="connsiteX114" fmla="*/ 163743 w 1157563"/>
                <a:gd name="connsiteY114" fmla="*/ 574709 h 876126"/>
                <a:gd name="connsiteX115" fmla="*/ 231075 w 1157563"/>
                <a:gd name="connsiteY115" fmla="*/ 568313 h 876126"/>
                <a:gd name="connsiteX116" fmla="*/ 235519 w 1157563"/>
                <a:gd name="connsiteY116" fmla="*/ 569522 h 876126"/>
                <a:gd name="connsiteX117" fmla="*/ 281674 w 1157563"/>
                <a:gd name="connsiteY117" fmla="*/ 602528 h 876126"/>
                <a:gd name="connsiteX118" fmla="*/ 298689 w 1157563"/>
                <a:gd name="connsiteY118" fmla="*/ 614468 h 876126"/>
                <a:gd name="connsiteX119" fmla="*/ 289961 w 1157563"/>
                <a:gd name="connsiteY119" fmla="*/ 593939 h 876126"/>
                <a:gd name="connsiteX120" fmla="*/ 307156 w 1157563"/>
                <a:gd name="connsiteY120" fmla="*/ 598657 h 876126"/>
                <a:gd name="connsiteX121" fmla="*/ 309925 w 1157563"/>
                <a:gd name="connsiteY121" fmla="*/ 596803 h 876126"/>
                <a:gd name="connsiteX122" fmla="*/ 287508 w 1157563"/>
                <a:gd name="connsiteY122" fmla="*/ 575295 h 876126"/>
                <a:gd name="connsiteX123" fmla="*/ 307647 w 1157563"/>
                <a:gd name="connsiteY123" fmla="*/ 582353 h 876126"/>
                <a:gd name="connsiteX124" fmla="*/ 322761 w 1157563"/>
                <a:gd name="connsiteY124" fmla="*/ 596716 h 876126"/>
                <a:gd name="connsiteX125" fmla="*/ 334617 w 1157563"/>
                <a:gd name="connsiteY125" fmla="*/ 644176 h 876126"/>
                <a:gd name="connsiteX126" fmla="*/ 338946 w 1157563"/>
                <a:gd name="connsiteY126" fmla="*/ 665622 h 876126"/>
                <a:gd name="connsiteX127" fmla="*/ 333853 w 1157563"/>
                <a:gd name="connsiteY127" fmla="*/ 667002 h 876126"/>
                <a:gd name="connsiteX128" fmla="*/ 314587 w 1157563"/>
                <a:gd name="connsiteY128" fmla="*/ 632226 h 876126"/>
                <a:gd name="connsiteX129" fmla="*/ 316795 w 1157563"/>
                <a:gd name="connsiteY129" fmla="*/ 649006 h 876126"/>
                <a:gd name="connsiteX130" fmla="*/ 312640 w 1157563"/>
                <a:gd name="connsiteY130" fmla="*/ 651786 h 876126"/>
                <a:gd name="connsiteX131" fmla="*/ 298127 w 1157563"/>
                <a:gd name="connsiteY131" fmla="*/ 633101 h 876126"/>
                <a:gd name="connsiteX132" fmla="*/ 311048 w 1157563"/>
                <a:gd name="connsiteY132" fmla="*/ 688352 h 876126"/>
                <a:gd name="connsiteX133" fmla="*/ 304795 w 1157563"/>
                <a:gd name="connsiteY133" fmla="*/ 689495 h 876126"/>
                <a:gd name="connsiteX134" fmla="*/ 289595 w 1157563"/>
                <a:gd name="connsiteY134" fmla="*/ 639826 h 876126"/>
                <a:gd name="connsiteX135" fmla="*/ 270574 w 1157563"/>
                <a:gd name="connsiteY135" fmla="*/ 606915 h 876126"/>
                <a:gd name="connsiteX136" fmla="*/ 222097 w 1157563"/>
                <a:gd name="connsiteY136" fmla="*/ 573435 h 876126"/>
                <a:gd name="connsiteX137" fmla="*/ 223683 w 1157563"/>
                <a:gd name="connsiteY137" fmla="*/ 568316 h 876126"/>
                <a:gd name="connsiteX138" fmla="*/ 231075 w 1157563"/>
                <a:gd name="connsiteY138" fmla="*/ 568313 h 876126"/>
                <a:gd name="connsiteX139" fmla="*/ 294186 w 1157563"/>
                <a:gd name="connsiteY139" fmla="*/ 541757 h 876126"/>
                <a:gd name="connsiteX140" fmla="*/ 322868 w 1157563"/>
                <a:gd name="connsiteY140" fmla="*/ 566514 h 876126"/>
                <a:gd name="connsiteX141" fmla="*/ 294186 w 1157563"/>
                <a:gd name="connsiteY141" fmla="*/ 541757 h 876126"/>
                <a:gd name="connsiteX142" fmla="*/ 250204 w 1157563"/>
                <a:gd name="connsiteY142" fmla="*/ 530829 h 876126"/>
                <a:gd name="connsiteX143" fmla="*/ 290630 w 1157563"/>
                <a:gd name="connsiteY143" fmla="*/ 545993 h 876126"/>
                <a:gd name="connsiteX144" fmla="*/ 293419 w 1157563"/>
                <a:gd name="connsiteY144" fmla="*/ 553174 h 876126"/>
                <a:gd name="connsiteX145" fmla="*/ 281106 w 1157563"/>
                <a:gd name="connsiteY145" fmla="*/ 560411 h 876126"/>
                <a:gd name="connsiteX146" fmla="*/ 282733 w 1157563"/>
                <a:gd name="connsiteY146" fmla="*/ 567364 h 876126"/>
                <a:gd name="connsiteX147" fmla="*/ 256946 w 1157563"/>
                <a:gd name="connsiteY147" fmla="*/ 578593 h 876126"/>
                <a:gd name="connsiteX148" fmla="*/ 253693 w 1157563"/>
                <a:gd name="connsiteY148" fmla="*/ 573733 h 876126"/>
                <a:gd name="connsiteX149" fmla="*/ 271812 w 1157563"/>
                <a:gd name="connsiteY149" fmla="*/ 549541 h 876126"/>
                <a:gd name="connsiteX150" fmla="*/ 250204 w 1157563"/>
                <a:gd name="connsiteY150" fmla="*/ 530829 h 876126"/>
                <a:gd name="connsiteX151" fmla="*/ 701080 w 1157563"/>
                <a:gd name="connsiteY151" fmla="*/ 524163 h 876126"/>
                <a:gd name="connsiteX152" fmla="*/ 705572 w 1157563"/>
                <a:gd name="connsiteY152" fmla="*/ 526900 h 876126"/>
                <a:gd name="connsiteX153" fmla="*/ 701420 w 1157563"/>
                <a:gd name="connsiteY153" fmla="*/ 531051 h 876126"/>
                <a:gd name="connsiteX154" fmla="*/ 698012 w 1157563"/>
                <a:gd name="connsiteY154" fmla="*/ 527238 h 876126"/>
                <a:gd name="connsiteX155" fmla="*/ 701080 w 1157563"/>
                <a:gd name="connsiteY155" fmla="*/ 524163 h 876126"/>
                <a:gd name="connsiteX156" fmla="*/ 929848 w 1157563"/>
                <a:gd name="connsiteY156" fmla="*/ 486755 h 876126"/>
                <a:gd name="connsiteX157" fmla="*/ 941234 w 1157563"/>
                <a:gd name="connsiteY157" fmla="*/ 488553 h 876126"/>
                <a:gd name="connsiteX158" fmla="*/ 939260 w 1157563"/>
                <a:gd name="connsiteY158" fmla="*/ 499294 h 876126"/>
                <a:gd name="connsiteX159" fmla="*/ 931899 w 1157563"/>
                <a:gd name="connsiteY159" fmla="*/ 502175 h 876126"/>
                <a:gd name="connsiteX160" fmla="*/ 915722 w 1157563"/>
                <a:gd name="connsiteY160" fmla="*/ 501726 h 876126"/>
                <a:gd name="connsiteX161" fmla="*/ 722889 w 1157563"/>
                <a:gd name="connsiteY161" fmla="*/ 482653 h 876126"/>
                <a:gd name="connsiteX162" fmla="*/ 767904 w 1157563"/>
                <a:gd name="connsiteY162" fmla="*/ 492277 h 876126"/>
                <a:gd name="connsiteX163" fmla="*/ 762086 w 1157563"/>
                <a:gd name="connsiteY163" fmla="*/ 497458 h 876126"/>
                <a:gd name="connsiteX164" fmla="*/ 738297 w 1157563"/>
                <a:gd name="connsiteY164" fmla="*/ 496797 h 876126"/>
                <a:gd name="connsiteX165" fmla="*/ 141174 w 1157563"/>
                <a:gd name="connsiteY165" fmla="*/ 476663 h 876126"/>
                <a:gd name="connsiteX166" fmla="*/ 162772 w 1157563"/>
                <a:gd name="connsiteY166" fmla="*/ 527156 h 876126"/>
                <a:gd name="connsiteX167" fmla="*/ 159743 w 1157563"/>
                <a:gd name="connsiteY167" fmla="*/ 542377 h 876126"/>
                <a:gd name="connsiteX168" fmla="*/ 114359 w 1157563"/>
                <a:gd name="connsiteY168" fmla="*/ 590008 h 876126"/>
                <a:gd name="connsiteX169" fmla="*/ 91640 w 1157563"/>
                <a:gd name="connsiteY169" fmla="*/ 587962 h 876126"/>
                <a:gd name="connsiteX170" fmla="*/ 81558 w 1157563"/>
                <a:gd name="connsiteY170" fmla="*/ 577458 h 876126"/>
                <a:gd name="connsiteX171" fmla="*/ 92276 w 1157563"/>
                <a:gd name="connsiteY171" fmla="*/ 523601 h 876126"/>
                <a:gd name="connsiteX172" fmla="*/ 112904 w 1157563"/>
                <a:gd name="connsiteY172" fmla="*/ 542269 h 876126"/>
                <a:gd name="connsiteX173" fmla="*/ 106308 w 1157563"/>
                <a:gd name="connsiteY173" fmla="*/ 505075 h 876126"/>
                <a:gd name="connsiteX174" fmla="*/ 141174 w 1157563"/>
                <a:gd name="connsiteY174" fmla="*/ 476663 h 876126"/>
                <a:gd name="connsiteX175" fmla="*/ 847647 w 1157563"/>
                <a:gd name="connsiteY175" fmla="*/ 439708 h 876126"/>
                <a:gd name="connsiteX176" fmla="*/ 880467 w 1157563"/>
                <a:gd name="connsiteY176" fmla="*/ 467578 h 876126"/>
                <a:gd name="connsiteX177" fmla="*/ 888877 w 1157563"/>
                <a:gd name="connsiteY177" fmla="*/ 468051 h 876126"/>
                <a:gd name="connsiteX178" fmla="*/ 922100 w 1157563"/>
                <a:gd name="connsiteY178" fmla="*/ 481410 h 876126"/>
                <a:gd name="connsiteX179" fmla="*/ 916753 w 1157563"/>
                <a:gd name="connsiteY179" fmla="*/ 487024 h 876126"/>
                <a:gd name="connsiteX180" fmla="*/ 904055 w 1157563"/>
                <a:gd name="connsiteY180" fmla="*/ 501117 h 876126"/>
                <a:gd name="connsiteX181" fmla="*/ 903623 w 1157563"/>
                <a:gd name="connsiteY181" fmla="*/ 501389 h 876126"/>
                <a:gd name="connsiteX182" fmla="*/ 824935 w 1157563"/>
                <a:gd name="connsiteY182" fmla="*/ 499204 h 876126"/>
                <a:gd name="connsiteX183" fmla="*/ 822907 w 1157563"/>
                <a:gd name="connsiteY183" fmla="*/ 497969 h 876126"/>
                <a:gd name="connsiteX184" fmla="*/ 779784 w 1157563"/>
                <a:gd name="connsiteY184" fmla="*/ 463774 h 876126"/>
                <a:gd name="connsiteX185" fmla="*/ 782513 w 1157563"/>
                <a:gd name="connsiteY185" fmla="*/ 446691 h 876126"/>
                <a:gd name="connsiteX186" fmla="*/ 822240 w 1157563"/>
                <a:gd name="connsiteY186" fmla="*/ 451629 h 876126"/>
                <a:gd name="connsiteX187" fmla="*/ 847647 w 1157563"/>
                <a:gd name="connsiteY187" fmla="*/ 439708 h 876126"/>
                <a:gd name="connsiteX188" fmla="*/ 231679 w 1157563"/>
                <a:gd name="connsiteY188" fmla="*/ 416099 h 876126"/>
                <a:gd name="connsiteX189" fmla="*/ 253862 w 1157563"/>
                <a:gd name="connsiteY189" fmla="*/ 430756 h 876126"/>
                <a:gd name="connsiteX190" fmla="*/ 243169 w 1157563"/>
                <a:gd name="connsiteY190" fmla="*/ 509840 h 876126"/>
                <a:gd name="connsiteX191" fmla="*/ 219007 w 1157563"/>
                <a:gd name="connsiteY191" fmla="*/ 531079 h 876126"/>
                <a:gd name="connsiteX192" fmla="*/ 181234 w 1157563"/>
                <a:gd name="connsiteY192" fmla="*/ 522932 h 876126"/>
                <a:gd name="connsiteX193" fmla="*/ 169877 w 1157563"/>
                <a:gd name="connsiteY193" fmla="*/ 469751 h 876126"/>
                <a:gd name="connsiteX194" fmla="*/ 190313 w 1157563"/>
                <a:gd name="connsiteY194" fmla="*/ 448980 h 876126"/>
                <a:gd name="connsiteX195" fmla="*/ 209593 w 1157563"/>
                <a:gd name="connsiteY195" fmla="*/ 431009 h 876126"/>
                <a:gd name="connsiteX196" fmla="*/ 231679 w 1157563"/>
                <a:gd name="connsiteY196" fmla="*/ 416099 h 876126"/>
                <a:gd name="connsiteX197" fmla="*/ 656051 w 1157563"/>
                <a:gd name="connsiteY197" fmla="*/ 397542 h 876126"/>
                <a:gd name="connsiteX198" fmla="*/ 667661 w 1157563"/>
                <a:gd name="connsiteY198" fmla="*/ 444268 h 876126"/>
                <a:gd name="connsiteX199" fmla="*/ 661258 w 1157563"/>
                <a:gd name="connsiteY199" fmla="*/ 445526 h 876126"/>
                <a:gd name="connsiteX200" fmla="*/ 652974 w 1157563"/>
                <a:gd name="connsiteY200" fmla="*/ 397584 h 876126"/>
                <a:gd name="connsiteX201" fmla="*/ 656051 w 1157563"/>
                <a:gd name="connsiteY201" fmla="*/ 397542 h 876126"/>
                <a:gd name="connsiteX202" fmla="*/ 754313 w 1157563"/>
                <a:gd name="connsiteY202" fmla="*/ 375135 h 876126"/>
                <a:gd name="connsiteX203" fmla="*/ 772611 w 1157563"/>
                <a:gd name="connsiteY203" fmla="*/ 389448 h 876126"/>
                <a:gd name="connsiteX204" fmla="*/ 792279 w 1157563"/>
                <a:gd name="connsiteY204" fmla="*/ 403733 h 876126"/>
                <a:gd name="connsiteX205" fmla="*/ 793316 w 1157563"/>
                <a:gd name="connsiteY205" fmla="*/ 426421 h 876126"/>
                <a:gd name="connsiteX206" fmla="*/ 746872 w 1157563"/>
                <a:gd name="connsiteY206" fmla="*/ 424976 h 876126"/>
                <a:gd name="connsiteX207" fmla="*/ 726021 w 1157563"/>
                <a:gd name="connsiteY207" fmla="*/ 407416 h 876126"/>
                <a:gd name="connsiteX208" fmla="*/ 731037 w 1157563"/>
                <a:gd name="connsiteY208" fmla="*/ 381692 h 876126"/>
                <a:gd name="connsiteX209" fmla="*/ 754313 w 1157563"/>
                <a:gd name="connsiteY209" fmla="*/ 375135 h 876126"/>
                <a:gd name="connsiteX210" fmla="*/ 971651 w 1157563"/>
                <a:gd name="connsiteY210" fmla="*/ 362689 h 876126"/>
                <a:gd name="connsiteX211" fmla="*/ 990514 w 1157563"/>
                <a:gd name="connsiteY211" fmla="*/ 367404 h 876126"/>
                <a:gd name="connsiteX212" fmla="*/ 1019257 w 1157563"/>
                <a:gd name="connsiteY212" fmla="*/ 381580 h 876126"/>
                <a:gd name="connsiteX213" fmla="*/ 1024419 w 1157563"/>
                <a:gd name="connsiteY213" fmla="*/ 398376 h 876126"/>
                <a:gd name="connsiteX214" fmla="*/ 1048004 w 1157563"/>
                <a:gd name="connsiteY214" fmla="*/ 398791 h 876126"/>
                <a:gd name="connsiteX215" fmla="*/ 1018167 w 1157563"/>
                <a:gd name="connsiteY215" fmla="*/ 432938 h 876126"/>
                <a:gd name="connsiteX216" fmla="*/ 1006284 w 1157563"/>
                <a:gd name="connsiteY216" fmla="*/ 450006 h 876126"/>
                <a:gd name="connsiteX217" fmla="*/ 957039 w 1157563"/>
                <a:gd name="connsiteY217" fmla="*/ 465755 h 876126"/>
                <a:gd name="connsiteX218" fmla="*/ 900226 w 1157563"/>
                <a:gd name="connsiteY218" fmla="*/ 418725 h 876126"/>
                <a:gd name="connsiteX219" fmla="*/ 903702 w 1157563"/>
                <a:gd name="connsiteY219" fmla="*/ 401210 h 876126"/>
                <a:gd name="connsiteX220" fmla="*/ 930535 w 1157563"/>
                <a:gd name="connsiteY220" fmla="*/ 388312 h 876126"/>
                <a:gd name="connsiteX221" fmla="*/ 954565 w 1157563"/>
                <a:gd name="connsiteY221" fmla="*/ 374253 h 876126"/>
                <a:gd name="connsiteX222" fmla="*/ 971651 w 1157563"/>
                <a:gd name="connsiteY222" fmla="*/ 362689 h 876126"/>
                <a:gd name="connsiteX223" fmla="*/ 667402 w 1157563"/>
                <a:gd name="connsiteY223" fmla="*/ 350653 h 876126"/>
                <a:gd name="connsiteX224" fmla="*/ 668786 w 1157563"/>
                <a:gd name="connsiteY224" fmla="*/ 351174 h 876126"/>
                <a:gd name="connsiteX225" fmla="*/ 669339 w 1157563"/>
                <a:gd name="connsiteY225" fmla="*/ 350723 h 876126"/>
                <a:gd name="connsiteX226" fmla="*/ 706538 w 1157563"/>
                <a:gd name="connsiteY226" fmla="*/ 359816 h 876126"/>
                <a:gd name="connsiteX227" fmla="*/ 708395 w 1157563"/>
                <a:gd name="connsiteY227" fmla="*/ 360486 h 876126"/>
                <a:gd name="connsiteX228" fmla="*/ 669018 w 1157563"/>
                <a:gd name="connsiteY228" fmla="*/ 351087 h 876126"/>
                <a:gd name="connsiteX229" fmla="*/ 668851 w 1157563"/>
                <a:gd name="connsiteY229" fmla="*/ 351198 h 876126"/>
                <a:gd name="connsiteX230" fmla="*/ 669032 w 1157563"/>
                <a:gd name="connsiteY230" fmla="*/ 351267 h 876126"/>
                <a:gd name="connsiteX231" fmla="*/ 668333 w 1157563"/>
                <a:gd name="connsiteY231" fmla="*/ 351735 h 876126"/>
                <a:gd name="connsiteX232" fmla="*/ 664339 w 1157563"/>
                <a:gd name="connsiteY232" fmla="*/ 349500 h 876126"/>
                <a:gd name="connsiteX233" fmla="*/ 666963 w 1157563"/>
                <a:gd name="connsiteY233" fmla="*/ 350142 h 876126"/>
                <a:gd name="connsiteX234" fmla="*/ 667402 w 1157563"/>
                <a:gd name="connsiteY234" fmla="*/ 350653 h 876126"/>
                <a:gd name="connsiteX235" fmla="*/ 632439 w 1157563"/>
                <a:gd name="connsiteY235" fmla="*/ 341703 h 876126"/>
                <a:gd name="connsiteX236" fmla="*/ 642620 w 1157563"/>
                <a:gd name="connsiteY236" fmla="*/ 344191 h 876126"/>
                <a:gd name="connsiteX237" fmla="*/ 660180 w 1157563"/>
                <a:gd name="connsiteY237" fmla="*/ 368320 h 876126"/>
                <a:gd name="connsiteX238" fmla="*/ 684532 w 1157563"/>
                <a:gd name="connsiteY238" fmla="*/ 434978 h 876126"/>
                <a:gd name="connsiteX239" fmla="*/ 680340 w 1157563"/>
                <a:gd name="connsiteY239" fmla="*/ 443855 h 876126"/>
                <a:gd name="connsiteX240" fmla="*/ 672396 w 1157563"/>
                <a:gd name="connsiteY240" fmla="*/ 438043 h 876126"/>
                <a:gd name="connsiteX241" fmla="*/ 657391 w 1157563"/>
                <a:gd name="connsiteY241" fmla="*/ 379293 h 876126"/>
                <a:gd name="connsiteX242" fmla="*/ 634241 w 1157563"/>
                <a:gd name="connsiteY242" fmla="*/ 343193 h 876126"/>
                <a:gd name="connsiteX243" fmla="*/ 593534 w 1157563"/>
                <a:gd name="connsiteY243" fmla="*/ 337797 h 876126"/>
                <a:gd name="connsiteX244" fmla="*/ 633508 w 1157563"/>
                <a:gd name="connsiteY244" fmla="*/ 369225 h 876126"/>
                <a:gd name="connsiteX245" fmla="*/ 629850 w 1157563"/>
                <a:gd name="connsiteY245" fmla="*/ 372694 h 876126"/>
                <a:gd name="connsiteX246" fmla="*/ 588971 w 1157563"/>
                <a:gd name="connsiteY246" fmla="*/ 342893 h 876126"/>
                <a:gd name="connsiteX247" fmla="*/ 593534 w 1157563"/>
                <a:gd name="connsiteY247" fmla="*/ 337797 h 876126"/>
                <a:gd name="connsiteX248" fmla="*/ 602549 w 1157563"/>
                <a:gd name="connsiteY248" fmla="*/ 334396 h 876126"/>
                <a:gd name="connsiteX249" fmla="*/ 617274 w 1157563"/>
                <a:gd name="connsiteY249" fmla="*/ 337996 h 876126"/>
                <a:gd name="connsiteX250" fmla="*/ 643780 w 1157563"/>
                <a:gd name="connsiteY250" fmla="*/ 360446 h 876126"/>
                <a:gd name="connsiteX251" fmla="*/ 639265 w 1157563"/>
                <a:gd name="connsiteY251" fmla="*/ 365495 h 876126"/>
                <a:gd name="connsiteX252" fmla="*/ 892313 w 1157563"/>
                <a:gd name="connsiteY252" fmla="*/ 332803 h 876126"/>
                <a:gd name="connsiteX253" fmla="*/ 940256 w 1157563"/>
                <a:gd name="connsiteY253" fmla="*/ 355754 h 876126"/>
                <a:gd name="connsiteX254" fmla="*/ 893216 w 1157563"/>
                <a:gd name="connsiteY254" fmla="*/ 388258 h 876126"/>
                <a:gd name="connsiteX255" fmla="*/ 849544 w 1157563"/>
                <a:gd name="connsiteY255" fmla="*/ 388007 h 876126"/>
                <a:gd name="connsiteX256" fmla="*/ 808960 w 1157563"/>
                <a:gd name="connsiteY256" fmla="*/ 358351 h 876126"/>
                <a:gd name="connsiteX257" fmla="*/ 812626 w 1157563"/>
                <a:gd name="connsiteY257" fmla="*/ 353979 h 876126"/>
                <a:gd name="connsiteX258" fmla="*/ 874775 w 1157563"/>
                <a:gd name="connsiteY258" fmla="*/ 333502 h 876126"/>
                <a:gd name="connsiteX259" fmla="*/ 892313 w 1157563"/>
                <a:gd name="connsiteY259" fmla="*/ 332803 h 876126"/>
                <a:gd name="connsiteX260" fmla="*/ 864479 w 1157563"/>
                <a:gd name="connsiteY260" fmla="*/ 292154 h 876126"/>
                <a:gd name="connsiteX261" fmla="*/ 865617 w 1157563"/>
                <a:gd name="connsiteY261" fmla="*/ 292492 h 876126"/>
                <a:gd name="connsiteX262" fmla="*/ 863969 w 1157563"/>
                <a:gd name="connsiteY262" fmla="*/ 297617 h 876126"/>
                <a:gd name="connsiteX263" fmla="*/ 860557 w 1157563"/>
                <a:gd name="connsiteY263" fmla="*/ 296830 h 876126"/>
                <a:gd name="connsiteX264" fmla="*/ 970149 w 1157563"/>
                <a:gd name="connsiteY264" fmla="*/ 277407 h 876126"/>
                <a:gd name="connsiteX265" fmla="*/ 957298 w 1157563"/>
                <a:gd name="connsiteY265" fmla="*/ 280136 h 876126"/>
                <a:gd name="connsiteX266" fmla="*/ 957274 w 1157563"/>
                <a:gd name="connsiteY266" fmla="*/ 280255 h 876126"/>
                <a:gd name="connsiteX267" fmla="*/ 970330 w 1157563"/>
                <a:gd name="connsiteY267" fmla="*/ 277555 h 876126"/>
                <a:gd name="connsiteX268" fmla="*/ 1060034 w 1157563"/>
                <a:gd name="connsiteY268" fmla="*/ 271557 h 876126"/>
                <a:gd name="connsiteX269" fmla="*/ 1071156 w 1157563"/>
                <a:gd name="connsiteY269" fmla="*/ 272495 h 876126"/>
                <a:gd name="connsiteX270" fmla="*/ 1108601 w 1157563"/>
                <a:gd name="connsiteY270" fmla="*/ 295193 h 876126"/>
                <a:gd name="connsiteX271" fmla="*/ 1115827 w 1157563"/>
                <a:gd name="connsiteY271" fmla="*/ 292388 h 876126"/>
                <a:gd name="connsiteX272" fmla="*/ 1101330 w 1157563"/>
                <a:gd name="connsiteY272" fmla="*/ 344773 h 876126"/>
                <a:gd name="connsiteX273" fmla="*/ 1053567 w 1157563"/>
                <a:gd name="connsiteY273" fmla="*/ 368614 h 876126"/>
                <a:gd name="connsiteX274" fmla="*/ 1009823 w 1157563"/>
                <a:gd name="connsiteY274" fmla="*/ 347084 h 876126"/>
                <a:gd name="connsiteX275" fmla="*/ 1007630 w 1157563"/>
                <a:gd name="connsiteY275" fmla="*/ 324163 h 876126"/>
                <a:gd name="connsiteX276" fmla="*/ 1023695 w 1157563"/>
                <a:gd name="connsiteY276" fmla="*/ 313409 h 876126"/>
                <a:gd name="connsiteX277" fmla="*/ 1053682 w 1157563"/>
                <a:gd name="connsiteY277" fmla="*/ 281143 h 876126"/>
                <a:gd name="connsiteX278" fmla="*/ 1060034 w 1157563"/>
                <a:gd name="connsiteY278" fmla="*/ 271557 h 876126"/>
                <a:gd name="connsiteX279" fmla="*/ 946801 w 1157563"/>
                <a:gd name="connsiteY279" fmla="*/ 258319 h 876126"/>
                <a:gd name="connsiteX280" fmla="*/ 1016284 w 1157563"/>
                <a:gd name="connsiteY280" fmla="*/ 275012 h 876126"/>
                <a:gd name="connsiteX281" fmla="*/ 1015392 w 1157563"/>
                <a:gd name="connsiteY281" fmla="*/ 279687 h 876126"/>
                <a:gd name="connsiteX282" fmla="*/ 986974 w 1157563"/>
                <a:gd name="connsiteY282" fmla="*/ 276282 h 876126"/>
                <a:gd name="connsiteX283" fmla="*/ 960391 w 1157563"/>
                <a:gd name="connsiteY283" fmla="*/ 269610 h 876126"/>
                <a:gd name="connsiteX284" fmla="*/ 946801 w 1157563"/>
                <a:gd name="connsiteY284" fmla="*/ 258319 h 876126"/>
                <a:gd name="connsiteX285" fmla="*/ 924891 w 1157563"/>
                <a:gd name="connsiteY285" fmla="*/ 220125 h 876126"/>
                <a:gd name="connsiteX286" fmla="*/ 924208 w 1157563"/>
                <a:gd name="connsiteY286" fmla="*/ 232040 h 876126"/>
                <a:gd name="connsiteX287" fmla="*/ 940386 w 1157563"/>
                <a:gd name="connsiteY287" fmla="*/ 241699 h 876126"/>
                <a:gd name="connsiteX288" fmla="*/ 968895 w 1157563"/>
                <a:gd name="connsiteY288" fmla="*/ 251120 h 876126"/>
                <a:gd name="connsiteX289" fmla="*/ 967292 w 1157563"/>
                <a:gd name="connsiteY289" fmla="*/ 256265 h 876126"/>
                <a:gd name="connsiteX290" fmla="*/ 912424 w 1157563"/>
                <a:gd name="connsiteY290" fmla="*/ 238526 h 876126"/>
                <a:gd name="connsiteX291" fmla="*/ 946950 w 1157563"/>
                <a:gd name="connsiteY291" fmla="*/ 258605 h 876126"/>
                <a:gd name="connsiteX292" fmla="*/ 960556 w 1157563"/>
                <a:gd name="connsiteY292" fmla="*/ 269825 h 876126"/>
                <a:gd name="connsiteX293" fmla="*/ 961041 w 1157563"/>
                <a:gd name="connsiteY293" fmla="*/ 270185 h 876126"/>
                <a:gd name="connsiteX294" fmla="*/ 986917 w 1157563"/>
                <a:gd name="connsiteY294" fmla="*/ 276704 h 876126"/>
                <a:gd name="connsiteX295" fmla="*/ 977951 w 1157563"/>
                <a:gd name="connsiteY295" fmla="*/ 286678 h 876126"/>
                <a:gd name="connsiteX296" fmla="*/ 996911 w 1157563"/>
                <a:gd name="connsiteY296" fmla="*/ 298337 h 876126"/>
                <a:gd name="connsiteX297" fmla="*/ 929215 w 1157563"/>
                <a:gd name="connsiteY297" fmla="*/ 289786 h 876126"/>
                <a:gd name="connsiteX298" fmla="*/ 944174 w 1157563"/>
                <a:gd name="connsiteY298" fmla="*/ 275708 h 876126"/>
                <a:gd name="connsiteX299" fmla="*/ 940655 w 1157563"/>
                <a:gd name="connsiteY299" fmla="*/ 271966 h 876126"/>
                <a:gd name="connsiteX300" fmla="*/ 928501 w 1157563"/>
                <a:gd name="connsiteY300" fmla="*/ 284166 h 876126"/>
                <a:gd name="connsiteX301" fmla="*/ 917007 w 1157563"/>
                <a:gd name="connsiteY301" fmla="*/ 274583 h 876126"/>
                <a:gd name="connsiteX302" fmla="*/ 930582 w 1157563"/>
                <a:gd name="connsiteY302" fmla="*/ 270578 h 876126"/>
                <a:gd name="connsiteX303" fmla="*/ 892640 w 1157563"/>
                <a:gd name="connsiteY303" fmla="*/ 258577 h 876126"/>
                <a:gd name="connsiteX304" fmla="*/ 1082705 w 1157563"/>
                <a:gd name="connsiteY304" fmla="*/ 194262 h 876126"/>
                <a:gd name="connsiteX305" fmla="*/ 1107896 w 1157563"/>
                <a:gd name="connsiteY305" fmla="*/ 195683 h 876126"/>
                <a:gd name="connsiteX306" fmla="*/ 1109416 w 1157563"/>
                <a:gd name="connsiteY306" fmla="*/ 195007 h 876126"/>
                <a:gd name="connsiteX307" fmla="*/ 1140855 w 1157563"/>
                <a:gd name="connsiteY307" fmla="*/ 229489 h 876126"/>
                <a:gd name="connsiteX308" fmla="*/ 1136736 w 1157563"/>
                <a:gd name="connsiteY308" fmla="*/ 231224 h 876126"/>
                <a:gd name="connsiteX309" fmla="*/ 1153156 w 1157563"/>
                <a:gd name="connsiteY309" fmla="*/ 252736 h 876126"/>
                <a:gd name="connsiteX310" fmla="*/ 1157167 w 1157563"/>
                <a:gd name="connsiteY310" fmla="*/ 263255 h 876126"/>
                <a:gd name="connsiteX311" fmla="*/ 1146945 w 1157563"/>
                <a:gd name="connsiteY311" fmla="*/ 272128 h 876126"/>
                <a:gd name="connsiteX312" fmla="*/ 1077153 w 1157563"/>
                <a:gd name="connsiteY312" fmla="*/ 256888 h 876126"/>
                <a:gd name="connsiteX313" fmla="*/ 1068232 w 1157563"/>
                <a:gd name="connsiteY313" fmla="*/ 243561 h 876126"/>
                <a:gd name="connsiteX314" fmla="*/ 1082705 w 1157563"/>
                <a:gd name="connsiteY314" fmla="*/ 194262 h 876126"/>
                <a:gd name="connsiteX315" fmla="*/ 1086209 w 1157563"/>
                <a:gd name="connsiteY315" fmla="*/ 166189 h 876126"/>
                <a:gd name="connsiteX316" fmla="*/ 1084896 w 1157563"/>
                <a:gd name="connsiteY316" fmla="*/ 168114 h 876126"/>
                <a:gd name="connsiteX317" fmla="*/ 1088014 w 1157563"/>
                <a:gd name="connsiteY317" fmla="*/ 171534 h 876126"/>
                <a:gd name="connsiteX318" fmla="*/ 1080782 w 1157563"/>
                <a:gd name="connsiteY318" fmla="*/ 172863 h 876126"/>
                <a:gd name="connsiteX319" fmla="*/ 1079376 w 1157563"/>
                <a:gd name="connsiteY319" fmla="*/ 170763 h 876126"/>
                <a:gd name="connsiteX320" fmla="*/ 549398 w 1157563"/>
                <a:gd name="connsiteY320" fmla="*/ 160554 h 876126"/>
                <a:gd name="connsiteX321" fmla="*/ 559124 w 1157563"/>
                <a:gd name="connsiteY321" fmla="*/ 171497 h 876126"/>
                <a:gd name="connsiteX322" fmla="*/ 586505 w 1157563"/>
                <a:gd name="connsiteY322" fmla="*/ 222977 h 876126"/>
                <a:gd name="connsiteX323" fmla="*/ 589559 w 1157563"/>
                <a:gd name="connsiteY323" fmla="*/ 239833 h 876126"/>
                <a:gd name="connsiteX324" fmla="*/ 522491 w 1157563"/>
                <a:gd name="connsiteY324" fmla="*/ 280657 h 876126"/>
                <a:gd name="connsiteX325" fmla="*/ 501708 w 1157563"/>
                <a:gd name="connsiteY325" fmla="*/ 244327 h 876126"/>
                <a:gd name="connsiteX326" fmla="*/ 482099 w 1157563"/>
                <a:gd name="connsiteY326" fmla="*/ 230136 h 876126"/>
                <a:gd name="connsiteX327" fmla="*/ 487422 w 1157563"/>
                <a:gd name="connsiteY327" fmla="*/ 212409 h 876126"/>
                <a:gd name="connsiteX328" fmla="*/ 504904 w 1157563"/>
                <a:gd name="connsiteY328" fmla="*/ 212848 h 876126"/>
                <a:gd name="connsiteX329" fmla="*/ 530132 w 1157563"/>
                <a:gd name="connsiteY329" fmla="*/ 238453 h 876126"/>
                <a:gd name="connsiteX330" fmla="*/ 534322 w 1157563"/>
                <a:gd name="connsiteY330" fmla="*/ 235649 h 876126"/>
                <a:gd name="connsiteX331" fmla="*/ 522149 w 1157563"/>
                <a:gd name="connsiteY331" fmla="*/ 211422 h 876126"/>
                <a:gd name="connsiteX332" fmla="*/ 527907 w 1157563"/>
                <a:gd name="connsiteY332" fmla="*/ 179240 h 876126"/>
                <a:gd name="connsiteX333" fmla="*/ 537439 w 1157563"/>
                <a:gd name="connsiteY333" fmla="*/ 167800 h 876126"/>
                <a:gd name="connsiteX334" fmla="*/ 549398 w 1157563"/>
                <a:gd name="connsiteY334" fmla="*/ 160554 h 876126"/>
                <a:gd name="connsiteX335" fmla="*/ 988641 w 1157563"/>
                <a:gd name="connsiteY335" fmla="*/ 124190 h 876126"/>
                <a:gd name="connsiteX336" fmla="*/ 999532 w 1157563"/>
                <a:gd name="connsiteY336" fmla="*/ 126529 h 876126"/>
                <a:gd name="connsiteX337" fmla="*/ 1040976 w 1157563"/>
                <a:gd name="connsiteY337" fmla="*/ 152420 h 876126"/>
                <a:gd name="connsiteX338" fmla="*/ 1048375 w 1157563"/>
                <a:gd name="connsiteY338" fmla="*/ 191992 h 876126"/>
                <a:gd name="connsiteX339" fmla="*/ 1048562 w 1157563"/>
                <a:gd name="connsiteY339" fmla="*/ 228297 h 876126"/>
                <a:gd name="connsiteX340" fmla="*/ 1034233 w 1157563"/>
                <a:gd name="connsiteY340" fmla="*/ 239912 h 876126"/>
                <a:gd name="connsiteX341" fmla="*/ 967071 w 1157563"/>
                <a:gd name="connsiteY341" fmla="*/ 222128 h 876126"/>
                <a:gd name="connsiteX342" fmla="*/ 956328 w 1157563"/>
                <a:gd name="connsiteY342" fmla="*/ 209080 h 876126"/>
                <a:gd name="connsiteX343" fmla="*/ 960746 w 1157563"/>
                <a:gd name="connsiteY343" fmla="*/ 177374 h 876126"/>
                <a:gd name="connsiteX344" fmla="*/ 968512 w 1157563"/>
                <a:gd name="connsiteY344" fmla="*/ 168114 h 876126"/>
                <a:gd name="connsiteX345" fmla="*/ 962933 w 1157563"/>
                <a:gd name="connsiteY345" fmla="*/ 161677 h 876126"/>
                <a:gd name="connsiteX346" fmla="*/ 965503 w 1157563"/>
                <a:gd name="connsiteY346" fmla="*/ 143235 h 876126"/>
                <a:gd name="connsiteX347" fmla="*/ 988641 w 1157563"/>
                <a:gd name="connsiteY347" fmla="*/ 124190 h 876126"/>
                <a:gd name="connsiteX348" fmla="*/ 789314 w 1157563"/>
                <a:gd name="connsiteY348" fmla="*/ 102282 h 876126"/>
                <a:gd name="connsiteX349" fmla="*/ 797360 w 1157563"/>
                <a:gd name="connsiteY349" fmla="*/ 113345 h 876126"/>
                <a:gd name="connsiteX350" fmla="*/ 786700 w 1157563"/>
                <a:gd name="connsiteY350" fmla="*/ 119834 h 876126"/>
                <a:gd name="connsiteX351" fmla="*/ 786269 w 1157563"/>
                <a:gd name="connsiteY351" fmla="*/ 119570 h 876126"/>
                <a:gd name="connsiteX352" fmla="*/ 782768 w 1157563"/>
                <a:gd name="connsiteY352" fmla="*/ 122227 h 876126"/>
                <a:gd name="connsiteX353" fmla="*/ 739853 w 1157563"/>
                <a:gd name="connsiteY353" fmla="*/ 148350 h 876126"/>
                <a:gd name="connsiteX354" fmla="*/ 735728 w 1157563"/>
                <a:gd name="connsiteY354" fmla="*/ 133256 h 876126"/>
                <a:gd name="connsiteX355" fmla="*/ 766936 w 1157563"/>
                <a:gd name="connsiteY355" fmla="*/ 131503 h 876126"/>
                <a:gd name="connsiteX356" fmla="*/ 746681 w 1157563"/>
                <a:gd name="connsiteY356" fmla="*/ 108802 h 876126"/>
                <a:gd name="connsiteX357" fmla="*/ 767175 w 1157563"/>
                <a:gd name="connsiteY357" fmla="*/ 109185 h 876126"/>
                <a:gd name="connsiteX358" fmla="*/ 772997 w 1157563"/>
                <a:gd name="connsiteY358" fmla="*/ 110324 h 876126"/>
                <a:gd name="connsiteX359" fmla="*/ 1039702 w 1157563"/>
                <a:gd name="connsiteY359" fmla="*/ 99589 h 876126"/>
                <a:gd name="connsiteX360" fmla="*/ 1028847 w 1157563"/>
                <a:gd name="connsiteY360" fmla="*/ 119975 h 876126"/>
                <a:gd name="connsiteX361" fmla="*/ 1022990 w 1157563"/>
                <a:gd name="connsiteY361" fmla="*/ 118849 h 876126"/>
                <a:gd name="connsiteX362" fmla="*/ 1021881 w 1157563"/>
                <a:gd name="connsiteY362" fmla="*/ 100417 h 876126"/>
                <a:gd name="connsiteX363" fmla="*/ 1039702 w 1157563"/>
                <a:gd name="connsiteY363" fmla="*/ 99589 h 876126"/>
                <a:gd name="connsiteX364" fmla="*/ 671950 w 1157563"/>
                <a:gd name="connsiteY364" fmla="*/ 87758 h 876126"/>
                <a:gd name="connsiteX365" fmla="*/ 670876 w 1157563"/>
                <a:gd name="connsiteY365" fmla="*/ 120832 h 876126"/>
                <a:gd name="connsiteX366" fmla="*/ 699116 w 1157563"/>
                <a:gd name="connsiteY366" fmla="*/ 149451 h 876126"/>
                <a:gd name="connsiteX367" fmla="*/ 674527 w 1157563"/>
                <a:gd name="connsiteY367" fmla="*/ 179054 h 876126"/>
                <a:gd name="connsiteX368" fmla="*/ 658906 w 1157563"/>
                <a:gd name="connsiteY368" fmla="*/ 169288 h 876126"/>
                <a:gd name="connsiteX369" fmla="*/ 660290 w 1157563"/>
                <a:gd name="connsiteY369" fmla="*/ 196780 h 876126"/>
                <a:gd name="connsiteX370" fmla="*/ 628681 w 1157563"/>
                <a:gd name="connsiteY370" fmla="*/ 216019 h 876126"/>
                <a:gd name="connsiteX371" fmla="*/ 627731 w 1157563"/>
                <a:gd name="connsiteY371" fmla="*/ 216190 h 876126"/>
                <a:gd name="connsiteX372" fmla="*/ 611957 w 1157563"/>
                <a:gd name="connsiteY372" fmla="*/ 192625 h 876126"/>
                <a:gd name="connsiteX373" fmla="*/ 578306 w 1157563"/>
                <a:gd name="connsiteY373" fmla="*/ 142351 h 876126"/>
                <a:gd name="connsiteX374" fmla="*/ 612923 w 1157563"/>
                <a:gd name="connsiteY374" fmla="*/ 120191 h 876126"/>
                <a:gd name="connsiteX375" fmla="*/ 628059 w 1157563"/>
                <a:gd name="connsiteY375" fmla="*/ 123203 h 876126"/>
                <a:gd name="connsiteX376" fmla="*/ 657463 w 1157563"/>
                <a:gd name="connsiteY376" fmla="*/ 152054 h 876126"/>
                <a:gd name="connsiteX377" fmla="*/ 642219 w 1157563"/>
                <a:gd name="connsiteY377" fmla="*/ 109681 h 876126"/>
                <a:gd name="connsiteX378" fmla="*/ 643104 w 1157563"/>
                <a:gd name="connsiteY378" fmla="*/ 92911 h 876126"/>
                <a:gd name="connsiteX379" fmla="*/ 660323 w 1157563"/>
                <a:gd name="connsiteY379" fmla="*/ 91496 h 876126"/>
                <a:gd name="connsiteX380" fmla="*/ 671950 w 1157563"/>
                <a:gd name="connsiteY380" fmla="*/ 87758 h 876126"/>
                <a:gd name="connsiteX381" fmla="*/ 1112660 w 1157563"/>
                <a:gd name="connsiteY381" fmla="*/ 86523 h 876126"/>
                <a:gd name="connsiteX382" fmla="*/ 1117663 w 1157563"/>
                <a:gd name="connsiteY382" fmla="*/ 88369 h 876126"/>
                <a:gd name="connsiteX383" fmla="*/ 1130224 w 1157563"/>
                <a:gd name="connsiteY383" fmla="*/ 101633 h 876126"/>
                <a:gd name="connsiteX384" fmla="*/ 1115000 w 1157563"/>
                <a:gd name="connsiteY384" fmla="*/ 123962 h 876126"/>
                <a:gd name="connsiteX385" fmla="*/ 1095884 w 1157563"/>
                <a:gd name="connsiteY385" fmla="*/ 135385 h 876126"/>
                <a:gd name="connsiteX386" fmla="*/ 1099407 w 1157563"/>
                <a:gd name="connsiteY386" fmla="*/ 142150 h 876126"/>
                <a:gd name="connsiteX387" fmla="*/ 1104483 w 1157563"/>
                <a:gd name="connsiteY387" fmla="*/ 139388 h 876126"/>
                <a:gd name="connsiteX388" fmla="*/ 1099264 w 1157563"/>
                <a:gd name="connsiteY388" fmla="*/ 147041 h 876126"/>
                <a:gd name="connsiteX389" fmla="*/ 1087107 w 1157563"/>
                <a:gd name="connsiteY389" fmla="*/ 143287 h 876126"/>
                <a:gd name="connsiteX390" fmla="*/ 1082980 w 1157563"/>
                <a:gd name="connsiteY390" fmla="*/ 152131 h 876126"/>
                <a:gd name="connsiteX391" fmla="*/ 1068527 w 1157563"/>
                <a:gd name="connsiteY391" fmla="*/ 142546 h 876126"/>
                <a:gd name="connsiteX392" fmla="*/ 1075447 w 1157563"/>
                <a:gd name="connsiteY392" fmla="*/ 134873 h 876126"/>
                <a:gd name="connsiteX393" fmla="*/ 1057128 w 1157563"/>
                <a:gd name="connsiteY393" fmla="*/ 139025 h 876126"/>
                <a:gd name="connsiteX394" fmla="*/ 1054317 w 1157563"/>
                <a:gd name="connsiteY394" fmla="*/ 134826 h 876126"/>
                <a:gd name="connsiteX395" fmla="*/ 1107670 w 1157563"/>
                <a:gd name="connsiteY395" fmla="*/ 86949 h 876126"/>
                <a:gd name="connsiteX396" fmla="*/ 1112660 w 1157563"/>
                <a:gd name="connsiteY396" fmla="*/ 86523 h 876126"/>
                <a:gd name="connsiteX397" fmla="*/ 1065998 w 1157563"/>
                <a:gd name="connsiteY397" fmla="*/ 44220 h 876126"/>
                <a:gd name="connsiteX398" fmla="*/ 1061134 w 1157563"/>
                <a:gd name="connsiteY398" fmla="*/ 59545 h 876126"/>
                <a:gd name="connsiteX399" fmla="*/ 1079244 w 1157563"/>
                <a:gd name="connsiteY399" fmla="*/ 59492 h 876126"/>
                <a:gd name="connsiteX400" fmla="*/ 1077865 w 1157563"/>
                <a:gd name="connsiteY400" fmla="*/ 75503 h 876126"/>
                <a:gd name="connsiteX401" fmla="*/ 1028655 w 1157563"/>
                <a:gd name="connsiteY401" fmla="*/ 89331 h 876126"/>
                <a:gd name="connsiteX402" fmla="*/ 1019826 w 1157563"/>
                <a:gd name="connsiteY402" fmla="*/ 82166 h 876126"/>
                <a:gd name="connsiteX403" fmla="*/ 1002885 w 1157563"/>
                <a:gd name="connsiteY403" fmla="*/ 91493 h 876126"/>
                <a:gd name="connsiteX404" fmla="*/ 1005184 w 1157563"/>
                <a:gd name="connsiteY404" fmla="*/ 64810 h 876126"/>
                <a:gd name="connsiteX405" fmla="*/ 1032128 w 1157563"/>
                <a:gd name="connsiteY405" fmla="*/ 77955 h 876126"/>
                <a:gd name="connsiteX406" fmla="*/ 1019334 w 1157563"/>
                <a:gd name="connsiteY406" fmla="*/ 48299 h 876126"/>
                <a:gd name="connsiteX407" fmla="*/ 1022583 w 1157563"/>
                <a:gd name="connsiteY407" fmla="*/ 47129 h 876126"/>
                <a:gd name="connsiteX408" fmla="*/ 1036533 w 1157563"/>
                <a:gd name="connsiteY408" fmla="*/ 70982 h 876126"/>
                <a:gd name="connsiteX409" fmla="*/ 1065998 w 1157563"/>
                <a:gd name="connsiteY409" fmla="*/ 44220 h 876126"/>
                <a:gd name="connsiteX410" fmla="*/ 746821 w 1157563"/>
                <a:gd name="connsiteY410" fmla="*/ 43854 h 876126"/>
                <a:gd name="connsiteX411" fmla="*/ 763752 w 1157563"/>
                <a:gd name="connsiteY411" fmla="*/ 67135 h 876126"/>
                <a:gd name="connsiteX412" fmla="*/ 765694 w 1157563"/>
                <a:gd name="connsiteY412" fmla="*/ 81723 h 876126"/>
                <a:gd name="connsiteX413" fmla="*/ 720523 w 1157563"/>
                <a:gd name="connsiteY413" fmla="*/ 78782 h 876126"/>
                <a:gd name="connsiteX414" fmla="*/ 709612 w 1157563"/>
                <a:gd name="connsiteY414" fmla="*/ 66984 h 876126"/>
                <a:gd name="connsiteX415" fmla="*/ 718619 w 1157563"/>
                <a:gd name="connsiteY415" fmla="*/ 54923 h 876126"/>
                <a:gd name="connsiteX416" fmla="*/ 721859 w 1157563"/>
                <a:gd name="connsiteY416" fmla="*/ 53760 h 876126"/>
                <a:gd name="connsiteX417" fmla="*/ 742911 w 1157563"/>
                <a:gd name="connsiteY417" fmla="*/ 44098 h 876126"/>
                <a:gd name="connsiteX418" fmla="*/ 1005546 w 1157563"/>
                <a:gd name="connsiteY418" fmla="*/ 16262 h 876126"/>
                <a:gd name="connsiteX419" fmla="*/ 1012337 w 1157563"/>
                <a:gd name="connsiteY419" fmla="*/ 41526 h 876126"/>
                <a:gd name="connsiteX420" fmla="*/ 1009482 w 1157563"/>
                <a:gd name="connsiteY420" fmla="*/ 62966 h 876126"/>
                <a:gd name="connsiteX421" fmla="*/ 995256 w 1157563"/>
                <a:gd name="connsiteY421" fmla="*/ 44736 h 876126"/>
                <a:gd name="connsiteX422" fmla="*/ 1005546 w 1157563"/>
                <a:gd name="connsiteY422" fmla="*/ 16262 h 876126"/>
                <a:gd name="connsiteX423" fmla="*/ 955679 w 1157563"/>
                <a:gd name="connsiteY423" fmla="*/ 385 h 876126"/>
                <a:gd name="connsiteX424" fmla="*/ 976272 w 1157563"/>
                <a:gd name="connsiteY424" fmla="*/ 13046 h 876126"/>
                <a:gd name="connsiteX425" fmla="*/ 949638 w 1157563"/>
                <a:gd name="connsiteY425" fmla="*/ 50199 h 876126"/>
                <a:gd name="connsiteX426" fmla="*/ 944520 w 1157563"/>
                <a:gd name="connsiteY426" fmla="*/ 98376 h 876126"/>
                <a:gd name="connsiteX427" fmla="*/ 916288 w 1157563"/>
                <a:gd name="connsiteY427" fmla="*/ 96931 h 876126"/>
                <a:gd name="connsiteX428" fmla="*/ 909166 w 1157563"/>
                <a:gd name="connsiteY428" fmla="*/ 99638 h 876126"/>
                <a:gd name="connsiteX429" fmla="*/ 859686 w 1157563"/>
                <a:gd name="connsiteY429" fmla="*/ 42544 h 876126"/>
                <a:gd name="connsiteX430" fmla="*/ 855019 w 1157563"/>
                <a:gd name="connsiteY430" fmla="*/ 21994 h 876126"/>
                <a:gd name="connsiteX431" fmla="*/ 861264 w 1157563"/>
                <a:gd name="connsiteY431" fmla="*/ 11712 h 876126"/>
                <a:gd name="connsiteX432" fmla="*/ 912300 w 1157563"/>
                <a:gd name="connsiteY432" fmla="*/ 1961 h 876126"/>
                <a:gd name="connsiteX433" fmla="*/ 922423 w 1157563"/>
                <a:gd name="connsiteY433" fmla="*/ 65363 h 876126"/>
                <a:gd name="connsiteX434" fmla="*/ 943768 w 1157563"/>
                <a:gd name="connsiteY434" fmla="*/ 42939 h 876126"/>
                <a:gd name="connsiteX435" fmla="*/ 926208 w 1157563"/>
                <a:gd name="connsiteY435" fmla="*/ 30283 h 876126"/>
                <a:gd name="connsiteX436" fmla="*/ 955679 w 1157563"/>
                <a:gd name="connsiteY436" fmla="*/ 385 h 876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</a:cxnLst>
              <a:rect l="l" t="t" r="r" b="b"/>
              <a:pathLst>
                <a:path w="1157563" h="876126">
                  <a:moveTo>
                    <a:pt x="166791" y="755662"/>
                  </a:moveTo>
                  <a:cubicBezTo>
                    <a:pt x="172848" y="755666"/>
                    <a:pt x="182417" y="759407"/>
                    <a:pt x="186169" y="765013"/>
                  </a:cubicBezTo>
                  <a:cubicBezTo>
                    <a:pt x="201646" y="788135"/>
                    <a:pt x="216198" y="812890"/>
                    <a:pt x="229584" y="837412"/>
                  </a:cubicBezTo>
                  <a:cubicBezTo>
                    <a:pt x="232868" y="842317"/>
                    <a:pt x="229181" y="851886"/>
                    <a:pt x="225482" y="858421"/>
                  </a:cubicBezTo>
                  <a:cubicBezTo>
                    <a:pt x="222935" y="862155"/>
                    <a:pt x="217119" y="864019"/>
                    <a:pt x="211771" y="866584"/>
                  </a:cubicBezTo>
                  <a:cubicBezTo>
                    <a:pt x="192940" y="876144"/>
                    <a:pt x="188974" y="874741"/>
                    <a:pt x="180036" y="855358"/>
                  </a:cubicBezTo>
                  <a:cubicBezTo>
                    <a:pt x="178857" y="852089"/>
                    <a:pt x="177450" y="849987"/>
                    <a:pt x="174395" y="843915"/>
                  </a:cubicBezTo>
                  <a:cubicBezTo>
                    <a:pt x="169784" y="855119"/>
                    <a:pt x="167022" y="863055"/>
                    <a:pt x="162652" y="876126"/>
                  </a:cubicBezTo>
                  <a:cubicBezTo>
                    <a:pt x="148648" y="870281"/>
                    <a:pt x="133478" y="864201"/>
                    <a:pt x="119474" y="858357"/>
                  </a:cubicBezTo>
                  <a:cubicBezTo>
                    <a:pt x="129367" y="829413"/>
                    <a:pt x="139019" y="798602"/>
                    <a:pt x="151002" y="768259"/>
                  </a:cubicBezTo>
                  <a:cubicBezTo>
                    <a:pt x="153308" y="762658"/>
                    <a:pt x="161202" y="756359"/>
                    <a:pt x="166791" y="755662"/>
                  </a:cubicBezTo>
                  <a:close/>
                  <a:moveTo>
                    <a:pt x="307732" y="754658"/>
                  </a:moveTo>
                  <a:cubicBezTo>
                    <a:pt x="323789" y="752309"/>
                    <a:pt x="340638" y="755283"/>
                    <a:pt x="353395" y="764560"/>
                  </a:cubicBezTo>
                  <a:cubicBezTo>
                    <a:pt x="357610" y="767846"/>
                    <a:pt x="362316" y="774876"/>
                    <a:pt x="362111" y="779086"/>
                  </a:cubicBezTo>
                  <a:cubicBezTo>
                    <a:pt x="360515" y="784226"/>
                    <a:pt x="355665" y="790526"/>
                    <a:pt x="350325" y="793082"/>
                  </a:cubicBezTo>
                  <a:cubicBezTo>
                    <a:pt x="335471" y="800989"/>
                    <a:pt x="320801" y="801647"/>
                    <a:pt x="307686" y="791083"/>
                  </a:cubicBezTo>
                  <a:cubicBezTo>
                    <a:pt x="307256" y="796461"/>
                    <a:pt x="305660" y="801601"/>
                    <a:pt x="306397" y="807217"/>
                  </a:cubicBezTo>
                  <a:cubicBezTo>
                    <a:pt x="306192" y="811426"/>
                    <a:pt x="309015" y="815644"/>
                    <a:pt x="312575" y="825477"/>
                  </a:cubicBezTo>
                  <a:cubicBezTo>
                    <a:pt x="300462" y="825440"/>
                    <a:pt x="286508" y="828673"/>
                    <a:pt x="278324" y="823971"/>
                  </a:cubicBezTo>
                  <a:cubicBezTo>
                    <a:pt x="268503" y="818328"/>
                    <a:pt x="263286" y="804514"/>
                    <a:pt x="257169" y="795375"/>
                  </a:cubicBezTo>
                  <a:cubicBezTo>
                    <a:pt x="260852" y="788838"/>
                    <a:pt x="262673" y="782529"/>
                    <a:pt x="266827" y="776694"/>
                  </a:cubicBezTo>
                  <a:cubicBezTo>
                    <a:pt x="276412" y="764679"/>
                    <a:pt x="291676" y="757007"/>
                    <a:pt x="307732" y="754658"/>
                  </a:cubicBezTo>
                  <a:close/>
                  <a:moveTo>
                    <a:pt x="253446" y="724829"/>
                  </a:moveTo>
                  <a:cubicBezTo>
                    <a:pt x="249961" y="730220"/>
                    <a:pt x="247876" y="734674"/>
                    <a:pt x="243463" y="741705"/>
                  </a:cubicBezTo>
                  <a:cubicBezTo>
                    <a:pt x="250932" y="737725"/>
                    <a:pt x="254202" y="736555"/>
                    <a:pt x="260272" y="733512"/>
                  </a:cubicBezTo>
                  <a:cubicBezTo>
                    <a:pt x="257729" y="740311"/>
                    <a:pt x="256815" y="745000"/>
                    <a:pt x="254743" y="752503"/>
                  </a:cubicBezTo>
                  <a:cubicBezTo>
                    <a:pt x="267112" y="745244"/>
                    <a:pt x="278780" y="738453"/>
                    <a:pt x="289748" y="732131"/>
                  </a:cubicBezTo>
                  <a:cubicBezTo>
                    <a:pt x="290461" y="734711"/>
                    <a:pt x="291404" y="736119"/>
                    <a:pt x="292118" y="738700"/>
                  </a:cubicBezTo>
                  <a:cubicBezTo>
                    <a:pt x="274380" y="748534"/>
                    <a:pt x="256414" y="759540"/>
                    <a:pt x="238448" y="770547"/>
                  </a:cubicBezTo>
                  <a:cubicBezTo>
                    <a:pt x="233078" y="773122"/>
                    <a:pt x="195078" y="752685"/>
                    <a:pt x="186838" y="741890"/>
                  </a:cubicBezTo>
                  <a:cubicBezTo>
                    <a:pt x="196650" y="738381"/>
                    <a:pt x="205290" y="734636"/>
                    <a:pt x="215102" y="731127"/>
                  </a:cubicBezTo>
                  <a:cubicBezTo>
                    <a:pt x="216758" y="735115"/>
                    <a:pt x="218414" y="739103"/>
                    <a:pt x="220070" y="743092"/>
                  </a:cubicBezTo>
                  <a:cubicBezTo>
                    <a:pt x="220070" y="743092"/>
                    <a:pt x="221241" y="743327"/>
                    <a:pt x="221941" y="742859"/>
                  </a:cubicBezTo>
                  <a:cubicBezTo>
                    <a:pt x="222156" y="738638"/>
                    <a:pt x="222370" y="734416"/>
                    <a:pt x="222342" y="728319"/>
                  </a:cubicBezTo>
                  <a:cubicBezTo>
                    <a:pt x="230997" y="727623"/>
                    <a:pt x="239651" y="726927"/>
                    <a:pt x="253446" y="724829"/>
                  </a:cubicBezTo>
                  <a:close/>
                  <a:moveTo>
                    <a:pt x="108053" y="715423"/>
                  </a:moveTo>
                  <a:cubicBezTo>
                    <a:pt x="112631" y="716044"/>
                    <a:pt x="116841" y="718564"/>
                    <a:pt x="120836" y="724531"/>
                  </a:cubicBezTo>
                  <a:cubicBezTo>
                    <a:pt x="127658" y="736232"/>
                    <a:pt x="140299" y="746070"/>
                    <a:pt x="128726" y="761950"/>
                  </a:cubicBezTo>
                  <a:cubicBezTo>
                    <a:pt x="114155" y="783904"/>
                    <a:pt x="98886" y="806324"/>
                    <a:pt x="84784" y="828980"/>
                  </a:cubicBezTo>
                  <a:cubicBezTo>
                    <a:pt x="76696" y="842527"/>
                    <a:pt x="62466" y="840868"/>
                    <a:pt x="52888" y="837113"/>
                  </a:cubicBezTo>
                  <a:cubicBezTo>
                    <a:pt x="46114" y="834531"/>
                    <a:pt x="40458" y="823067"/>
                    <a:pt x="37849" y="814646"/>
                  </a:cubicBezTo>
                  <a:cubicBezTo>
                    <a:pt x="32162" y="797103"/>
                    <a:pt x="28338" y="779329"/>
                    <a:pt x="23348" y="761320"/>
                  </a:cubicBezTo>
                  <a:cubicBezTo>
                    <a:pt x="22149" y="755005"/>
                    <a:pt x="22814" y="748460"/>
                    <a:pt x="22312" y="741680"/>
                  </a:cubicBezTo>
                  <a:cubicBezTo>
                    <a:pt x="46283" y="733768"/>
                    <a:pt x="69556" y="726323"/>
                    <a:pt x="93057" y="717709"/>
                  </a:cubicBezTo>
                  <a:cubicBezTo>
                    <a:pt x="98527" y="716081"/>
                    <a:pt x="103475" y="714803"/>
                    <a:pt x="108053" y="715423"/>
                  </a:cubicBezTo>
                  <a:close/>
                  <a:moveTo>
                    <a:pt x="412423" y="664184"/>
                  </a:moveTo>
                  <a:cubicBezTo>
                    <a:pt x="415771" y="664475"/>
                    <a:pt x="419210" y="665465"/>
                    <a:pt x="421659" y="666863"/>
                  </a:cubicBezTo>
                  <a:cubicBezTo>
                    <a:pt x="434497" y="675488"/>
                    <a:pt x="446409" y="685746"/>
                    <a:pt x="458320" y="696003"/>
                  </a:cubicBezTo>
                  <a:cubicBezTo>
                    <a:pt x="460890" y="698334"/>
                    <a:pt x="460922" y="707428"/>
                    <a:pt x="458831" y="708827"/>
                  </a:cubicBezTo>
                  <a:cubicBezTo>
                    <a:pt x="447462" y="720489"/>
                    <a:pt x="428602" y="720959"/>
                    <a:pt x="413206" y="713034"/>
                  </a:cubicBezTo>
                  <a:cubicBezTo>
                    <a:pt x="408306" y="710237"/>
                    <a:pt x="403177" y="708606"/>
                    <a:pt x="395729" y="709540"/>
                  </a:cubicBezTo>
                  <a:cubicBezTo>
                    <a:pt x="398538" y="713737"/>
                    <a:pt x="402512" y="718166"/>
                    <a:pt x="403928" y="723296"/>
                  </a:cubicBezTo>
                  <a:cubicBezTo>
                    <a:pt x="406508" y="728659"/>
                    <a:pt x="408641" y="739384"/>
                    <a:pt x="407248" y="740317"/>
                  </a:cubicBezTo>
                  <a:cubicBezTo>
                    <a:pt x="399810" y="744283"/>
                    <a:pt x="395203" y="758508"/>
                    <a:pt x="381897" y="749183"/>
                  </a:cubicBezTo>
                  <a:cubicBezTo>
                    <a:pt x="364389" y="736595"/>
                    <a:pt x="345486" y="724940"/>
                    <a:pt x="324482" y="711654"/>
                  </a:cubicBezTo>
                  <a:cubicBezTo>
                    <a:pt x="353296" y="694393"/>
                    <a:pt x="378157" y="678764"/>
                    <a:pt x="403725" y="665701"/>
                  </a:cubicBezTo>
                  <a:cubicBezTo>
                    <a:pt x="405816" y="664301"/>
                    <a:pt x="409074" y="663893"/>
                    <a:pt x="412423" y="664184"/>
                  </a:cubicBezTo>
                  <a:close/>
                  <a:moveTo>
                    <a:pt x="195403" y="623128"/>
                  </a:moveTo>
                  <a:cubicBezTo>
                    <a:pt x="206788" y="632617"/>
                    <a:pt x="216548" y="641181"/>
                    <a:pt x="229094" y="650899"/>
                  </a:cubicBezTo>
                  <a:lnTo>
                    <a:pt x="204358" y="649724"/>
                  </a:lnTo>
                  <a:lnTo>
                    <a:pt x="199384" y="645624"/>
                  </a:lnTo>
                  <a:cubicBezTo>
                    <a:pt x="199154" y="646785"/>
                    <a:pt x="200085" y="648175"/>
                    <a:pt x="201015" y="649565"/>
                  </a:cubicBezTo>
                  <a:lnTo>
                    <a:pt x="204358" y="649724"/>
                  </a:lnTo>
                  <a:lnTo>
                    <a:pt x="219600" y="662287"/>
                  </a:lnTo>
                  <a:cubicBezTo>
                    <a:pt x="218674" y="663912"/>
                    <a:pt x="218444" y="665073"/>
                    <a:pt x="217519" y="666699"/>
                  </a:cubicBezTo>
                  <a:cubicBezTo>
                    <a:pt x="209389" y="662076"/>
                    <a:pt x="201726" y="658148"/>
                    <a:pt x="194062" y="654219"/>
                  </a:cubicBezTo>
                  <a:cubicBezTo>
                    <a:pt x="192671" y="655151"/>
                    <a:pt x="191746" y="656776"/>
                    <a:pt x="190355" y="657707"/>
                  </a:cubicBezTo>
                  <a:cubicBezTo>
                    <a:pt x="193376" y="660717"/>
                    <a:pt x="195933" y="663032"/>
                    <a:pt x="197794" y="665812"/>
                  </a:cubicBezTo>
                  <a:cubicBezTo>
                    <a:pt x="200350" y="668127"/>
                    <a:pt x="202676" y="671602"/>
                    <a:pt x="204307" y="675542"/>
                  </a:cubicBezTo>
                  <a:cubicBezTo>
                    <a:pt x="204772" y="676238"/>
                    <a:pt x="199675" y="680656"/>
                    <a:pt x="199209" y="679961"/>
                  </a:cubicBezTo>
                  <a:cubicBezTo>
                    <a:pt x="195958" y="678112"/>
                    <a:pt x="192936" y="675102"/>
                    <a:pt x="189685" y="673252"/>
                  </a:cubicBezTo>
                  <a:cubicBezTo>
                    <a:pt x="187128" y="670938"/>
                    <a:pt x="185732" y="668853"/>
                    <a:pt x="183176" y="666538"/>
                  </a:cubicBezTo>
                  <a:cubicBezTo>
                    <a:pt x="188304" y="680216"/>
                    <a:pt x="193196" y="692038"/>
                    <a:pt x="198089" y="703860"/>
                  </a:cubicBezTo>
                  <a:cubicBezTo>
                    <a:pt x="196233" y="704096"/>
                    <a:pt x="194842" y="705027"/>
                    <a:pt x="194146" y="705492"/>
                  </a:cubicBezTo>
                  <a:cubicBezTo>
                    <a:pt x="189955" y="696221"/>
                    <a:pt x="186228" y="687644"/>
                    <a:pt x="181340" y="678838"/>
                  </a:cubicBezTo>
                  <a:cubicBezTo>
                    <a:pt x="180645" y="679303"/>
                    <a:pt x="178789" y="679539"/>
                    <a:pt x="177398" y="680470"/>
                  </a:cubicBezTo>
                  <a:cubicBezTo>
                    <a:pt x="179034" y="687427"/>
                    <a:pt x="180205" y="693688"/>
                    <a:pt x="181380" y="702966"/>
                  </a:cubicBezTo>
                  <a:cubicBezTo>
                    <a:pt x="169299" y="693943"/>
                    <a:pt x="160935" y="687465"/>
                    <a:pt x="148854" y="678441"/>
                  </a:cubicBezTo>
                  <a:cubicBezTo>
                    <a:pt x="164602" y="659848"/>
                    <a:pt x="180350" y="641256"/>
                    <a:pt x="195403" y="623128"/>
                  </a:cubicBezTo>
                  <a:close/>
                  <a:moveTo>
                    <a:pt x="265432" y="607650"/>
                  </a:moveTo>
                  <a:cubicBezTo>
                    <a:pt x="271532" y="616763"/>
                    <a:pt x="277601" y="622852"/>
                    <a:pt x="279978" y="629382"/>
                  </a:cubicBezTo>
                  <a:cubicBezTo>
                    <a:pt x="286421" y="649431"/>
                    <a:pt x="291019" y="669701"/>
                    <a:pt x="296304" y="689510"/>
                  </a:cubicBezTo>
                  <a:cubicBezTo>
                    <a:pt x="296804" y="693235"/>
                    <a:pt x="295678" y="696020"/>
                    <a:pt x="296209" y="702770"/>
                  </a:cubicBezTo>
                  <a:cubicBezTo>
                    <a:pt x="283790" y="685706"/>
                    <a:pt x="276283" y="674489"/>
                    <a:pt x="280007" y="654740"/>
                  </a:cubicBezTo>
                  <a:cubicBezTo>
                    <a:pt x="282417" y="641960"/>
                    <a:pt x="272094" y="626538"/>
                    <a:pt x="265432" y="607650"/>
                  </a:cubicBezTo>
                  <a:close/>
                  <a:moveTo>
                    <a:pt x="342945" y="597928"/>
                  </a:moveTo>
                  <a:cubicBezTo>
                    <a:pt x="361396" y="605981"/>
                    <a:pt x="366637" y="619816"/>
                    <a:pt x="358669" y="639432"/>
                  </a:cubicBezTo>
                  <a:cubicBezTo>
                    <a:pt x="353428" y="625598"/>
                    <a:pt x="348186" y="611763"/>
                    <a:pt x="342945" y="597928"/>
                  </a:cubicBezTo>
                  <a:close/>
                  <a:moveTo>
                    <a:pt x="41645" y="587004"/>
                  </a:moveTo>
                  <a:cubicBezTo>
                    <a:pt x="61286" y="607286"/>
                    <a:pt x="80927" y="627568"/>
                    <a:pt x="99173" y="648785"/>
                  </a:cubicBezTo>
                  <a:cubicBezTo>
                    <a:pt x="102680" y="652514"/>
                    <a:pt x="101071" y="660683"/>
                    <a:pt x="100858" y="667916"/>
                  </a:cubicBezTo>
                  <a:cubicBezTo>
                    <a:pt x="103651" y="666047"/>
                    <a:pt x="105745" y="664645"/>
                    <a:pt x="107839" y="663243"/>
                  </a:cubicBezTo>
                  <a:cubicBezTo>
                    <a:pt x="109474" y="664175"/>
                    <a:pt x="110640" y="664407"/>
                    <a:pt x="112275" y="665340"/>
                  </a:cubicBezTo>
                  <a:cubicBezTo>
                    <a:pt x="109730" y="672108"/>
                    <a:pt x="106486" y="679344"/>
                    <a:pt x="103013" y="687747"/>
                  </a:cubicBezTo>
                  <a:cubicBezTo>
                    <a:pt x="102545" y="687047"/>
                    <a:pt x="103950" y="689146"/>
                    <a:pt x="106989" y="692176"/>
                  </a:cubicBezTo>
                  <a:cubicBezTo>
                    <a:pt x="70160" y="694543"/>
                    <a:pt x="35195" y="696674"/>
                    <a:pt x="0" y="699971"/>
                  </a:cubicBezTo>
                  <a:cubicBezTo>
                    <a:pt x="14123" y="665193"/>
                    <a:pt x="12138" y="622962"/>
                    <a:pt x="41645" y="587004"/>
                  </a:cubicBezTo>
                  <a:close/>
                  <a:moveTo>
                    <a:pt x="320059" y="575571"/>
                  </a:moveTo>
                  <a:cubicBezTo>
                    <a:pt x="336501" y="584872"/>
                    <a:pt x="350561" y="627244"/>
                    <a:pt x="344426" y="651658"/>
                  </a:cubicBezTo>
                  <a:cubicBezTo>
                    <a:pt x="340676" y="641476"/>
                    <a:pt x="337101" y="631938"/>
                    <a:pt x="333526" y="622782"/>
                  </a:cubicBezTo>
                  <a:lnTo>
                    <a:pt x="322889" y="596838"/>
                  </a:lnTo>
                  <a:lnTo>
                    <a:pt x="322761" y="596716"/>
                  </a:lnTo>
                  <a:lnTo>
                    <a:pt x="322677" y="596382"/>
                  </a:lnTo>
                  <a:lnTo>
                    <a:pt x="322741" y="596478"/>
                  </a:lnTo>
                  <a:lnTo>
                    <a:pt x="322624" y="596192"/>
                  </a:lnTo>
                  <a:cubicBezTo>
                    <a:pt x="322624" y="596192"/>
                    <a:pt x="323093" y="596893"/>
                    <a:pt x="323093" y="596893"/>
                  </a:cubicBezTo>
                  <a:cubicBezTo>
                    <a:pt x="321455" y="589866"/>
                    <a:pt x="320992" y="583069"/>
                    <a:pt x="320059" y="575571"/>
                  </a:cubicBezTo>
                  <a:close/>
                  <a:moveTo>
                    <a:pt x="163743" y="574709"/>
                  </a:moveTo>
                  <a:cubicBezTo>
                    <a:pt x="167790" y="588266"/>
                    <a:pt x="176741" y="604642"/>
                    <a:pt x="172862" y="615371"/>
                  </a:cubicBezTo>
                  <a:cubicBezTo>
                    <a:pt x="166248" y="634032"/>
                    <a:pt x="150768" y="648460"/>
                    <a:pt x="138557" y="664767"/>
                  </a:cubicBezTo>
                  <a:cubicBezTo>
                    <a:pt x="136229" y="664292"/>
                    <a:pt x="133900" y="663817"/>
                    <a:pt x="131571" y="663343"/>
                  </a:cubicBezTo>
                  <a:cubicBezTo>
                    <a:pt x="125890" y="648846"/>
                    <a:pt x="120208" y="634349"/>
                    <a:pt x="115690" y="620090"/>
                  </a:cubicBezTo>
                  <a:cubicBezTo>
                    <a:pt x="114975" y="617519"/>
                    <a:pt x="117037" y="613088"/>
                    <a:pt x="119344" y="610527"/>
                  </a:cubicBezTo>
                  <a:cubicBezTo>
                    <a:pt x="124409" y="603070"/>
                    <a:pt x="130637" y="595851"/>
                    <a:pt x="137111" y="590501"/>
                  </a:cubicBezTo>
                  <a:cubicBezTo>
                    <a:pt x="145668" y="583757"/>
                    <a:pt x="155410" y="580286"/>
                    <a:pt x="163743" y="574709"/>
                  </a:cubicBezTo>
                  <a:close/>
                  <a:moveTo>
                    <a:pt x="231075" y="568313"/>
                  </a:moveTo>
                  <a:cubicBezTo>
                    <a:pt x="233482" y="568350"/>
                    <a:pt x="235396" y="568590"/>
                    <a:pt x="235519" y="569522"/>
                  </a:cubicBezTo>
                  <a:cubicBezTo>
                    <a:pt x="243331" y="591679"/>
                    <a:pt x="269505" y="587344"/>
                    <a:pt x="281674" y="602528"/>
                  </a:cubicBezTo>
                  <a:cubicBezTo>
                    <a:pt x="285180" y="606267"/>
                    <a:pt x="291231" y="609317"/>
                    <a:pt x="298689" y="614468"/>
                  </a:cubicBezTo>
                  <a:cubicBezTo>
                    <a:pt x="295854" y="607236"/>
                    <a:pt x="293265" y="601870"/>
                    <a:pt x="289961" y="593939"/>
                  </a:cubicBezTo>
                  <a:cubicBezTo>
                    <a:pt x="296928" y="595361"/>
                    <a:pt x="302042" y="597009"/>
                    <a:pt x="307156" y="598657"/>
                  </a:cubicBezTo>
                  <a:cubicBezTo>
                    <a:pt x="308541" y="597730"/>
                    <a:pt x="309233" y="597267"/>
                    <a:pt x="309925" y="596803"/>
                  </a:cubicBezTo>
                  <a:cubicBezTo>
                    <a:pt x="302222" y="589789"/>
                    <a:pt x="295211" y="582310"/>
                    <a:pt x="287508" y="575295"/>
                  </a:cubicBezTo>
                  <a:cubicBezTo>
                    <a:pt x="296083" y="574626"/>
                    <a:pt x="302252" y="577850"/>
                    <a:pt x="307647" y="582353"/>
                  </a:cubicBezTo>
                  <a:lnTo>
                    <a:pt x="322761" y="596716"/>
                  </a:lnTo>
                  <a:lnTo>
                    <a:pt x="334617" y="644176"/>
                  </a:lnTo>
                  <a:cubicBezTo>
                    <a:pt x="336291" y="651170"/>
                    <a:pt x="337271" y="658628"/>
                    <a:pt x="338946" y="665622"/>
                  </a:cubicBezTo>
                  <a:cubicBezTo>
                    <a:pt x="337561" y="666549"/>
                    <a:pt x="335707" y="666775"/>
                    <a:pt x="333853" y="667002"/>
                  </a:cubicBezTo>
                  <a:cubicBezTo>
                    <a:pt x="327982" y="656732"/>
                    <a:pt x="322803" y="645998"/>
                    <a:pt x="314587" y="632226"/>
                  </a:cubicBezTo>
                  <a:cubicBezTo>
                    <a:pt x="315568" y="639684"/>
                    <a:pt x="315835" y="644576"/>
                    <a:pt x="316795" y="649006"/>
                  </a:cubicBezTo>
                  <a:cubicBezTo>
                    <a:pt x="315410" y="649933"/>
                    <a:pt x="314025" y="650859"/>
                    <a:pt x="312640" y="651786"/>
                  </a:cubicBezTo>
                  <a:cubicBezTo>
                    <a:pt x="308889" y="646183"/>
                    <a:pt x="304446" y="641043"/>
                    <a:pt x="298127" y="633101"/>
                  </a:cubicBezTo>
                  <a:cubicBezTo>
                    <a:pt x="301519" y="653145"/>
                    <a:pt x="320409" y="667886"/>
                    <a:pt x="311048" y="688352"/>
                  </a:cubicBezTo>
                  <a:cubicBezTo>
                    <a:pt x="309194" y="688578"/>
                    <a:pt x="306649" y="689268"/>
                    <a:pt x="304795" y="689495"/>
                  </a:cubicBezTo>
                  <a:cubicBezTo>
                    <a:pt x="299573" y="672705"/>
                    <a:pt x="291111" y="657069"/>
                    <a:pt x="289595" y="639826"/>
                  </a:cubicBezTo>
                  <a:cubicBezTo>
                    <a:pt x="288326" y="624447"/>
                    <a:pt x="282923" y="614878"/>
                    <a:pt x="270574" y="606915"/>
                  </a:cubicBezTo>
                  <a:cubicBezTo>
                    <a:pt x="253335" y="596140"/>
                    <a:pt x="237482" y="584437"/>
                    <a:pt x="222097" y="573435"/>
                  </a:cubicBezTo>
                  <a:cubicBezTo>
                    <a:pt x="222544" y="571108"/>
                    <a:pt x="222767" y="569943"/>
                    <a:pt x="223683" y="568316"/>
                  </a:cubicBezTo>
                  <a:cubicBezTo>
                    <a:pt x="225771" y="568440"/>
                    <a:pt x="228669" y="568275"/>
                    <a:pt x="231075" y="568313"/>
                  </a:cubicBezTo>
                  <a:close/>
                  <a:moveTo>
                    <a:pt x="294186" y="541757"/>
                  </a:moveTo>
                  <a:cubicBezTo>
                    <a:pt x="312970" y="541172"/>
                    <a:pt x="323843" y="549878"/>
                    <a:pt x="322868" y="566514"/>
                  </a:cubicBezTo>
                  <a:cubicBezTo>
                    <a:pt x="312230" y="556652"/>
                    <a:pt x="303901" y="550239"/>
                    <a:pt x="294186" y="541757"/>
                  </a:cubicBezTo>
                  <a:close/>
                  <a:moveTo>
                    <a:pt x="250204" y="530829"/>
                  </a:moveTo>
                  <a:cubicBezTo>
                    <a:pt x="266467" y="537033"/>
                    <a:pt x="278782" y="541860"/>
                    <a:pt x="290630" y="545993"/>
                  </a:cubicBezTo>
                  <a:cubicBezTo>
                    <a:pt x="292257" y="546915"/>
                    <a:pt x="294116" y="552708"/>
                    <a:pt x="293419" y="553174"/>
                  </a:cubicBezTo>
                  <a:cubicBezTo>
                    <a:pt x="289934" y="555507"/>
                    <a:pt x="285985" y="557145"/>
                    <a:pt x="281106" y="560411"/>
                  </a:cubicBezTo>
                  <a:cubicBezTo>
                    <a:pt x="281339" y="562265"/>
                    <a:pt x="282501" y="565509"/>
                    <a:pt x="282733" y="567364"/>
                  </a:cubicBezTo>
                  <a:cubicBezTo>
                    <a:pt x="272976" y="570879"/>
                    <a:pt x="265542" y="574850"/>
                    <a:pt x="256946" y="578593"/>
                  </a:cubicBezTo>
                  <a:cubicBezTo>
                    <a:pt x="255552" y="576510"/>
                    <a:pt x="254622" y="575122"/>
                    <a:pt x="253693" y="573733"/>
                  </a:cubicBezTo>
                  <a:cubicBezTo>
                    <a:pt x="259501" y="565825"/>
                    <a:pt x="265308" y="557916"/>
                    <a:pt x="271812" y="549541"/>
                  </a:cubicBezTo>
                  <a:cubicBezTo>
                    <a:pt x="266236" y="544225"/>
                    <a:pt x="259963" y="539376"/>
                    <a:pt x="250204" y="530829"/>
                  </a:cubicBezTo>
                  <a:close/>
                  <a:moveTo>
                    <a:pt x="701080" y="524163"/>
                  </a:moveTo>
                  <a:lnTo>
                    <a:pt x="705572" y="526900"/>
                  </a:lnTo>
                  <a:lnTo>
                    <a:pt x="701420" y="531051"/>
                  </a:lnTo>
                  <a:lnTo>
                    <a:pt x="698012" y="527238"/>
                  </a:lnTo>
                  <a:cubicBezTo>
                    <a:pt x="698956" y="525585"/>
                    <a:pt x="699663" y="525111"/>
                    <a:pt x="701080" y="524163"/>
                  </a:cubicBezTo>
                  <a:close/>
                  <a:moveTo>
                    <a:pt x="929848" y="486755"/>
                  </a:moveTo>
                  <a:cubicBezTo>
                    <a:pt x="931958" y="485343"/>
                    <a:pt x="937673" y="487796"/>
                    <a:pt x="941234" y="488553"/>
                  </a:cubicBezTo>
                  <a:cubicBezTo>
                    <a:pt x="940576" y="492133"/>
                    <a:pt x="941369" y="497882"/>
                    <a:pt x="939260" y="499294"/>
                  </a:cubicBezTo>
                  <a:lnTo>
                    <a:pt x="931899" y="502175"/>
                  </a:lnTo>
                  <a:lnTo>
                    <a:pt x="915722" y="501726"/>
                  </a:lnTo>
                  <a:close/>
                  <a:moveTo>
                    <a:pt x="722889" y="482653"/>
                  </a:moveTo>
                  <a:cubicBezTo>
                    <a:pt x="739771" y="486643"/>
                    <a:pt x="751493" y="488991"/>
                    <a:pt x="767904" y="492277"/>
                  </a:cubicBezTo>
                  <a:lnTo>
                    <a:pt x="762086" y="497458"/>
                  </a:lnTo>
                  <a:lnTo>
                    <a:pt x="738297" y="496797"/>
                  </a:lnTo>
                  <a:close/>
                  <a:moveTo>
                    <a:pt x="141174" y="476663"/>
                  </a:moveTo>
                  <a:cubicBezTo>
                    <a:pt x="148922" y="495833"/>
                    <a:pt x="156900" y="510790"/>
                    <a:pt x="162772" y="527156"/>
                  </a:cubicBezTo>
                  <a:cubicBezTo>
                    <a:pt x="163713" y="531601"/>
                    <a:pt x="162785" y="539326"/>
                    <a:pt x="159743" y="542377"/>
                  </a:cubicBezTo>
                  <a:cubicBezTo>
                    <a:pt x="145475" y="559031"/>
                    <a:pt x="129566" y="574754"/>
                    <a:pt x="114359" y="590008"/>
                  </a:cubicBezTo>
                  <a:cubicBezTo>
                    <a:pt x="106639" y="598220"/>
                    <a:pt x="98910" y="597304"/>
                    <a:pt x="91640" y="587962"/>
                  </a:cubicBezTo>
                  <a:cubicBezTo>
                    <a:pt x="88825" y="583757"/>
                    <a:pt x="85075" y="581193"/>
                    <a:pt x="81558" y="577458"/>
                  </a:cubicBezTo>
                  <a:cubicBezTo>
                    <a:pt x="55773" y="554124"/>
                    <a:pt x="59737" y="537262"/>
                    <a:pt x="92276" y="523601"/>
                  </a:cubicBezTo>
                  <a:cubicBezTo>
                    <a:pt x="99073" y="529200"/>
                    <a:pt x="104699" y="534567"/>
                    <a:pt x="112904" y="542269"/>
                  </a:cubicBezTo>
                  <a:cubicBezTo>
                    <a:pt x="109844" y="527064"/>
                    <a:pt x="101632" y="513279"/>
                    <a:pt x="106308" y="505075"/>
                  </a:cubicBezTo>
                  <a:cubicBezTo>
                    <a:pt x="112854" y="493589"/>
                    <a:pt x="127601" y="486763"/>
                    <a:pt x="141174" y="476663"/>
                  </a:cubicBezTo>
                  <a:close/>
                  <a:moveTo>
                    <a:pt x="847647" y="439708"/>
                  </a:moveTo>
                  <a:cubicBezTo>
                    <a:pt x="859604" y="450012"/>
                    <a:pt x="869921" y="459380"/>
                    <a:pt x="880467" y="467578"/>
                  </a:cubicBezTo>
                  <a:cubicBezTo>
                    <a:pt x="882105" y="468515"/>
                    <a:pt x="886311" y="468751"/>
                    <a:pt x="888877" y="468051"/>
                  </a:cubicBezTo>
                  <a:cubicBezTo>
                    <a:pt x="902178" y="465250"/>
                    <a:pt x="913638" y="468767"/>
                    <a:pt x="922100" y="481410"/>
                  </a:cubicBezTo>
                  <a:cubicBezTo>
                    <a:pt x="920475" y="483515"/>
                    <a:pt x="918379" y="484918"/>
                    <a:pt x="916753" y="487024"/>
                  </a:cubicBezTo>
                  <a:cubicBezTo>
                    <a:pt x="912332" y="491000"/>
                    <a:pt x="908211" y="496556"/>
                    <a:pt x="904055" y="501117"/>
                  </a:cubicBezTo>
                  <a:lnTo>
                    <a:pt x="903623" y="501389"/>
                  </a:lnTo>
                  <a:lnTo>
                    <a:pt x="824935" y="499204"/>
                  </a:lnTo>
                  <a:lnTo>
                    <a:pt x="822907" y="497969"/>
                  </a:lnTo>
                  <a:cubicBezTo>
                    <a:pt x="808842" y="486025"/>
                    <a:pt x="794547" y="475251"/>
                    <a:pt x="779784" y="463774"/>
                  </a:cubicBezTo>
                  <a:cubicBezTo>
                    <a:pt x="770877" y="456514"/>
                    <a:pt x="772020" y="450664"/>
                    <a:pt x="782513" y="446691"/>
                  </a:cubicBezTo>
                  <a:cubicBezTo>
                    <a:pt x="796271" y="441550"/>
                    <a:pt x="808887" y="442260"/>
                    <a:pt x="822240" y="451629"/>
                  </a:cubicBezTo>
                  <a:cubicBezTo>
                    <a:pt x="832786" y="459827"/>
                    <a:pt x="841654" y="457959"/>
                    <a:pt x="847647" y="439708"/>
                  </a:cubicBezTo>
                  <a:close/>
                  <a:moveTo>
                    <a:pt x="231679" y="416099"/>
                  </a:moveTo>
                  <a:cubicBezTo>
                    <a:pt x="239659" y="415949"/>
                    <a:pt x="247655" y="420728"/>
                    <a:pt x="253862" y="430756"/>
                  </a:cubicBezTo>
                  <a:cubicBezTo>
                    <a:pt x="274008" y="463871"/>
                    <a:pt x="271507" y="482768"/>
                    <a:pt x="243169" y="509840"/>
                  </a:cubicBezTo>
                  <a:cubicBezTo>
                    <a:pt x="233644" y="518242"/>
                    <a:pt x="224119" y="526644"/>
                    <a:pt x="219007" y="531079"/>
                  </a:cubicBezTo>
                  <a:cubicBezTo>
                    <a:pt x="191805" y="549287"/>
                    <a:pt x="189474" y="548821"/>
                    <a:pt x="181234" y="522932"/>
                  </a:cubicBezTo>
                  <a:cubicBezTo>
                    <a:pt x="174888" y="505906"/>
                    <a:pt x="172965" y="487944"/>
                    <a:pt x="169877" y="469751"/>
                  </a:cubicBezTo>
                  <a:cubicBezTo>
                    <a:pt x="167495" y="454122"/>
                    <a:pt x="184045" y="456214"/>
                    <a:pt x="190313" y="448980"/>
                  </a:cubicBezTo>
                  <a:cubicBezTo>
                    <a:pt x="195882" y="442213"/>
                    <a:pt x="204721" y="437310"/>
                    <a:pt x="209593" y="431009"/>
                  </a:cubicBezTo>
                  <a:cubicBezTo>
                    <a:pt x="215736" y="421325"/>
                    <a:pt x="223699" y="416248"/>
                    <a:pt x="231679" y="416099"/>
                  </a:cubicBezTo>
                  <a:close/>
                  <a:moveTo>
                    <a:pt x="656051" y="397542"/>
                  </a:moveTo>
                  <a:cubicBezTo>
                    <a:pt x="660159" y="412958"/>
                    <a:pt x="664268" y="428374"/>
                    <a:pt x="667661" y="444268"/>
                  </a:cubicBezTo>
                  <a:cubicBezTo>
                    <a:pt x="665765" y="444527"/>
                    <a:pt x="663869" y="444788"/>
                    <a:pt x="661258" y="445526"/>
                  </a:cubicBezTo>
                  <a:cubicBezTo>
                    <a:pt x="658579" y="429153"/>
                    <a:pt x="655652" y="413956"/>
                    <a:pt x="652974" y="397584"/>
                  </a:cubicBezTo>
                  <a:cubicBezTo>
                    <a:pt x="653688" y="397105"/>
                    <a:pt x="654870" y="397323"/>
                    <a:pt x="656051" y="397542"/>
                  </a:cubicBezTo>
                  <a:close/>
                  <a:moveTo>
                    <a:pt x="754313" y="375135"/>
                  </a:moveTo>
                  <a:cubicBezTo>
                    <a:pt x="760006" y="376280"/>
                    <a:pt x="764870" y="380904"/>
                    <a:pt x="772611" y="389448"/>
                  </a:cubicBezTo>
                  <a:cubicBezTo>
                    <a:pt x="778008" y="396002"/>
                    <a:pt x="785257" y="399283"/>
                    <a:pt x="792279" y="403733"/>
                  </a:cubicBezTo>
                  <a:cubicBezTo>
                    <a:pt x="802575" y="410057"/>
                    <a:pt x="803087" y="419881"/>
                    <a:pt x="793316" y="426421"/>
                  </a:cubicBezTo>
                  <a:cubicBezTo>
                    <a:pt x="782620" y="434598"/>
                    <a:pt x="757880" y="433874"/>
                    <a:pt x="746872" y="424976"/>
                  </a:cubicBezTo>
                  <a:cubicBezTo>
                    <a:pt x="739380" y="419824"/>
                    <a:pt x="732587" y="414205"/>
                    <a:pt x="726021" y="407416"/>
                  </a:cubicBezTo>
                  <a:cubicBezTo>
                    <a:pt x="712663" y="395008"/>
                    <a:pt x="713803" y="389161"/>
                    <a:pt x="731037" y="381692"/>
                  </a:cubicBezTo>
                  <a:cubicBezTo>
                    <a:pt x="742097" y="376323"/>
                    <a:pt x="748620" y="373990"/>
                    <a:pt x="754313" y="375135"/>
                  </a:cubicBezTo>
                  <a:close/>
                  <a:moveTo>
                    <a:pt x="971651" y="362689"/>
                  </a:moveTo>
                  <a:cubicBezTo>
                    <a:pt x="977605" y="362122"/>
                    <a:pt x="983854" y="364267"/>
                    <a:pt x="990514" y="367404"/>
                  </a:cubicBezTo>
                  <a:cubicBezTo>
                    <a:pt x="1000562" y="371816"/>
                    <a:pt x="1010141" y="375530"/>
                    <a:pt x="1019257" y="381580"/>
                  </a:cubicBezTo>
                  <a:cubicBezTo>
                    <a:pt x="1022297" y="384608"/>
                    <a:pt x="1022075" y="391845"/>
                    <a:pt x="1024419" y="398376"/>
                  </a:cubicBezTo>
                  <a:cubicBezTo>
                    <a:pt x="1029323" y="398131"/>
                    <a:pt x="1035862" y="398817"/>
                    <a:pt x="1048004" y="398791"/>
                  </a:cubicBezTo>
                  <a:cubicBezTo>
                    <a:pt x="1036117" y="412823"/>
                    <a:pt x="1026792" y="423115"/>
                    <a:pt x="1018167" y="432938"/>
                  </a:cubicBezTo>
                  <a:cubicBezTo>
                    <a:pt x="1013505" y="438084"/>
                    <a:pt x="1009311" y="443930"/>
                    <a:pt x="1006284" y="450006"/>
                  </a:cubicBezTo>
                  <a:cubicBezTo>
                    <a:pt x="997210" y="471268"/>
                    <a:pt x="975039" y="479021"/>
                    <a:pt x="957039" y="465755"/>
                  </a:cubicBezTo>
                  <a:cubicBezTo>
                    <a:pt x="937403" y="451558"/>
                    <a:pt x="918930" y="434558"/>
                    <a:pt x="900226" y="418725"/>
                  </a:cubicBezTo>
                  <a:cubicBezTo>
                    <a:pt x="892978" y="412439"/>
                    <a:pt x="895536" y="405663"/>
                    <a:pt x="903702" y="401210"/>
                  </a:cubicBezTo>
                  <a:cubicBezTo>
                    <a:pt x="912568" y="396288"/>
                    <a:pt x="921670" y="393234"/>
                    <a:pt x="930535" y="388312"/>
                  </a:cubicBezTo>
                  <a:cubicBezTo>
                    <a:pt x="938701" y="383859"/>
                    <a:pt x="950139" y="381266"/>
                    <a:pt x="954565" y="374253"/>
                  </a:cubicBezTo>
                  <a:cubicBezTo>
                    <a:pt x="960041" y="366537"/>
                    <a:pt x="965698" y="363256"/>
                    <a:pt x="971651" y="362689"/>
                  </a:cubicBezTo>
                  <a:close/>
                  <a:moveTo>
                    <a:pt x="667402" y="350653"/>
                  </a:moveTo>
                  <a:lnTo>
                    <a:pt x="668786" y="351174"/>
                  </a:lnTo>
                  <a:lnTo>
                    <a:pt x="669339" y="350723"/>
                  </a:lnTo>
                  <a:lnTo>
                    <a:pt x="706538" y="359816"/>
                  </a:lnTo>
                  <a:lnTo>
                    <a:pt x="708395" y="360486"/>
                  </a:lnTo>
                  <a:cubicBezTo>
                    <a:pt x="698702" y="366975"/>
                    <a:pt x="675629" y="360964"/>
                    <a:pt x="669018" y="351087"/>
                  </a:cubicBezTo>
                  <a:lnTo>
                    <a:pt x="668851" y="351198"/>
                  </a:lnTo>
                  <a:lnTo>
                    <a:pt x="669032" y="351267"/>
                  </a:lnTo>
                  <a:lnTo>
                    <a:pt x="668333" y="351735"/>
                  </a:lnTo>
                  <a:close/>
                  <a:moveTo>
                    <a:pt x="664339" y="349500"/>
                  </a:moveTo>
                  <a:lnTo>
                    <a:pt x="666963" y="350142"/>
                  </a:lnTo>
                  <a:lnTo>
                    <a:pt x="667402" y="350653"/>
                  </a:lnTo>
                  <a:close/>
                  <a:moveTo>
                    <a:pt x="632439" y="341703"/>
                  </a:moveTo>
                  <a:lnTo>
                    <a:pt x="642620" y="344191"/>
                  </a:lnTo>
                  <a:lnTo>
                    <a:pt x="660180" y="368320"/>
                  </a:lnTo>
                  <a:cubicBezTo>
                    <a:pt x="669776" y="390224"/>
                    <a:pt x="677503" y="412368"/>
                    <a:pt x="684532" y="434978"/>
                  </a:cubicBezTo>
                  <a:cubicBezTo>
                    <a:pt x="685934" y="437074"/>
                    <a:pt x="681504" y="441052"/>
                    <a:pt x="680340" y="443855"/>
                  </a:cubicBezTo>
                  <a:cubicBezTo>
                    <a:pt x="677069" y="441997"/>
                    <a:pt x="673799" y="440139"/>
                    <a:pt x="672396" y="438043"/>
                  </a:cubicBezTo>
                  <a:cubicBezTo>
                    <a:pt x="667238" y="418227"/>
                    <a:pt x="661381" y="398879"/>
                    <a:pt x="657391" y="379293"/>
                  </a:cubicBezTo>
                  <a:cubicBezTo>
                    <a:pt x="655272" y="362501"/>
                    <a:pt x="647089" y="351791"/>
                    <a:pt x="634241" y="343193"/>
                  </a:cubicBezTo>
                  <a:close/>
                  <a:moveTo>
                    <a:pt x="593534" y="337797"/>
                  </a:moveTo>
                  <a:cubicBezTo>
                    <a:pt x="606629" y="348426"/>
                    <a:pt x="619725" y="359056"/>
                    <a:pt x="633508" y="369225"/>
                  </a:cubicBezTo>
                  <a:cubicBezTo>
                    <a:pt x="632604" y="370851"/>
                    <a:pt x="631227" y="371772"/>
                    <a:pt x="629850" y="372694"/>
                  </a:cubicBezTo>
                  <a:cubicBezTo>
                    <a:pt x="616067" y="362525"/>
                    <a:pt x="602755" y="353061"/>
                    <a:pt x="588971" y="342893"/>
                  </a:cubicBezTo>
                  <a:cubicBezTo>
                    <a:pt x="590564" y="340806"/>
                    <a:pt x="591469" y="339179"/>
                    <a:pt x="593534" y="337797"/>
                  </a:cubicBezTo>
                  <a:close/>
                  <a:moveTo>
                    <a:pt x="602549" y="334396"/>
                  </a:moveTo>
                  <a:lnTo>
                    <a:pt x="617274" y="337996"/>
                  </a:lnTo>
                  <a:lnTo>
                    <a:pt x="643780" y="360446"/>
                  </a:lnTo>
                  <a:cubicBezTo>
                    <a:pt x="641735" y="361815"/>
                    <a:pt x="640159" y="363883"/>
                    <a:pt x="639265" y="365495"/>
                  </a:cubicBezTo>
                  <a:close/>
                  <a:moveTo>
                    <a:pt x="892313" y="332803"/>
                  </a:moveTo>
                  <a:cubicBezTo>
                    <a:pt x="908866" y="335782"/>
                    <a:pt x="923060" y="348202"/>
                    <a:pt x="940256" y="355754"/>
                  </a:cubicBezTo>
                  <a:cubicBezTo>
                    <a:pt x="922790" y="367446"/>
                    <a:pt x="906948" y="377033"/>
                    <a:pt x="893216" y="388258"/>
                  </a:cubicBezTo>
                  <a:cubicBezTo>
                    <a:pt x="877616" y="399717"/>
                    <a:pt x="864062" y="397606"/>
                    <a:pt x="849544" y="388007"/>
                  </a:cubicBezTo>
                  <a:lnTo>
                    <a:pt x="808960" y="358351"/>
                  </a:lnTo>
                  <a:lnTo>
                    <a:pt x="812626" y="353979"/>
                  </a:lnTo>
                  <a:lnTo>
                    <a:pt x="874775" y="333502"/>
                  </a:lnTo>
                  <a:cubicBezTo>
                    <a:pt x="881016" y="331867"/>
                    <a:pt x="886795" y="331810"/>
                    <a:pt x="892313" y="332803"/>
                  </a:cubicBezTo>
                  <a:close/>
                  <a:moveTo>
                    <a:pt x="864479" y="292154"/>
                  </a:moveTo>
                  <a:lnTo>
                    <a:pt x="865617" y="292492"/>
                  </a:lnTo>
                  <a:cubicBezTo>
                    <a:pt x="865380" y="293655"/>
                    <a:pt x="864442" y="295289"/>
                    <a:pt x="863969" y="297617"/>
                  </a:cubicBezTo>
                  <a:lnTo>
                    <a:pt x="860557" y="296830"/>
                  </a:lnTo>
                  <a:close/>
                  <a:moveTo>
                    <a:pt x="970149" y="277407"/>
                  </a:moveTo>
                  <a:lnTo>
                    <a:pt x="957298" y="280136"/>
                  </a:lnTo>
                  <a:lnTo>
                    <a:pt x="957274" y="280255"/>
                  </a:lnTo>
                  <a:lnTo>
                    <a:pt x="970330" y="277555"/>
                  </a:lnTo>
                  <a:close/>
                  <a:moveTo>
                    <a:pt x="1060034" y="271557"/>
                  </a:moveTo>
                  <a:cubicBezTo>
                    <a:pt x="1063268" y="270154"/>
                    <a:pt x="1067296" y="270506"/>
                    <a:pt x="1071156" y="272495"/>
                  </a:cubicBezTo>
                  <a:cubicBezTo>
                    <a:pt x="1084489" y="278814"/>
                    <a:pt x="1096665" y="287939"/>
                    <a:pt x="1108601" y="295193"/>
                  </a:cubicBezTo>
                  <a:cubicBezTo>
                    <a:pt x="1111166" y="294492"/>
                    <a:pt x="1114430" y="293324"/>
                    <a:pt x="1115827" y="292388"/>
                  </a:cubicBezTo>
                  <a:cubicBezTo>
                    <a:pt x="1110529" y="310161"/>
                    <a:pt x="1104761" y="327233"/>
                    <a:pt x="1101330" y="344773"/>
                  </a:cubicBezTo>
                  <a:cubicBezTo>
                    <a:pt x="1094912" y="374473"/>
                    <a:pt x="1080701" y="381953"/>
                    <a:pt x="1053567" y="368614"/>
                  </a:cubicBezTo>
                  <a:cubicBezTo>
                    <a:pt x="1038596" y="361359"/>
                    <a:pt x="1024794" y="354338"/>
                    <a:pt x="1009823" y="347084"/>
                  </a:cubicBezTo>
                  <a:cubicBezTo>
                    <a:pt x="996720" y="339596"/>
                    <a:pt x="995997" y="333982"/>
                    <a:pt x="1007630" y="324163"/>
                  </a:cubicBezTo>
                  <a:cubicBezTo>
                    <a:pt x="1012279" y="319019"/>
                    <a:pt x="1018337" y="315980"/>
                    <a:pt x="1023695" y="313409"/>
                  </a:cubicBezTo>
                  <a:cubicBezTo>
                    <a:pt x="1038846" y="307333"/>
                    <a:pt x="1051889" y="299619"/>
                    <a:pt x="1053682" y="281143"/>
                  </a:cubicBezTo>
                  <a:cubicBezTo>
                    <a:pt x="1054362" y="276116"/>
                    <a:pt x="1056801" y="272959"/>
                    <a:pt x="1060034" y="271557"/>
                  </a:cubicBezTo>
                  <a:close/>
                  <a:moveTo>
                    <a:pt x="946801" y="258319"/>
                  </a:moveTo>
                  <a:cubicBezTo>
                    <a:pt x="970111" y="263104"/>
                    <a:pt x="993197" y="269058"/>
                    <a:pt x="1016284" y="275012"/>
                  </a:cubicBezTo>
                  <a:cubicBezTo>
                    <a:pt x="1016061" y="276181"/>
                    <a:pt x="1015615" y="278518"/>
                    <a:pt x="1015392" y="279687"/>
                  </a:cubicBezTo>
                  <a:cubicBezTo>
                    <a:pt x="1005845" y="278941"/>
                    <a:pt x="996521" y="277027"/>
                    <a:pt x="986974" y="276282"/>
                  </a:cubicBezTo>
                  <a:cubicBezTo>
                    <a:pt x="978345" y="273903"/>
                    <a:pt x="969715" y="271524"/>
                    <a:pt x="960391" y="269610"/>
                  </a:cubicBezTo>
                  <a:cubicBezTo>
                    <a:pt x="955704" y="265612"/>
                    <a:pt x="951017" y="261614"/>
                    <a:pt x="946801" y="258319"/>
                  </a:cubicBezTo>
                  <a:close/>
                  <a:moveTo>
                    <a:pt x="924891" y="220125"/>
                  </a:moveTo>
                  <a:lnTo>
                    <a:pt x="924208" y="232040"/>
                  </a:lnTo>
                  <a:cubicBezTo>
                    <a:pt x="926537" y="236462"/>
                    <a:pt x="931743" y="239340"/>
                    <a:pt x="940386" y="241699"/>
                  </a:cubicBezTo>
                  <a:cubicBezTo>
                    <a:pt x="949500" y="244760"/>
                    <a:pt x="959311" y="247356"/>
                    <a:pt x="968895" y="251120"/>
                  </a:cubicBezTo>
                  <a:cubicBezTo>
                    <a:pt x="967972" y="252756"/>
                    <a:pt x="967745" y="253926"/>
                    <a:pt x="967292" y="256265"/>
                  </a:cubicBezTo>
                  <a:lnTo>
                    <a:pt x="912424" y="238526"/>
                  </a:lnTo>
                  <a:lnTo>
                    <a:pt x="946950" y="258605"/>
                  </a:lnTo>
                  <a:cubicBezTo>
                    <a:pt x="951172" y="261877"/>
                    <a:pt x="955864" y="265851"/>
                    <a:pt x="960556" y="269825"/>
                  </a:cubicBezTo>
                  <a:lnTo>
                    <a:pt x="961041" y="270185"/>
                  </a:lnTo>
                  <a:lnTo>
                    <a:pt x="986917" y="276704"/>
                  </a:lnTo>
                  <a:lnTo>
                    <a:pt x="977951" y="286678"/>
                  </a:lnTo>
                  <a:lnTo>
                    <a:pt x="996911" y="298337"/>
                  </a:lnTo>
                  <a:cubicBezTo>
                    <a:pt x="974417" y="292051"/>
                    <a:pt x="949629" y="309660"/>
                    <a:pt x="929215" y="289786"/>
                  </a:cubicBezTo>
                  <a:cubicBezTo>
                    <a:pt x="934358" y="285328"/>
                    <a:pt x="939501" y="280869"/>
                    <a:pt x="944174" y="275708"/>
                  </a:cubicBezTo>
                  <a:cubicBezTo>
                    <a:pt x="943235" y="274304"/>
                    <a:pt x="942296" y="272900"/>
                    <a:pt x="940655" y="271966"/>
                  </a:cubicBezTo>
                  <a:cubicBezTo>
                    <a:pt x="936915" y="275486"/>
                    <a:pt x="933644" y="279707"/>
                    <a:pt x="928501" y="284166"/>
                  </a:cubicBezTo>
                  <a:cubicBezTo>
                    <a:pt x="925451" y="281127"/>
                    <a:pt x="921229" y="277855"/>
                    <a:pt x="917007" y="274583"/>
                  </a:cubicBezTo>
                  <a:cubicBezTo>
                    <a:pt x="920985" y="272937"/>
                    <a:pt x="924731" y="272462"/>
                    <a:pt x="930582" y="270578"/>
                  </a:cubicBezTo>
                  <a:lnTo>
                    <a:pt x="892640" y="258577"/>
                  </a:lnTo>
                  <a:close/>
                  <a:moveTo>
                    <a:pt x="1082705" y="194262"/>
                  </a:moveTo>
                  <a:cubicBezTo>
                    <a:pt x="1093034" y="209693"/>
                    <a:pt x="1096521" y="207359"/>
                    <a:pt x="1107896" y="195683"/>
                  </a:cubicBezTo>
                  <a:lnTo>
                    <a:pt x="1109416" y="195007"/>
                  </a:lnTo>
                  <a:lnTo>
                    <a:pt x="1140855" y="229489"/>
                  </a:lnTo>
                  <a:lnTo>
                    <a:pt x="1136736" y="231224"/>
                  </a:lnTo>
                  <a:cubicBezTo>
                    <a:pt x="1143537" y="239876"/>
                    <a:pt x="1148460" y="245722"/>
                    <a:pt x="1153156" y="252736"/>
                  </a:cubicBezTo>
                  <a:cubicBezTo>
                    <a:pt x="1155033" y="255542"/>
                    <a:pt x="1158789" y="261153"/>
                    <a:pt x="1157167" y="263255"/>
                  </a:cubicBezTo>
                  <a:cubicBezTo>
                    <a:pt x="1155785" y="267227"/>
                    <a:pt x="1149977" y="272130"/>
                    <a:pt x="1146945" y="272128"/>
                  </a:cubicBezTo>
                  <a:cubicBezTo>
                    <a:pt x="1123605" y="267438"/>
                    <a:pt x="1100265" y="262747"/>
                    <a:pt x="1077153" y="256888"/>
                  </a:cubicBezTo>
                  <a:cubicBezTo>
                    <a:pt x="1073182" y="255483"/>
                    <a:pt x="1067549" y="247066"/>
                    <a:pt x="1068232" y="243561"/>
                  </a:cubicBezTo>
                  <a:cubicBezTo>
                    <a:pt x="1071894" y="227907"/>
                    <a:pt x="1077420" y="212019"/>
                    <a:pt x="1082705" y="194262"/>
                  </a:cubicBezTo>
                  <a:close/>
                  <a:moveTo>
                    <a:pt x="1086209" y="166189"/>
                  </a:moveTo>
                  <a:lnTo>
                    <a:pt x="1084896" y="168114"/>
                  </a:lnTo>
                  <a:lnTo>
                    <a:pt x="1088014" y="171534"/>
                  </a:lnTo>
                  <a:lnTo>
                    <a:pt x="1080782" y="172863"/>
                  </a:lnTo>
                  <a:cubicBezTo>
                    <a:pt x="1080313" y="172163"/>
                    <a:pt x="1079845" y="171463"/>
                    <a:pt x="1079376" y="170763"/>
                  </a:cubicBezTo>
                  <a:close/>
                  <a:moveTo>
                    <a:pt x="549398" y="160554"/>
                  </a:moveTo>
                  <a:cubicBezTo>
                    <a:pt x="552983" y="161190"/>
                    <a:pt x="556196" y="164857"/>
                    <a:pt x="559124" y="171497"/>
                  </a:cubicBezTo>
                  <a:cubicBezTo>
                    <a:pt x="567785" y="188968"/>
                    <a:pt x="575749" y="206908"/>
                    <a:pt x="586505" y="222977"/>
                  </a:cubicBezTo>
                  <a:lnTo>
                    <a:pt x="589559" y="239833"/>
                  </a:lnTo>
                  <a:lnTo>
                    <a:pt x="522491" y="280657"/>
                  </a:lnTo>
                  <a:lnTo>
                    <a:pt x="501708" y="244327"/>
                  </a:lnTo>
                  <a:cubicBezTo>
                    <a:pt x="495174" y="240606"/>
                    <a:pt x="486308" y="236424"/>
                    <a:pt x="482099" y="230136"/>
                  </a:cubicBezTo>
                  <a:cubicBezTo>
                    <a:pt x="480228" y="227341"/>
                    <a:pt x="484405" y="218475"/>
                    <a:pt x="487422" y="212409"/>
                  </a:cubicBezTo>
                  <a:cubicBezTo>
                    <a:pt x="492764" y="203774"/>
                    <a:pt x="498126" y="204232"/>
                    <a:pt x="504904" y="212848"/>
                  </a:cubicBezTo>
                  <a:cubicBezTo>
                    <a:pt x="512150" y="222162"/>
                    <a:pt x="521490" y="230074"/>
                    <a:pt x="530132" y="238453"/>
                  </a:cubicBezTo>
                  <a:cubicBezTo>
                    <a:pt x="531528" y="237518"/>
                    <a:pt x="532925" y="236584"/>
                    <a:pt x="534322" y="235649"/>
                  </a:cubicBezTo>
                  <a:cubicBezTo>
                    <a:pt x="529875" y="227496"/>
                    <a:pt x="527294" y="219107"/>
                    <a:pt x="522149" y="211422"/>
                  </a:cubicBezTo>
                  <a:cubicBezTo>
                    <a:pt x="512559" y="195583"/>
                    <a:pt x="513013" y="190221"/>
                    <a:pt x="527907" y="179240"/>
                  </a:cubicBezTo>
                  <a:cubicBezTo>
                    <a:pt x="532097" y="176435"/>
                    <a:pt x="534185" y="172002"/>
                    <a:pt x="537439" y="167800"/>
                  </a:cubicBezTo>
                  <a:cubicBezTo>
                    <a:pt x="541856" y="162315"/>
                    <a:pt x="545813" y="159919"/>
                    <a:pt x="549398" y="160554"/>
                  </a:cubicBezTo>
                  <a:close/>
                  <a:moveTo>
                    <a:pt x="988641" y="124190"/>
                  </a:moveTo>
                  <a:cubicBezTo>
                    <a:pt x="992224" y="124148"/>
                    <a:pt x="995927" y="124895"/>
                    <a:pt x="999532" y="126529"/>
                  </a:cubicBezTo>
                  <a:cubicBezTo>
                    <a:pt x="1013955" y="133066"/>
                    <a:pt x="1027005" y="143557"/>
                    <a:pt x="1040976" y="152420"/>
                  </a:cubicBezTo>
                  <a:cubicBezTo>
                    <a:pt x="1044071" y="167551"/>
                    <a:pt x="1047150" y="179657"/>
                    <a:pt x="1048375" y="191992"/>
                  </a:cubicBezTo>
                  <a:cubicBezTo>
                    <a:pt x="1049131" y="203630"/>
                    <a:pt x="1048499" y="216195"/>
                    <a:pt x="1048562" y="228297"/>
                  </a:cubicBezTo>
                  <a:cubicBezTo>
                    <a:pt x="1049544" y="238770"/>
                    <a:pt x="1044462" y="243184"/>
                    <a:pt x="1034233" y="239912"/>
                  </a:cubicBezTo>
                  <a:cubicBezTo>
                    <a:pt x="1011695" y="234759"/>
                    <a:pt x="988689" y="228908"/>
                    <a:pt x="967071" y="222128"/>
                  </a:cubicBezTo>
                  <a:cubicBezTo>
                    <a:pt x="961957" y="220492"/>
                    <a:pt x="956117" y="213269"/>
                    <a:pt x="956328" y="209080"/>
                  </a:cubicBezTo>
                  <a:lnTo>
                    <a:pt x="960746" y="177374"/>
                  </a:lnTo>
                  <a:lnTo>
                    <a:pt x="968512" y="168114"/>
                  </a:lnTo>
                  <a:lnTo>
                    <a:pt x="962933" y="161677"/>
                  </a:lnTo>
                  <a:lnTo>
                    <a:pt x="965503" y="143235"/>
                  </a:lnTo>
                  <a:cubicBezTo>
                    <a:pt x="968228" y="131545"/>
                    <a:pt x="977894" y="124316"/>
                    <a:pt x="988641" y="124190"/>
                  </a:cubicBezTo>
                  <a:close/>
                  <a:moveTo>
                    <a:pt x="789314" y="102282"/>
                  </a:moveTo>
                  <a:lnTo>
                    <a:pt x="797360" y="113345"/>
                  </a:lnTo>
                  <a:lnTo>
                    <a:pt x="786700" y="119834"/>
                  </a:lnTo>
                  <a:lnTo>
                    <a:pt x="786269" y="119570"/>
                  </a:lnTo>
                  <a:lnTo>
                    <a:pt x="782768" y="122227"/>
                  </a:lnTo>
                  <a:lnTo>
                    <a:pt x="739853" y="148350"/>
                  </a:lnTo>
                  <a:lnTo>
                    <a:pt x="735728" y="133256"/>
                  </a:lnTo>
                  <a:cubicBezTo>
                    <a:pt x="746674" y="132979"/>
                    <a:pt x="756456" y="132476"/>
                    <a:pt x="766936" y="131503"/>
                  </a:cubicBezTo>
                  <a:cubicBezTo>
                    <a:pt x="761116" y="124320"/>
                    <a:pt x="754597" y="117604"/>
                    <a:pt x="746681" y="108802"/>
                  </a:cubicBezTo>
                  <a:cubicBezTo>
                    <a:pt x="755065" y="109233"/>
                    <a:pt x="761120" y="109209"/>
                    <a:pt x="767175" y="109185"/>
                  </a:cubicBezTo>
                  <a:cubicBezTo>
                    <a:pt x="768339" y="109413"/>
                    <a:pt x="771600" y="111259"/>
                    <a:pt x="772997" y="110324"/>
                  </a:cubicBezTo>
                  <a:close/>
                  <a:moveTo>
                    <a:pt x="1039702" y="99589"/>
                  </a:moveTo>
                  <a:cubicBezTo>
                    <a:pt x="1035451" y="108490"/>
                    <a:pt x="1031916" y="113884"/>
                    <a:pt x="1028847" y="119975"/>
                  </a:cubicBezTo>
                  <a:cubicBezTo>
                    <a:pt x="1028143" y="120446"/>
                    <a:pt x="1023457" y="119546"/>
                    <a:pt x="1022990" y="118849"/>
                  </a:cubicBezTo>
                  <a:cubicBezTo>
                    <a:pt x="1022306" y="113252"/>
                    <a:pt x="1022326" y="107183"/>
                    <a:pt x="1021881" y="100417"/>
                  </a:cubicBezTo>
                  <a:cubicBezTo>
                    <a:pt x="1026805" y="100148"/>
                    <a:pt x="1030558" y="99655"/>
                    <a:pt x="1039702" y="99589"/>
                  </a:cubicBezTo>
                  <a:close/>
                  <a:moveTo>
                    <a:pt x="671950" y="87758"/>
                  </a:moveTo>
                  <a:cubicBezTo>
                    <a:pt x="679658" y="97765"/>
                    <a:pt x="687603" y="109635"/>
                    <a:pt x="670876" y="120832"/>
                  </a:cubicBezTo>
                  <a:cubicBezTo>
                    <a:pt x="678125" y="133168"/>
                    <a:pt x="673296" y="154600"/>
                    <a:pt x="699116" y="149451"/>
                  </a:cubicBezTo>
                  <a:cubicBezTo>
                    <a:pt x="689834" y="159708"/>
                    <a:pt x="682643" y="168565"/>
                    <a:pt x="674527" y="179054"/>
                  </a:cubicBezTo>
                  <a:cubicBezTo>
                    <a:pt x="670796" y="176496"/>
                    <a:pt x="667065" y="173938"/>
                    <a:pt x="658906" y="169288"/>
                  </a:cubicBezTo>
                  <a:lnTo>
                    <a:pt x="660290" y="196780"/>
                  </a:lnTo>
                  <a:lnTo>
                    <a:pt x="628681" y="216019"/>
                  </a:lnTo>
                  <a:lnTo>
                    <a:pt x="627731" y="216190"/>
                  </a:lnTo>
                  <a:cubicBezTo>
                    <a:pt x="622316" y="214507"/>
                    <a:pt x="618513" y="206942"/>
                    <a:pt x="611957" y="192625"/>
                  </a:cubicBezTo>
                  <a:cubicBezTo>
                    <a:pt x="603298" y="175166"/>
                    <a:pt x="590458" y="160505"/>
                    <a:pt x="578306" y="142351"/>
                  </a:cubicBezTo>
                  <a:cubicBezTo>
                    <a:pt x="588760" y="135353"/>
                    <a:pt x="600140" y="126724"/>
                    <a:pt x="612923" y="120191"/>
                  </a:cubicBezTo>
                  <a:cubicBezTo>
                    <a:pt x="616875" y="118556"/>
                    <a:pt x="624328" y="120645"/>
                    <a:pt x="628059" y="123203"/>
                  </a:cubicBezTo>
                  <a:cubicBezTo>
                    <a:pt x="637390" y="131113"/>
                    <a:pt x="645795" y="140653"/>
                    <a:pt x="657463" y="152054"/>
                  </a:cubicBezTo>
                  <a:cubicBezTo>
                    <a:pt x="651371" y="136921"/>
                    <a:pt x="646213" y="123185"/>
                    <a:pt x="642219" y="109681"/>
                  </a:cubicBezTo>
                  <a:cubicBezTo>
                    <a:pt x="640809" y="104558"/>
                    <a:pt x="640087" y="95941"/>
                    <a:pt x="643104" y="92911"/>
                  </a:cubicBezTo>
                  <a:cubicBezTo>
                    <a:pt x="646589" y="90578"/>
                    <a:pt x="654042" y="92667"/>
                    <a:pt x="660323" y="91496"/>
                  </a:cubicBezTo>
                  <a:cubicBezTo>
                    <a:pt x="664046" y="91027"/>
                    <a:pt x="667998" y="89392"/>
                    <a:pt x="671950" y="87758"/>
                  </a:cubicBezTo>
                  <a:close/>
                  <a:moveTo>
                    <a:pt x="1112660" y="86523"/>
                  </a:moveTo>
                  <a:cubicBezTo>
                    <a:pt x="1114635" y="86848"/>
                    <a:pt x="1116613" y="87551"/>
                    <a:pt x="1117663" y="88369"/>
                  </a:cubicBezTo>
                  <a:lnTo>
                    <a:pt x="1130224" y="101633"/>
                  </a:lnTo>
                  <a:lnTo>
                    <a:pt x="1115000" y="123962"/>
                  </a:lnTo>
                  <a:lnTo>
                    <a:pt x="1095884" y="135385"/>
                  </a:lnTo>
                  <a:cubicBezTo>
                    <a:pt x="1097290" y="137485"/>
                    <a:pt x="1098001" y="140049"/>
                    <a:pt x="1099407" y="142150"/>
                  </a:cubicBezTo>
                  <a:lnTo>
                    <a:pt x="1104483" y="139388"/>
                  </a:lnTo>
                  <a:lnTo>
                    <a:pt x="1099264" y="147041"/>
                  </a:lnTo>
                  <a:lnTo>
                    <a:pt x="1087107" y="143287"/>
                  </a:lnTo>
                  <a:cubicBezTo>
                    <a:pt x="1086188" y="144916"/>
                    <a:pt x="1085513" y="148409"/>
                    <a:pt x="1082980" y="152131"/>
                  </a:cubicBezTo>
                  <a:cubicBezTo>
                    <a:pt x="1077619" y="148624"/>
                    <a:pt x="1073420" y="145353"/>
                    <a:pt x="1068527" y="142546"/>
                  </a:cubicBezTo>
                  <a:cubicBezTo>
                    <a:pt x="1070140" y="140453"/>
                    <a:pt x="1071753" y="138360"/>
                    <a:pt x="1075447" y="134873"/>
                  </a:cubicBezTo>
                  <a:cubicBezTo>
                    <a:pt x="1067797" y="136953"/>
                    <a:pt x="1062228" y="137639"/>
                    <a:pt x="1057128" y="139025"/>
                  </a:cubicBezTo>
                  <a:cubicBezTo>
                    <a:pt x="1056191" y="137626"/>
                    <a:pt x="1055254" y="136225"/>
                    <a:pt x="1054317" y="134826"/>
                  </a:cubicBezTo>
                  <a:cubicBezTo>
                    <a:pt x="1071870" y="119021"/>
                    <a:pt x="1090117" y="102753"/>
                    <a:pt x="1107670" y="86949"/>
                  </a:cubicBezTo>
                  <a:cubicBezTo>
                    <a:pt x="1108711" y="86252"/>
                    <a:pt x="1110684" y="86198"/>
                    <a:pt x="1112660" y="86523"/>
                  </a:cubicBezTo>
                  <a:close/>
                  <a:moveTo>
                    <a:pt x="1065998" y="44220"/>
                  </a:moveTo>
                  <a:cubicBezTo>
                    <a:pt x="1062987" y="53276"/>
                    <a:pt x="1061597" y="57223"/>
                    <a:pt x="1061134" y="59545"/>
                  </a:cubicBezTo>
                  <a:cubicBezTo>
                    <a:pt x="1067867" y="59061"/>
                    <a:pt x="1074369" y="59738"/>
                    <a:pt x="1079244" y="59492"/>
                  </a:cubicBezTo>
                  <a:cubicBezTo>
                    <a:pt x="1078322" y="67150"/>
                    <a:pt x="1078093" y="71326"/>
                    <a:pt x="1077865" y="75503"/>
                  </a:cubicBezTo>
                  <a:cubicBezTo>
                    <a:pt x="1061848" y="80188"/>
                    <a:pt x="1045367" y="84180"/>
                    <a:pt x="1028655" y="89331"/>
                  </a:cubicBezTo>
                  <a:cubicBezTo>
                    <a:pt x="1027725" y="87942"/>
                    <a:pt x="1023543" y="84707"/>
                    <a:pt x="1019826" y="82166"/>
                  </a:cubicBezTo>
                  <a:cubicBezTo>
                    <a:pt x="1015425" y="95169"/>
                    <a:pt x="1009389" y="95187"/>
                    <a:pt x="1002885" y="91493"/>
                  </a:cubicBezTo>
                  <a:cubicBezTo>
                    <a:pt x="1003574" y="81981"/>
                    <a:pt x="1003800" y="74788"/>
                    <a:pt x="1005184" y="64810"/>
                  </a:cubicBezTo>
                  <a:cubicBezTo>
                    <a:pt x="1015172" y="69188"/>
                    <a:pt x="1023998" y="73339"/>
                    <a:pt x="1032128" y="77955"/>
                  </a:cubicBezTo>
                  <a:cubicBezTo>
                    <a:pt x="1027476" y="67993"/>
                    <a:pt x="1023985" y="58260"/>
                    <a:pt x="1019334" y="48299"/>
                  </a:cubicBezTo>
                  <a:cubicBezTo>
                    <a:pt x="1020030" y="47833"/>
                    <a:pt x="1021422" y="46901"/>
                    <a:pt x="1022583" y="47129"/>
                  </a:cubicBezTo>
                  <a:cubicBezTo>
                    <a:pt x="1027001" y="55236"/>
                    <a:pt x="1032115" y="62876"/>
                    <a:pt x="1036533" y="70982"/>
                  </a:cubicBezTo>
                  <a:cubicBezTo>
                    <a:pt x="1046045" y="62604"/>
                    <a:pt x="1053701" y="54462"/>
                    <a:pt x="1065998" y="44220"/>
                  </a:cubicBezTo>
                  <a:close/>
                  <a:moveTo>
                    <a:pt x="746821" y="43854"/>
                  </a:moveTo>
                  <a:lnTo>
                    <a:pt x="763752" y="67135"/>
                  </a:lnTo>
                  <a:lnTo>
                    <a:pt x="765694" y="81723"/>
                  </a:lnTo>
                  <a:cubicBezTo>
                    <a:pt x="750174" y="81052"/>
                    <a:pt x="735119" y="81076"/>
                    <a:pt x="720523" y="78782"/>
                  </a:cubicBezTo>
                  <a:cubicBezTo>
                    <a:pt x="715889" y="77863"/>
                    <a:pt x="709854" y="71849"/>
                    <a:pt x="709612" y="66984"/>
                  </a:cubicBezTo>
                  <a:cubicBezTo>
                    <a:pt x="708447" y="63743"/>
                    <a:pt x="715385" y="59098"/>
                    <a:pt x="718619" y="54923"/>
                  </a:cubicBezTo>
                  <a:cubicBezTo>
                    <a:pt x="719313" y="54459"/>
                    <a:pt x="721165" y="54224"/>
                    <a:pt x="721859" y="53760"/>
                  </a:cubicBezTo>
                  <a:cubicBezTo>
                    <a:pt x="730476" y="48997"/>
                    <a:pt x="737374" y="45700"/>
                    <a:pt x="742911" y="44098"/>
                  </a:cubicBezTo>
                  <a:close/>
                  <a:moveTo>
                    <a:pt x="1005546" y="16262"/>
                  </a:moveTo>
                  <a:cubicBezTo>
                    <a:pt x="1018992" y="25764"/>
                    <a:pt x="1022569" y="32621"/>
                    <a:pt x="1012337" y="41526"/>
                  </a:cubicBezTo>
                  <a:cubicBezTo>
                    <a:pt x="1009792" y="45285"/>
                    <a:pt x="1010798" y="52835"/>
                    <a:pt x="1009482" y="62966"/>
                  </a:cubicBezTo>
                  <a:cubicBezTo>
                    <a:pt x="1003557" y="55626"/>
                    <a:pt x="995535" y="49689"/>
                    <a:pt x="995256" y="44736"/>
                  </a:cubicBezTo>
                  <a:cubicBezTo>
                    <a:pt x="995872" y="35072"/>
                    <a:pt x="1001408" y="25199"/>
                    <a:pt x="1005546" y="16262"/>
                  </a:cubicBezTo>
                  <a:close/>
                  <a:moveTo>
                    <a:pt x="955679" y="385"/>
                  </a:moveTo>
                  <a:cubicBezTo>
                    <a:pt x="964306" y="-304"/>
                    <a:pt x="975496" y="-1691"/>
                    <a:pt x="976272" y="13046"/>
                  </a:cubicBezTo>
                  <a:cubicBezTo>
                    <a:pt x="977291" y="29655"/>
                    <a:pt x="965027" y="49051"/>
                    <a:pt x="949638" y="50199"/>
                  </a:cubicBezTo>
                  <a:cubicBezTo>
                    <a:pt x="963029" y="68696"/>
                    <a:pt x="963577" y="84603"/>
                    <a:pt x="944520" y="98376"/>
                  </a:cubicBezTo>
                  <a:cubicBezTo>
                    <a:pt x="934059" y="105378"/>
                    <a:pt x="925221" y="110277"/>
                    <a:pt x="916288" y="96931"/>
                  </a:cubicBezTo>
                  <a:lnTo>
                    <a:pt x="909166" y="99638"/>
                  </a:lnTo>
                  <a:lnTo>
                    <a:pt x="859686" y="42544"/>
                  </a:lnTo>
                  <a:lnTo>
                    <a:pt x="855019" y="21994"/>
                  </a:lnTo>
                  <a:cubicBezTo>
                    <a:pt x="854533" y="18251"/>
                    <a:pt x="858232" y="11707"/>
                    <a:pt x="861264" y="11712"/>
                  </a:cubicBezTo>
                  <a:cubicBezTo>
                    <a:pt x="878503" y="7292"/>
                    <a:pt x="895985" y="4744"/>
                    <a:pt x="912300" y="1961"/>
                  </a:cubicBezTo>
                  <a:cubicBezTo>
                    <a:pt x="915912" y="23953"/>
                    <a:pt x="919038" y="42202"/>
                    <a:pt x="922423" y="65363"/>
                  </a:cubicBezTo>
                  <a:cubicBezTo>
                    <a:pt x="931474" y="56254"/>
                    <a:pt x="937037" y="49479"/>
                    <a:pt x="943768" y="42939"/>
                  </a:cubicBezTo>
                  <a:cubicBezTo>
                    <a:pt x="938385" y="39423"/>
                    <a:pt x="933699" y="35440"/>
                    <a:pt x="926208" y="30283"/>
                  </a:cubicBezTo>
                  <a:cubicBezTo>
                    <a:pt x="926522" y="578"/>
                    <a:pt x="926522" y="578"/>
                    <a:pt x="955679" y="38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sz="13800" dirty="0" smtClean="0">
                <a:solidFill>
                  <a:srgbClr val="F7D529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149" name="任意多边形 148"/>
            <p:cNvSpPr>
              <a:spLocks/>
            </p:cNvSpPr>
            <p:nvPr/>
          </p:nvSpPr>
          <p:spPr bwMode="auto">
            <a:xfrm rot="18064918">
              <a:off x="7557333" y="2931185"/>
              <a:ext cx="596570" cy="1582014"/>
            </a:xfrm>
            <a:custGeom>
              <a:avLst/>
              <a:gdLst>
                <a:gd name="connsiteX0" fmla="*/ 295845 w 596570"/>
                <a:gd name="connsiteY0" fmla="*/ 1486762 h 1582014"/>
                <a:gd name="connsiteX1" fmla="*/ 331657 w 596570"/>
                <a:gd name="connsiteY1" fmla="*/ 1561089 h 1582014"/>
                <a:gd name="connsiteX2" fmla="*/ 306620 w 596570"/>
                <a:gd name="connsiteY2" fmla="*/ 1552671 h 1582014"/>
                <a:gd name="connsiteX3" fmla="*/ 282032 w 596570"/>
                <a:gd name="connsiteY3" fmla="*/ 1538027 h 1582014"/>
                <a:gd name="connsiteX4" fmla="*/ 251797 w 596570"/>
                <a:gd name="connsiteY4" fmla="*/ 1395344 h 1582014"/>
                <a:gd name="connsiteX5" fmla="*/ 269701 w 596570"/>
                <a:gd name="connsiteY5" fmla="*/ 1432504 h 1582014"/>
                <a:gd name="connsiteX6" fmla="*/ 213539 w 596570"/>
                <a:gd name="connsiteY6" fmla="*/ 1531248 h 1582014"/>
                <a:gd name="connsiteX7" fmla="*/ 195459 w 596570"/>
                <a:gd name="connsiteY7" fmla="*/ 1509114 h 1582014"/>
                <a:gd name="connsiteX8" fmla="*/ 152269 w 596570"/>
                <a:gd name="connsiteY8" fmla="*/ 1210526 h 1582014"/>
                <a:gd name="connsiteX9" fmla="*/ 173131 w 596570"/>
                <a:gd name="connsiteY9" fmla="*/ 1303959 h 1582014"/>
                <a:gd name="connsiteX10" fmla="*/ 170524 w 596570"/>
                <a:gd name="connsiteY10" fmla="*/ 1322392 h 1582014"/>
                <a:gd name="connsiteX11" fmla="*/ 89677 w 596570"/>
                <a:gd name="connsiteY11" fmla="*/ 1332329 h 1582014"/>
                <a:gd name="connsiteX12" fmla="*/ 81092 w 596570"/>
                <a:gd name="connsiteY12" fmla="*/ 1328700 h 1582014"/>
                <a:gd name="connsiteX13" fmla="*/ 74957 w 596570"/>
                <a:gd name="connsiteY13" fmla="*/ 1276912 h 1582014"/>
                <a:gd name="connsiteX14" fmla="*/ 114227 w 596570"/>
                <a:gd name="connsiteY14" fmla="*/ 1267077 h 1582014"/>
                <a:gd name="connsiteX15" fmla="*/ 63912 w 596570"/>
                <a:gd name="connsiteY15" fmla="*/ 1244949 h 1582014"/>
                <a:gd name="connsiteX16" fmla="*/ 57777 w 596570"/>
                <a:gd name="connsiteY16" fmla="*/ 1179791 h 1582014"/>
                <a:gd name="connsiteX17" fmla="*/ 136316 w 596570"/>
                <a:gd name="connsiteY17" fmla="*/ 1194544 h 1582014"/>
                <a:gd name="connsiteX18" fmla="*/ 152269 w 596570"/>
                <a:gd name="connsiteY18" fmla="*/ 1210526 h 1582014"/>
                <a:gd name="connsiteX19" fmla="*/ 251154 w 596570"/>
                <a:gd name="connsiteY19" fmla="*/ 1253745 h 1582014"/>
                <a:gd name="connsiteX20" fmla="*/ 269902 w 596570"/>
                <a:gd name="connsiteY20" fmla="*/ 1292652 h 1582014"/>
                <a:gd name="connsiteX21" fmla="*/ 275145 w 596570"/>
                <a:gd name="connsiteY21" fmla="*/ 1309534 h 1582014"/>
                <a:gd name="connsiteX22" fmla="*/ 204575 w 596570"/>
                <a:gd name="connsiteY22" fmla="*/ 1318208 h 1582014"/>
                <a:gd name="connsiteX23" fmla="*/ 201978 w 596570"/>
                <a:gd name="connsiteY23" fmla="*/ 1314538 h 1582014"/>
                <a:gd name="connsiteX24" fmla="*/ 192143 w 596570"/>
                <a:gd name="connsiteY24" fmla="*/ 1276846 h 1582014"/>
                <a:gd name="connsiteX25" fmla="*/ 194602 w 596570"/>
                <a:gd name="connsiteY25" fmla="*/ 1231859 h 1582014"/>
                <a:gd name="connsiteX26" fmla="*/ 251154 w 596570"/>
                <a:gd name="connsiteY26" fmla="*/ 1253745 h 1582014"/>
                <a:gd name="connsiteX27" fmla="*/ 184210 w 596570"/>
                <a:gd name="connsiteY27" fmla="*/ 1111797 h 1582014"/>
                <a:gd name="connsiteX28" fmla="*/ 186575 w 596570"/>
                <a:gd name="connsiteY28" fmla="*/ 1129719 h 1582014"/>
                <a:gd name="connsiteX29" fmla="*/ 146150 w 596570"/>
                <a:gd name="connsiteY29" fmla="*/ 1168800 h 1582014"/>
                <a:gd name="connsiteX30" fmla="*/ 72650 w 596570"/>
                <a:gd name="connsiteY30" fmla="*/ 1139489 h 1582014"/>
                <a:gd name="connsiteX31" fmla="*/ 63041 w 596570"/>
                <a:gd name="connsiteY31" fmla="*/ 1130768 h 1582014"/>
                <a:gd name="connsiteX32" fmla="*/ 61967 w 596570"/>
                <a:gd name="connsiteY32" fmla="*/ 1120455 h 1582014"/>
                <a:gd name="connsiteX33" fmla="*/ 419328 w 596570"/>
                <a:gd name="connsiteY33" fmla="*/ 1488678 h 1582014"/>
                <a:gd name="connsiteX34" fmla="*/ 438163 w 596570"/>
                <a:gd name="connsiteY34" fmla="*/ 1533146 h 1582014"/>
                <a:gd name="connsiteX35" fmla="*/ 422181 w 596570"/>
                <a:gd name="connsiteY35" fmla="*/ 1578298 h 1582014"/>
                <a:gd name="connsiteX36" fmla="*/ 382841 w 596570"/>
                <a:gd name="connsiteY36" fmla="*/ 1578298 h 1582014"/>
                <a:gd name="connsiteX37" fmla="*/ 362490 w 596570"/>
                <a:gd name="connsiteY37" fmla="*/ 1571456 h 1582014"/>
                <a:gd name="connsiteX38" fmla="*/ 339629 w 596570"/>
                <a:gd name="connsiteY38" fmla="*/ 1214504 h 1582014"/>
                <a:gd name="connsiteX39" fmla="*/ 318186 w 596570"/>
                <a:gd name="connsiteY39" fmla="*/ 1243464 h 1582014"/>
                <a:gd name="connsiteX40" fmla="*/ 309204 w 596570"/>
                <a:gd name="connsiteY40" fmla="*/ 1246160 h 1582014"/>
                <a:gd name="connsiteX41" fmla="*/ 315289 w 596570"/>
                <a:gd name="connsiteY41" fmla="*/ 1247378 h 1582014"/>
                <a:gd name="connsiteX42" fmla="*/ 318186 w 596570"/>
                <a:gd name="connsiteY42" fmla="*/ 1243464 h 1582014"/>
                <a:gd name="connsiteX43" fmla="*/ 345714 w 596570"/>
                <a:gd name="connsiteY43" fmla="*/ 1235202 h 1582014"/>
                <a:gd name="connsiteX44" fmla="*/ 349366 w 596570"/>
                <a:gd name="connsiteY44" fmla="*/ 1241290 h 1582014"/>
                <a:gd name="connsiteX45" fmla="*/ 315289 w 596570"/>
                <a:gd name="connsiteY45" fmla="*/ 1259553 h 1582014"/>
                <a:gd name="connsiteX46" fmla="*/ 316506 w 596570"/>
                <a:gd name="connsiteY46" fmla="*/ 1266859 h 1582014"/>
                <a:gd name="connsiteX47" fmla="*/ 332327 w 596570"/>
                <a:gd name="connsiteY47" fmla="*/ 1264423 h 1582014"/>
                <a:gd name="connsiteX48" fmla="*/ 349365 w 596570"/>
                <a:gd name="connsiteY48" fmla="*/ 1264424 h 1582014"/>
                <a:gd name="connsiteX49" fmla="*/ 350582 w 596570"/>
                <a:gd name="connsiteY49" fmla="*/ 1274164 h 1582014"/>
                <a:gd name="connsiteX50" fmla="*/ 334761 w 596570"/>
                <a:gd name="connsiteY50" fmla="*/ 1280251 h 1582014"/>
                <a:gd name="connsiteX51" fmla="*/ 321374 w 596570"/>
                <a:gd name="connsiteY51" fmla="*/ 1282688 h 1582014"/>
                <a:gd name="connsiteX52" fmla="*/ 378574 w 596570"/>
                <a:gd name="connsiteY52" fmla="*/ 1294863 h 1582014"/>
                <a:gd name="connsiteX53" fmla="*/ 378172 w 596570"/>
                <a:gd name="connsiteY53" fmla="*/ 1296873 h 1582014"/>
                <a:gd name="connsiteX54" fmla="*/ 362393 w 596570"/>
                <a:gd name="connsiteY54" fmla="*/ 1298812 h 1582014"/>
                <a:gd name="connsiteX55" fmla="*/ 334761 w 596570"/>
                <a:gd name="connsiteY55" fmla="*/ 1294862 h 1582014"/>
                <a:gd name="connsiteX56" fmla="*/ 333544 w 596570"/>
                <a:gd name="connsiteY56" fmla="*/ 1300951 h 1582014"/>
                <a:gd name="connsiteX57" fmla="*/ 336042 w 596570"/>
                <a:gd name="connsiteY57" fmla="*/ 1302050 h 1582014"/>
                <a:gd name="connsiteX58" fmla="*/ 300080 w 596570"/>
                <a:gd name="connsiteY58" fmla="*/ 1306470 h 1582014"/>
                <a:gd name="connsiteX59" fmla="*/ 278778 w 596570"/>
                <a:gd name="connsiteY59" fmla="*/ 1232767 h 1582014"/>
                <a:gd name="connsiteX60" fmla="*/ 339629 w 596570"/>
                <a:gd name="connsiteY60" fmla="*/ 1214504 h 1582014"/>
                <a:gd name="connsiteX61" fmla="*/ 273523 w 596570"/>
                <a:gd name="connsiteY61" fmla="*/ 1057623 h 1582014"/>
                <a:gd name="connsiteX62" fmla="*/ 272308 w 596570"/>
                <a:gd name="connsiteY62" fmla="*/ 1078368 h 1582014"/>
                <a:gd name="connsiteX63" fmla="*/ 282033 w 596570"/>
                <a:gd name="connsiteY63" fmla="*/ 1082029 h 1582014"/>
                <a:gd name="connsiteX64" fmla="*/ 274739 w 596570"/>
                <a:gd name="connsiteY64" fmla="*/ 1122300 h 1582014"/>
                <a:gd name="connsiteX65" fmla="*/ 266229 w 596570"/>
                <a:gd name="connsiteY65" fmla="*/ 1122300 h 1582014"/>
                <a:gd name="connsiteX66" fmla="*/ 251641 w 596570"/>
                <a:gd name="connsiteY66" fmla="*/ 1080809 h 1582014"/>
                <a:gd name="connsiteX67" fmla="*/ 211524 w 596570"/>
                <a:gd name="connsiteY67" fmla="*/ 1091791 h 1582014"/>
                <a:gd name="connsiteX68" fmla="*/ 262582 w 596570"/>
                <a:gd name="connsiteY68" fmla="*/ 1055182 h 1582014"/>
                <a:gd name="connsiteX69" fmla="*/ 273523 w 596570"/>
                <a:gd name="connsiteY69" fmla="*/ 1057623 h 1582014"/>
                <a:gd name="connsiteX70" fmla="*/ 313490 w 596570"/>
                <a:gd name="connsiteY70" fmla="*/ 1032809 h 1582014"/>
                <a:gd name="connsiteX71" fmla="*/ 260338 w 596570"/>
                <a:gd name="connsiteY71" fmla="*/ 1047453 h 1582014"/>
                <a:gd name="connsiteX72" fmla="*/ 313490 w 596570"/>
                <a:gd name="connsiteY72" fmla="*/ 1032809 h 1582014"/>
                <a:gd name="connsiteX73" fmla="*/ 18048 w 596570"/>
                <a:gd name="connsiteY73" fmla="*/ 540003 h 1582014"/>
                <a:gd name="connsiteX74" fmla="*/ 24941 w 596570"/>
                <a:gd name="connsiteY74" fmla="*/ 555043 h 1582014"/>
                <a:gd name="connsiteX75" fmla="*/ 18490 w 596570"/>
                <a:gd name="connsiteY75" fmla="*/ 547214 h 1582014"/>
                <a:gd name="connsiteX76" fmla="*/ 414891 w 596570"/>
                <a:gd name="connsiteY76" fmla="*/ 1155789 h 1582014"/>
                <a:gd name="connsiteX77" fmla="*/ 417841 w 596570"/>
                <a:gd name="connsiteY77" fmla="*/ 1173842 h 1582014"/>
                <a:gd name="connsiteX78" fmla="*/ 417396 w 596570"/>
                <a:gd name="connsiteY78" fmla="*/ 1173825 h 1582014"/>
                <a:gd name="connsiteX79" fmla="*/ 385483 w 596570"/>
                <a:gd name="connsiteY79" fmla="*/ 1156047 h 1582014"/>
                <a:gd name="connsiteX80" fmla="*/ 316744 w 596570"/>
                <a:gd name="connsiteY80" fmla="*/ 1135558 h 1582014"/>
                <a:gd name="connsiteX81" fmla="*/ 354795 w 596570"/>
                <a:gd name="connsiteY81" fmla="*/ 1135558 h 1582014"/>
                <a:gd name="connsiteX82" fmla="*/ 493639 w 596570"/>
                <a:gd name="connsiteY82" fmla="*/ 1267694 h 1582014"/>
                <a:gd name="connsiteX83" fmla="*/ 491881 w 596570"/>
                <a:gd name="connsiteY83" fmla="*/ 1300036 h 1582014"/>
                <a:gd name="connsiteX84" fmla="*/ 415455 w 596570"/>
                <a:gd name="connsiteY84" fmla="*/ 1339248 h 1582014"/>
                <a:gd name="connsiteX85" fmla="*/ 425316 w 596570"/>
                <a:gd name="connsiteY85" fmla="*/ 1296361 h 1582014"/>
                <a:gd name="connsiteX86" fmla="*/ 443806 w 596570"/>
                <a:gd name="connsiteY86" fmla="*/ 1300037 h 1582014"/>
                <a:gd name="connsiteX87" fmla="*/ 445039 w 596570"/>
                <a:gd name="connsiteY87" fmla="*/ 1297586 h 1582014"/>
                <a:gd name="connsiteX88" fmla="*/ 427782 w 596570"/>
                <a:gd name="connsiteY88" fmla="*/ 1285333 h 1582014"/>
                <a:gd name="connsiteX89" fmla="*/ 434156 w 596570"/>
                <a:gd name="connsiteY89" fmla="*/ 1273682 h 1582014"/>
                <a:gd name="connsiteX90" fmla="*/ 437090 w 596570"/>
                <a:gd name="connsiteY90" fmla="*/ 1291641 h 1582014"/>
                <a:gd name="connsiteX91" fmla="*/ 587645 w 596570"/>
                <a:gd name="connsiteY91" fmla="*/ 1386841 h 1582014"/>
                <a:gd name="connsiteX92" fmla="*/ 586418 w 596570"/>
                <a:gd name="connsiteY92" fmla="*/ 1410028 h 1582014"/>
                <a:gd name="connsiteX93" fmla="*/ 547157 w 596570"/>
                <a:gd name="connsiteY93" fmla="*/ 1439315 h 1582014"/>
                <a:gd name="connsiteX94" fmla="*/ 528755 w 596570"/>
                <a:gd name="connsiteY94" fmla="*/ 1436875 h 1582014"/>
                <a:gd name="connsiteX95" fmla="*/ 558200 w 596570"/>
                <a:gd name="connsiteY95" fmla="*/ 1477146 h 1582014"/>
                <a:gd name="connsiteX96" fmla="*/ 501764 w 596570"/>
                <a:gd name="connsiteY96" fmla="*/ 1514976 h 1582014"/>
                <a:gd name="connsiteX97" fmla="*/ 428963 w 596570"/>
                <a:gd name="connsiteY97" fmla="*/ 1418073 h 1582014"/>
                <a:gd name="connsiteX98" fmla="*/ 415809 w 596570"/>
                <a:gd name="connsiteY98" fmla="*/ 1375169 h 1582014"/>
                <a:gd name="connsiteX99" fmla="*/ 415882 w 596570"/>
                <a:gd name="connsiteY99" fmla="*/ 1374637 h 1582014"/>
                <a:gd name="connsiteX100" fmla="*/ 442874 w 596570"/>
                <a:gd name="connsiteY100" fmla="*/ 1358774 h 1582014"/>
                <a:gd name="connsiteX101" fmla="*/ 565560 w 596570"/>
                <a:gd name="connsiteY101" fmla="*/ 1364875 h 1582014"/>
                <a:gd name="connsiteX102" fmla="*/ 587645 w 596570"/>
                <a:gd name="connsiteY102" fmla="*/ 1386841 h 1582014"/>
                <a:gd name="connsiteX103" fmla="*/ 562738 w 596570"/>
                <a:gd name="connsiteY103" fmla="*/ 1296285 h 1582014"/>
                <a:gd name="connsiteX104" fmla="*/ 537055 w 596570"/>
                <a:gd name="connsiteY104" fmla="*/ 1297494 h 1582014"/>
                <a:gd name="connsiteX105" fmla="*/ 522284 w 596570"/>
                <a:gd name="connsiteY105" fmla="*/ 1270696 h 1582014"/>
                <a:gd name="connsiteX106" fmla="*/ 520935 w 596570"/>
                <a:gd name="connsiteY106" fmla="*/ 1256134 h 1582014"/>
                <a:gd name="connsiteX107" fmla="*/ 526244 w 596570"/>
                <a:gd name="connsiteY107" fmla="*/ 1253886 h 1582014"/>
                <a:gd name="connsiteX108" fmla="*/ 433896 w 596570"/>
                <a:gd name="connsiteY108" fmla="*/ 1075657 h 1582014"/>
                <a:gd name="connsiteX109" fmla="*/ 390156 w 596570"/>
                <a:gd name="connsiteY109" fmla="*/ 1065465 h 1582014"/>
                <a:gd name="connsiteX110" fmla="*/ 350176 w 596570"/>
                <a:gd name="connsiteY110" fmla="*/ 1057329 h 1582014"/>
                <a:gd name="connsiteX111" fmla="*/ 349924 w 596570"/>
                <a:gd name="connsiteY111" fmla="*/ 1057385 h 1582014"/>
                <a:gd name="connsiteX112" fmla="*/ 349453 w 596570"/>
                <a:gd name="connsiteY112" fmla="*/ 1057215 h 1582014"/>
                <a:gd name="connsiteX113" fmla="*/ 349621 w 596570"/>
                <a:gd name="connsiteY113" fmla="*/ 1057216 h 1582014"/>
                <a:gd name="connsiteX114" fmla="*/ 349179 w 596570"/>
                <a:gd name="connsiteY114" fmla="*/ 1057125 h 1582014"/>
                <a:gd name="connsiteX115" fmla="*/ 350407 w 596570"/>
                <a:gd name="connsiteY115" fmla="*/ 1057126 h 1582014"/>
                <a:gd name="connsiteX116" fmla="*/ 322168 w 596570"/>
                <a:gd name="connsiteY116" fmla="*/ 1043536 h 1582014"/>
                <a:gd name="connsiteX117" fmla="*/ 433896 w 596570"/>
                <a:gd name="connsiteY117" fmla="*/ 1075657 h 1582014"/>
                <a:gd name="connsiteX118" fmla="*/ 446346 w 596570"/>
                <a:gd name="connsiteY118" fmla="*/ 1093586 h 1582014"/>
                <a:gd name="connsiteX119" fmla="*/ 443893 w 596570"/>
                <a:gd name="connsiteY119" fmla="*/ 1100860 h 1582014"/>
                <a:gd name="connsiteX120" fmla="*/ 386248 w 596570"/>
                <a:gd name="connsiteY120" fmla="*/ 1096011 h 1582014"/>
                <a:gd name="connsiteX121" fmla="*/ 408324 w 596570"/>
                <a:gd name="connsiteY121" fmla="*/ 1106922 h 1582014"/>
                <a:gd name="connsiteX122" fmla="*/ 408324 w 596570"/>
                <a:gd name="connsiteY122" fmla="*/ 1114196 h 1582014"/>
                <a:gd name="connsiteX123" fmla="*/ 373982 w 596570"/>
                <a:gd name="connsiteY123" fmla="*/ 1116621 h 1582014"/>
                <a:gd name="connsiteX124" fmla="*/ 435729 w 596570"/>
                <a:gd name="connsiteY124" fmla="*/ 1131113 h 1582014"/>
                <a:gd name="connsiteX125" fmla="*/ 440386 w 596570"/>
                <a:gd name="connsiteY125" fmla="*/ 1135494 h 1582014"/>
                <a:gd name="connsiteX126" fmla="*/ 413772 w 596570"/>
                <a:gd name="connsiteY126" fmla="*/ 1145921 h 1582014"/>
                <a:gd name="connsiteX127" fmla="*/ 410471 w 596570"/>
                <a:gd name="connsiteY127" fmla="*/ 1145112 h 1582014"/>
                <a:gd name="connsiteX128" fmla="*/ 375209 w 596570"/>
                <a:gd name="connsiteY128" fmla="*/ 1132382 h 1582014"/>
                <a:gd name="connsiteX129" fmla="*/ 320017 w 596570"/>
                <a:gd name="connsiteY129" fmla="*/ 1128745 h 1582014"/>
                <a:gd name="connsiteX130" fmla="*/ 240294 w 596570"/>
                <a:gd name="connsiteY130" fmla="*/ 1160266 h 1582014"/>
                <a:gd name="connsiteX131" fmla="*/ 235388 w 596570"/>
                <a:gd name="connsiteY131" fmla="*/ 1154204 h 1582014"/>
                <a:gd name="connsiteX132" fmla="*/ 241368 w 596570"/>
                <a:gd name="connsiteY132" fmla="*/ 1145263 h 1582014"/>
                <a:gd name="connsiteX133" fmla="*/ 246427 w 596570"/>
                <a:gd name="connsiteY133" fmla="*/ 1140869 h 1582014"/>
                <a:gd name="connsiteX134" fmla="*/ 323696 w 596570"/>
                <a:gd name="connsiteY134" fmla="*/ 1111771 h 1582014"/>
                <a:gd name="connsiteX135" fmla="*/ 351906 w 596570"/>
                <a:gd name="connsiteY135" fmla="*/ 1100860 h 1582014"/>
                <a:gd name="connsiteX136" fmla="*/ 320017 w 596570"/>
                <a:gd name="connsiteY136" fmla="*/ 1094799 h 1582014"/>
                <a:gd name="connsiteX137" fmla="*/ 339640 w 596570"/>
                <a:gd name="connsiteY137" fmla="*/ 1077826 h 1582014"/>
                <a:gd name="connsiteX138" fmla="*/ 339641 w 596570"/>
                <a:gd name="connsiteY138" fmla="*/ 1072976 h 1582014"/>
                <a:gd name="connsiteX139" fmla="*/ 295487 w 596570"/>
                <a:gd name="connsiteY139" fmla="*/ 1082675 h 1582014"/>
                <a:gd name="connsiteX140" fmla="*/ 320323 w 596570"/>
                <a:gd name="connsiteY140" fmla="*/ 1064035 h 1582014"/>
                <a:gd name="connsiteX141" fmla="*/ 349924 w 596570"/>
                <a:gd name="connsiteY141" fmla="*/ 1057385 h 1582014"/>
                <a:gd name="connsiteX142" fmla="*/ 416910 w 596570"/>
                <a:gd name="connsiteY142" fmla="*/ 1081463 h 1582014"/>
                <a:gd name="connsiteX143" fmla="*/ 446346 w 596570"/>
                <a:gd name="connsiteY143" fmla="*/ 1093586 h 1582014"/>
                <a:gd name="connsiteX144" fmla="*/ 430642 w 596570"/>
                <a:gd name="connsiteY144" fmla="*/ 1048538 h 1582014"/>
                <a:gd name="connsiteX145" fmla="*/ 367727 w 596570"/>
                <a:gd name="connsiteY145" fmla="*/ 1033959 h 1582014"/>
                <a:gd name="connsiteX146" fmla="*/ 430642 w 596570"/>
                <a:gd name="connsiteY146" fmla="*/ 1048538 h 1582014"/>
                <a:gd name="connsiteX147" fmla="*/ 148322 w 596570"/>
                <a:gd name="connsiteY147" fmla="*/ 452001 h 1582014"/>
                <a:gd name="connsiteX148" fmla="*/ 160403 w 596570"/>
                <a:gd name="connsiteY148" fmla="*/ 487305 h 1582014"/>
                <a:gd name="connsiteX149" fmla="*/ 158874 w 596570"/>
                <a:gd name="connsiteY149" fmla="*/ 522761 h 1582014"/>
                <a:gd name="connsiteX150" fmla="*/ 156806 w 596570"/>
                <a:gd name="connsiteY150" fmla="*/ 546803 h 1582014"/>
                <a:gd name="connsiteX151" fmla="*/ 8784 w 596570"/>
                <a:gd name="connsiteY151" fmla="*/ 463374 h 1582014"/>
                <a:gd name="connsiteX152" fmla="*/ 5032 w 596570"/>
                <a:gd name="connsiteY152" fmla="*/ 450626 h 1582014"/>
                <a:gd name="connsiteX153" fmla="*/ 5949 w 596570"/>
                <a:gd name="connsiteY153" fmla="*/ 430299 h 1582014"/>
                <a:gd name="connsiteX154" fmla="*/ 27053 w 596570"/>
                <a:gd name="connsiteY154" fmla="*/ 427395 h 1582014"/>
                <a:gd name="connsiteX155" fmla="*/ 111468 w 596570"/>
                <a:gd name="connsiteY155" fmla="*/ 435954 h 1582014"/>
                <a:gd name="connsiteX156" fmla="*/ 148322 w 596570"/>
                <a:gd name="connsiteY156" fmla="*/ 452001 h 1582014"/>
                <a:gd name="connsiteX157" fmla="*/ 113705 w 596570"/>
                <a:gd name="connsiteY157" fmla="*/ 240271 h 1582014"/>
                <a:gd name="connsiteX158" fmla="*/ 129599 w 596570"/>
                <a:gd name="connsiteY158" fmla="*/ 293966 h 1582014"/>
                <a:gd name="connsiteX159" fmla="*/ 105146 w 596570"/>
                <a:gd name="connsiteY159" fmla="*/ 304949 h 1582014"/>
                <a:gd name="connsiteX160" fmla="*/ 141826 w 596570"/>
                <a:gd name="connsiteY160" fmla="*/ 326915 h 1582014"/>
                <a:gd name="connsiteX161" fmla="*/ 143048 w 596570"/>
                <a:gd name="connsiteY161" fmla="*/ 340338 h 1582014"/>
                <a:gd name="connsiteX162" fmla="*/ 139988 w 596570"/>
                <a:gd name="connsiteY162" fmla="*/ 359537 h 1582014"/>
                <a:gd name="connsiteX163" fmla="*/ 139296 w 596570"/>
                <a:gd name="connsiteY163" fmla="*/ 360023 h 1582014"/>
                <a:gd name="connsiteX164" fmla="*/ 139910 w 596570"/>
                <a:gd name="connsiteY164" fmla="*/ 360024 h 1582014"/>
                <a:gd name="connsiteX165" fmla="*/ 136629 w 596570"/>
                <a:gd name="connsiteY165" fmla="*/ 380609 h 1582014"/>
                <a:gd name="connsiteX166" fmla="*/ 95365 w 596570"/>
                <a:gd name="connsiteY166" fmla="*/ 380609 h 1582014"/>
                <a:gd name="connsiteX167" fmla="*/ 7336 w 596570"/>
                <a:gd name="connsiteY167" fmla="*/ 380609 h 1582014"/>
                <a:gd name="connsiteX168" fmla="*/ 8558 w 596570"/>
                <a:gd name="connsiteY168" fmla="*/ 320813 h 1582014"/>
                <a:gd name="connsiteX169" fmla="*/ 24453 w 596570"/>
                <a:gd name="connsiteY169" fmla="*/ 304949 h 1582014"/>
                <a:gd name="connsiteX170" fmla="*/ 83138 w 596570"/>
                <a:gd name="connsiteY170" fmla="*/ 292745 h 1582014"/>
                <a:gd name="connsiteX171" fmla="*/ 19562 w 596570"/>
                <a:gd name="connsiteY171" fmla="*/ 276881 h 1582014"/>
                <a:gd name="connsiteX172" fmla="*/ 0 w 596570"/>
                <a:gd name="connsiteY172" fmla="*/ 262237 h 1582014"/>
                <a:gd name="connsiteX173" fmla="*/ 12226 w 596570"/>
                <a:gd name="connsiteY173" fmla="*/ 240271 h 1582014"/>
                <a:gd name="connsiteX174" fmla="*/ 17117 w 596570"/>
                <a:gd name="connsiteY174" fmla="*/ 223186 h 1582014"/>
                <a:gd name="connsiteX175" fmla="*/ 56241 w 596570"/>
                <a:gd name="connsiteY175" fmla="*/ 251254 h 1582014"/>
                <a:gd name="connsiteX176" fmla="*/ 113705 w 596570"/>
                <a:gd name="connsiteY176" fmla="*/ 240271 h 1582014"/>
                <a:gd name="connsiteX177" fmla="*/ 595626 w 596570"/>
                <a:gd name="connsiteY177" fmla="*/ 983589 h 1582014"/>
                <a:gd name="connsiteX178" fmla="*/ 563785 w 596570"/>
                <a:gd name="connsiteY178" fmla="*/ 1042165 h 1582014"/>
                <a:gd name="connsiteX179" fmla="*/ 545414 w 596570"/>
                <a:gd name="connsiteY179" fmla="*/ 1060470 h 1582014"/>
                <a:gd name="connsiteX180" fmla="*/ 568683 w 596570"/>
                <a:gd name="connsiteY180" fmla="*/ 1061690 h 1582014"/>
                <a:gd name="connsiteX181" fmla="*/ 591953 w 596570"/>
                <a:gd name="connsiteY181" fmla="*/ 1071453 h 1582014"/>
                <a:gd name="connsiteX182" fmla="*/ 592586 w 596570"/>
                <a:gd name="connsiteY182" fmla="*/ 1075868 h 1582014"/>
                <a:gd name="connsiteX183" fmla="*/ 492444 w 596570"/>
                <a:gd name="connsiteY183" fmla="*/ 1115100 h 1582014"/>
                <a:gd name="connsiteX184" fmla="*/ 498875 w 596570"/>
                <a:gd name="connsiteY184" fmla="*/ 1015317 h 1582014"/>
                <a:gd name="connsiteX185" fmla="*/ 504080 w 596570"/>
                <a:gd name="connsiteY185" fmla="*/ 1003572 h 1582014"/>
                <a:gd name="connsiteX186" fmla="*/ 514796 w 596570"/>
                <a:gd name="connsiteY186" fmla="*/ 994572 h 1582014"/>
                <a:gd name="connsiteX187" fmla="*/ 579705 w 596570"/>
                <a:gd name="connsiteY187" fmla="*/ 973826 h 1582014"/>
                <a:gd name="connsiteX188" fmla="*/ 595626 w 596570"/>
                <a:gd name="connsiteY188" fmla="*/ 983589 h 1582014"/>
                <a:gd name="connsiteX189" fmla="*/ 85696 w 596570"/>
                <a:gd name="connsiteY189" fmla="*/ 104944 h 1582014"/>
                <a:gd name="connsiteX190" fmla="*/ 45578 w 596570"/>
                <a:gd name="connsiteY190" fmla="*/ 157185 h 1582014"/>
                <a:gd name="connsiteX191" fmla="*/ 22481 w 596570"/>
                <a:gd name="connsiteY191" fmla="*/ 160830 h 1582014"/>
                <a:gd name="connsiteX192" fmla="*/ 15186 w 596570"/>
                <a:gd name="connsiteY192" fmla="*/ 140176 h 1582014"/>
                <a:gd name="connsiteX193" fmla="*/ 16402 w 596570"/>
                <a:gd name="connsiteY193" fmla="*/ 135317 h 1582014"/>
                <a:gd name="connsiteX194" fmla="*/ 21759 w 596570"/>
                <a:gd name="connsiteY194" fmla="*/ 102039 h 1582014"/>
                <a:gd name="connsiteX195" fmla="*/ 29328 w 596570"/>
                <a:gd name="connsiteY195" fmla="*/ 89047 h 1582014"/>
                <a:gd name="connsiteX196" fmla="*/ 49849 w 596570"/>
                <a:gd name="connsiteY196" fmla="*/ 87293 h 1582014"/>
                <a:gd name="connsiteX197" fmla="*/ 54343 w 596570"/>
                <a:gd name="connsiteY197" fmla="*/ 89505 h 1582014"/>
                <a:gd name="connsiteX198" fmla="*/ 54224 w 596570"/>
                <a:gd name="connsiteY198" fmla="*/ 99549 h 1582014"/>
                <a:gd name="connsiteX199" fmla="*/ 65696 w 596570"/>
                <a:gd name="connsiteY199" fmla="*/ 95096 h 1582014"/>
                <a:gd name="connsiteX200" fmla="*/ 326357 w 596570"/>
                <a:gd name="connsiteY200" fmla="*/ 497490 h 1582014"/>
                <a:gd name="connsiteX201" fmla="*/ 327591 w 596570"/>
                <a:gd name="connsiteY201" fmla="*/ 504721 h 1582014"/>
                <a:gd name="connsiteX202" fmla="*/ 258467 w 596570"/>
                <a:gd name="connsiteY202" fmla="*/ 530032 h 1582014"/>
                <a:gd name="connsiteX203" fmla="*/ 255998 w 596570"/>
                <a:gd name="connsiteY203" fmla="*/ 520390 h 1582014"/>
                <a:gd name="connsiteX204" fmla="*/ 326357 w 596570"/>
                <a:gd name="connsiteY204" fmla="*/ 497490 h 1582014"/>
                <a:gd name="connsiteX205" fmla="*/ 83830 w 596570"/>
                <a:gd name="connsiteY205" fmla="*/ 88056 h 1582014"/>
                <a:gd name="connsiteX206" fmla="*/ 81257 w 596570"/>
                <a:gd name="connsiteY206" fmla="*/ 92882 h 1582014"/>
                <a:gd name="connsiteX207" fmla="*/ 79076 w 596570"/>
                <a:gd name="connsiteY207" fmla="*/ 89902 h 1582014"/>
                <a:gd name="connsiteX208" fmla="*/ 324055 w 596570"/>
                <a:gd name="connsiteY208" fmla="*/ 477964 h 1582014"/>
                <a:gd name="connsiteX209" fmla="*/ 326506 w 596570"/>
                <a:gd name="connsiteY209" fmla="*/ 487510 h 1582014"/>
                <a:gd name="connsiteX210" fmla="*/ 234585 w 596570"/>
                <a:gd name="connsiteY210" fmla="*/ 513761 h 1582014"/>
                <a:gd name="connsiteX211" fmla="*/ 232134 w 596570"/>
                <a:gd name="connsiteY211" fmla="*/ 504216 h 1582014"/>
                <a:gd name="connsiteX212" fmla="*/ 324055 w 596570"/>
                <a:gd name="connsiteY212" fmla="*/ 477964 h 1582014"/>
                <a:gd name="connsiteX213" fmla="*/ 219868 w 596570"/>
                <a:gd name="connsiteY213" fmla="*/ 303453 h 1582014"/>
                <a:gd name="connsiteX214" fmla="*/ 180066 w 596570"/>
                <a:gd name="connsiteY214" fmla="*/ 331398 h 1582014"/>
                <a:gd name="connsiteX215" fmla="*/ 180066 w 596570"/>
                <a:gd name="connsiteY215" fmla="*/ 287050 h 1582014"/>
                <a:gd name="connsiteX216" fmla="*/ 267242 w 596570"/>
                <a:gd name="connsiteY216" fmla="*/ 360253 h 1582014"/>
                <a:gd name="connsiteX217" fmla="*/ 262838 w 596570"/>
                <a:gd name="connsiteY217" fmla="*/ 393355 h 1582014"/>
                <a:gd name="connsiteX218" fmla="*/ 180067 w 596570"/>
                <a:gd name="connsiteY218" fmla="*/ 387246 h 1582014"/>
                <a:gd name="connsiteX219" fmla="*/ 180067 w 596570"/>
                <a:gd name="connsiteY219" fmla="*/ 360096 h 1582014"/>
                <a:gd name="connsiteX220" fmla="*/ 392620 w 596570"/>
                <a:gd name="connsiteY220" fmla="*/ 498122 h 1582014"/>
                <a:gd name="connsiteX221" fmla="*/ 390718 w 596570"/>
                <a:gd name="connsiteY221" fmla="*/ 503277 h 1582014"/>
                <a:gd name="connsiteX222" fmla="*/ 376405 w 596570"/>
                <a:gd name="connsiteY222" fmla="*/ 496906 h 1582014"/>
                <a:gd name="connsiteX223" fmla="*/ 378845 w 596570"/>
                <a:gd name="connsiteY223" fmla="*/ 493151 h 1582014"/>
                <a:gd name="connsiteX224" fmla="*/ 400216 w 596570"/>
                <a:gd name="connsiteY224" fmla="*/ 477543 h 1582014"/>
                <a:gd name="connsiteX225" fmla="*/ 395583 w 596570"/>
                <a:gd name="connsiteY225" fmla="*/ 490095 h 1582014"/>
                <a:gd name="connsiteX226" fmla="*/ 357862 w 596570"/>
                <a:gd name="connsiteY226" fmla="*/ 476760 h 1582014"/>
                <a:gd name="connsiteX227" fmla="*/ 295471 w 596570"/>
                <a:gd name="connsiteY227" fmla="*/ 475534 h 1582014"/>
                <a:gd name="connsiteX228" fmla="*/ 237974 w 596570"/>
                <a:gd name="connsiteY228" fmla="*/ 492689 h 1582014"/>
                <a:gd name="connsiteX229" fmla="*/ 234304 w 596570"/>
                <a:gd name="connsiteY229" fmla="*/ 481661 h 1582014"/>
                <a:gd name="connsiteX230" fmla="*/ 272228 w 596570"/>
                <a:gd name="connsiteY230" fmla="*/ 466957 h 1582014"/>
                <a:gd name="connsiteX231" fmla="*/ 262441 w 596570"/>
                <a:gd name="connsiteY231" fmla="*/ 449802 h 1582014"/>
                <a:gd name="connsiteX232" fmla="*/ 331334 w 596570"/>
                <a:gd name="connsiteY232" fmla="*/ 441473 h 1582014"/>
                <a:gd name="connsiteX233" fmla="*/ 316268 w 596570"/>
                <a:gd name="connsiteY233" fmla="*/ 452252 h 1582014"/>
                <a:gd name="connsiteX234" fmla="*/ 283237 w 596570"/>
                <a:gd name="connsiteY234" fmla="*/ 460829 h 1582014"/>
                <a:gd name="connsiteX235" fmla="*/ 284461 w 596570"/>
                <a:gd name="connsiteY235" fmla="*/ 466957 h 1582014"/>
                <a:gd name="connsiteX236" fmla="*/ 346852 w 596570"/>
                <a:gd name="connsiteY236" fmla="*/ 464506 h 1582014"/>
                <a:gd name="connsiteX237" fmla="*/ 168820 w 596570"/>
                <a:gd name="connsiteY237" fmla="*/ 65424 h 1582014"/>
                <a:gd name="connsiteX238" fmla="*/ 148115 w 596570"/>
                <a:gd name="connsiteY238" fmla="*/ 110697 h 1582014"/>
                <a:gd name="connsiteX239" fmla="*/ 152987 w 596570"/>
                <a:gd name="connsiteY239" fmla="*/ 192678 h 1582014"/>
                <a:gd name="connsiteX240" fmla="*/ 123756 w 596570"/>
                <a:gd name="connsiteY240" fmla="*/ 182890 h 1582014"/>
                <a:gd name="connsiteX241" fmla="*/ 146897 w 596570"/>
                <a:gd name="connsiteY241" fmla="*/ 143734 h 1582014"/>
                <a:gd name="connsiteX242" fmla="*/ 103050 w 596570"/>
                <a:gd name="connsiteY242" fmla="*/ 149852 h 1582014"/>
                <a:gd name="connsiteX243" fmla="*/ 120102 w 596570"/>
                <a:gd name="connsiteY243" fmla="*/ 125381 h 1582014"/>
                <a:gd name="connsiteX244" fmla="*/ 126192 w 596570"/>
                <a:gd name="connsiteY244" fmla="*/ 119263 h 1582014"/>
                <a:gd name="connsiteX245" fmla="*/ 132859 w 596570"/>
                <a:gd name="connsiteY245" fmla="*/ 69023 h 1582014"/>
                <a:gd name="connsiteX246" fmla="*/ 162769 w 596570"/>
                <a:gd name="connsiteY246" fmla="*/ 57411 h 1582014"/>
                <a:gd name="connsiteX247" fmla="*/ 376404 w 596570"/>
                <a:gd name="connsiteY247" fmla="*/ 399863 h 1582014"/>
                <a:gd name="connsiteX248" fmla="*/ 333166 w 596570"/>
                <a:gd name="connsiteY248" fmla="*/ 439871 h 1582014"/>
                <a:gd name="connsiteX249" fmla="*/ 333166 w 596570"/>
                <a:gd name="connsiteY249" fmla="*/ 440163 h 1582014"/>
                <a:gd name="connsiteX250" fmla="*/ 333395 w 596570"/>
                <a:gd name="connsiteY250" fmla="*/ 439999 h 1582014"/>
                <a:gd name="connsiteX251" fmla="*/ 333395 w 596570"/>
                <a:gd name="connsiteY251" fmla="*/ 441224 h 1582014"/>
                <a:gd name="connsiteX252" fmla="*/ 331334 w 596570"/>
                <a:gd name="connsiteY252" fmla="*/ 441473 h 1582014"/>
                <a:gd name="connsiteX253" fmla="*/ 333083 w 596570"/>
                <a:gd name="connsiteY253" fmla="*/ 440221 h 1582014"/>
                <a:gd name="connsiteX254" fmla="*/ 332548 w 596570"/>
                <a:gd name="connsiteY254" fmla="*/ 434567 h 1582014"/>
                <a:gd name="connsiteX255" fmla="*/ 331929 w 596570"/>
                <a:gd name="connsiteY255" fmla="*/ 432596 h 1582014"/>
                <a:gd name="connsiteX256" fmla="*/ 376404 w 596570"/>
                <a:gd name="connsiteY256" fmla="*/ 399863 h 1582014"/>
                <a:gd name="connsiteX257" fmla="*/ 254173 w 596570"/>
                <a:gd name="connsiteY257" fmla="*/ 97645 h 1582014"/>
                <a:gd name="connsiteX258" fmla="*/ 276318 w 596570"/>
                <a:gd name="connsiteY258" fmla="*/ 184357 h 1582014"/>
                <a:gd name="connsiteX259" fmla="*/ 275088 w 596570"/>
                <a:gd name="connsiteY259" fmla="*/ 220995 h 1582014"/>
                <a:gd name="connsiteX260" fmla="*/ 243101 w 596570"/>
                <a:gd name="connsiteY260" fmla="*/ 240536 h 1582014"/>
                <a:gd name="connsiteX261" fmla="*/ 193891 w 596570"/>
                <a:gd name="connsiteY261" fmla="*/ 220995 h 1582014"/>
                <a:gd name="connsiteX262" fmla="*/ 177897 w 596570"/>
                <a:gd name="connsiteY262" fmla="*/ 192905 h 1582014"/>
                <a:gd name="connsiteX263" fmla="*/ 196351 w 596570"/>
                <a:gd name="connsiteY263" fmla="*/ 108637 h 1582014"/>
                <a:gd name="connsiteX264" fmla="*/ 205732 w 596570"/>
                <a:gd name="connsiteY264" fmla="*/ 90776 h 1582014"/>
                <a:gd name="connsiteX265" fmla="*/ 254173 w 596570"/>
                <a:gd name="connsiteY265" fmla="*/ 97645 h 1582014"/>
                <a:gd name="connsiteX266" fmla="*/ 443389 w 596570"/>
                <a:gd name="connsiteY266" fmla="*/ 360569 h 1582014"/>
                <a:gd name="connsiteX267" fmla="*/ 423042 w 596570"/>
                <a:gd name="connsiteY267" fmla="*/ 415698 h 1582014"/>
                <a:gd name="connsiteX268" fmla="*/ 422371 w 596570"/>
                <a:gd name="connsiteY268" fmla="*/ 415464 h 1582014"/>
                <a:gd name="connsiteX269" fmla="*/ 420372 w 596570"/>
                <a:gd name="connsiteY269" fmla="*/ 389648 h 1582014"/>
                <a:gd name="connsiteX270" fmla="*/ 429864 w 596570"/>
                <a:gd name="connsiteY270" fmla="*/ 360545 h 1582014"/>
                <a:gd name="connsiteX271" fmla="*/ 364294 w 596570"/>
                <a:gd name="connsiteY271" fmla="*/ 176819 h 1582014"/>
                <a:gd name="connsiteX272" fmla="*/ 363237 w 596570"/>
                <a:gd name="connsiteY272" fmla="*/ 176079 h 1582014"/>
                <a:gd name="connsiteX273" fmla="*/ 363077 w 596570"/>
                <a:gd name="connsiteY273" fmla="*/ 175591 h 1582014"/>
                <a:gd name="connsiteX274" fmla="*/ 363935 w 596570"/>
                <a:gd name="connsiteY274" fmla="*/ 175657 h 1582014"/>
                <a:gd name="connsiteX275" fmla="*/ 364473 w 596570"/>
                <a:gd name="connsiteY275" fmla="*/ 176647 h 1582014"/>
                <a:gd name="connsiteX276" fmla="*/ 363246 w 596570"/>
                <a:gd name="connsiteY276" fmla="*/ 175442 h 1582014"/>
                <a:gd name="connsiteX277" fmla="*/ 380386 w 596570"/>
                <a:gd name="connsiteY277" fmla="*/ 187379 h 1582014"/>
                <a:gd name="connsiteX278" fmla="*/ 380811 w 596570"/>
                <a:gd name="connsiteY278" fmla="*/ 190454 h 1582014"/>
                <a:gd name="connsiteX279" fmla="*/ 365661 w 596570"/>
                <a:gd name="connsiteY279" fmla="*/ 201091 h 1582014"/>
                <a:gd name="connsiteX280" fmla="*/ 350919 w 596570"/>
                <a:gd name="connsiteY280" fmla="*/ 185416 h 1582014"/>
                <a:gd name="connsiteX281" fmla="*/ 344840 w 596570"/>
                <a:gd name="connsiteY281" fmla="*/ 189101 h 1582014"/>
                <a:gd name="connsiteX282" fmla="*/ 357413 w 596570"/>
                <a:gd name="connsiteY282" fmla="*/ 206882 h 1582014"/>
                <a:gd name="connsiteX283" fmla="*/ 320793 w 596570"/>
                <a:gd name="connsiteY283" fmla="*/ 232594 h 1582014"/>
                <a:gd name="connsiteX284" fmla="*/ 315659 w 596570"/>
                <a:gd name="connsiteY284" fmla="*/ 182960 h 1582014"/>
                <a:gd name="connsiteX285" fmla="*/ 318091 w 596570"/>
                <a:gd name="connsiteY285" fmla="*/ 158397 h 1582014"/>
                <a:gd name="connsiteX286" fmla="*/ 342408 w 596570"/>
                <a:gd name="connsiteY286" fmla="*/ 181732 h 1582014"/>
                <a:gd name="connsiteX287" fmla="*/ 348488 w 596570"/>
                <a:gd name="connsiteY287" fmla="*/ 165765 h 1582014"/>
                <a:gd name="connsiteX288" fmla="*/ 363237 w 596570"/>
                <a:gd name="connsiteY288" fmla="*/ 176079 h 1582014"/>
                <a:gd name="connsiteX289" fmla="*/ 366877 w 596570"/>
                <a:gd name="connsiteY289" fmla="*/ 187278 h 1582014"/>
                <a:gd name="connsiteX290" fmla="*/ 375854 w 596570"/>
                <a:gd name="connsiteY290" fmla="*/ 190236 h 1582014"/>
                <a:gd name="connsiteX291" fmla="*/ 293287 w 596570"/>
                <a:gd name="connsiteY291" fmla="*/ 39119 h 1582014"/>
                <a:gd name="connsiteX292" fmla="*/ 295727 w 596570"/>
                <a:gd name="connsiteY292" fmla="*/ 61695 h 1582014"/>
                <a:gd name="connsiteX293" fmla="*/ 318914 w 596570"/>
                <a:gd name="connsiteY293" fmla="*/ 104407 h 1582014"/>
                <a:gd name="connsiteX294" fmla="*/ 312813 w 596570"/>
                <a:gd name="connsiteY294" fmla="*/ 108068 h 1582014"/>
                <a:gd name="connsiteX295" fmla="*/ 244474 w 596570"/>
                <a:gd name="connsiteY295" fmla="*/ 44610 h 1582014"/>
                <a:gd name="connsiteX296" fmla="*/ 238067 w 596570"/>
                <a:gd name="connsiteY296" fmla="*/ 33170 h 1582014"/>
                <a:gd name="connsiteX297" fmla="*/ 245657 w 596570"/>
                <a:gd name="connsiteY297" fmla="*/ 25234 h 1582014"/>
                <a:gd name="connsiteX298" fmla="*/ 270580 w 596570"/>
                <a:gd name="connsiteY298" fmla="*/ 15559 h 1582014"/>
                <a:gd name="connsiteX299" fmla="*/ 279863 w 596570"/>
                <a:gd name="connsiteY299" fmla="*/ 23865 h 1582014"/>
                <a:gd name="connsiteX300" fmla="*/ 293287 w 596570"/>
                <a:gd name="connsiteY300" fmla="*/ 39119 h 1582014"/>
                <a:gd name="connsiteX301" fmla="*/ 371682 w 596570"/>
                <a:gd name="connsiteY301" fmla="*/ 124521 h 1582014"/>
                <a:gd name="connsiteX302" fmla="*/ 375535 w 596570"/>
                <a:gd name="connsiteY302" fmla="*/ 152348 h 1582014"/>
                <a:gd name="connsiteX303" fmla="*/ 373057 w 596570"/>
                <a:gd name="connsiteY303" fmla="*/ 154953 h 1582014"/>
                <a:gd name="connsiteX304" fmla="*/ 376118 w 596570"/>
                <a:gd name="connsiteY304" fmla="*/ 156557 h 1582014"/>
                <a:gd name="connsiteX305" fmla="*/ 379385 w 596570"/>
                <a:gd name="connsiteY305" fmla="*/ 180159 h 1582014"/>
                <a:gd name="connsiteX306" fmla="*/ 379187 w 596570"/>
                <a:gd name="connsiteY306" fmla="*/ 180415 h 1582014"/>
                <a:gd name="connsiteX307" fmla="*/ 363935 w 596570"/>
                <a:gd name="connsiteY307" fmla="*/ 175657 h 1582014"/>
                <a:gd name="connsiteX308" fmla="*/ 351291 w 596570"/>
                <a:gd name="connsiteY308" fmla="*/ 152392 h 1582014"/>
                <a:gd name="connsiteX309" fmla="*/ 336270 w 596570"/>
                <a:gd name="connsiteY309" fmla="*/ 123616 h 1582014"/>
                <a:gd name="connsiteX310" fmla="*/ 362021 w 596570"/>
                <a:gd name="connsiteY310" fmla="*/ 141695 h 1582014"/>
                <a:gd name="connsiteX311" fmla="*/ 362020 w 596570"/>
                <a:gd name="connsiteY311" fmla="*/ 120001 h 1582014"/>
                <a:gd name="connsiteX312" fmla="*/ 358267 w 596570"/>
                <a:gd name="connsiteY312" fmla="*/ 27642 h 1582014"/>
                <a:gd name="connsiteX313" fmla="*/ 360295 w 596570"/>
                <a:gd name="connsiteY313" fmla="*/ 42285 h 1582014"/>
                <a:gd name="connsiteX314" fmla="*/ 340609 w 596570"/>
                <a:gd name="connsiteY314" fmla="*/ 19106 h 1582014"/>
                <a:gd name="connsiteX315" fmla="*/ 344295 w 596570"/>
                <a:gd name="connsiteY315" fmla="*/ 15421 h 1582014"/>
                <a:gd name="connsiteX316" fmla="*/ 354661 w 596570"/>
                <a:gd name="connsiteY316" fmla="*/ 1600 h 1582014"/>
                <a:gd name="connsiteX317" fmla="*/ 356267 w 596570"/>
                <a:gd name="connsiteY317" fmla="*/ 13200 h 1582014"/>
                <a:gd name="connsiteX318" fmla="*/ 350370 w 596570"/>
                <a:gd name="connsiteY318" fmla="*/ 3662 h 1582014"/>
                <a:gd name="connsiteX319" fmla="*/ 352833 w 596570"/>
                <a:gd name="connsiteY319" fmla="*/ 0 h 158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</a:cxnLst>
              <a:rect l="l" t="t" r="r" b="b"/>
              <a:pathLst>
                <a:path w="596570" h="1582014">
                  <a:moveTo>
                    <a:pt x="295845" y="1486762"/>
                  </a:moveTo>
                  <a:lnTo>
                    <a:pt x="331657" y="1561089"/>
                  </a:lnTo>
                  <a:lnTo>
                    <a:pt x="306620" y="1552671"/>
                  </a:lnTo>
                  <a:cubicBezTo>
                    <a:pt x="298014" y="1549010"/>
                    <a:pt x="290637" y="1542908"/>
                    <a:pt x="282032" y="1538027"/>
                  </a:cubicBezTo>
                  <a:close/>
                  <a:moveTo>
                    <a:pt x="251797" y="1395344"/>
                  </a:moveTo>
                  <a:lnTo>
                    <a:pt x="269701" y="1432504"/>
                  </a:lnTo>
                  <a:lnTo>
                    <a:pt x="213539" y="1531248"/>
                  </a:lnTo>
                  <a:lnTo>
                    <a:pt x="195459" y="1509114"/>
                  </a:lnTo>
                  <a:close/>
                  <a:moveTo>
                    <a:pt x="152269" y="1210526"/>
                  </a:moveTo>
                  <a:cubicBezTo>
                    <a:pt x="160859" y="1241260"/>
                    <a:pt x="166995" y="1273223"/>
                    <a:pt x="173131" y="1303959"/>
                  </a:cubicBezTo>
                  <a:lnTo>
                    <a:pt x="170524" y="1322392"/>
                  </a:lnTo>
                  <a:lnTo>
                    <a:pt x="89677" y="1332329"/>
                  </a:lnTo>
                  <a:lnTo>
                    <a:pt x="81092" y="1328700"/>
                  </a:lnTo>
                  <a:cubicBezTo>
                    <a:pt x="71888" y="1319325"/>
                    <a:pt x="70048" y="1302114"/>
                    <a:pt x="74957" y="1276912"/>
                  </a:cubicBezTo>
                  <a:cubicBezTo>
                    <a:pt x="87229" y="1273224"/>
                    <a:pt x="98273" y="1270765"/>
                    <a:pt x="114227" y="1267077"/>
                  </a:cubicBezTo>
                  <a:cubicBezTo>
                    <a:pt x="93364" y="1258472"/>
                    <a:pt x="70048" y="1257242"/>
                    <a:pt x="63912" y="1244949"/>
                  </a:cubicBezTo>
                  <a:cubicBezTo>
                    <a:pt x="55322" y="1227737"/>
                    <a:pt x="59004" y="1204379"/>
                    <a:pt x="57777" y="1179791"/>
                  </a:cubicBezTo>
                  <a:cubicBezTo>
                    <a:pt x="87229" y="1185939"/>
                    <a:pt x="111772" y="1188398"/>
                    <a:pt x="136316" y="1194544"/>
                  </a:cubicBezTo>
                  <a:cubicBezTo>
                    <a:pt x="142451" y="1197003"/>
                    <a:pt x="151041" y="1204379"/>
                    <a:pt x="152269" y="1210526"/>
                  </a:cubicBezTo>
                  <a:close/>
                  <a:moveTo>
                    <a:pt x="251154" y="1253745"/>
                  </a:moveTo>
                  <a:cubicBezTo>
                    <a:pt x="259759" y="1265295"/>
                    <a:pt x="265292" y="1278670"/>
                    <a:pt x="269902" y="1292652"/>
                  </a:cubicBezTo>
                  <a:lnTo>
                    <a:pt x="275145" y="1309534"/>
                  </a:lnTo>
                  <a:lnTo>
                    <a:pt x="204575" y="1318208"/>
                  </a:lnTo>
                  <a:lnTo>
                    <a:pt x="201978" y="1314538"/>
                  </a:lnTo>
                  <a:cubicBezTo>
                    <a:pt x="197061" y="1302379"/>
                    <a:pt x="193373" y="1289004"/>
                    <a:pt x="192143" y="1276846"/>
                  </a:cubicBezTo>
                  <a:cubicBezTo>
                    <a:pt x="190914" y="1261040"/>
                    <a:pt x="194603" y="1246449"/>
                    <a:pt x="194602" y="1231859"/>
                  </a:cubicBezTo>
                  <a:cubicBezTo>
                    <a:pt x="214272" y="1237939"/>
                    <a:pt x="241319" y="1240370"/>
                    <a:pt x="251154" y="1253745"/>
                  </a:cubicBezTo>
                  <a:close/>
                  <a:moveTo>
                    <a:pt x="184210" y="1111797"/>
                  </a:moveTo>
                  <a:lnTo>
                    <a:pt x="186575" y="1129719"/>
                  </a:lnTo>
                  <a:cubicBezTo>
                    <a:pt x="186576" y="1177349"/>
                    <a:pt x="184125" y="1179791"/>
                    <a:pt x="146150" y="1168800"/>
                  </a:cubicBezTo>
                  <a:cubicBezTo>
                    <a:pt x="120425" y="1162693"/>
                    <a:pt x="97150" y="1150480"/>
                    <a:pt x="72650" y="1139489"/>
                  </a:cubicBezTo>
                  <a:cubicBezTo>
                    <a:pt x="67444" y="1137046"/>
                    <a:pt x="64534" y="1134069"/>
                    <a:pt x="63041" y="1130768"/>
                  </a:cubicBezTo>
                  <a:lnTo>
                    <a:pt x="61967" y="1120455"/>
                  </a:lnTo>
                  <a:close/>
                  <a:moveTo>
                    <a:pt x="419328" y="1488678"/>
                  </a:moveTo>
                  <a:lnTo>
                    <a:pt x="438163" y="1533146"/>
                  </a:lnTo>
                  <a:cubicBezTo>
                    <a:pt x="447998" y="1553892"/>
                    <a:pt x="434474" y="1569756"/>
                    <a:pt x="422181" y="1578298"/>
                  </a:cubicBezTo>
                  <a:cubicBezTo>
                    <a:pt x="413575" y="1584400"/>
                    <a:pt x="395135" y="1581959"/>
                    <a:pt x="382841" y="1578298"/>
                  </a:cubicBezTo>
                  <a:lnTo>
                    <a:pt x="362490" y="1571456"/>
                  </a:lnTo>
                  <a:close/>
                  <a:moveTo>
                    <a:pt x="339629" y="1214504"/>
                  </a:moveTo>
                  <a:lnTo>
                    <a:pt x="318186" y="1243464"/>
                  </a:lnTo>
                  <a:lnTo>
                    <a:pt x="309204" y="1246160"/>
                  </a:lnTo>
                  <a:cubicBezTo>
                    <a:pt x="310421" y="1247378"/>
                    <a:pt x="312855" y="1247378"/>
                    <a:pt x="315289" y="1247378"/>
                  </a:cubicBezTo>
                  <a:lnTo>
                    <a:pt x="318186" y="1243464"/>
                  </a:lnTo>
                  <a:lnTo>
                    <a:pt x="345714" y="1235202"/>
                  </a:lnTo>
                  <a:cubicBezTo>
                    <a:pt x="346931" y="1237637"/>
                    <a:pt x="348149" y="1238854"/>
                    <a:pt x="349366" y="1241290"/>
                  </a:cubicBezTo>
                  <a:cubicBezTo>
                    <a:pt x="337195" y="1247378"/>
                    <a:pt x="326242" y="1253465"/>
                    <a:pt x="315289" y="1259553"/>
                  </a:cubicBezTo>
                  <a:cubicBezTo>
                    <a:pt x="315289" y="1261989"/>
                    <a:pt x="316506" y="1264424"/>
                    <a:pt x="316506" y="1266859"/>
                  </a:cubicBezTo>
                  <a:cubicBezTo>
                    <a:pt x="322590" y="1265641"/>
                    <a:pt x="327459" y="1264424"/>
                    <a:pt x="332327" y="1264423"/>
                  </a:cubicBezTo>
                  <a:cubicBezTo>
                    <a:pt x="337196" y="1263206"/>
                    <a:pt x="343280" y="1263206"/>
                    <a:pt x="349365" y="1264424"/>
                  </a:cubicBezTo>
                  <a:cubicBezTo>
                    <a:pt x="350583" y="1264423"/>
                    <a:pt x="351800" y="1274164"/>
                    <a:pt x="350582" y="1274164"/>
                  </a:cubicBezTo>
                  <a:cubicBezTo>
                    <a:pt x="345714" y="1276599"/>
                    <a:pt x="339630" y="1277817"/>
                    <a:pt x="334761" y="1280251"/>
                  </a:cubicBezTo>
                  <a:cubicBezTo>
                    <a:pt x="329893" y="1281470"/>
                    <a:pt x="326243" y="1281470"/>
                    <a:pt x="321374" y="1282688"/>
                  </a:cubicBezTo>
                  <a:cubicBezTo>
                    <a:pt x="342063" y="1287557"/>
                    <a:pt x="360318" y="1291210"/>
                    <a:pt x="378574" y="1294863"/>
                  </a:cubicBezTo>
                  <a:lnTo>
                    <a:pt x="378172" y="1296873"/>
                  </a:lnTo>
                  <a:lnTo>
                    <a:pt x="362393" y="1298812"/>
                  </a:lnTo>
                  <a:lnTo>
                    <a:pt x="334761" y="1294862"/>
                  </a:lnTo>
                  <a:cubicBezTo>
                    <a:pt x="334761" y="1296080"/>
                    <a:pt x="333544" y="1298515"/>
                    <a:pt x="333544" y="1300951"/>
                  </a:cubicBezTo>
                  <a:lnTo>
                    <a:pt x="336042" y="1302050"/>
                  </a:lnTo>
                  <a:lnTo>
                    <a:pt x="300080" y="1306470"/>
                  </a:lnTo>
                  <a:lnTo>
                    <a:pt x="278778" y="1232767"/>
                  </a:lnTo>
                  <a:cubicBezTo>
                    <a:pt x="299467" y="1226679"/>
                    <a:pt x="317723" y="1221808"/>
                    <a:pt x="339629" y="1214504"/>
                  </a:cubicBezTo>
                  <a:close/>
                  <a:moveTo>
                    <a:pt x="273523" y="1057623"/>
                  </a:moveTo>
                  <a:cubicBezTo>
                    <a:pt x="273523" y="1063723"/>
                    <a:pt x="272307" y="1069826"/>
                    <a:pt x="272308" y="1078368"/>
                  </a:cubicBezTo>
                  <a:cubicBezTo>
                    <a:pt x="274739" y="1079588"/>
                    <a:pt x="279602" y="1080808"/>
                    <a:pt x="282033" y="1082029"/>
                  </a:cubicBezTo>
                  <a:cubicBezTo>
                    <a:pt x="278385" y="1096673"/>
                    <a:pt x="277170" y="1108876"/>
                    <a:pt x="274739" y="1122300"/>
                  </a:cubicBezTo>
                  <a:cubicBezTo>
                    <a:pt x="271092" y="1122301"/>
                    <a:pt x="268661" y="1122300"/>
                    <a:pt x="266229" y="1122300"/>
                  </a:cubicBezTo>
                  <a:cubicBezTo>
                    <a:pt x="261366" y="1108876"/>
                    <a:pt x="256504" y="1095453"/>
                    <a:pt x="251641" y="1080809"/>
                  </a:cubicBezTo>
                  <a:cubicBezTo>
                    <a:pt x="240700" y="1083249"/>
                    <a:pt x="229759" y="1086910"/>
                    <a:pt x="211524" y="1091791"/>
                  </a:cubicBezTo>
                  <a:cubicBezTo>
                    <a:pt x="232190" y="1077148"/>
                    <a:pt x="247994" y="1066165"/>
                    <a:pt x="262582" y="1055182"/>
                  </a:cubicBezTo>
                  <a:cubicBezTo>
                    <a:pt x="265013" y="1053961"/>
                    <a:pt x="273523" y="1056402"/>
                    <a:pt x="273523" y="1057623"/>
                  </a:cubicBezTo>
                  <a:close/>
                  <a:moveTo>
                    <a:pt x="313490" y="1032809"/>
                  </a:moveTo>
                  <a:cubicBezTo>
                    <a:pt x="292954" y="1037690"/>
                    <a:pt x="278458" y="1042572"/>
                    <a:pt x="260338" y="1047453"/>
                  </a:cubicBezTo>
                  <a:cubicBezTo>
                    <a:pt x="274834" y="1024267"/>
                    <a:pt x="294162" y="1018164"/>
                    <a:pt x="313490" y="1032809"/>
                  </a:cubicBezTo>
                  <a:close/>
                  <a:moveTo>
                    <a:pt x="18048" y="540003"/>
                  </a:moveTo>
                  <a:lnTo>
                    <a:pt x="24941" y="555043"/>
                  </a:lnTo>
                  <a:lnTo>
                    <a:pt x="18490" y="547214"/>
                  </a:lnTo>
                  <a:close/>
                  <a:moveTo>
                    <a:pt x="414891" y="1155789"/>
                  </a:moveTo>
                  <a:lnTo>
                    <a:pt x="417841" y="1173842"/>
                  </a:lnTo>
                  <a:lnTo>
                    <a:pt x="417396" y="1173825"/>
                  </a:lnTo>
                  <a:cubicBezTo>
                    <a:pt x="406042" y="1171414"/>
                    <a:pt x="395915" y="1166292"/>
                    <a:pt x="385483" y="1156047"/>
                  </a:cubicBezTo>
                  <a:cubicBezTo>
                    <a:pt x="371980" y="1142789"/>
                    <a:pt x="344976" y="1142789"/>
                    <a:pt x="316744" y="1135558"/>
                  </a:cubicBezTo>
                  <a:cubicBezTo>
                    <a:pt x="332701" y="1135558"/>
                    <a:pt x="344976" y="1133147"/>
                    <a:pt x="354795" y="1135558"/>
                  </a:cubicBezTo>
                  <a:close/>
                  <a:moveTo>
                    <a:pt x="493639" y="1267694"/>
                  </a:moveTo>
                  <a:lnTo>
                    <a:pt x="491881" y="1300036"/>
                  </a:lnTo>
                  <a:cubicBezTo>
                    <a:pt x="490648" y="1308614"/>
                    <a:pt x="435178" y="1338023"/>
                    <a:pt x="415455" y="1339248"/>
                  </a:cubicBezTo>
                  <a:cubicBezTo>
                    <a:pt x="419153" y="1324543"/>
                    <a:pt x="421619" y="1311065"/>
                    <a:pt x="425316" y="1296361"/>
                  </a:cubicBezTo>
                  <a:cubicBezTo>
                    <a:pt x="431479" y="1297586"/>
                    <a:pt x="437643" y="1298811"/>
                    <a:pt x="443806" y="1300037"/>
                  </a:cubicBezTo>
                  <a:cubicBezTo>
                    <a:pt x="443806" y="1300037"/>
                    <a:pt x="445039" y="1298811"/>
                    <a:pt x="445039" y="1297586"/>
                  </a:cubicBezTo>
                  <a:cubicBezTo>
                    <a:pt x="440108" y="1293910"/>
                    <a:pt x="435177" y="1290234"/>
                    <a:pt x="427782" y="1285333"/>
                  </a:cubicBezTo>
                  <a:lnTo>
                    <a:pt x="434156" y="1273682"/>
                  </a:lnTo>
                  <a:lnTo>
                    <a:pt x="437090" y="1291641"/>
                  </a:lnTo>
                  <a:close/>
                  <a:moveTo>
                    <a:pt x="587645" y="1386841"/>
                  </a:moveTo>
                  <a:cubicBezTo>
                    <a:pt x="590098" y="1392943"/>
                    <a:pt x="587645" y="1401485"/>
                    <a:pt x="586418" y="1410028"/>
                  </a:cubicBezTo>
                  <a:cubicBezTo>
                    <a:pt x="582737" y="1440536"/>
                    <a:pt x="577830" y="1444196"/>
                    <a:pt x="547157" y="1439315"/>
                  </a:cubicBezTo>
                  <a:cubicBezTo>
                    <a:pt x="542250" y="1438095"/>
                    <a:pt x="538569" y="1438095"/>
                    <a:pt x="528755" y="1436875"/>
                  </a:cubicBezTo>
                  <a:cubicBezTo>
                    <a:pt x="538570" y="1451519"/>
                    <a:pt x="545931" y="1461281"/>
                    <a:pt x="558200" y="1477146"/>
                  </a:cubicBezTo>
                  <a:cubicBezTo>
                    <a:pt x="539796" y="1489349"/>
                    <a:pt x="520166" y="1502772"/>
                    <a:pt x="501764" y="1514976"/>
                  </a:cubicBezTo>
                  <a:lnTo>
                    <a:pt x="428963" y="1418073"/>
                  </a:lnTo>
                  <a:lnTo>
                    <a:pt x="415809" y="1375169"/>
                  </a:lnTo>
                  <a:lnTo>
                    <a:pt x="415882" y="1374637"/>
                  </a:lnTo>
                  <a:cubicBezTo>
                    <a:pt x="420789" y="1367317"/>
                    <a:pt x="433058" y="1358773"/>
                    <a:pt x="442874" y="1358774"/>
                  </a:cubicBezTo>
                  <a:cubicBezTo>
                    <a:pt x="483360" y="1358774"/>
                    <a:pt x="525074" y="1361214"/>
                    <a:pt x="565560" y="1364875"/>
                  </a:cubicBezTo>
                  <a:cubicBezTo>
                    <a:pt x="574149" y="1364875"/>
                    <a:pt x="582737" y="1377079"/>
                    <a:pt x="587645" y="1386841"/>
                  </a:cubicBezTo>
                  <a:close/>
                  <a:moveTo>
                    <a:pt x="562738" y="1296285"/>
                  </a:moveTo>
                  <a:lnTo>
                    <a:pt x="537055" y="1297494"/>
                  </a:lnTo>
                  <a:cubicBezTo>
                    <a:pt x="532132" y="1287750"/>
                    <a:pt x="525977" y="1280442"/>
                    <a:pt x="522284" y="1270696"/>
                  </a:cubicBezTo>
                  <a:lnTo>
                    <a:pt x="520935" y="1256134"/>
                  </a:lnTo>
                  <a:lnTo>
                    <a:pt x="526244" y="1253886"/>
                  </a:lnTo>
                  <a:close/>
                  <a:moveTo>
                    <a:pt x="433896" y="1075657"/>
                  </a:moveTo>
                  <a:cubicBezTo>
                    <a:pt x="418549" y="1071950"/>
                    <a:pt x="404122" y="1068553"/>
                    <a:pt x="390156" y="1065465"/>
                  </a:cubicBezTo>
                  <a:lnTo>
                    <a:pt x="350176" y="1057329"/>
                  </a:lnTo>
                  <a:lnTo>
                    <a:pt x="349924" y="1057385"/>
                  </a:lnTo>
                  <a:lnTo>
                    <a:pt x="349453" y="1057215"/>
                  </a:lnTo>
                  <a:lnTo>
                    <a:pt x="349621" y="1057216"/>
                  </a:lnTo>
                  <a:lnTo>
                    <a:pt x="349179" y="1057125"/>
                  </a:lnTo>
                  <a:cubicBezTo>
                    <a:pt x="349179" y="1057125"/>
                    <a:pt x="350407" y="1057126"/>
                    <a:pt x="350407" y="1057126"/>
                  </a:cubicBezTo>
                  <a:cubicBezTo>
                    <a:pt x="340584" y="1053419"/>
                    <a:pt x="331989" y="1048478"/>
                    <a:pt x="322168" y="1043536"/>
                  </a:cubicBezTo>
                  <a:cubicBezTo>
                    <a:pt x="346723" y="1031182"/>
                    <a:pt x="409341" y="1048478"/>
                    <a:pt x="433896" y="1075657"/>
                  </a:cubicBezTo>
                  <a:close/>
                  <a:moveTo>
                    <a:pt x="446346" y="1093586"/>
                  </a:moveTo>
                  <a:cubicBezTo>
                    <a:pt x="446346" y="1096011"/>
                    <a:pt x="445119" y="1098436"/>
                    <a:pt x="443893" y="1100860"/>
                  </a:cubicBezTo>
                  <a:cubicBezTo>
                    <a:pt x="426722" y="1099648"/>
                    <a:pt x="409551" y="1097223"/>
                    <a:pt x="386248" y="1096011"/>
                  </a:cubicBezTo>
                  <a:cubicBezTo>
                    <a:pt x="396059" y="1100860"/>
                    <a:pt x="402192" y="1104497"/>
                    <a:pt x="408324" y="1106922"/>
                  </a:cubicBezTo>
                  <a:cubicBezTo>
                    <a:pt x="408324" y="1109347"/>
                    <a:pt x="408324" y="1111771"/>
                    <a:pt x="408324" y="1114196"/>
                  </a:cubicBezTo>
                  <a:cubicBezTo>
                    <a:pt x="398512" y="1114196"/>
                    <a:pt x="388701" y="1115408"/>
                    <a:pt x="373982" y="1116621"/>
                  </a:cubicBezTo>
                  <a:cubicBezTo>
                    <a:pt x="394220" y="1125714"/>
                    <a:pt x="417906" y="1121849"/>
                    <a:pt x="435729" y="1131113"/>
                  </a:cubicBezTo>
                  <a:lnTo>
                    <a:pt x="440386" y="1135494"/>
                  </a:lnTo>
                  <a:lnTo>
                    <a:pt x="413772" y="1145921"/>
                  </a:lnTo>
                  <a:lnTo>
                    <a:pt x="410471" y="1145112"/>
                  </a:lnTo>
                  <a:cubicBezTo>
                    <a:pt x="398206" y="1142081"/>
                    <a:pt x="386247" y="1138444"/>
                    <a:pt x="375209" y="1132382"/>
                  </a:cubicBezTo>
                  <a:cubicBezTo>
                    <a:pt x="355585" y="1121470"/>
                    <a:pt x="339640" y="1120258"/>
                    <a:pt x="320017" y="1128745"/>
                  </a:cubicBezTo>
                  <a:cubicBezTo>
                    <a:pt x="293034" y="1140868"/>
                    <a:pt x="266051" y="1150567"/>
                    <a:pt x="240294" y="1160266"/>
                  </a:cubicBezTo>
                  <a:cubicBezTo>
                    <a:pt x="237842" y="1157842"/>
                    <a:pt x="236615" y="1156628"/>
                    <a:pt x="235388" y="1154204"/>
                  </a:cubicBezTo>
                  <a:cubicBezTo>
                    <a:pt x="237228" y="1151779"/>
                    <a:pt x="239374" y="1148142"/>
                    <a:pt x="241368" y="1145263"/>
                  </a:cubicBezTo>
                  <a:cubicBezTo>
                    <a:pt x="243361" y="1142383"/>
                    <a:pt x="245200" y="1140262"/>
                    <a:pt x="246427" y="1140869"/>
                  </a:cubicBezTo>
                  <a:cubicBezTo>
                    <a:pt x="279542" y="1149355"/>
                    <a:pt x="295486" y="1114197"/>
                    <a:pt x="323696" y="1111771"/>
                  </a:cubicBezTo>
                  <a:cubicBezTo>
                    <a:pt x="331056" y="1110559"/>
                    <a:pt x="339641" y="1105710"/>
                    <a:pt x="351906" y="1100860"/>
                  </a:cubicBezTo>
                  <a:cubicBezTo>
                    <a:pt x="340867" y="1098435"/>
                    <a:pt x="332281" y="1097223"/>
                    <a:pt x="320017" y="1094799"/>
                  </a:cubicBezTo>
                  <a:cubicBezTo>
                    <a:pt x="327376" y="1087524"/>
                    <a:pt x="333509" y="1082675"/>
                    <a:pt x="339640" y="1077826"/>
                  </a:cubicBezTo>
                  <a:cubicBezTo>
                    <a:pt x="339640" y="1075400"/>
                    <a:pt x="339640" y="1074188"/>
                    <a:pt x="339641" y="1072976"/>
                  </a:cubicBezTo>
                  <a:cubicBezTo>
                    <a:pt x="324923" y="1076613"/>
                    <a:pt x="310205" y="1079038"/>
                    <a:pt x="295487" y="1082675"/>
                  </a:cubicBezTo>
                  <a:cubicBezTo>
                    <a:pt x="301620" y="1071763"/>
                    <a:pt x="310511" y="1066914"/>
                    <a:pt x="320323" y="1064035"/>
                  </a:cubicBezTo>
                  <a:lnTo>
                    <a:pt x="349924" y="1057385"/>
                  </a:lnTo>
                  <a:lnTo>
                    <a:pt x="416910" y="1081463"/>
                  </a:lnTo>
                  <a:cubicBezTo>
                    <a:pt x="426722" y="1085099"/>
                    <a:pt x="436534" y="1089950"/>
                    <a:pt x="446346" y="1093586"/>
                  </a:cubicBezTo>
                  <a:close/>
                  <a:moveTo>
                    <a:pt x="430642" y="1048538"/>
                  </a:moveTo>
                  <a:cubicBezTo>
                    <a:pt x="409670" y="1043678"/>
                    <a:pt x="388698" y="1038819"/>
                    <a:pt x="367727" y="1033959"/>
                  </a:cubicBezTo>
                  <a:cubicBezTo>
                    <a:pt x="392399" y="1018165"/>
                    <a:pt x="413371" y="1023025"/>
                    <a:pt x="430642" y="1048538"/>
                  </a:cubicBezTo>
                  <a:close/>
                  <a:moveTo>
                    <a:pt x="148322" y="452001"/>
                  </a:moveTo>
                  <a:cubicBezTo>
                    <a:pt x="156121" y="461629"/>
                    <a:pt x="159791" y="474467"/>
                    <a:pt x="160403" y="487305"/>
                  </a:cubicBezTo>
                  <a:cubicBezTo>
                    <a:pt x="161014" y="498920"/>
                    <a:pt x="160097" y="510535"/>
                    <a:pt x="158874" y="522761"/>
                  </a:cubicBezTo>
                  <a:lnTo>
                    <a:pt x="156806" y="546803"/>
                  </a:lnTo>
                  <a:lnTo>
                    <a:pt x="8784" y="463374"/>
                  </a:lnTo>
                  <a:lnTo>
                    <a:pt x="5032" y="450626"/>
                  </a:lnTo>
                  <a:cubicBezTo>
                    <a:pt x="1974" y="440844"/>
                    <a:pt x="2280" y="434120"/>
                    <a:pt x="5949" y="430299"/>
                  </a:cubicBezTo>
                  <a:cubicBezTo>
                    <a:pt x="9620" y="426479"/>
                    <a:pt x="16654" y="425562"/>
                    <a:pt x="27053" y="427395"/>
                  </a:cubicBezTo>
                  <a:cubicBezTo>
                    <a:pt x="55191" y="431064"/>
                    <a:pt x="83329" y="435954"/>
                    <a:pt x="111468" y="435954"/>
                  </a:cubicBezTo>
                  <a:cubicBezTo>
                    <a:pt x="128595" y="435954"/>
                    <a:pt x="140522" y="442373"/>
                    <a:pt x="148322" y="452001"/>
                  </a:cubicBezTo>
                  <a:close/>
                  <a:moveTo>
                    <a:pt x="113705" y="240271"/>
                  </a:moveTo>
                  <a:cubicBezTo>
                    <a:pt x="118596" y="259796"/>
                    <a:pt x="123486" y="275661"/>
                    <a:pt x="129599" y="293966"/>
                  </a:cubicBezTo>
                  <a:cubicBezTo>
                    <a:pt x="123486" y="296406"/>
                    <a:pt x="117373" y="298847"/>
                    <a:pt x="105146" y="304949"/>
                  </a:cubicBezTo>
                  <a:cubicBezTo>
                    <a:pt x="119818" y="313491"/>
                    <a:pt x="128377" y="318372"/>
                    <a:pt x="141826" y="326915"/>
                  </a:cubicBezTo>
                  <a:cubicBezTo>
                    <a:pt x="141826" y="328135"/>
                    <a:pt x="141825" y="334237"/>
                    <a:pt x="143048" y="340338"/>
                  </a:cubicBezTo>
                  <a:lnTo>
                    <a:pt x="139988" y="359537"/>
                  </a:lnTo>
                  <a:lnTo>
                    <a:pt x="139296" y="360023"/>
                  </a:lnTo>
                  <a:lnTo>
                    <a:pt x="139910" y="360024"/>
                  </a:lnTo>
                  <a:lnTo>
                    <a:pt x="136629" y="380609"/>
                  </a:lnTo>
                  <a:cubicBezTo>
                    <a:pt x="130210" y="385796"/>
                    <a:pt x="117984" y="384271"/>
                    <a:pt x="95365" y="380609"/>
                  </a:cubicBezTo>
                  <a:cubicBezTo>
                    <a:pt x="67245" y="376948"/>
                    <a:pt x="39124" y="380610"/>
                    <a:pt x="7336" y="380609"/>
                  </a:cubicBezTo>
                  <a:cubicBezTo>
                    <a:pt x="7336" y="362305"/>
                    <a:pt x="6113" y="341559"/>
                    <a:pt x="8558" y="320813"/>
                  </a:cubicBezTo>
                  <a:cubicBezTo>
                    <a:pt x="9781" y="314711"/>
                    <a:pt x="18340" y="307390"/>
                    <a:pt x="24453" y="304949"/>
                  </a:cubicBezTo>
                  <a:cubicBezTo>
                    <a:pt x="41569" y="300067"/>
                    <a:pt x="59909" y="297627"/>
                    <a:pt x="83138" y="292745"/>
                  </a:cubicBezTo>
                  <a:cubicBezTo>
                    <a:pt x="59909" y="287864"/>
                    <a:pt x="39124" y="282983"/>
                    <a:pt x="19562" y="276881"/>
                  </a:cubicBezTo>
                  <a:cubicBezTo>
                    <a:pt x="12226" y="274440"/>
                    <a:pt x="1222" y="268338"/>
                    <a:pt x="0" y="262237"/>
                  </a:cubicBezTo>
                  <a:cubicBezTo>
                    <a:pt x="0" y="256135"/>
                    <a:pt x="8558" y="248813"/>
                    <a:pt x="12226" y="240271"/>
                  </a:cubicBezTo>
                  <a:cubicBezTo>
                    <a:pt x="14672" y="235390"/>
                    <a:pt x="15894" y="229288"/>
                    <a:pt x="17117" y="223186"/>
                  </a:cubicBezTo>
                  <a:cubicBezTo>
                    <a:pt x="35457" y="221965"/>
                    <a:pt x="56241" y="221966"/>
                    <a:pt x="56241" y="251254"/>
                  </a:cubicBezTo>
                  <a:cubicBezTo>
                    <a:pt x="77026" y="252474"/>
                    <a:pt x="99033" y="275661"/>
                    <a:pt x="113705" y="240271"/>
                  </a:cubicBezTo>
                  <a:close/>
                  <a:moveTo>
                    <a:pt x="595626" y="983589"/>
                  </a:moveTo>
                  <a:cubicBezTo>
                    <a:pt x="600526" y="1006775"/>
                    <a:pt x="585830" y="1029962"/>
                    <a:pt x="563785" y="1042165"/>
                  </a:cubicBezTo>
                  <a:cubicBezTo>
                    <a:pt x="556437" y="1045826"/>
                    <a:pt x="550313" y="1050707"/>
                    <a:pt x="545414" y="1060470"/>
                  </a:cubicBezTo>
                  <a:cubicBezTo>
                    <a:pt x="552762" y="1060470"/>
                    <a:pt x="561335" y="1059250"/>
                    <a:pt x="568683" y="1061690"/>
                  </a:cubicBezTo>
                  <a:cubicBezTo>
                    <a:pt x="577257" y="1062911"/>
                    <a:pt x="591953" y="1069012"/>
                    <a:pt x="591953" y="1071453"/>
                  </a:cubicBezTo>
                  <a:lnTo>
                    <a:pt x="592586" y="1075868"/>
                  </a:lnTo>
                  <a:lnTo>
                    <a:pt x="492444" y="1115100"/>
                  </a:lnTo>
                  <a:lnTo>
                    <a:pt x="498875" y="1015317"/>
                  </a:lnTo>
                  <a:cubicBezTo>
                    <a:pt x="498875" y="1011656"/>
                    <a:pt x="501018" y="1007385"/>
                    <a:pt x="504080" y="1003572"/>
                  </a:cubicBezTo>
                  <a:cubicBezTo>
                    <a:pt x="507142" y="999758"/>
                    <a:pt x="511122" y="996402"/>
                    <a:pt x="514796" y="994572"/>
                  </a:cubicBezTo>
                  <a:cubicBezTo>
                    <a:pt x="535617" y="986029"/>
                    <a:pt x="557661" y="979928"/>
                    <a:pt x="579705" y="973826"/>
                  </a:cubicBezTo>
                  <a:cubicBezTo>
                    <a:pt x="584604" y="972606"/>
                    <a:pt x="595627" y="979928"/>
                    <a:pt x="595626" y="983589"/>
                  </a:cubicBezTo>
                  <a:close/>
                  <a:moveTo>
                    <a:pt x="85696" y="104944"/>
                  </a:moveTo>
                  <a:cubicBezTo>
                    <a:pt x="72323" y="123167"/>
                    <a:pt x="60166" y="141391"/>
                    <a:pt x="45578" y="157185"/>
                  </a:cubicBezTo>
                  <a:cubicBezTo>
                    <a:pt x="40715" y="162045"/>
                    <a:pt x="28559" y="164474"/>
                    <a:pt x="22481" y="160830"/>
                  </a:cubicBezTo>
                  <a:cubicBezTo>
                    <a:pt x="17618" y="159615"/>
                    <a:pt x="17618" y="147465"/>
                    <a:pt x="15186" y="140176"/>
                  </a:cubicBezTo>
                  <a:cubicBezTo>
                    <a:pt x="15186" y="138961"/>
                    <a:pt x="16402" y="136531"/>
                    <a:pt x="16402" y="135317"/>
                  </a:cubicBezTo>
                  <a:cubicBezTo>
                    <a:pt x="17618" y="121041"/>
                    <a:pt x="19214" y="110031"/>
                    <a:pt x="21759" y="102039"/>
                  </a:cubicBezTo>
                  <a:cubicBezTo>
                    <a:pt x="23667" y="96046"/>
                    <a:pt x="26111" y="91750"/>
                    <a:pt x="29328" y="89047"/>
                  </a:cubicBezTo>
                  <a:cubicBezTo>
                    <a:pt x="34155" y="84994"/>
                    <a:pt x="40725" y="84526"/>
                    <a:pt x="49849" y="87293"/>
                  </a:cubicBezTo>
                  <a:lnTo>
                    <a:pt x="54343" y="89505"/>
                  </a:lnTo>
                  <a:lnTo>
                    <a:pt x="54224" y="99549"/>
                  </a:lnTo>
                  <a:lnTo>
                    <a:pt x="65696" y="95096"/>
                  </a:lnTo>
                  <a:close/>
                  <a:moveTo>
                    <a:pt x="326357" y="497490"/>
                  </a:moveTo>
                  <a:cubicBezTo>
                    <a:pt x="327591" y="499900"/>
                    <a:pt x="327591" y="502311"/>
                    <a:pt x="327591" y="504721"/>
                  </a:cubicBezTo>
                  <a:cubicBezTo>
                    <a:pt x="304138" y="513158"/>
                    <a:pt x="281920" y="521595"/>
                    <a:pt x="258467" y="530032"/>
                  </a:cubicBezTo>
                  <a:cubicBezTo>
                    <a:pt x="257233" y="526416"/>
                    <a:pt x="255998" y="524006"/>
                    <a:pt x="255998" y="520390"/>
                  </a:cubicBezTo>
                  <a:cubicBezTo>
                    <a:pt x="279451" y="513158"/>
                    <a:pt x="302904" y="505927"/>
                    <a:pt x="326357" y="497490"/>
                  </a:cubicBezTo>
                  <a:close/>
                  <a:moveTo>
                    <a:pt x="83830" y="88056"/>
                  </a:moveTo>
                  <a:lnTo>
                    <a:pt x="81257" y="92882"/>
                  </a:lnTo>
                  <a:lnTo>
                    <a:pt x="79076" y="89902"/>
                  </a:lnTo>
                  <a:close/>
                  <a:moveTo>
                    <a:pt x="324055" y="477964"/>
                  </a:moveTo>
                  <a:cubicBezTo>
                    <a:pt x="324055" y="481544"/>
                    <a:pt x="325281" y="485124"/>
                    <a:pt x="326506" y="487510"/>
                  </a:cubicBezTo>
                  <a:cubicBezTo>
                    <a:pt x="295866" y="495862"/>
                    <a:pt x="265226" y="505409"/>
                    <a:pt x="234585" y="513761"/>
                  </a:cubicBezTo>
                  <a:cubicBezTo>
                    <a:pt x="233359" y="510182"/>
                    <a:pt x="233360" y="507795"/>
                    <a:pt x="232134" y="504216"/>
                  </a:cubicBezTo>
                  <a:cubicBezTo>
                    <a:pt x="262775" y="495863"/>
                    <a:pt x="293415" y="487511"/>
                    <a:pt x="324055" y="477964"/>
                  </a:cubicBezTo>
                  <a:close/>
                  <a:moveTo>
                    <a:pt x="219868" y="303453"/>
                  </a:moveTo>
                  <a:lnTo>
                    <a:pt x="180066" y="331398"/>
                  </a:lnTo>
                  <a:lnTo>
                    <a:pt x="180066" y="287050"/>
                  </a:lnTo>
                  <a:close/>
                  <a:moveTo>
                    <a:pt x="267242" y="360253"/>
                  </a:moveTo>
                  <a:lnTo>
                    <a:pt x="262838" y="393355"/>
                  </a:lnTo>
                  <a:cubicBezTo>
                    <a:pt x="236895" y="390911"/>
                    <a:pt x="210952" y="389689"/>
                    <a:pt x="180067" y="387246"/>
                  </a:cubicBezTo>
                  <a:lnTo>
                    <a:pt x="180067" y="360096"/>
                  </a:lnTo>
                  <a:close/>
                  <a:moveTo>
                    <a:pt x="392620" y="498122"/>
                  </a:moveTo>
                  <a:lnTo>
                    <a:pt x="390718" y="503277"/>
                  </a:lnTo>
                  <a:lnTo>
                    <a:pt x="376405" y="496906"/>
                  </a:lnTo>
                  <a:cubicBezTo>
                    <a:pt x="376405" y="495655"/>
                    <a:pt x="377624" y="494403"/>
                    <a:pt x="378845" y="493151"/>
                  </a:cubicBezTo>
                  <a:close/>
                  <a:moveTo>
                    <a:pt x="400216" y="477543"/>
                  </a:moveTo>
                  <a:lnTo>
                    <a:pt x="395583" y="490095"/>
                  </a:lnTo>
                  <a:lnTo>
                    <a:pt x="357862" y="476760"/>
                  </a:lnTo>
                  <a:cubicBezTo>
                    <a:pt x="335841" y="465731"/>
                    <a:pt x="316268" y="466957"/>
                    <a:pt x="295471" y="475534"/>
                  </a:cubicBezTo>
                  <a:cubicBezTo>
                    <a:pt x="277121" y="484112"/>
                    <a:pt x="256324" y="486562"/>
                    <a:pt x="237974" y="492689"/>
                  </a:cubicBezTo>
                  <a:cubicBezTo>
                    <a:pt x="236750" y="489013"/>
                    <a:pt x="235528" y="485337"/>
                    <a:pt x="234304" y="481661"/>
                  </a:cubicBezTo>
                  <a:cubicBezTo>
                    <a:pt x="246537" y="476759"/>
                    <a:pt x="258771" y="471858"/>
                    <a:pt x="272228" y="466957"/>
                  </a:cubicBezTo>
                  <a:cubicBezTo>
                    <a:pt x="269781" y="463281"/>
                    <a:pt x="267334" y="458379"/>
                    <a:pt x="262441" y="449802"/>
                  </a:cubicBezTo>
                  <a:lnTo>
                    <a:pt x="331334" y="441473"/>
                  </a:lnTo>
                  <a:lnTo>
                    <a:pt x="316268" y="452252"/>
                  </a:lnTo>
                  <a:cubicBezTo>
                    <a:pt x="305258" y="455928"/>
                    <a:pt x="294247" y="458379"/>
                    <a:pt x="283237" y="460829"/>
                  </a:cubicBezTo>
                  <a:cubicBezTo>
                    <a:pt x="283237" y="463280"/>
                    <a:pt x="283237" y="465732"/>
                    <a:pt x="284461" y="466957"/>
                  </a:cubicBezTo>
                  <a:cubicBezTo>
                    <a:pt x="305258" y="465731"/>
                    <a:pt x="326054" y="462056"/>
                    <a:pt x="346852" y="464506"/>
                  </a:cubicBezTo>
                  <a:close/>
                  <a:moveTo>
                    <a:pt x="168820" y="65424"/>
                  </a:moveTo>
                  <a:cubicBezTo>
                    <a:pt x="168819" y="82555"/>
                    <a:pt x="172474" y="107027"/>
                    <a:pt x="148115" y="110697"/>
                  </a:cubicBezTo>
                  <a:cubicBezTo>
                    <a:pt x="149332" y="137616"/>
                    <a:pt x="150551" y="163311"/>
                    <a:pt x="152987" y="192678"/>
                  </a:cubicBezTo>
                  <a:cubicBezTo>
                    <a:pt x="139589" y="187784"/>
                    <a:pt x="132282" y="185336"/>
                    <a:pt x="123756" y="182890"/>
                  </a:cubicBezTo>
                  <a:cubicBezTo>
                    <a:pt x="132282" y="169430"/>
                    <a:pt x="139589" y="157194"/>
                    <a:pt x="146897" y="143734"/>
                  </a:cubicBezTo>
                  <a:cubicBezTo>
                    <a:pt x="133499" y="144958"/>
                    <a:pt x="120102" y="147405"/>
                    <a:pt x="103050" y="149852"/>
                  </a:cubicBezTo>
                  <a:cubicBezTo>
                    <a:pt x="110358" y="140064"/>
                    <a:pt x="115230" y="132722"/>
                    <a:pt x="120102" y="125381"/>
                  </a:cubicBezTo>
                  <a:cubicBezTo>
                    <a:pt x="121320" y="124157"/>
                    <a:pt x="126192" y="121709"/>
                    <a:pt x="126192" y="119263"/>
                  </a:cubicBezTo>
                  <a:lnTo>
                    <a:pt x="132859" y="69023"/>
                  </a:lnTo>
                  <a:lnTo>
                    <a:pt x="162769" y="57411"/>
                  </a:lnTo>
                  <a:close/>
                  <a:moveTo>
                    <a:pt x="376404" y="399863"/>
                  </a:moveTo>
                  <a:cubicBezTo>
                    <a:pt x="376405" y="416836"/>
                    <a:pt x="350461" y="439871"/>
                    <a:pt x="333166" y="439871"/>
                  </a:cubicBezTo>
                  <a:lnTo>
                    <a:pt x="333166" y="440163"/>
                  </a:lnTo>
                  <a:lnTo>
                    <a:pt x="333395" y="439999"/>
                  </a:lnTo>
                  <a:lnTo>
                    <a:pt x="333395" y="441224"/>
                  </a:lnTo>
                  <a:lnTo>
                    <a:pt x="331334" y="441473"/>
                  </a:lnTo>
                  <a:lnTo>
                    <a:pt x="333083" y="440221"/>
                  </a:lnTo>
                  <a:lnTo>
                    <a:pt x="332548" y="434567"/>
                  </a:lnTo>
                  <a:cubicBezTo>
                    <a:pt x="332239" y="432900"/>
                    <a:pt x="331930" y="431991"/>
                    <a:pt x="331929" y="432596"/>
                  </a:cubicBezTo>
                  <a:cubicBezTo>
                    <a:pt x="347991" y="420473"/>
                    <a:pt x="361580" y="409562"/>
                    <a:pt x="376404" y="399863"/>
                  </a:cubicBezTo>
                  <a:close/>
                  <a:moveTo>
                    <a:pt x="254173" y="97645"/>
                  </a:moveTo>
                  <a:cubicBezTo>
                    <a:pt x="271396" y="115964"/>
                    <a:pt x="278778" y="144054"/>
                    <a:pt x="276318" y="184357"/>
                  </a:cubicBezTo>
                  <a:cubicBezTo>
                    <a:pt x="276317" y="196569"/>
                    <a:pt x="276318" y="208782"/>
                    <a:pt x="275088" y="220995"/>
                  </a:cubicBezTo>
                  <a:cubicBezTo>
                    <a:pt x="272627" y="245420"/>
                    <a:pt x="266476" y="249084"/>
                    <a:pt x="243101" y="240536"/>
                  </a:cubicBezTo>
                  <a:cubicBezTo>
                    <a:pt x="227107" y="234429"/>
                    <a:pt x="208654" y="230765"/>
                    <a:pt x="193891" y="220995"/>
                  </a:cubicBezTo>
                  <a:cubicBezTo>
                    <a:pt x="185279" y="216109"/>
                    <a:pt x="177897" y="201454"/>
                    <a:pt x="177897" y="192905"/>
                  </a:cubicBezTo>
                  <a:cubicBezTo>
                    <a:pt x="181588" y="164816"/>
                    <a:pt x="187740" y="136726"/>
                    <a:pt x="196351" y="108637"/>
                  </a:cubicBezTo>
                  <a:cubicBezTo>
                    <a:pt x="198504" y="101004"/>
                    <a:pt x="201734" y="95050"/>
                    <a:pt x="205732" y="90776"/>
                  </a:cubicBezTo>
                  <a:cubicBezTo>
                    <a:pt x="217727" y="77952"/>
                    <a:pt x="236642" y="80242"/>
                    <a:pt x="254173" y="97645"/>
                  </a:cubicBezTo>
                  <a:close/>
                  <a:moveTo>
                    <a:pt x="443389" y="360569"/>
                  </a:moveTo>
                  <a:lnTo>
                    <a:pt x="423042" y="415698"/>
                  </a:lnTo>
                  <a:lnTo>
                    <a:pt x="422371" y="415464"/>
                  </a:lnTo>
                  <a:cubicBezTo>
                    <a:pt x="418221" y="411339"/>
                    <a:pt x="417914" y="403090"/>
                    <a:pt x="420372" y="389648"/>
                  </a:cubicBezTo>
                  <a:lnTo>
                    <a:pt x="429864" y="360545"/>
                  </a:lnTo>
                  <a:close/>
                  <a:moveTo>
                    <a:pt x="364294" y="176819"/>
                  </a:moveTo>
                  <a:lnTo>
                    <a:pt x="363237" y="176079"/>
                  </a:lnTo>
                  <a:lnTo>
                    <a:pt x="363077" y="175591"/>
                  </a:lnTo>
                  <a:close/>
                  <a:moveTo>
                    <a:pt x="363935" y="175657"/>
                  </a:moveTo>
                  <a:lnTo>
                    <a:pt x="364473" y="176647"/>
                  </a:lnTo>
                  <a:cubicBezTo>
                    <a:pt x="364473" y="176647"/>
                    <a:pt x="363246" y="175442"/>
                    <a:pt x="363246" y="175442"/>
                  </a:cubicBezTo>
                  <a:close/>
                  <a:moveTo>
                    <a:pt x="380386" y="187379"/>
                  </a:moveTo>
                  <a:lnTo>
                    <a:pt x="380811" y="190454"/>
                  </a:lnTo>
                  <a:lnTo>
                    <a:pt x="365661" y="201091"/>
                  </a:lnTo>
                  <a:lnTo>
                    <a:pt x="350919" y="185416"/>
                  </a:lnTo>
                  <a:cubicBezTo>
                    <a:pt x="349704" y="186644"/>
                    <a:pt x="347272" y="187873"/>
                    <a:pt x="344840" y="189101"/>
                  </a:cubicBezTo>
                  <a:lnTo>
                    <a:pt x="357413" y="206882"/>
                  </a:lnTo>
                  <a:lnTo>
                    <a:pt x="320793" y="232594"/>
                  </a:lnTo>
                  <a:lnTo>
                    <a:pt x="315659" y="182960"/>
                  </a:lnTo>
                  <a:cubicBezTo>
                    <a:pt x="315660" y="176819"/>
                    <a:pt x="316875" y="169450"/>
                    <a:pt x="318091" y="158397"/>
                  </a:cubicBezTo>
                  <a:cubicBezTo>
                    <a:pt x="327818" y="168222"/>
                    <a:pt x="333897" y="174363"/>
                    <a:pt x="342408" y="181732"/>
                  </a:cubicBezTo>
                  <a:cubicBezTo>
                    <a:pt x="344840" y="175591"/>
                    <a:pt x="346056" y="171906"/>
                    <a:pt x="348488" y="165765"/>
                  </a:cubicBezTo>
                  <a:lnTo>
                    <a:pt x="363237" y="176079"/>
                  </a:lnTo>
                  <a:lnTo>
                    <a:pt x="366877" y="187278"/>
                  </a:lnTo>
                  <a:cubicBezTo>
                    <a:pt x="369271" y="190876"/>
                    <a:pt x="372349" y="191409"/>
                    <a:pt x="375854" y="190236"/>
                  </a:cubicBezTo>
                  <a:close/>
                  <a:moveTo>
                    <a:pt x="293287" y="39119"/>
                  </a:moveTo>
                  <a:cubicBezTo>
                    <a:pt x="296643" y="44611"/>
                    <a:pt x="298168" y="51322"/>
                    <a:pt x="295727" y="61695"/>
                  </a:cubicBezTo>
                  <a:cubicBezTo>
                    <a:pt x="292066" y="73899"/>
                    <a:pt x="310371" y="89763"/>
                    <a:pt x="318914" y="104407"/>
                  </a:cubicBezTo>
                  <a:cubicBezTo>
                    <a:pt x="316473" y="105628"/>
                    <a:pt x="315253" y="106847"/>
                    <a:pt x="312813" y="108068"/>
                  </a:cubicBezTo>
                  <a:cubicBezTo>
                    <a:pt x="290846" y="87322"/>
                    <a:pt x="266439" y="66577"/>
                    <a:pt x="244474" y="44610"/>
                  </a:cubicBezTo>
                  <a:cubicBezTo>
                    <a:pt x="237762" y="37899"/>
                    <a:pt x="236541" y="35458"/>
                    <a:pt x="238067" y="33170"/>
                  </a:cubicBezTo>
                  <a:lnTo>
                    <a:pt x="245657" y="25234"/>
                  </a:lnTo>
                  <a:lnTo>
                    <a:pt x="270580" y="15559"/>
                  </a:lnTo>
                  <a:lnTo>
                    <a:pt x="279863" y="23865"/>
                  </a:lnTo>
                  <a:cubicBezTo>
                    <a:pt x="284745" y="29357"/>
                    <a:pt x="289931" y="33628"/>
                    <a:pt x="293287" y="39119"/>
                  </a:cubicBezTo>
                  <a:close/>
                  <a:moveTo>
                    <a:pt x="371682" y="124521"/>
                  </a:moveTo>
                  <a:lnTo>
                    <a:pt x="375535" y="152348"/>
                  </a:lnTo>
                  <a:lnTo>
                    <a:pt x="373057" y="154953"/>
                  </a:lnTo>
                  <a:lnTo>
                    <a:pt x="376118" y="156557"/>
                  </a:lnTo>
                  <a:lnTo>
                    <a:pt x="379385" y="180159"/>
                  </a:lnTo>
                  <a:lnTo>
                    <a:pt x="379187" y="180415"/>
                  </a:lnTo>
                  <a:lnTo>
                    <a:pt x="363935" y="175657"/>
                  </a:lnTo>
                  <a:lnTo>
                    <a:pt x="351291" y="152392"/>
                  </a:lnTo>
                  <a:cubicBezTo>
                    <a:pt x="346692" y="143804"/>
                    <a:pt x="341787" y="134463"/>
                    <a:pt x="336270" y="123616"/>
                  </a:cubicBezTo>
                  <a:cubicBezTo>
                    <a:pt x="347306" y="130848"/>
                    <a:pt x="353437" y="135669"/>
                    <a:pt x="362021" y="141695"/>
                  </a:cubicBezTo>
                  <a:cubicBezTo>
                    <a:pt x="362020" y="133259"/>
                    <a:pt x="362021" y="127232"/>
                    <a:pt x="362020" y="120001"/>
                  </a:cubicBezTo>
                  <a:close/>
                  <a:moveTo>
                    <a:pt x="358267" y="27642"/>
                  </a:moveTo>
                  <a:lnTo>
                    <a:pt x="360295" y="42285"/>
                  </a:lnTo>
                  <a:lnTo>
                    <a:pt x="340609" y="19106"/>
                  </a:lnTo>
                  <a:cubicBezTo>
                    <a:pt x="341837" y="17878"/>
                    <a:pt x="343067" y="16649"/>
                    <a:pt x="344295" y="15421"/>
                  </a:cubicBezTo>
                  <a:close/>
                  <a:moveTo>
                    <a:pt x="354661" y="1600"/>
                  </a:moveTo>
                  <a:lnTo>
                    <a:pt x="356267" y="13200"/>
                  </a:lnTo>
                  <a:lnTo>
                    <a:pt x="350370" y="3662"/>
                  </a:lnTo>
                  <a:cubicBezTo>
                    <a:pt x="351602" y="2442"/>
                    <a:pt x="352832" y="1221"/>
                    <a:pt x="352833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50" name="组合 149"/>
            <p:cNvGrpSpPr/>
            <p:nvPr/>
          </p:nvGrpSpPr>
          <p:grpSpPr>
            <a:xfrm rot="16473808">
              <a:off x="3760905" y="2629421"/>
              <a:ext cx="230619" cy="633347"/>
              <a:chOff x="3727096" y="2263140"/>
              <a:chExt cx="860143" cy="2362200"/>
            </a:xfrm>
          </p:grpSpPr>
          <p:sp>
            <p:nvSpPr>
              <p:cNvPr id="151" name="圆角矩形 150"/>
              <p:cNvSpPr/>
              <p:nvPr/>
            </p:nvSpPr>
            <p:spPr>
              <a:xfrm>
                <a:off x="3727096" y="2263140"/>
                <a:ext cx="860143" cy="2362200"/>
              </a:xfrm>
              <a:prstGeom prst="roundRect">
                <a:avLst>
                  <a:gd name="adj" fmla="val 50000"/>
                </a:avLst>
              </a:prstGeom>
              <a:solidFill>
                <a:srgbClr val="F6E8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3846524" y="2901041"/>
                <a:ext cx="621287" cy="1086398"/>
              </a:xfrm>
              <a:prstGeom prst="rect">
                <a:avLst/>
              </a:prstGeom>
              <a:noFill/>
              <a:ln w="12700">
                <a:solidFill>
                  <a:srgbClr val="CA9F2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圆角矩形 152"/>
              <p:cNvSpPr/>
              <p:nvPr/>
            </p:nvSpPr>
            <p:spPr>
              <a:xfrm>
                <a:off x="3764028" y="2377440"/>
                <a:ext cx="776904" cy="2133600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CA9F2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 rot="16473808">
              <a:off x="9127640" y="3946987"/>
              <a:ext cx="230619" cy="633347"/>
              <a:chOff x="3727096" y="2263140"/>
              <a:chExt cx="860143" cy="2362200"/>
            </a:xfrm>
          </p:grpSpPr>
          <p:sp>
            <p:nvSpPr>
              <p:cNvPr id="155" name="圆角矩形 154"/>
              <p:cNvSpPr/>
              <p:nvPr/>
            </p:nvSpPr>
            <p:spPr>
              <a:xfrm>
                <a:off x="3727096" y="2263140"/>
                <a:ext cx="860143" cy="2362200"/>
              </a:xfrm>
              <a:prstGeom prst="roundRect">
                <a:avLst>
                  <a:gd name="adj" fmla="val 50000"/>
                </a:avLst>
              </a:prstGeom>
              <a:solidFill>
                <a:srgbClr val="F6E8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3846524" y="2901041"/>
                <a:ext cx="621287" cy="1086398"/>
              </a:xfrm>
              <a:prstGeom prst="rect">
                <a:avLst/>
              </a:prstGeom>
              <a:noFill/>
              <a:ln w="12700">
                <a:solidFill>
                  <a:srgbClr val="CA9F2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>
                <a:off x="3764028" y="2377440"/>
                <a:ext cx="776904" cy="2133600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rgbClr val="CA9F26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60" name="任意多边形 159"/>
          <p:cNvSpPr/>
          <p:nvPr/>
        </p:nvSpPr>
        <p:spPr>
          <a:xfrm flipH="1">
            <a:off x="1844175" y="3119499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32775 h 1425118"/>
              <a:gd name="connsiteX29" fmla="*/ 542396 w 632072"/>
              <a:gd name="connsiteY29" fmla="*/ 532775 h 1425118"/>
              <a:gd name="connsiteX30" fmla="*/ 542052 w 632072"/>
              <a:gd name="connsiteY30" fmla="*/ 555769 h 1425118"/>
              <a:gd name="connsiteX31" fmla="*/ 397186 w 632072"/>
              <a:gd name="connsiteY31" fmla="*/ 278831 h 1425118"/>
              <a:gd name="connsiteX32" fmla="*/ 488332 w 632072"/>
              <a:gd name="connsiteY32" fmla="*/ 25590 h 1425118"/>
              <a:gd name="connsiteX33" fmla="*/ 544596 w 632072"/>
              <a:gd name="connsiteY33" fmla="*/ 4610 h 1425118"/>
              <a:gd name="connsiteX34" fmla="*/ 544596 w 632072"/>
              <a:gd name="connsiteY34" fmla="*/ 22 h 1425118"/>
              <a:gd name="connsiteX35" fmla="*/ 148996 w 632072"/>
              <a:gd name="connsiteY35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32775"/>
                </a:lnTo>
                <a:lnTo>
                  <a:pt x="542396" y="532775"/>
                </a:lnTo>
                <a:lnTo>
                  <a:pt x="542052" y="555769"/>
                </a:lnTo>
                <a:cubicBezTo>
                  <a:pt x="461169" y="551616"/>
                  <a:pt x="396859" y="428677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F7D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1" name="任意多边形 160"/>
          <p:cNvSpPr/>
          <p:nvPr/>
        </p:nvSpPr>
        <p:spPr>
          <a:xfrm flipH="1">
            <a:off x="1111252" y="3119499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51957 h 1425118"/>
              <a:gd name="connsiteX29" fmla="*/ 542109 w 632072"/>
              <a:gd name="connsiteY29" fmla="*/ 551957 h 1425118"/>
              <a:gd name="connsiteX30" fmla="*/ 542052 w 632072"/>
              <a:gd name="connsiteY30" fmla="*/ 555769 h 1425118"/>
              <a:gd name="connsiteX31" fmla="*/ 533012 w 632072"/>
              <a:gd name="connsiteY31" fmla="*/ 551957 h 1425118"/>
              <a:gd name="connsiteX32" fmla="*/ 532688 w 632072"/>
              <a:gd name="connsiteY32" fmla="*/ 551957 h 1425118"/>
              <a:gd name="connsiteX33" fmla="*/ 532688 w 632072"/>
              <a:gd name="connsiteY33" fmla="*/ 551821 h 1425118"/>
              <a:gd name="connsiteX34" fmla="*/ 485248 w 632072"/>
              <a:gd name="connsiteY34" fmla="*/ 531817 h 1425118"/>
              <a:gd name="connsiteX35" fmla="*/ 397186 w 632072"/>
              <a:gd name="connsiteY35" fmla="*/ 278831 h 1425118"/>
              <a:gd name="connsiteX36" fmla="*/ 488332 w 632072"/>
              <a:gd name="connsiteY36" fmla="*/ 25590 h 1425118"/>
              <a:gd name="connsiteX37" fmla="*/ 544596 w 632072"/>
              <a:gd name="connsiteY37" fmla="*/ 4610 h 1425118"/>
              <a:gd name="connsiteX38" fmla="*/ 544596 w 632072"/>
              <a:gd name="connsiteY38" fmla="*/ 22 h 1425118"/>
              <a:gd name="connsiteX39" fmla="*/ 148996 w 632072"/>
              <a:gd name="connsiteY39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51957"/>
                </a:lnTo>
                <a:lnTo>
                  <a:pt x="542109" y="551957"/>
                </a:lnTo>
                <a:lnTo>
                  <a:pt x="542052" y="555769"/>
                </a:lnTo>
                <a:lnTo>
                  <a:pt x="533012" y="551957"/>
                </a:lnTo>
                <a:lnTo>
                  <a:pt x="532688" y="551957"/>
                </a:lnTo>
                <a:lnTo>
                  <a:pt x="532688" y="551821"/>
                </a:lnTo>
                <a:lnTo>
                  <a:pt x="485248" y="531817"/>
                </a:lnTo>
                <a:cubicBezTo>
                  <a:pt x="433054" y="488465"/>
                  <a:pt x="396941" y="391216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F7D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2" name="任意多边形 161"/>
          <p:cNvSpPr/>
          <p:nvPr/>
        </p:nvSpPr>
        <p:spPr>
          <a:xfrm>
            <a:off x="1845939" y="3119499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32775 h 1425118"/>
              <a:gd name="connsiteX29" fmla="*/ 542396 w 632072"/>
              <a:gd name="connsiteY29" fmla="*/ 532775 h 1425118"/>
              <a:gd name="connsiteX30" fmla="*/ 542052 w 632072"/>
              <a:gd name="connsiteY30" fmla="*/ 555769 h 1425118"/>
              <a:gd name="connsiteX31" fmla="*/ 397186 w 632072"/>
              <a:gd name="connsiteY31" fmla="*/ 278831 h 1425118"/>
              <a:gd name="connsiteX32" fmla="*/ 488332 w 632072"/>
              <a:gd name="connsiteY32" fmla="*/ 25590 h 1425118"/>
              <a:gd name="connsiteX33" fmla="*/ 544596 w 632072"/>
              <a:gd name="connsiteY33" fmla="*/ 4610 h 1425118"/>
              <a:gd name="connsiteX34" fmla="*/ 544596 w 632072"/>
              <a:gd name="connsiteY34" fmla="*/ 22 h 1425118"/>
              <a:gd name="connsiteX35" fmla="*/ 148996 w 632072"/>
              <a:gd name="connsiteY35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32775"/>
                </a:lnTo>
                <a:lnTo>
                  <a:pt x="542396" y="532775"/>
                </a:lnTo>
                <a:lnTo>
                  <a:pt x="542052" y="555769"/>
                </a:lnTo>
                <a:cubicBezTo>
                  <a:pt x="461169" y="551616"/>
                  <a:pt x="396859" y="428677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F7D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" name="任意多边形 162"/>
          <p:cNvSpPr/>
          <p:nvPr/>
        </p:nvSpPr>
        <p:spPr>
          <a:xfrm>
            <a:off x="1090628" y="3119499"/>
            <a:ext cx="632072" cy="1425118"/>
          </a:xfrm>
          <a:custGeom>
            <a:avLst/>
            <a:gdLst>
              <a:gd name="connsiteX0" fmla="*/ 148996 w 632072"/>
              <a:gd name="connsiteY0" fmla="*/ 0 h 1425118"/>
              <a:gd name="connsiteX1" fmla="*/ 148937 w 632072"/>
              <a:gd name="connsiteY1" fmla="*/ 22 h 1425118"/>
              <a:gd name="connsiteX2" fmla="*/ 141145 w 632072"/>
              <a:gd name="connsiteY2" fmla="*/ 22 h 1425118"/>
              <a:gd name="connsiteX3" fmla="*/ 141145 w 632072"/>
              <a:gd name="connsiteY3" fmla="*/ 2927 h 1425118"/>
              <a:gd name="connsiteX4" fmla="*/ 91145 w 632072"/>
              <a:gd name="connsiteY4" fmla="*/ 21571 h 1425118"/>
              <a:gd name="connsiteX5" fmla="*/ 1 w 632072"/>
              <a:gd name="connsiteY5" fmla="*/ 274812 h 1425118"/>
              <a:gd name="connsiteX6" fmla="*/ 88062 w 632072"/>
              <a:gd name="connsiteY6" fmla="*/ 527799 h 1425118"/>
              <a:gd name="connsiteX7" fmla="*/ 141145 w 632072"/>
              <a:gd name="connsiteY7" fmla="*/ 550179 h 1425118"/>
              <a:gd name="connsiteX8" fmla="*/ 141145 w 632072"/>
              <a:gd name="connsiteY8" fmla="*/ 553015 h 1425118"/>
              <a:gd name="connsiteX9" fmla="*/ 194789 w 632072"/>
              <a:gd name="connsiteY9" fmla="*/ 573018 h 1425118"/>
              <a:gd name="connsiteX10" fmla="*/ 285932 w 632072"/>
              <a:gd name="connsiteY10" fmla="*/ 826259 h 1425118"/>
              <a:gd name="connsiteX11" fmla="*/ 197871 w 632072"/>
              <a:gd name="connsiteY11" fmla="*/ 1079246 h 1425118"/>
              <a:gd name="connsiteX12" fmla="*/ 141145 w 632072"/>
              <a:gd name="connsiteY12" fmla="*/ 1103164 h 1425118"/>
              <a:gd name="connsiteX13" fmla="*/ 141145 w 632072"/>
              <a:gd name="connsiteY13" fmla="*/ 1103500 h 1425118"/>
              <a:gd name="connsiteX14" fmla="*/ 193221 w 632072"/>
              <a:gd name="connsiteY14" fmla="*/ 1084082 h 1425118"/>
              <a:gd name="connsiteX15" fmla="*/ 193221 w 632072"/>
              <a:gd name="connsiteY15" fmla="*/ 1360012 h 1425118"/>
              <a:gd name="connsiteX16" fmla="*/ 192245 w 632072"/>
              <a:gd name="connsiteY16" fmla="*/ 1425118 h 1425118"/>
              <a:gd name="connsiteX17" fmla="*/ 209693 w 632072"/>
              <a:gd name="connsiteY17" fmla="*/ 1425118 h 1425118"/>
              <a:gd name="connsiteX18" fmla="*/ 209693 w 632072"/>
              <a:gd name="connsiteY18" fmla="*/ 1415383 h 1425118"/>
              <a:gd name="connsiteX19" fmla="*/ 546725 w 632072"/>
              <a:gd name="connsiteY19" fmla="*/ 1415383 h 1425118"/>
              <a:gd name="connsiteX20" fmla="*/ 547312 w 632072"/>
              <a:gd name="connsiteY20" fmla="*/ 1376089 h 1425118"/>
              <a:gd name="connsiteX21" fmla="*/ 547312 w 632072"/>
              <a:gd name="connsiteY21" fmla="*/ 1100160 h 1425118"/>
              <a:gd name="connsiteX22" fmla="*/ 544596 w 632072"/>
              <a:gd name="connsiteY22" fmla="*/ 1101172 h 1425118"/>
              <a:gd name="connsiteX23" fmla="*/ 544596 w 632072"/>
              <a:gd name="connsiteY23" fmla="*/ 1074463 h 1425118"/>
              <a:gd name="connsiteX24" fmla="*/ 590092 w 632072"/>
              <a:gd name="connsiteY24" fmla="*/ 1015343 h 1425118"/>
              <a:gd name="connsiteX25" fmla="*/ 632071 w 632072"/>
              <a:gd name="connsiteY25" fmla="*/ 822240 h 1425118"/>
              <a:gd name="connsiteX26" fmla="*/ 588220 w 632072"/>
              <a:gd name="connsiteY26" fmla="*/ 627850 h 1425118"/>
              <a:gd name="connsiteX27" fmla="*/ 544596 w 632072"/>
              <a:gd name="connsiteY27" fmla="*/ 573565 h 1425118"/>
              <a:gd name="connsiteX28" fmla="*/ 544596 w 632072"/>
              <a:gd name="connsiteY28" fmla="*/ 551957 h 1425118"/>
              <a:gd name="connsiteX29" fmla="*/ 542109 w 632072"/>
              <a:gd name="connsiteY29" fmla="*/ 551957 h 1425118"/>
              <a:gd name="connsiteX30" fmla="*/ 542052 w 632072"/>
              <a:gd name="connsiteY30" fmla="*/ 555769 h 1425118"/>
              <a:gd name="connsiteX31" fmla="*/ 533012 w 632072"/>
              <a:gd name="connsiteY31" fmla="*/ 551957 h 1425118"/>
              <a:gd name="connsiteX32" fmla="*/ 532688 w 632072"/>
              <a:gd name="connsiteY32" fmla="*/ 551957 h 1425118"/>
              <a:gd name="connsiteX33" fmla="*/ 532688 w 632072"/>
              <a:gd name="connsiteY33" fmla="*/ 551821 h 1425118"/>
              <a:gd name="connsiteX34" fmla="*/ 485248 w 632072"/>
              <a:gd name="connsiteY34" fmla="*/ 531817 h 1425118"/>
              <a:gd name="connsiteX35" fmla="*/ 397186 w 632072"/>
              <a:gd name="connsiteY35" fmla="*/ 278831 h 1425118"/>
              <a:gd name="connsiteX36" fmla="*/ 488332 w 632072"/>
              <a:gd name="connsiteY36" fmla="*/ 25590 h 1425118"/>
              <a:gd name="connsiteX37" fmla="*/ 544596 w 632072"/>
              <a:gd name="connsiteY37" fmla="*/ 4610 h 1425118"/>
              <a:gd name="connsiteX38" fmla="*/ 544596 w 632072"/>
              <a:gd name="connsiteY38" fmla="*/ 22 h 1425118"/>
              <a:gd name="connsiteX39" fmla="*/ 148996 w 632072"/>
              <a:gd name="connsiteY39" fmla="*/ 22 h 1425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32072" h="1425118">
                <a:moveTo>
                  <a:pt x="148996" y="0"/>
                </a:moveTo>
                <a:lnTo>
                  <a:pt x="148937" y="22"/>
                </a:lnTo>
                <a:lnTo>
                  <a:pt x="141145" y="22"/>
                </a:lnTo>
                <a:lnTo>
                  <a:pt x="141145" y="2927"/>
                </a:lnTo>
                <a:lnTo>
                  <a:pt x="91145" y="21571"/>
                </a:lnTo>
                <a:cubicBezTo>
                  <a:pt x="37779" y="63248"/>
                  <a:pt x="249" y="160847"/>
                  <a:pt x="1" y="274812"/>
                </a:cubicBezTo>
                <a:cubicBezTo>
                  <a:pt x="-246" y="387195"/>
                  <a:pt x="35868" y="484445"/>
                  <a:pt x="88062" y="527799"/>
                </a:cubicBezTo>
                <a:lnTo>
                  <a:pt x="141145" y="550179"/>
                </a:lnTo>
                <a:lnTo>
                  <a:pt x="141145" y="553015"/>
                </a:lnTo>
                <a:lnTo>
                  <a:pt x="194789" y="573018"/>
                </a:lnTo>
                <a:cubicBezTo>
                  <a:pt x="248155" y="614695"/>
                  <a:pt x="285684" y="712294"/>
                  <a:pt x="285932" y="826259"/>
                </a:cubicBezTo>
                <a:cubicBezTo>
                  <a:pt x="286179" y="938644"/>
                  <a:pt x="250065" y="1035892"/>
                  <a:pt x="197871" y="1079246"/>
                </a:cubicBezTo>
                <a:lnTo>
                  <a:pt x="141145" y="1103164"/>
                </a:lnTo>
                <a:lnTo>
                  <a:pt x="141145" y="1103500"/>
                </a:lnTo>
                <a:lnTo>
                  <a:pt x="193221" y="1084082"/>
                </a:lnTo>
                <a:lnTo>
                  <a:pt x="193221" y="1360012"/>
                </a:lnTo>
                <a:lnTo>
                  <a:pt x="192245" y="1425118"/>
                </a:lnTo>
                <a:lnTo>
                  <a:pt x="209693" y="1425118"/>
                </a:lnTo>
                <a:lnTo>
                  <a:pt x="209693" y="1415383"/>
                </a:lnTo>
                <a:lnTo>
                  <a:pt x="546725" y="1415383"/>
                </a:lnTo>
                <a:lnTo>
                  <a:pt x="547312" y="1376089"/>
                </a:lnTo>
                <a:lnTo>
                  <a:pt x="547312" y="1100160"/>
                </a:lnTo>
                <a:lnTo>
                  <a:pt x="544596" y="1101172"/>
                </a:lnTo>
                <a:lnTo>
                  <a:pt x="544596" y="1074463"/>
                </a:lnTo>
                <a:lnTo>
                  <a:pt x="590092" y="1015343"/>
                </a:lnTo>
                <a:cubicBezTo>
                  <a:pt x="616239" y="965358"/>
                  <a:pt x="632235" y="897163"/>
                  <a:pt x="632071" y="822240"/>
                </a:cubicBezTo>
                <a:cubicBezTo>
                  <a:pt x="631906" y="746264"/>
                  <a:pt x="615170" y="677560"/>
                  <a:pt x="588220" y="627850"/>
                </a:cubicBezTo>
                <a:lnTo>
                  <a:pt x="544596" y="573565"/>
                </a:lnTo>
                <a:lnTo>
                  <a:pt x="544596" y="551957"/>
                </a:lnTo>
                <a:lnTo>
                  <a:pt x="542109" y="551957"/>
                </a:lnTo>
                <a:lnTo>
                  <a:pt x="542052" y="555769"/>
                </a:lnTo>
                <a:lnTo>
                  <a:pt x="533012" y="551957"/>
                </a:lnTo>
                <a:lnTo>
                  <a:pt x="532688" y="551957"/>
                </a:lnTo>
                <a:lnTo>
                  <a:pt x="532688" y="551821"/>
                </a:lnTo>
                <a:lnTo>
                  <a:pt x="485248" y="531817"/>
                </a:lnTo>
                <a:cubicBezTo>
                  <a:pt x="433054" y="488465"/>
                  <a:pt x="396941" y="391216"/>
                  <a:pt x="397186" y="278831"/>
                </a:cubicBezTo>
                <a:cubicBezTo>
                  <a:pt x="397434" y="164866"/>
                  <a:pt x="434966" y="67267"/>
                  <a:pt x="488332" y="25590"/>
                </a:cubicBezTo>
                <a:lnTo>
                  <a:pt x="544596" y="4610"/>
                </a:lnTo>
                <a:lnTo>
                  <a:pt x="544596" y="22"/>
                </a:lnTo>
                <a:lnTo>
                  <a:pt x="148996" y="22"/>
                </a:lnTo>
                <a:close/>
              </a:path>
            </a:pathLst>
          </a:custGeom>
          <a:solidFill>
            <a:srgbClr val="F7D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1097817" y="3074517"/>
            <a:ext cx="685959" cy="172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1825285" y="3074517"/>
            <a:ext cx="685959" cy="172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5" name="改编殴打声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43392" y="953319"/>
            <a:ext cx="609600" cy="609600"/>
          </a:xfrm>
          <a:prstGeom prst="rect">
            <a:avLst/>
          </a:prstGeom>
        </p:spPr>
      </p:pic>
      <p:pic>
        <p:nvPicPr>
          <p:cNvPr id="7" name="Looking on the Bright Sid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374.975"/>
                  <p14:fade out="1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569465" y="3237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4" presetClass="emph" presetSubtype="0" repeatCount="5000" fill="hold" grpId="2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89" fill="hold"/>
                                        <p:tgtEl>
                                          <p:spTgt spid="1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emph" presetSubtype="0" repeatCount="3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repeatCount="3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300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repeatCount="3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68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35" presetClass="emph" presetSubtype="0" repeatCount="indefinite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5" presetClass="emph" presetSubtype="0" repeatCount="indefinite" fill="hold" grpId="1" nodeType="withEffect">
                                  <p:stCondLst>
                                    <p:cond delay="68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5" presetClass="emph" presetSubtype="0" repeatCount="indefinite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5" presetClass="emph" presetSubtype="0" repeatCount="indefinite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2" nodeType="withEffect">
                                  <p:stCondLst>
                                    <p:cond delay="83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2" nodeType="withEffect">
                                  <p:stCondLst>
                                    <p:cond delay="83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8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7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8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5"/>
                </p:tgtEl>
              </p:cMediaNode>
            </p:audio>
            <p:audio>
              <p:cMediaNode vol="100000" numSld="999">
                <p:cTn id="1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9" grpId="0" animBg="1"/>
      <p:bldP spid="59" grpId="1" animBg="1"/>
      <p:bldP spid="59" grpId="2" animBg="1"/>
      <p:bldP spid="13" grpId="0"/>
      <p:bldP spid="13" grpId="1"/>
      <p:bldP spid="13" grpId="2"/>
      <p:bldP spid="53" grpId="0" animBg="1"/>
      <p:bldP spid="53" grpId="1" animBg="1"/>
      <p:bldP spid="53" grpId="2" animBg="1"/>
      <p:bldP spid="52" grpId="0" animBg="1"/>
      <p:bldP spid="52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60" grpId="0" animBg="1"/>
      <p:bldP spid="60" grpId="1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5" grpId="0" animBg="1"/>
      <p:bldP spid="16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圆角矩形 207"/>
          <p:cNvSpPr/>
          <p:nvPr/>
        </p:nvSpPr>
        <p:spPr>
          <a:xfrm>
            <a:off x="8787982" y="5313547"/>
            <a:ext cx="1912728" cy="195875"/>
          </a:xfrm>
          <a:prstGeom prst="roundRect">
            <a:avLst>
              <a:gd name="adj" fmla="val 50000"/>
            </a:avLst>
          </a:prstGeom>
          <a:solidFill>
            <a:srgbClr val="F7AA01"/>
          </a:solidFill>
          <a:ln>
            <a:noFill/>
          </a:ln>
          <a:effectLst>
            <a:glow rad="63500">
              <a:srgbClr val="F7AA01">
                <a:alpha val="29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830118" y="1617240"/>
            <a:ext cx="4453095" cy="3185139"/>
            <a:chOff x="3850074" y="1617240"/>
            <a:chExt cx="4453095" cy="3185139"/>
          </a:xfrm>
        </p:grpSpPr>
        <p:grpSp>
          <p:nvGrpSpPr>
            <p:cNvPr id="12" name="Group 10"/>
            <p:cNvGrpSpPr>
              <a:grpSpLocks noChangeAspect="1"/>
            </p:cNvGrpSpPr>
            <p:nvPr/>
          </p:nvGrpSpPr>
          <p:grpSpPr bwMode="auto">
            <a:xfrm>
              <a:off x="4134657" y="1617240"/>
              <a:ext cx="545404" cy="1130740"/>
              <a:chOff x="2325" y="620"/>
              <a:chExt cx="1598" cy="3313"/>
            </a:xfrm>
          </p:grpSpPr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2463" y="620"/>
                <a:ext cx="1460" cy="3313"/>
              </a:xfrm>
              <a:custGeom>
                <a:avLst/>
                <a:gdLst>
                  <a:gd name="T0" fmla="*/ 376 w 615"/>
                  <a:gd name="T1" fmla="*/ 1393 h 1400"/>
                  <a:gd name="T2" fmla="*/ 539 w 615"/>
                  <a:gd name="T3" fmla="*/ 1209 h 1400"/>
                  <a:gd name="T4" fmla="*/ 591 w 615"/>
                  <a:gd name="T5" fmla="*/ 927 h 1400"/>
                  <a:gd name="T6" fmla="*/ 502 w 615"/>
                  <a:gd name="T7" fmla="*/ 785 h 1400"/>
                  <a:gd name="T8" fmla="*/ 527 w 615"/>
                  <a:gd name="T9" fmla="*/ 950 h 1400"/>
                  <a:gd name="T10" fmla="*/ 425 w 615"/>
                  <a:gd name="T11" fmla="*/ 984 h 1400"/>
                  <a:gd name="T12" fmla="*/ 427 w 615"/>
                  <a:gd name="T13" fmla="*/ 860 h 1400"/>
                  <a:gd name="T14" fmla="*/ 457 w 615"/>
                  <a:gd name="T15" fmla="*/ 739 h 1400"/>
                  <a:gd name="T16" fmla="*/ 401 w 615"/>
                  <a:gd name="T17" fmla="*/ 498 h 1400"/>
                  <a:gd name="T18" fmla="*/ 269 w 615"/>
                  <a:gd name="T19" fmla="*/ 270 h 1400"/>
                  <a:gd name="T20" fmla="*/ 290 w 615"/>
                  <a:gd name="T21" fmla="*/ 0 h 1400"/>
                  <a:gd name="T22" fmla="*/ 156 w 615"/>
                  <a:gd name="T23" fmla="*/ 405 h 1400"/>
                  <a:gd name="T24" fmla="*/ 115 w 615"/>
                  <a:gd name="T25" fmla="*/ 521 h 1400"/>
                  <a:gd name="T26" fmla="*/ 78 w 615"/>
                  <a:gd name="T27" fmla="*/ 361 h 1400"/>
                  <a:gd name="T28" fmla="*/ 41 w 615"/>
                  <a:gd name="T29" fmla="*/ 618 h 1400"/>
                  <a:gd name="T30" fmla="*/ 139 w 615"/>
                  <a:gd name="T31" fmla="*/ 757 h 1400"/>
                  <a:gd name="T32" fmla="*/ 140 w 615"/>
                  <a:gd name="T33" fmla="*/ 855 h 1400"/>
                  <a:gd name="T34" fmla="*/ 43 w 615"/>
                  <a:gd name="T35" fmla="*/ 707 h 1400"/>
                  <a:gd name="T36" fmla="*/ 30 w 615"/>
                  <a:gd name="T37" fmla="*/ 844 h 1400"/>
                  <a:gd name="T38" fmla="*/ 121 w 615"/>
                  <a:gd name="T39" fmla="*/ 1000 h 1400"/>
                  <a:gd name="T40" fmla="*/ 269 w 615"/>
                  <a:gd name="T41" fmla="*/ 1110 h 1400"/>
                  <a:gd name="T42" fmla="*/ 366 w 615"/>
                  <a:gd name="T43" fmla="*/ 1400 h 1400"/>
                  <a:gd name="T44" fmla="*/ 376 w 615"/>
                  <a:gd name="T45" fmla="*/ 1393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5" h="1400">
                    <a:moveTo>
                      <a:pt x="376" y="1393"/>
                    </a:moveTo>
                    <a:cubicBezTo>
                      <a:pt x="448" y="1348"/>
                      <a:pt x="518" y="1250"/>
                      <a:pt x="539" y="1209"/>
                    </a:cubicBezTo>
                    <a:cubicBezTo>
                      <a:pt x="577" y="1134"/>
                      <a:pt x="615" y="1021"/>
                      <a:pt x="591" y="927"/>
                    </a:cubicBezTo>
                    <a:cubicBezTo>
                      <a:pt x="578" y="875"/>
                      <a:pt x="556" y="831"/>
                      <a:pt x="502" y="785"/>
                    </a:cubicBezTo>
                    <a:cubicBezTo>
                      <a:pt x="544" y="833"/>
                      <a:pt x="536" y="903"/>
                      <a:pt x="527" y="950"/>
                    </a:cubicBezTo>
                    <a:cubicBezTo>
                      <a:pt x="518" y="992"/>
                      <a:pt x="462" y="1017"/>
                      <a:pt x="425" y="984"/>
                    </a:cubicBezTo>
                    <a:cubicBezTo>
                      <a:pt x="392" y="956"/>
                      <a:pt x="413" y="895"/>
                      <a:pt x="427" y="860"/>
                    </a:cubicBezTo>
                    <a:cubicBezTo>
                      <a:pt x="441" y="820"/>
                      <a:pt x="448" y="780"/>
                      <a:pt x="457" y="739"/>
                    </a:cubicBezTo>
                    <a:cubicBezTo>
                      <a:pt x="480" y="644"/>
                      <a:pt x="443" y="555"/>
                      <a:pt x="401" y="498"/>
                    </a:cubicBezTo>
                    <a:cubicBezTo>
                      <a:pt x="345" y="421"/>
                      <a:pt x="299" y="363"/>
                      <a:pt x="269" y="270"/>
                    </a:cubicBezTo>
                    <a:cubicBezTo>
                      <a:pt x="236" y="170"/>
                      <a:pt x="252" y="89"/>
                      <a:pt x="290" y="0"/>
                    </a:cubicBezTo>
                    <a:cubicBezTo>
                      <a:pt x="218" y="70"/>
                      <a:pt x="91" y="253"/>
                      <a:pt x="156" y="405"/>
                    </a:cubicBezTo>
                    <a:cubicBezTo>
                      <a:pt x="183" y="465"/>
                      <a:pt x="178" y="528"/>
                      <a:pt x="115" y="521"/>
                    </a:cubicBezTo>
                    <a:cubicBezTo>
                      <a:pt x="55" y="515"/>
                      <a:pt x="60" y="405"/>
                      <a:pt x="78" y="361"/>
                    </a:cubicBezTo>
                    <a:cubicBezTo>
                      <a:pt x="16" y="442"/>
                      <a:pt x="0" y="525"/>
                      <a:pt x="41" y="618"/>
                    </a:cubicBezTo>
                    <a:cubicBezTo>
                      <a:pt x="62" y="667"/>
                      <a:pt x="102" y="717"/>
                      <a:pt x="139" y="757"/>
                    </a:cubicBezTo>
                    <a:cubicBezTo>
                      <a:pt x="166" y="786"/>
                      <a:pt x="200" y="838"/>
                      <a:pt x="140" y="855"/>
                    </a:cubicBezTo>
                    <a:cubicBezTo>
                      <a:pt x="83" y="872"/>
                      <a:pt x="38" y="756"/>
                      <a:pt x="43" y="707"/>
                    </a:cubicBezTo>
                    <a:cubicBezTo>
                      <a:pt x="34" y="753"/>
                      <a:pt x="22" y="791"/>
                      <a:pt x="30" y="844"/>
                    </a:cubicBezTo>
                    <a:cubicBezTo>
                      <a:pt x="40" y="902"/>
                      <a:pt x="79" y="961"/>
                      <a:pt x="121" y="1000"/>
                    </a:cubicBezTo>
                    <a:cubicBezTo>
                      <a:pt x="165" y="1040"/>
                      <a:pt x="226" y="1071"/>
                      <a:pt x="269" y="1110"/>
                    </a:cubicBezTo>
                    <a:cubicBezTo>
                      <a:pt x="417" y="1245"/>
                      <a:pt x="371" y="1385"/>
                      <a:pt x="366" y="1400"/>
                    </a:cubicBezTo>
                    <a:lnTo>
                      <a:pt x="376" y="1393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2325" y="2499"/>
                <a:ext cx="1011" cy="1434"/>
              </a:xfrm>
              <a:custGeom>
                <a:avLst/>
                <a:gdLst>
                  <a:gd name="T0" fmla="*/ 423 w 426"/>
                  <a:gd name="T1" fmla="*/ 601 h 606"/>
                  <a:gd name="T2" fmla="*/ 411 w 426"/>
                  <a:gd name="T3" fmla="*/ 468 h 606"/>
                  <a:gd name="T4" fmla="*/ 320 w 426"/>
                  <a:gd name="T5" fmla="*/ 346 h 606"/>
                  <a:gd name="T6" fmla="*/ 179 w 426"/>
                  <a:gd name="T7" fmla="*/ 269 h 606"/>
                  <a:gd name="T8" fmla="*/ 71 w 426"/>
                  <a:gd name="T9" fmla="*/ 148 h 606"/>
                  <a:gd name="T10" fmla="*/ 42 w 426"/>
                  <a:gd name="T11" fmla="*/ 0 h 606"/>
                  <a:gd name="T12" fmla="*/ 16 w 426"/>
                  <a:gd name="T13" fmla="*/ 241 h 606"/>
                  <a:gd name="T14" fmla="*/ 163 w 426"/>
                  <a:gd name="T15" fmla="*/ 423 h 606"/>
                  <a:gd name="T16" fmla="*/ 260 w 426"/>
                  <a:gd name="T17" fmla="*/ 466 h 606"/>
                  <a:gd name="T18" fmla="*/ 204 w 426"/>
                  <a:gd name="T19" fmla="*/ 471 h 606"/>
                  <a:gd name="T20" fmla="*/ 115 w 426"/>
                  <a:gd name="T21" fmla="*/ 423 h 606"/>
                  <a:gd name="T22" fmla="*/ 186 w 426"/>
                  <a:gd name="T23" fmla="*/ 515 h 606"/>
                  <a:gd name="T24" fmla="*/ 275 w 426"/>
                  <a:gd name="T25" fmla="*/ 546 h 606"/>
                  <a:gd name="T26" fmla="*/ 424 w 426"/>
                  <a:gd name="T27" fmla="*/ 606 h 606"/>
                  <a:gd name="T28" fmla="*/ 423 w 426"/>
                  <a:gd name="T29" fmla="*/ 601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6" h="606">
                    <a:moveTo>
                      <a:pt x="423" y="601"/>
                    </a:moveTo>
                    <a:cubicBezTo>
                      <a:pt x="426" y="557"/>
                      <a:pt x="422" y="513"/>
                      <a:pt x="411" y="468"/>
                    </a:cubicBezTo>
                    <a:cubicBezTo>
                      <a:pt x="395" y="419"/>
                      <a:pt x="361" y="375"/>
                      <a:pt x="320" y="346"/>
                    </a:cubicBezTo>
                    <a:cubicBezTo>
                      <a:pt x="276" y="314"/>
                      <a:pt x="221" y="300"/>
                      <a:pt x="179" y="269"/>
                    </a:cubicBezTo>
                    <a:cubicBezTo>
                      <a:pt x="137" y="241"/>
                      <a:pt x="92" y="194"/>
                      <a:pt x="71" y="148"/>
                    </a:cubicBezTo>
                    <a:cubicBezTo>
                      <a:pt x="53" y="99"/>
                      <a:pt x="38" y="62"/>
                      <a:pt x="42" y="0"/>
                    </a:cubicBezTo>
                    <a:cubicBezTo>
                      <a:pt x="7" y="84"/>
                      <a:pt x="0" y="162"/>
                      <a:pt x="16" y="241"/>
                    </a:cubicBezTo>
                    <a:cubicBezTo>
                      <a:pt x="29" y="316"/>
                      <a:pt x="112" y="394"/>
                      <a:pt x="163" y="423"/>
                    </a:cubicBezTo>
                    <a:cubicBezTo>
                      <a:pt x="193" y="440"/>
                      <a:pt x="220" y="452"/>
                      <a:pt x="260" y="466"/>
                    </a:cubicBezTo>
                    <a:cubicBezTo>
                      <a:pt x="242" y="473"/>
                      <a:pt x="232" y="474"/>
                      <a:pt x="204" y="471"/>
                    </a:cubicBezTo>
                    <a:cubicBezTo>
                      <a:pt x="178" y="467"/>
                      <a:pt x="139" y="448"/>
                      <a:pt x="115" y="423"/>
                    </a:cubicBezTo>
                    <a:cubicBezTo>
                      <a:pt x="131" y="474"/>
                      <a:pt x="167" y="501"/>
                      <a:pt x="186" y="515"/>
                    </a:cubicBezTo>
                    <a:cubicBezTo>
                      <a:pt x="212" y="531"/>
                      <a:pt x="245" y="542"/>
                      <a:pt x="275" y="546"/>
                    </a:cubicBezTo>
                    <a:cubicBezTo>
                      <a:pt x="329" y="556"/>
                      <a:pt x="389" y="559"/>
                      <a:pt x="424" y="606"/>
                    </a:cubicBezTo>
                    <a:lnTo>
                      <a:pt x="423" y="601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2636" y="1091"/>
                <a:ext cx="1270" cy="2719"/>
              </a:xfrm>
              <a:custGeom>
                <a:avLst/>
                <a:gdLst>
                  <a:gd name="T0" fmla="*/ 324 w 535"/>
                  <a:gd name="T1" fmla="*/ 1149 h 1149"/>
                  <a:gd name="T2" fmla="*/ 373 w 535"/>
                  <a:gd name="T3" fmla="*/ 1101 h 1149"/>
                  <a:gd name="T4" fmla="*/ 485 w 535"/>
                  <a:gd name="T5" fmla="*/ 753 h 1149"/>
                  <a:gd name="T6" fmla="*/ 431 w 535"/>
                  <a:gd name="T7" fmla="*/ 833 h 1149"/>
                  <a:gd name="T8" fmla="*/ 351 w 535"/>
                  <a:gd name="T9" fmla="*/ 830 h 1149"/>
                  <a:gd name="T10" fmla="*/ 296 w 535"/>
                  <a:gd name="T11" fmla="*/ 742 h 1149"/>
                  <a:gd name="T12" fmla="*/ 327 w 535"/>
                  <a:gd name="T13" fmla="*/ 541 h 1149"/>
                  <a:gd name="T14" fmla="*/ 266 w 535"/>
                  <a:gd name="T15" fmla="*/ 296 h 1149"/>
                  <a:gd name="T16" fmla="*/ 149 w 535"/>
                  <a:gd name="T17" fmla="*/ 129 h 1149"/>
                  <a:gd name="T18" fmla="*/ 141 w 535"/>
                  <a:gd name="T19" fmla="*/ 0 h 1149"/>
                  <a:gd name="T20" fmla="*/ 117 w 535"/>
                  <a:gd name="T21" fmla="*/ 217 h 1149"/>
                  <a:gd name="T22" fmla="*/ 124 w 535"/>
                  <a:gd name="T23" fmla="*/ 347 h 1149"/>
                  <a:gd name="T24" fmla="*/ 118 w 535"/>
                  <a:gd name="T25" fmla="*/ 357 h 1149"/>
                  <a:gd name="T26" fmla="*/ 7 w 535"/>
                  <a:gd name="T27" fmla="*/ 352 h 1149"/>
                  <a:gd name="T28" fmla="*/ 91 w 535"/>
                  <a:gd name="T29" fmla="*/ 496 h 1149"/>
                  <a:gd name="T30" fmla="*/ 142 w 535"/>
                  <a:gd name="T31" fmla="*/ 564 h 1149"/>
                  <a:gd name="T32" fmla="*/ 172 w 535"/>
                  <a:gd name="T33" fmla="*/ 656 h 1149"/>
                  <a:gd name="T34" fmla="*/ 119 w 535"/>
                  <a:gd name="T35" fmla="*/ 721 h 1149"/>
                  <a:gd name="T36" fmla="*/ 42 w 535"/>
                  <a:gd name="T37" fmla="*/ 706 h 1149"/>
                  <a:gd name="T38" fmla="*/ 40 w 535"/>
                  <a:gd name="T39" fmla="*/ 703 h 1149"/>
                  <a:gd name="T40" fmla="*/ 156 w 535"/>
                  <a:gd name="T41" fmla="*/ 820 h 1149"/>
                  <a:gd name="T42" fmla="*/ 235 w 535"/>
                  <a:gd name="T43" fmla="*/ 869 h 1149"/>
                  <a:gd name="T44" fmla="*/ 303 w 535"/>
                  <a:gd name="T45" fmla="*/ 939 h 1149"/>
                  <a:gd name="T46" fmla="*/ 324 w 535"/>
                  <a:gd name="T47" fmla="*/ 1149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5" h="1149">
                    <a:moveTo>
                      <a:pt x="324" y="1149"/>
                    </a:moveTo>
                    <a:cubicBezTo>
                      <a:pt x="342" y="1132"/>
                      <a:pt x="357" y="1118"/>
                      <a:pt x="373" y="1101"/>
                    </a:cubicBezTo>
                    <a:cubicBezTo>
                      <a:pt x="396" y="1074"/>
                      <a:pt x="535" y="918"/>
                      <a:pt x="485" y="753"/>
                    </a:cubicBezTo>
                    <a:cubicBezTo>
                      <a:pt x="480" y="801"/>
                      <a:pt x="450" y="825"/>
                      <a:pt x="431" y="833"/>
                    </a:cubicBezTo>
                    <a:cubicBezTo>
                      <a:pt x="408" y="842"/>
                      <a:pt x="377" y="842"/>
                      <a:pt x="351" y="830"/>
                    </a:cubicBezTo>
                    <a:cubicBezTo>
                      <a:pt x="309" y="808"/>
                      <a:pt x="304" y="776"/>
                      <a:pt x="296" y="742"/>
                    </a:cubicBezTo>
                    <a:cubicBezTo>
                      <a:pt x="287" y="704"/>
                      <a:pt x="315" y="609"/>
                      <a:pt x="327" y="541"/>
                    </a:cubicBezTo>
                    <a:cubicBezTo>
                      <a:pt x="344" y="452"/>
                      <a:pt x="322" y="366"/>
                      <a:pt x="266" y="296"/>
                    </a:cubicBezTo>
                    <a:cubicBezTo>
                      <a:pt x="223" y="242"/>
                      <a:pt x="173" y="195"/>
                      <a:pt x="149" y="129"/>
                    </a:cubicBezTo>
                    <a:cubicBezTo>
                      <a:pt x="135" y="87"/>
                      <a:pt x="126" y="40"/>
                      <a:pt x="141" y="0"/>
                    </a:cubicBezTo>
                    <a:cubicBezTo>
                      <a:pt x="103" y="49"/>
                      <a:pt x="93" y="145"/>
                      <a:pt x="117" y="217"/>
                    </a:cubicBezTo>
                    <a:cubicBezTo>
                      <a:pt x="132" y="259"/>
                      <a:pt x="144" y="305"/>
                      <a:pt x="124" y="347"/>
                    </a:cubicBezTo>
                    <a:cubicBezTo>
                      <a:pt x="122" y="349"/>
                      <a:pt x="120" y="353"/>
                      <a:pt x="118" y="357"/>
                    </a:cubicBezTo>
                    <a:cubicBezTo>
                      <a:pt x="90" y="393"/>
                      <a:pt x="23" y="390"/>
                      <a:pt x="7" y="352"/>
                    </a:cubicBezTo>
                    <a:cubicBezTo>
                      <a:pt x="0" y="416"/>
                      <a:pt x="51" y="456"/>
                      <a:pt x="91" y="496"/>
                    </a:cubicBezTo>
                    <a:cubicBezTo>
                      <a:pt x="111" y="516"/>
                      <a:pt x="128" y="540"/>
                      <a:pt x="142" y="564"/>
                    </a:cubicBezTo>
                    <a:cubicBezTo>
                      <a:pt x="158" y="592"/>
                      <a:pt x="173" y="623"/>
                      <a:pt x="172" y="656"/>
                    </a:cubicBezTo>
                    <a:cubicBezTo>
                      <a:pt x="170" y="688"/>
                      <a:pt x="149" y="712"/>
                      <a:pt x="119" y="721"/>
                    </a:cubicBezTo>
                    <a:cubicBezTo>
                      <a:pt x="92" y="729"/>
                      <a:pt x="62" y="726"/>
                      <a:pt x="42" y="706"/>
                    </a:cubicBezTo>
                    <a:cubicBezTo>
                      <a:pt x="41" y="705"/>
                      <a:pt x="41" y="704"/>
                      <a:pt x="40" y="703"/>
                    </a:cubicBezTo>
                    <a:cubicBezTo>
                      <a:pt x="50" y="765"/>
                      <a:pt x="104" y="795"/>
                      <a:pt x="156" y="820"/>
                    </a:cubicBezTo>
                    <a:cubicBezTo>
                      <a:pt x="183" y="833"/>
                      <a:pt x="211" y="851"/>
                      <a:pt x="235" y="869"/>
                    </a:cubicBezTo>
                    <a:cubicBezTo>
                      <a:pt x="263" y="889"/>
                      <a:pt x="282" y="912"/>
                      <a:pt x="303" y="939"/>
                    </a:cubicBezTo>
                    <a:cubicBezTo>
                      <a:pt x="331" y="976"/>
                      <a:pt x="360" y="1064"/>
                      <a:pt x="324" y="11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5369992" y="1840546"/>
              <a:ext cx="473862" cy="913955"/>
              <a:chOff x="-205275" y="3707362"/>
              <a:chExt cx="741592" cy="1430336"/>
            </a:xfrm>
          </p:grpSpPr>
          <p:sp>
            <p:nvSpPr>
              <p:cNvPr id="103" name="Freeform 17"/>
              <p:cNvSpPr>
                <a:spLocks/>
              </p:cNvSpPr>
              <p:nvPr/>
            </p:nvSpPr>
            <p:spPr bwMode="auto">
              <a:xfrm>
                <a:off x="-116908" y="3707362"/>
                <a:ext cx="653225" cy="1394383"/>
              </a:xfrm>
              <a:custGeom>
                <a:avLst/>
                <a:gdLst>
                  <a:gd name="T0" fmla="*/ 417 w 636"/>
                  <a:gd name="T1" fmla="*/ 1360 h 1360"/>
                  <a:gd name="T2" fmla="*/ 296 w 636"/>
                  <a:gd name="T3" fmla="*/ 1085 h 1360"/>
                  <a:gd name="T4" fmla="*/ 68 w 636"/>
                  <a:gd name="T5" fmla="*/ 869 h 1360"/>
                  <a:gd name="T6" fmla="*/ 18 w 636"/>
                  <a:gd name="T7" fmla="*/ 539 h 1360"/>
                  <a:gd name="T8" fmla="*/ 392 w 636"/>
                  <a:gd name="T9" fmla="*/ 0 h 1360"/>
                  <a:gd name="T10" fmla="*/ 333 w 636"/>
                  <a:gd name="T11" fmla="*/ 412 h 1360"/>
                  <a:gd name="T12" fmla="*/ 633 w 636"/>
                  <a:gd name="T13" fmla="*/ 962 h 1360"/>
                  <a:gd name="T14" fmla="*/ 417 w 636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6" h="1360">
                    <a:moveTo>
                      <a:pt x="417" y="1360"/>
                    </a:moveTo>
                    <a:cubicBezTo>
                      <a:pt x="428" y="1236"/>
                      <a:pt x="373" y="1156"/>
                      <a:pt x="296" y="1085"/>
                    </a:cubicBezTo>
                    <a:cubicBezTo>
                      <a:pt x="219" y="1014"/>
                      <a:pt x="123" y="962"/>
                      <a:pt x="68" y="869"/>
                    </a:cubicBezTo>
                    <a:cubicBezTo>
                      <a:pt x="6" y="770"/>
                      <a:pt x="0" y="651"/>
                      <a:pt x="18" y="539"/>
                    </a:cubicBezTo>
                    <a:cubicBezTo>
                      <a:pt x="51" y="337"/>
                      <a:pt x="227" y="118"/>
                      <a:pt x="392" y="0"/>
                    </a:cubicBezTo>
                    <a:cubicBezTo>
                      <a:pt x="298" y="112"/>
                      <a:pt x="281" y="279"/>
                      <a:pt x="333" y="412"/>
                    </a:cubicBezTo>
                    <a:cubicBezTo>
                      <a:pt x="411" y="601"/>
                      <a:pt x="633" y="743"/>
                      <a:pt x="633" y="962"/>
                    </a:cubicBezTo>
                    <a:cubicBezTo>
                      <a:pt x="636" y="1116"/>
                      <a:pt x="509" y="1249"/>
                      <a:pt x="417" y="13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04" name="Freeform 18"/>
              <p:cNvSpPr>
                <a:spLocks/>
              </p:cNvSpPr>
              <p:nvPr/>
            </p:nvSpPr>
            <p:spPr bwMode="auto">
              <a:xfrm>
                <a:off x="-205275" y="4715355"/>
                <a:ext cx="496416" cy="422343"/>
              </a:xfrm>
              <a:custGeom>
                <a:avLst/>
                <a:gdLst>
                  <a:gd name="T0" fmla="*/ 483 w 483"/>
                  <a:gd name="T1" fmla="*/ 377 h 412"/>
                  <a:gd name="T2" fmla="*/ 285 w 483"/>
                  <a:gd name="T3" fmla="*/ 397 h 412"/>
                  <a:gd name="T4" fmla="*/ 108 w 483"/>
                  <a:gd name="T5" fmla="*/ 216 h 412"/>
                  <a:gd name="T6" fmla="*/ 82 w 483"/>
                  <a:gd name="T7" fmla="*/ 106 h 412"/>
                  <a:gd name="T8" fmla="*/ 0 w 483"/>
                  <a:gd name="T9" fmla="*/ 0 h 412"/>
                  <a:gd name="T10" fmla="*/ 379 w 483"/>
                  <a:gd name="T11" fmla="*/ 129 h 412"/>
                  <a:gd name="T12" fmla="*/ 483 w 483"/>
                  <a:gd name="T13" fmla="*/ 37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412">
                    <a:moveTo>
                      <a:pt x="483" y="377"/>
                    </a:moveTo>
                    <a:cubicBezTo>
                      <a:pt x="431" y="404"/>
                      <a:pt x="335" y="412"/>
                      <a:pt x="285" y="397"/>
                    </a:cubicBezTo>
                    <a:cubicBezTo>
                      <a:pt x="193" y="375"/>
                      <a:pt x="135" y="311"/>
                      <a:pt x="108" y="216"/>
                    </a:cubicBezTo>
                    <a:cubicBezTo>
                      <a:pt x="97" y="180"/>
                      <a:pt x="97" y="140"/>
                      <a:pt x="82" y="106"/>
                    </a:cubicBezTo>
                    <a:cubicBezTo>
                      <a:pt x="65" y="65"/>
                      <a:pt x="48" y="15"/>
                      <a:pt x="0" y="0"/>
                    </a:cubicBezTo>
                    <a:cubicBezTo>
                      <a:pt x="142" y="0"/>
                      <a:pt x="274" y="28"/>
                      <a:pt x="379" y="129"/>
                    </a:cubicBezTo>
                    <a:cubicBezTo>
                      <a:pt x="448" y="196"/>
                      <a:pt x="483" y="276"/>
                      <a:pt x="483" y="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05" name="Freeform 19"/>
              <p:cNvSpPr>
                <a:spLocks/>
              </p:cNvSpPr>
              <p:nvPr/>
            </p:nvSpPr>
            <p:spPr bwMode="auto">
              <a:xfrm>
                <a:off x="-46301" y="4814551"/>
                <a:ext cx="333110" cy="283295"/>
              </a:xfrm>
              <a:custGeom>
                <a:avLst/>
                <a:gdLst>
                  <a:gd name="T0" fmla="*/ 324 w 324"/>
                  <a:gd name="T1" fmla="*/ 272 h 276"/>
                  <a:gd name="T2" fmla="*/ 85 w 324"/>
                  <a:gd name="T3" fmla="*/ 10 h 276"/>
                  <a:gd name="T4" fmla="*/ 0 w 324"/>
                  <a:gd name="T5" fmla="*/ 0 h 276"/>
                  <a:gd name="T6" fmla="*/ 57 w 324"/>
                  <a:gd name="T7" fmla="*/ 159 h 276"/>
                  <a:gd name="T8" fmla="*/ 107 w 324"/>
                  <a:gd name="T9" fmla="*/ 232 h 276"/>
                  <a:gd name="T10" fmla="*/ 324 w 324"/>
                  <a:gd name="T11" fmla="*/ 276 h 276"/>
                  <a:gd name="T12" fmla="*/ 324 w 324"/>
                  <a:gd name="T13" fmla="*/ 27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" h="276">
                    <a:moveTo>
                      <a:pt x="324" y="272"/>
                    </a:moveTo>
                    <a:cubicBezTo>
                      <a:pt x="303" y="146"/>
                      <a:pt x="214" y="34"/>
                      <a:pt x="85" y="10"/>
                    </a:cubicBezTo>
                    <a:cubicBezTo>
                      <a:pt x="57" y="4"/>
                      <a:pt x="34" y="4"/>
                      <a:pt x="0" y="0"/>
                    </a:cubicBezTo>
                    <a:cubicBezTo>
                      <a:pt x="72" y="32"/>
                      <a:pt x="47" y="103"/>
                      <a:pt x="57" y="159"/>
                    </a:cubicBezTo>
                    <a:cubicBezTo>
                      <a:pt x="60" y="190"/>
                      <a:pt x="78" y="217"/>
                      <a:pt x="107" y="232"/>
                    </a:cubicBezTo>
                    <a:cubicBezTo>
                      <a:pt x="154" y="257"/>
                      <a:pt x="270" y="252"/>
                      <a:pt x="324" y="276"/>
                    </a:cubicBezTo>
                    <a:lnTo>
                      <a:pt x="324" y="272"/>
                    </a:ln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06" name="Freeform 20"/>
              <p:cNvSpPr>
                <a:spLocks/>
              </p:cNvSpPr>
              <p:nvPr/>
            </p:nvSpPr>
            <p:spPr bwMode="auto">
              <a:xfrm>
                <a:off x="-69692" y="3838613"/>
                <a:ext cx="581751" cy="1237574"/>
              </a:xfrm>
              <a:custGeom>
                <a:avLst/>
                <a:gdLst>
                  <a:gd name="T0" fmla="*/ 380 w 566"/>
                  <a:gd name="T1" fmla="*/ 1207 h 1207"/>
                  <a:gd name="T2" fmla="*/ 346 w 566"/>
                  <a:gd name="T3" fmla="*/ 966 h 1207"/>
                  <a:gd name="T4" fmla="*/ 142 w 566"/>
                  <a:gd name="T5" fmla="*/ 763 h 1207"/>
                  <a:gd name="T6" fmla="*/ 74 w 566"/>
                  <a:gd name="T7" fmla="*/ 269 h 1207"/>
                  <a:gd name="T8" fmla="*/ 247 w 566"/>
                  <a:gd name="T9" fmla="*/ 0 h 1207"/>
                  <a:gd name="T10" fmla="*/ 247 w 566"/>
                  <a:gd name="T11" fmla="*/ 303 h 1207"/>
                  <a:gd name="T12" fmla="*/ 318 w 566"/>
                  <a:gd name="T13" fmla="*/ 439 h 1207"/>
                  <a:gd name="T14" fmla="*/ 321 w 566"/>
                  <a:gd name="T15" fmla="*/ 590 h 1207"/>
                  <a:gd name="T16" fmla="*/ 398 w 566"/>
                  <a:gd name="T17" fmla="*/ 732 h 1207"/>
                  <a:gd name="T18" fmla="*/ 398 w 566"/>
                  <a:gd name="T19" fmla="*/ 522 h 1207"/>
                  <a:gd name="T20" fmla="*/ 442 w 566"/>
                  <a:gd name="T21" fmla="*/ 658 h 1207"/>
                  <a:gd name="T22" fmla="*/ 541 w 566"/>
                  <a:gd name="T23" fmla="*/ 936 h 1207"/>
                  <a:gd name="T24" fmla="*/ 380 w 566"/>
                  <a:gd name="T25" fmla="*/ 1207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1207">
                    <a:moveTo>
                      <a:pt x="380" y="1207"/>
                    </a:moveTo>
                    <a:cubicBezTo>
                      <a:pt x="434" y="1139"/>
                      <a:pt x="395" y="1037"/>
                      <a:pt x="346" y="966"/>
                    </a:cubicBezTo>
                    <a:cubicBezTo>
                      <a:pt x="290" y="889"/>
                      <a:pt x="207" y="834"/>
                      <a:pt x="142" y="763"/>
                    </a:cubicBezTo>
                    <a:cubicBezTo>
                      <a:pt x="13" y="621"/>
                      <a:pt x="0" y="442"/>
                      <a:pt x="74" y="269"/>
                    </a:cubicBezTo>
                    <a:cubicBezTo>
                      <a:pt x="118" y="170"/>
                      <a:pt x="173" y="86"/>
                      <a:pt x="247" y="0"/>
                    </a:cubicBezTo>
                    <a:cubicBezTo>
                      <a:pt x="212" y="65"/>
                      <a:pt x="161" y="197"/>
                      <a:pt x="247" y="303"/>
                    </a:cubicBezTo>
                    <a:cubicBezTo>
                      <a:pt x="280" y="343"/>
                      <a:pt x="309" y="383"/>
                      <a:pt x="318" y="439"/>
                    </a:cubicBezTo>
                    <a:cubicBezTo>
                      <a:pt x="331" y="488"/>
                      <a:pt x="321" y="537"/>
                      <a:pt x="321" y="590"/>
                    </a:cubicBezTo>
                    <a:cubicBezTo>
                      <a:pt x="321" y="645"/>
                      <a:pt x="334" y="713"/>
                      <a:pt x="398" y="732"/>
                    </a:cubicBezTo>
                    <a:cubicBezTo>
                      <a:pt x="355" y="673"/>
                      <a:pt x="347" y="582"/>
                      <a:pt x="398" y="522"/>
                    </a:cubicBezTo>
                    <a:cubicBezTo>
                      <a:pt x="388" y="567"/>
                      <a:pt x="410" y="619"/>
                      <a:pt x="442" y="658"/>
                    </a:cubicBezTo>
                    <a:cubicBezTo>
                      <a:pt x="497" y="725"/>
                      <a:pt x="566" y="814"/>
                      <a:pt x="541" y="936"/>
                    </a:cubicBezTo>
                    <a:cubicBezTo>
                      <a:pt x="514" y="1065"/>
                      <a:pt x="399" y="1183"/>
                      <a:pt x="380" y="12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 rot="1688757">
              <a:off x="6190536" y="1849182"/>
              <a:ext cx="133866" cy="258192"/>
              <a:chOff x="-205275" y="3707362"/>
              <a:chExt cx="741592" cy="1430336"/>
            </a:xfrm>
          </p:grpSpPr>
          <p:sp>
            <p:nvSpPr>
              <p:cNvPr id="113" name="Freeform 17"/>
              <p:cNvSpPr>
                <a:spLocks/>
              </p:cNvSpPr>
              <p:nvPr/>
            </p:nvSpPr>
            <p:spPr bwMode="auto">
              <a:xfrm>
                <a:off x="-116908" y="3707362"/>
                <a:ext cx="653225" cy="1394383"/>
              </a:xfrm>
              <a:custGeom>
                <a:avLst/>
                <a:gdLst>
                  <a:gd name="T0" fmla="*/ 417 w 636"/>
                  <a:gd name="T1" fmla="*/ 1360 h 1360"/>
                  <a:gd name="T2" fmla="*/ 296 w 636"/>
                  <a:gd name="T3" fmla="*/ 1085 h 1360"/>
                  <a:gd name="T4" fmla="*/ 68 w 636"/>
                  <a:gd name="T5" fmla="*/ 869 h 1360"/>
                  <a:gd name="T6" fmla="*/ 18 w 636"/>
                  <a:gd name="T7" fmla="*/ 539 h 1360"/>
                  <a:gd name="T8" fmla="*/ 392 w 636"/>
                  <a:gd name="T9" fmla="*/ 0 h 1360"/>
                  <a:gd name="T10" fmla="*/ 333 w 636"/>
                  <a:gd name="T11" fmla="*/ 412 h 1360"/>
                  <a:gd name="T12" fmla="*/ 633 w 636"/>
                  <a:gd name="T13" fmla="*/ 962 h 1360"/>
                  <a:gd name="T14" fmla="*/ 417 w 636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6" h="1360">
                    <a:moveTo>
                      <a:pt x="417" y="1360"/>
                    </a:moveTo>
                    <a:cubicBezTo>
                      <a:pt x="428" y="1236"/>
                      <a:pt x="373" y="1156"/>
                      <a:pt x="296" y="1085"/>
                    </a:cubicBezTo>
                    <a:cubicBezTo>
                      <a:pt x="219" y="1014"/>
                      <a:pt x="123" y="962"/>
                      <a:pt x="68" y="869"/>
                    </a:cubicBezTo>
                    <a:cubicBezTo>
                      <a:pt x="6" y="770"/>
                      <a:pt x="0" y="651"/>
                      <a:pt x="18" y="539"/>
                    </a:cubicBezTo>
                    <a:cubicBezTo>
                      <a:pt x="51" y="337"/>
                      <a:pt x="227" y="118"/>
                      <a:pt x="392" y="0"/>
                    </a:cubicBezTo>
                    <a:cubicBezTo>
                      <a:pt x="298" y="112"/>
                      <a:pt x="281" y="279"/>
                      <a:pt x="333" y="412"/>
                    </a:cubicBezTo>
                    <a:cubicBezTo>
                      <a:pt x="411" y="601"/>
                      <a:pt x="633" y="743"/>
                      <a:pt x="633" y="962"/>
                    </a:cubicBezTo>
                    <a:cubicBezTo>
                      <a:pt x="636" y="1116"/>
                      <a:pt x="509" y="1249"/>
                      <a:pt x="417" y="13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14" name="Freeform 18"/>
              <p:cNvSpPr>
                <a:spLocks/>
              </p:cNvSpPr>
              <p:nvPr/>
            </p:nvSpPr>
            <p:spPr bwMode="auto">
              <a:xfrm>
                <a:off x="-205275" y="4715355"/>
                <a:ext cx="496416" cy="422343"/>
              </a:xfrm>
              <a:custGeom>
                <a:avLst/>
                <a:gdLst>
                  <a:gd name="T0" fmla="*/ 483 w 483"/>
                  <a:gd name="T1" fmla="*/ 377 h 412"/>
                  <a:gd name="T2" fmla="*/ 285 w 483"/>
                  <a:gd name="T3" fmla="*/ 397 h 412"/>
                  <a:gd name="T4" fmla="*/ 108 w 483"/>
                  <a:gd name="T5" fmla="*/ 216 h 412"/>
                  <a:gd name="T6" fmla="*/ 82 w 483"/>
                  <a:gd name="T7" fmla="*/ 106 h 412"/>
                  <a:gd name="T8" fmla="*/ 0 w 483"/>
                  <a:gd name="T9" fmla="*/ 0 h 412"/>
                  <a:gd name="T10" fmla="*/ 379 w 483"/>
                  <a:gd name="T11" fmla="*/ 129 h 412"/>
                  <a:gd name="T12" fmla="*/ 483 w 483"/>
                  <a:gd name="T13" fmla="*/ 37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412">
                    <a:moveTo>
                      <a:pt x="483" y="377"/>
                    </a:moveTo>
                    <a:cubicBezTo>
                      <a:pt x="431" y="404"/>
                      <a:pt x="335" y="412"/>
                      <a:pt x="285" y="397"/>
                    </a:cubicBezTo>
                    <a:cubicBezTo>
                      <a:pt x="193" y="375"/>
                      <a:pt x="135" y="311"/>
                      <a:pt x="108" y="216"/>
                    </a:cubicBezTo>
                    <a:cubicBezTo>
                      <a:pt x="97" y="180"/>
                      <a:pt x="97" y="140"/>
                      <a:pt x="82" y="106"/>
                    </a:cubicBezTo>
                    <a:cubicBezTo>
                      <a:pt x="65" y="65"/>
                      <a:pt x="48" y="15"/>
                      <a:pt x="0" y="0"/>
                    </a:cubicBezTo>
                    <a:cubicBezTo>
                      <a:pt x="142" y="0"/>
                      <a:pt x="274" y="28"/>
                      <a:pt x="379" y="129"/>
                    </a:cubicBezTo>
                    <a:cubicBezTo>
                      <a:pt x="448" y="196"/>
                      <a:pt x="483" y="276"/>
                      <a:pt x="483" y="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15" name="Freeform 19"/>
              <p:cNvSpPr>
                <a:spLocks/>
              </p:cNvSpPr>
              <p:nvPr/>
            </p:nvSpPr>
            <p:spPr bwMode="auto">
              <a:xfrm>
                <a:off x="-46301" y="4814551"/>
                <a:ext cx="333110" cy="283295"/>
              </a:xfrm>
              <a:custGeom>
                <a:avLst/>
                <a:gdLst>
                  <a:gd name="T0" fmla="*/ 324 w 324"/>
                  <a:gd name="T1" fmla="*/ 272 h 276"/>
                  <a:gd name="T2" fmla="*/ 85 w 324"/>
                  <a:gd name="T3" fmla="*/ 10 h 276"/>
                  <a:gd name="T4" fmla="*/ 0 w 324"/>
                  <a:gd name="T5" fmla="*/ 0 h 276"/>
                  <a:gd name="T6" fmla="*/ 57 w 324"/>
                  <a:gd name="T7" fmla="*/ 159 h 276"/>
                  <a:gd name="T8" fmla="*/ 107 w 324"/>
                  <a:gd name="T9" fmla="*/ 232 h 276"/>
                  <a:gd name="T10" fmla="*/ 324 w 324"/>
                  <a:gd name="T11" fmla="*/ 276 h 276"/>
                  <a:gd name="T12" fmla="*/ 324 w 324"/>
                  <a:gd name="T13" fmla="*/ 27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" h="276">
                    <a:moveTo>
                      <a:pt x="324" y="272"/>
                    </a:moveTo>
                    <a:cubicBezTo>
                      <a:pt x="303" y="146"/>
                      <a:pt x="214" y="34"/>
                      <a:pt x="85" y="10"/>
                    </a:cubicBezTo>
                    <a:cubicBezTo>
                      <a:pt x="57" y="4"/>
                      <a:pt x="34" y="4"/>
                      <a:pt x="0" y="0"/>
                    </a:cubicBezTo>
                    <a:cubicBezTo>
                      <a:pt x="72" y="32"/>
                      <a:pt x="47" y="103"/>
                      <a:pt x="57" y="159"/>
                    </a:cubicBezTo>
                    <a:cubicBezTo>
                      <a:pt x="60" y="190"/>
                      <a:pt x="78" y="217"/>
                      <a:pt x="107" y="232"/>
                    </a:cubicBezTo>
                    <a:cubicBezTo>
                      <a:pt x="154" y="257"/>
                      <a:pt x="270" y="252"/>
                      <a:pt x="324" y="276"/>
                    </a:cubicBezTo>
                    <a:lnTo>
                      <a:pt x="324" y="272"/>
                    </a:ln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16" name="Freeform 20"/>
              <p:cNvSpPr>
                <a:spLocks/>
              </p:cNvSpPr>
              <p:nvPr/>
            </p:nvSpPr>
            <p:spPr bwMode="auto">
              <a:xfrm>
                <a:off x="-69692" y="3838613"/>
                <a:ext cx="581751" cy="1237574"/>
              </a:xfrm>
              <a:custGeom>
                <a:avLst/>
                <a:gdLst>
                  <a:gd name="T0" fmla="*/ 380 w 566"/>
                  <a:gd name="T1" fmla="*/ 1207 h 1207"/>
                  <a:gd name="T2" fmla="*/ 346 w 566"/>
                  <a:gd name="T3" fmla="*/ 966 h 1207"/>
                  <a:gd name="T4" fmla="*/ 142 w 566"/>
                  <a:gd name="T5" fmla="*/ 763 h 1207"/>
                  <a:gd name="T6" fmla="*/ 74 w 566"/>
                  <a:gd name="T7" fmla="*/ 269 h 1207"/>
                  <a:gd name="T8" fmla="*/ 247 w 566"/>
                  <a:gd name="T9" fmla="*/ 0 h 1207"/>
                  <a:gd name="T10" fmla="*/ 247 w 566"/>
                  <a:gd name="T11" fmla="*/ 303 h 1207"/>
                  <a:gd name="T12" fmla="*/ 318 w 566"/>
                  <a:gd name="T13" fmla="*/ 439 h 1207"/>
                  <a:gd name="T14" fmla="*/ 321 w 566"/>
                  <a:gd name="T15" fmla="*/ 590 h 1207"/>
                  <a:gd name="T16" fmla="*/ 398 w 566"/>
                  <a:gd name="T17" fmla="*/ 732 h 1207"/>
                  <a:gd name="T18" fmla="*/ 398 w 566"/>
                  <a:gd name="T19" fmla="*/ 522 h 1207"/>
                  <a:gd name="T20" fmla="*/ 442 w 566"/>
                  <a:gd name="T21" fmla="*/ 658 h 1207"/>
                  <a:gd name="T22" fmla="*/ 541 w 566"/>
                  <a:gd name="T23" fmla="*/ 936 h 1207"/>
                  <a:gd name="T24" fmla="*/ 380 w 566"/>
                  <a:gd name="T25" fmla="*/ 1207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1207">
                    <a:moveTo>
                      <a:pt x="380" y="1207"/>
                    </a:moveTo>
                    <a:cubicBezTo>
                      <a:pt x="434" y="1139"/>
                      <a:pt x="395" y="1037"/>
                      <a:pt x="346" y="966"/>
                    </a:cubicBezTo>
                    <a:cubicBezTo>
                      <a:pt x="290" y="889"/>
                      <a:pt x="207" y="834"/>
                      <a:pt x="142" y="763"/>
                    </a:cubicBezTo>
                    <a:cubicBezTo>
                      <a:pt x="13" y="621"/>
                      <a:pt x="0" y="442"/>
                      <a:pt x="74" y="269"/>
                    </a:cubicBezTo>
                    <a:cubicBezTo>
                      <a:pt x="118" y="170"/>
                      <a:pt x="173" y="86"/>
                      <a:pt x="247" y="0"/>
                    </a:cubicBezTo>
                    <a:cubicBezTo>
                      <a:pt x="212" y="65"/>
                      <a:pt x="161" y="197"/>
                      <a:pt x="247" y="303"/>
                    </a:cubicBezTo>
                    <a:cubicBezTo>
                      <a:pt x="280" y="343"/>
                      <a:pt x="309" y="383"/>
                      <a:pt x="318" y="439"/>
                    </a:cubicBezTo>
                    <a:cubicBezTo>
                      <a:pt x="331" y="488"/>
                      <a:pt x="321" y="537"/>
                      <a:pt x="321" y="590"/>
                    </a:cubicBezTo>
                    <a:cubicBezTo>
                      <a:pt x="321" y="645"/>
                      <a:pt x="334" y="713"/>
                      <a:pt x="398" y="732"/>
                    </a:cubicBezTo>
                    <a:cubicBezTo>
                      <a:pt x="355" y="673"/>
                      <a:pt x="347" y="582"/>
                      <a:pt x="398" y="522"/>
                    </a:cubicBezTo>
                    <a:cubicBezTo>
                      <a:pt x="388" y="567"/>
                      <a:pt x="410" y="619"/>
                      <a:pt x="442" y="658"/>
                    </a:cubicBezTo>
                    <a:cubicBezTo>
                      <a:pt x="497" y="725"/>
                      <a:pt x="566" y="814"/>
                      <a:pt x="541" y="936"/>
                    </a:cubicBezTo>
                    <a:cubicBezTo>
                      <a:pt x="514" y="1065"/>
                      <a:pt x="399" y="1183"/>
                      <a:pt x="380" y="12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 rot="1688757">
              <a:off x="5709269" y="3084785"/>
              <a:ext cx="133866" cy="258192"/>
              <a:chOff x="-205275" y="3707362"/>
              <a:chExt cx="741592" cy="1430336"/>
            </a:xfrm>
          </p:grpSpPr>
          <p:sp>
            <p:nvSpPr>
              <p:cNvPr id="118" name="Freeform 17"/>
              <p:cNvSpPr>
                <a:spLocks/>
              </p:cNvSpPr>
              <p:nvPr/>
            </p:nvSpPr>
            <p:spPr bwMode="auto">
              <a:xfrm>
                <a:off x="-116908" y="3707362"/>
                <a:ext cx="653225" cy="1394383"/>
              </a:xfrm>
              <a:custGeom>
                <a:avLst/>
                <a:gdLst>
                  <a:gd name="T0" fmla="*/ 417 w 636"/>
                  <a:gd name="T1" fmla="*/ 1360 h 1360"/>
                  <a:gd name="T2" fmla="*/ 296 w 636"/>
                  <a:gd name="T3" fmla="*/ 1085 h 1360"/>
                  <a:gd name="T4" fmla="*/ 68 w 636"/>
                  <a:gd name="T5" fmla="*/ 869 h 1360"/>
                  <a:gd name="T6" fmla="*/ 18 w 636"/>
                  <a:gd name="T7" fmla="*/ 539 h 1360"/>
                  <a:gd name="T8" fmla="*/ 392 w 636"/>
                  <a:gd name="T9" fmla="*/ 0 h 1360"/>
                  <a:gd name="T10" fmla="*/ 333 w 636"/>
                  <a:gd name="T11" fmla="*/ 412 h 1360"/>
                  <a:gd name="T12" fmla="*/ 633 w 636"/>
                  <a:gd name="T13" fmla="*/ 962 h 1360"/>
                  <a:gd name="T14" fmla="*/ 417 w 636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6" h="1360">
                    <a:moveTo>
                      <a:pt x="417" y="1360"/>
                    </a:moveTo>
                    <a:cubicBezTo>
                      <a:pt x="428" y="1236"/>
                      <a:pt x="373" y="1156"/>
                      <a:pt x="296" y="1085"/>
                    </a:cubicBezTo>
                    <a:cubicBezTo>
                      <a:pt x="219" y="1014"/>
                      <a:pt x="123" y="962"/>
                      <a:pt x="68" y="869"/>
                    </a:cubicBezTo>
                    <a:cubicBezTo>
                      <a:pt x="6" y="770"/>
                      <a:pt x="0" y="651"/>
                      <a:pt x="18" y="539"/>
                    </a:cubicBezTo>
                    <a:cubicBezTo>
                      <a:pt x="51" y="337"/>
                      <a:pt x="227" y="118"/>
                      <a:pt x="392" y="0"/>
                    </a:cubicBezTo>
                    <a:cubicBezTo>
                      <a:pt x="298" y="112"/>
                      <a:pt x="281" y="279"/>
                      <a:pt x="333" y="412"/>
                    </a:cubicBezTo>
                    <a:cubicBezTo>
                      <a:pt x="411" y="601"/>
                      <a:pt x="633" y="743"/>
                      <a:pt x="633" y="962"/>
                    </a:cubicBezTo>
                    <a:cubicBezTo>
                      <a:pt x="636" y="1116"/>
                      <a:pt x="509" y="1249"/>
                      <a:pt x="417" y="13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19" name="Freeform 18"/>
              <p:cNvSpPr>
                <a:spLocks/>
              </p:cNvSpPr>
              <p:nvPr/>
            </p:nvSpPr>
            <p:spPr bwMode="auto">
              <a:xfrm>
                <a:off x="-205275" y="4715355"/>
                <a:ext cx="496416" cy="422343"/>
              </a:xfrm>
              <a:custGeom>
                <a:avLst/>
                <a:gdLst>
                  <a:gd name="T0" fmla="*/ 483 w 483"/>
                  <a:gd name="T1" fmla="*/ 377 h 412"/>
                  <a:gd name="T2" fmla="*/ 285 w 483"/>
                  <a:gd name="T3" fmla="*/ 397 h 412"/>
                  <a:gd name="T4" fmla="*/ 108 w 483"/>
                  <a:gd name="T5" fmla="*/ 216 h 412"/>
                  <a:gd name="T6" fmla="*/ 82 w 483"/>
                  <a:gd name="T7" fmla="*/ 106 h 412"/>
                  <a:gd name="T8" fmla="*/ 0 w 483"/>
                  <a:gd name="T9" fmla="*/ 0 h 412"/>
                  <a:gd name="T10" fmla="*/ 379 w 483"/>
                  <a:gd name="T11" fmla="*/ 129 h 412"/>
                  <a:gd name="T12" fmla="*/ 483 w 483"/>
                  <a:gd name="T13" fmla="*/ 37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412">
                    <a:moveTo>
                      <a:pt x="483" y="377"/>
                    </a:moveTo>
                    <a:cubicBezTo>
                      <a:pt x="431" y="404"/>
                      <a:pt x="335" y="412"/>
                      <a:pt x="285" y="397"/>
                    </a:cubicBezTo>
                    <a:cubicBezTo>
                      <a:pt x="193" y="375"/>
                      <a:pt x="135" y="311"/>
                      <a:pt x="108" y="216"/>
                    </a:cubicBezTo>
                    <a:cubicBezTo>
                      <a:pt x="97" y="180"/>
                      <a:pt x="97" y="140"/>
                      <a:pt x="82" y="106"/>
                    </a:cubicBezTo>
                    <a:cubicBezTo>
                      <a:pt x="65" y="65"/>
                      <a:pt x="48" y="15"/>
                      <a:pt x="0" y="0"/>
                    </a:cubicBezTo>
                    <a:cubicBezTo>
                      <a:pt x="142" y="0"/>
                      <a:pt x="274" y="28"/>
                      <a:pt x="379" y="129"/>
                    </a:cubicBezTo>
                    <a:cubicBezTo>
                      <a:pt x="448" y="196"/>
                      <a:pt x="483" y="276"/>
                      <a:pt x="483" y="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0" name="Freeform 19"/>
              <p:cNvSpPr>
                <a:spLocks/>
              </p:cNvSpPr>
              <p:nvPr/>
            </p:nvSpPr>
            <p:spPr bwMode="auto">
              <a:xfrm>
                <a:off x="-46301" y="4814551"/>
                <a:ext cx="333110" cy="283295"/>
              </a:xfrm>
              <a:custGeom>
                <a:avLst/>
                <a:gdLst>
                  <a:gd name="T0" fmla="*/ 324 w 324"/>
                  <a:gd name="T1" fmla="*/ 272 h 276"/>
                  <a:gd name="T2" fmla="*/ 85 w 324"/>
                  <a:gd name="T3" fmla="*/ 10 h 276"/>
                  <a:gd name="T4" fmla="*/ 0 w 324"/>
                  <a:gd name="T5" fmla="*/ 0 h 276"/>
                  <a:gd name="T6" fmla="*/ 57 w 324"/>
                  <a:gd name="T7" fmla="*/ 159 h 276"/>
                  <a:gd name="T8" fmla="*/ 107 w 324"/>
                  <a:gd name="T9" fmla="*/ 232 h 276"/>
                  <a:gd name="T10" fmla="*/ 324 w 324"/>
                  <a:gd name="T11" fmla="*/ 276 h 276"/>
                  <a:gd name="T12" fmla="*/ 324 w 324"/>
                  <a:gd name="T13" fmla="*/ 27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" h="276">
                    <a:moveTo>
                      <a:pt x="324" y="272"/>
                    </a:moveTo>
                    <a:cubicBezTo>
                      <a:pt x="303" y="146"/>
                      <a:pt x="214" y="34"/>
                      <a:pt x="85" y="10"/>
                    </a:cubicBezTo>
                    <a:cubicBezTo>
                      <a:pt x="57" y="4"/>
                      <a:pt x="34" y="4"/>
                      <a:pt x="0" y="0"/>
                    </a:cubicBezTo>
                    <a:cubicBezTo>
                      <a:pt x="72" y="32"/>
                      <a:pt x="47" y="103"/>
                      <a:pt x="57" y="159"/>
                    </a:cubicBezTo>
                    <a:cubicBezTo>
                      <a:pt x="60" y="190"/>
                      <a:pt x="78" y="217"/>
                      <a:pt x="107" y="232"/>
                    </a:cubicBezTo>
                    <a:cubicBezTo>
                      <a:pt x="154" y="257"/>
                      <a:pt x="270" y="252"/>
                      <a:pt x="324" y="276"/>
                    </a:cubicBezTo>
                    <a:lnTo>
                      <a:pt x="324" y="272"/>
                    </a:ln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1" name="Freeform 20"/>
              <p:cNvSpPr>
                <a:spLocks/>
              </p:cNvSpPr>
              <p:nvPr/>
            </p:nvSpPr>
            <p:spPr bwMode="auto">
              <a:xfrm>
                <a:off x="-69692" y="3838613"/>
                <a:ext cx="581751" cy="1237574"/>
              </a:xfrm>
              <a:custGeom>
                <a:avLst/>
                <a:gdLst>
                  <a:gd name="T0" fmla="*/ 380 w 566"/>
                  <a:gd name="T1" fmla="*/ 1207 h 1207"/>
                  <a:gd name="T2" fmla="*/ 346 w 566"/>
                  <a:gd name="T3" fmla="*/ 966 h 1207"/>
                  <a:gd name="T4" fmla="*/ 142 w 566"/>
                  <a:gd name="T5" fmla="*/ 763 h 1207"/>
                  <a:gd name="T6" fmla="*/ 74 w 566"/>
                  <a:gd name="T7" fmla="*/ 269 h 1207"/>
                  <a:gd name="T8" fmla="*/ 247 w 566"/>
                  <a:gd name="T9" fmla="*/ 0 h 1207"/>
                  <a:gd name="T10" fmla="*/ 247 w 566"/>
                  <a:gd name="T11" fmla="*/ 303 h 1207"/>
                  <a:gd name="T12" fmla="*/ 318 w 566"/>
                  <a:gd name="T13" fmla="*/ 439 h 1207"/>
                  <a:gd name="T14" fmla="*/ 321 w 566"/>
                  <a:gd name="T15" fmla="*/ 590 h 1207"/>
                  <a:gd name="T16" fmla="*/ 398 w 566"/>
                  <a:gd name="T17" fmla="*/ 732 h 1207"/>
                  <a:gd name="T18" fmla="*/ 398 w 566"/>
                  <a:gd name="T19" fmla="*/ 522 h 1207"/>
                  <a:gd name="T20" fmla="*/ 442 w 566"/>
                  <a:gd name="T21" fmla="*/ 658 h 1207"/>
                  <a:gd name="T22" fmla="*/ 541 w 566"/>
                  <a:gd name="T23" fmla="*/ 936 h 1207"/>
                  <a:gd name="T24" fmla="*/ 380 w 566"/>
                  <a:gd name="T25" fmla="*/ 1207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1207">
                    <a:moveTo>
                      <a:pt x="380" y="1207"/>
                    </a:moveTo>
                    <a:cubicBezTo>
                      <a:pt x="434" y="1139"/>
                      <a:pt x="395" y="1037"/>
                      <a:pt x="346" y="966"/>
                    </a:cubicBezTo>
                    <a:cubicBezTo>
                      <a:pt x="290" y="889"/>
                      <a:pt x="207" y="834"/>
                      <a:pt x="142" y="763"/>
                    </a:cubicBezTo>
                    <a:cubicBezTo>
                      <a:pt x="13" y="621"/>
                      <a:pt x="0" y="442"/>
                      <a:pt x="74" y="269"/>
                    </a:cubicBezTo>
                    <a:cubicBezTo>
                      <a:pt x="118" y="170"/>
                      <a:pt x="173" y="86"/>
                      <a:pt x="247" y="0"/>
                    </a:cubicBezTo>
                    <a:cubicBezTo>
                      <a:pt x="212" y="65"/>
                      <a:pt x="161" y="197"/>
                      <a:pt x="247" y="303"/>
                    </a:cubicBezTo>
                    <a:cubicBezTo>
                      <a:pt x="280" y="343"/>
                      <a:pt x="309" y="383"/>
                      <a:pt x="318" y="439"/>
                    </a:cubicBezTo>
                    <a:cubicBezTo>
                      <a:pt x="331" y="488"/>
                      <a:pt x="321" y="537"/>
                      <a:pt x="321" y="590"/>
                    </a:cubicBezTo>
                    <a:cubicBezTo>
                      <a:pt x="321" y="645"/>
                      <a:pt x="334" y="713"/>
                      <a:pt x="398" y="732"/>
                    </a:cubicBezTo>
                    <a:cubicBezTo>
                      <a:pt x="355" y="673"/>
                      <a:pt x="347" y="582"/>
                      <a:pt x="398" y="522"/>
                    </a:cubicBezTo>
                    <a:cubicBezTo>
                      <a:pt x="388" y="567"/>
                      <a:pt x="410" y="619"/>
                      <a:pt x="442" y="658"/>
                    </a:cubicBezTo>
                    <a:cubicBezTo>
                      <a:pt x="497" y="725"/>
                      <a:pt x="566" y="814"/>
                      <a:pt x="541" y="936"/>
                    </a:cubicBezTo>
                    <a:cubicBezTo>
                      <a:pt x="514" y="1065"/>
                      <a:pt x="399" y="1183"/>
                      <a:pt x="380" y="12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 rot="13405637">
              <a:off x="4830814" y="4314794"/>
              <a:ext cx="133866" cy="258192"/>
              <a:chOff x="-205275" y="3707362"/>
              <a:chExt cx="741592" cy="1430336"/>
            </a:xfrm>
          </p:grpSpPr>
          <p:sp>
            <p:nvSpPr>
              <p:cNvPr id="123" name="Freeform 17"/>
              <p:cNvSpPr>
                <a:spLocks/>
              </p:cNvSpPr>
              <p:nvPr/>
            </p:nvSpPr>
            <p:spPr bwMode="auto">
              <a:xfrm>
                <a:off x="-116908" y="3707362"/>
                <a:ext cx="653225" cy="1394383"/>
              </a:xfrm>
              <a:custGeom>
                <a:avLst/>
                <a:gdLst>
                  <a:gd name="T0" fmla="*/ 417 w 636"/>
                  <a:gd name="T1" fmla="*/ 1360 h 1360"/>
                  <a:gd name="T2" fmla="*/ 296 w 636"/>
                  <a:gd name="T3" fmla="*/ 1085 h 1360"/>
                  <a:gd name="T4" fmla="*/ 68 w 636"/>
                  <a:gd name="T5" fmla="*/ 869 h 1360"/>
                  <a:gd name="T6" fmla="*/ 18 w 636"/>
                  <a:gd name="T7" fmla="*/ 539 h 1360"/>
                  <a:gd name="T8" fmla="*/ 392 w 636"/>
                  <a:gd name="T9" fmla="*/ 0 h 1360"/>
                  <a:gd name="T10" fmla="*/ 333 w 636"/>
                  <a:gd name="T11" fmla="*/ 412 h 1360"/>
                  <a:gd name="T12" fmla="*/ 633 w 636"/>
                  <a:gd name="T13" fmla="*/ 962 h 1360"/>
                  <a:gd name="T14" fmla="*/ 417 w 636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6" h="1360">
                    <a:moveTo>
                      <a:pt x="417" y="1360"/>
                    </a:moveTo>
                    <a:cubicBezTo>
                      <a:pt x="428" y="1236"/>
                      <a:pt x="373" y="1156"/>
                      <a:pt x="296" y="1085"/>
                    </a:cubicBezTo>
                    <a:cubicBezTo>
                      <a:pt x="219" y="1014"/>
                      <a:pt x="123" y="962"/>
                      <a:pt x="68" y="869"/>
                    </a:cubicBezTo>
                    <a:cubicBezTo>
                      <a:pt x="6" y="770"/>
                      <a:pt x="0" y="651"/>
                      <a:pt x="18" y="539"/>
                    </a:cubicBezTo>
                    <a:cubicBezTo>
                      <a:pt x="51" y="337"/>
                      <a:pt x="227" y="118"/>
                      <a:pt x="392" y="0"/>
                    </a:cubicBezTo>
                    <a:cubicBezTo>
                      <a:pt x="298" y="112"/>
                      <a:pt x="281" y="279"/>
                      <a:pt x="333" y="412"/>
                    </a:cubicBezTo>
                    <a:cubicBezTo>
                      <a:pt x="411" y="601"/>
                      <a:pt x="633" y="743"/>
                      <a:pt x="633" y="962"/>
                    </a:cubicBezTo>
                    <a:cubicBezTo>
                      <a:pt x="636" y="1116"/>
                      <a:pt x="509" y="1249"/>
                      <a:pt x="417" y="13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4" name="Freeform 18"/>
              <p:cNvSpPr>
                <a:spLocks/>
              </p:cNvSpPr>
              <p:nvPr/>
            </p:nvSpPr>
            <p:spPr bwMode="auto">
              <a:xfrm>
                <a:off x="-205275" y="4715355"/>
                <a:ext cx="496416" cy="422343"/>
              </a:xfrm>
              <a:custGeom>
                <a:avLst/>
                <a:gdLst>
                  <a:gd name="T0" fmla="*/ 483 w 483"/>
                  <a:gd name="T1" fmla="*/ 377 h 412"/>
                  <a:gd name="T2" fmla="*/ 285 w 483"/>
                  <a:gd name="T3" fmla="*/ 397 h 412"/>
                  <a:gd name="T4" fmla="*/ 108 w 483"/>
                  <a:gd name="T5" fmla="*/ 216 h 412"/>
                  <a:gd name="T6" fmla="*/ 82 w 483"/>
                  <a:gd name="T7" fmla="*/ 106 h 412"/>
                  <a:gd name="T8" fmla="*/ 0 w 483"/>
                  <a:gd name="T9" fmla="*/ 0 h 412"/>
                  <a:gd name="T10" fmla="*/ 379 w 483"/>
                  <a:gd name="T11" fmla="*/ 129 h 412"/>
                  <a:gd name="T12" fmla="*/ 483 w 483"/>
                  <a:gd name="T13" fmla="*/ 37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412">
                    <a:moveTo>
                      <a:pt x="483" y="377"/>
                    </a:moveTo>
                    <a:cubicBezTo>
                      <a:pt x="431" y="404"/>
                      <a:pt x="335" y="412"/>
                      <a:pt x="285" y="397"/>
                    </a:cubicBezTo>
                    <a:cubicBezTo>
                      <a:pt x="193" y="375"/>
                      <a:pt x="135" y="311"/>
                      <a:pt x="108" y="216"/>
                    </a:cubicBezTo>
                    <a:cubicBezTo>
                      <a:pt x="97" y="180"/>
                      <a:pt x="97" y="140"/>
                      <a:pt x="82" y="106"/>
                    </a:cubicBezTo>
                    <a:cubicBezTo>
                      <a:pt x="65" y="65"/>
                      <a:pt x="48" y="15"/>
                      <a:pt x="0" y="0"/>
                    </a:cubicBezTo>
                    <a:cubicBezTo>
                      <a:pt x="142" y="0"/>
                      <a:pt x="274" y="28"/>
                      <a:pt x="379" y="129"/>
                    </a:cubicBezTo>
                    <a:cubicBezTo>
                      <a:pt x="448" y="196"/>
                      <a:pt x="483" y="276"/>
                      <a:pt x="483" y="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5" name="Freeform 19"/>
              <p:cNvSpPr>
                <a:spLocks/>
              </p:cNvSpPr>
              <p:nvPr/>
            </p:nvSpPr>
            <p:spPr bwMode="auto">
              <a:xfrm>
                <a:off x="-46301" y="4814551"/>
                <a:ext cx="333110" cy="283295"/>
              </a:xfrm>
              <a:custGeom>
                <a:avLst/>
                <a:gdLst>
                  <a:gd name="T0" fmla="*/ 324 w 324"/>
                  <a:gd name="T1" fmla="*/ 272 h 276"/>
                  <a:gd name="T2" fmla="*/ 85 w 324"/>
                  <a:gd name="T3" fmla="*/ 10 h 276"/>
                  <a:gd name="T4" fmla="*/ 0 w 324"/>
                  <a:gd name="T5" fmla="*/ 0 h 276"/>
                  <a:gd name="T6" fmla="*/ 57 w 324"/>
                  <a:gd name="T7" fmla="*/ 159 h 276"/>
                  <a:gd name="T8" fmla="*/ 107 w 324"/>
                  <a:gd name="T9" fmla="*/ 232 h 276"/>
                  <a:gd name="T10" fmla="*/ 324 w 324"/>
                  <a:gd name="T11" fmla="*/ 276 h 276"/>
                  <a:gd name="T12" fmla="*/ 324 w 324"/>
                  <a:gd name="T13" fmla="*/ 27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" h="276">
                    <a:moveTo>
                      <a:pt x="324" y="272"/>
                    </a:moveTo>
                    <a:cubicBezTo>
                      <a:pt x="303" y="146"/>
                      <a:pt x="214" y="34"/>
                      <a:pt x="85" y="10"/>
                    </a:cubicBezTo>
                    <a:cubicBezTo>
                      <a:pt x="57" y="4"/>
                      <a:pt x="34" y="4"/>
                      <a:pt x="0" y="0"/>
                    </a:cubicBezTo>
                    <a:cubicBezTo>
                      <a:pt x="72" y="32"/>
                      <a:pt x="47" y="103"/>
                      <a:pt x="57" y="159"/>
                    </a:cubicBezTo>
                    <a:cubicBezTo>
                      <a:pt x="60" y="190"/>
                      <a:pt x="78" y="217"/>
                      <a:pt x="107" y="232"/>
                    </a:cubicBezTo>
                    <a:cubicBezTo>
                      <a:pt x="154" y="257"/>
                      <a:pt x="270" y="252"/>
                      <a:pt x="324" y="276"/>
                    </a:cubicBezTo>
                    <a:lnTo>
                      <a:pt x="324" y="272"/>
                    </a:ln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6" name="Freeform 20"/>
              <p:cNvSpPr>
                <a:spLocks/>
              </p:cNvSpPr>
              <p:nvPr/>
            </p:nvSpPr>
            <p:spPr bwMode="auto">
              <a:xfrm>
                <a:off x="-69692" y="3838613"/>
                <a:ext cx="581751" cy="1237574"/>
              </a:xfrm>
              <a:custGeom>
                <a:avLst/>
                <a:gdLst>
                  <a:gd name="T0" fmla="*/ 380 w 566"/>
                  <a:gd name="T1" fmla="*/ 1207 h 1207"/>
                  <a:gd name="T2" fmla="*/ 346 w 566"/>
                  <a:gd name="T3" fmla="*/ 966 h 1207"/>
                  <a:gd name="T4" fmla="*/ 142 w 566"/>
                  <a:gd name="T5" fmla="*/ 763 h 1207"/>
                  <a:gd name="T6" fmla="*/ 74 w 566"/>
                  <a:gd name="T7" fmla="*/ 269 h 1207"/>
                  <a:gd name="T8" fmla="*/ 247 w 566"/>
                  <a:gd name="T9" fmla="*/ 0 h 1207"/>
                  <a:gd name="T10" fmla="*/ 247 w 566"/>
                  <a:gd name="T11" fmla="*/ 303 h 1207"/>
                  <a:gd name="T12" fmla="*/ 318 w 566"/>
                  <a:gd name="T13" fmla="*/ 439 h 1207"/>
                  <a:gd name="T14" fmla="*/ 321 w 566"/>
                  <a:gd name="T15" fmla="*/ 590 h 1207"/>
                  <a:gd name="T16" fmla="*/ 398 w 566"/>
                  <a:gd name="T17" fmla="*/ 732 h 1207"/>
                  <a:gd name="T18" fmla="*/ 398 w 566"/>
                  <a:gd name="T19" fmla="*/ 522 h 1207"/>
                  <a:gd name="T20" fmla="*/ 442 w 566"/>
                  <a:gd name="T21" fmla="*/ 658 h 1207"/>
                  <a:gd name="T22" fmla="*/ 541 w 566"/>
                  <a:gd name="T23" fmla="*/ 936 h 1207"/>
                  <a:gd name="T24" fmla="*/ 380 w 566"/>
                  <a:gd name="T25" fmla="*/ 1207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1207">
                    <a:moveTo>
                      <a:pt x="380" y="1207"/>
                    </a:moveTo>
                    <a:cubicBezTo>
                      <a:pt x="434" y="1139"/>
                      <a:pt x="395" y="1037"/>
                      <a:pt x="346" y="966"/>
                    </a:cubicBezTo>
                    <a:cubicBezTo>
                      <a:pt x="290" y="889"/>
                      <a:pt x="207" y="834"/>
                      <a:pt x="142" y="763"/>
                    </a:cubicBezTo>
                    <a:cubicBezTo>
                      <a:pt x="13" y="621"/>
                      <a:pt x="0" y="442"/>
                      <a:pt x="74" y="269"/>
                    </a:cubicBezTo>
                    <a:cubicBezTo>
                      <a:pt x="118" y="170"/>
                      <a:pt x="173" y="86"/>
                      <a:pt x="247" y="0"/>
                    </a:cubicBezTo>
                    <a:cubicBezTo>
                      <a:pt x="212" y="65"/>
                      <a:pt x="161" y="197"/>
                      <a:pt x="247" y="303"/>
                    </a:cubicBezTo>
                    <a:cubicBezTo>
                      <a:pt x="280" y="343"/>
                      <a:pt x="309" y="383"/>
                      <a:pt x="318" y="439"/>
                    </a:cubicBezTo>
                    <a:cubicBezTo>
                      <a:pt x="331" y="488"/>
                      <a:pt x="321" y="537"/>
                      <a:pt x="321" y="590"/>
                    </a:cubicBezTo>
                    <a:cubicBezTo>
                      <a:pt x="321" y="645"/>
                      <a:pt x="334" y="713"/>
                      <a:pt x="398" y="732"/>
                    </a:cubicBezTo>
                    <a:cubicBezTo>
                      <a:pt x="355" y="673"/>
                      <a:pt x="347" y="582"/>
                      <a:pt x="398" y="522"/>
                    </a:cubicBezTo>
                    <a:cubicBezTo>
                      <a:pt x="388" y="567"/>
                      <a:pt x="410" y="619"/>
                      <a:pt x="442" y="658"/>
                    </a:cubicBezTo>
                    <a:cubicBezTo>
                      <a:pt x="497" y="725"/>
                      <a:pt x="566" y="814"/>
                      <a:pt x="541" y="936"/>
                    </a:cubicBezTo>
                    <a:cubicBezTo>
                      <a:pt x="514" y="1065"/>
                      <a:pt x="399" y="1183"/>
                      <a:pt x="380" y="12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rot="16838832">
              <a:off x="3912237" y="3283274"/>
              <a:ext cx="133866" cy="258192"/>
              <a:chOff x="-205275" y="3707362"/>
              <a:chExt cx="741592" cy="1430336"/>
            </a:xfrm>
          </p:grpSpPr>
          <p:sp>
            <p:nvSpPr>
              <p:cNvPr id="128" name="Freeform 17"/>
              <p:cNvSpPr>
                <a:spLocks/>
              </p:cNvSpPr>
              <p:nvPr/>
            </p:nvSpPr>
            <p:spPr bwMode="auto">
              <a:xfrm>
                <a:off x="-116908" y="3707362"/>
                <a:ext cx="653225" cy="1394383"/>
              </a:xfrm>
              <a:custGeom>
                <a:avLst/>
                <a:gdLst>
                  <a:gd name="T0" fmla="*/ 417 w 636"/>
                  <a:gd name="T1" fmla="*/ 1360 h 1360"/>
                  <a:gd name="T2" fmla="*/ 296 w 636"/>
                  <a:gd name="T3" fmla="*/ 1085 h 1360"/>
                  <a:gd name="T4" fmla="*/ 68 w 636"/>
                  <a:gd name="T5" fmla="*/ 869 h 1360"/>
                  <a:gd name="T6" fmla="*/ 18 w 636"/>
                  <a:gd name="T7" fmla="*/ 539 h 1360"/>
                  <a:gd name="T8" fmla="*/ 392 w 636"/>
                  <a:gd name="T9" fmla="*/ 0 h 1360"/>
                  <a:gd name="T10" fmla="*/ 333 w 636"/>
                  <a:gd name="T11" fmla="*/ 412 h 1360"/>
                  <a:gd name="T12" fmla="*/ 633 w 636"/>
                  <a:gd name="T13" fmla="*/ 962 h 1360"/>
                  <a:gd name="T14" fmla="*/ 417 w 636"/>
                  <a:gd name="T15" fmla="*/ 1360 h 1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6" h="1360">
                    <a:moveTo>
                      <a:pt x="417" y="1360"/>
                    </a:moveTo>
                    <a:cubicBezTo>
                      <a:pt x="428" y="1236"/>
                      <a:pt x="373" y="1156"/>
                      <a:pt x="296" y="1085"/>
                    </a:cubicBezTo>
                    <a:cubicBezTo>
                      <a:pt x="219" y="1014"/>
                      <a:pt x="123" y="962"/>
                      <a:pt x="68" y="869"/>
                    </a:cubicBezTo>
                    <a:cubicBezTo>
                      <a:pt x="6" y="770"/>
                      <a:pt x="0" y="651"/>
                      <a:pt x="18" y="539"/>
                    </a:cubicBezTo>
                    <a:cubicBezTo>
                      <a:pt x="51" y="337"/>
                      <a:pt x="227" y="118"/>
                      <a:pt x="392" y="0"/>
                    </a:cubicBezTo>
                    <a:cubicBezTo>
                      <a:pt x="298" y="112"/>
                      <a:pt x="281" y="279"/>
                      <a:pt x="333" y="412"/>
                    </a:cubicBezTo>
                    <a:cubicBezTo>
                      <a:pt x="411" y="601"/>
                      <a:pt x="633" y="743"/>
                      <a:pt x="633" y="962"/>
                    </a:cubicBezTo>
                    <a:cubicBezTo>
                      <a:pt x="636" y="1116"/>
                      <a:pt x="509" y="1249"/>
                      <a:pt x="417" y="136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29" name="Freeform 18"/>
              <p:cNvSpPr>
                <a:spLocks/>
              </p:cNvSpPr>
              <p:nvPr/>
            </p:nvSpPr>
            <p:spPr bwMode="auto">
              <a:xfrm>
                <a:off x="-205275" y="4715355"/>
                <a:ext cx="496416" cy="422343"/>
              </a:xfrm>
              <a:custGeom>
                <a:avLst/>
                <a:gdLst>
                  <a:gd name="T0" fmla="*/ 483 w 483"/>
                  <a:gd name="T1" fmla="*/ 377 h 412"/>
                  <a:gd name="T2" fmla="*/ 285 w 483"/>
                  <a:gd name="T3" fmla="*/ 397 h 412"/>
                  <a:gd name="T4" fmla="*/ 108 w 483"/>
                  <a:gd name="T5" fmla="*/ 216 h 412"/>
                  <a:gd name="T6" fmla="*/ 82 w 483"/>
                  <a:gd name="T7" fmla="*/ 106 h 412"/>
                  <a:gd name="T8" fmla="*/ 0 w 483"/>
                  <a:gd name="T9" fmla="*/ 0 h 412"/>
                  <a:gd name="T10" fmla="*/ 379 w 483"/>
                  <a:gd name="T11" fmla="*/ 129 h 412"/>
                  <a:gd name="T12" fmla="*/ 483 w 483"/>
                  <a:gd name="T13" fmla="*/ 377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3" h="412">
                    <a:moveTo>
                      <a:pt x="483" y="377"/>
                    </a:moveTo>
                    <a:cubicBezTo>
                      <a:pt x="431" y="404"/>
                      <a:pt x="335" y="412"/>
                      <a:pt x="285" y="397"/>
                    </a:cubicBezTo>
                    <a:cubicBezTo>
                      <a:pt x="193" y="375"/>
                      <a:pt x="135" y="311"/>
                      <a:pt x="108" y="216"/>
                    </a:cubicBezTo>
                    <a:cubicBezTo>
                      <a:pt x="97" y="180"/>
                      <a:pt x="97" y="140"/>
                      <a:pt x="82" y="106"/>
                    </a:cubicBezTo>
                    <a:cubicBezTo>
                      <a:pt x="65" y="65"/>
                      <a:pt x="48" y="15"/>
                      <a:pt x="0" y="0"/>
                    </a:cubicBezTo>
                    <a:cubicBezTo>
                      <a:pt x="142" y="0"/>
                      <a:pt x="274" y="28"/>
                      <a:pt x="379" y="129"/>
                    </a:cubicBezTo>
                    <a:cubicBezTo>
                      <a:pt x="448" y="196"/>
                      <a:pt x="483" y="276"/>
                      <a:pt x="483" y="37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30" name="Freeform 19"/>
              <p:cNvSpPr>
                <a:spLocks/>
              </p:cNvSpPr>
              <p:nvPr/>
            </p:nvSpPr>
            <p:spPr bwMode="auto">
              <a:xfrm>
                <a:off x="-46301" y="4814551"/>
                <a:ext cx="333110" cy="283295"/>
              </a:xfrm>
              <a:custGeom>
                <a:avLst/>
                <a:gdLst>
                  <a:gd name="T0" fmla="*/ 324 w 324"/>
                  <a:gd name="T1" fmla="*/ 272 h 276"/>
                  <a:gd name="T2" fmla="*/ 85 w 324"/>
                  <a:gd name="T3" fmla="*/ 10 h 276"/>
                  <a:gd name="T4" fmla="*/ 0 w 324"/>
                  <a:gd name="T5" fmla="*/ 0 h 276"/>
                  <a:gd name="T6" fmla="*/ 57 w 324"/>
                  <a:gd name="T7" fmla="*/ 159 h 276"/>
                  <a:gd name="T8" fmla="*/ 107 w 324"/>
                  <a:gd name="T9" fmla="*/ 232 h 276"/>
                  <a:gd name="T10" fmla="*/ 324 w 324"/>
                  <a:gd name="T11" fmla="*/ 276 h 276"/>
                  <a:gd name="T12" fmla="*/ 324 w 324"/>
                  <a:gd name="T13" fmla="*/ 27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" h="276">
                    <a:moveTo>
                      <a:pt x="324" y="272"/>
                    </a:moveTo>
                    <a:cubicBezTo>
                      <a:pt x="303" y="146"/>
                      <a:pt x="214" y="34"/>
                      <a:pt x="85" y="10"/>
                    </a:cubicBezTo>
                    <a:cubicBezTo>
                      <a:pt x="57" y="4"/>
                      <a:pt x="34" y="4"/>
                      <a:pt x="0" y="0"/>
                    </a:cubicBezTo>
                    <a:cubicBezTo>
                      <a:pt x="72" y="32"/>
                      <a:pt x="47" y="103"/>
                      <a:pt x="57" y="159"/>
                    </a:cubicBezTo>
                    <a:cubicBezTo>
                      <a:pt x="60" y="190"/>
                      <a:pt x="78" y="217"/>
                      <a:pt x="107" y="232"/>
                    </a:cubicBezTo>
                    <a:cubicBezTo>
                      <a:pt x="154" y="257"/>
                      <a:pt x="270" y="252"/>
                      <a:pt x="324" y="276"/>
                    </a:cubicBezTo>
                    <a:lnTo>
                      <a:pt x="324" y="272"/>
                    </a:ln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31" name="Freeform 20"/>
              <p:cNvSpPr>
                <a:spLocks/>
              </p:cNvSpPr>
              <p:nvPr/>
            </p:nvSpPr>
            <p:spPr bwMode="auto">
              <a:xfrm>
                <a:off x="-69692" y="3838613"/>
                <a:ext cx="581751" cy="1237574"/>
              </a:xfrm>
              <a:custGeom>
                <a:avLst/>
                <a:gdLst>
                  <a:gd name="T0" fmla="*/ 380 w 566"/>
                  <a:gd name="T1" fmla="*/ 1207 h 1207"/>
                  <a:gd name="T2" fmla="*/ 346 w 566"/>
                  <a:gd name="T3" fmla="*/ 966 h 1207"/>
                  <a:gd name="T4" fmla="*/ 142 w 566"/>
                  <a:gd name="T5" fmla="*/ 763 h 1207"/>
                  <a:gd name="T6" fmla="*/ 74 w 566"/>
                  <a:gd name="T7" fmla="*/ 269 h 1207"/>
                  <a:gd name="T8" fmla="*/ 247 w 566"/>
                  <a:gd name="T9" fmla="*/ 0 h 1207"/>
                  <a:gd name="T10" fmla="*/ 247 w 566"/>
                  <a:gd name="T11" fmla="*/ 303 h 1207"/>
                  <a:gd name="T12" fmla="*/ 318 w 566"/>
                  <a:gd name="T13" fmla="*/ 439 h 1207"/>
                  <a:gd name="T14" fmla="*/ 321 w 566"/>
                  <a:gd name="T15" fmla="*/ 590 h 1207"/>
                  <a:gd name="T16" fmla="*/ 398 w 566"/>
                  <a:gd name="T17" fmla="*/ 732 h 1207"/>
                  <a:gd name="T18" fmla="*/ 398 w 566"/>
                  <a:gd name="T19" fmla="*/ 522 h 1207"/>
                  <a:gd name="T20" fmla="*/ 442 w 566"/>
                  <a:gd name="T21" fmla="*/ 658 h 1207"/>
                  <a:gd name="T22" fmla="*/ 541 w 566"/>
                  <a:gd name="T23" fmla="*/ 936 h 1207"/>
                  <a:gd name="T24" fmla="*/ 380 w 566"/>
                  <a:gd name="T25" fmla="*/ 1207 h 1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1207">
                    <a:moveTo>
                      <a:pt x="380" y="1207"/>
                    </a:moveTo>
                    <a:cubicBezTo>
                      <a:pt x="434" y="1139"/>
                      <a:pt x="395" y="1037"/>
                      <a:pt x="346" y="966"/>
                    </a:cubicBezTo>
                    <a:cubicBezTo>
                      <a:pt x="290" y="889"/>
                      <a:pt x="207" y="834"/>
                      <a:pt x="142" y="763"/>
                    </a:cubicBezTo>
                    <a:cubicBezTo>
                      <a:pt x="13" y="621"/>
                      <a:pt x="0" y="442"/>
                      <a:pt x="74" y="269"/>
                    </a:cubicBezTo>
                    <a:cubicBezTo>
                      <a:pt x="118" y="170"/>
                      <a:pt x="173" y="86"/>
                      <a:pt x="247" y="0"/>
                    </a:cubicBezTo>
                    <a:cubicBezTo>
                      <a:pt x="212" y="65"/>
                      <a:pt x="161" y="197"/>
                      <a:pt x="247" y="303"/>
                    </a:cubicBezTo>
                    <a:cubicBezTo>
                      <a:pt x="280" y="343"/>
                      <a:pt x="309" y="383"/>
                      <a:pt x="318" y="439"/>
                    </a:cubicBezTo>
                    <a:cubicBezTo>
                      <a:pt x="331" y="488"/>
                      <a:pt x="321" y="537"/>
                      <a:pt x="321" y="590"/>
                    </a:cubicBezTo>
                    <a:cubicBezTo>
                      <a:pt x="321" y="645"/>
                      <a:pt x="334" y="713"/>
                      <a:pt x="398" y="732"/>
                    </a:cubicBezTo>
                    <a:cubicBezTo>
                      <a:pt x="355" y="673"/>
                      <a:pt x="347" y="582"/>
                      <a:pt x="398" y="522"/>
                    </a:cubicBezTo>
                    <a:cubicBezTo>
                      <a:pt x="388" y="567"/>
                      <a:pt x="410" y="619"/>
                      <a:pt x="442" y="658"/>
                    </a:cubicBezTo>
                    <a:cubicBezTo>
                      <a:pt x="497" y="725"/>
                      <a:pt x="566" y="814"/>
                      <a:pt x="541" y="936"/>
                    </a:cubicBezTo>
                    <a:cubicBezTo>
                      <a:pt x="514" y="1065"/>
                      <a:pt x="399" y="1183"/>
                      <a:pt x="380" y="120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32" name="Group 10"/>
            <p:cNvGrpSpPr>
              <a:grpSpLocks noChangeAspect="1"/>
            </p:cNvGrpSpPr>
            <p:nvPr/>
          </p:nvGrpSpPr>
          <p:grpSpPr bwMode="auto">
            <a:xfrm rot="1682653">
              <a:off x="7840746" y="2285229"/>
              <a:ext cx="208860" cy="433010"/>
              <a:chOff x="2325" y="620"/>
              <a:chExt cx="1598" cy="3313"/>
            </a:xfrm>
          </p:grpSpPr>
          <p:sp>
            <p:nvSpPr>
              <p:cNvPr id="133" name="Freeform 11"/>
              <p:cNvSpPr>
                <a:spLocks/>
              </p:cNvSpPr>
              <p:nvPr/>
            </p:nvSpPr>
            <p:spPr bwMode="auto">
              <a:xfrm>
                <a:off x="2463" y="620"/>
                <a:ext cx="1460" cy="3313"/>
              </a:xfrm>
              <a:custGeom>
                <a:avLst/>
                <a:gdLst>
                  <a:gd name="T0" fmla="*/ 376 w 615"/>
                  <a:gd name="T1" fmla="*/ 1393 h 1400"/>
                  <a:gd name="T2" fmla="*/ 539 w 615"/>
                  <a:gd name="T3" fmla="*/ 1209 h 1400"/>
                  <a:gd name="T4" fmla="*/ 591 w 615"/>
                  <a:gd name="T5" fmla="*/ 927 h 1400"/>
                  <a:gd name="T6" fmla="*/ 502 w 615"/>
                  <a:gd name="T7" fmla="*/ 785 h 1400"/>
                  <a:gd name="T8" fmla="*/ 527 w 615"/>
                  <a:gd name="T9" fmla="*/ 950 h 1400"/>
                  <a:gd name="T10" fmla="*/ 425 w 615"/>
                  <a:gd name="T11" fmla="*/ 984 h 1400"/>
                  <a:gd name="T12" fmla="*/ 427 w 615"/>
                  <a:gd name="T13" fmla="*/ 860 h 1400"/>
                  <a:gd name="T14" fmla="*/ 457 w 615"/>
                  <a:gd name="T15" fmla="*/ 739 h 1400"/>
                  <a:gd name="T16" fmla="*/ 401 w 615"/>
                  <a:gd name="T17" fmla="*/ 498 h 1400"/>
                  <a:gd name="T18" fmla="*/ 269 w 615"/>
                  <a:gd name="T19" fmla="*/ 270 h 1400"/>
                  <a:gd name="T20" fmla="*/ 290 w 615"/>
                  <a:gd name="T21" fmla="*/ 0 h 1400"/>
                  <a:gd name="T22" fmla="*/ 156 w 615"/>
                  <a:gd name="T23" fmla="*/ 405 h 1400"/>
                  <a:gd name="T24" fmla="*/ 115 w 615"/>
                  <a:gd name="T25" fmla="*/ 521 h 1400"/>
                  <a:gd name="T26" fmla="*/ 78 w 615"/>
                  <a:gd name="T27" fmla="*/ 361 h 1400"/>
                  <a:gd name="T28" fmla="*/ 41 w 615"/>
                  <a:gd name="T29" fmla="*/ 618 h 1400"/>
                  <a:gd name="T30" fmla="*/ 139 w 615"/>
                  <a:gd name="T31" fmla="*/ 757 h 1400"/>
                  <a:gd name="T32" fmla="*/ 140 w 615"/>
                  <a:gd name="T33" fmla="*/ 855 h 1400"/>
                  <a:gd name="T34" fmla="*/ 43 w 615"/>
                  <a:gd name="T35" fmla="*/ 707 h 1400"/>
                  <a:gd name="T36" fmla="*/ 30 w 615"/>
                  <a:gd name="T37" fmla="*/ 844 h 1400"/>
                  <a:gd name="T38" fmla="*/ 121 w 615"/>
                  <a:gd name="T39" fmla="*/ 1000 h 1400"/>
                  <a:gd name="T40" fmla="*/ 269 w 615"/>
                  <a:gd name="T41" fmla="*/ 1110 h 1400"/>
                  <a:gd name="T42" fmla="*/ 366 w 615"/>
                  <a:gd name="T43" fmla="*/ 1400 h 1400"/>
                  <a:gd name="T44" fmla="*/ 376 w 615"/>
                  <a:gd name="T45" fmla="*/ 1393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5" h="1400">
                    <a:moveTo>
                      <a:pt x="376" y="1393"/>
                    </a:moveTo>
                    <a:cubicBezTo>
                      <a:pt x="448" y="1348"/>
                      <a:pt x="518" y="1250"/>
                      <a:pt x="539" y="1209"/>
                    </a:cubicBezTo>
                    <a:cubicBezTo>
                      <a:pt x="577" y="1134"/>
                      <a:pt x="615" y="1021"/>
                      <a:pt x="591" y="927"/>
                    </a:cubicBezTo>
                    <a:cubicBezTo>
                      <a:pt x="578" y="875"/>
                      <a:pt x="556" y="831"/>
                      <a:pt x="502" y="785"/>
                    </a:cubicBezTo>
                    <a:cubicBezTo>
                      <a:pt x="544" y="833"/>
                      <a:pt x="536" y="903"/>
                      <a:pt x="527" y="950"/>
                    </a:cubicBezTo>
                    <a:cubicBezTo>
                      <a:pt x="518" y="992"/>
                      <a:pt x="462" y="1017"/>
                      <a:pt x="425" y="984"/>
                    </a:cubicBezTo>
                    <a:cubicBezTo>
                      <a:pt x="392" y="956"/>
                      <a:pt x="413" y="895"/>
                      <a:pt x="427" y="860"/>
                    </a:cubicBezTo>
                    <a:cubicBezTo>
                      <a:pt x="441" y="820"/>
                      <a:pt x="448" y="780"/>
                      <a:pt x="457" y="739"/>
                    </a:cubicBezTo>
                    <a:cubicBezTo>
                      <a:pt x="480" y="644"/>
                      <a:pt x="443" y="555"/>
                      <a:pt x="401" y="498"/>
                    </a:cubicBezTo>
                    <a:cubicBezTo>
                      <a:pt x="345" y="421"/>
                      <a:pt x="299" y="363"/>
                      <a:pt x="269" y="270"/>
                    </a:cubicBezTo>
                    <a:cubicBezTo>
                      <a:pt x="236" y="170"/>
                      <a:pt x="252" y="89"/>
                      <a:pt x="290" y="0"/>
                    </a:cubicBezTo>
                    <a:cubicBezTo>
                      <a:pt x="218" y="70"/>
                      <a:pt x="91" y="253"/>
                      <a:pt x="156" y="405"/>
                    </a:cubicBezTo>
                    <a:cubicBezTo>
                      <a:pt x="183" y="465"/>
                      <a:pt x="178" y="528"/>
                      <a:pt x="115" y="521"/>
                    </a:cubicBezTo>
                    <a:cubicBezTo>
                      <a:pt x="55" y="515"/>
                      <a:pt x="60" y="405"/>
                      <a:pt x="78" y="361"/>
                    </a:cubicBezTo>
                    <a:cubicBezTo>
                      <a:pt x="16" y="442"/>
                      <a:pt x="0" y="525"/>
                      <a:pt x="41" y="618"/>
                    </a:cubicBezTo>
                    <a:cubicBezTo>
                      <a:pt x="62" y="667"/>
                      <a:pt x="102" y="717"/>
                      <a:pt x="139" y="757"/>
                    </a:cubicBezTo>
                    <a:cubicBezTo>
                      <a:pt x="166" y="786"/>
                      <a:pt x="200" y="838"/>
                      <a:pt x="140" y="855"/>
                    </a:cubicBezTo>
                    <a:cubicBezTo>
                      <a:pt x="83" y="872"/>
                      <a:pt x="38" y="756"/>
                      <a:pt x="43" y="707"/>
                    </a:cubicBezTo>
                    <a:cubicBezTo>
                      <a:pt x="34" y="753"/>
                      <a:pt x="22" y="791"/>
                      <a:pt x="30" y="844"/>
                    </a:cubicBezTo>
                    <a:cubicBezTo>
                      <a:pt x="40" y="902"/>
                      <a:pt x="79" y="961"/>
                      <a:pt x="121" y="1000"/>
                    </a:cubicBezTo>
                    <a:cubicBezTo>
                      <a:pt x="165" y="1040"/>
                      <a:pt x="226" y="1071"/>
                      <a:pt x="269" y="1110"/>
                    </a:cubicBezTo>
                    <a:cubicBezTo>
                      <a:pt x="417" y="1245"/>
                      <a:pt x="371" y="1385"/>
                      <a:pt x="366" y="1400"/>
                    </a:cubicBezTo>
                    <a:lnTo>
                      <a:pt x="376" y="1393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34" name="Freeform 12"/>
              <p:cNvSpPr>
                <a:spLocks/>
              </p:cNvSpPr>
              <p:nvPr/>
            </p:nvSpPr>
            <p:spPr bwMode="auto">
              <a:xfrm>
                <a:off x="2325" y="2499"/>
                <a:ext cx="1011" cy="1434"/>
              </a:xfrm>
              <a:custGeom>
                <a:avLst/>
                <a:gdLst>
                  <a:gd name="T0" fmla="*/ 423 w 426"/>
                  <a:gd name="T1" fmla="*/ 601 h 606"/>
                  <a:gd name="T2" fmla="*/ 411 w 426"/>
                  <a:gd name="T3" fmla="*/ 468 h 606"/>
                  <a:gd name="T4" fmla="*/ 320 w 426"/>
                  <a:gd name="T5" fmla="*/ 346 h 606"/>
                  <a:gd name="T6" fmla="*/ 179 w 426"/>
                  <a:gd name="T7" fmla="*/ 269 h 606"/>
                  <a:gd name="T8" fmla="*/ 71 w 426"/>
                  <a:gd name="T9" fmla="*/ 148 h 606"/>
                  <a:gd name="T10" fmla="*/ 42 w 426"/>
                  <a:gd name="T11" fmla="*/ 0 h 606"/>
                  <a:gd name="T12" fmla="*/ 16 w 426"/>
                  <a:gd name="T13" fmla="*/ 241 h 606"/>
                  <a:gd name="T14" fmla="*/ 163 w 426"/>
                  <a:gd name="T15" fmla="*/ 423 h 606"/>
                  <a:gd name="T16" fmla="*/ 260 w 426"/>
                  <a:gd name="T17" fmla="*/ 466 h 606"/>
                  <a:gd name="T18" fmla="*/ 204 w 426"/>
                  <a:gd name="T19" fmla="*/ 471 h 606"/>
                  <a:gd name="T20" fmla="*/ 115 w 426"/>
                  <a:gd name="T21" fmla="*/ 423 h 606"/>
                  <a:gd name="T22" fmla="*/ 186 w 426"/>
                  <a:gd name="T23" fmla="*/ 515 h 606"/>
                  <a:gd name="T24" fmla="*/ 275 w 426"/>
                  <a:gd name="T25" fmla="*/ 546 h 606"/>
                  <a:gd name="T26" fmla="*/ 424 w 426"/>
                  <a:gd name="T27" fmla="*/ 606 h 606"/>
                  <a:gd name="T28" fmla="*/ 423 w 426"/>
                  <a:gd name="T29" fmla="*/ 601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6" h="606">
                    <a:moveTo>
                      <a:pt x="423" y="601"/>
                    </a:moveTo>
                    <a:cubicBezTo>
                      <a:pt x="426" y="557"/>
                      <a:pt x="422" y="513"/>
                      <a:pt x="411" y="468"/>
                    </a:cubicBezTo>
                    <a:cubicBezTo>
                      <a:pt x="395" y="419"/>
                      <a:pt x="361" y="375"/>
                      <a:pt x="320" y="346"/>
                    </a:cubicBezTo>
                    <a:cubicBezTo>
                      <a:pt x="276" y="314"/>
                      <a:pt x="221" y="300"/>
                      <a:pt x="179" y="269"/>
                    </a:cubicBezTo>
                    <a:cubicBezTo>
                      <a:pt x="137" y="241"/>
                      <a:pt x="92" y="194"/>
                      <a:pt x="71" y="148"/>
                    </a:cubicBezTo>
                    <a:cubicBezTo>
                      <a:pt x="53" y="99"/>
                      <a:pt x="38" y="62"/>
                      <a:pt x="42" y="0"/>
                    </a:cubicBezTo>
                    <a:cubicBezTo>
                      <a:pt x="7" y="84"/>
                      <a:pt x="0" y="162"/>
                      <a:pt x="16" y="241"/>
                    </a:cubicBezTo>
                    <a:cubicBezTo>
                      <a:pt x="29" y="316"/>
                      <a:pt x="112" y="394"/>
                      <a:pt x="163" y="423"/>
                    </a:cubicBezTo>
                    <a:cubicBezTo>
                      <a:pt x="193" y="440"/>
                      <a:pt x="220" y="452"/>
                      <a:pt x="260" y="466"/>
                    </a:cubicBezTo>
                    <a:cubicBezTo>
                      <a:pt x="242" y="473"/>
                      <a:pt x="232" y="474"/>
                      <a:pt x="204" y="471"/>
                    </a:cubicBezTo>
                    <a:cubicBezTo>
                      <a:pt x="178" y="467"/>
                      <a:pt x="139" y="448"/>
                      <a:pt x="115" y="423"/>
                    </a:cubicBezTo>
                    <a:cubicBezTo>
                      <a:pt x="131" y="474"/>
                      <a:pt x="167" y="501"/>
                      <a:pt x="186" y="515"/>
                    </a:cubicBezTo>
                    <a:cubicBezTo>
                      <a:pt x="212" y="531"/>
                      <a:pt x="245" y="542"/>
                      <a:pt x="275" y="546"/>
                    </a:cubicBezTo>
                    <a:cubicBezTo>
                      <a:pt x="329" y="556"/>
                      <a:pt x="389" y="559"/>
                      <a:pt x="424" y="606"/>
                    </a:cubicBezTo>
                    <a:lnTo>
                      <a:pt x="423" y="601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35" name="Freeform 13"/>
              <p:cNvSpPr>
                <a:spLocks/>
              </p:cNvSpPr>
              <p:nvPr/>
            </p:nvSpPr>
            <p:spPr bwMode="auto">
              <a:xfrm>
                <a:off x="2636" y="1091"/>
                <a:ext cx="1270" cy="2719"/>
              </a:xfrm>
              <a:custGeom>
                <a:avLst/>
                <a:gdLst>
                  <a:gd name="T0" fmla="*/ 324 w 535"/>
                  <a:gd name="T1" fmla="*/ 1149 h 1149"/>
                  <a:gd name="T2" fmla="*/ 373 w 535"/>
                  <a:gd name="T3" fmla="*/ 1101 h 1149"/>
                  <a:gd name="T4" fmla="*/ 485 w 535"/>
                  <a:gd name="T5" fmla="*/ 753 h 1149"/>
                  <a:gd name="T6" fmla="*/ 431 w 535"/>
                  <a:gd name="T7" fmla="*/ 833 h 1149"/>
                  <a:gd name="T8" fmla="*/ 351 w 535"/>
                  <a:gd name="T9" fmla="*/ 830 h 1149"/>
                  <a:gd name="T10" fmla="*/ 296 w 535"/>
                  <a:gd name="T11" fmla="*/ 742 h 1149"/>
                  <a:gd name="T12" fmla="*/ 327 w 535"/>
                  <a:gd name="T13" fmla="*/ 541 h 1149"/>
                  <a:gd name="T14" fmla="*/ 266 w 535"/>
                  <a:gd name="T15" fmla="*/ 296 h 1149"/>
                  <a:gd name="T16" fmla="*/ 149 w 535"/>
                  <a:gd name="T17" fmla="*/ 129 h 1149"/>
                  <a:gd name="T18" fmla="*/ 141 w 535"/>
                  <a:gd name="T19" fmla="*/ 0 h 1149"/>
                  <a:gd name="T20" fmla="*/ 117 w 535"/>
                  <a:gd name="T21" fmla="*/ 217 h 1149"/>
                  <a:gd name="T22" fmla="*/ 124 w 535"/>
                  <a:gd name="T23" fmla="*/ 347 h 1149"/>
                  <a:gd name="T24" fmla="*/ 118 w 535"/>
                  <a:gd name="T25" fmla="*/ 357 h 1149"/>
                  <a:gd name="T26" fmla="*/ 7 w 535"/>
                  <a:gd name="T27" fmla="*/ 352 h 1149"/>
                  <a:gd name="T28" fmla="*/ 91 w 535"/>
                  <a:gd name="T29" fmla="*/ 496 h 1149"/>
                  <a:gd name="T30" fmla="*/ 142 w 535"/>
                  <a:gd name="T31" fmla="*/ 564 h 1149"/>
                  <a:gd name="T32" fmla="*/ 172 w 535"/>
                  <a:gd name="T33" fmla="*/ 656 h 1149"/>
                  <a:gd name="T34" fmla="*/ 119 w 535"/>
                  <a:gd name="T35" fmla="*/ 721 h 1149"/>
                  <a:gd name="T36" fmla="*/ 42 w 535"/>
                  <a:gd name="T37" fmla="*/ 706 h 1149"/>
                  <a:gd name="T38" fmla="*/ 40 w 535"/>
                  <a:gd name="T39" fmla="*/ 703 h 1149"/>
                  <a:gd name="T40" fmla="*/ 156 w 535"/>
                  <a:gd name="T41" fmla="*/ 820 h 1149"/>
                  <a:gd name="T42" fmla="*/ 235 w 535"/>
                  <a:gd name="T43" fmla="*/ 869 h 1149"/>
                  <a:gd name="T44" fmla="*/ 303 w 535"/>
                  <a:gd name="T45" fmla="*/ 939 h 1149"/>
                  <a:gd name="T46" fmla="*/ 324 w 535"/>
                  <a:gd name="T47" fmla="*/ 1149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5" h="1149">
                    <a:moveTo>
                      <a:pt x="324" y="1149"/>
                    </a:moveTo>
                    <a:cubicBezTo>
                      <a:pt x="342" y="1132"/>
                      <a:pt x="357" y="1118"/>
                      <a:pt x="373" y="1101"/>
                    </a:cubicBezTo>
                    <a:cubicBezTo>
                      <a:pt x="396" y="1074"/>
                      <a:pt x="535" y="918"/>
                      <a:pt x="485" y="753"/>
                    </a:cubicBezTo>
                    <a:cubicBezTo>
                      <a:pt x="480" y="801"/>
                      <a:pt x="450" y="825"/>
                      <a:pt x="431" y="833"/>
                    </a:cubicBezTo>
                    <a:cubicBezTo>
                      <a:pt x="408" y="842"/>
                      <a:pt x="377" y="842"/>
                      <a:pt x="351" y="830"/>
                    </a:cubicBezTo>
                    <a:cubicBezTo>
                      <a:pt x="309" y="808"/>
                      <a:pt x="304" y="776"/>
                      <a:pt x="296" y="742"/>
                    </a:cubicBezTo>
                    <a:cubicBezTo>
                      <a:pt x="287" y="704"/>
                      <a:pt x="315" y="609"/>
                      <a:pt x="327" y="541"/>
                    </a:cubicBezTo>
                    <a:cubicBezTo>
                      <a:pt x="344" y="452"/>
                      <a:pt x="322" y="366"/>
                      <a:pt x="266" y="296"/>
                    </a:cubicBezTo>
                    <a:cubicBezTo>
                      <a:pt x="223" y="242"/>
                      <a:pt x="173" y="195"/>
                      <a:pt x="149" y="129"/>
                    </a:cubicBezTo>
                    <a:cubicBezTo>
                      <a:pt x="135" y="87"/>
                      <a:pt x="126" y="40"/>
                      <a:pt x="141" y="0"/>
                    </a:cubicBezTo>
                    <a:cubicBezTo>
                      <a:pt x="103" y="49"/>
                      <a:pt x="93" y="145"/>
                      <a:pt x="117" y="217"/>
                    </a:cubicBezTo>
                    <a:cubicBezTo>
                      <a:pt x="132" y="259"/>
                      <a:pt x="144" y="305"/>
                      <a:pt x="124" y="347"/>
                    </a:cubicBezTo>
                    <a:cubicBezTo>
                      <a:pt x="122" y="349"/>
                      <a:pt x="120" y="353"/>
                      <a:pt x="118" y="357"/>
                    </a:cubicBezTo>
                    <a:cubicBezTo>
                      <a:pt x="90" y="393"/>
                      <a:pt x="23" y="390"/>
                      <a:pt x="7" y="352"/>
                    </a:cubicBezTo>
                    <a:cubicBezTo>
                      <a:pt x="0" y="416"/>
                      <a:pt x="51" y="456"/>
                      <a:pt x="91" y="496"/>
                    </a:cubicBezTo>
                    <a:cubicBezTo>
                      <a:pt x="111" y="516"/>
                      <a:pt x="128" y="540"/>
                      <a:pt x="142" y="564"/>
                    </a:cubicBezTo>
                    <a:cubicBezTo>
                      <a:pt x="158" y="592"/>
                      <a:pt x="173" y="623"/>
                      <a:pt x="172" y="656"/>
                    </a:cubicBezTo>
                    <a:cubicBezTo>
                      <a:pt x="170" y="688"/>
                      <a:pt x="149" y="712"/>
                      <a:pt x="119" y="721"/>
                    </a:cubicBezTo>
                    <a:cubicBezTo>
                      <a:pt x="92" y="729"/>
                      <a:pt x="62" y="726"/>
                      <a:pt x="42" y="706"/>
                    </a:cubicBezTo>
                    <a:cubicBezTo>
                      <a:pt x="41" y="705"/>
                      <a:pt x="41" y="704"/>
                      <a:pt x="40" y="703"/>
                    </a:cubicBezTo>
                    <a:cubicBezTo>
                      <a:pt x="50" y="765"/>
                      <a:pt x="104" y="795"/>
                      <a:pt x="156" y="820"/>
                    </a:cubicBezTo>
                    <a:cubicBezTo>
                      <a:pt x="183" y="833"/>
                      <a:pt x="211" y="851"/>
                      <a:pt x="235" y="869"/>
                    </a:cubicBezTo>
                    <a:cubicBezTo>
                      <a:pt x="263" y="889"/>
                      <a:pt x="282" y="912"/>
                      <a:pt x="303" y="939"/>
                    </a:cubicBezTo>
                    <a:cubicBezTo>
                      <a:pt x="331" y="976"/>
                      <a:pt x="360" y="1064"/>
                      <a:pt x="324" y="11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36" name="Group 10"/>
            <p:cNvGrpSpPr>
              <a:grpSpLocks noChangeAspect="1"/>
            </p:cNvGrpSpPr>
            <p:nvPr/>
          </p:nvGrpSpPr>
          <p:grpSpPr bwMode="auto">
            <a:xfrm rot="1682653" flipH="1">
              <a:off x="6570850" y="2348869"/>
              <a:ext cx="132036" cy="273740"/>
              <a:chOff x="2325" y="620"/>
              <a:chExt cx="1598" cy="3313"/>
            </a:xfrm>
          </p:grpSpPr>
          <p:sp>
            <p:nvSpPr>
              <p:cNvPr id="137" name="Freeform 11"/>
              <p:cNvSpPr>
                <a:spLocks/>
              </p:cNvSpPr>
              <p:nvPr/>
            </p:nvSpPr>
            <p:spPr bwMode="auto">
              <a:xfrm>
                <a:off x="2463" y="620"/>
                <a:ext cx="1460" cy="3313"/>
              </a:xfrm>
              <a:custGeom>
                <a:avLst/>
                <a:gdLst>
                  <a:gd name="T0" fmla="*/ 376 w 615"/>
                  <a:gd name="T1" fmla="*/ 1393 h 1400"/>
                  <a:gd name="T2" fmla="*/ 539 w 615"/>
                  <a:gd name="T3" fmla="*/ 1209 h 1400"/>
                  <a:gd name="T4" fmla="*/ 591 w 615"/>
                  <a:gd name="T5" fmla="*/ 927 h 1400"/>
                  <a:gd name="T6" fmla="*/ 502 w 615"/>
                  <a:gd name="T7" fmla="*/ 785 h 1400"/>
                  <a:gd name="T8" fmla="*/ 527 w 615"/>
                  <a:gd name="T9" fmla="*/ 950 h 1400"/>
                  <a:gd name="T10" fmla="*/ 425 w 615"/>
                  <a:gd name="T11" fmla="*/ 984 h 1400"/>
                  <a:gd name="T12" fmla="*/ 427 w 615"/>
                  <a:gd name="T13" fmla="*/ 860 h 1400"/>
                  <a:gd name="T14" fmla="*/ 457 w 615"/>
                  <a:gd name="T15" fmla="*/ 739 h 1400"/>
                  <a:gd name="T16" fmla="*/ 401 w 615"/>
                  <a:gd name="T17" fmla="*/ 498 h 1400"/>
                  <a:gd name="T18" fmla="*/ 269 w 615"/>
                  <a:gd name="T19" fmla="*/ 270 h 1400"/>
                  <a:gd name="T20" fmla="*/ 290 w 615"/>
                  <a:gd name="T21" fmla="*/ 0 h 1400"/>
                  <a:gd name="T22" fmla="*/ 156 w 615"/>
                  <a:gd name="T23" fmla="*/ 405 h 1400"/>
                  <a:gd name="T24" fmla="*/ 115 w 615"/>
                  <a:gd name="T25" fmla="*/ 521 h 1400"/>
                  <a:gd name="T26" fmla="*/ 78 w 615"/>
                  <a:gd name="T27" fmla="*/ 361 h 1400"/>
                  <a:gd name="T28" fmla="*/ 41 w 615"/>
                  <a:gd name="T29" fmla="*/ 618 h 1400"/>
                  <a:gd name="T30" fmla="*/ 139 w 615"/>
                  <a:gd name="T31" fmla="*/ 757 h 1400"/>
                  <a:gd name="T32" fmla="*/ 140 w 615"/>
                  <a:gd name="T33" fmla="*/ 855 h 1400"/>
                  <a:gd name="T34" fmla="*/ 43 w 615"/>
                  <a:gd name="T35" fmla="*/ 707 h 1400"/>
                  <a:gd name="T36" fmla="*/ 30 w 615"/>
                  <a:gd name="T37" fmla="*/ 844 h 1400"/>
                  <a:gd name="T38" fmla="*/ 121 w 615"/>
                  <a:gd name="T39" fmla="*/ 1000 h 1400"/>
                  <a:gd name="T40" fmla="*/ 269 w 615"/>
                  <a:gd name="T41" fmla="*/ 1110 h 1400"/>
                  <a:gd name="T42" fmla="*/ 366 w 615"/>
                  <a:gd name="T43" fmla="*/ 1400 h 1400"/>
                  <a:gd name="T44" fmla="*/ 376 w 615"/>
                  <a:gd name="T45" fmla="*/ 1393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5" h="1400">
                    <a:moveTo>
                      <a:pt x="376" y="1393"/>
                    </a:moveTo>
                    <a:cubicBezTo>
                      <a:pt x="448" y="1348"/>
                      <a:pt x="518" y="1250"/>
                      <a:pt x="539" y="1209"/>
                    </a:cubicBezTo>
                    <a:cubicBezTo>
                      <a:pt x="577" y="1134"/>
                      <a:pt x="615" y="1021"/>
                      <a:pt x="591" y="927"/>
                    </a:cubicBezTo>
                    <a:cubicBezTo>
                      <a:pt x="578" y="875"/>
                      <a:pt x="556" y="831"/>
                      <a:pt x="502" y="785"/>
                    </a:cubicBezTo>
                    <a:cubicBezTo>
                      <a:pt x="544" y="833"/>
                      <a:pt x="536" y="903"/>
                      <a:pt x="527" y="950"/>
                    </a:cubicBezTo>
                    <a:cubicBezTo>
                      <a:pt x="518" y="992"/>
                      <a:pt x="462" y="1017"/>
                      <a:pt x="425" y="984"/>
                    </a:cubicBezTo>
                    <a:cubicBezTo>
                      <a:pt x="392" y="956"/>
                      <a:pt x="413" y="895"/>
                      <a:pt x="427" y="860"/>
                    </a:cubicBezTo>
                    <a:cubicBezTo>
                      <a:pt x="441" y="820"/>
                      <a:pt x="448" y="780"/>
                      <a:pt x="457" y="739"/>
                    </a:cubicBezTo>
                    <a:cubicBezTo>
                      <a:pt x="480" y="644"/>
                      <a:pt x="443" y="555"/>
                      <a:pt x="401" y="498"/>
                    </a:cubicBezTo>
                    <a:cubicBezTo>
                      <a:pt x="345" y="421"/>
                      <a:pt x="299" y="363"/>
                      <a:pt x="269" y="270"/>
                    </a:cubicBezTo>
                    <a:cubicBezTo>
                      <a:pt x="236" y="170"/>
                      <a:pt x="252" y="89"/>
                      <a:pt x="290" y="0"/>
                    </a:cubicBezTo>
                    <a:cubicBezTo>
                      <a:pt x="218" y="70"/>
                      <a:pt x="91" y="253"/>
                      <a:pt x="156" y="405"/>
                    </a:cubicBezTo>
                    <a:cubicBezTo>
                      <a:pt x="183" y="465"/>
                      <a:pt x="178" y="528"/>
                      <a:pt x="115" y="521"/>
                    </a:cubicBezTo>
                    <a:cubicBezTo>
                      <a:pt x="55" y="515"/>
                      <a:pt x="60" y="405"/>
                      <a:pt x="78" y="361"/>
                    </a:cubicBezTo>
                    <a:cubicBezTo>
                      <a:pt x="16" y="442"/>
                      <a:pt x="0" y="525"/>
                      <a:pt x="41" y="618"/>
                    </a:cubicBezTo>
                    <a:cubicBezTo>
                      <a:pt x="62" y="667"/>
                      <a:pt x="102" y="717"/>
                      <a:pt x="139" y="757"/>
                    </a:cubicBezTo>
                    <a:cubicBezTo>
                      <a:pt x="166" y="786"/>
                      <a:pt x="200" y="838"/>
                      <a:pt x="140" y="855"/>
                    </a:cubicBezTo>
                    <a:cubicBezTo>
                      <a:pt x="83" y="872"/>
                      <a:pt x="38" y="756"/>
                      <a:pt x="43" y="707"/>
                    </a:cubicBezTo>
                    <a:cubicBezTo>
                      <a:pt x="34" y="753"/>
                      <a:pt x="22" y="791"/>
                      <a:pt x="30" y="844"/>
                    </a:cubicBezTo>
                    <a:cubicBezTo>
                      <a:pt x="40" y="902"/>
                      <a:pt x="79" y="961"/>
                      <a:pt x="121" y="1000"/>
                    </a:cubicBezTo>
                    <a:cubicBezTo>
                      <a:pt x="165" y="1040"/>
                      <a:pt x="226" y="1071"/>
                      <a:pt x="269" y="1110"/>
                    </a:cubicBezTo>
                    <a:cubicBezTo>
                      <a:pt x="417" y="1245"/>
                      <a:pt x="371" y="1385"/>
                      <a:pt x="366" y="1400"/>
                    </a:cubicBezTo>
                    <a:lnTo>
                      <a:pt x="376" y="1393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38" name="Freeform 12"/>
              <p:cNvSpPr>
                <a:spLocks/>
              </p:cNvSpPr>
              <p:nvPr/>
            </p:nvSpPr>
            <p:spPr bwMode="auto">
              <a:xfrm>
                <a:off x="2325" y="2499"/>
                <a:ext cx="1011" cy="1434"/>
              </a:xfrm>
              <a:custGeom>
                <a:avLst/>
                <a:gdLst>
                  <a:gd name="T0" fmla="*/ 423 w 426"/>
                  <a:gd name="T1" fmla="*/ 601 h 606"/>
                  <a:gd name="T2" fmla="*/ 411 w 426"/>
                  <a:gd name="T3" fmla="*/ 468 h 606"/>
                  <a:gd name="T4" fmla="*/ 320 w 426"/>
                  <a:gd name="T5" fmla="*/ 346 h 606"/>
                  <a:gd name="T6" fmla="*/ 179 w 426"/>
                  <a:gd name="T7" fmla="*/ 269 h 606"/>
                  <a:gd name="T8" fmla="*/ 71 w 426"/>
                  <a:gd name="T9" fmla="*/ 148 h 606"/>
                  <a:gd name="T10" fmla="*/ 42 w 426"/>
                  <a:gd name="T11" fmla="*/ 0 h 606"/>
                  <a:gd name="T12" fmla="*/ 16 w 426"/>
                  <a:gd name="T13" fmla="*/ 241 h 606"/>
                  <a:gd name="T14" fmla="*/ 163 w 426"/>
                  <a:gd name="T15" fmla="*/ 423 h 606"/>
                  <a:gd name="T16" fmla="*/ 260 w 426"/>
                  <a:gd name="T17" fmla="*/ 466 h 606"/>
                  <a:gd name="T18" fmla="*/ 204 w 426"/>
                  <a:gd name="T19" fmla="*/ 471 h 606"/>
                  <a:gd name="T20" fmla="*/ 115 w 426"/>
                  <a:gd name="T21" fmla="*/ 423 h 606"/>
                  <a:gd name="T22" fmla="*/ 186 w 426"/>
                  <a:gd name="T23" fmla="*/ 515 h 606"/>
                  <a:gd name="T24" fmla="*/ 275 w 426"/>
                  <a:gd name="T25" fmla="*/ 546 h 606"/>
                  <a:gd name="T26" fmla="*/ 424 w 426"/>
                  <a:gd name="T27" fmla="*/ 606 h 606"/>
                  <a:gd name="T28" fmla="*/ 423 w 426"/>
                  <a:gd name="T29" fmla="*/ 601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6" h="606">
                    <a:moveTo>
                      <a:pt x="423" y="601"/>
                    </a:moveTo>
                    <a:cubicBezTo>
                      <a:pt x="426" y="557"/>
                      <a:pt x="422" y="513"/>
                      <a:pt x="411" y="468"/>
                    </a:cubicBezTo>
                    <a:cubicBezTo>
                      <a:pt x="395" y="419"/>
                      <a:pt x="361" y="375"/>
                      <a:pt x="320" y="346"/>
                    </a:cubicBezTo>
                    <a:cubicBezTo>
                      <a:pt x="276" y="314"/>
                      <a:pt x="221" y="300"/>
                      <a:pt x="179" y="269"/>
                    </a:cubicBezTo>
                    <a:cubicBezTo>
                      <a:pt x="137" y="241"/>
                      <a:pt x="92" y="194"/>
                      <a:pt x="71" y="148"/>
                    </a:cubicBezTo>
                    <a:cubicBezTo>
                      <a:pt x="53" y="99"/>
                      <a:pt x="38" y="62"/>
                      <a:pt x="42" y="0"/>
                    </a:cubicBezTo>
                    <a:cubicBezTo>
                      <a:pt x="7" y="84"/>
                      <a:pt x="0" y="162"/>
                      <a:pt x="16" y="241"/>
                    </a:cubicBezTo>
                    <a:cubicBezTo>
                      <a:pt x="29" y="316"/>
                      <a:pt x="112" y="394"/>
                      <a:pt x="163" y="423"/>
                    </a:cubicBezTo>
                    <a:cubicBezTo>
                      <a:pt x="193" y="440"/>
                      <a:pt x="220" y="452"/>
                      <a:pt x="260" y="466"/>
                    </a:cubicBezTo>
                    <a:cubicBezTo>
                      <a:pt x="242" y="473"/>
                      <a:pt x="232" y="474"/>
                      <a:pt x="204" y="471"/>
                    </a:cubicBezTo>
                    <a:cubicBezTo>
                      <a:pt x="178" y="467"/>
                      <a:pt x="139" y="448"/>
                      <a:pt x="115" y="423"/>
                    </a:cubicBezTo>
                    <a:cubicBezTo>
                      <a:pt x="131" y="474"/>
                      <a:pt x="167" y="501"/>
                      <a:pt x="186" y="515"/>
                    </a:cubicBezTo>
                    <a:cubicBezTo>
                      <a:pt x="212" y="531"/>
                      <a:pt x="245" y="542"/>
                      <a:pt x="275" y="546"/>
                    </a:cubicBezTo>
                    <a:cubicBezTo>
                      <a:pt x="329" y="556"/>
                      <a:pt x="389" y="559"/>
                      <a:pt x="424" y="606"/>
                    </a:cubicBezTo>
                    <a:lnTo>
                      <a:pt x="423" y="601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39" name="Freeform 13"/>
              <p:cNvSpPr>
                <a:spLocks/>
              </p:cNvSpPr>
              <p:nvPr/>
            </p:nvSpPr>
            <p:spPr bwMode="auto">
              <a:xfrm>
                <a:off x="2636" y="1091"/>
                <a:ext cx="1270" cy="2719"/>
              </a:xfrm>
              <a:custGeom>
                <a:avLst/>
                <a:gdLst>
                  <a:gd name="T0" fmla="*/ 324 w 535"/>
                  <a:gd name="T1" fmla="*/ 1149 h 1149"/>
                  <a:gd name="T2" fmla="*/ 373 w 535"/>
                  <a:gd name="T3" fmla="*/ 1101 h 1149"/>
                  <a:gd name="T4" fmla="*/ 485 w 535"/>
                  <a:gd name="T5" fmla="*/ 753 h 1149"/>
                  <a:gd name="T6" fmla="*/ 431 w 535"/>
                  <a:gd name="T7" fmla="*/ 833 h 1149"/>
                  <a:gd name="T8" fmla="*/ 351 w 535"/>
                  <a:gd name="T9" fmla="*/ 830 h 1149"/>
                  <a:gd name="T10" fmla="*/ 296 w 535"/>
                  <a:gd name="T11" fmla="*/ 742 h 1149"/>
                  <a:gd name="T12" fmla="*/ 327 w 535"/>
                  <a:gd name="T13" fmla="*/ 541 h 1149"/>
                  <a:gd name="T14" fmla="*/ 266 w 535"/>
                  <a:gd name="T15" fmla="*/ 296 h 1149"/>
                  <a:gd name="T16" fmla="*/ 149 w 535"/>
                  <a:gd name="T17" fmla="*/ 129 h 1149"/>
                  <a:gd name="T18" fmla="*/ 141 w 535"/>
                  <a:gd name="T19" fmla="*/ 0 h 1149"/>
                  <a:gd name="T20" fmla="*/ 117 w 535"/>
                  <a:gd name="T21" fmla="*/ 217 h 1149"/>
                  <a:gd name="T22" fmla="*/ 124 w 535"/>
                  <a:gd name="T23" fmla="*/ 347 h 1149"/>
                  <a:gd name="T24" fmla="*/ 118 w 535"/>
                  <a:gd name="T25" fmla="*/ 357 h 1149"/>
                  <a:gd name="T26" fmla="*/ 7 w 535"/>
                  <a:gd name="T27" fmla="*/ 352 h 1149"/>
                  <a:gd name="T28" fmla="*/ 91 w 535"/>
                  <a:gd name="T29" fmla="*/ 496 h 1149"/>
                  <a:gd name="T30" fmla="*/ 142 w 535"/>
                  <a:gd name="T31" fmla="*/ 564 h 1149"/>
                  <a:gd name="T32" fmla="*/ 172 w 535"/>
                  <a:gd name="T33" fmla="*/ 656 h 1149"/>
                  <a:gd name="T34" fmla="*/ 119 w 535"/>
                  <a:gd name="T35" fmla="*/ 721 h 1149"/>
                  <a:gd name="T36" fmla="*/ 42 w 535"/>
                  <a:gd name="T37" fmla="*/ 706 h 1149"/>
                  <a:gd name="T38" fmla="*/ 40 w 535"/>
                  <a:gd name="T39" fmla="*/ 703 h 1149"/>
                  <a:gd name="T40" fmla="*/ 156 w 535"/>
                  <a:gd name="T41" fmla="*/ 820 h 1149"/>
                  <a:gd name="T42" fmla="*/ 235 w 535"/>
                  <a:gd name="T43" fmla="*/ 869 h 1149"/>
                  <a:gd name="T44" fmla="*/ 303 w 535"/>
                  <a:gd name="T45" fmla="*/ 939 h 1149"/>
                  <a:gd name="T46" fmla="*/ 324 w 535"/>
                  <a:gd name="T47" fmla="*/ 1149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5" h="1149">
                    <a:moveTo>
                      <a:pt x="324" y="1149"/>
                    </a:moveTo>
                    <a:cubicBezTo>
                      <a:pt x="342" y="1132"/>
                      <a:pt x="357" y="1118"/>
                      <a:pt x="373" y="1101"/>
                    </a:cubicBezTo>
                    <a:cubicBezTo>
                      <a:pt x="396" y="1074"/>
                      <a:pt x="535" y="918"/>
                      <a:pt x="485" y="753"/>
                    </a:cubicBezTo>
                    <a:cubicBezTo>
                      <a:pt x="480" y="801"/>
                      <a:pt x="450" y="825"/>
                      <a:pt x="431" y="833"/>
                    </a:cubicBezTo>
                    <a:cubicBezTo>
                      <a:pt x="408" y="842"/>
                      <a:pt x="377" y="842"/>
                      <a:pt x="351" y="830"/>
                    </a:cubicBezTo>
                    <a:cubicBezTo>
                      <a:pt x="309" y="808"/>
                      <a:pt x="304" y="776"/>
                      <a:pt x="296" y="742"/>
                    </a:cubicBezTo>
                    <a:cubicBezTo>
                      <a:pt x="287" y="704"/>
                      <a:pt x="315" y="609"/>
                      <a:pt x="327" y="541"/>
                    </a:cubicBezTo>
                    <a:cubicBezTo>
                      <a:pt x="344" y="452"/>
                      <a:pt x="322" y="366"/>
                      <a:pt x="266" y="296"/>
                    </a:cubicBezTo>
                    <a:cubicBezTo>
                      <a:pt x="223" y="242"/>
                      <a:pt x="173" y="195"/>
                      <a:pt x="149" y="129"/>
                    </a:cubicBezTo>
                    <a:cubicBezTo>
                      <a:pt x="135" y="87"/>
                      <a:pt x="126" y="40"/>
                      <a:pt x="141" y="0"/>
                    </a:cubicBezTo>
                    <a:cubicBezTo>
                      <a:pt x="103" y="49"/>
                      <a:pt x="93" y="145"/>
                      <a:pt x="117" y="217"/>
                    </a:cubicBezTo>
                    <a:cubicBezTo>
                      <a:pt x="132" y="259"/>
                      <a:pt x="144" y="305"/>
                      <a:pt x="124" y="347"/>
                    </a:cubicBezTo>
                    <a:cubicBezTo>
                      <a:pt x="122" y="349"/>
                      <a:pt x="120" y="353"/>
                      <a:pt x="118" y="357"/>
                    </a:cubicBezTo>
                    <a:cubicBezTo>
                      <a:pt x="90" y="393"/>
                      <a:pt x="23" y="390"/>
                      <a:pt x="7" y="352"/>
                    </a:cubicBezTo>
                    <a:cubicBezTo>
                      <a:pt x="0" y="416"/>
                      <a:pt x="51" y="456"/>
                      <a:pt x="91" y="496"/>
                    </a:cubicBezTo>
                    <a:cubicBezTo>
                      <a:pt x="111" y="516"/>
                      <a:pt x="128" y="540"/>
                      <a:pt x="142" y="564"/>
                    </a:cubicBezTo>
                    <a:cubicBezTo>
                      <a:pt x="158" y="592"/>
                      <a:pt x="173" y="623"/>
                      <a:pt x="172" y="656"/>
                    </a:cubicBezTo>
                    <a:cubicBezTo>
                      <a:pt x="170" y="688"/>
                      <a:pt x="149" y="712"/>
                      <a:pt x="119" y="721"/>
                    </a:cubicBezTo>
                    <a:cubicBezTo>
                      <a:pt x="92" y="729"/>
                      <a:pt x="62" y="726"/>
                      <a:pt x="42" y="706"/>
                    </a:cubicBezTo>
                    <a:cubicBezTo>
                      <a:pt x="41" y="705"/>
                      <a:pt x="41" y="704"/>
                      <a:pt x="40" y="703"/>
                    </a:cubicBezTo>
                    <a:cubicBezTo>
                      <a:pt x="50" y="765"/>
                      <a:pt x="104" y="795"/>
                      <a:pt x="156" y="820"/>
                    </a:cubicBezTo>
                    <a:cubicBezTo>
                      <a:pt x="183" y="833"/>
                      <a:pt x="211" y="851"/>
                      <a:pt x="235" y="869"/>
                    </a:cubicBezTo>
                    <a:cubicBezTo>
                      <a:pt x="263" y="889"/>
                      <a:pt x="282" y="912"/>
                      <a:pt x="303" y="939"/>
                    </a:cubicBezTo>
                    <a:cubicBezTo>
                      <a:pt x="331" y="976"/>
                      <a:pt x="360" y="1064"/>
                      <a:pt x="324" y="11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40" name="Group 10"/>
            <p:cNvGrpSpPr>
              <a:grpSpLocks noChangeAspect="1"/>
            </p:cNvGrpSpPr>
            <p:nvPr/>
          </p:nvGrpSpPr>
          <p:grpSpPr bwMode="auto">
            <a:xfrm rot="4800487" flipH="1">
              <a:off x="8100281" y="3639441"/>
              <a:ext cx="132036" cy="273740"/>
              <a:chOff x="2325" y="620"/>
              <a:chExt cx="1598" cy="3313"/>
            </a:xfrm>
          </p:grpSpPr>
          <p:sp>
            <p:nvSpPr>
              <p:cNvPr id="141" name="Freeform 11"/>
              <p:cNvSpPr>
                <a:spLocks/>
              </p:cNvSpPr>
              <p:nvPr/>
            </p:nvSpPr>
            <p:spPr bwMode="auto">
              <a:xfrm>
                <a:off x="2463" y="620"/>
                <a:ext cx="1460" cy="3313"/>
              </a:xfrm>
              <a:custGeom>
                <a:avLst/>
                <a:gdLst>
                  <a:gd name="T0" fmla="*/ 376 w 615"/>
                  <a:gd name="T1" fmla="*/ 1393 h 1400"/>
                  <a:gd name="T2" fmla="*/ 539 w 615"/>
                  <a:gd name="T3" fmla="*/ 1209 h 1400"/>
                  <a:gd name="T4" fmla="*/ 591 w 615"/>
                  <a:gd name="T5" fmla="*/ 927 h 1400"/>
                  <a:gd name="T6" fmla="*/ 502 w 615"/>
                  <a:gd name="T7" fmla="*/ 785 h 1400"/>
                  <a:gd name="T8" fmla="*/ 527 w 615"/>
                  <a:gd name="T9" fmla="*/ 950 h 1400"/>
                  <a:gd name="T10" fmla="*/ 425 w 615"/>
                  <a:gd name="T11" fmla="*/ 984 h 1400"/>
                  <a:gd name="T12" fmla="*/ 427 w 615"/>
                  <a:gd name="T13" fmla="*/ 860 h 1400"/>
                  <a:gd name="T14" fmla="*/ 457 w 615"/>
                  <a:gd name="T15" fmla="*/ 739 h 1400"/>
                  <a:gd name="T16" fmla="*/ 401 w 615"/>
                  <a:gd name="T17" fmla="*/ 498 h 1400"/>
                  <a:gd name="T18" fmla="*/ 269 w 615"/>
                  <a:gd name="T19" fmla="*/ 270 h 1400"/>
                  <a:gd name="T20" fmla="*/ 290 w 615"/>
                  <a:gd name="T21" fmla="*/ 0 h 1400"/>
                  <a:gd name="T22" fmla="*/ 156 w 615"/>
                  <a:gd name="T23" fmla="*/ 405 h 1400"/>
                  <a:gd name="T24" fmla="*/ 115 w 615"/>
                  <a:gd name="T25" fmla="*/ 521 h 1400"/>
                  <a:gd name="T26" fmla="*/ 78 w 615"/>
                  <a:gd name="T27" fmla="*/ 361 h 1400"/>
                  <a:gd name="T28" fmla="*/ 41 w 615"/>
                  <a:gd name="T29" fmla="*/ 618 h 1400"/>
                  <a:gd name="T30" fmla="*/ 139 w 615"/>
                  <a:gd name="T31" fmla="*/ 757 h 1400"/>
                  <a:gd name="T32" fmla="*/ 140 w 615"/>
                  <a:gd name="T33" fmla="*/ 855 h 1400"/>
                  <a:gd name="T34" fmla="*/ 43 w 615"/>
                  <a:gd name="T35" fmla="*/ 707 h 1400"/>
                  <a:gd name="T36" fmla="*/ 30 w 615"/>
                  <a:gd name="T37" fmla="*/ 844 h 1400"/>
                  <a:gd name="T38" fmla="*/ 121 w 615"/>
                  <a:gd name="T39" fmla="*/ 1000 h 1400"/>
                  <a:gd name="T40" fmla="*/ 269 w 615"/>
                  <a:gd name="T41" fmla="*/ 1110 h 1400"/>
                  <a:gd name="T42" fmla="*/ 366 w 615"/>
                  <a:gd name="T43" fmla="*/ 1400 h 1400"/>
                  <a:gd name="T44" fmla="*/ 376 w 615"/>
                  <a:gd name="T45" fmla="*/ 1393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5" h="1400">
                    <a:moveTo>
                      <a:pt x="376" y="1393"/>
                    </a:moveTo>
                    <a:cubicBezTo>
                      <a:pt x="448" y="1348"/>
                      <a:pt x="518" y="1250"/>
                      <a:pt x="539" y="1209"/>
                    </a:cubicBezTo>
                    <a:cubicBezTo>
                      <a:pt x="577" y="1134"/>
                      <a:pt x="615" y="1021"/>
                      <a:pt x="591" y="927"/>
                    </a:cubicBezTo>
                    <a:cubicBezTo>
                      <a:pt x="578" y="875"/>
                      <a:pt x="556" y="831"/>
                      <a:pt x="502" y="785"/>
                    </a:cubicBezTo>
                    <a:cubicBezTo>
                      <a:pt x="544" y="833"/>
                      <a:pt x="536" y="903"/>
                      <a:pt x="527" y="950"/>
                    </a:cubicBezTo>
                    <a:cubicBezTo>
                      <a:pt x="518" y="992"/>
                      <a:pt x="462" y="1017"/>
                      <a:pt x="425" y="984"/>
                    </a:cubicBezTo>
                    <a:cubicBezTo>
                      <a:pt x="392" y="956"/>
                      <a:pt x="413" y="895"/>
                      <a:pt x="427" y="860"/>
                    </a:cubicBezTo>
                    <a:cubicBezTo>
                      <a:pt x="441" y="820"/>
                      <a:pt x="448" y="780"/>
                      <a:pt x="457" y="739"/>
                    </a:cubicBezTo>
                    <a:cubicBezTo>
                      <a:pt x="480" y="644"/>
                      <a:pt x="443" y="555"/>
                      <a:pt x="401" y="498"/>
                    </a:cubicBezTo>
                    <a:cubicBezTo>
                      <a:pt x="345" y="421"/>
                      <a:pt x="299" y="363"/>
                      <a:pt x="269" y="270"/>
                    </a:cubicBezTo>
                    <a:cubicBezTo>
                      <a:pt x="236" y="170"/>
                      <a:pt x="252" y="89"/>
                      <a:pt x="290" y="0"/>
                    </a:cubicBezTo>
                    <a:cubicBezTo>
                      <a:pt x="218" y="70"/>
                      <a:pt x="91" y="253"/>
                      <a:pt x="156" y="405"/>
                    </a:cubicBezTo>
                    <a:cubicBezTo>
                      <a:pt x="183" y="465"/>
                      <a:pt x="178" y="528"/>
                      <a:pt x="115" y="521"/>
                    </a:cubicBezTo>
                    <a:cubicBezTo>
                      <a:pt x="55" y="515"/>
                      <a:pt x="60" y="405"/>
                      <a:pt x="78" y="361"/>
                    </a:cubicBezTo>
                    <a:cubicBezTo>
                      <a:pt x="16" y="442"/>
                      <a:pt x="0" y="525"/>
                      <a:pt x="41" y="618"/>
                    </a:cubicBezTo>
                    <a:cubicBezTo>
                      <a:pt x="62" y="667"/>
                      <a:pt x="102" y="717"/>
                      <a:pt x="139" y="757"/>
                    </a:cubicBezTo>
                    <a:cubicBezTo>
                      <a:pt x="166" y="786"/>
                      <a:pt x="200" y="838"/>
                      <a:pt x="140" y="855"/>
                    </a:cubicBezTo>
                    <a:cubicBezTo>
                      <a:pt x="83" y="872"/>
                      <a:pt x="38" y="756"/>
                      <a:pt x="43" y="707"/>
                    </a:cubicBezTo>
                    <a:cubicBezTo>
                      <a:pt x="34" y="753"/>
                      <a:pt x="22" y="791"/>
                      <a:pt x="30" y="844"/>
                    </a:cubicBezTo>
                    <a:cubicBezTo>
                      <a:pt x="40" y="902"/>
                      <a:pt x="79" y="961"/>
                      <a:pt x="121" y="1000"/>
                    </a:cubicBezTo>
                    <a:cubicBezTo>
                      <a:pt x="165" y="1040"/>
                      <a:pt x="226" y="1071"/>
                      <a:pt x="269" y="1110"/>
                    </a:cubicBezTo>
                    <a:cubicBezTo>
                      <a:pt x="417" y="1245"/>
                      <a:pt x="371" y="1385"/>
                      <a:pt x="366" y="1400"/>
                    </a:cubicBezTo>
                    <a:lnTo>
                      <a:pt x="376" y="1393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2325" y="2499"/>
                <a:ext cx="1011" cy="1434"/>
              </a:xfrm>
              <a:custGeom>
                <a:avLst/>
                <a:gdLst>
                  <a:gd name="T0" fmla="*/ 423 w 426"/>
                  <a:gd name="T1" fmla="*/ 601 h 606"/>
                  <a:gd name="T2" fmla="*/ 411 w 426"/>
                  <a:gd name="T3" fmla="*/ 468 h 606"/>
                  <a:gd name="T4" fmla="*/ 320 w 426"/>
                  <a:gd name="T5" fmla="*/ 346 h 606"/>
                  <a:gd name="T6" fmla="*/ 179 w 426"/>
                  <a:gd name="T7" fmla="*/ 269 h 606"/>
                  <a:gd name="T8" fmla="*/ 71 w 426"/>
                  <a:gd name="T9" fmla="*/ 148 h 606"/>
                  <a:gd name="T10" fmla="*/ 42 w 426"/>
                  <a:gd name="T11" fmla="*/ 0 h 606"/>
                  <a:gd name="T12" fmla="*/ 16 w 426"/>
                  <a:gd name="T13" fmla="*/ 241 h 606"/>
                  <a:gd name="T14" fmla="*/ 163 w 426"/>
                  <a:gd name="T15" fmla="*/ 423 h 606"/>
                  <a:gd name="T16" fmla="*/ 260 w 426"/>
                  <a:gd name="T17" fmla="*/ 466 h 606"/>
                  <a:gd name="T18" fmla="*/ 204 w 426"/>
                  <a:gd name="T19" fmla="*/ 471 h 606"/>
                  <a:gd name="T20" fmla="*/ 115 w 426"/>
                  <a:gd name="T21" fmla="*/ 423 h 606"/>
                  <a:gd name="T22" fmla="*/ 186 w 426"/>
                  <a:gd name="T23" fmla="*/ 515 h 606"/>
                  <a:gd name="T24" fmla="*/ 275 w 426"/>
                  <a:gd name="T25" fmla="*/ 546 h 606"/>
                  <a:gd name="T26" fmla="*/ 424 w 426"/>
                  <a:gd name="T27" fmla="*/ 606 h 606"/>
                  <a:gd name="T28" fmla="*/ 423 w 426"/>
                  <a:gd name="T29" fmla="*/ 601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6" h="606">
                    <a:moveTo>
                      <a:pt x="423" y="601"/>
                    </a:moveTo>
                    <a:cubicBezTo>
                      <a:pt x="426" y="557"/>
                      <a:pt x="422" y="513"/>
                      <a:pt x="411" y="468"/>
                    </a:cubicBezTo>
                    <a:cubicBezTo>
                      <a:pt x="395" y="419"/>
                      <a:pt x="361" y="375"/>
                      <a:pt x="320" y="346"/>
                    </a:cubicBezTo>
                    <a:cubicBezTo>
                      <a:pt x="276" y="314"/>
                      <a:pt x="221" y="300"/>
                      <a:pt x="179" y="269"/>
                    </a:cubicBezTo>
                    <a:cubicBezTo>
                      <a:pt x="137" y="241"/>
                      <a:pt x="92" y="194"/>
                      <a:pt x="71" y="148"/>
                    </a:cubicBezTo>
                    <a:cubicBezTo>
                      <a:pt x="53" y="99"/>
                      <a:pt x="38" y="62"/>
                      <a:pt x="42" y="0"/>
                    </a:cubicBezTo>
                    <a:cubicBezTo>
                      <a:pt x="7" y="84"/>
                      <a:pt x="0" y="162"/>
                      <a:pt x="16" y="241"/>
                    </a:cubicBezTo>
                    <a:cubicBezTo>
                      <a:pt x="29" y="316"/>
                      <a:pt x="112" y="394"/>
                      <a:pt x="163" y="423"/>
                    </a:cubicBezTo>
                    <a:cubicBezTo>
                      <a:pt x="193" y="440"/>
                      <a:pt x="220" y="452"/>
                      <a:pt x="260" y="466"/>
                    </a:cubicBezTo>
                    <a:cubicBezTo>
                      <a:pt x="242" y="473"/>
                      <a:pt x="232" y="474"/>
                      <a:pt x="204" y="471"/>
                    </a:cubicBezTo>
                    <a:cubicBezTo>
                      <a:pt x="178" y="467"/>
                      <a:pt x="139" y="448"/>
                      <a:pt x="115" y="423"/>
                    </a:cubicBezTo>
                    <a:cubicBezTo>
                      <a:pt x="131" y="474"/>
                      <a:pt x="167" y="501"/>
                      <a:pt x="186" y="515"/>
                    </a:cubicBezTo>
                    <a:cubicBezTo>
                      <a:pt x="212" y="531"/>
                      <a:pt x="245" y="542"/>
                      <a:pt x="275" y="546"/>
                    </a:cubicBezTo>
                    <a:cubicBezTo>
                      <a:pt x="329" y="556"/>
                      <a:pt x="389" y="559"/>
                      <a:pt x="424" y="606"/>
                    </a:cubicBezTo>
                    <a:lnTo>
                      <a:pt x="423" y="601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43" name="Freeform 13"/>
              <p:cNvSpPr>
                <a:spLocks/>
              </p:cNvSpPr>
              <p:nvPr/>
            </p:nvSpPr>
            <p:spPr bwMode="auto">
              <a:xfrm>
                <a:off x="2636" y="1091"/>
                <a:ext cx="1270" cy="2719"/>
              </a:xfrm>
              <a:custGeom>
                <a:avLst/>
                <a:gdLst>
                  <a:gd name="T0" fmla="*/ 324 w 535"/>
                  <a:gd name="T1" fmla="*/ 1149 h 1149"/>
                  <a:gd name="T2" fmla="*/ 373 w 535"/>
                  <a:gd name="T3" fmla="*/ 1101 h 1149"/>
                  <a:gd name="T4" fmla="*/ 485 w 535"/>
                  <a:gd name="T5" fmla="*/ 753 h 1149"/>
                  <a:gd name="T6" fmla="*/ 431 w 535"/>
                  <a:gd name="T7" fmla="*/ 833 h 1149"/>
                  <a:gd name="T8" fmla="*/ 351 w 535"/>
                  <a:gd name="T9" fmla="*/ 830 h 1149"/>
                  <a:gd name="T10" fmla="*/ 296 w 535"/>
                  <a:gd name="T11" fmla="*/ 742 h 1149"/>
                  <a:gd name="T12" fmla="*/ 327 w 535"/>
                  <a:gd name="T13" fmla="*/ 541 h 1149"/>
                  <a:gd name="T14" fmla="*/ 266 w 535"/>
                  <a:gd name="T15" fmla="*/ 296 h 1149"/>
                  <a:gd name="T16" fmla="*/ 149 w 535"/>
                  <a:gd name="T17" fmla="*/ 129 h 1149"/>
                  <a:gd name="T18" fmla="*/ 141 w 535"/>
                  <a:gd name="T19" fmla="*/ 0 h 1149"/>
                  <a:gd name="T20" fmla="*/ 117 w 535"/>
                  <a:gd name="T21" fmla="*/ 217 h 1149"/>
                  <a:gd name="T22" fmla="*/ 124 w 535"/>
                  <a:gd name="T23" fmla="*/ 347 h 1149"/>
                  <a:gd name="T24" fmla="*/ 118 w 535"/>
                  <a:gd name="T25" fmla="*/ 357 h 1149"/>
                  <a:gd name="T26" fmla="*/ 7 w 535"/>
                  <a:gd name="T27" fmla="*/ 352 h 1149"/>
                  <a:gd name="T28" fmla="*/ 91 w 535"/>
                  <a:gd name="T29" fmla="*/ 496 h 1149"/>
                  <a:gd name="T30" fmla="*/ 142 w 535"/>
                  <a:gd name="T31" fmla="*/ 564 h 1149"/>
                  <a:gd name="T32" fmla="*/ 172 w 535"/>
                  <a:gd name="T33" fmla="*/ 656 h 1149"/>
                  <a:gd name="T34" fmla="*/ 119 w 535"/>
                  <a:gd name="T35" fmla="*/ 721 h 1149"/>
                  <a:gd name="T36" fmla="*/ 42 w 535"/>
                  <a:gd name="T37" fmla="*/ 706 h 1149"/>
                  <a:gd name="T38" fmla="*/ 40 w 535"/>
                  <a:gd name="T39" fmla="*/ 703 h 1149"/>
                  <a:gd name="T40" fmla="*/ 156 w 535"/>
                  <a:gd name="T41" fmla="*/ 820 h 1149"/>
                  <a:gd name="T42" fmla="*/ 235 w 535"/>
                  <a:gd name="T43" fmla="*/ 869 h 1149"/>
                  <a:gd name="T44" fmla="*/ 303 w 535"/>
                  <a:gd name="T45" fmla="*/ 939 h 1149"/>
                  <a:gd name="T46" fmla="*/ 324 w 535"/>
                  <a:gd name="T47" fmla="*/ 1149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5" h="1149">
                    <a:moveTo>
                      <a:pt x="324" y="1149"/>
                    </a:moveTo>
                    <a:cubicBezTo>
                      <a:pt x="342" y="1132"/>
                      <a:pt x="357" y="1118"/>
                      <a:pt x="373" y="1101"/>
                    </a:cubicBezTo>
                    <a:cubicBezTo>
                      <a:pt x="396" y="1074"/>
                      <a:pt x="535" y="918"/>
                      <a:pt x="485" y="753"/>
                    </a:cubicBezTo>
                    <a:cubicBezTo>
                      <a:pt x="480" y="801"/>
                      <a:pt x="450" y="825"/>
                      <a:pt x="431" y="833"/>
                    </a:cubicBezTo>
                    <a:cubicBezTo>
                      <a:pt x="408" y="842"/>
                      <a:pt x="377" y="842"/>
                      <a:pt x="351" y="830"/>
                    </a:cubicBezTo>
                    <a:cubicBezTo>
                      <a:pt x="309" y="808"/>
                      <a:pt x="304" y="776"/>
                      <a:pt x="296" y="742"/>
                    </a:cubicBezTo>
                    <a:cubicBezTo>
                      <a:pt x="287" y="704"/>
                      <a:pt x="315" y="609"/>
                      <a:pt x="327" y="541"/>
                    </a:cubicBezTo>
                    <a:cubicBezTo>
                      <a:pt x="344" y="452"/>
                      <a:pt x="322" y="366"/>
                      <a:pt x="266" y="296"/>
                    </a:cubicBezTo>
                    <a:cubicBezTo>
                      <a:pt x="223" y="242"/>
                      <a:pt x="173" y="195"/>
                      <a:pt x="149" y="129"/>
                    </a:cubicBezTo>
                    <a:cubicBezTo>
                      <a:pt x="135" y="87"/>
                      <a:pt x="126" y="40"/>
                      <a:pt x="141" y="0"/>
                    </a:cubicBezTo>
                    <a:cubicBezTo>
                      <a:pt x="103" y="49"/>
                      <a:pt x="93" y="145"/>
                      <a:pt x="117" y="217"/>
                    </a:cubicBezTo>
                    <a:cubicBezTo>
                      <a:pt x="132" y="259"/>
                      <a:pt x="144" y="305"/>
                      <a:pt x="124" y="347"/>
                    </a:cubicBezTo>
                    <a:cubicBezTo>
                      <a:pt x="122" y="349"/>
                      <a:pt x="120" y="353"/>
                      <a:pt x="118" y="357"/>
                    </a:cubicBezTo>
                    <a:cubicBezTo>
                      <a:pt x="90" y="393"/>
                      <a:pt x="23" y="390"/>
                      <a:pt x="7" y="352"/>
                    </a:cubicBezTo>
                    <a:cubicBezTo>
                      <a:pt x="0" y="416"/>
                      <a:pt x="51" y="456"/>
                      <a:pt x="91" y="496"/>
                    </a:cubicBezTo>
                    <a:cubicBezTo>
                      <a:pt x="111" y="516"/>
                      <a:pt x="128" y="540"/>
                      <a:pt x="142" y="564"/>
                    </a:cubicBezTo>
                    <a:cubicBezTo>
                      <a:pt x="158" y="592"/>
                      <a:pt x="173" y="623"/>
                      <a:pt x="172" y="656"/>
                    </a:cubicBezTo>
                    <a:cubicBezTo>
                      <a:pt x="170" y="688"/>
                      <a:pt x="149" y="712"/>
                      <a:pt x="119" y="721"/>
                    </a:cubicBezTo>
                    <a:cubicBezTo>
                      <a:pt x="92" y="729"/>
                      <a:pt x="62" y="726"/>
                      <a:pt x="42" y="706"/>
                    </a:cubicBezTo>
                    <a:cubicBezTo>
                      <a:pt x="41" y="705"/>
                      <a:pt x="41" y="704"/>
                      <a:pt x="40" y="703"/>
                    </a:cubicBezTo>
                    <a:cubicBezTo>
                      <a:pt x="50" y="765"/>
                      <a:pt x="104" y="795"/>
                      <a:pt x="156" y="820"/>
                    </a:cubicBezTo>
                    <a:cubicBezTo>
                      <a:pt x="183" y="833"/>
                      <a:pt x="211" y="851"/>
                      <a:pt x="235" y="869"/>
                    </a:cubicBezTo>
                    <a:cubicBezTo>
                      <a:pt x="263" y="889"/>
                      <a:pt x="282" y="912"/>
                      <a:pt x="303" y="939"/>
                    </a:cubicBezTo>
                    <a:cubicBezTo>
                      <a:pt x="331" y="976"/>
                      <a:pt x="360" y="1064"/>
                      <a:pt x="324" y="11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144" name="Group 10"/>
            <p:cNvGrpSpPr>
              <a:grpSpLocks noChangeAspect="1"/>
            </p:cNvGrpSpPr>
            <p:nvPr/>
          </p:nvGrpSpPr>
          <p:grpSpPr bwMode="auto">
            <a:xfrm rot="8314099" flipH="1">
              <a:off x="6603197" y="4528639"/>
              <a:ext cx="132036" cy="273740"/>
              <a:chOff x="2325" y="620"/>
              <a:chExt cx="1598" cy="3313"/>
            </a:xfrm>
          </p:grpSpPr>
          <p:sp>
            <p:nvSpPr>
              <p:cNvPr id="145" name="Freeform 11"/>
              <p:cNvSpPr>
                <a:spLocks/>
              </p:cNvSpPr>
              <p:nvPr/>
            </p:nvSpPr>
            <p:spPr bwMode="auto">
              <a:xfrm>
                <a:off x="2463" y="620"/>
                <a:ext cx="1460" cy="3313"/>
              </a:xfrm>
              <a:custGeom>
                <a:avLst/>
                <a:gdLst>
                  <a:gd name="T0" fmla="*/ 376 w 615"/>
                  <a:gd name="T1" fmla="*/ 1393 h 1400"/>
                  <a:gd name="T2" fmla="*/ 539 w 615"/>
                  <a:gd name="T3" fmla="*/ 1209 h 1400"/>
                  <a:gd name="T4" fmla="*/ 591 w 615"/>
                  <a:gd name="T5" fmla="*/ 927 h 1400"/>
                  <a:gd name="T6" fmla="*/ 502 w 615"/>
                  <a:gd name="T7" fmla="*/ 785 h 1400"/>
                  <a:gd name="T8" fmla="*/ 527 w 615"/>
                  <a:gd name="T9" fmla="*/ 950 h 1400"/>
                  <a:gd name="T10" fmla="*/ 425 w 615"/>
                  <a:gd name="T11" fmla="*/ 984 h 1400"/>
                  <a:gd name="T12" fmla="*/ 427 w 615"/>
                  <a:gd name="T13" fmla="*/ 860 h 1400"/>
                  <a:gd name="T14" fmla="*/ 457 w 615"/>
                  <a:gd name="T15" fmla="*/ 739 h 1400"/>
                  <a:gd name="T16" fmla="*/ 401 w 615"/>
                  <a:gd name="T17" fmla="*/ 498 h 1400"/>
                  <a:gd name="T18" fmla="*/ 269 w 615"/>
                  <a:gd name="T19" fmla="*/ 270 h 1400"/>
                  <a:gd name="T20" fmla="*/ 290 w 615"/>
                  <a:gd name="T21" fmla="*/ 0 h 1400"/>
                  <a:gd name="T22" fmla="*/ 156 w 615"/>
                  <a:gd name="T23" fmla="*/ 405 h 1400"/>
                  <a:gd name="T24" fmla="*/ 115 w 615"/>
                  <a:gd name="T25" fmla="*/ 521 h 1400"/>
                  <a:gd name="T26" fmla="*/ 78 w 615"/>
                  <a:gd name="T27" fmla="*/ 361 h 1400"/>
                  <a:gd name="T28" fmla="*/ 41 w 615"/>
                  <a:gd name="T29" fmla="*/ 618 h 1400"/>
                  <a:gd name="T30" fmla="*/ 139 w 615"/>
                  <a:gd name="T31" fmla="*/ 757 h 1400"/>
                  <a:gd name="T32" fmla="*/ 140 w 615"/>
                  <a:gd name="T33" fmla="*/ 855 h 1400"/>
                  <a:gd name="T34" fmla="*/ 43 w 615"/>
                  <a:gd name="T35" fmla="*/ 707 h 1400"/>
                  <a:gd name="T36" fmla="*/ 30 w 615"/>
                  <a:gd name="T37" fmla="*/ 844 h 1400"/>
                  <a:gd name="T38" fmla="*/ 121 w 615"/>
                  <a:gd name="T39" fmla="*/ 1000 h 1400"/>
                  <a:gd name="T40" fmla="*/ 269 w 615"/>
                  <a:gd name="T41" fmla="*/ 1110 h 1400"/>
                  <a:gd name="T42" fmla="*/ 366 w 615"/>
                  <a:gd name="T43" fmla="*/ 1400 h 1400"/>
                  <a:gd name="T44" fmla="*/ 376 w 615"/>
                  <a:gd name="T45" fmla="*/ 1393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15" h="1400">
                    <a:moveTo>
                      <a:pt x="376" y="1393"/>
                    </a:moveTo>
                    <a:cubicBezTo>
                      <a:pt x="448" y="1348"/>
                      <a:pt x="518" y="1250"/>
                      <a:pt x="539" y="1209"/>
                    </a:cubicBezTo>
                    <a:cubicBezTo>
                      <a:pt x="577" y="1134"/>
                      <a:pt x="615" y="1021"/>
                      <a:pt x="591" y="927"/>
                    </a:cubicBezTo>
                    <a:cubicBezTo>
                      <a:pt x="578" y="875"/>
                      <a:pt x="556" y="831"/>
                      <a:pt x="502" y="785"/>
                    </a:cubicBezTo>
                    <a:cubicBezTo>
                      <a:pt x="544" y="833"/>
                      <a:pt x="536" y="903"/>
                      <a:pt x="527" y="950"/>
                    </a:cubicBezTo>
                    <a:cubicBezTo>
                      <a:pt x="518" y="992"/>
                      <a:pt x="462" y="1017"/>
                      <a:pt x="425" y="984"/>
                    </a:cubicBezTo>
                    <a:cubicBezTo>
                      <a:pt x="392" y="956"/>
                      <a:pt x="413" y="895"/>
                      <a:pt x="427" y="860"/>
                    </a:cubicBezTo>
                    <a:cubicBezTo>
                      <a:pt x="441" y="820"/>
                      <a:pt x="448" y="780"/>
                      <a:pt x="457" y="739"/>
                    </a:cubicBezTo>
                    <a:cubicBezTo>
                      <a:pt x="480" y="644"/>
                      <a:pt x="443" y="555"/>
                      <a:pt x="401" y="498"/>
                    </a:cubicBezTo>
                    <a:cubicBezTo>
                      <a:pt x="345" y="421"/>
                      <a:pt x="299" y="363"/>
                      <a:pt x="269" y="270"/>
                    </a:cubicBezTo>
                    <a:cubicBezTo>
                      <a:pt x="236" y="170"/>
                      <a:pt x="252" y="89"/>
                      <a:pt x="290" y="0"/>
                    </a:cubicBezTo>
                    <a:cubicBezTo>
                      <a:pt x="218" y="70"/>
                      <a:pt x="91" y="253"/>
                      <a:pt x="156" y="405"/>
                    </a:cubicBezTo>
                    <a:cubicBezTo>
                      <a:pt x="183" y="465"/>
                      <a:pt x="178" y="528"/>
                      <a:pt x="115" y="521"/>
                    </a:cubicBezTo>
                    <a:cubicBezTo>
                      <a:pt x="55" y="515"/>
                      <a:pt x="60" y="405"/>
                      <a:pt x="78" y="361"/>
                    </a:cubicBezTo>
                    <a:cubicBezTo>
                      <a:pt x="16" y="442"/>
                      <a:pt x="0" y="525"/>
                      <a:pt x="41" y="618"/>
                    </a:cubicBezTo>
                    <a:cubicBezTo>
                      <a:pt x="62" y="667"/>
                      <a:pt x="102" y="717"/>
                      <a:pt x="139" y="757"/>
                    </a:cubicBezTo>
                    <a:cubicBezTo>
                      <a:pt x="166" y="786"/>
                      <a:pt x="200" y="838"/>
                      <a:pt x="140" y="855"/>
                    </a:cubicBezTo>
                    <a:cubicBezTo>
                      <a:pt x="83" y="872"/>
                      <a:pt x="38" y="756"/>
                      <a:pt x="43" y="707"/>
                    </a:cubicBezTo>
                    <a:cubicBezTo>
                      <a:pt x="34" y="753"/>
                      <a:pt x="22" y="791"/>
                      <a:pt x="30" y="844"/>
                    </a:cubicBezTo>
                    <a:cubicBezTo>
                      <a:pt x="40" y="902"/>
                      <a:pt x="79" y="961"/>
                      <a:pt x="121" y="1000"/>
                    </a:cubicBezTo>
                    <a:cubicBezTo>
                      <a:pt x="165" y="1040"/>
                      <a:pt x="226" y="1071"/>
                      <a:pt x="269" y="1110"/>
                    </a:cubicBezTo>
                    <a:cubicBezTo>
                      <a:pt x="417" y="1245"/>
                      <a:pt x="371" y="1385"/>
                      <a:pt x="366" y="1400"/>
                    </a:cubicBezTo>
                    <a:lnTo>
                      <a:pt x="376" y="1393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46" name="Freeform 12"/>
              <p:cNvSpPr>
                <a:spLocks/>
              </p:cNvSpPr>
              <p:nvPr/>
            </p:nvSpPr>
            <p:spPr bwMode="auto">
              <a:xfrm>
                <a:off x="2325" y="2499"/>
                <a:ext cx="1011" cy="1434"/>
              </a:xfrm>
              <a:custGeom>
                <a:avLst/>
                <a:gdLst>
                  <a:gd name="T0" fmla="*/ 423 w 426"/>
                  <a:gd name="T1" fmla="*/ 601 h 606"/>
                  <a:gd name="T2" fmla="*/ 411 w 426"/>
                  <a:gd name="T3" fmla="*/ 468 h 606"/>
                  <a:gd name="T4" fmla="*/ 320 w 426"/>
                  <a:gd name="T5" fmla="*/ 346 h 606"/>
                  <a:gd name="T6" fmla="*/ 179 w 426"/>
                  <a:gd name="T7" fmla="*/ 269 h 606"/>
                  <a:gd name="T8" fmla="*/ 71 w 426"/>
                  <a:gd name="T9" fmla="*/ 148 h 606"/>
                  <a:gd name="T10" fmla="*/ 42 w 426"/>
                  <a:gd name="T11" fmla="*/ 0 h 606"/>
                  <a:gd name="T12" fmla="*/ 16 w 426"/>
                  <a:gd name="T13" fmla="*/ 241 h 606"/>
                  <a:gd name="T14" fmla="*/ 163 w 426"/>
                  <a:gd name="T15" fmla="*/ 423 h 606"/>
                  <a:gd name="T16" fmla="*/ 260 w 426"/>
                  <a:gd name="T17" fmla="*/ 466 h 606"/>
                  <a:gd name="T18" fmla="*/ 204 w 426"/>
                  <a:gd name="T19" fmla="*/ 471 h 606"/>
                  <a:gd name="T20" fmla="*/ 115 w 426"/>
                  <a:gd name="T21" fmla="*/ 423 h 606"/>
                  <a:gd name="T22" fmla="*/ 186 w 426"/>
                  <a:gd name="T23" fmla="*/ 515 h 606"/>
                  <a:gd name="T24" fmla="*/ 275 w 426"/>
                  <a:gd name="T25" fmla="*/ 546 h 606"/>
                  <a:gd name="T26" fmla="*/ 424 w 426"/>
                  <a:gd name="T27" fmla="*/ 606 h 606"/>
                  <a:gd name="T28" fmla="*/ 423 w 426"/>
                  <a:gd name="T29" fmla="*/ 601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6" h="606">
                    <a:moveTo>
                      <a:pt x="423" y="601"/>
                    </a:moveTo>
                    <a:cubicBezTo>
                      <a:pt x="426" y="557"/>
                      <a:pt x="422" y="513"/>
                      <a:pt x="411" y="468"/>
                    </a:cubicBezTo>
                    <a:cubicBezTo>
                      <a:pt x="395" y="419"/>
                      <a:pt x="361" y="375"/>
                      <a:pt x="320" y="346"/>
                    </a:cubicBezTo>
                    <a:cubicBezTo>
                      <a:pt x="276" y="314"/>
                      <a:pt x="221" y="300"/>
                      <a:pt x="179" y="269"/>
                    </a:cubicBezTo>
                    <a:cubicBezTo>
                      <a:pt x="137" y="241"/>
                      <a:pt x="92" y="194"/>
                      <a:pt x="71" y="148"/>
                    </a:cubicBezTo>
                    <a:cubicBezTo>
                      <a:pt x="53" y="99"/>
                      <a:pt x="38" y="62"/>
                      <a:pt x="42" y="0"/>
                    </a:cubicBezTo>
                    <a:cubicBezTo>
                      <a:pt x="7" y="84"/>
                      <a:pt x="0" y="162"/>
                      <a:pt x="16" y="241"/>
                    </a:cubicBezTo>
                    <a:cubicBezTo>
                      <a:pt x="29" y="316"/>
                      <a:pt x="112" y="394"/>
                      <a:pt x="163" y="423"/>
                    </a:cubicBezTo>
                    <a:cubicBezTo>
                      <a:pt x="193" y="440"/>
                      <a:pt x="220" y="452"/>
                      <a:pt x="260" y="466"/>
                    </a:cubicBezTo>
                    <a:cubicBezTo>
                      <a:pt x="242" y="473"/>
                      <a:pt x="232" y="474"/>
                      <a:pt x="204" y="471"/>
                    </a:cubicBezTo>
                    <a:cubicBezTo>
                      <a:pt x="178" y="467"/>
                      <a:pt x="139" y="448"/>
                      <a:pt x="115" y="423"/>
                    </a:cubicBezTo>
                    <a:cubicBezTo>
                      <a:pt x="131" y="474"/>
                      <a:pt x="167" y="501"/>
                      <a:pt x="186" y="515"/>
                    </a:cubicBezTo>
                    <a:cubicBezTo>
                      <a:pt x="212" y="531"/>
                      <a:pt x="245" y="542"/>
                      <a:pt x="275" y="546"/>
                    </a:cubicBezTo>
                    <a:cubicBezTo>
                      <a:pt x="329" y="556"/>
                      <a:pt x="389" y="559"/>
                      <a:pt x="424" y="606"/>
                    </a:cubicBezTo>
                    <a:lnTo>
                      <a:pt x="423" y="601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47" name="Freeform 13"/>
              <p:cNvSpPr>
                <a:spLocks/>
              </p:cNvSpPr>
              <p:nvPr/>
            </p:nvSpPr>
            <p:spPr bwMode="auto">
              <a:xfrm>
                <a:off x="2636" y="1091"/>
                <a:ext cx="1270" cy="2719"/>
              </a:xfrm>
              <a:custGeom>
                <a:avLst/>
                <a:gdLst>
                  <a:gd name="T0" fmla="*/ 324 w 535"/>
                  <a:gd name="T1" fmla="*/ 1149 h 1149"/>
                  <a:gd name="T2" fmla="*/ 373 w 535"/>
                  <a:gd name="T3" fmla="*/ 1101 h 1149"/>
                  <a:gd name="T4" fmla="*/ 485 w 535"/>
                  <a:gd name="T5" fmla="*/ 753 h 1149"/>
                  <a:gd name="T6" fmla="*/ 431 w 535"/>
                  <a:gd name="T7" fmla="*/ 833 h 1149"/>
                  <a:gd name="T8" fmla="*/ 351 w 535"/>
                  <a:gd name="T9" fmla="*/ 830 h 1149"/>
                  <a:gd name="T10" fmla="*/ 296 w 535"/>
                  <a:gd name="T11" fmla="*/ 742 h 1149"/>
                  <a:gd name="T12" fmla="*/ 327 w 535"/>
                  <a:gd name="T13" fmla="*/ 541 h 1149"/>
                  <a:gd name="T14" fmla="*/ 266 w 535"/>
                  <a:gd name="T15" fmla="*/ 296 h 1149"/>
                  <a:gd name="T16" fmla="*/ 149 w 535"/>
                  <a:gd name="T17" fmla="*/ 129 h 1149"/>
                  <a:gd name="T18" fmla="*/ 141 w 535"/>
                  <a:gd name="T19" fmla="*/ 0 h 1149"/>
                  <a:gd name="T20" fmla="*/ 117 w 535"/>
                  <a:gd name="T21" fmla="*/ 217 h 1149"/>
                  <a:gd name="T22" fmla="*/ 124 w 535"/>
                  <a:gd name="T23" fmla="*/ 347 h 1149"/>
                  <a:gd name="T24" fmla="*/ 118 w 535"/>
                  <a:gd name="T25" fmla="*/ 357 h 1149"/>
                  <a:gd name="T26" fmla="*/ 7 w 535"/>
                  <a:gd name="T27" fmla="*/ 352 h 1149"/>
                  <a:gd name="T28" fmla="*/ 91 w 535"/>
                  <a:gd name="T29" fmla="*/ 496 h 1149"/>
                  <a:gd name="T30" fmla="*/ 142 w 535"/>
                  <a:gd name="T31" fmla="*/ 564 h 1149"/>
                  <a:gd name="T32" fmla="*/ 172 w 535"/>
                  <a:gd name="T33" fmla="*/ 656 h 1149"/>
                  <a:gd name="T34" fmla="*/ 119 w 535"/>
                  <a:gd name="T35" fmla="*/ 721 h 1149"/>
                  <a:gd name="T36" fmla="*/ 42 w 535"/>
                  <a:gd name="T37" fmla="*/ 706 h 1149"/>
                  <a:gd name="T38" fmla="*/ 40 w 535"/>
                  <a:gd name="T39" fmla="*/ 703 h 1149"/>
                  <a:gd name="T40" fmla="*/ 156 w 535"/>
                  <a:gd name="T41" fmla="*/ 820 h 1149"/>
                  <a:gd name="T42" fmla="*/ 235 w 535"/>
                  <a:gd name="T43" fmla="*/ 869 h 1149"/>
                  <a:gd name="T44" fmla="*/ 303 w 535"/>
                  <a:gd name="T45" fmla="*/ 939 h 1149"/>
                  <a:gd name="T46" fmla="*/ 324 w 535"/>
                  <a:gd name="T47" fmla="*/ 1149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5" h="1149">
                    <a:moveTo>
                      <a:pt x="324" y="1149"/>
                    </a:moveTo>
                    <a:cubicBezTo>
                      <a:pt x="342" y="1132"/>
                      <a:pt x="357" y="1118"/>
                      <a:pt x="373" y="1101"/>
                    </a:cubicBezTo>
                    <a:cubicBezTo>
                      <a:pt x="396" y="1074"/>
                      <a:pt x="535" y="918"/>
                      <a:pt x="485" y="753"/>
                    </a:cubicBezTo>
                    <a:cubicBezTo>
                      <a:pt x="480" y="801"/>
                      <a:pt x="450" y="825"/>
                      <a:pt x="431" y="833"/>
                    </a:cubicBezTo>
                    <a:cubicBezTo>
                      <a:pt x="408" y="842"/>
                      <a:pt x="377" y="842"/>
                      <a:pt x="351" y="830"/>
                    </a:cubicBezTo>
                    <a:cubicBezTo>
                      <a:pt x="309" y="808"/>
                      <a:pt x="304" y="776"/>
                      <a:pt x="296" y="742"/>
                    </a:cubicBezTo>
                    <a:cubicBezTo>
                      <a:pt x="287" y="704"/>
                      <a:pt x="315" y="609"/>
                      <a:pt x="327" y="541"/>
                    </a:cubicBezTo>
                    <a:cubicBezTo>
                      <a:pt x="344" y="452"/>
                      <a:pt x="322" y="366"/>
                      <a:pt x="266" y="296"/>
                    </a:cubicBezTo>
                    <a:cubicBezTo>
                      <a:pt x="223" y="242"/>
                      <a:pt x="173" y="195"/>
                      <a:pt x="149" y="129"/>
                    </a:cubicBezTo>
                    <a:cubicBezTo>
                      <a:pt x="135" y="87"/>
                      <a:pt x="126" y="40"/>
                      <a:pt x="141" y="0"/>
                    </a:cubicBezTo>
                    <a:cubicBezTo>
                      <a:pt x="103" y="49"/>
                      <a:pt x="93" y="145"/>
                      <a:pt x="117" y="217"/>
                    </a:cubicBezTo>
                    <a:cubicBezTo>
                      <a:pt x="132" y="259"/>
                      <a:pt x="144" y="305"/>
                      <a:pt x="124" y="347"/>
                    </a:cubicBezTo>
                    <a:cubicBezTo>
                      <a:pt x="122" y="349"/>
                      <a:pt x="120" y="353"/>
                      <a:pt x="118" y="357"/>
                    </a:cubicBezTo>
                    <a:cubicBezTo>
                      <a:pt x="90" y="393"/>
                      <a:pt x="23" y="390"/>
                      <a:pt x="7" y="352"/>
                    </a:cubicBezTo>
                    <a:cubicBezTo>
                      <a:pt x="0" y="416"/>
                      <a:pt x="51" y="456"/>
                      <a:pt x="91" y="496"/>
                    </a:cubicBezTo>
                    <a:cubicBezTo>
                      <a:pt x="111" y="516"/>
                      <a:pt x="128" y="540"/>
                      <a:pt x="142" y="564"/>
                    </a:cubicBezTo>
                    <a:cubicBezTo>
                      <a:pt x="158" y="592"/>
                      <a:pt x="173" y="623"/>
                      <a:pt x="172" y="656"/>
                    </a:cubicBezTo>
                    <a:cubicBezTo>
                      <a:pt x="170" y="688"/>
                      <a:pt x="149" y="712"/>
                      <a:pt x="119" y="721"/>
                    </a:cubicBezTo>
                    <a:cubicBezTo>
                      <a:pt x="92" y="729"/>
                      <a:pt x="62" y="726"/>
                      <a:pt x="42" y="706"/>
                    </a:cubicBezTo>
                    <a:cubicBezTo>
                      <a:pt x="41" y="705"/>
                      <a:pt x="41" y="704"/>
                      <a:pt x="40" y="703"/>
                    </a:cubicBezTo>
                    <a:cubicBezTo>
                      <a:pt x="50" y="765"/>
                      <a:pt x="104" y="795"/>
                      <a:pt x="156" y="820"/>
                    </a:cubicBezTo>
                    <a:cubicBezTo>
                      <a:pt x="183" y="833"/>
                      <a:pt x="211" y="851"/>
                      <a:pt x="235" y="869"/>
                    </a:cubicBezTo>
                    <a:cubicBezTo>
                      <a:pt x="263" y="889"/>
                      <a:pt x="282" y="912"/>
                      <a:pt x="303" y="939"/>
                    </a:cubicBezTo>
                    <a:cubicBezTo>
                      <a:pt x="331" y="976"/>
                      <a:pt x="360" y="1064"/>
                      <a:pt x="324" y="114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056427" y="2661217"/>
              <a:ext cx="3669902" cy="1794650"/>
              <a:chOff x="4692265" y="3329380"/>
              <a:chExt cx="3669902" cy="1794650"/>
            </a:xfrm>
          </p:grpSpPr>
          <p:sp>
            <p:nvSpPr>
              <p:cNvPr id="194" name="任意多边形 193"/>
              <p:cNvSpPr/>
              <p:nvPr/>
            </p:nvSpPr>
            <p:spPr>
              <a:xfrm>
                <a:off x="6899057" y="3329380"/>
                <a:ext cx="1463110" cy="1794650"/>
              </a:xfrm>
              <a:custGeom>
                <a:avLst/>
                <a:gdLst/>
                <a:ahLst/>
                <a:cxnLst/>
                <a:rect l="l" t="t" r="r" b="b"/>
                <a:pathLst>
                  <a:path w="1446405" h="1774161">
                    <a:moveTo>
                      <a:pt x="862143" y="0"/>
                    </a:moveTo>
                    <a:cubicBezTo>
                      <a:pt x="1046209" y="0"/>
                      <a:pt x="1224931" y="35626"/>
                      <a:pt x="1398310" y="106877"/>
                    </a:cubicBezTo>
                    <a:lnTo>
                      <a:pt x="1200587" y="484510"/>
                    </a:lnTo>
                    <a:cubicBezTo>
                      <a:pt x="1091725" y="427509"/>
                      <a:pt x="987603" y="399008"/>
                      <a:pt x="888222" y="399008"/>
                    </a:cubicBezTo>
                    <a:cubicBezTo>
                      <a:pt x="771084" y="399008"/>
                      <a:pt x="712515" y="439727"/>
                      <a:pt x="712515" y="521165"/>
                    </a:cubicBezTo>
                    <a:cubicBezTo>
                      <a:pt x="712515" y="558294"/>
                      <a:pt x="736210" y="588233"/>
                      <a:pt x="783599" y="610981"/>
                    </a:cubicBezTo>
                    <a:cubicBezTo>
                      <a:pt x="804919" y="621669"/>
                      <a:pt x="867700" y="637700"/>
                      <a:pt x="971942" y="659076"/>
                    </a:cubicBezTo>
                    <a:cubicBezTo>
                      <a:pt x="1124762" y="691139"/>
                      <a:pt x="1237308" y="742203"/>
                      <a:pt x="1309580" y="812266"/>
                    </a:cubicBezTo>
                    <a:cubicBezTo>
                      <a:pt x="1400796" y="900143"/>
                      <a:pt x="1446405" y="1014146"/>
                      <a:pt x="1446405" y="1154273"/>
                    </a:cubicBezTo>
                    <a:cubicBezTo>
                      <a:pt x="1446405" y="1330027"/>
                      <a:pt x="1383466" y="1473717"/>
                      <a:pt x="1257588" y="1585345"/>
                    </a:cubicBezTo>
                    <a:cubicBezTo>
                      <a:pt x="1116273" y="1711222"/>
                      <a:pt x="917363" y="1774161"/>
                      <a:pt x="660857" y="1774161"/>
                    </a:cubicBezTo>
                    <a:cubicBezTo>
                      <a:pt x="434040" y="1774161"/>
                      <a:pt x="213754" y="1710629"/>
                      <a:pt x="0" y="1583563"/>
                    </a:cubicBezTo>
                    <a:lnTo>
                      <a:pt x="211973" y="1170305"/>
                    </a:lnTo>
                    <a:cubicBezTo>
                      <a:pt x="378950" y="1279557"/>
                      <a:pt x="534089" y="1334183"/>
                      <a:pt x="677390" y="1334183"/>
                    </a:cubicBezTo>
                    <a:cubicBezTo>
                      <a:pt x="799371" y="1334183"/>
                      <a:pt x="860361" y="1292026"/>
                      <a:pt x="860361" y="1207712"/>
                    </a:cubicBezTo>
                    <a:cubicBezTo>
                      <a:pt x="860361" y="1163774"/>
                      <a:pt x="839042" y="1129929"/>
                      <a:pt x="796402" y="1106179"/>
                    </a:cubicBezTo>
                    <a:cubicBezTo>
                      <a:pt x="769145" y="1090741"/>
                      <a:pt x="707542" y="1072334"/>
                      <a:pt x="611594" y="1050959"/>
                    </a:cubicBezTo>
                    <a:cubicBezTo>
                      <a:pt x="503789" y="1027245"/>
                      <a:pt x="433298" y="1008866"/>
                      <a:pt x="400121" y="995823"/>
                    </a:cubicBezTo>
                    <a:cubicBezTo>
                      <a:pt x="281666" y="949602"/>
                      <a:pt x="201703" y="877293"/>
                      <a:pt x="160232" y="778895"/>
                    </a:cubicBezTo>
                    <a:cubicBezTo>
                      <a:pt x="137725" y="725531"/>
                      <a:pt x="126471" y="661506"/>
                      <a:pt x="126471" y="586822"/>
                    </a:cubicBezTo>
                    <a:cubicBezTo>
                      <a:pt x="126471" y="442186"/>
                      <a:pt x="175753" y="315928"/>
                      <a:pt x="274318" y="208048"/>
                    </a:cubicBezTo>
                    <a:cubicBezTo>
                      <a:pt x="401383" y="69349"/>
                      <a:pt x="597325" y="0"/>
                      <a:pt x="86214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7AA01"/>
                    </a:gs>
                    <a:gs pos="100000">
                      <a:srgbClr val="E20B13"/>
                    </a:gs>
                  </a:gsLst>
                  <a:lin ang="0" scaled="0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95" name="任意多边形 194"/>
              <p:cNvSpPr/>
              <p:nvPr/>
            </p:nvSpPr>
            <p:spPr>
              <a:xfrm>
                <a:off x="4692265" y="3388861"/>
                <a:ext cx="2127994" cy="1672124"/>
              </a:xfrm>
              <a:custGeom>
                <a:avLst/>
                <a:gdLst/>
                <a:ahLst/>
                <a:cxnLst/>
                <a:rect l="l" t="t" r="r" b="b"/>
                <a:pathLst>
                  <a:path w="2103700" h="1653034">
                    <a:moveTo>
                      <a:pt x="0" y="0"/>
                    </a:moveTo>
                    <a:lnTo>
                      <a:pt x="657295" y="0"/>
                    </a:lnTo>
                    <a:lnTo>
                      <a:pt x="1052741" y="847892"/>
                    </a:lnTo>
                    <a:lnTo>
                      <a:pt x="1449968" y="0"/>
                    </a:lnTo>
                    <a:lnTo>
                      <a:pt x="2103700" y="0"/>
                    </a:lnTo>
                    <a:lnTo>
                      <a:pt x="1243338" y="1653034"/>
                    </a:lnTo>
                    <a:lnTo>
                      <a:pt x="853237" y="165303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7AA01"/>
                  </a:gs>
                  <a:gs pos="100000">
                    <a:srgbClr val="E20B13"/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7AA01"/>
                    </a:gs>
                    <a:gs pos="100000">
                      <a:srgbClr val="E20B13"/>
                    </a:gs>
                  </a:gsLst>
                  <a:lin ang="0" scaled="0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92" name="任意多边形 191"/>
              <p:cNvSpPr/>
              <p:nvPr/>
            </p:nvSpPr>
            <p:spPr>
              <a:xfrm>
                <a:off x="7041287" y="3462516"/>
                <a:ext cx="1215304" cy="1490692"/>
              </a:xfrm>
              <a:custGeom>
                <a:avLst/>
                <a:gdLst/>
                <a:ahLst/>
                <a:cxnLst/>
                <a:rect l="l" t="t" r="r" b="b"/>
                <a:pathLst>
                  <a:path w="1446405" h="1774161">
                    <a:moveTo>
                      <a:pt x="862143" y="0"/>
                    </a:moveTo>
                    <a:cubicBezTo>
                      <a:pt x="1046209" y="0"/>
                      <a:pt x="1224931" y="35626"/>
                      <a:pt x="1398310" y="106877"/>
                    </a:cubicBezTo>
                    <a:lnTo>
                      <a:pt x="1200587" y="484510"/>
                    </a:lnTo>
                    <a:cubicBezTo>
                      <a:pt x="1091725" y="427509"/>
                      <a:pt x="987603" y="399008"/>
                      <a:pt x="888222" y="399008"/>
                    </a:cubicBezTo>
                    <a:cubicBezTo>
                      <a:pt x="771084" y="399008"/>
                      <a:pt x="712515" y="439727"/>
                      <a:pt x="712515" y="521165"/>
                    </a:cubicBezTo>
                    <a:cubicBezTo>
                      <a:pt x="712515" y="558294"/>
                      <a:pt x="736210" y="588233"/>
                      <a:pt x="783599" y="610981"/>
                    </a:cubicBezTo>
                    <a:cubicBezTo>
                      <a:pt x="804919" y="621669"/>
                      <a:pt x="867700" y="637700"/>
                      <a:pt x="971942" y="659076"/>
                    </a:cubicBezTo>
                    <a:cubicBezTo>
                      <a:pt x="1124762" y="691139"/>
                      <a:pt x="1237308" y="742203"/>
                      <a:pt x="1309580" y="812266"/>
                    </a:cubicBezTo>
                    <a:cubicBezTo>
                      <a:pt x="1400796" y="900143"/>
                      <a:pt x="1446405" y="1014146"/>
                      <a:pt x="1446405" y="1154273"/>
                    </a:cubicBezTo>
                    <a:cubicBezTo>
                      <a:pt x="1446405" y="1330027"/>
                      <a:pt x="1383466" y="1473717"/>
                      <a:pt x="1257588" y="1585345"/>
                    </a:cubicBezTo>
                    <a:cubicBezTo>
                      <a:pt x="1116273" y="1711222"/>
                      <a:pt x="917363" y="1774161"/>
                      <a:pt x="660857" y="1774161"/>
                    </a:cubicBezTo>
                    <a:cubicBezTo>
                      <a:pt x="434040" y="1774161"/>
                      <a:pt x="213754" y="1710629"/>
                      <a:pt x="0" y="1583563"/>
                    </a:cubicBezTo>
                    <a:lnTo>
                      <a:pt x="211973" y="1170305"/>
                    </a:lnTo>
                    <a:cubicBezTo>
                      <a:pt x="378950" y="1279557"/>
                      <a:pt x="534089" y="1334183"/>
                      <a:pt x="677390" y="1334183"/>
                    </a:cubicBezTo>
                    <a:cubicBezTo>
                      <a:pt x="799371" y="1334183"/>
                      <a:pt x="860361" y="1292026"/>
                      <a:pt x="860361" y="1207712"/>
                    </a:cubicBezTo>
                    <a:cubicBezTo>
                      <a:pt x="860361" y="1163774"/>
                      <a:pt x="839042" y="1129929"/>
                      <a:pt x="796402" y="1106179"/>
                    </a:cubicBezTo>
                    <a:cubicBezTo>
                      <a:pt x="769145" y="1090741"/>
                      <a:pt x="707542" y="1072334"/>
                      <a:pt x="611594" y="1050959"/>
                    </a:cubicBezTo>
                    <a:cubicBezTo>
                      <a:pt x="503789" y="1027245"/>
                      <a:pt x="433298" y="1008866"/>
                      <a:pt x="400121" y="995823"/>
                    </a:cubicBezTo>
                    <a:cubicBezTo>
                      <a:pt x="281666" y="949602"/>
                      <a:pt x="201703" y="877293"/>
                      <a:pt x="160232" y="778895"/>
                    </a:cubicBezTo>
                    <a:cubicBezTo>
                      <a:pt x="137725" y="725531"/>
                      <a:pt x="126471" y="661506"/>
                      <a:pt x="126471" y="586822"/>
                    </a:cubicBezTo>
                    <a:cubicBezTo>
                      <a:pt x="126471" y="442186"/>
                      <a:pt x="175753" y="315928"/>
                      <a:pt x="274318" y="208048"/>
                    </a:cubicBezTo>
                    <a:cubicBezTo>
                      <a:pt x="401383" y="69349"/>
                      <a:pt x="597325" y="0"/>
                      <a:pt x="86214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7AA01"/>
                    </a:gs>
                    <a:gs pos="100000">
                      <a:srgbClr val="E20B13"/>
                    </a:gs>
                  </a:gsLst>
                  <a:lin ang="0" scaled="0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  <p:sp>
            <p:nvSpPr>
              <p:cNvPr id="191" name="任意多边形 190"/>
              <p:cNvSpPr/>
              <p:nvPr/>
            </p:nvSpPr>
            <p:spPr>
              <a:xfrm>
                <a:off x="4847073" y="3524114"/>
                <a:ext cx="1767578" cy="1388918"/>
              </a:xfrm>
              <a:custGeom>
                <a:avLst/>
                <a:gdLst>
                  <a:gd name="connsiteX0" fmla="*/ 0 w 2103700"/>
                  <a:gd name="connsiteY0" fmla="*/ 0 h 1653034"/>
                  <a:gd name="connsiteX1" fmla="*/ 657295 w 2103700"/>
                  <a:gd name="connsiteY1" fmla="*/ 0 h 1653034"/>
                  <a:gd name="connsiteX2" fmla="*/ 1067856 w 2103700"/>
                  <a:gd name="connsiteY2" fmla="*/ 991485 h 1653034"/>
                  <a:gd name="connsiteX3" fmla="*/ 1449968 w 2103700"/>
                  <a:gd name="connsiteY3" fmla="*/ 0 h 1653034"/>
                  <a:gd name="connsiteX4" fmla="*/ 2103700 w 2103700"/>
                  <a:gd name="connsiteY4" fmla="*/ 0 h 1653034"/>
                  <a:gd name="connsiteX5" fmla="*/ 1243338 w 2103700"/>
                  <a:gd name="connsiteY5" fmla="*/ 1653034 h 1653034"/>
                  <a:gd name="connsiteX6" fmla="*/ 853237 w 2103700"/>
                  <a:gd name="connsiteY6" fmla="*/ 1653034 h 1653034"/>
                  <a:gd name="connsiteX7" fmla="*/ 0 w 2103700"/>
                  <a:gd name="connsiteY7" fmla="*/ 0 h 1653034"/>
                  <a:gd name="connsiteX0" fmla="*/ 0 w 2103700"/>
                  <a:gd name="connsiteY0" fmla="*/ 0 h 1653034"/>
                  <a:gd name="connsiteX1" fmla="*/ 543933 w 2103700"/>
                  <a:gd name="connsiteY1" fmla="*/ 0 h 1653034"/>
                  <a:gd name="connsiteX2" fmla="*/ 1067856 w 2103700"/>
                  <a:gd name="connsiteY2" fmla="*/ 991485 h 1653034"/>
                  <a:gd name="connsiteX3" fmla="*/ 1449968 w 2103700"/>
                  <a:gd name="connsiteY3" fmla="*/ 0 h 1653034"/>
                  <a:gd name="connsiteX4" fmla="*/ 2103700 w 2103700"/>
                  <a:gd name="connsiteY4" fmla="*/ 0 h 1653034"/>
                  <a:gd name="connsiteX5" fmla="*/ 1243338 w 2103700"/>
                  <a:gd name="connsiteY5" fmla="*/ 1653034 h 1653034"/>
                  <a:gd name="connsiteX6" fmla="*/ 853237 w 2103700"/>
                  <a:gd name="connsiteY6" fmla="*/ 1653034 h 1653034"/>
                  <a:gd name="connsiteX7" fmla="*/ 0 w 2103700"/>
                  <a:gd name="connsiteY7" fmla="*/ 0 h 1653034"/>
                  <a:gd name="connsiteX0" fmla="*/ 0 w 2103700"/>
                  <a:gd name="connsiteY0" fmla="*/ 0 h 1653034"/>
                  <a:gd name="connsiteX1" fmla="*/ 543933 w 2103700"/>
                  <a:gd name="connsiteY1" fmla="*/ 0 h 1653034"/>
                  <a:gd name="connsiteX2" fmla="*/ 1067856 w 2103700"/>
                  <a:gd name="connsiteY2" fmla="*/ 991485 h 1653034"/>
                  <a:gd name="connsiteX3" fmla="*/ 1593561 w 2103700"/>
                  <a:gd name="connsiteY3" fmla="*/ 37788 h 1653034"/>
                  <a:gd name="connsiteX4" fmla="*/ 2103700 w 2103700"/>
                  <a:gd name="connsiteY4" fmla="*/ 0 h 1653034"/>
                  <a:gd name="connsiteX5" fmla="*/ 1243338 w 2103700"/>
                  <a:gd name="connsiteY5" fmla="*/ 1653034 h 1653034"/>
                  <a:gd name="connsiteX6" fmla="*/ 853237 w 2103700"/>
                  <a:gd name="connsiteY6" fmla="*/ 1653034 h 1653034"/>
                  <a:gd name="connsiteX7" fmla="*/ 0 w 2103700"/>
                  <a:gd name="connsiteY7" fmla="*/ 0 h 1653034"/>
                  <a:gd name="connsiteX0" fmla="*/ 0 w 2103700"/>
                  <a:gd name="connsiteY0" fmla="*/ 30068 h 1683102"/>
                  <a:gd name="connsiteX1" fmla="*/ 543933 w 2103700"/>
                  <a:gd name="connsiteY1" fmla="*/ 30068 h 1683102"/>
                  <a:gd name="connsiteX2" fmla="*/ 1067856 w 2103700"/>
                  <a:gd name="connsiteY2" fmla="*/ 1021553 h 1683102"/>
                  <a:gd name="connsiteX3" fmla="*/ 1593561 w 2103700"/>
                  <a:gd name="connsiteY3" fmla="*/ 67856 h 1683102"/>
                  <a:gd name="connsiteX4" fmla="*/ 1645130 w 2103700"/>
                  <a:gd name="connsiteY4" fmla="*/ 0 h 1683102"/>
                  <a:gd name="connsiteX5" fmla="*/ 2103700 w 2103700"/>
                  <a:gd name="connsiteY5" fmla="*/ 30068 h 1683102"/>
                  <a:gd name="connsiteX6" fmla="*/ 1243338 w 2103700"/>
                  <a:gd name="connsiteY6" fmla="*/ 1683102 h 1683102"/>
                  <a:gd name="connsiteX7" fmla="*/ 853237 w 2103700"/>
                  <a:gd name="connsiteY7" fmla="*/ 1683102 h 1683102"/>
                  <a:gd name="connsiteX8" fmla="*/ 0 w 2103700"/>
                  <a:gd name="connsiteY8" fmla="*/ 30068 h 1683102"/>
                  <a:gd name="connsiteX0" fmla="*/ 0 w 2103700"/>
                  <a:gd name="connsiteY0" fmla="*/ 0 h 1653034"/>
                  <a:gd name="connsiteX1" fmla="*/ 543933 w 2103700"/>
                  <a:gd name="connsiteY1" fmla="*/ 0 h 1653034"/>
                  <a:gd name="connsiteX2" fmla="*/ 1067856 w 2103700"/>
                  <a:gd name="connsiteY2" fmla="*/ 991485 h 1653034"/>
                  <a:gd name="connsiteX3" fmla="*/ 1593561 w 2103700"/>
                  <a:gd name="connsiteY3" fmla="*/ 37788 h 1653034"/>
                  <a:gd name="connsiteX4" fmla="*/ 1637573 w 2103700"/>
                  <a:gd name="connsiteY4" fmla="*/ 162 h 1653034"/>
                  <a:gd name="connsiteX5" fmla="*/ 2103700 w 2103700"/>
                  <a:gd name="connsiteY5" fmla="*/ 0 h 1653034"/>
                  <a:gd name="connsiteX6" fmla="*/ 1243338 w 2103700"/>
                  <a:gd name="connsiteY6" fmla="*/ 1653034 h 1653034"/>
                  <a:gd name="connsiteX7" fmla="*/ 853237 w 2103700"/>
                  <a:gd name="connsiteY7" fmla="*/ 1653034 h 1653034"/>
                  <a:gd name="connsiteX8" fmla="*/ 0 w 2103700"/>
                  <a:gd name="connsiteY8" fmla="*/ 0 h 1653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03700" h="1653034">
                    <a:moveTo>
                      <a:pt x="0" y="0"/>
                    </a:moveTo>
                    <a:lnTo>
                      <a:pt x="543933" y="0"/>
                    </a:lnTo>
                    <a:lnTo>
                      <a:pt x="1067856" y="991485"/>
                    </a:lnTo>
                    <a:lnTo>
                      <a:pt x="1593561" y="37788"/>
                    </a:lnTo>
                    <a:cubicBezTo>
                      <a:pt x="1610751" y="37842"/>
                      <a:pt x="1620383" y="108"/>
                      <a:pt x="1637573" y="162"/>
                    </a:cubicBezTo>
                    <a:lnTo>
                      <a:pt x="2103700" y="0"/>
                    </a:lnTo>
                    <a:lnTo>
                      <a:pt x="1243338" y="1653034"/>
                    </a:lnTo>
                    <a:lnTo>
                      <a:pt x="853237" y="165303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CC800"/>
                  </a:gs>
                  <a:gs pos="100000">
                    <a:srgbClr val="EA5008"/>
                  </a:gs>
                </a:gsLst>
                <a:lin ang="5400000" scaled="1"/>
              </a:gradFill>
              <a:ln>
                <a:gradFill>
                  <a:gsLst>
                    <a:gs pos="0">
                      <a:srgbClr val="F7AA01"/>
                    </a:gs>
                    <a:gs pos="100000">
                      <a:srgbClr val="E20B13"/>
                    </a:gs>
                  </a:gsLst>
                  <a:lin ang="0" scaled="0"/>
                </a:gradFill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9900" spc="-540">
                  <a:solidFill>
                    <a:schemeClr val="tx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8261717" y="1572897"/>
            <a:ext cx="2965260" cy="3657099"/>
            <a:chOff x="4047597" y="1206789"/>
            <a:chExt cx="2965260" cy="3657099"/>
          </a:xfrm>
        </p:grpSpPr>
        <p:grpSp>
          <p:nvGrpSpPr>
            <p:cNvPr id="53" name="组合 52"/>
            <p:cNvGrpSpPr/>
            <p:nvPr/>
          </p:nvGrpSpPr>
          <p:grpSpPr>
            <a:xfrm>
              <a:off x="4047597" y="1420280"/>
              <a:ext cx="2965260" cy="3443608"/>
              <a:chOff x="4047597" y="1420280"/>
              <a:chExt cx="2965260" cy="3443608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257" b="100000" l="9839" r="89624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47597" y="1420280"/>
                <a:ext cx="2965260" cy="2954651"/>
              </a:xfrm>
              <a:prstGeom prst="rect">
                <a:avLst/>
              </a:prstGeom>
            </p:spPr>
          </p:pic>
          <p:sp>
            <p:nvSpPr>
              <p:cNvPr id="63" name="圆角矩形 62"/>
              <p:cNvSpPr/>
              <p:nvPr/>
            </p:nvSpPr>
            <p:spPr>
              <a:xfrm>
                <a:off x="4586780" y="4330398"/>
                <a:ext cx="1913558" cy="533490"/>
              </a:xfrm>
              <a:prstGeom prst="round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4617547" y="4374931"/>
                <a:ext cx="19122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300" dirty="0" smtClean="0">
                    <a:solidFill>
                      <a:schemeClr val="bg1"/>
                    </a:solidFill>
                    <a:latin typeface="方正剪纸简体" panose="03000509000000000000" pitchFamily="65" charset="-122"/>
                    <a:ea typeface="方正剪纸简体" panose="03000509000000000000" pitchFamily="65" charset="-122"/>
                  </a:rPr>
                  <a:t>毕业生</a:t>
                </a:r>
                <a:r>
                  <a:rPr lang="en-US" altLang="zh-CN" sz="2400" b="1" spc="300" dirty="0" smtClean="0">
                    <a:solidFill>
                      <a:schemeClr val="bg1"/>
                    </a:solidFill>
                    <a:latin typeface="方正剪纸简体" panose="03000509000000000000" pitchFamily="65" charset="-122"/>
                    <a:ea typeface="方正剪纸简体" panose="03000509000000000000" pitchFamily="65" charset="-122"/>
                  </a:rPr>
                  <a:t>2</a:t>
                </a:r>
                <a:endParaRPr lang="zh-CN" altLang="en-US" sz="2400" b="1" spc="300" dirty="0">
                  <a:solidFill>
                    <a:schemeClr val="bg1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262959" y="1206789"/>
              <a:ext cx="2561199" cy="1346962"/>
              <a:chOff x="5310198" y="1461309"/>
              <a:chExt cx="1349378" cy="715971"/>
            </a:xfrm>
          </p:grpSpPr>
          <p:sp>
            <p:nvSpPr>
              <p:cNvPr id="55" name="Freeform 10"/>
              <p:cNvSpPr>
                <a:spLocks/>
              </p:cNvSpPr>
              <p:nvPr/>
            </p:nvSpPr>
            <p:spPr bwMode="auto">
              <a:xfrm>
                <a:off x="5678498" y="1861364"/>
                <a:ext cx="306388" cy="187327"/>
              </a:xfrm>
              <a:custGeom>
                <a:avLst/>
                <a:gdLst>
                  <a:gd name="T0" fmla="*/ 0 w 193"/>
                  <a:gd name="T1" fmla="*/ 39 h 118"/>
                  <a:gd name="T2" fmla="*/ 193 w 193"/>
                  <a:gd name="T3" fmla="*/ 118 h 118"/>
                  <a:gd name="T4" fmla="*/ 193 w 193"/>
                  <a:gd name="T5" fmla="*/ 80 h 118"/>
                  <a:gd name="T6" fmla="*/ 0 w 193"/>
                  <a:gd name="T7" fmla="*/ 0 h 118"/>
                  <a:gd name="T8" fmla="*/ 0 w 193"/>
                  <a:gd name="T9" fmla="*/ 3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8">
                    <a:moveTo>
                      <a:pt x="0" y="39"/>
                    </a:moveTo>
                    <a:lnTo>
                      <a:pt x="193" y="118"/>
                    </a:lnTo>
                    <a:lnTo>
                      <a:pt x="193" y="8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1"/>
              <p:cNvSpPr>
                <a:spLocks/>
              </p:cNvSpPr>
              <p:nvPr/>
            </p:nvSpPr>
            <p:spPr bwMode="auto">
              <a:xfrm>
                <a:off x="5984887" y="1862952"/>
                <a:ext cx="306388" cy="185740"/>
              </a:xfrm>
              <a:custGeom>
                <a:avLst/>
                <a:gdLst>
                  <a:gd name="T0" fmla="*/ 0 w 193"/>
                  <a:gd name="T1" fmla="*/ 79 h 117"/>
                  <a:gd name="T2" fmla="*/ 0 w 193"/>
                  <a:gd name="T3" fmla="*/ 117 h 117"/>
                  <a:gd name="T4" fmla="*/ 193 w 193"/>
                  <a:gd name="T5" fmla="*/ 38 h 117"/>
                  <a:gd name="T6" fmla="*/ 193 w 193"/>
                  <a:gd name="T7" fmla="*/ 0 h 117"/>
                  <a:gd name="T8" fmla="*/ 0 w 193"/>
                  <a:gd name="T9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7">
                    <a:moveTo>
                      <a:pt x="0" y="79"/>
                    </a:moveTo>
                    <a:lnTo>
                      <a:pt x="0" y="117"/>
                    </a:lnTo>
                    <a:lnTo>
                      <a:pt x="193" y="38"/>
                    </a:lnTo>
                    <a:lnTo>
                      <a:pt x="19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2"/>
              <p:cNvSpPr>
                <a:spLocks/>
              </p:cNvSpPr>
              <p:nvPr/>
            </p:nvSpPr>
            <p:spPr bwMode="auto">
              <a:xfrm>
                <a:off x="5310198" y="1461309"/>
                <a:ext cx="1349377" cy="498481"/>
              </a:xfrm>
              <a:custGeom>
                <a:avLst/>
                <a:gdLst>
                  <a:gd name="T0" fmla="*/ 850 w 850"/>
                  <a:gd name="T1" fmla="*/ 142 h 314"/>
                  <a:gd name="T2" fmla="*/ 425 w 850"/>
                  <a:gd name="T3" fmla="*/ 314 h 314"/>
                  <a:gd name="T4" fmla="*/ 0 w 850"/>
                  <a:gd name="T5" fmla="*/ 142 h 314"/>
                  <a:gd name="T6" fmla="*/ 425 w 850"/>
                  <a:gd name="T7" fmla="*/ 0 h 314"/>
                  <a:gd name="T8" fmla="*/ 850 w 850"/>
                  <a:gd name="T9" fmla="*/ 1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314">
                    <a:moveTo>
                      <a:pt x="850" y="142"/>
                    </a:moveTo>
                    <a:lnTo>
                      <a:pt x="425" y="314"/>
                    </a:lnTo>
                    <a:lnTo>
                      <a:pt x="0" y="142"/>
                    </a:lnTo>
                    <a:lnTo>
                      <a:pt x="425" y="0"/>
                    </a:lnTo>
                    <a:lnTo>
                      <a:pt x="850" y="142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"/>
              <p:cNvSpPr>
                <a:spLocks/>
              </p:cNvSpPr>
              <p:nvPr/>
            </p:nvSpPr>
            <p:spPr bwMode="auto">
              <a:xfrm>
                <a:off x="5310198" y="1686737"/>
                <a:ext cx="674689" cy="304804"/>
              </a:xfrm>
              <a:custGeom>
                <a:avLst/>
                <a:gdLst>
                  <a:gd name="T0" fmla="*/ 425 w 425"/>
                  <a:gd name="T1" fmla="*/ 192 h 192"/>
                  <a:gd name="T2" fmla="*/ 0 w 425"/>
                  <a:gd name="T3" fmla="*/ 17 h 192"/>
                  <a:gd name="T4" fmla="*/ 0 w 425"/>
                  <a:gd name="T5" fmla="*/ 0 h 192"/>
                  <a:gd name="T6" fmla="*/ 425 w 425"/>
                  <a:gd name="T7" fmla="*/ 172 h 192"/>
                  <a:gd name="T8" fmla="*/ 425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425" y="192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425" y="172"/>
                    </a:lnTo>
                    <a:lnTo>
                      <a:pt x="425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auto">
              <a:xfrm>
                <a:off x="5984887" y="1686737"/>
                <a:ext cx="674689" cy="304804"/>
              </a:xfrm>
              <a:custGeom>
                <a:avLst/>
                <a:gdLst>
                  <a:gd name="T0" fmla="*/ 0 w 425"/>
                  <a:gd name="T1" fmla="*/ 192 h 192"/>
                  <a:gd name="T2" fmla="*/ 425 w 425"/>
                  <a:gd name="T3" fmla="*/ 17 h 192"/>
                  <a:gd name="T4" fmla="*/ 425 w 425"/>
                  <a:gd name="T5" fmla="*/ 0 h 192"/>
                  <a:gd name="T6" fmla="*/ 0 w 425"/>
                  <a:gd name="T7" fmla="*/ 172 h 192"/>
                  <a:gd name="T8" fmla="*/ 0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0" y="192"/>
                    </a:moveTo>
                    <a:lnTo>
                      <a:pt x="425" y="17"/>
                    </a:lnTo>
                    <a:lnTo>
                      <a:pt x="425" y="0"/>
                    </a:lnTo>
                    <a:lnTo>
                      <a:pt x="0" y="17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5"/>
              <p:cNvSpPr>
                <a:spLocks/>
              </p:cNvSpPr>
              <p:nvPr/>
            </p:nvSpPr>
            <p:spPr bwMode="auto">
              <a:xfrm>
                <a:off x="6003937" y="1689912"/>
                <a:ext cx="336551" cy="487368"/>
              </a:xfrm>
              <a:custGeom>
                <a:avLst/>
                <a:gdLst>
                  <a:gd name="T0" fmla="*/ 192 w 212"/>
                  <a:gd name="T1" fmla="*/ 307 h 307"/>
                  <a:gd name="T2" fmla="*/ 193 w 212"/>
                  <a:gd name="T3" fmla="*/ 87 h 307"/>
                  <a:gd name="T4" fmla="*/ 0 w 212"/>
                  <a:gd name="T5" fmla="*/ 8 h 307"/>
                  <a:gd name="T6" fmla="*/ 11 w 212"/>
                  <a:gd name="T7" fmla="*/ 0 h 307"/>
                  <a:gd name="T8" fmla="*/ 212 w 212"/>
                  <a:gd name="T9" fmla="*/ 79 h 307"/>
                  <a:gd name="T10" fmla="*/ 212 w 212"/>
                  <a:gd name="T11" fmla="*/ 280 h 307"/>
                  <a:gd name="T12" fmla="*/ 192 w 21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307">
                    <a:moveTo>
                      <a:pt x="192" y="307"/>
                    </a:moveTo>
                    <a:lnTo>
                      <a:pt x="193" y="87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212" y="79"/>
                    </a:lnTo>
                    <a:lnTo>
                      <a:pt x="212" y="280"/>
                    </a:lnTo>
                    <a:lnTo>
                      <a:pt x="192" y="307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17"/>
              <p:cNvSpPr>
                <a:spLocks noChangeArrowheads="1"/>
              </p:cNvSpPr>
              <p:nvPr/>
            </p:nvSpPr>
            <p:spPr bwMode="auto">
              <a:xfrm>
                <a:off x="5948374" y="1658162"/>
                <a:ext cx="74613" cy="47626"/>
              </a:xfrm>
              <a:prstGeom prst="ellipse">
                <a:avLst/>
              </a:pr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4" name="任意多边形 153"/>
          <p:cNvSpPr/>
          <p:nvPr/>
        </p:nvSpPr>
        <p:spPr>
          <a:xfrm>
            <a:off x="3781425" y="1543051"/>
            <a:ext cx="4619625" cy="3600450"/>
          </a:xfrm>
          <a:custGeom>
            <a:avLst/>
            <a:gdLst>
              <a:gd name="connsiteX0" fmla="*/ 561975 w 4619625"/>
              <a:gd name="connsiteY0" fmla="*/ 0 h 3419475"/>
              <a:gd name="connsiteX1" fmla="*/ 1019175 w 4619625"/>
              <a:gd name="connsiteY1" fmla="*/ 895350 h 3419475"/>
              <a:gd name="connsiteX2" fmla="*/ 1619250 w 4619625"/>
              <a:gd name="connsiteY2" fmla="*/ 819150 h 3419475"/>
              <a:gd name="connsiteX3" fmla="*/ 1676400 w 4619625"/>
              <a:gd name="connsiteY3" fmla="*/ 352425 h 3419475"/>
              <a:gd name="connsiteX4" fmla="*/ 1895475 w 4619625"/>
              <a:gd name="connsiteY4" fmla="*/ 247650 h 3419475"/>
              <a:gd name="connsiteX5" fmla="*/ 2095500 w 4619625"/>
              <a:gd name="connsiteY5" fmla="*/ 666750 h 3419475"/>
              <a:gd name="connsiteX6" fmla="*/ 2600325 w 4619625"/>
              <a:gd name="connsiteY6" fmla="*/ 200025 h 3419475"/>
              <a:gd name="connsiteX7" fmla="*/ 2543175 w 4619625"/>
              <a:gd name="connsiteY7" fmla="*/ 685800 h 3419475"/>
              <a:gd name="connsiteX8" fmla="*/ 2714625 w 4619625"/>
              <a:gd name="connsiteY8" fmla="*/ 895350 h 3419475"/>
              <a:gd name="connsiteX9" fmla="*/ 3171825 w 4619625"/>
              <a:gd name="connsiteY9" fmla="*/ 666750 h 3419475"/>
              <a:gd name="connsiteX10" fmla="*/ 2981325 w 4619625"/>
              <a:gd name="connsiteY10" fmla="*/ 1085850 h 3419475"/>
              <a:gd name="connsiteX11" fmla="*/ 3699221 w 4619625"/>
              <a:gd name="connsiteY11" fmla="*/ 1047254 h 3419475"/>
              <a:gd name="connsiteX12" fmla="*/ 4124325 w 4619625"/>
              <a:gd name="connsiteY12" fmla="*/ 714375 h 3419475"/>
              <a:gd name="connsiteX13" fmla="*/ 4130624 w 4619625"/>
              <a:gd name="connsiteY13" fmla="*/ 714860 h 3419475"/>
              <a:gd name="connsiteX14" fmla="*/ 4143375 w 4619625"/>
              <a:gd name="connsiteY14" fmla="*/ 704850 h 3419475"/>
              <a:gd name="connsiteX15" fmla="*/ 4134815 w 4619625"/>
              <a:gd name="connsiteY15" fmla="*/ 715182 h 3419475"/>
              <a:gd name="connsiteX16" fmla="*/ 4371975 w 4619625"/>
              <a:gd name="connsiteY16" fmla="*/ 733425 h 3419475"/>
              <a:gd name="connsiteX17" fmla="*/ 4210050 w 4619625"/>
              <a:gd name="connsiteY17" fmla="*/ 1171575 h 3419475"/>
              <a:gd name="connsiteX18" fmla="*/ 4619625 w 4619625"/>
              <a:gd name="connsiteY18" fmla="*/ 2333625 h 3419475"/>
              <a:gd name="connsiteX19" fmla="*/ 4171950 w 4619625"/>
              <a:gd name="connsiteY19" fmla="*/ 2647950 h 3419475"/>
              <a:gd name="connsiteX20" fmla="*/ 4343400 w 4619625"/>
              <a:gd name="connsiteY20" fmla="*/ 3181350 h 3419475"/>
              <a:gd name="connsiteX21" fmla="*/ 3648075 w 4619625"/>
              <a:gd name="connsiteY21" fmla="*/ 3048000 h 3419475"/>
              <a:gd name="connsiteX22" fmla="*/ 3009900 w 4619625"/>
              <a:gd name="connsiteY22" fmla="*/ 3419475 h 3419475"/>
              <a:gd name="connsiteX23" fmla="*/ 2552700 w 4619625"/>
              <a:gd name="connsiteY23" fmla="*/ 3067050 h 3419475"/>
              <a:gd name="connsiteX24" fmla="*/ 1781175 w 4619625"/>
              <a:gd name="connsiteY24" fmla="*/ 3238500 h 3419475"/>
              <a:gd name="connsiteX25" fmla="*/ 1317808 w 4619625"/>
              <a:gd name="connsiteY25" fmla="*/ 2916980 h 3419475"/>
              <a:gd name="connsiteX26" fmla="*/ 857250 w 4619625"/>
              <a:gd name="connsiteY26" fmla="*/ 3200400 h 3419475"/>
              <a:gd name="connsiteX27" fmla="*/ 914400 w 4619625"/>
              <a:gd name="connsiteY27" fmla="*/ 2895600 h 3419475"/>
              <a:gd name="connsiteX28" fmla="*/ 419100 w 4619625"/>
              <a:gd name="connsiteY28" fmla="*/ 3009900 h 3419475"/>
              <a:gd name="connsiteX29" fmla="*/ 352425 w 4619625"/>
              <a:gd name="connsiteY29" fmla="*/ 2009775 h 3419475"/>
              <a:gd name="connsiteX30" fmla="*/ 0 w 4619625"/>
              <a:gd name="connsiteY30" fmla="*/ 1933575 h 3419475"/>
              <a:gd name="connsiteX31" fmla="*/ 428625 w 4619625"/>
              <a:gd name="connsiteY31" fmla="*/ 1209675 h 3419475"/>
              <a:gd name="connsiteX32" fmla="*/ 133350 w 4619625"/>
              <a:gd name="connsiteY32" fmla="*/ 800100 h 3419475"/>
              <a:gd name="connsiteX0" fmla="*/ 561975 w 4619625"/>
              <a:gd name="connsiteY0" fmla="*/ 0 h 3429000"/>
              <a:gd name="connsiteX1" fmla="*/ 1019175 w 4619625"/>
              <a:gd name="connsiteY1" fmla="*/ 895350 h 3429000"/>
              <a:gd name="connsiteX2" fmla="*/ 1619250 w 4619625"/>
              <a:gd name="connsiteY2" fmla="*/ 819150 h 3429000"/>
              <a:gd name="connsiteX3" fmla="*/ 1676400 w 4619625"/>
              <a:gd name="connsiteY3" fmla="*/ 352425 h 3429000"/>
              <a:gd name="connsiteX4" fmla="*/ 1895475 w 4619625"/>
              <a:gd name="connsiteY4" fmla="*/ 247650 h 3429000"/>
              <a:gd name="connsiteX5" fmla="*/ 2095500 w 4619625"/>
              <a:gd name="connsiteY5" fmla="*/ 666750 h 3429000"/>
              <a:gd name="connsiteX6" fmla="*/ 2600325 w 4619625"/>
              <a:gd name="connsiteY6" fmla="*/ 200025 h 3429000"/>
              <a:gd name="connsiteX7" fmla="*/ 2543175 w 4619625"/>
              <a:gd name="connsiteY7" fmla="*/ 685800 h 3429000"/>
              <a:gd name="connsiteX8" fmla="*/ 2714625 w 4619625"/>
              <a:gd name="connsiteY8" fmla="*/ 895350 h 3429000"/>
              <a:gd name="connsiteX9" fmla="*/ 3171825 w 4619625"/>
              <a:gd name="connsiteY9" fmla="*/ 666750 h 3429000"/>
              <a:gd name="connsiteX10" fmla="*/ 2981325 w 4619625"/>
              <a:gd name="connsiteY10" fmla="*/ 1085850 h 3429000"/>
              <a:gd name="connsiteX11" fmla="*/ 3699221 w 4619625"/>
              <a:gd name="connsiteY11" fmla="*/ 1047254 h 3429000"/>
              <a:gd name="connsiteX12" fmla="*/ 4124325 w 4619625"/>
              <a:gd name="connsiteY12" fmla="*/ 714375 h 3429000"/>
              <a:gd name="connsiteX13" fmla="*/ 4130624 w 4619625"/>
              <a:gd name="connsiteY13" fmla="*/ 714860 h 3429000"/>
              <a:gd name="connsiteX14" fmla="*/ 4143375 w 4619625"/>
              <a:gd name="connsiteY14" fmla="*/ 704850 h 3429000"/>
              <a:gd name="connsiteX15" fmla="*/ 4134815 w 4619625"/>
              <a:gd name="connsiteY15" fmla="*/ 715182 h 3429000"/>
              <a:gd name="connsiteX16" fmla="*/ 4371975 w 4619625"/>
              <a:gd name="connsiteY16" fmla="*/ 733425 h 3429000"/>
              <a:gd name="connsiteX17" fmla="*/ 4210050 w 4619625"/>
              <a:gd name="connsiteY17" fmla="*/ 1171575 h 3429000"/>
              <a:gd name="connsiteX18" fmla="*/ 4619625 w 4619625"/>
              <a:gd name="connsiteY18" fmla="*/ 2333625 h 3429000"/>
              <a:gd name="connsiteX19" fmla="*/ 4171950 w 4619625"/>
              <a:gd name="connsiteY19" fmla="*/ 2647950 h 3429000"/>
              <a:gd name="connsiteX20" fmla="*/ 4343400 w 4619625"/>
              <a:gd name="connsiteY20" fmla="*/ 3181350 h 3429000"/>
              <a:gd name="connsiteX21" fmla="*/ 3648075 w 4619625"/>
              <a:gd name="connsiteY21" fmla="*/ 3048000 h 3429000"/>
              <a:gd name="connsiteX22" fmla="*/ 3009900 w 4619625"/>
              <a:gd name="connsiteY22" fmla="*/ 3419475 h 3429000"/>
              <a:gd name="connsiteX23" fmla="*/ 2552700 w 4619625"/>
              <a:gd name="connsiteY23" fmla="*/ 3067050 h 3429000"/>
              <a:gd name="connsiteX24" fmla="*/ 1781175 w 4619625"/>
              <a:gd name="connsiteY24" fmla="*/ 3238500 h 3429000"/>
              <a:gd name="connsiteX25" fmla="*/ 1317808 w 4619625"/>
              <a:gd name="connsiteY25" fmla="*/ 2916980 h 3429000"/>
              <a:gd name="connsiteX26" fmla="*/ 857250 w 4619625"/>
              <a:gd name="connsiteY26" fmla="*/ 3200400 h 3429000"/>
              <a:gd name="connsiteX27" fmla="*/ 914400 w 4619625"/>
              <a:gd name="connsiteY27" fmla="*/ 2895600 h 3429000"/>
              <a:gd name="connsiteX28" fmla="*/ 38100 w 4619625"/>
              <a:gd name="connsiteY28" fmla="*/ 3429000 h 3429000"/>
              <a:gd name="connsiteX29" fmla="*/ 352425 w 4619625"/>
              <a:gd name="connsiteY29" fmla="*/ 2009775 h 3429000"/>
              <a:gd name="connsiteX30" fmla="*/ 0 w 4619625"/>
              <a:gd name="connsiteY30" fmla="*/ 1933575 h 3429000"/>
              <a:gd name="connsiteX31" fmla="*/ 428625 w 4619625"/>
              <a:gd name="connsiteY31" fmla="*/ 1209675 h 3429000"/>
              <a:gd name="connsiteX32" fmla="*/ 133350 w 4619625"/>
              <a:gd name="connsiteY32" fmla="*/ 800100 h 3429000"/>
              <a:gd name="connsiteX33" fmla="*/ 561975 w 4619625"/>
              <a:gd name="connsiteY33" fmla="*/ 0 h 3429000"/>
              <a:gd name="connsiteX0" fmla="*/ 561975 w 4619625"/>
              <a:gd name="connsiteY0" fmla="*/ 0 h 3429000"/>
              <a:gd name="connsiteX1" fmla="*/ 1019175 w 4619625"/>
              <a:gd name="connsiteY1" fmla="*/ 895350 h 3429000"/>
              <a:gd name="connsiteX2" fmla="*/ 1619250 w 4619625"/>
              <a:gd name="connsiteY2" fmla="*/ 819150 h 3429000"/>
              <a:gd name="connsiteX3" fmla="*/ 1676400 w 4619625"/>
              <a:gd name="connsiteY3" fmla="*/ 352425 h 3429000"/>
              <a:gd name="connsiteX4" fmla="*/ 1895475 w 4619625"/>
              <a:gd name="connsiteY4" fmla="*/ 247650 h 3429000"/>
              <a:gd name="connsiteX5" fmla="*/ 2095500 w 4619625"/>
              <a:gd name="connsiteY5" fmla="*/ 666750 h 3429000"/>
              <a:gd name="connsiteX6" fmla="*/ 2600325 w 4619625"/>
              <a:gd name="connsiteY6" fmla="*/ 200025 h 3429000"/>
              <a:gd name="connsiteX7" fmla="*/ 2543175 w 4619625"/>
              <a:gd name="connsiteY7" fmla="*/ 685800 h 3429000"/>
              <a:gd name="connsiteX8" fmla="*/ 2714625 w 4619625"/>
              <a:gd name="connsiteY8" fmla="*/ 895350 h 3429000"/>
              <a:gd name="connsiteX9" fmla="*/ 3171825 w 4619625"/>
              <a:gd name="connsiteY9" fmla="*/ 666750 h 3429000"/>
              <a:gd name="connsiteX10" fmla="*/ 2981325 w 4619625"/>
              <a:gd name="connsiteY10" fmla="*/ 1085850 h 3429000"/>
              <a:gd name="connsiteX11" fmla="*/ 3699221 w 4619625"/>
              <a:gd name="connsiteY11" fmla="*/ 1047254 h 3429000"/>
              <a:gd name="connsiteX12" fmla="*/ 4124325 w 4619625"/>
              <a:gd name="connsiteY12" fmla="*/ 714375 h 3429000"/>
              <a:gd name="connsiteX13" fmla="*/ 4130624 w 4619625"/>
              <a:gd name="connsiteY13" fmla="*/ 714860 h 3429000"/>
              <a:gd name="connsiteX14" fmla="*/ 4143375 w 4619625"/>
              <a:gd name="connsiteY14" fmla="*/ 704850 h 3429000"/>
              <a:gd name="connsiteX15" fmla="*/ 4134815 w 4619625"/>
              <a:gd name="connsiteY15" fmla="*/ 715182 h 3429000"/>
              <a:gd name="connsiteX16" fmla="*/ 4371975 w 4619625"/>
              <a:gd name="connsiteY16" fmla="*/ 733425 h 3429000"/>
              <a:gd name="connsiteX17" fmla="*/ 4210050 w 4619625"/>
              <a:gd name="connsiteY17" fmla="*/ 1171575 h 3429000"/>
              <a:gd name="connsiteX18" fmla="*/ 4619625 w 4619625"/>
              <a:gd name="connsiteY18" fmla="*/ 2333625 h 3429000"/>
              <a:gd name="connsiteX19" fmla="*/ 4171950 w 4619625"/>
              <a:gd name="connsiteY19" fmla="*/ 2647950 h 3429000"/>
              <a:gd name="connsiteX20" fmla="*/ 4343400 w 4619625"/>
              <a:gd name="connsiteY20" fmla="*/ 3181350 h 3429000"/>
              <a:gd name="connsiteX21" fmla="*/ 3648075 w 4619625"/>
              <a:gd name="connsiteY21" fmla="*/ 3048000 h 3429000"/>
              <a:gd name="connsiteX22" fmla="*/ 3009900 w 4619625"/>
              <a:gd name="connsiteY22" fmla="*/ 3419475 h 3429000"/>
              <a:gd name="connsiteX23" fmla="*/ 2552700 w 4619625"/>
              <a:gd name="connsiteY23" fmla="*/ 3067050 h 3429000"/>
              <a:gd name="connsiteX24" fmla="*/ 1781175 w 4619625"/>
              <a:gd name="connsiteY24" fmla="*/ 3238500 h 3429000"/>
              <a:gd name="connsiteX25" fmla="*/ 1317808 w 4619625"/>
              <a:gd name="connsiteY25" fmla="*/ 2916980 h 3429000"/>
              <a:gd name="connsiteX26" fmla="*/ 790575 w 4619625"/>
              <a:gd name="connsiteY26" fmla="*/ 3419475 h 3429000"/>
              <a:gd name="connsiteX27" fmla="*/ 914400 w 4619625"/>
              <a:gd name="connsiteY27" fmla="*/ 2895600 h 3429000"/>
              <a:gd name="connsiteX28" fmla="*/ 38100 w 4619625"/>
              <a:gd name="connsiteY28" fmla="*/ 3429000 h 3429000"/>
              <a:gd name="connsiteX29" fmla="*/ 352425 w 4619625"/>
              <a:gd name="connsiteY29" fmla="*/ 2009775 h 3429000"/>
              <a:gd name="connsiteX30" fmla="*/ 0 w 4619625"/>
              <a:gd name="connsiteY30" fmla="*/ 1933575 h 3429000"/>
              <a:gd name="connsiteX31" fmla="*/ 428625 w 4619625"/>
              <a:gd name="connsiteY31" fmla="*/ 1209675 h 3429000"/>
              <a:gd name="connsiteX32" fmla="*/ 133350 w 4619625"/>
              <a:gd name="connsiteY32" fmla="*/ 800100 h 3429000"/>
              <a:gd name="connsiteX33" fmla="*/ 561975 w 4619625"/>
              <a:gd name="connsiteY33" fmla="*/ 0 h 3429000"/>
              <a:gd name="connsiteX0" fmla="*/ 561975 w 4619625"/>
              <a:gd name="connsiteY0" fmla="*/ 0 h 3600450"/>
              <a:gd name="connsiteX1" fmla="*/ 1019175 w 4619625"/>
              <a:gd name="connsiteY1" fmla="*/ 895350 h 3600450"/>
              <a:gd name="connsiteX2" fmla="*/ 1619250 w 4619625"/>
              <a:gd name="connsiteY2" fmla="*/ 819150 h 3600450"/>
              <a:gd name="connsiteX3" fmla="*/ 1676400 w 4619625"/>
              <a:gd name="connsiteY3" fmla="*/ 352425 h 3600450"/>
              <a:gd name="connsiteX4" fmla="*/ 1895475 w 4619625"/>
              <a:gd name="connsiteY4" fmla="*/ 247650 h 3600450"/>
              <a:gd name="connsiteX5" fmla="*/ 2095500 w 4619625"/>
              <a:gd name="connsiteY5" fmla="*/ 666750 h 3600450"/>
              <a:gd name="connsiteX6" fmla="*/ 2600325 w 4619625"/>
              <a:gd name="connsiteY6" fmla="*/ 200025 h 3600450"/>
              <a:gd name="connsiteX7" fmla="*/ 2543175 w 4619625"/>
              <a:gd name="connsiteY7" fmla="*/ 685800 h 3600450"/>
              <a:gd name="connsiteX8" fmla="*/ 2714625 w 4619625"/>
              <a:gd name="connsiteY8" fmla="*/ 895350 h 3600450"/>
              <a:gd name="connsiteX9" fmla="*/ 3171825 w 4619625"/>
              <a:gd name="connsiteY9" fmla="*/ 666750 h 3600450"/>
              <a:gd name="connsiteX10" fmla="*/ 2981325 w 4619625"/>
              <a:gd name="connsiteY10" fmla="*/ 1085850 h 3600450"/>
              <a:gd name="connsiteX11" fmla="*/ 3699221 w 4619625"/>
              <a:gd name="connsiteY11" fmla="*/ 1047254 h 3600450"/>
              <a:gd name="connsiteX12" fmla="*/ 4124325 w 4619625"/>
              <a:gd name="connsiteY12" fmla="*/ 714375 h 3600450"/>
              <a:gd name="connsiteX13" fmla="*/ 4130624 w 4619625"/>
              <a:gd name="connsiteY13" fmla="*/ 714860 h 3600450"/>
              <a:gd name="connsiteX14" fmla="*/ 4143375 w 4619625"/>
              <a:gd name="connsiteY14" fmla="*/ 704850 h 3600450"/>
              <a:gd name="connsiteX15" fmla="*/ 4134815 w 4619625"/>
              <a:gd name="connsiteY15" fmla="*/ 715182 h 3600450"/>
              <a:gd name="connsiteX16" fmla="*/ 4371975 w 4619625"/>
              <a:gd name="connsiteY16" fmla="*/ 733425 h 3600450"/>
              <a:gd name="connsiteX17" fmla="*/ 4210050 w 4619625"/>
              <a:gd name="connsiteY17" fmla="*/ 1171575 h 3600450"/>
              <a:gd name="connsiteX18" fmla="*/ 4619625 w 4619625"/>
              <a:gd name="connsiteY18" fmla="*/ 2333625 h 3600450"/>
              <a:gd name="connsiteX19" fmla="*/ 4171950 w 4619625"/>
              <a:gd name="connsiteY19" fmla="*/ 2647950 h 3600450"/>
              <a:gd name="connsiteX20" fmla="*/ 4343400 w 4619625"/>
              <a:gd name="connsiteY20" fmla="*/ 3181350 h 3600450"/>
              <a:gd name="connsiteX21" fmla="*/ 3648075 w 4619625"/>
              <a:gd name="connsiteY21" fmla="*/ 3048000 h 3600450"/>
              <a:gd name="connsiteX22" fmla="*/ 3009900 w 4619625"/>
              <a:gd name="connsiteY22" fmla="*/ 3419475 h 3600450"/>
              <a:gd name="connsiteX23" fmla="*/ 2552700 w 4619625"/>
              <a:gd name="connsiteY23" fmla="*/ 3067050 h 3600450"/>
              <a:gd name="connsiteX24" fmla="*/ 1743075 w 4619625"/>
              <a:gd name="connsiteY24" fmla="*/ 3600450 h 3600450"/>
              <a:gd name="connsiteX25" fmla="*/ 1317808 w 4619625"/>
              <a:gd name="connsiteY25" fmla="*/ 2916980 h 3600450"/>
              <a:gd name="connsiteX26" fmla="*/ 790575 w 4619625"/>
              <a:gd name="connsiteY26" fmla="*/ 3419475 h 3600450"/>
              <a:gd name="connsiteX27" fmla="*/ 914400 w 4619625"/>
              <a:gd name="connsiteY27" fmla="*/ 2895600 h 3600450"/>
              <a:gd name="connsiteX28" fmla="*/ 38100 w 4619625"/>
              <a:gd name="connsiteY28" fmla="*/ 3429000 h 3600450"/>
              <a:gd name="connsiteX29" fmla="*/ 352425 w 4619625"/>
              <a:gd name="connsiteY29" fmla="*/ 2009775 h 3600450"/>
              <a:gd name="connsiteX30" fmla="*/ 0 w 4619625"/>
              <a:gd name="connsiteY30" fmla="*/ 1933575 h 3600450"/>
              <a:gd name="connsiteX31" fmla="*/ 428625 w 4619625"/>
              <a:gd name="connsiteY31" fmla="*/ 1209675 h 3600450"/>
              <a:gd name="connsiteX32" fmla="*/ 133350 w 4619625"/>
              <a:gd name="connsiteY32" fmla="*/ 800100 h 3600450"/>
              <a:gd name="connsiteX33" fmla="*/ 561975 w 4619625"/>
              <a:gd name="connsiteY33" fmla="*/ 0 h 3600450"/>
              <a:gd name="connsiteX0" fmla="*/ 561975 w 4619625"/>
              <a:gd name="connsiteY0" fmla="*/ 0 h 3600450"/>
              <a:gd name="connsiteX1" fmla="*/ 1019175 w 4619625"/>
              <a:gd name="connsiteY1" fmla="*/ 895350 h 3600450"/>
              <a:gd name="connsiteX2" fmla="*/ 1619250 w 4619625"/>
              <a:gd name="connsiteY2" fmla="*/ 819150 h 3600450"/>
              <a:gd name="connsiteX3" fmla="*/ 1676400 w 4619625"/>
              <a:gd name="connsiteY3" fmla="*/ 352425 h 3600450"/>
              <a:gd name="connsiteX4" fmla="*/ 1895475 w 4619625"/>
              <a:gd name="connsiteY4" fmla="*/ 247650 h 3600450"/>
              <a:gd name="connsiteX5" fmla="*/ 2095500 w 4619625"/>
              <a:gd name="connsiteY5" fmla="*/ 666750 h 3600450"/>
              <a:gd name="connsiteX6" fmla="*/ 2600325 w 4619625"/>
              <a:gd name="connsiteY6" fmla="*/ 200025 h 3600450"/>
              <a:gd name="connsiteX7" fmla="*/ 2543175 w 4619625"/>
              <a:gd name="connsiteY7" fmla="*/ 685800 h 3600450"/>
              <a:gd name="connsiteX8" fmla="*/ 2714625 w 4619625"/>
              <a:gd name="connsiteY8" fmla="*/ 895350 h 3600450"/>
              <a:gd name="connsiteX9" fmla="*/ 3171825 w 4619625"/>
              <a:gd name="connsiteY9" fmla="*/ 666750 h 3600450"/>
              <a:gd name="connsiteX10" fmla="*/ 2981325 w 4619625"/>
              <a:gd name="connsiteY10" fmla="*/ 1085850 h 3600450"/>
              <a:gd name="connsiteX11" fmla="*/ 3699221 w 4619625"/>
              <a:gd name="connsiteY11" fmla="*/ 1047254 h 3600450"/>
              <a:gd name="connsiteX12" fmla="*/ 4124325 w 4619625"/>
              <a:gd name="connsiteY12" fmla="*/ 714375 h 3600450"/>
              <a:gd name="connsiteX13" fmla="*/ 4130624 w 4619625"/>
              <a:gd name="connsiteY13" fmla="*/ 714860 h 3600450"/>
              <a:gd name="connsiteX14" fmla="*/ 4143375 w 4619625"/>
              <a:gd name="connsiteY14" fmla="*/ 704850 h 3600450"/>
              <a:gd name="connsiteX15" fmla="*/ 4134815 w 4619625"/>
              <a:gd name="connsiteY15" fmla="*/ 715182 h 3600450"/>
              <a:gd name="connsiteX16" fmla="*/ 4371975 w 4619625"/>
              <a:gd name="connsiteY16" fmla="*/ 733425 h 3600450"/>
              <a:gd name="connsiteX17" fmla="*/ 4210050 w 4619625"/>
              <a:gd name="connsiteY17" fmla="*/ 1171575 h 3600450"/>
              <a:gd name="connsiteX18" fmla="*/ 4619625 w 4619625"/>
              <a:gd name="connsiteY18" fmla="*/ 2333625 h 3600450"/>
              <a:gd name="connsiteX19" fmla="*/ 4171950 w 4619625"/>
              <a:gd name="connsiteY19" fmla="*/ 2647950 h 3600450"/>
              <a:gd name="connsiteX20" fmla="*/ 4343400 w 4619625"/>
              <a:gd name="connsiteY20" fmla="*/ 3181350 h 3600450"/>
              <a:gd name="connsiteX21" fmla="*/ 3648075 w 4619625"/>
              <a:gd name="connsiteY21" fmla="*/ 3048000 h 3600450"/>
              <a:gd name="connsiteX22" fmla="*/ 3114675 w 4619625"/>
              <a:gd name="connsiteY22" fmla="*/ 3581400 h 3600450"/>
              <a:gd name="connsiteX23" fmla="*/ 2552700 w 4619625"/>
              <a:gd name="connsiteY23" fmla="*/ 3067050 h 3600450"/>
              <a:gd name="connsiteX24" fmla="*/ 1743075 w 4619625"/>
              <a:gd name="connsiteY24" fmla="*/ 3600450 h 3600450"/>
              <a:gd name="connsiteX25" fmla="*/ 1317808 w 4619625"/>
              <a:gd name="connsiteY25" fmla="*/ 2916980 h 3600450"/>
              <a:gd name="connsiteX26" fmla="*/ 790575 w 4619625"/>
              <a:gd name="connsiteY26" fmla="*/ 3419475 h 3600450"/>
              <a:gd name="connsiteX27" fmla="*/ 914400 w 4619625"/>
              <a:gd name="connsiteY27" fmla="*/ 2895600 h 3600450"/>
              <a:gd name="connsiteX28" fmla="*/ 38100 w 4619625"/>
              <a:gd name="connsiteY28" fmla="*/ 3429000 h 3600450"/>
              <a:gd name="connsiteX29" fmla="*/ 352425 w 4619625"/>
              <a:gd name="connsiteY29" fmla="*/ 2009775 h 3600450"/>
              <a:gd name="connsiteX30" fmla="*/ 0 w 4619625"/>
              <a:gd name="connsiteY30" fmla="*/ 1933575 h 3600450"/>
              <a:gd name="connsiteX31" fmla="*/ 428625 w 4619625"/>
              <a:gd name="connsiteY31" fmla="*/ 1209675 h 3600450"/>
              <a:gd name="connsiteX32" fmla="*/ 133350 w 4619625"/>
              <a:gd name="connsiteY32" fmla="*/ 800100 h 3600450"/>
              <a:gd name="connsiteX33" fmla="*/ 561975 w 4619625"/>
              <a:gd name="connsiteY33" fmla="*/ 0 h 3600450"/>
              <a:gd name="connsiteX0" fmla="*/ 561975 w 4619625"/>
              <a:gd name="connsiteY0" fmla="*/ 0 h 3600450"/>
              <a:gd name="connsiteX1" fmla="*/ 1019175 w 4619625"/>
              <a:gd name="connsiteY1" fmla="*/ 895350 h 3600450"/>
              <a:gd name="connsiteX2" fmla="*/ 1619250 w 4619625"/>
              <a:gd name="connsiteY2" fmla="*/ 819150 h 3600450"/>
              <a:gd name="connsiteX3" fmla="*/ 1676400 w 4619625"/>
              <a:gd name="connsiteY3" fmla="*/ 352425 h 3600450"/>
              <a:gd name="connsiteX4" fmla="*/ 1895475 w 4619625"/>
              <a:gd name="connsiteY4" fmla="*/ 247650 h 3600450"/>
              <a:gd name="connsiteX5" fmla="*/ 2095500 w 4619625"/>
              <a:gd name="connsiteY5" fmla="*/ 666750 h 3600450"/>
              <a:gd name="connsiteX6" fmla="*/ 2600325 w 4619625"/>
              <a:gd name="connsiteY6" fmla="*/ 200025 h 3600450"/>
              <a:gd name="connsiteX7" fmla="*/ 2543175 w 4619625"/>
              <a:gd name="connsiteY7" fmla="*/ 685800 h 3600450"/>
              <a:gd name="connsiteX8" fmla="*/ 2714625 w 4619625"/>
              <a:gd name="connsiteY8" fmla="*/ 895350 h 3600450"/>
              <a:gd name="connsiteX9" fmla="*/ 3171825 w 4619625"/>
              <a:gd name="connsiteY9" fmla="*/ 666750 h 3600450"/>
              <a:gd name="connsiteX10" fmla="*/ 2981325 w 4619625"/>
              <a:gd name="connsiteY10" fmla="*/ 1085850 h 3600450"/>
              <a:gd name="connsiteX11" fmla="*/ 3699221 w 4619625"/>
              <a:gd name="connsiteY11" fmla="*/ 1047254 h 3600450"/>
              <a:gd name="connsiteX12" fmla="*/ 4124325 w 4619625"/>
              <a:gd name="connsiteY12" fmla="*/ 714375 h 3600450"/>
              <a:gd name="connsiteX13" fmla="*/ 4130624 w 4619625"/>
              <a:gd name="connsiteY13" fmla="*/ 714860 h 3600450"/>
              <a:gd name="connsiteX14" fmla="*/ 4143375 w 4619625"/>
              <a:gd name="connsiteY14" fmla="*/ 704850 h 3600450"/>
              <a:gd name="connsiteX15" fmla="*/ 4134815 w 4619625"/>
              <a:gd name="connsiteY15" fmla="*/ 715182 h 3600450"/>
              <a:gd name="connsiteX16" fmla="*/ 4371975 w 4619625"/>
              <a:gd name="connsiteY16" fmla="*/ 733425 h 3600450"/>
              <a:gd name="connsiteX17" fmla="*/ 4210050 w 4619625"/>
              <a:gd name="connsiteY17" fmla="*/ 1171575 h 3600450"/>
              <a:gd name="connsiteX18" fmla="*/ 4619625 w 4619625"/>
              <a:gd name="connsiteY18" fmla="*/ 2333625 h 3600450"/>
              <a:gd name="connsiteX19" fmla="*/ 4171950 w 4619625"/>
              <a:gd name="connsiteY19" fmla="*/ 2647950 h 3600450"/>
              <a:gd name="connsiteX20" fmla="*/ 4343400 w 4619625"/>
              <a:gd name="connsiteY20" fmla="*/ 3181350 h 3600450"/>
              <a:gd name="connsiteX21" fmla="*/ 3648075 w 4619625"/>
              <a:gd name="connsiteY21" fmla="*/ 3048000 h 3600450"/>
              <a:gd name="connsiteX22" fmla="*/ 3114675 w 4619625"/>
              <a:gd name="connsiteY22" fmla="*/ 3581400 h 3600450"/>
              <a:gd name="connsiteX23" fmla="*/ 2552700 w 4619625"/>
              <a:gd name="connsiteY23" fmla="*/ 3067050 h 3600450"/>
              <a:gd name="connsiteX24" fmla="*/ 1743075 w 4619625"/>
              <a:gd name="connsiteY24" fmla="*/ 3600450 h 3600450"/>
              <a:gd name="connsiteX25" fmla="*/ 1317808 w 4619625"/>
              <a:gd name="connsiteY25" fmla="*/ 2916980 h 3600450"/>
              <a:gd name="connsiteX26" fmla="*/ 790575 w 4619625"/>
              <a:gd name="connsiteY26" fmla="*/ 3419475 h 3600450"/>
              <a:gd name="connsiteX27" fmla="*/ 914400 w 4619625"/>
              <a:gd name="connsiteY27" fmla="*/ 2895600 h 3600450"/>
              <a:gd name="connsiteX28" fmla="*/ 38100 w 4619625"/>
              <a:gd name="connsiteY28" fmla="*/ 3429000 h 3600450"/>
              <a:gd name="connsiteX29" fmla="*/ 352425 w 4619625"/>
              <a:gd name="connsiteY29" fmla="*/ 2009775 h 3600450"/>
              <a:gd name="connsiteX30" fmla="*/ 0 w 4619625"/>
              <a:gd name="connsiteY30" fmla="*/ 1933575 h 3600450"/>
              <a:gd name="connsiteX31" fmla="*/ 304800 w 4619625"/>
              <a:gd name="connsiteY31" fmla="*/ 1228725 h 3600450"/>
              <a:gd name="connsiteX32" fmla="*/ 133350 w 4619625"/>
              <a:gd name="connsiteY32" fmla="*/ 800100 h 3600450"/>
              <a:gd name="connsiteX33" fmla="*/ 561975 w 4619625"/>
              <a:gd name="connsiteY33" fmla="*/ 0 h 360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4619625" h="3600450">
                <a:moveTo>
                  <a:pt x="561975" y="0"/>
                </a:moveTo>
                <a:lnTo>
                  <a:pt x="1019175" y="895350"/>
                </a:lnTo>
                <a:lnTo>
                  <a:pt x="1619250" y="819150"/>
                </a:lnTo>
                <a:lnTo>
                  <a:pt x="1676400" y="352425"/>
                </a:lnTo>
                <a:lnTo>
                  <a:pt x="1895475" y="247650"/>
                </a:lnTo>
                <a:lnTo>
                  <a:pt x="2095500" y="666750"/>
                </a:lnTo>
                <a:lnTo>
                  <a:pt x="2600325" y="200025"/>
                </a:lnTo>
                <a:lnTo>
                  <a:pt x="2543175" y="685800"/>
                </a:lnTo>
                <a:lnTo>
                  <a:pt x="2714625" y="895350"/>
                </a:lnTo>
                <a:lnTo>
                  <a:pt x="3171825" y="666750"/>
                </a:lnTo>
                <a:lnTo>
                  <a:pt x="2981325" y="1085850"/>
                </a:lnTo>
                <a:lnTo>
                  <a:pt x="3699221" y="1047254"/>
                </a:lnTo>
                <a:lnTo>
                  <a:pt x="4124325" y="714375"/>
                </a:lnTo>
                <a:lnTo>
                  <a:pt x="4130624" y="714860"/>
                </a:lnTo>
                <a:lnTo>
                  <a:pt x="4143375" y="704850"/>
                </a:lnTo>
                <a:lnTo>
                  <a:pt x="4134815" y="715182"/>
                </a:lnTo>
                <a:lnTo>
                  <a:pt x="4371975" y="733425"/>
                </a:lnTo>
                <a:lnTo>
                  <a:pt x="4210050" y="1171575"/>
                </a:lnTo>
                <a:lnTo>
                  <a:pt x="4619625" y="2333625"/>
                </a:lnTo>
                <a:lnTo>
                  <a:pt x="4171950" y="2647950"/>
                </a:lnTo>
                <a:lnTo>
                  <a:pt x="4343400" y="3181350"/>
                </a:lnTo>
                <a:lnTo>
                  <a:pt x="3648075" y="3048000"/>
                </a:lnTo>
                <a:lnTo>
                  <a:pt x="3114675" y="3581400"/>
                </a:lnTo>
                <a:lnTo>
                  <a:pt x="2552700" y="3067050"/>
                </a:lnTo>
                <a:lnTo>
                  <a:pt x="1743075" y="3600450"/>
                </a:lnTo>
                <a:lnTo>
                  <a:pt x="1317808" y="2916980"/>
                </a:lnTo>
                <a:lnTo>
                  <a:pt x="790575" y="3419475"/>
                </a:lnTo>
                <a:lnTo>
                  <a:pt x="914400" y="2895600"/>
                </a:lnTo>
                <a:lnTo>
                  <a:pt x="38100" y="3429000"/>
                </a:lnTo>
                <a:lnTo>
                  <a:pt x="352425" y="2009775"/>
                </a:lnTo>
                <a:lnTo>
                  <a:pt x="0" y="1933575"/>
                </a:lnTo>
                <a:lnTo>
                  <a:pt x="304800" y="1228725"/>
                </a:lnTo>
                <a:lnTo>
                  <a:pt x="133350" y="800100"/>
                </a:lnTo>
                <a:lnTo>
                  <a:pt x="561975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FCC800"/>
                </a:gs>
                <a:gs pos="100000">
                  <a:srgbClr val="EA500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5" name="直接连接符 154"/>
          <p:cNvCxnSpPr>
            <a:endCxn id="1027" idx="0"/>
          </p:cNvCxnSpPr>
          <p:nvPr/>
        </p:nvCxnSpPr>
        <p:spPr>
          <a:xfrm flipV="1">
            <a:off x="-96694" y="1509486"/>
            <a:ext cx="6201735" cy="0"/>
          </a:xfrm>
          <a:prstGeom prst="line">
            <a:avLst/>
          </a:prstGeom>
          <a:ln w="28575">
            <a:solidFill>
              <a:srgbClr val="F2B8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任意多边形 1026"/>
          <p:cNvSpPr/>
          <p:nvPr/>
        </p:nvSpPr>
        <p:spPr>
          <a:xfrm>
            <a:off x="6105041" y="1509486"/>
            <a:ext cx="0" cy="508000"/>
          </a:xfrm>
          <a:custGeom>
            <a:avLst/>
            <a:gdLst>
              <a:gd name="connsiteX0" fmla="*/ 0 w 0"/>
              <a:gd name="connsiteY0" fmla="*/ 0 h 508000"/>
              <a:gd name="connsiteX1" fmla="*/ 0 w 0"/>
              <a:gd name="connsiteY1" fmla="*/ 50800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08000">
                <a:moveTo>
                  <a:pt x="0" y="0"/>
                </a:moveTo>
                <a:lnTo>
                  <a:pt x="0" y="508000"/>
                </a:lnTo>
              </a:path>
            </a:pathLst>
          </a:custGeom>
          <a:noFill/>
          <a:ln w="28575">
            <a:solidFill>
              <a:srgbClr val="FCC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9" name="组合 158"/>
          <p:cNvGrpSpPr/>
          <p:nvPr/>
        </p:nvGrpSpPr>
        <p:grpSpPr>
          <a:xfrm>
            <a:off x="1020721" y="1605630"/>
            <a:ext cx="2824379" cy="3632403"/>
            <a:chOff x="1020721" y="1215451"/>
            <a:chExt cx="2824379" cy="3632403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020721" y="1531957"/>
              <a:ext cx="2824379" cy="3315897"/>
              <a:chOff x="865444" y="1531957"/>
              <a:chExt cx="2824379" cy="3315897"/>
            </a:xfrm>
          </p:grpSpPr>
          <p:pic>
            <p:nvPicPr>
              <p:cNvPr id="169" name="图片 168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65444" y="1531957"/>
                <a:ext cx="2824379" cy="2809248"/>
              </a:xfrm>
              <a:prstGeom prst="rect">
                <a:avLst/>
              </a:prstGeom>
            </p:spPr>
          </p:pic>
          <p:grpSp>
            <p:nvGrpSpPr>
              <p:cNvPr id="170" name="组合 169"/>
              <p:cNvGrpSpPr/>
              <p:nvPr/>
            </p:nvGrpSpPr>
            <p:grpSpPr>
              <a:xfrm>
                <a:off x="1320854" y="4314364"/>
                <a:ext cx="1963501" cy="533490"/>
                <a:chOff x="1320854" y="4314364"/>
                <a:chExt cx="1963501" cy="533490"/>
              </a:xfrm>
            </p:grpSpPr>
            <p:sp>
              <p:nvSpPr>
                <p:cNvPr id="171" name="圆角矩形 170"/>
                <p:cNvSpPr/>
                <p:nvPr/>
              </p:nvSpPr>
              <p:spPr>
                <a:xfrm>
                  <a:off x="1320854" y="4314364"/>
                  <a:ext cx="1913558" cy="533490"/>
                </a:xfrm>
                <a:prstGeom prst="roundRect">
                  <a:avLst/>
                </a:prstGeom>
                <a:solidFill>
                  <a:srgbClr val="7F6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文本框 171"/>
                <p:cNvSpPr txBox="1"/>
                <p:nvPr/>
              </p:nvSpPr>
              <p:spPr>
                <a:xfrm>
                  <a:off x="1529249" y="4374930"/>
                  <a:ext cx="175510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spc="300" dirty="0" smtClean="0">
                      <a:solidFill>
                        <a:schemeClr val="bg1"/>
                      </a:solidFill>
                      <a:latin typeface="方正剪纸简体" panose="03000509000000000000" pitchFamily="65" charset="-122"/>
                      <a:ea typeface="方正剪纸简体" panose="03000509000000000000" pitchFamily="65" charset="-122"/>
                    </a:rPr>
                    <a:t>毕业生</a:t>
                  </a:r>
                  <a:r>
                    <a:rPr lang="en-US" altLang="zh-CN" sz="2400" b="1" spc="300" dirty="0" smtClean="0">
                      <a:solidFill>
                        <a:schemeClr val="bg1"/>
                      </a:solidFill>
                      <a:latin typeface="方正剪纸简体" panose="03000509000000000000" pitchFamily="65" charset="-122"/>
                      <a:ea typeface="方正剪纸简体" panose="03000509000000000000" pitchFamily="65" charset="-122"/>
                    </a:rPr>
                    <a:t>1</a:t>
                  </a:r>
                  <a:endParaRPr lang="zh-CN" altLang="en-US" sz="2400" b="1" spc="300" dirty="0">
                    <a:solidFill>
                      <a:schemeClr val="bg1"/>
                    </a:solidFill>
                    <a:latin typeface="方正剪纸简体" panose="03000509000000000000" pitchFamily="65" charset="-122"/>
                    <a:ea typeface="方正剪纸简体" panose="03000509000000000000" pitchFamily="65" charset="-122"/>
                  </a:endParaRPr>
                </a:p>
              </p:txBody>
            </p:sp>
          </p:grpSp>
        </p:grpSp>
        <p:grpSp>
          <p:nvGrpSpPr>
            <p:cNvPr id="161" name="组合 160"/>
            <p:cNvGrpSpPr/>
            <p:nvPr/>
          </p:nvGrpSpPr>
          <p:grpSpPr>
            <a:xfrm>
              <a:off x="1143624" y="1215451"/>
              <a:ext cx="2561199" cy="1346962"/>
              <a:chOff x="5310198" y="1461309"/>
              <a:chExt cx="1349378" cy="715971"/>
            </a:xfrm>
          </p:grpSpPr>
          <p:sp>
            <p:nvSpPr>
              <p:cNvPr id="162" name="Freeform 10"/>
              <p:cNvSpPr>
                <a:spLocks/>
              </p:cNvSpPr>
              <p:nvPr/>
            </p:nvSpPr>
            <p:spPr bwMode="auto">
              <a:xfrm>
                <a:off x="5678498" y="1861364"/>
                <a:ext cx="306388" cy="187327"/>
              </a:xfrm>
              <a:custGeom>
                <a:avLst/>
                <a:gdLst>
                  <a:gd name="T0" fmla="*/ 0 w 193"/>
                  <a:gd name="T1" fmla="*/ 39 h 118"/>
                  <a:gd name="T2" fmla="*/ 193 w 193"/>
                  <a:gd name="T3" fmla="*/ 118 h 118"/>
                  <a:gd name="T4" fmla="*/ 193 w 193"/>
                  <a:gd name="T5" fmla="*/ 80 h 118"/>
                  <a:gd name="T6" fmla="*/ 0 w 193"/>
                  <a:gd name="T7" fmla="*/ 0 h 118"/>
                  <a:gd name="T8" fmla="*/ 0 w 193"/>
                  <a:gd name="T9" fmla="*/ 3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8">
                    <a:moveTo>
                      <a:pt x="0" y="39"/>
                    </a:moveTo>
                    <a:lnTo>
                      <a:pt x="193" y="118"/>
                    </a:lnTo>
                    <a:lnTo>
                      <a:pt x="193" y="8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"/>
              <p:cNvSpPr>
                <a:spLocks/>
              </p:cNvSpPr>
              <p:nvPr/>
            </p:nvSpPr>
            <p:spPr bwMode="auto">
              <a:xfrm>
                <a:off x="5984887" y="1862952"/>
                <a:ext cx="306388" cy="185740"/>
              </a:xfrm>
              <a:custGeom>
                <a:avLst/>
                <a:gdLst>
                  <a:gd name="T0" fmla="*/ 0 w 193"/>
                  <a:gd name="T1" fmla="*/ 79 h 117"/>
                  <a:gd name="T2" fmla="*/ 0 w 193"/>
                  <a:gd name="T3" fmla="*/ 117 h 117"/>
                  <a:gd name="T4" fmla="*/ 193 w 193"/>
                  <a:gd name="T5" fmla="*/ 38 h 117"/>
                  <a:gd name="T6" fmla="*/ 193 w 193"/>
                  <a:gd name="T7" fmla="*/ 0 h 117"/>
                  <a:gd name="T8" fmla="*/ 0 w 193"/>
                  <a:gd name="T9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117">
                    <a:moveTo>
                      <a:pt x="0" y="79"/>
                    </a:moveTo>
                    <a:lnTo>
                      <a:pt x="0" y="117"/>
                    </a:lnTo>
                    <a:lnTo>
                      <a:pt x="193" y="38"/>
                    </a:lnTo>
                    <a:lnTo>
                      <a:pt x="193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2"/>
              <p:cNvSpPr>
                <a:spLocks/>
              </p:cNvSpPr>
              <p:nvPr/>
            </p:nvSpPr>
            <p:spPr bwMode="auto">
              <a:xfrm>
                <a:off x="5310198" y="1461309"/>
                <a:ext cx="1349377" cy="498481"/>
              </a:xfrm>
              <a:custGeom>
                <a:avLst/>
                <a:gdLst>
                  <a:gd name="T0" fmla="*/ 850 w 850"/>
                  <a:gd name="T1" fmla="*/ 142 h 314"/>
                  <a:gd name="T2" fmla="*/ 425 w 850"/>
                  <a:gd name="T3" fmla="*/ 314 h 314"/>
                  <a:gd name="T4" fmla="*/ 0 w 850"/>
                  <a:gd name="T5" fmla="*/ 142 h 314"/>
                  <a:gd name="T6" fmla="*/ 425 w 850"/>
                  <a:gd name="T7" fmla="*/ 0 h 314"/>
                  <a:gd name="T8" fmla="*/ 850 w 850"/>
                  <a:gd name="T9" fmla="*/ 142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0" h="314">
                    <a:moveTo>
                      <a:pt x="850" y="142"/>
                    </a:moveTo>
                    <a:lnTo>
                      <a:pt x="425" y="314"/>
                    </a:lnTo>
                    <a:lnTo>
                      <a:pt x="0" y="142"/>
                    </a:lnTo>
                    <a:lnTo>
                      <a:pt x="425" y="0"/>
                    </a:lnTo>
                    <a:lnTo>
                      <a:pt x="850" y="142"/>
                    </a:lnTo>
                    <a:close/>
                  </a:path>
                </a:pathLst>
              </a:custGeom>
              <a:solidFill>
                <a:srgbClr val="335C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"/>
              <p:cNvSpPr>
                <a:spLocks/>
              </p:cNvSpPr>
              <p:nvPr/>
            </p:nvSpPr>
            <p:spPr bwMode="auto">
              <a:xfrm>
                <a:off x="5310198" y="1686737"/>
                <a:ext cx="674689" cy="304804"/>
              </a:xfrm>
              <a:custGeom>
                <a:avLst/>
                <a:gdLst>
                  <a:gd name="T0" fmla="*/ 425 w 425"/>
                  <a:gd name="T1" fmla="*/ 192 h 192"/>
                  <a:gd name="T2" fmla="*/ 0 w 425"/>
                  <a:gd name="T3" fmla="*/ 17 h 192"/>
                  <a:gd name="T4" fmla="*/ 0 w 425"/>
                  <a:gd name="T5" fmla="*/ 0 h 192"/>
                  <a:gd name="T6" fmla="*/ 425 w 425"/>
                  <a:gd name="T7" fmla="*/ 172 h 192"/>
                  <a:gd name="T8" fmla="*/ 425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425" y="192"/>
                    </a:moveTo>
                    <a:lnTo>
                      <a:pt x="0" y="17"/>
                    </a:lnTo>
                    <a:lnTo>
                      <a:pt x="0" y="0"/>
                    </a:lnTo>
                    <a:lnTo>
                      <a:pt x="425" y="172"/>
                    </a:lnTo>
                    <a:lnTo>
                      <a:pt x="425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4"/>
              <p:cNvSpPr>
                <a:spLocks/>
              </p:cNvSpPr>
              <p:nvPr/>
            </p:nvSpPr>
            <p:spPr bwMode="auto">
              <a:xfrm>
                <a:off x="5984887" y="1686737"/>
                <a:ext cx="674689" cy="304804"/>
              </a:xfrm>
              <a:custGeom>
                <a:avLst/>
                <a:gdLst>
                  <a:gd name="T0" fmla="*/ 0 w 425"/>
                  <a:gd name="T1" fmla="*/ 192 h 192"/>
                  <a:gd name="T2" fmla="*/ 425 w 425"/>
                  <a:gd name="T3" fmla="*/ 17 h 192"/>
                  <a:gd name="T4" fmla="*/ 425 w 425"/>
                  <a:gd name="T5" fmla="*/ 0 h 192"/>
                  <a:gd name="T6" fmla="*/ 0 w 425"/>
                  <a:gd name="T7" fmla="*/ 172 h 192"/>
                  <a:gd name="T8" fmla="*/ 0 w 425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192">
                    <a:moveTo>
                      <a:pt x="0" y="192"/>
                    </a:moveTo>
                    <a:lnTo>
                      <a:pt x="425" y="17"/>
                    </a:lnTo>
                    <a:lnTo>
                      <a:pt x="425" y="0"/>
                    </a:lnTo>
                    <a:lnTo>
                      <a:pt x="0" y="17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5"/>
              <p:cNvSpPr>
                <a:spLocks/>
              </p:cNvSpPr>
              <p:nvPr/>
            </p:nvSpPr>
            <p:spPr bwMode="auto">
              <a:xfrm>
                <a:off x="6003937" y="1689912"/>
                <a:ext cx="336551" cy="487368"/>
              </a:xfrm>
              <a:custGeom>
                <a:avLst/>
                <a:gdLst>
                  <a:gd name="T0" fmla="*/ 192 w 212"/>
                  <a:gd name="T1" fmla="*/ 307 h 307"/>
                  <a:gd name="T2" fmla="*/ 193 w 212"/>
                  <a:gd name="T3" fmla="*/ 87 h 307"/>
                  <a:gd name="T4" fmla="*/ 0 w 212"/>
                  <a:gd name="T5" fmla="*/ 8 h 307"/>
                  <a:gd name="T6" fmla="*/ 11 w 212"/>
                  <a:gd name="T7" fmla="*/ 0 h 307"/>
                  <a:gd name="T8" fmla="*/ 212 w 212"/>
                  <a:gd name="T9" fmla="*/ 79 h 307"/>
                  <a:gd name="T10" fmla="*/ 212 w 212"/>
                  <a:gd name="T11" fmla="*/ 280 h 307"/>
                  <a:gd name="T12" fmla="*/ 192 w 21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307">
                    <a:moveTo>
                      <a:pt x="192" y="307"/>
                    </a:moveTo>
                    <a:lnTo>
                      <a:pt x="193" y="87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212" y="79"/>
                    </a:lnTo>
                    <a:lnTo>
                      <a:pt x="212" y="280"/>
                    </a:lnTo>
                    <a:lnTo>
                      <a:pt x="192" y="307"/>
                    </a:lnTo>
                    <a:close/>
                  </a:path>
                </a:pathLst>
              </a:custGeom>
              <a:solidFill>
                <a:srgbClr val="F9A0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7"/>
              <p:cNvSpPr>
                <a:spLocks noChangeArrowheads="1"/>
              </p:cNvSpPr>
              <p:nvPr/>
            </p:nvSpPr>
            <p:spPr bwMode="auto">
              <a:xfrm>
                <a:off x="5948374" y="1658162"/>
                <a:ext cx="74613" cy="47626"/>
              </a:xfrm>
              <a:prstGeom prst="ellipse">
                <a:avLst/>
              </a:prstGeom>
              <a:solidFill>
                <a:srgbClr val="0A35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38" name="组合 1037"/>
          <p:cNvGrpSpPr/>
          <p:nvPr/>
        </p:nvGrpSpPr>
        <p:grpSpPr>
          <a:xfrm>
            <a:off x="4737415" y="2431392"/>
            <a:ext cx="2717170" cy="1803190"/>
            <a:chOff x="3975585" y="3830838"/>
            <a:chExt cx="3505159" cy="2326122"/>
          </a:xfrm>
        </p:grpSpPr>
        <p:sp>
          <p:nvSpPr>
            <p:cNvPr id="1036" name="圆角矩形 1035"/>
            <p:cNvSpPr/>
            <p:nvPr/>
          </p:nvSpPr>
          <p:spPr>
            <a:xfrm>
              <a:off x="3975585" y="3830838"/>
              <a:ext cx="3505159" cy="2326122"/>
            </a:xfrm>
            <a:prstGeom prst="roundRect">
              <a:avLst>
                <a:gd name="adj" fmla="val 5529"/>
              </a:avLst>
            </a:prstGeom>
            <a:solidFill>
              <a:srgbClr val="A40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7" name="矩形 1036"/>
            <p:cNvSpPr/>
            <p:nvPr/>
          </p:nvSpPr>
          <p:spPr>
            <a:xfrm>
              <a:off x="4189688" y="4028909"/>
              <a:ext cx="3076953" cy="1929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A4080F"/>
                  </a:solidFill>
                </a:rPr>
                <a:t>CET</a:t>
              </a:r>
            </a:p>
            <a:p>
              <a:pPr algn="ctr"/>
              <a:r>
                <a:rPr lang="zh-CN" altLang="en-US" sz="3200" dirty="0" smtClean="0">
                  <a:solidFill>
                    <a:srgbClr val="A4080F"/>
                  </a:solidFill>
                </a:rPr>
                <a:t>六级证书</a:t>
              </a:r>
              <a:endParaRPr lang="zh-CN" altLang="en-US" sz="3200" dirty="0">
                <a:solidFill>
                  <a:srgbClr val="A4080F"/>
                </a:solidFill>
              </a:endParaRPr>
            </a:p>
          </p:txBody>
        </p:sp>
      </p:grpSp>
      <p:sp>
        <p:nvSpPr>
          <p:cNvPr id="1039" name="圆角矩形 1038"/>
          <p:cNvSpPr/>
          <p:nvPr/>
        </p:nvSpPr>
        <p:spPr>
          <a:xfrm>
            <a:off x="1476132" y="5313547"/>
            <a:ext cx="1912728" cy="195875"/>
          </a:xfrm>
          <a:prstGeom prst="roundRect">
            <a:avLst>
              <a:gd name="adj" fmla="val 50000"/>
            </a:avLst>
          </a:prstGeom>
          <a:solidFill>
            <a:srgbClr val="E20B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圆角矩形 180"/>
          <p:cNvSpPr/>
          <p:nvPr/>
        </p:nvSpPr>
        <p:spPr>
          <a:xfrm>
            <a:off x="8787983" y="5313547"/>
            <a:ext cx="1912728" cy="195875"/>
          </a:xfrm>
          <a:prstGeom prst="roundRect">
            <a:avLst>
              <a:gd name="adj" fmla="val 50000"/>
            </a:avLst>
          </a:prstGeom>
          <a:solidFill>
            <a:srgbClr val="E20B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4910807" y="2564952"/>
            <a:ext cx="2364124" cy="1568898"/>
            <a:chOff x="3975585" y="3830838"/>
            <a:chExt cx="3505159" cy="2326122"/>
          </a:xfrm>
        </p:grpSpPr>
        <p:sp>
          <p:nvSpPr>
            <p:cNvPr id="186" name="圆角矩形 185"/>
            <p:cNvSpPr/>
            <p:nvPr/>
          </p:nvSpPr>
          <p:spPr>
            <a:xfrm>
              <a:off x="3975585" y="3830838"/>
              <a:ext cx="3505159" cy="2326122"/>
            </a:xfrm>
            <a:prstGeom prst="roundRect">
              <a:avLst>
                <a:gd name="adj" fmla="val 5529"/>
              </a:avLst>
            </a:prstGeom>
            <a:solidFill>
              <a:srgbClr val="A40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4189688" y="4028909"/>
              <a:ext cx="3076953" cy="1929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A4080F"/>
                  </a:solidFill>
                </a:rPr>
                <a:t>导游证</a:t>
              </a:r>
              <a:endParaRPr lang="zh-CN" altLang="en-US" sz="3200" dirty="0">
                <a:solidFill>
                  <a:srgbClr val="A4080F"/>
                </a:solidFill>
              </a:endParaRPr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4882054" y="2429605"/>
            <a:ext cx="2627967" cy="1743993"/>
            <a:chOff x="3975585" y="3830838"/>
            <a:chExt cx="3505159" cy="2326122"/>
          </a:xfrm>
        </p:grpSpPr>
        <p:sp>
          <p:nvSpPr>
            <p:cNvPr id="246" name="圆角矩形 245"/>
            <p:cNvSpPr/>
            <p:nvPr/>
          </p:nvSpPr>
          <p:spPr>
            <a:xfrm>
              <a:off x="3975585" y="3830838"/>
              <a:ext cx="3505159" cy="2326122"/>
            </a:xfrm>
            <a:prstGeom prst="roundRect">
              <a:avLst>
                <a:gd name="adj" fmla="val 5529"/>
              </a:avLst>
            </a:prstGeom>
            <a:solidFill>
              <a:srgbClr val="A40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矩形 246"/>
            <p:cNvSpPr/>
            <p:nvPr/>
          </p:nvSpPr>
          <p:spPr>
            <a:xfrm>
              <a:off x="4189688" y="4028909"/>
              <a:ext cx="3076953" cy="1929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A4080F"/>
                  </a:solidFill>
                </a:rPr>
                <a:t>钢琴十级</a:t>
              </a:r>
              <a:endParaRPr lang="zh-CN" altLang="en-US" sz="3200" dirty="0">
                <a:solidFill>
                  <a:srgbClr val="A4080F"/>
                </a:solidFill>
              </a:endParaRPr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3634039" y="3263804"/>
            <a:ext cx="1326876" cy="1717112"/>
            <a:chOff x="3766026" y="4141888"/>
            <a:chExt cx="1830755" cy="2369182"/>
          </a:xfrm>
          <a:scene3d>
            <a:camera prst="orthographicFront">
              <a:rot lat="3598693" lon="0" rev="0"/>
            </a:camera>
            <a:lightRig rig="threePt" dir="t"/>
          </a:scene3d>
        </p:grpSpPr>
        <p:sp>
          <p:nvSpPr>
            <p:cNvPr id="253" name="任意多边形 252"/>
            <p:cNvSpPr/>
            <p:nvPr/>
          </p:nvSpPr>
          <p:spPr>
            <a:xfrm>
              <a:off x="3766026" y="4141888"/>
              <a:ext cx="1830755" cy="2369182"/>
            </a:xfrm>
            <a:custGeom>
              <a:avLst/>
              <a:gdLst>
                <a:gd name="connsiteX0" fmla="*/ 0 w 1830755"/>
                <a:gd name="connsiteY0" fmla="*/ 0 h 2369182"/>
                <a:gd name="connsiteX1" fmla="*/ 1664486 w 1830755"/>
                <a:gd name="connsiteY1" fmla="*/ 0 h 2369182"/>
                <a:gd name="connsiteX2" fmla="*/ 1830755 w 1830755"/>
                <a:gd name="connsiteY2" fmla="*/ 166269 h 2369182"/>
                <a:gd name="connsiteX3" fmla="*/ 1830755 w 1830755"/>
                <a:gd name="connsiteY3" fmla="*/ 2202913 h 2369182"/>
                <a:gd name="connsiteX4" fmla="*/ 1664486 w 1830755"/>
                <a:gd name="connsiteY4" fmla="*/ 2369182 h 2369182"/>
                <a:gd name="connsiteX5" fmla="*/ 0 w 1830755"/>
                <a:gd name="connsiteY5" fmla="*/ 2369182 h 236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755" h="2369182">
                  <a:moveTo>
                    <a:pt x="0" y="0"/>
                  </a:moveTo>
                  <a:lnTo>
                    <a:pt x="1664486" y="0"/>
                  </a:lnTo>
                  <a:cubicBezTo>
                    <a:pt x="1756314" y="0"/>
                    <a:pt x="1830755" y="74441"/>
                    <a:pt x="1830755" y="166269"/>
                  </a:cubicBezTo>
                  <a:lnTo>
                    <a:pt x="1830755" y="2202913"/>
                  </a:lnTo>
                  <a:cubicBezTo>
                    <a:pt x="1830755" y="2294741"/>
                    <a:pt x="1756314" y="2369182"/>
                    <a:pt x="1664486" y="2369182"/>
                  </a:cubicBezTo>
                  <a:lnTo>
                    <a:pt x="0" y="2369182"/>
                  </a:lnTo>
                  <a:close/>
                </a:path>
              </a:pathLst>
            </a:custGeom>
            <a:solidFill>
              <a:srgbClr val="A4080F"/>
            </a:solidFill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5" name="组合 1044"/>
            <p:cNvGrpSpPr/>
            <p:nvPr/>
          </p:nvGrpSpPr>
          <p:grpSpPr>
            <a:xfrm>
              <a:off x="4228323" y="4653959"/>
              <a:ext cx="906161" cy="703926"/>
              <a:chOff x="4125720" y="4653959"/>
              <a:chExt cx="906161" cy="703926"/>
            </a:xfrm>
          </p:grpSpPr>
          <p:sp>
            <p:nvSpPr>
              <p:cNvPr id="1042" name="五角星 1041"/>
              <p:cNvSpPr/>
              <p:nvPr/>
            </p:nvSpPr>
            <p:spPr>
              <a:xfrm>
                <a:off x="4359879" y="4653959"/>
                <a:ext cx="454445" cy="454445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五角星 254"/>
              <p:cNvSpPr/>
              <p:nvPr/>
            </p:nvSpPr>
            <p:spPr>
              <a:xfrm>
                <a:off x="4125720" y="5032450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五角星 255"/>
              <p:cNvSpPr/>
              <p:nvPr/>
            </p:nvSpPr>
            <p:spPr>
              <a:xfrm>
                <a:off x="4338440" y="5200822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五角星 256"/>
              <p:cNvSpPr/>
              <p:nvPr/>
            </p:nvSpPr>
            <p:spPr>
              <a:xfrm>
                <a:off x="4630295" y="5215617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五角星 257"/>
              <p:cNvSpPr/>
              <p:nvPr/>
            </p:nvSpPr>
            <p:spPr>
              <a:xfrm>
                <a:off x="4889613" y="5053399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4" name="椭圆 1043"/>
            <p:cNvSpPr/>
            <p:nvPr/>
          </p:nvSpPr>
          <p:spPr>
            <a:xfrm>
              <a:off x="4063736" y="4421709"/>
              <a:ext cx="1235335" cy="1235335"/>
            </a:xfrm>
            <a:prstGeom prst="ellipse">
              <a:avLst/>
            </a:prstGeom>
            <a:noFill/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3634039" y="3086744"/>
            <a:ext cx="1326876" cy="1717112"/>
            <a:chOff x="3766026" y="4141888"/>
            <a:chExt cx="1830755" cy="2369182"/>
          </a:xfrm>
          <a:scene3d>
            <a:camera prst="orthographicFront">
              <a:rot lat="3598693" lon="0" rev="0"/>
            </a:camera>
            <a:lightRig rig="threePt" dir="t"/>
          </a:scene3d>
        </p:grpSpPr>
        <p:sp>
          <p:nvSpPr>
            <p:cNvPr id="273" name="任意多边形 272"/>
            <p:cNvSpPr/>
            <p:nvPr/>
          </p:nvSpPr>
          <p:spPr>
            <a:xfrm>
              <a:off x="3766026" y="4141888"/>
              <a:ext cx="1830755" cy="2369182"/>
            </a:xfrm>
            <a:custGeom>
              <a:avLst/>
              <a:gdLst>
                <a:gd name="connsiteX0" fmla="*/ 0 w 1830755"/>
                <a:gd name="connsiteY0" fmla="*/ 0 h 2369182"/>
                <a:gd name="connsiteX1" fmla="*/ 1664486 w 1830755"/>
                <a:gd name="connsiteY1" fmla="*/ 0 h 2369182"/>
                <a:gd name="connsiteX2" fmla="*/ 1830755 w 1830755"/>
                <a:gd name="connsiteY2" fmla="*/ 166269 h 2369182"/>
                <a:gd name="connsiteX3" fmla="*/ 1830755 w 1830755"/>
                <a:gd name="connsiteY3" fmla="*/ 2202913 h 2369182"/>
                <a:gd name="connsiteX4" fmla="*/ 1664486 w 1830755"/>
                <a:gd name="connsiteY4" fmla="*/ 2369182 h 2369182"/>
                <a:gd name="connsiteX5" fmla="*/ 0 w 1830755"/>
                <a:gd name="connsiteY5" fmla="*/ 2369182 h 236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755" h="2369182">
                  <a:moveTo>
                    <a:pt x="0" y="0"/>
                  </a:moveTo>
                  <a:lnTo>
                    <a:pt x="1664486" y="0"/>
                  </a:lnTo>
                  <a:cubicBezTo>
                    <a:pt x="1756314" y="0"/>
                    <a:pt x="1830755" y="74441"/>
                    <a:pt x="1830755" y="166269"/>
                  </a:cubicBezTo>
                  <a:lnTo>
                    <a:pt x="1830755" y="2202913"/>
                  </a:lnTo>
                  <a:cubicBezTo>
                    <a:pt x="1830755" y="2294741"/>
                    <a:pt x="1756314" y="2369182"/>
                    <a:pt x="1664486" y="2369182"/>
                  </a:cubicBezTo>
                  <a:lnTo>
                    <a:pt x="0" y="2369182"/>
                  </a:lnTo>
                  <a:close/>
                </a:path>
              </a:pathLst>
            </a:custGeom>
            <a:solidFill>
              <a:srgbClr val="A4080F"/>
            </a:solidFill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4" name="组合 273"/>
            <p:cNvGrpSpPr/>
            <p:nvPr/>
          </p:nvGrpSpPr>
          <p:grpSpPr>
            <a:xfrm>
              <a:off x="4228323" y="4653959"/>
              <a:ext cx="906161" cy="703926"/>
              <a:chOff x="4125720" y="4653959"/>
              <a:chExt cx="906161" cy="703926"/>
            </a:xfrm>
          </p:grpSpPr>
          <p:sp>
            <p:nvSpPr>
              <p:cNvPr id="276" name="五角星 275"/>
              <p:cNvSpPr/>
              <p:nvPr/>
            </p:nvSpPr>
            <p:spPr>
              <a:xfrm>
                <a:off x="4359879" y="4653959"/>
                <a:ext cx="454445" cy="454445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五角星 276"/>
              <p:cNvSpPr/>
              <p:nvPr/>
            </p:nvSpPr>
            <p:spPr>
              <a:xfrm>
                <a:off x="4125720" y="5032450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五角星 277"/>
              <p:cNvSpPr/>
              <p:nvPr/>
            </p:nvSpPr>
            <p:spPr>
              <a:xfrm>
                <a:off x="4338440" y="5200822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五角星 278"/>
              <p:cNvSpPr/>
              <p:nvPr/>
            </p:nvSpPr>
            <p:spPr>
              <a:xfrm>
                <a:off x="4630295" y="5215617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五角星 279"/>
              <p:cNvSpPr/>
              <p:nvPr/>
            </p:nvSpPr>
            <p:spPr>
              <a:xfrm>
                <a:off x="4889613" y="5053399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5" name="椭圆 274"/>
            <p:cNvSpPr/>
            <p:nvPr/>
          </p:nvSpPr>
          <p:spPr>
            <a:xfrm>
              <a:off x="4063736" y="4421709"/>
              <a:ext cx="1235335" cy="1235335"/>
            </a:xfrm>
            <a:prstGeom prst="ellipse">
              <a:avLst/>
            </a:prstGeom>
            <a:noFill/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3634039" y="2909686"/>
            <a:ext cx="1326876" cy="1717112"/>
            <a:chOff x="3766026" y="4141888"/>
            <a:chExt cx="1830755" cy="2369182"/>
          </a:xfrm>
          <a:scene3d>
            <a:camera prst="orthographicFront">
              <a:rot lat="3598693" lon="0" rev="0"/>
            </a:camera>
            <a:lightRig rig="threePt" dir="t"/>
          </a:scene3d>
        </p:grpSpPr>
        <p:sp>
          <p:nvSpPr>
            <p:cNvPr id="291" name="任意多边形 290"/>
            <p:cNvSpPr/>
            <p:nvPr/>
          </p:nvSpPr>
          <p:spPr>
            <a:xfrm>
              <a:off x="3766026" y="4141888"/>
              <a:ext cx="1830755" cy="2369182"/>
            </a:xfrm>
            <a:custGeom>
              <a:avLst/>
              <a:gdLst>
                <a:gd name="connsiteX0" fmla="*/ 0 w 1830755"/>
                <a:gd name="connsiteY0" fmla="*/ 0 h 2369182"/>
                <a:gd name="connsiteX1" fmla="*/ 1664486 w 1830755"/>
                <a:gd name="connsiteY1" fmla="*/ 0 h 2369182"/>
                <a:gd name="connsiteX2" fmla="*/ 1830755 w 1830755"/>
                <a:gd name="connsiteY2" fmla="*/ 166269 h 2369182"/>
                <a:gd name="connsiteX3" fmla="*/ 1830755 w 1830755"/>
                <a:gd name="connsiteY3" fmla="*/ 2202913 h 2369182"/>
                <a:gd name="connsiteX4" fmla="*/ 1664486 w 1830755"/>
                <a:gd name="connsiteY4" fmla="*/ 2369182 h 2369182"/>
                <a:gd name="connsiteX5" fmla="*/ 0 w 1830755"/>
                <a:gd name="connsiteY5" fmla="*/ 2369182 h 236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755" h="2369182">
                  <a:moveTo>
                    <a:pt x="0" y="0"/>
                  </a:moveTo>
                  <a:lnTo>
                    <a:pt x="1664486" y="0"/>
                  </a:lnTo>
                  <a:cubicBezTo>
                    <a:pt x="1756314" y="0"/>
                    <a:pt x="1830755" y="74441"/>
                    <a:pt x="1830755" y="166269"/>
                  </a:cubicBezTo>
                  <a:lnTo>
                    <a:pt x="1830755" y="2202913"/>
                  </a:lnTo>
                  <a:cubicBezTo>
                    <a:pt x="1830755" y="2294741"/>
                    <a:pt x="1756314" y="2369182"/>
                    <a:pt x="1664486" y="2369182"/>
                  </a:cubicBezTo>
                  <a:lnTo>
                    <a:pt x="0" y="2369182"/>
                  </a:lnTo>
                  <a:close/>
                </a:path>
              </a:pathLst>
            </a:custGeom>
            <a:solidFill>
              <a:srgbClr val="A4080F"/>
            </a:solidFill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2" name="组合 291"/>
            <p:cNvGrpSpPr/>
            <p:nvPr/>
          </p:nvGrpSpPr>
          <p:grpSpPr>
            <a:xfrm>
              <a:off x="4228323" y="4653959"/>
              <a:ext cx="906161" cy="703926"/>
              <a:chOff x="4125720" y="4653959"/>
              <a:chExt cx="906161" cy="703926"/>
            </a:xfrm>
          </p:grpSpPr>
          <p:sp>
            <p:nvSpPr>
              <p:cNvPr id="294" name="五角星 293"/>
              <p:cNvSpPr/>
              <p:nvPr/>
            </p:nvSpPr>
            <p:spPr>
              <a:xfrm>
                <a:off x="4359879" y="4653959"/>
                <a:ext cx="454445" cy="454445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五角星 294"/>
              <p:cNvSpPr/>
              <p:nvPr/>
            </p:nvSpPr>
            <p:spPr>
              <a:xfrm>
                <a:off x="4125720" y="5032450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五角星 295"/>
              <p:cNvSpPr/>
              <p:nvPr/>
            </p:nvSpPr>
            <p:spPr>
              <a:xfrm>
                <a:off x="4338440" y="5200822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五角星 296"/>
              <p:cNvSpPr/>
              <p:nvPr/>
            </p:nvSpPr>
            <p:spPr>
              <a:xfrm>
                <a:off x="4630295" y="5215617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五角星 297"/>
              <p:cNvSpPr/>
              <p:nvPr/>
            </p:nvSpPr>
            <p:spPr>
              <a:xfrm>
                <a:off x="4889613" y="5053399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3" name="椭圆 292"/>
            <p:cNvSpPr/>
            <p:nvPr/>
          </p:nvSpPr>
          <p:spPr>
            <a:xfrm>
              <a:off x="4063736" y="4421709"/>
              <a:ext cx="1235335" cy="1235335"/>
            </a:xfrm>
            <a:prstGeom prst="ellipse">
              <a:avLst/>
            </a:prstGeom>
            <a:noFill/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737794" y="2437662"/>
            <a:ext cx="2671760" cy="1773054"/>
            <a:chOff x="3975585" y="3830838"/>
            <a:chExt cx="3505159" cy="2326122"/>
          </a:xfrm>
        </p:grpSpPr>
        <p:sp>
          <p:nvSpPr>
            <p:cNvPr id="183" name="圆角矩形 182"/>
            <p:cNvSpPr/>
            <p:nvPr/>
          </p:nvSpPr>
          <p:spPr>
            <a:xfrm>
              <a:off x="3975585" y="3830838"/>
              <a:ext cx="3505159" cy="2326122"/>
            </a:xfrm>
            <a:prstGeom prst="roundRect">
              <a:avLst>
                <a:gd name="adj" fmla="val 5529"/>
              </a:avLst>
            </a:prstGeom>
            <a:solidFill>
              <a:srgbClr val="A40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/>
            <p:cNvSpPr/>
            <p:nvPr/>
          </p:nvSpPr>
          <p:spPr>
            <a:xfrm>
              <a:off x="4189688" y="4028909"/>
              <a:ext cx="3076953" cy="1929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A4080F"/>
                  </a:solidFill>
                </a:rPr>
                <a:t>计算机二级</a:t>
              </a:r>
              <a:endParaRPr lang="zh-CN" altLang="en-US" sz="3200" dirty="0">
                <a:solidFill>
                  <a:srgbClr val="A4080F"/>
                </a:solidFill>
              </a:endParaRPr>
            </a:p>
          </p:txBody>
        </p:sp>
      </p:grpSp>
      <p:grpSp>
        <p:nvGrpSpPr>
          <p:cNvPr id="248" name="组合 247"/>
          <p:cNvGrpSpPr/>
          <p:nvPr/>
        </p:nvGrpSpPr>
        <p:grpSpPr>
          <a:xfrm>
            <a:off x="4811202" y="2372524"/>
            <a:ext cx="2539264" cy="1685126"/>
            <a:chOff x="3975585" y="3830838"/>
            <a:chExt cx="3505159" cy="2326122"/>
          </a:xfrm>
        </p:grpSpPr>
        <p:sp>
          <p:nvSpPr>
            <p:cNvPr id="249" name="圆角矩形 248"/>
            <p:cNvSpPr/>
            <p:nvPr/>
          </p:nvSpPr>
          <p:spPr>
            <a:xfrm>
              <a:off x="3975585" y="3830838"/>
              <a:ext cx="3505159" cy="2326122"/>
            </a:xfrm>
            <a:prstGeom prst="roundRect">
              <a:avLst>
                <a:gd name="adj" fmla="val 5529"/>
              </a:avLst>
            </a:prstGeom>
            <a:solidFill>
              <a:srgbClr val="A40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矩形 249"/>
            <p:cNvSpPr/>
            <p:nvPr/>
          </p:nvSpPr>
          <p:spPr>
            <a:xfrm>
              <a:off x="4189688" y="4028909"/>
              <a:ext cx="3076953" cy="1929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A4080F"/>
                  </a:solidFill>
                </a:rPr>
                <a:t>国画十级</a:t>
              </a:r>
              <a:endParaRPr lang="zh-CN" altLang="en-US" sz="3200" dirty="0">
                <a:solidFill>
                  <a:srgbClr val="A4080F"/>
                </a:solidFill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3634039" y="2732628"/>
            <a:ext cx="1326876" cy="1717112"/>
            <a:chOff x="3766026" y="4141888"/>
            <a:chExt cx="1830755" cy="2369182"/>
          </a:xfrm>
          <a:scene3d>
            <a:camera prst="orthographicFront">
              <a:rot lat="3598693" lon="0" rev="0"/>
            </a:camera>
            <a:lightRig rig="threePt" dir="t"/>
          </a:scene3d>
        </p:grpSpPr>
        <p:sp>
          <p:nvSpPr>
            <p:cNvPr id="300" name="任意多边形 299"/>
            <p:cNvSpPr/>
            <p:nvPr/>
          </p:nvSpPr>
          <p:spPr>
            <a:xfrm>
              <a:off x="3766026" y="4141888"/>
              <a:ext cx="1830755" cy="2369182"/>
            </a:xfrm>
            <a:custGeom>
              <a:avLst/>
              <a:gdLst>
                <a:gd name="connsiteX0" fmla="*/ 0 w 1830755"/>
                <a:gd name="connsiteY0" fmla="*/ 0 h 2369182"/>
                <a:gd name="connsiteX1" fmla="*/ 1664486 w 1830755"/>
                <a:gd name="connsiteY1" fmla="*/ 0 h 2369182"/>
                <a:gd name="connsiteX2" fmla="*/ 1830755 w 1830755"/>
                <a:gd name="connsiteY2" fmla="*/ 166269 h 2369182"/>
                <a:gd name="connsiteX3" fmla="*/ 1830755 w 1830755"/>
                <a:gd name="connsiteY3" fmla="*/ 2202913 h 2369182"/>
                <a:gd name="connsiteX4" fmla="*/ 1664486 w 1830755"/>
                <a:gd name="connsiteY4" fmla="*/ 2369182 h 2369182"/>
                <a:gd name="connsiteX5" fmla="*/ 0 w 1830755"/>
                <a:gd name="connsiteY5" fmla="*/ 2369182 h 236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755" h="2369182">
                  <a:moveTo>
                    <a:pt x="0" y="0"/>
                  </a:moveTo>
                  <a:lnTo>
                    <a:pt x="1664486" y="0"/>
                  </a:lnTo>
                  <a:cubicBezTo>
                    <a:pt x="1756314" y="0"/>
                    <a:pt x="1830755" y="74441"/>
                    <a:pt x="1830755" y="166269"/>
                  </a:cubicBezTo>
                  <a:lnTo>
                    <a:pt x="1830755" y="2202913"/>
                  </a:lnTo>
                  <a:cubicBezTo>
                    <a:pt x="1830755" y="2294741"/>
                    <a:pt x="1756314" y="2369182"/>
                    <a:pt x="1664486" y="2369182"/>
                  </a:cubicBezTo>
                  <a:lnTo>
                    <a:pt x="0" y="2369182"/>
                  </a:lnTo>
                  <a:close/>
                </a:path>
              </a:pathLst>
            </a:custGeom>
            <a:solidFill>
              <a:srgbClr val="A4080F"/>
            </a:solidFill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1" name="组合 300"/>
            <p:cNvGrpSpPr/>
            <p:nvPr/>
          </p:nvGrpSpPr>
          <p:grpSpPr>
            <a:xfrm>
              <a:off x="4228323" y="4653959"/>
              <a:ext cx="906161" cy="703926"/>
              <a:chOff x="4125720" y="4653959"/>
              <a:chExt cx="906161" cy="703926"/>
            </a:xfrm>
          </p:grpSpPr>
          <p:sp>
            <p:nvSpPr>
              <p:cNvPr id="303" name="五角星 302"/>
              <p:cNvSpPr/>
              <p:nvPr/>
            </p:nvSpPr>
            <p:spPr>
              <a:xfrm>
                <a:off x="4359879" y="4653959"/>
                <a:ext cx="454445" cy="454445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五角星 303"/>
              <p:cNvSpPr/>
              <p:nvPr/>
            </p:nvSpPr>
            <p:spPr>
              <a:xfrm>
                <a:off x="4125720" y="5032450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五角星 304"/>
              <p:cNvSpPr/>
              <p:nvPr/>
            </p:nvSpPr>
            <p:spPr>
              <a:xfrm>
                <a:off x="4338440" y="5200822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五角星 305"/>
              <p:cNvSpPr/>
              <p:nvPr/>
            </p:nvSpPr>
            <p:spPr>
              <a:xfrm>
                <a:off x="4630295" y="5215617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五角星 306"/>
              <p:cNvSpPr/>
              <p:nvPr/>
            </p:nvSpPr>
            <p:spPr>
              <a:xfrm>
                <a:off x="4889613" y="5053399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2" name="椭圆 301"/>
            <p:cNvSpPr/>
            <p:nvPr/>
          </p:nvSpPr>
          <p:spPr>
            <a:xfrm>
              <a:off x="4063736" y="4421709"/>
              <a:ext cx="1235335" cy="1235335"/>
            </a:xfrm>
            <a:prstGeom prst="ellipse">
              <a:avLst/>
            </a:prstGeom>
            <a:noFill/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4740262" y="2422614"/>
            <a:ext cx="2808254" cy="1863636"/>
            <a:chOff x="3975585" y="3830838"/>
            <a:chExt cx="3505159" cy="2326122"/>
          </a:xfrm>
        </p:grpSpPr>
        <p:sp>
          <p:nvSpPr>
            <p:cNvPr id="189" name="圆角矩形 188"/>
            <p:cNvSpPr/>
            <p:nvPr/>
          </p:nvSpPr>
          <p:spPr>
            <a:xfrm>
              <a:off x="3975585" y="3830838"/>
              <a:ext cx="3505159" cy="2326122"/>
            </a:xfrm>
            <a:prstGeom prst="roundRect">
              <a:avLst>
                <a:gd name="adj" fmla="val 5529"/>
              </a:avLst>
            </a:prstGeom>
            <a:solidFill>
              <a:srgbClr val="A408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/>
          </p:nvSpPr>
          <p:spPr>
            <a:xfrm>
              <a:off x="4189688" y="4028909"/>
              <a:ext cx="3076953" cy="19299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A4080F"/>
                  </a:solidFill>
                </a:rPr>
                <a:t>书法</a:t>
              </a:r>
              <a:r>
                <a:rPr lang="zh-CN" altLang="en-US" sz="3200" dirty="0">
                  <a:solidFill>
                    <a:srgbClr val="A4080F"/>
                  </a:solidFill>
                </a:rPr>
                <a:t>八</a:t>
              </a:r>
              <a:r>
                <a:rPr lang="zh-CN" altLang="en-US" sz="3200" dirty="0" smtClean="0">
                  <a:solidFill>
                    <a:srgbClr val="A4080F"/>
                  </a:solidFill>
                </a:rPr>
                <a:t>级</a:t>
              </a:r>
              <a:endParaRPr lang="zh-CN" altLang="en-US" sz="3200" dirty="0">
                <a:solidFill>
                  <a:srgbClr val="A4080F"/>
                </a:solidFill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634039" y="2555570"/>
            <a:ext cx="1326876" cy="1717112"/>
            <a:chOff x="3766026" y="4141888"/>
            <a:chExt cx="1830755" cy="2369182"/>
          </a:xfrm>
          <a:scene3d>
            <a:camera prst="orthographicFront">
              <a:rot lat="3598693" lon="0" rev="0"/>
            </a:camera>
            <a:lightRig rig="threePt" dir="t"/>
          </a:scene3d>
        </p:grpSpPr>
        <p:sp>
          <p:nvSpPr>
            <p:cNvPr id="309" name="任意多边形 308"/>
            <p:cNvSpPr/>
            <p:nvPr/>
          </p:nvSpPr>
          <p:spPr>
            <a:xfrm>
              <a:off x="3766026" y="4141888"/>
              <a:ext cx="1830755" cy="2369182"/>
            </a:xfrm>
            <a:custGeom>
              <a:avLst/>
              <a:gdLst>
                <a:gd name="connsiteX0" fmla="*/ 0 w 1830755"/>
                <a:gd name="connsiteY0" fmla="*/ 0 h 2369182"/>
                <a:gd name="connsiteX1" fmla="*/ 1664486 w 1830755"/>
                <a:gd name="connsiteY1" fmla="*/ 0 h 2369182"/>
                <a:gd name="connsiteX2" fmla="*/ 1830755 w 1830755"/>
                <a:gd name="connsiteY2" fmla="*/ 166269 h 2369182"/>
                <a:gd name="connsiteX3" fmla="*/ 1830755 w 1830755"/>
                <a:gd name="connsiteY3" fmla="*/ 2202913 h 2369182"/>
                <a:gd name="connsiteX4" fmla="*/ 1664486 w 1830755"/>
                <a:gd name="connsiteY4" fmla="*/ 2369182 h 2369182"/>
                <a:gd name="connsiteX5" fmla="*/ 0 w 1830755"/>
                <a:gd name="connsiteY5" fmla="*/ 2369182 h 236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755" h="2369182">
                  <a:moveTo>
                    <a:pt x="0" y="0"/>
                  </a:moveTo>
                  <a:lnTo>
                    <a:pt x="1664486" y="0"/>
                  </a:lnTo>
                  <a:cubicBezTo>
                    <a:pt x="1756314" y="0"/>
                    <a:pt x="1830755" y="74441"/>
                    <a:pt x="1830755" y="166269"/>
                  </a:cubicBezTo>
                  <a:lnTo>
                    <a:pt x="1830755" y="2202913"/>
                  </a:lnTo>
                  <a:cubicBezTo>
                    <a:pt x="1830755" y="2294741"/>
                    <a:pt x="1756314" y="2369182"/>
                    <a:pt x="1664486" y="2369182"/>
                  </a:cubicBezTo>
                  <a:lnTo>
                    <a:pt x="0" y="2369182"/>
                  </a:lnTo>
                  <a:close/>
                </a:path>
              </a:pathLst>
            </a:custGeom>
            <a:solidFill>
              <a:srgbClr val="A4080F"/>
            </a:solidFill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0" name="组合 309"/>
            <p:cNvGrpSpPr/>
            <p:nvPr/>
          </p:nvGrpSpPr>
          <p:grpSpPr>
            <a:xfrm>
              <a:off x="4228323" y="4653959"/>
              <a:ext cx="906161" cy="703926"/>
              <a:chOff x="4125720" y="4653959"/>
              <a:chExt cx="906161" cy="703926"/>
            </a:xfrm>
          </p:grpSpPr>
          <p:sp>
            <p:nvSpPr>
              <p:cNvPr id="312" name="五角星 311"/>
              <p:cNvSpPr/>
              <p:nvPr/>
            </p:nvSpPr>
            <p:spPr>
              <a:xfrm>
                <a:off x="4359879" y="4653959"/>
                <a:ext cx="454445" cy="454445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五角星 312"/>
              <p:cNvSpPr/>
              <p:nvPr/>
            </p:nvSpPr>
            <p:spPr>
              <a:xfrm>
                <a:off x="4125720" y="5032450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五角星 313"/>
              <p:cNvSpPr/>
              <p:nvPr/>
            </p:nvSpPr>
            <p:spPr>
              <a:xfrm>
                <a:off x="4338440" y="5200822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五角星 314"/>
              <p:cNvSpPr/>
              <p:nvPr/>
            </p:nvSpPr>
            <p:spPr>
              <a:xfrm>
                <a:off x="4630295" y="5215617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五角星 315"/>
              <p:cNvSpPr/>
              <p:nvPr/>
            </p:nvSpPr>
            <p:spPr>
              <a:xfrm>
                <a:off x="4889613" y="5053399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1" name="椭圆 310"/>
            <p:cNvSpPr/>
            <p:nvPr/>
          </p:nvSpPr>
          <p:spPr>
            <a:xfrm>
              <a:off x="4063736" y="4421709"/>
              <a:ext cx="1235335" cy="1235335"/>
            </a:xfrm>
            <a:prstGeom prst="ellipse">
              <a:avLst/>
            </a:prstGeom>
            <a:noFill/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3634039" y="2378512"/>
            <a:ext cx="1326876" cy="1717112"/>
            <a:chOff x="3766026" y="4141888"/>
            <a:chExt cx="1830755" cy="2369182"/>
          </a:xfrm>
          <a:scene3d>
            <a:camera prst="orthographicFront">
              <a:rot lat="3598693" lon="0" rev="0"/>
            </a:camera>
            <a:lightRig rig="threePt" dir="t"/>
          </a:scene3d>
        </p:grpSpPr>
        <p:sp>
          <p:nvSpPr>
            <p:cNvPr id="318" name="任意多边形 317"/>
            <p:cNvSpPr/>
            <p:nvPr/>
          </p:nvSpPr>
          <p:spPr>
            <a:xfrm>
              <a:off x="3766026" y="4141888"/>
              <a:ext cx="1830755" cy="2369182"/>
            </a:xfrm>
            <a:custGeom>
              <a:avLst/>
              <a:gdLst>
                <a:gd name="connsiteX0" fmla="*/ 0 w 1830755"/>
                <a:gd name="connsiteY0" fmla="*/ 0 h 2369182"/>
                <a:gd name="connsiteX1" fmla="*/ 1664486 w 1830755"/>
                <a:gd name="connsiteY1" fmla="*/ 0 h 2369182"/>
                <a:gd name="connsiteX2" fmla="*/ 1830755 w 1830755"/>
                <a:gd name="connsiteY2" fmla="*/ 166269 h 2369182"/>
                <a:gd name="connsiteX3" fmla="*/ 1830755 w 1830755"/>
                <a:gd name="connsiteY3" fmla="*/ 2202913 h 2369182"/>
                <a:gd name="connsiteX4" fmla="*/ 1664486 w 1830755"/>
                <a:gd name="connsiteY4" fmla="*/ 2369182 h 2369182"/>
                <a:gd name="connsiteX5" fmla="*/ 0 w 1830755"/>
                <a:gd name="connsiteY5" fmla="*/ 2369182 h 2369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30755" h="2369182">
                  <a:moveTo>
                    <a:pt x="0" y="0"/>
                  </a:moveTo>
                  <a:lnTo>
                    <a:pt x="1664486" y="0"/>
                  </a:lnTo>
                  <a:cubicBezTo>
                    <a:pt x="1756314" y="0"/>
                    <a:pt x="1830755" y="74441"/>
                    <a:pt x="1830755" y="166269"/>
                  </a:cubicBezTo>
                  <a:lnTo>
                    <a:pt x="1830755" y="2202913"/>
                  </a:lnTo>
                  <a:cubicBezTo>
                    <a:pt x="1830755" y="2294741"/>
                    <a:pt x="1756314" y="2369182"/>
                    <a:pt x="1664486" y="2369182"/>
                  </a:cubicBezTo>
                  <a:lnTo>
                    <a:pt x="0" y="2369182"/>
                  </a:lnTo>
                  <a:close/>
                </a:path>
              </a:pathLst>
            </a:custGeom>
            <a:solidFill>
              <a:srgbClr val="A4080F"/>
            </a:solidFill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9" name="组合 318"/>
            <p:cNvGrpSpPr/>
            <p:nvPr/>
          </p:nvGrpSpPr>
          <p:grpSpPr>
            <a:xfrm>
              <a:off x="4228323" y="4653959"/>
              <a:ext cx="906161" cy="703926"/>
              <a:chOff x="4125720" y="4653959"/>
              <a:chExt cx="906161" cy="703926"/>
            </a:xfrm>
          </p:grpSpPr>
          <p:sp>
            <p:nvSpPr>
              <p:cNvPr id="321" name="五角星 320"/>
              <p:cNvSpPr/>
              <p:nvPr/>
            </p:nvSpPr>
            <p:spPr>
              <a:xfrm>
                <a:off x="4359879" y="4653959"/>
                <a:ext cx="454445" cy="454445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五角星 321"/>
              <p:cNvSpPr/>
              <p:nvPr/>
            </p:nvSpPr>
            <p:spPr>
              <a:xfrm>
                <a:off x="4125720" y="5032450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五角星 322"/>
              <p:cNvSpPr/>
              <p:nvPr/>
            </p:nvSpPr>
            <p:spPr>
              <a:xfrm>
                <a:off x="4338440" y="5200822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五角星 323"/>
              <p:cNvSpPr/>
              <p:nvPr/>
            </p:nvSpPr>
            <p:spPr>
              <a:xfrm>
                <a:off x="4630295" y="5215617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五角星 324"/>
              <p:cNvSpPr/>
              <p:nvPr/>
            </p:nvSpPr>
            <p:spPr>
              <a:xfrm>
                <a:off x="4889613" y="5053399"/>
                <a:ext cx="142268" cy="142268"/>
              </a:xfrm>
              <a:prstGeom prst="star5">
                <a:avLst/>
              </a:prstGeom>
              <a:solidFill>
                <a:srgbClr val="FCC800"/>
              </a:solidFill>
              <a:ln>
                <a:solidFill>
                  <a:srgbClr val="FCC8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0" name="椭圆 319"/>
            <p:cNvSpPr/>
            <p:nvPr/>
          </p:nvSpPr>
          <p:spPr>
            <a:xfrm>
              <a:off x="4063736" y="4421709"/>
              <a:ext cx="1235335" cy="1235335"/>
            </a:xfrm>
            <a:prstGeom prst="ellipse">
              <a:avLst/>
            </a:prstGeom>
            <a:noFill/>
            <a:ln>
              <a:solidFill>
                <a:srgbClr val="FCC8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8" name="任意多边形 347"/>
          <p:cNvSpPr/>
          <p:nvPr/>
        </p:nvSpPr>
        <p:spPr>
          <a:xfrm>
            <a:off x="9089017" y="5315991"/>
            <a:ext cx="350100" cy="195874"/>
          </a:xfrm>
          <a:custGeom>
            <a:avLst/>
            <a:gdLst>
              <a:gd name="connsiteX0" fmla="*/ 0 w 314961"/>
              <a:gd name="connsiteY0" fmla="*/ 0 h 195874"/>
              <a:gd name="connsiteX1" fmla="*/ 314961 w 314961"/>
              <a:gd name="connsiteY1" fmla="*/ 0 h 195874"/>
              <a:gd name="connsiteX2" fmla="*/ 314961 w 314961"/>
              <a:gd name="connsiteY2" fmla="*/ 195874 h 195874"/>
              <a:gd name="connsiteX3" fmla="*/ 0 w 314961"/>
              <a:gd name="connsiteY3" fmla="*/ 195874 h 195874"/>
              <a:gd name="connsiteX4" fmla="*/ 0 w 314961"/>
              <a:gd name="connsiteY4" fmla="*/ 0 h 1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961" h="195874">
                <a:moveTo>
                  <a:pt x="0" y="0"/>
                </a:moveTo>
                <a:lnTo>
                  <a:pt x="314961" y="0"/>
                </a:lnTo>
                <a:lnTo>
                  <a:pt x="314961" y="195874"/>
                </a:lnTo>
                <a:lnTo>
                  <a:pt x="0" y="1958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任意多边形 346"/>
          <p:cNvSpPr/>
          <p:nvPr/>
        </p:nvSpPr>
        <p:spPr>
          <a:xfrm>
            <a:off x="9439117" y="5315991"/>
            <a:ext cx="319611" cy="195874"/>
          </a:xfrm>
          <a:custGeom>
            <a:avLst/>
            <a:gdLst>
              <a:gd name="connsiteX0" fmla="*/ 0 w 319611"/>
              <a:gd name="connsiteY0" fmla="*/ 0 h 195874"/>
              <a:gd name="connsiteX1" fmla="*/ 319611 w 319611"/>
              <a:gd name="connsiteY1" fmla="*/ 0 h 195874"/>
              <a:gd name="connsiteX2" fmla="*/ 319611 w 319611"/>
              <a:gd name="connsiteY2" fmla="*/ 195874 h 195874"/>
              <a:gd name="connsiteX3" fmla="*/ 0 w 319611"/>
              <a:gd name="connsiteY3" fmla="*/ 195874 h 195874"/>
              <a:gd name="connsiteX4" fmla="*/ 0 w 319611"/>
              <a:gd name="connsiteY4" fmla="*/ 0 h 1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611" h="195874">
                <a:moveTo>
                  <a:pt x="0" y="0"/>
                </a:moveTo>
                <a:lnTo>
                  <a:pt x="319611" y="0"/>
                </a:lnTo>
                <a:lnTo>
                  <a:pt x="319611" y="195874"/>
                </a:lnTo>
                <a:lnTo>
                  <a:pt x="0" y="1958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任意多边形 345"/>
          <p:cNvSpPr/>
          <p:nvPr/>
        </p:nvSpPr>
        <p:spPr>
          <a:xfrm>
            <a:off x="9758673" y="5315991"/>
            <a:ext cx="319611" cy="195874"/>
          </a:xfrm>
          <a:custGeom>
            <a:avLst/>
            <a:gdLst>
              <a:gd name="connsiteX0" fmla="*/ 0 w 319611"/>
              <a:gd name="connsiteY0" fmla="*/ 0 h 195874"/>
              <a:gd name="connsiteX1" fmla="*/ 319611 w 319611"/>
              <a:gd name="connsiteY1" fmla="*/ 0 h 195874"/>
              <a:gd name="connsiteX2" fmla="*/ 319611 w 319611"/>
              <a:gd name="connsiteY2" fmla="*/ 195874 h 195874"/>
              <a:gd name="connsiteX3" fmla="*/ 0 w 319611"/>
              <a:gd name="connsiteY3" fmla="*/ 195874 h 195874"/>
              <a:gd name="connsiteX4" fmla="*/ 0 w 319611"/>
              <a:gd name="connsiteY4" fmla="*/ 0 h 1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611" h="195874">
                <a:moveTo>
                  <a:pt x="0" y="0"/>
                </a:moveTo>
                <a:lnTo>
                  <a:pt x="319611" y="0"/>
                </a:lnTo>
                <a:lnTo>
                  <a:pt x="319611" y="195874"/>
                </a:lnTo>
                <a:lnTo>
                  <a:pt x="0" y="1958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任意多边形 344"/>
          <p:cNvSpPr/>
          <p:nvPr/>
        </p:nvSpPr>
        <p:spPr>
          <a:xfrm>
            <a:off x="10078229" y="5315991"/>
            <a:ext cx="319611" cy="195874"/>
          </a:xfrm>
          <a:custGeom>
            <a:avLst/>
            <a:gdLst>
              <a:gd name="connsiteX0" fmla="*/ 0 w 319611"/>
              <a:gd name="connsiteY0" fmla="*/ 0 h 195874"/>
              <a:gd name="connsiteX1" fmla="*/ 319611 w 319611"/>
              <a:gd name="connsiteY1" fmla="*/ 0 h 195874"/>
              <a:gd name="connsiteX2" fmla="*/ 319611 w 319611"/>
              <a:gd name="connsiteY2" fmla="*/ 195874 h 195874"/>
              <a:gd name="connsiteX3" fmla="*/ 0 w 319611"/>
              <a:gd name="connsiteY3" fmla="*/ 195874 h 195874"/>
              <a:gd name="connsiteX4" fmla="*/ 0 w 319611"/>
              <a:gd name="connsiteY4" fmla="*/ 0 h 1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611" h="195874">
                <a:moveTo>
                  <a:pt x="0" y="0"/>
                </a:moveTo>
                <a:lnTo>
                  <a:pt x="319611" y="0"/>
                </a:lnTo>
                <a:lnTo>
                  <a:pt x="319611" y="195874"/>
                </a:lnTo>
                <a:lnTo>
                  <a:pt x="0" y="1958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任意多边形 343"/>
          <p:cNvSpPr/>
          <p:nvPr/>
        </p:nvSpPr>
        <p:spPr>
          <a:xfrm>
            <a:off x="10381100" y="5315991"/>
            <a:ext cx="319611" cy="195874"/>
          </a:xfrm>
          <a:custGeom>
            <a:avLst/>
            <a:gdLst>
              <a:gd name="connsiteX0" fmla="*/ 0 w 319611"/>
              <a:gd name="connsiteY0" fmla="*/ 0 h 195874"/>
              <a:gd name="connsiteX1" fmla="*/ 221674 w 319611"/>
              <a:gd name="connsiteY1" fmla="*/ 0 h 195874"/>
              <a:gd name="connsiteX2" fmla="*/ 311916 w 319611"/>
              <a:gd name="connsiteY2" fmla="*/ 59816 h 195874"/>
              <a:gd name="connsiteX3" fmla="*/ 319611 w 319611"/>
              <a:gd name="connsiteY3" fmla="*/ 97933 h 195874"/>
              <a:gd name="connsiteX4" fmla="*/ 319611 w 319611"/>
              <a:gd name="connsiteY4" fmla="*/ 97938 h 195874"/>
              <a:gd name="connsiteX5" fmla="*/ 259795 w 319611"/>
              <a:gd name="connsiteY5" fmla="*/ 188180 h 195874"/>
              <a:gd name="connsiteX6" fmla="*/ 221683 w 319611"/>
              <a:gd name="connsiteY6" fmla="*/ 195874 h 195874"/>
              <a:gd name="connsiteX7" fmla="*/ 0 w 319611"/>
              <a:gd name="connsiteY7" fmla="*/ 195874 h 195874"/>
              <a:gd name="connsiteX8" fmla="*/ 0 w 319611"/>
              <a:gd name="connsiteY8" fmla="*/ 0 h 19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611" h="195874">
                <a:moveTo>
                  <a:pt x="0" y="0"/>
                </a:moveTo>
                <a:lnTo>
                  <a:pt x="221674" y="0"/>
                </a:lnTo>
                <a:cubicBezTo>
                  <a:pt x="262242" y="0"/>
                  <a:pt x="297048" y="24665"/>
                  <a:pt x="311916" y="59816"/>
                </a:cubicBezTo>
                <a:lnTo>
                  <a:pt x="319611" y="97933"/>
                </a:lnTo>
                <a:lnTo>
                  <a:pt x="319611" y="97938"/>
                </a:lnTo>
                <a:cubicBezTo>
                  <a:pt x="319611" y="138506"/>
                  <a:pt x="294946" y="173312"/>
                  <a:pt x="259795" y="188180"/>
                </a:cubicBezTo>
                <a:lnTo>
                  <a:pt x="221683" y="195874"/>
                </a:lnTo>
                <a:lnTo>
                  <a:pt x="0" y="19587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矩形 350"/>
          <p:cNvSpPr/>
          <p:nvPr/>
        </p:nvSpPr>
        <p:spPr>
          <a:xfrm rot="2688061" flipV="1">
            <a:off x="7374663" y="5363211"/>
            <a:ext cx="533027" cy="29120"/>
          </a:xfrm>
          <a:prstGeom prst="rect">
            <a:avLst/>
          </a:prstGeom>
          <a:solidFill>
            <a:srgbClr val="FC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矩形 351"/>
          <p:cNvSpPr/>
          <p:nvPr/>
        </p:nvSpPr>
        <p:spPr>
          <a:xfrm rot="5400000" flipV="1">
            <a:off x="7863165" y="5323954"/>
            <a:ext cx="339498" cy="45720"/>
          </a:xfrm>
          <a:prstGeom prst="rect">
            <a:avLst/>
          </a:prstGeom>
          <a:solidFill>
            <a:srgbClr val="FC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矩形 352"/>
          <p:cNvSpPr/>
          <p:nvPr/>
        </p:nvSpPr>
        <p:spPr>
          <a:xfrm rot="18911939" flipH="1">
            <a:off x="8129020" y="5363211"/>
            <a:ext cx="533027" cy="29120"/>
          </a:xfrm>
          <a:prstGeom prst="rect">
            <a:avLst/>
          </a:prstGeom>
          <a:solidFill>
            <a:srgbClr val="FC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>
            <a:off x="13938288" y="7162800"/>
            <a:ext cx="4363430" cy="4527042"/>
            <a:chOff x="2512400" y="2747215"/>
            <a:chExt cx="6684968" cy="6935628"/>
          </a:xfrm>
        </p:grpSpPr>
        <p:grpSp>
          <p:nvGrpSpPr>
            <p:cNvPr id="375" name="组合 374"/>
            <p:cNvGrpSpPr/>
            <p:nvPr/>
          </p:nvGrpSpPr>
          <p:grpSpPr>
            <a:xfrm flipV="1">
              <a:off x="2512400" y="5949549"/>
              <a:ext cx="6684968" cy="3733294"/>
              <a:chOff x="-6086475" y="-1457325"/>
              <a:chExt cx="11717332" cy="6543675"/>
            </a:xfrm>
            <a:noFill/>
          </p:grpSpPr>
          <p:sp>
            <p:nvSpPr>
              <p:cNvPr id="379" name="任意多边形 378"/>
              <p:cNvSpPr/>
              <p:nvPr/>
            </p:nvSpPr>
            <p:spPr>
              <a:xfrm>
                <a:off x="-6086475" y="-1457325"/>
                <a:ext cx="5200650" cy="6543675"/>
              </a:xfrm>
              <a:custGeom>
                <a:avLst/>
                <a:gdLst>
                  <a:gd name="connsiteX0" fmla="*/ 2657475 w 5200650"/>
                  <a:gd name="connsiteY0" fmla="*/ 2028825 h 6543675"/>
                  <a:gd name="connsiteX1" fmla="*/ 1285875 w 5200650"/>
                  <a:gd name="connsiteY1" fmla="*/ 0 h 6543675"/>
                  <a:gd name="connsiteX2" fmla="*/ 1828800 w 5200650"/>
                  <a:gd name="connsiteY2" fmla="*/ 2114550 h 6543675"/>
                  <a:gd name="connsiteX3" fmla="*/ 0 w 5200650"/>
                  <a:gd name="connsiteY3" fmla="*/ 1600200 h 6543675"/>
                  <a:gd name="connsiteX4" fmla="*/ 2085975 w 5200650"/>
                  <a:gd name="connsiteY4" fmla="*/ 2628900 h 6543675"/>
                  <a:gd name="connsiteX5" fmla="*/ 2114550 w 5200650"/>
                  <a:gd name="connsiteY5" fmla="*/ 2743200 h 6543675"/>
                  <a:gd name="connsiteX6" fmla="*/ 514350 w 5200650"/>
                  <a:gd name="connsiteY6" fmla="*/ 3657600 h 6543675"/>
                  <a:gd name="connsiteX7" fmla="*/ 2171700 w 5200650"/>
                  <a:gd name="connsiteY7" fmla="*/ 3257550 h 6543675"/>
                  <a:gd name="connsiteX8" fmla="*/ 771525 w 5200650"/>
                  <a:gd name="connsiteY8" fmla="*/ 4171950 h 6543675"/>
                  <a:gd name="connsiteX9" fmla="*/ 1571625 w 5200650"/>
                  <a:gd name="connsiteY9" fmla="*/ 4286250 h 6543675"/>
                  <a:gd name="connsiteX10" fmla="*/ 1143000 w 5200650"/>
                  <a:gd name="connsiteY10" fmla="*/ 4629150 h 6543675"/>
                  <a:gd name="connsiteX11" fmla="*/ 1685925 w 5200650"/>
                  <a:gd name="connsiteY11" fmla="*/ 4572000 h 6543675"/>
                  <a:gd name="connsiteX12" fmla="*/ 1743075 w 5200650"/>
                  <a:gd name="connsiteY12" fmla="*/ 4686300 h 6543675"/>
                  <a:gd name="connsiteX13" fmla="*/ 1628775 w 5200650"/>
                  <a:gd name="connsiteY13" fmla="*/ 5286375 h 6543675"/>
                  <a:gd name="connsiteX14" fmla="*/ 2257425 w 5200650"/>
                  <a:gd name="connsiteY14" fmla="*/ 5086350 h 6543675"/>
                  <a:gd name="connsiteX15" fmla="*/ 2257425 w 5200650"/>
                  <a:gd name="connsiteY15" fmla="*/ 5600700 h 6543675"/>
                  <a:gd name="connsiteX16" fmla="*/ 2800350 w 5200650"/>
                  <a:gd name="connsiteY16" fmla="*/ 5457825 h 6543675"/>
                  <a:gd name="connsiteX17" fmla="*/ 2971800 w 5200650"/>
                  <a:gd name="connsiteY17" fmla="*/ 5972175 h 6543675"/>
                  <a:gd name="connsiteX18" fmla="*/ 3771900 w 5200650"/>
                  <a:gd name="connsiteY18" fmla="*/ 5772150 h 6543675"/>
                  <a:gd name="connsiteX19" fmla="*/ 4143375 w 5200650"/>
                  <a:gd name="connsiteY19" fmla="*/ 6115050 h 6543675"/>
                  <a:gd name="connsiteX20" fmla="*/ 4629150 w 5200650"/>
                  <a:gd name="connsiteY20" fmla="*/ 5972175 h 6543675"/>
                  <a:gd name="connsiteX21" fmla="*/ 4686300 w 5200650"/>
                  <a:gd name="connsiteY21" fmla="*/ 6543675 h 6543675"/>
                  <a:gd name="connsiteX22" fmla="*/ 5200650 w 5200650"/>
                  <a:gd name="connsiteY22" fmla="*/ 5715000 h 6543675"/>
                  <a:gd name="connsiteX23" fmla="*/ 4600575 w 5200650"/>
                  <a:gd name="connsiteY23" fmla="*/ 4800600 h 6543675"/>
                  <a:gd name="connsiteX24" fmla="*/ 3571875 w 5200650"/>
                  <a:gd name="connsiteY24" fmla="*/ 4029075 h 6543675"/>
                  <a:gd name="connsiteX25" fmla="*/ 3714750 w 5200650"/>
                  <a:gd name="connsiteY25" fmla="*/ 2686050 h 6543675"/>
                  <a:gd name="connsiteX26" fmla="*/ 2800350 w 5200650"/>
                  <a:gd name="connsiteY26" fmla="*/ 1914525 h 6543675"/>
                  <a:gd name="connsiteX27" fmla="*/ 2657475 w 5200650"/>
                  <a:gd name="connsiteY27" fmla="*/ 2028825 h 654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00650" h="6543675">
                    <a:moveTo>
                      <a:pt x="2657475" y="2028825"/>
                    </a:moveTo>
                    <a:lnTo>
                      <a:pt x="1285875" y="0"/>
                    </a:lnTo>
                    <a:lnTo>
                      <a:pt x="1828800" y="2114550"/>
                    </a:lnTo>
                    <a:lnTo>
                      <a:pt x="0" y="1600200"/>
                    </a:lnTo>
                    <a:lnTo>
                      <a:pt x="2085975" y="2628900"/>
                    </a:lnTo>
                    <a:lnTo>
                      <a:pt x="2114550" y="2743200"/>
                    </a:lnTo>
                    <a:lnTo>
                      <a:pt x="514350" y="3657600"/>
                    </a:lnTo>
                    <a:lnTo>
                      <a:pt x="2171700" y="3257550"/>
                    </a:lnTo>
                    <a:lnTo>
                      <a:pt x="771525" y="4171950"/>
                    </a:lnTo>
                    <a:lnTo>
                      <a:pt x="1571625" y="4286250"/>
                    </a:lnTo>
                    <a:lnTo>
                      <a:pt x="1143000" y="4629150"/>
                    </a:lnTo>
                    <a:cubicBezTo>
                      <a:pt x="1590196" y="4565265"/>
                      <a:pt x="1408346" y="4572000"/>
                      <a:pt x="1685925" y="4572000"/>
                    </a:cubicBezTo>
                    <a:lnTo>
                      <a:pt x="1743075" y="4686300"/>
                    </a:lnTo>
                    <a:lnTo>
                      <a:pt x="1628775" y="5286375"/>
                    </a:lnTo>
                    <a:lnTo>
                      <a:pt x="2257425" y="5086350"/>
                    </a:lnTo>
                    <a:lnTo>
                      <a:pt x="2257425" y="5600700"/>
                    </a:lnTo>
                    <a:lnTo>
                      <a:pt x="2800350" y="5457825"/>
                    </a:lnTo>
                    <a:lnTo>
                      <a:pt x="2971800" y="5972175"/>
                    </a:lnTo>
                    <a:lnTo>
                      <a:pt x="3771900" y="5772150"/>
                    </a:lnTo>
                    <a:lnTo>
                      <a:pt x="4143375" y="6115050"/>
                    </a:lnTo>
                    <a:lnTo>
                      <a:pt x="4629150" y="5972175"/>
                    </a:lnTo>
                    <a:lnTo>
                      <a:pt x="4686300" y="6543675"/>
                    </a:lnTo>
                    <a:lnTo>
                      <a:pt x="5200650" y="5715000"/>
                    </a:lnTo>
                    <a:lnTo>
                      <a:pt x="4600575" y="4800600"/>
                    </a:lnTo>
                    <a:lnTo>
                      <a:pt x="3571875" y="4029075"/>
                    </a:lnTo>
                    <a:lnTo>
                      <a:pt x="3714750" y="2686050"/>
                    </a:lnTo>
                    <a:lnTo>
                      <a:pt x="2800350" y="1914525"/>
                    </a:lnTo>
                    <a:lnTo>
                      <a:pt x="2657475" y="2028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任意多边形 379"/>
              <p:cNvSpPr/>
              <p:nvPr/>
            </p:nvSpPr>
            <p:spPr>
              <a:xfrm flipH="1">
                <a:off x="430207" y="-1457325"/>
                <a:ext cx="5200650" cy="6543675"/>
              </a:xfrm>
              <a:custGeom>
                <a:avLst/>
                <a:gdLst>
                  <a:gd name="connsiteX0" fmla="*/ 2657475 w 5200650"/>
                  <a:gd name="connsiteY0" fmla="*/ 2028825 h 6543675"/>
                  <a:gd name="connsiteX1" fmla="*/ 1285875 w 5200650"/>
                  <a:gd name="connsiteY1" fmla="*/ 0 h 6543675"/>
                  <a:gd name="connsiteX2" fmla="*/ 1828800 w 5200650"/>
                  <a:gd name="connsiteY2" fmla="*/ 2114550 h 6543675"/>
                  <a:gd name="connsiteX3" fmla="*/ 0 w 5200650"/>
                  <a:gd name="connsiteY3" fmla="*/ 1600200 h 6543675"/>
                  <a:gd name="connsiteX4" fmla="*/ 2085975 w 5200650"/>
                  <a:gd name="connsiteY4" fmla="*/ 2628900 h 6543675"/>
                  <a:gd name="connsiteX5" fmla="*/ 2114550 w 5200650"/>
                  <a:gd name="connsiteY5" fmla="*/ 2743200 h 6543675"/>
                  <a:gd name="connsiteX6" fmla="*/ 514350 w 5200650"/>
                  <a:gd name="connsiteY6" fmla="*/ 3657600 h 6543675"/>
                  <a:gd name="connsiteX7" fmla="*/ 2171700 w 5200650"/>
                  <a:gd name="connsiteY7" fmla="*/ 3257550 h 6543675"/>
                  <a:gd name="connsiteX8" fmla="*/ 771525 w 5200650"/>
                  <a:gd name="connsiteY8" fmla="*/ 4171950 h 6543675"/>
                  <a:gd name="connsiteX9" fmla="*/ 1571625 w 5200650"/>
                  <a:gd name="connsiteY9" fmla="*/ 4286250 h 6543675"/>
                  <a:gd name="connsiteX10" fmla="*/ 1143000 w 5200650"/>
                  <a:gd name="connsiteY10" fmla="*/ 4629150 h 6543675"/>
                  <a:gd name="connsiteX11" fmla="*/ 1685925 w 5200650"/>
                  <a:gd name="connsiteY11" fmla="*/ 4572000 h 6543675"/>
                  <a:gd name="connsiteX12" fmla="*/ 1743075 w 5200650"/>
                  <a:gd name="connsiteY12" fmla="*/ 4686300 h 6543675"/>
                  <a:gd name="connsiteX13" fmla="*/ 1628775 w 5200650"/>
                  <a:gd name="connsiteY13" fmla="*/ 5286375 h 6543675"/>
                  <a:gd name="connsiteX14" fmla="*/ 2257425 w 5200650"/>
                  <a:gd name="connsiteY14" fmla="*/ 5086350 h 6543675"/>
                  <a:gd name="connsiteX15" fmla="*/ 2257425 w 5200650"/>
                  <a:gd name="connsiteY15" fmla="*/ 5600700 h 6543675"/>
                  <a:gd name="connsiteX16" fmla="*/ 2800350 w 5200650"/>
                  <a:gd name="connsiteY16" fmla="*/ 5457825 h 6543675"/>
                  <a:gd name="connsiteX17" fmla="*/ 2971800 w 5200650"/>
                  <a:gd name="connsiteY17" fmla="*/ 5972175 h 6543675"/>
                  <a:gd name="connsiteX18" fmla="*/ 3771900 w 5200650"/>
                  <a:gd name="connsiteY18" fmla="*/ 5772150 h 6543675"/>
                  <a:gd name="connsiteX19" fmla="*/ 4143375 w 5200650"/>
                  <a:gd name="connsiteY19" fmla="*/ 6115050 h 6543675"/>
                  <a:gd name="connsiteX20" fmla="*/ 4629150 w 5200650"/>
                  <a:gd name="connsiteY20" fmla="*/ 5972175 h 6543675"/>
                  <a:gd name="connsiteX21" fmla="*/ 4686300 w 5200650"/>
                  <a:gd name="connsiteY21" fmla="*/ 6543675 h 6543675"/>
                  <a:gd name="connsiteX22" fmla="*/ 5200650 w 5200650"/>
                  <a:gd name="connsiteY22" fmla="*/ 5715000 h 6543675"/>
                  <a:gd name="connsiteX23" fmla="*/ 4600575 w 5200650"/>
                  <a:gd name="connsiteY23" fmla="*/ 4800600 h 6543675"/>
                  <a:gd name="connsiteX24" fmla="*/ 3571875 w 5200650"/>
                  <a:gd name="connsiteY24" fmla="*/ 4029075 h 6543675"/>
                  <a:gd name="connsiteX25" fmla="*/ 3714750 w 5200650"/>
                  <a:gd name="connsiteY25" fmla="*/ 2686050 h 6543675"/>
                  <a:gd name="connsiteX26" fmla="*/ 2800350 w 5200650"/>
                  <a:gd name="connsiteY26" fmla="*/ 1914525 h 6543675"/>
                  <a:gd name="connsiteX27" fmla="*/ 2657475 w 5200650"/>
                  <a:gd name="connsiteY27" fmla="*/ 2028825 h 654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00650" h="6543675">
                    <a:moveTo>
                      <a:pt x="2657475" y="2028825"/>
                    </a:moveTo>
                    <a:lnTo>
                      <a:pt x="1285875" y="0"/>
                    </a:lnTo>
                    <a:lnTo>
                      <a:pt x="1828800" y="2114550"/>
                    </a:lnTo>
                    <a:lnTo>
                      <a:pt x="0" y="1600200"/>
                    </a:lnTo>
                    <a:lnTo>
                      <a:pt x="2085975" y="2628900"/>
                    </a:lnTo>
                    <a:lnTo>
                      <a:pt x="2114550" y="2743200"/>
                    </a:lnTo>
                    <a:lnTo>
                      <a:pt x="514350" y="3657600"/>
                    </a:lnTo>
                    <a:lnTo>
                      <a:pt x="2171700" y="3257550"/>
                    </a:lnTo>
                    <a:lnTo>
                      <a:pt x="771525" y="4171950"/>
                    </a:lnTo>
                    <a:lnTo>
                      <a:pt x="1571625" y="4286250"/>
                    </a:lnTo>
                    <a:lnTo>
                      <a:pt x="1143000" y="4629150"/>
                    </a:lnTo>
                    <a:cubicBezTo>
                      <a:pt x="1590196" y="4565265"/>
                      <a:pt x="1408346" y="4572000"/>
                      <a:pt x="1685925" y="4572000"/>
                    </a:cubicBezTo>
                    <a:lnTo>
                      <a:pt x="1743075" y="4686300"/>
                    </a:lnTo>
                    <a:lnTo>
                      <a:pt x="1628775" y="5286375"/>
                    </a:lnTo>
                    <a:lnTo>
                      <a:pt x="2257425" y="5086350"/>
                    </a:lnTo>
                    <a:lnTo>
                      <a:pt x="2257425" y="5600700"/>
                    </a:lnTo>
                    <a:lnTo>
                      <a:pt x="2800350" y="5457825"/>
                    </a:lnTo>
                    <a:lnTo>
                      <a:pt x="2971800" y="5972175"/>
                    </a:lnTo>
                    <a:lnTo>
                      <a:pt x="3771900" y="5772150"/>
                    </a:lnTo>
                    <a:lnTo>
                      <a:pt x="4143375" y="6115050"/>
                    </a:lnTo>
                    <a:lnTo>
                      <a:pt x="4629150" y="5972175"/>
                    </a:lnTo>
                    <a:lnTo>
                      <a:pt x="4686300" y="6543675"/>
                    </a:lnTo>
                    <a:lnTo>
                      <a:pt x="5200650" y="5715000"/>
                    </a:lnTo>
                    <a:lnTo>
                      <a:pt x="4600575" y="4800600"/>
                    </a:lnTo>
                    <a:lnTo>
                      <a:pt x="3571875" y="4029075"/>
                    </a:lnTo>
                    <a:lnTo>
                      <a:pt x="3714750" y="2686050"/>
                    </a:lnTo>
                    <a:lnTo>
                      <a:pt x="2800350" y="1914525"/>
                    </a:lnTo>
                    <a:lnTo>
                      <a:pt x="2657475" y="2028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6" name="组合 375"/>
            <p:cNvGrpSpPr/>
            <p:nvPr/>
          </p:nvGrpSpPr>
          <p:grpSpPr>
            <a:xfrm>
              <a:off x="2512400" y="2747215"/>
              <a:ext cx="6684968" cy="3733294"/>
              <a:chOff x="-6086475" y="-1457325"/>
              <a:chExt cx="11717332" cy="6543675"/>
            </a:xfrm>
            <a:solidFill>
              <a:schemeClr val="bg1"/>
            </a:solidFill>
          </p:grpSpPr>
          <p:sp>
            <p:nvSpPr>
              <p:cNvPr id="377" name="任意多边形 376"/>
              <p:cNvSpPr/>
              <p:nvPr/>
            </p:nvSpPr>
            <p:spPr>
              <a:xfrm>
                <a:off x="-6086475" y="-1457325"/>
                <a:ext cx="5200650" cy="6543675"/>
              </a:xfrm>
              <a:custGeom>
                <a:avLst/>
                <a:gdLst>
                  <a:gd name="connsiteX0" fmla="*/ 2657475 w 5200650"/>
                  <a:gd name="connsiteY0" fmla="*/ 2028825 h 6543675"/>
                  <a:gd name="connsiteX1" fmla="*/ 1285875 w 5200650"/>
                  <a:gd name="connsiteY1" fmla="*/ 0 h 6543675"/>
                  <a:gd name="connsiteX2" fmla="*/ 1828800 w 5200650"/>
                  <a:gd name="connsiteY2" fmla="*/ 2114550 h 6543675"/>
                  <a:gd name="connsiteX3" fmla="*/ 0 w 5200650"/>
                  <a:gd name="connsiteY3" fmla="*/ 1600200 h 6543675"/>
                  <a:gd name="connsiteX4" fmla="*/ 2085975 w 5200650"/>
                  <a:gd name="connsiteY4" fmla="*/ 2628900 h 6543675"/>
                  <a:gd name="connsiteX5" fmla="*/ 2114550 w 5200650"/>
                  <a:gd name="connsiteY5" fmla="*/ 2743200 h 6543675"/>
                  <a:gd name="connsiteX6" fmla="*/ 514350 w 5200650"/>
                  <a:gd name="connsiteY6" fmla="*/ 3657600 h 6543675"/>
                  <a:gd name="connsiteX7" fmla="*/ 2171700 w 5200650"/>
                  <a:gd name="connsiteY7" fmla="*/ 3257550 h 6543675"/>
                  <a:gd name="connsiteX8" fmla="*/ 771525 w 5200650"/>
                  <a:gd name="connsiteY8" fmla="*/ 4171950 h 6543675"/>
                  <a:gd name="connsiteX9" fmla="*/ 1571625 w 5200650"/>
                  <a:gd name="connsiteY9" fmla="*/ 4286250 h 6543675"/>
                  <a:gd name="connsiteX10" fmla="*/ 1143000 w 5200650"/>
                  <a:gd name="connsiteY10" fmla="*/ 4629150 h 6543675"/>
                  <a:gd name="connsiteX11" fmla="*/ 1685925 w 5200650"/>
                  <a:gd name="connsiteY11" fmla="*/ 4572000 h 6543675"/>
                  <a:gd name="connsiteX12" fmla="*/ 1743075 w 5200650"/>
                  <a:gd name="connsiteY12" fmla="*/ 4686300 h 6543675"/>
                  <a:gd name="connsiteX13" fmla="*/ 1628775 w 5200650"/>
                  <a:gd name="connsiteY13" fmla="*/ 5286375 h 6543675"/>
                  <a:gd name="connsiteX14" fmla="*/ 2257425 w 5200650"/>
                  <a:gd name="connsiteY14" fmla="*/ 5086350 h 6543675"/>
                  <a:gd name="connsiteX15" fmla="*/ 2257425 w 5200650"/>
                  <a:gd name="connsiteY15" fmla="*/ 5600700 h 6543675"/>
                  <a:gd name="connsiteX16" fmla="*/ 2800350 w 5200650"/>
                  <a:gd name="connsiteY16" fmla="*/ 5457825 h 6543675"/>
                  <a:gd name="connsiteX17" fmla="*/ 2971800 w 5200650"/>
                  <a:gd name="connsiteY17" fmla="*/ 5972175 h 6543675"/>
                  <a:gd name="connsiteX18" fmla="*/ 3771900 w 5200650"/>
                  <a:gd name="connsiteY18" fmla="*/ 5772150 h 6543675"/>
                  <a:gd name="connsiteX19" fmla="*/ 4143375 w 5200650"/>
                  <a:gd name="connsiteY19" fmla="*/ 6115050 h 6543675"/>
                  <a:gd name="connsiteX20" fmla="*/ 4629150 w 5200650"/>
                  <a:gd name="connsiteY20" fmla="*/ 5972175 h 6543675"/>
                  <a:gd name="connsiteX21" fmla="*/ 4686300 w 5200650"/>
                  <a:gd name="connsiteY21" fmla="*/ 6543675 h 6543675"/>
                  <a:gd name="connsiteX22" fmla="*/ 5200650 w 5200650"/>
                  <a:gd name="connsiteY22" fmla="*/ 5715000 h 6543675"/>
                  <a:gd name="connsiteX23" fmla="*/ 4600575 w 5200650"/>
                  <a:gd name="connsiteY23" fmla="*/ 4800600 h 6543675"/>
                  <a:gd name="connsiteX24" fmla="*/ 3571875 w 5200650"/>
                  <a:gd name="connsiteY24" fmla="*/ 4029075 h 6543675"/>
                  <a:gd name="connsiteX25" fmla="*/ 3714750 w 5200650"/>
                  <a:gd name="connsiteY25" fmla="*/ 2686050 h 6543675"/>
                  <a:gd name="connsiteX26" fmla="*/ 2800350 w 5200650"/>
                  <a:gd name="connsiteY26" fmla="*/ 1914525 h 6543675"/>
                  <a:gd name="connsiteX27" fmla="*/ 2657475 w 5200650"/>
                  <a:gd name="connsiteY27" fmla="*/ 2028825 h 654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00650" h="6543675">
                    <a:moveTo>
                      <a:pt x="2657475" y="2028825"/>
                    </a:moveTo>
                    <a:lnTo>
                      <a:pt x="1285875" y="0"/>
                    </a:lnTo>
                    <a:lnTo>
                      <a:pt x="1828800" y="2114550"/>
                    </a:lnTo>
                    <a:lnTo>
                      <a:pt x="0" y="1600200"/>
                    </a:lnTo>
                    <a:lnTo>
                      <a:pt x="2085975" y="2628900"/>
                    </a:lnTo>
                    <a:lnTo>
                      <a:pt x="2114550" y="2743200"/>
                    </a:lnTo>
                    <a:lnTo>
                      <a:pt x="514350" y="3657600"/>
                    </a:lnTo>
                    <a:lnTo>
                      <a:pt x="2171700" y="3257550"/>
                    </a:lnTo>
                    <a:lnTo>
                      <a:pt x="771525" y="4171950"/>
                    </a:lnTo>
                    <a:lnTo>
                      <a:pt x="1571625" y="4286250"/>
                    </a:lnTo>
                    <a:lnTo>
                      <a:pt x="1143000" y="4629150"/>
                    </a:lnTo>
                    <a:cubicBezTo>
                      <a:pt x="1590196" y="4565265"/>
                      <a:pt x="1408346" y="4572000"/>
                      <a:pt x="1685925" y="4572000"/>
                    </a:cubicBezTo>
                    <a:lnTo>
                      <a:pt x="1743075" y="4686300"/>
                    </a:lnTo>
                    <a:lnTo>
                      <a:pt x="1628775" y="5286375"/>
                    </a:lnTo>
                    <a:lnTo>
                      <a:pt x="2257425" y="5086350"/>
                    </a:lnTo>
                    <a:lnTo>
                      <a:pt x="2257425" y="5600700"/>
                    </a:lnTo>
                    <a:lnTo>
                      <a:pt x="2800350" y="5457825"/>
                    </a:lnTo>
                    <a:lnTo>
                      <a:pt x="2971800" y="5972175"/>
                    </a:lnTo>
                    <a:lnTo>
                      <a:pt x="3771900" y="5772150"/>
                    </a:lnTo>
                    <a:lnTo>
                      <a:pt x="4143375" y="6115050"/>
                    </a:lnTo>
                    <a:lnTo>
                      <a:pt x="4629150" y="5972175"/>
                    </a:lnTo>
                    <a:lnTo>
                      <a:pt x="4686300" y="6543675"/>
                    </a:lnTo>
                    <a:lnTo>
                      <a:pt x="5200650" y="5715000"/>
                    </a:lnTo>
                    <a:lnTo>
                      <a:pt x="4600575" y="4800600"/>
                    </a:lnTo>
                    <a:lnTo>
                      <a:pt x="3571875" y="4029075"/>
                    </a:lnTo>
                    <a:lnTo>
                      <a:pt x="3714750" y="2686050"/>
                    </a:lnTo>
                    <a:lnTo>
                      <a:pt x="2800350" y="1914525"/>
                    </a:lnTo>
                    <a:lnTo>
                      <a:pt x="2657475" y="2028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任意多边形 377"/>
              <p:cNvSpPr/>
              <p:nvPr/>
            </p:nvSpPr>
            <p:spPr>
              <a:xfrm flipH="1">
                <a:off x="430207" y="-1457325"/>
                <a:ext cx="5200650" cy="6543675"/>
              </a:xfrm>
              <a:custGeom>
                <a:avLst/>
                <a:gdLst>
                  <a:gd name="connsiteX0" fmla="*/ 2657475 w 5200650"/>
                  <a:gd name="connsiteY0" fmla="*/ 2028825 h 6543675"/>
                  <a:gd name="connsiteX1" fmla="*/ 1285875 w 5200650"/>
                  <a:gd name="connsiteY1" fmla="*/ 0 h 6543675"/>
                  <a:gd name="connsiteX2" fmla="*/ 1828800 w 5200650"/>
                  <a:gd name="connsiteY2" fmla="*/ 2114550 h 6543675"/>
                  <a:gd name="connsiteX3" fmla="*/ 0 w 5200650"/>
                  <a:gd name="connsiteY3" fmla="*/ 1600200 h 6543675"/>
                  <a:gd name="connsiteX4" fmla="*/ 2085975 w 5200650"/>
                  <a:gd name="connsiteY4" fmla="*/ 2628900 h 6543675"/>
                  <a:gd name="connsiteX5" fmla="*/ 2114550 w 5200650"/>
                  <a:gd name="connsiteY5" fmla="*/ 2743200 h 6543675"/>
                  <a:gd name="connsiteX6" fmla="*/ 514350 w 5200650"/>
                  <a:gd name="connsiteY6" fmla="*/ 3657600 h 6543675"/>
                  <a:gd name="connsiteX7" fmla="*/ 2171700 w 5200650"/>
                  <a:gd name="connsiteY7" fmla="*/ 3257550 h 6543675"/>
                  <a:gd name="connsiteX8" fmla="*/ 771525 w 5200650"/>
                  <a:gd name="connsiteY8" fmla="*/ 4171950 h 6543675"/>
                  <a:gd name="connsiteX9" fmla="*/ 1571625 w 5200650"/>
                  <a:gd name="connsiteY9" fmla="*/ 4286250 h 6543675"/>
                  <a:gd name="connsiteX10" fmla="*/ 1143000 w 5200650"/>
                  <a:gd name="connsiteY10" fmla="*/ 4629150 h 6543675"/>
                  <a:gd name="connsiteX11" fmla="*/ 1685925 w 5200650"/>
                  <a:gd name="connsiteY11" fmla="*/ 4572000 h 6543675"/>
                  <a:gd name="connsiteX12" fmla="*/ 1743075 w 5200650"/>
                  <a:gd name="connsiteY12" fmla="*/ 4686300 h 6543675"/>
                  <a:gd name="connsiteX13" fmla="*/ 1628775 w 5200650"/>
                  <a:gd name="connsiteY13" fmla="*/ 5286375 h 6543675"/>
                  <a:gd name="connsiteX14" fmla="*/ 2257425 w 5200650"/>
                  <a:gd name="connsiteY14" fmla="*/ 5086350 h 6543675"/>
                  <a:gd name="connsiteX15" fmla="*/ 2257425 w 5200650"/>
                  <a:gd name="connsiteY15" fmla="*/ 5600700 h 6543675"/>
                  <a:gd name="connsiteX16" fmla="*/ 2800350 w 5200650"/>
                  <a:gd name="connsiteY16" fmla="*/ 5457825 h 6543675"/>
                  <a:gd name="connsiteX17" fmla="*/ 2971800 w 5200650"/>
                  <a:gd name="connsiteY17" fmla="*/ 5972175 h 6543675"/>
                  <a:gd name="connsiteX18" fmla="*/ 3771900 w 5200650"/>
                  <a:gd name="connsiteY18" fmla="*/ 5772150 h 6543675"/>
                  <a:gd name="connsiteX19" fmla="*/ 4143375 w 5200650"/>
                  <a:gd name="connsiteY19" fmla="*/ 6115050 h 6543675"/>
                  <a:gd name="connsiteX20" fmla="*/ 4629150 w 5200650"/>
                  <a:gd name="connsiteY20" fmla="*/ 5972175 h 6543675"/>
                  <a:gd name="connsiteX21" fmla="*/ 4686300 w 5200650"/>
                  <a:gd name="connsiteY21" fmla="*/ 6543675 h 6543675"/>
                  <a:gd name="connsiteX22" fmla="*/ 5200650 w 5200650"/>
                  <a:gd name="connsiteY22" fmla="*/ 5715000 h 6543675"/>
                  <a:gd name="connsiteX23" fmla="*/ 4600575 w 5200650"/>
                  <a:gd name="connsiteY23" fmla="*/ 4800600 h 6543675"/>
                  <a:gd name="connsiteX24" fmla="*/ 3571875 w 5200650"/>
                  <a:gd name="connsiteY24" fmla="*/ 4029075 h 6543675"/>
                  <a:gd name="connsiteX25" fmla="*/ 3714750 w 5200650"/>
                  <a:gd name="connsiteY25" fmla="*/ 2686050 h 6543675"/>
                  <a:gd name="connsiteX26" fmla="*/ 2800350 w 5200650"/>
                  <a:gd name="connsiteY26" fmla="*/ 1914525 h 6543675"/>
                  <a:gd name="connsiteX27" fmla="*/ 2657475 w 5200650"/>
                  <a:gd name="connsiteY27" fmla="*/ 2028825 h 6543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00650" h="6543675">
                    <a:moveTo>
                      <a:pt x="2657475" y="2028825"/>
                    </a:moveTo>
                    <a:lnTo>
                      <a:pt x="1285875" y="0"/>
                    </a:lnTo>
                    <a:lnTo>
                      <a:pt x="1828800" y="2114550"/>
                    </a:lnTo>
                    <a:lnTo>
                      <a:pt x="0" y="1600200"/>
                    </a:lnTo>
                    <a:lnTo>
                      <a:pt x="2085975" y="2628900"/>
                    </a:lnTo>
                    <a:lnTo>
                      <a:pt x="2114550" y="2743200"/>
                    </a:lnTo>
                    <a:lnTo>
                      <a:pt x="514350" y="3657600"/>
                    </a:lnTo>
                    <a:lnTo>
                      <a:pt x="2171700" y="3257550"/>
                    </a:lnTo>
                    <a:lnTo>
                      <a:pt x="771525" y="4171950"/>
                    </a:lnTo>
                    <a:lnTo>
                      <a:pt x="1571625" y="4286250"/>
                    </a:lnTo>
                    <a:lnTo>
                      <a:pt x="1143000" y="4629150"/>
                    </a:lnTo>
                    <a:cubicBezTo>
                      <a:pt x="1590196" y="4565265"/>
                      <a:pt x="1408346" y="4572000"/>
                      <a:pt x="1685925" y="4572000"/>
                    </a:cubicBezTo>
                    <a:lnTo>
                      <a:pt x="1743075" y="4686300"/>
                    </a:lnTo>
                    <a:lnTo>
                      <a:pt x="1628775" y="5286375"/>
                    </a:lnTo>
                    <a:lnTo>
                      <a:pt x="2257425" y="5086350"/>
                    </a:lnTo>
                    <a:lnTo>
                      <a:pt x="2257425" y="5600700"/>
                    </a:lnTo>
                    <a:lnTo>
                      <a:pt x="2800350" y="5457825"/>
                    </a:lnTo>
                    <a:lnTo>
                      <a:pt x="2971800" y="5972175"/>
                    </a:lnTo>
                    <a:lnTo>
                      <a:pt x="3771900" y="5772150"/>
                    </a:lnTo>
                    <a:lnTo>
                      <a:pt x="4143375" y="6115050"/>
                    </a:lnTo>
                    <a:lnTo>
                      <a:pt x="4629150" y="5972175"/>
                    </a:lnTo>
                    <a:lnTo>
                      <a:pt x="4686300" y="6543675"/>
                    </a:lnTo>
                    <a:lnTo>
                      <a:pt x="5200650" y="5715000"/>
                    </a:lnTo>
                    <a:lnTo>
                      <a:pt x="4600575" y="4800600"/>
                    </a:lnTo>
                    <a:lnTo>
                      <a:pt x="3571875" y="4029075"/>
                    </a:lnTo>
                    <a:lnTo>
                      <a:pt x="3714750" y="2686050"/>
                    </a:lnTo>
                    <a:lnTo>
                      <a:pt x="2800350" y="1914525"/>
                    </a:lnTo>
                    <a:lnTo>
                      <a:pt x="2657475" y="2028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9549420" y="3653710"/>
            <a:ext cx="389854" cy="441401"/>
          </a:xfrm>
          <a:prstGeom prst="rect">
            <a:avLst/>
          </a:prstGeom>
          <a:solidFill>
            <a:srgbClr val="FED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9539860" y="3924440"/>
            <a:ext cx="408973" cy="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弧形 195"/>
          <p:cNvSpPr/>
          <p:nvPr/>
        </p:nvSpPr>
        <p:spPr>
          <a:xfrm>
            <a:off x="9596651" y="3830768"/>
            <a:ext cx="294319" cy="294319"/>
          </a:xfrm>
          <a:prstGeom prst="arc">
            <a:avLst>
              <a:gd name="adj1" fmla="val 10666563"/>
              <a:gd name="adj2" fmla="val 0"/>
            </a:avLst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548255" y="3631763"/>
            <a:ext cx="389854" cy="502087"/>
            <a:chOff x="9548255" y="3631763"/>
            <a:chExt cx="389854" cy="502087"/>
          </a:xfrm>
        </p:grpSpPr>
        <p:sp>
          <p:nvSpPr>
            <p:cNvPr id="193" name="矩形 192"/>
            <p:cNvSpPr/>
            <p:nvPr/>
          </p:nvSpPr>
          <p:spPr>
            <a:xfrm>
              <a:off x="9548255" y="3631763"/>
              <a:ext cx="389854" cy="441401"/>
            </a:xfrm>
            <a:prstGeom prst="rect">
              <a:avLst/>
            </a:prstGeom>
            <a:solidFill>
              <a:srgbClr val="FEDC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弧形 5"/>
            <p:cNvSpPr/>
            <p:nvPr/>
          </p:nvSpPr>
          <p:spPr>
            <a:xfrm>
              <a:off x="9597816" y="3839531"/>
              <a:ext cx="294319" cy="294319"/>
            </a:xfrm>
            <a:prstGeom prst="arc">
              <a:avLst>
                <a:gd name="adj1" fmla="val 10666563"/>
                <a:gd name="adj2" fmla="val 0"/>
              </a:avLst>
            </a:prstGeom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0" name="om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110006" y="3035410"/>
            <a:ext cx="609600" cy="6096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5034153" y="8240459"/>
            <a:ext cx="2171700" cy="2371725"/>
            <a:chOff x="11493705" y="8240459"/>
            <a:chExt cx="2171700" cy="2371725"/>
          </a:xfrm>
        </p:grpSpPr>
        <p:pic>
          <p:nvPicPr>
            <p:cNvPr id="200" name="图片 19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257" b="100000" l="9839" r="89624"/>
                      </a14:imgEffect>
                    </a14:imgLayer>
                  </a14:imgProps>
                </a:ext>
              </a:extLst>
            </a:blip>
            <a:srcRect l="15310" t="2984" r="11452" b="16745"/>
            <a:stretch/>
          </p:blipFill>
          <p:spPr>
            <a:xfrm>
              <a:off x="11493705" y="8240459"/>
              <a:ext cx="2171700" cy="237172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11762863" y="9192036"/>
              <a:ext cx="1474839" cy="1401097"/>
              <a:chOff x="11769213" y="9749916"/>
              <a:chExt cx="1474839" cy="1401097"/>
            </a:xfrm>
          </p:grpSpPr>
          <p:sp>
            <p:nvSpPr>
              <p:cNvPr id="2" name="任意多边形 1"/>
              <p:cNvSpPr/>
              <p:nvPr/>
            </p:nvSpPr>
            <p:spPr>
              <a:xfrm>
                <a:off x="11769213" y="9749916"/>
                <a:ext cx="1474839" cy="1401097"/>
              </a:xfrm>
              <a:custGeom>
                <a:avLst/>
                <a:gdLst>
                  <a:gd name="connsiteX0" fmla="*/ 0 w 1474839"/>
                  <a:gd name="connsiteY0" fmla="*/ 752168 h 1401097"/>
                  <a:gd name="connsiteX1" fmla="*/ 162232 w 1474839"/>
                  <a:gd name="connsiteY1" fmla="*/ 147484 h 1401097"/>
                  <a:gd name="connsiteX2" fmla="*/ 280219 w 1474839"/>
                  <a:gd name="connsiteY2" fmla="*/ 147484 h 1401097"/>
                  <a:gd name="connsiteX3" fmla="*/ 589935 w 1474839"/>
                  <a:gd name="connsiteY3" fmla="*/ 44245 h 1401097"/>
                  <a:gd name="connsiteX4" fmla="*/ 545690 w 1474839"/>
                  <a:gd name="connsiteY4" fmla="*/ 176981 h 1401097"/>
                  <a:gd name="connsiteX5" fmla="*/ 575187 w 1474839"/>
                  <a:gd name="connsiteY5" fmla="*/ 221226 h 1401097"/>
                  <a:gd name="connsiteX6" fmla="*/ 988142 w 1474839"/>
                  <a:gd name="connsiteY6" fmla="*/ 0 h 1401097"/>
                  <a:gd name="connsiteX7" fmla="*/ 943897 w 1474839"/>
                  <a:gd name="connsiteY7" fmla="*/ 132736 h 1401097"/>
                  <a:gd name="connsiteX8" fmla="*/ 1224116 w 1474839"/>
                  <a:gd name="connsiteY8" fmla="*/ 132736 h 1401097"/>
                  <a:gd name="connsiteX9" fmla="*/ 1165122 w 1474839"/>
                  <a:gd name="connsiteY9" fmla="*/ 265471 h 1401097"/>
                  <a:gd name="connsiteX10" fmla="*/ 1386348 w 1474839"/>
                  <a:gd name="connsiteY10" fmla="*/ 191729 h 1401097"/>
                  <a:gd name="connsiteX11" fmla="*/ 1386348 w 1474839"/>
                  <a:gd name="connsiteY11" fmla="*/ 427703 h 1401097"/>
                  <a:gd name="connsiteX12" fmla="*/ 1474839 w 1474839"/>
                  <a:gd name="connsiteY12" fmla="*/ 516194 h 1401097"/>
                  <a:gd name="connsiteX13" fmla="*/ 1474839 w 1474839"/>
                  <a:gd name="connsiteY13" fmla="*/ 870155 h 1401097"/>
                  <a:gd name="connsiteX14" fmla="*/ 1356852 w 1474839"/>
                  <a:gd name="connsiteY14" fmla="*/ 1047136 h 1401097"/>
                  <a:gd name="connsiteX15" fmla="*/ 1224116 w 1474839"/>
                  <a:gd name="connsiteY15" fmla="*/ 1179871 h 1401097"/>
                  <a:gd name="connsiteX16" fmla="*/ 1032387 w 1474839"/>
                  <a:gd name="connsiteY16" fmla="*/ 1312607 h 1401097"/>
                  <a:gd name="connsiteX17" fmla="*/ 870155 w 1474839"/>
                  <a:gd name="connsiteY17" fmla="*/ 1401097 h 1401097"/>
                  <a:gd name="connsiteX18" fmla="*/ 604684 w 1474839"/>
                  <a:gd name="connsiteY18" fmla="*/ 1386349 h 1401097"/>
                  <a:gd name="connsiteX19" fmla="*/ 353961 w 1474839"/>
                  <a:gd name="connsiteY19" fmla="*/ 1283110 h 1401097"/>
                  <a:gd name="connsiteX20" fmla="*/ 103239 w 1474839"/>
                  <a:gd name="connsiteY20" fmla="*/ 1017639 h 1401097"/>
                  <a:gd name="connsiteX21" fmla="*/ 0 w 1474839"/>
                  <a:gd name="connsiteY21" fmla="*/ 752168 h 1401097"/>
                  <a:gd name="connsiteX0" fmla="*/ 0 w 1474839"/>
                  <a:gd name="connsiteY0" fmla="*/ 752168 h 1401097"/>
                  <a:gd name="connsiteX1" fmla="*/ 162232 w 1474839"/>
                  <a:gd name="connsiteY1" fmla="*/ 147484 h 1401097"/>
                  <a:gd name="connsiteX2" fmla="*/ 280219 w 1474839"/>
                  <a:gd name="connsiteY2" fmla="*/ 147484 h 1401097"/>
                  <a:gd name="connsiteX3" fmla="*/ 513735 w 1474839"/>
                  <a:gd name="connsiteY3" fmla="*/ 41863 h 1401097"/>
                  <a:gd name="connsiteX4" fmla="*/ 545690 w 1474839"/>
                  <a:gd name="connsiteY4" fmla="*/ 176981 h 1401097"/>
                  <a:gd name="connsiteX5" fmla="*/ 575187 w 1474839"/>
                  <a:gd name="connsiteY5" fmla="*/ 221226 h 1401097"/>
                  <a:gd name="connsiteX6" fmla="*/ 988142 w 1474839"/>
                  <a:gd name="connsiteY6" fmla="*/ 0 h 1401097"/>
                  <a:gd name="connsiteX7" fmla="*/ 943897 w 1474839"/>
                  <a:gd name="connsiteY7" fmla="*/ 132736 h 1401097"/>
                  <a:gd name="connsiteX8" fmla="*/ 1224116 w 1474839"/>
                  <a:gd name="connsiteY8" fmla="*/ 132736 h 1401097"/>
                  <a:gd name="connsiteX9" fmla="*/ 1165122 w 1474839"/>
                  <a:gd name="connsiteY9" fmla="*/ 265471 h 1401097"/>
                  <a:gd name="connsiteX10" fmla="*/ 1386348 w 1474839"/>
                  <a:gd name="connsiteY10" fmla="*/ 191729 h 1401097"/>
                  <a:gd name="connsiteX11" fmla="*/ 1386348 w 1474839"/>
                  <a:gd name="connsiteY11" fmla="*/ 427703 h 1401097"/>
                  <a:gd name="connsiteX12" fmla="*/ 1474839 w 1474839"/>
                  <a:gd name="connsiteY12" fmla="*/ 516194 h 1401097"/>
                  <a:gd name="connsiteX13" fmla="*/ 1474839 w 1474839"/>
                  <a:gd name="connsiteY13" fmla="*/ 870155 h 1401097"/>
                  <a:gd name="connsiteX14" fmla="*/ 1356852 w 1474839"/>
                  <a:gd name="connsiteY14" fmla="*/ 1047136 h 1401097"/>
                  <a:gd name="connsiteX15" fmla="*/ 1224116 w 1474839"/>
                  <a:gd name="connsiteY15" fmla="*/ 1179871 h 1401097"/>
                  <a:gd name="connsiteX16" fmla="*/ 1032387 w 1474839"/>
                  <a:gd name="connsiteY16" fmla="*/ 1312607 h 1401097"/>
                  <a:gd name="connsiteX17" fmla="*/ 870155 w 1474839"/>
                  <a:gd name="connsiteY17" fmla="*/ 1401097 h 1401097"/>
                  <a:gd name="connsiteX18" fmla="*/ 604684 w 1474839"/>
                  <a:gd name="connsiteY18" fmla="*/ 1386349 h 1401097"/>
                  <a:gd name="connsiteX19" fmla="*/ 353961 w 1474839"/>
                  <a:gd name="connsiteY19" fmla="*/ 1283110 h 1401097"/>
                  <a:gd name="connsiteX20" fmla="*/ 103239 w 1474839"/>
                  <a:gd name="connsiteY20" fmla="*/ 1017639 h 1401097"/>
                  <a:gd name="connsiteX21" fmla="*/ 0 w 1474839"/>
                  <a:gd name="connsiteY21" fmla="*/ 752168 h 140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74839" h="1401097">
                    <a:moveTo>
                      <a:pt x="0" y="752168"/>
                    </a:moveTo>
                    <a:lnTo>
                      <a:pt x="162232" y="147484"/>
                    </a:lnTo>
                    <a:lnTo>
                      <a:pt x="280219" y="147484"/>
                    </a:lnTo>
                    <a:lnTo>
                      <a:pt x="513735" y="41863"/>
                    </a:lnTo>
                    <a:lnTo>
                      <a:pt x="545690" y="176981"/>
                    </a:lnTo>
                    <a:lnTo>
                      <a:pt x="575187" y="221226"/>
                    </a:lnTo>
                    <a:lnTo>
                      <a:pt x="988142" y="0"/>
                    </a:lnTo>
                    <a:lnTo>
                      <a:pt x="943897" y="132736"/>
                    </a:lnTo>
                    <a:lnTo>
                      <a:pt x="1224116" y="132736"/>
                    </a:lnTo>
                    <a:lnTo>
                      <a:pt x="1165122" y="265471"/>
                    </a:lnTo>
                    <a:lnTo>
                      <a:pt x="1386348" y="191729"/>
                    </a:lnTo>
                    <a:lnTo>
                      <a:pt x="1386348" y="427703"/>
                    </a:lnTo>
                    <a:lnTo>
                      <a:pt x="1474839" y="516194"/>
                    </a:lnTo>
                    <a:lnTo>
                      <a:pt x="1474839" y="870155"/>
                    </a:lnTo>
                    <a:lnTo>
                      <a:pt x="1356852" y="1047136"/>
                    </a:lnTo>
                    <a:lnTo>
                      <a:pt x="1224116" y="1179871"/>
                    </a:lnTo>
                    <a:lnTo>
                      <a:pt x="1032387" y="1312607"/>
                    </a:lnTo>
                    <a:lnTo>
                      <a:pt x="870155" y="1401097"/>
                    </a:lnTo>
                    <a:lnTo>
                      <a:pt x="604684" y="1386349"/>
                    </a:lnTo>
                    <a:lnTo>
                      <a:pt x="353961" y="1283110"/>
                    </a:lnTo>
                    <a:lnTo>
                      <a:pt x="103239" y="1017639"/>
                    </a:lnTo>
                    <a:lnTo>
                      <a:pt x="0" y="752168"/>
                    </a:lnTo>
                    <a:close/>
                  </a:path>
                </a:pathLst>
              </a:custGeom>
              <a:solidFill>
                <a:srgbClr val="FEDCB7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2026286" y="10293350"/>
                <a:ext cx="960693" cy="710503"/>
                <a:chOff x="11988800" y="10293350"/>
                <a:chExt cx="960693" cy="710503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1988800" y="10293350"/>
                  <a:ext cx="960693" cy="710503"/>
                  <a:chOff x="11988800" y="10293350"/>
                  <a:chExt cx="960693" cy="710503"/>
                </a:xfrm>
              </p:grpSpPr>
              <p:sp>
                <p:nvSpPr>
                  <p:cNvPr id="204" name="任意多边形 203"/>
                  <p:cNvSpPr/>
                  <p:nvPr/>
                </p:nvSpPr>
                <p:spPr>
                  <a:xfrm>
                    <a:off x="12657317" y="10325100"/>
                    <a:ext cx="292176" cy="678753"/>
                  </a:xfrm>
                  <a:custGeom>
                    <a:avLst/>
                    <a:gdLst>
                      <a:gd name="connsiteX0" fmla="*/ 148996 w 632072"/>
                      <a:gd name="connsiteY0" fmla="*/ 0 h 1425118"/>
                      <a:gd name="connsiteX1" fmla="*/ 148937 w 632072"/>
                      <a:gd name="connsiteY1" fmla="*/ 22 h 1425118"/>
                      <a:gd name="connsiteX2" fmla="*/ 141145 w 632072"/>
                      <a:gd name="connsiteY2" fmla="*/ 22 h 1425118"/>
                      <a:gd name="connsiteX3" fmla="*/ 141145 w 632072"/>
                      <a:gd name="connsiteY3" fmla="*/ 2927 h 1425118"/>
                      <a:gd name="connsiteX4" fmla="*/ 91145 w 632072"/>
                      <a:gd name="connsiteY4" fmla="*/ 21571 h 1425118"/>
                      <a:gd name="connsiteX5" fmla="*/ 1 w 632072"/>
                      <a:gd name="connsiteY5" fmla="*/ 274812 h 1425118"/>
                      <a:gd name="connsiteX6" fmla="*/ 88062 w 632072"/>
                      <a:gd name="connsiteY6" fmla="*/ 527799 h 1425118"/>
                      <a:gd name="connsiteX7" fmla="*/ 141145 w 632072"/>
                      <a:gd name="connsiteY7" fmla="*/ 550179 h 1425118"/>
                      <a:gd name="connsiteX8" fmla="*/ 141145 w 632072"/>
                      <a:gd name="connsiteY8" fmla="*/ 553015 h 1425118"/>
                      <a:gd name="connsiteX9" fmla="*/ 194789 w 632072"/>
                      <a:gd name="connsiteY9" fmla="*/ 573018 h 1425118"/>
                      <a:gd name="connsiteX10" fmla="*/ 285932 w 632072"/>
                      <a:gd name="connsiteY10" fmla="*/ 826259 h 1425118"/>
                      <a:gd name="connsiteX11" fmla="*/ 197871 w 632072"/>
                      <a:gd name="connsiteY11" fmla="*/ 1079246 h 1425118"/>
                      <a:gd name="connsiteX12" fmla="*/ 141145 w 632072"/>
                      <a:gd name="connsiteY12" fmla="*/ 1103164 h 1425118"/>
                      <a:gd name="connsiteX13" fmla="*/ 141145 w 632072"/>
                      <a:gd name="connsiteY13" fmla="*/ 1103500 h 1425118"/>
                      <a:gd name="connsiteX14" fmla="*/ 193221 w 632072"/>
                      <a:gd name="connsiteY14" fmla="*/ 1084082 h 1425118"/>
                      <a:gd name="connsiteX15" fmla="*/ 193221 w 632072"/>
                      <a:gd name="connsiteY15" fmla="*/ 1360012 h 1425118"/>
                      <a:gd name="connsiteX16" fmla="*/ 192245 w 632072"/>
                      <a:gd name="connsiteY16" fmla="*/ 1425118 h 1425118"/>
                      <a:gd name="connsiteX17" fmla="*/ 209693 w 632072"/>
                      <a:gd name="connsiteY17" fmla="*/ 1425118 h 1425118"/>
                      <a:gd name="connsiteX18" fmla="*/ 209693 w 632072"/>
                      <a:gd name="connsiteY18" fmla="*/ 1415383 h 1425118"/>
                      <a:gd name="connsiteX19" fmla="*/ 546725 w 632072"/>
                      <a:gd name="connsiteY19" fmla="*/ 1415383 h 1425118"/>
                      <a:gd name="connsiteX20" fmla="*/ 547312 w 632072"/>
                      <a:gd name="connsiteY20" fmla="*/ 1376089 h 1425118"/>
                      <a:gd name="connsiteX21" fmla="*/ 547312 w 632072"/>
                      <a:gd name="connsiteY21" fmla="*/ 1100160 h 1425118"/>
                      <a:gd name="connsiteX22" fmla="*/ 544596 w 632072"/>
                      <a:gd name="connsiteY22" fmla="*/ 1101172 h 1425118"/>
                      <a:gd name="connsiteX23" fmla="*/ 544596 w 632072"/>
                      <a:gd name="connsiteY23" fmla="*/ 1074463 h 1425118"/>
                      <a:gd name="connsiteX24" fmla="*/ 590092 w 632072"/>
                      <a:gd name="connsiteY24" fmla="*/ 1015343 h 1425118"/>
                      <a:gd name="connsiteX25" fmla="*/ 632071 w 632072"/>
                      <a:gd name="connsiteY25" fmla="*/ 822240 h 1425118"/>
                      <a:gd name="connsiteX26" fmla="*/ 588220 w 632072"/>
                      <a:gd name="connsiteY26" fmla="*/ 627850 h 1425118"/>
                      <a:gd name="connsiteX27" fmla="*/ 544596 w 632072"/>
                      <a:gd name="connsiteY27" fmla="*/ 573565 h 1425118"/>
                      <a:gd name="connsiteX28" fmla="*/ 544596 w 632072"/>
                      <a:gd name="connsiteY28" fmla="*/ 532775 h 1425118"/>
                      <a:gd name="connsiteX29" fmla="*/ 542396 w 632072"/>
                      <a:gd name="connsiteY29" fmla="*/ 532775 h 1425118"/>
                      <a:gd name="connsiteX30" fmla="*/ 542052 w 632072"/>
                      <a:gd name="connsiteY30" fmla="*/ 555769 h 1425118"/>
                      <a:gd name="connsiteX31" fmla="*/ 397186 w 632072"/>
                      <a:gd name="connsiteY31" fmla="*/ 278831 h 1425118"/>
                      <a:gd name="connsiteX32" fmla="*/ 488332 w 632072"/>
                      <a:gd name="connsiteY32" fmla="*/ 25590 h 1425118"/>
                      <a:gd name="connsiteX33" fmla="*/ 544596 w 632072"/>
                      <a:gd name="connsiteY33" fmla="*/ 4610 h 1425118"/>
                      <a:gd name="connsiteX34" fmla="*/ 544596 w 632072"/>
                      <a:gd name="connsiteY34" fmla="*/ 22 h 1425118"/>
                      <a:gd name="connsiteX35" fmla="*/ 148996 w 632072"/>
                      <a:gd name="connsiteY35" fmla="*/ 22 h 1425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632072" h="1425118">
                        <a:moveTo>
                          <a:pt x="148996" y="0"/>
                        </a:moveTo>
                        <a:lnTo>
                          <a:pt x="148937" y="22"/>
                        </a:lnTo>
                        <a:lnTo>
                          <a:pt x="141145" y="22"/>
                        </a:lnTo>
                        <a:lnTo>
                          <a:pt x="141145" y="2927"/>
                        </a:lnTo>
                        <a:lnTo>
                          <a:pt x="91145" y="21571"/>
                        </a:lnTo>
                        <a:cubicBezTo>
                          <a:pt x="37779" y="63248"/>
                          <a:pt x="249" y="160847"/>
                          <a:pt x="1" y="274812"/>
                        </a:cubicBezTo>
                        <a:cubicBezTo>
                          <a:pt x="-246" y="387195"/>
                          <a:pt x="35868" y="484445"/>
                          <a:pt x="88062" y="527799"/>
                        </a:cubicBezTo>
                        <a:lnTo>
                          <a:pt x="141145" y="550179"/>
                        </a:lnTo>
                        <a:lnTo>
                          <a:pt x="141145" y="553015"/>
                        </a:lnTo>
                        <a:lnTo>
                          <a:pt x="194789" y="573018"/>
                        </a:lnTo>
                        <a:cubicBezTo>
                          <a:pt x="248155" y="614695"/>
                          <a:pt x="285684" y="712294"/>
                          <a:pt x="285932" y="826259"/>
                        </a:cubicBezTo>
                        <a:cubicBezTo>
                          <a:pt x="286179" y="938644"/>
                          <a:pt x="250065" y="1035892"/>
                          <a:pt x="197871" y="1079246"/>
                        </a:cubicBezTo>
                        <a:lnTo>
                          <a:pt x="141145" y="1103164"/>
                        </a:lnTo>
                        <a:lnTo>
                          <a:pt x="141145" y="1103500"/>
                        </a:lnTo>
                        <a:lnTo>
                          <a:pt x="193221" y="1084082"/>
                        </a:lnTo>
                        <a:lnTo>
                          <a:pt x="193221" y="1360012"/>
                        </a:lnTo>
                        <a:lnTo>
                          <a:pt x="192245" y="1425118"/>
                        </a:lnTo>
                        <a:lnTo>
                          <a:pt x="209693" y="1425118"/>
                        </a:lnTo>
                        <a:lnTo>
                          <a:pt x="209693" y="1415383"/>
                        </a:lnTo>
                        <a:lnTo>
                          <a:pt x="546725" y="1415383"/>
                        </a:lnTo>
                        <a:lnTo>
                          <a:pt x="547312" y="1376089"/>
                        </a:lnTo>
                        <a:lnTo>
                          <a:pt x="547312" y="1100160"/>
                        </a:lnTo>
                        <a:lnTo>
                          <a:pt x="544596" y="1101172"/>
                        </a:lnTo>
                        <a:lnTo>
                          <a:pt x="544596" y="1074463"/>
                        </a:lnTo>
                        <a:lnTo>
                          <a:pt x="590092" y="1015343"/>
                        </a:lnTo>
                        <a:cubicBezTo>
                          <a:pt x="616239" y="965358"/>
                          <a:pt x="632235" y="897163"/>
                          <a:pt x="632071" y="822240"/>
                        </a:cubicBezTo>
                        <a:cubicBezTo>
                          <a:pt x="631906" y="746264"/>
                          <a:pt x="615170" y="677560"/>
                          <a:pt x="588220" y="627850"/>
                        </a:cubicBezTo>
                        <a:lnTo>
                          <a:pt x="544596" y="573565"/>
                        </a:lnTo>
                        <a:lnTo>
                          <a:pt x="544596" y="532775"/>
                        </a:lnTo>
                        <a:lnTo>
                          <a:pt x="542396" y="532775"/>
                        </a:lnTo>
                        <a:lnTo>
                          <a:pt x="542052" y="555769"/>
                        </a:lnTo>
                        <a:cubicBezTo>
                          <a:pt x="461169" y="551616"/>
                          <a:pt x="396859" y="428677"/>
                          <a:pt x="397186" y="278831"/>
                        </a:cubicBezTo>
                        <a:cubicBezTo>
                          <a:pt x="397434" y="164866"/>
                          <a:pt x="434966" y="67267"/>
                          <a:pt x="488332" y="25590"/>
                        </a:cubicBezTo>
                        <a:lnTo>
                          <a:pt x="544596" y="4610"/>
                        </a:lnTo>
                        <a:lnTo>
                          <a:pt x="544596" y="22"/>
                        </a:lnTo>
                        <a:lnTo>
                          <a:pt x="148996" y="22"/>
                        </a:lnTo>
                        <a:close/>
                      </a:path>
                    </a:pathLst>
                  </a:custGeom>
                  <a:solidFill>
                    <a:srgbClr val="02B4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05" name="任意多边形 204"/>
                  <p:cNvSpPr/>
                  <p:nvPr/>
                </p:nvSpPr>
                <p:spPr>
                  <a:xfrm>
                    <a:off x="11988800" y="10325100"/>
                    <a:ext cx="292176" cy="678753"/>
                  </a:xfrm>
                  <a:custGeom>
                    <a:avLst/>
                    <a:gdLst>
                      <a:gd name="connsiteX0" fmla="*/ 148996 w 632072"/>
                      <a:gd name="connsiteY0" fmla="*/ 0 h 1425118"/>
                      <a:gd name="connsiteX1" fmla="*/ 148937 w 632072"/>
                      <a:gd name="connsiteY1" fmla="*/ 22 h 1425118"/>
                      <a:gd name="connsiteX2" fmla="*/ 141145 w 632072"/>
                      <a:gd name="connsiteY2" fmla="*/ 22 h 1425118"/>
                      <a:gd name="connsiteX3" fmla="*/ 141145 w 632072"/>
                      <a:gd name="connsiteY3" fmla="*/ 2927 h 1425118"/>
                      <a:gd name="connsiteX4" fmla="*/ 91145 w 632072"/>
                      <a:gd name="connsiteY4" fmla="*/ 21571 h 1425118"/>
                      <a:gd name="connsiteX5" fmla="*/ 1 w 632072"/>
                      <a:gd name="connsiteY5" fmla="*/ 274812 h 1425118"/>
                      <a:gd name="connsiteX6" fmla="*/ 88062 w 632072"/>
                      <a:gd name="connsiteY6" fmla="*/ 527799 h 1425118"/>
                      <a:gd name="connsiteX7" fmla="*/ 141145 w 632072"/>
                      <a:gd name="connsiteY7" fmla="*/ 550179 h 1425118"/>
                      <a:gd name="connsiteX8" fmla="*/ 141145 w 632072"/>
                      <a:gd name="connsiteY8" fmla="*/ 553015 h 1425118"/>
                      <a:gd name="connsiteX9" fmla="*/ 194789 w 632072"/>
                      <a:gd name="connsiteY9" fmla="*/ 573018 h 1425118"/>
                      <a:gd name="connsiteX10" fmla="*/ 285932 w 632072"/>
                      <a:gd name="connsiteY10" fmla="*/ 826259 h 1425118"/>
                      <a:gd name="connsiteX11" fmla="*/ 197871 w 632072"/>
                      <a:gd name="connsiteY11" fmla="*/ 1079246 h 1425118"/>
                      <a:gd name="connsiteX12" fmla="*/ 141145 w 632072"/>
                      <a:gd name="connsiteY12" fmla="*/ 1103164 h 1425118"/>
                      <a:gd name="connsiteX13" fmla="*/ 141145 w 632072"/>
                      <a:gd name="connsiteY13" fmla="*/ 1103500 h 1425118"/>
                      <a:gd name="connsiteX14" fmla="*/ 193221 w 632072"/>
                      <a:gd name="connsiteY14" fmla="*/ 1084082 h 1425118"/>
                      <a:gd name="connsiteX15" fmla="*/ 193221 w 632072"/>
                      <a:gd name="connsiteY15" fmla="*/ 1360012 h 1425118"/>
                      <a:gd name="connsiteX16" fmla="*/ 192245 w 632072"/>
                      <a:gd name="connsiteY16" fmla="*/ 1425118 h 1425118"/>
                      <a:gd name="connsiteX17" fmla="*/ 209693 w 632072"/>
                      <a:gd name="connsiteY17" fmla="*/ 1425118 h 1425118"/>
                      <a:gd name="connsiteX18" fmla="*/ 209693 w 632072"/>
                      <a:gd name="connsiteY18" fmla="*/ 1415383 h 1425118"/>
                      <a:gd name="connsiteX19" fmla="*/ 546725 w 632072"/>
                      <a:gd name="connsiteY19" fmla="*/ 1415383 h 1425118"/>
                      <a:gd name="connsiteX20" fmla="*/ 547312 w 632072"/>
                      <a:gd name="connsiteY20" fmla="*/ 1376089 h 1425118"/>
                      <a:gd name="connsiteX21" fmla="*/ 547312 w 632072"/>
                      <a:gd name="connsiteY21" fmla="*/ 1100160 h 1425118"/>
                      <a:gd name="connsiteX22" fmla="*/ 544596 w 632072"/>
                      <a:gd name="connsiteY22" fmla="*/ 1101172 h 1425118"/>
                      <a:gd name="connsiteX23" fmla="*/ 544596 w 632072"/>
                      <a:gd name="connsiteY23" fmla="*/ 1074463 h 1425118"/>
                      <a:gd name="connsiteX24" fmla="*/ 590092 w 632072"/>
                      <a:gd name="connsiteY24" fmla="*/ 1015343 h 1425118"/>
                      <a:gd name="connsiteX25" fmla="*/ 632071 w 632072"/>
                      <a:gd name="connsiteY25" fmla="*/ 822240 h 1425118"/>
                      <a:gd name="connsiteX26" fmla="*/ 588220 w 632072"/>
                      <a:gd name="connsiteY26" fmla="*/ 627850 h 1425118"/>
                      <a:gd name="connsiteX27" fmla="*/ 544596 w 632072"/>
                      <a:gd name="connsiteY27" fmla="*/ 573565 h 1425118"/>
                      <a:gd name="connsiteX28" fmla="*/ 544596 w 632072"/>
                      <a:gd name="connsiteY28" fmla="*/ 551957 h 1425118"/>
                      <a:gd name="connsiteX29" fmla="*/ 542109 w 632072"/>
                      <a:gd name="connsiteY29" fmla="*/ 551957 h 1425118"/>
                      <a:gd name="connsiteX30" fmla="*/ 542052 w 632072"/>
                      <a:gd name="connsiteY30" fmla="*/ 555769 h 1425118"/>
                      <a:gd name="connsiteX31" fmla="*/ 533012 w 632072"/>
                      <a:gd name="connsiteY31" fmla="*/ 551957 h 1425118"/>
                      <a:gd name="connsiteX32" fmla="*/ 532688 w 632072"/>
                      <a:gd name="connsiteY32" fmla="*/ 551957 h 1425118"/>
                      <a:gd name="connsiteX33" fmla="*/ 532688 w 632072"/>
                      <a:gd name="connsiteY33" fmla="*/ 551821 h 1425118"/>
                      <a:gd name="connsiteX34" fmla="*/ 485248 w 632072"/>
                      <a:gd name="connsiteY34" fmla="*/ 531817 h 1425118"/>
                      <a:gd name="connsiteX35" fmla="*/ 397186 w 632072"/>
                      <a:gd name="connsiteY35" fmla="*/ 278831 h 1425118"/>
                      <a:gd name="connsiteX36" fmla="*/ 488332 w 632072"/>
                      <a:gd name="connsiteY36" fmla="*/ 25590 h 1425118"/>
                      <a:gd name="connsiteX37" fmla="*/ 544596 w 632072"/>
                      <a:gd name="connsiteY37" fmla="*/ 4610 h 1425118"/>
                      <a:gd name="connsiteX38" fmla="*/ 544596 w 632072"/>
                      <a:gd name="connsiteY38" fmla="*/ 22 h 1425118"/>
                      <a:gd name="connsiteX39" fmla="*/ 148996 w 632072"/>
                      <a:gd name="connsiteY39" fmla="*/ 22 h 1425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632072" h="1425118">
                        <a:moveTo>
                          <a:pt x="148996" y="0"/>
                        </a:moveTo>
                        <a:lnTo>
                          <a:pt x="148937" y="22"/>
                        </a:lnTo>
                        <a:lnTo>
                          <a:pt x="141145" y="22"/>
                        </a:lnTo>
                        <a:lnTo>
                          <a:pt x="141145" y="2927"/>
                        </a:lnTo>
                        <a:lnTo>
                          <a:pt x="91145" y="21571"/>
                        </a:lnTo>
                        <a:cubicBezTo>
                          <a:pt x="37779" y="63248"/>
                          <a:pt x="249" y="160847"/>
                          <a:pt x="1" y="274812"/>
                        </a:cubicBezTo>
                        <a:cubicBezTo>
                          <a:pt x="-246" y="387195"/>
                          <a:pt x="35868" y="484445"/>
                          <a:pt x="88062" y="527799"/>
                        </a:cubicBezTo>
                        <a:lnTo>
                          <a:pt x="141145" y="550179"/>
                        </a:lnTo>
                        <a:lnTo>
                          <a:pt x="141145" y="553015"/>
                        </a:lnTo>
                        <a:lnTo>
                          <a:pt x="194789" y="573018"/>
                        </a:lnTo>
                        <a:cubicBezTo>
                          <a:pt x="248155" y="614695"/>
                          <a:pt x="285684" y="712294"/>
                          <a:pt x="285932" y="826259"/>
                        </a:cubicBezTo>
                        <a:cubicBezTo>
                          <a:pt x="286179" y="938644"/>
                          <a:pt x="250065" y="1035892"/>
                          <a:pt x="197871" y="1079246"/>
                        </a:cubicBezTo>
                        <a:lnTo>
                          <a:pt x="141145" y="1103164"/>
                        </a:lnTo>
                        <a:lnTo>
                          <a:pt x="141145" y="1103500"/>
                        </a:lnTo>
                        <a:lnTo>
                          <a:pt x="193221" y="1084082"/>
                        </a:lnTo>
                        <a:lnTo>
                          <a:pt x="193221" y="1360012"/>
                        </a:lnTo>
                        <a:lnTo>
                          <a:pt x="192245" y="1425118"/>
                        </a:lnTo>
                        <a:lnTo>
                          <a:pt x="209693" y="1425118"/>
                        </a:lnTo>
                        <a:lnTo>
                          <a:pt x="209693" y="1415383"/>
                        </a:lnTo>
                        <a:lnTo>
                          <a:pt x="546725" y="1415383"/>
                        </a:lnTo>
                        <a:lnTo>
                          <a:pt x="547312" y="1376089"/>
                        </a:lnTo>
                        <a:lnTo>
                          <a:pt x="547312" y="1100160"/>
                        </a:lnTo>
                        <a:lnTo>
                          <a:pt x="544596" y="1101172"/>
                        </a:lnTo>
                        <a:lnTo>
                          <a:pt x="544596" y="1074463"/>
                        </a:lnTo>
                        <a:lnTo>
                          <a:pt x="590092" y="1015343"/>
                        </a:lnTo>
                        <a:cubicBezTo>
                          <a:pt x="616239" y="965358"/>
                          <a:pt x="632235" y="897163"/>
                          <a:pt x="632071" y="822240"/>
                        </a:cubicBezTo>
                        <a:cubicBezTo>
                          <a:pt x="631906" y="746264"/>
                          <a:pt x="615170" y="677560"/>
                          <a:pt x="588220" y="627850"/>
                        </a:cubicBezTo>
                        <a:lnTo>
                          <a:pt x="544596" y="573565"/>
                        </a:lnTo>
                        <a:lnTo>
                          <a:pt x="544596" y="551957"/>
                        </a:lnTo>
                        <a:lnTo>
                          <a:pt x="542109" y="551957"/>
                        </a:lnTo>
                        <a:lnTo>
                          <a:pt x="542052" y="555769"/>
                        </a:lnTo>
                        <a:lnTo>
                          <a:pt x="533012" y="551957"/>
                        </a:lnTo>
                        <a:lnTo>
                          <a:pt x="532688" y="551957"/>
                        </a:lnTo>
                        <a:lnTo>
                          <a:pt x="532688" y="551821"/>
                        </a:lnTo>
                        <a:lnTo>
                          <a:pt x="485248" y="531817"/>
                        </a:lnTo>
                        <a:cubicBezTo>
                          <a:pt x="433054" y="488465"/>
                          <a:pt x="396941" y="391216"/>
                          <a:pt x="397186" y="278831"/>
                        </a:cubicBezTo>
                        <a:cubicBezTo>
                          <a:pt x="397434" y="164866"/>
                          <a:pt x="434966" y="67267"/>
                          <a:pt x="488332" y="25590"/>
                        </a:cubicBezTo>
                        <a:lnTo>
                          <a:pt x="544596" y="4610"/>
                        </a:lnTo>
                        <a:lnTo>
                          <a:pt x="544596" y="22"/>
                        </a:lnTo>
                        <a:lnTo>
                          <a:pt x="148996" y="22"/>
                        </a:lnTo>
                        <a:close/>
                      </a:path>
                    </a:pathLst>
                  </a:custGeom>
                  <a:solidFill>
                    <a:srgbClr val="02B4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4" name="矩形 3"/>
                  <p:cNvSpPr/>
                  <p:nvPr/>
                </p:nvSpPr>
                <p:spPr>
                  <a:xfrm>
                    <a:off x="12001500" y="10293350"/>
                    <a:ext cx="333016" cy="635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2" name="矩形 201"/>
                  <p:cNvSpPr/>
                  <p:nvPr/>
                </p:nvSpPr>
                <p:spPr>
                  <a:xfrm>
                    <a:off x="12606311" y="10293350"/>
                    <a:ext cx="333016" cy="63500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03" name="弧形 202"/>
                <p:cNvSpPr/>
                <p:nvPr/>
              </p:nvSpPr>
              <p:spPr>
                <a:xfrm>
                  <a:off x="12329915" y="10709534"/>
                  <a:ext cx="294319" cy="294319"/>
                </a:xfrm>
                <a:prstGeom prst="arc">
                  <a:avLst>
                    <a:gd name="adj1" fmla="val 10666563"/>
                    <a:gd name="adj2" fmla="val 0"/>
                  </a:avLst>
                </a:prstGeom>
                <a:ln w="38100">
                  <a:solidFill>
                    <a:schemeClr val="tx1">
                      <a:lumMod val="85000"/>
                      <a:lumOff val="1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4787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00"/>
    </mc:Choice>
    <mc:Fallback xmlns="">
      <p:transition spd="slow" advTm="3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xit" presetSubtype="32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9167E-6 4.44444E-6 L -4.79167E-6 -0.2666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33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5000" autoRev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46" dur="1250" fill="hold"/>
                                        <p:tgtEl>
                                          <p:spTgt spid="103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0.00833 -0.03935 L -0.13932 0.05162 " pathEditMode="relative" ptsTypes="AA">
                                      <p:cBhvr>
                                        <p:cTn id="48" dur="125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3.95833E-6 2.59259E-6 L -3.95833E-6 0.1916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8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Scale>
                                      <p:cBhvr>
                                        <p:cTn id="64" dur="1250" fill="hold"/>
                                        <p:tgtEl>
                                          <p:spTgt spid="18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0.00833 -0.03936 L -0.13932 0.05162 " pathEditMode="relative" rAng="0" ptsTypes="AA">
                                      <p:cBhvr>
                                        <p:cTn id="66" dur="1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45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3.95833E-6 -1.48148E-6 L -3.95833E-6 0.1916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8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Scale>
                                      <p:cBhvr>
                                        <p:cTn id="88" dur="1250" fill="hold"/>
                                        <p:tgtEl>
                                          <p:spTgt spid="18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-0.00834 -0.03935 L -0.13933 0.05162 " pathEditMode="relative" rAng="0" ptsTypes="AA">
                                      <p:cBhvr>
                                        <p:cTn id="90" dur="12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4537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animMotion origin="layout" path="M -3.95833E-6 2.96296E-6 L -3.95833E-6 0.1916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83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6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7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4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5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animScale>
                                      <p:cBhvr>
                                        <p:cTn id="110" dur="1250" fill="hold"/>
                                        <p:tgtEl>
                                          <p:spTgt spid="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animMotion origin="layout" path="M -0.00834 -0.03935 L -0.13932 0.05162 " pathEditMode="relative" rAng="0" ptsTypes="AA">
                                      <p:cBhvr>
                                        <p:cTn id="112" dur="12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4537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path" presetSubtype="0" accel="50000" decel="50000" fill="hold" nodeType="withEffect">
                                  <p:stCondLst>
                                    <p:cond delay="17750"/>
                                  </p:stCondLst>
                                  <p:childTnLst>
                                    <p:animMotion origin="layout" path="M -3.95833E-6 -1.11111E-6 L -3.95833E-6 0.19167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83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7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6" presetClass="emph" presetSubtype="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animScale>
                                      <p:cBhvr>
                                        <p:cTn id="124" dur="1250" fill="hold"/>
                                        <p:tgtEl>
                                          <p:spTgt spid="18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animMotion origin="layout" path="M -0.00834 -0.03935 L -0.13933 0.05162 " pathEditMode="relative" rAng="0" ptsTypes="AA">
                                      <p:cBhvr>
                                        <p:cTn id="126" dur="12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453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9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0" nodeType="withEffect">
                                  <p:stCondLst>
                                    <p:cond delay="21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8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2" presetClass="path" presetSubtype="0" accel="50000" decel="5000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animMotion origin="layout" path="M -3.95833E-6 4.81481E-6 L -3.95833E-6 0.17685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43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6" presetClass="emph" presetSubtype="0" fill="hold" nodeType="withEffect">
                                  <p:stCondLst>
                                    <p:cond delay="24250"/>
                                  </p:stCondLst>
                                  <p:childTnLst>
                                    <p:animScale>
                                      <p:cBhvr>
                                        <p:cTn id="146" dur="1250" fill="hold"/>
                                        <p:tgtEl>
                                          <p:spTgt spid="24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0" presetClass="path" presetSubtype="0" accel="50000" decel="50000" fill="hold" nodeType="withEffect">
                                  <p:stCondLst>
                                    <p:cond delay="24250"/>
                                  </p:stCondLst>
                                  <p:childTnLst>
                                    <p:animMotion origin="layout" path="M -0.00833 -0.03935 L -0.13932 0.05162 " pathEditMode="relative" rAng="0" ptsTypes="AA">
                                      <p:cBhvr>
                                        <p:cTn id="148" dur="12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9" y="4537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25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2" presetClass="path" presetSubtype="0" accel="50000" decel="50000" fill="hold" nodeType="withEffect">
                                  <p:stCondLst>
                                    <p:cond delay="25750"/>
                                  </p:stCondLst>
                                  <p:childTnLst>
                                    <p:animMotion origin="layout" path="M -3.95833E-6 -7.40741E-7 L -3.95833E-6 0.1291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97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25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257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25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5" presetClass="emph" presetSubtype="0" repeatCount="3000" fill="hold" grpId="1" nodeType="withEffect">
                                  <p:stCondLst>
                                    <p:cond delay="2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5" presetClass="emph" presetSubtype="0" repeatCount="3000" fill="hold" grpId="1" nodeType="withEffect">
                                  <p:stCondLst>
                                    <p:cond delay="2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4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5" presetClass="emph" presetSubtype="0" repeatCount="3000" fill="hold" grpId="1" nodeType="withEffect">
                                  <p:stCondLst>
                                    <p:cond delay="26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2" nodeType="withEffect">
                                  <p:stCondLst>
                                    <p:cond delay="27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2" nodeType="withEffect">
                                  <p:stCondLst>
                                    <p:cond delay="27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2" nodeType="withEffect">
                                  <p:stCondLst>
                                    <p:cond delay="27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mediacall" presetSubtype="0" fill="hold" nodeType="withEffect">
                                  <p:stCondLst>
                                    <p:cond delay="272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3082" fill="hold"/>
                                        <p:tgtEl>
                                          <p:spTgt spid="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0" presetClass="path" presetSubtype="0" accel="50000" decel="50000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1.25E-6 -3.33333E-6 L 1.25E-6 0.00023 C 0.00117 -0.00717 0.0026 -0.01412 0.00351 -0.02129 C 0.00417 -0.02615 0.00391 -0.03125 0.00469 -0.03611 C 0.00547 -0.0412 0.00729 -0.04583 0.00833 -0.05092 C 0.00885 -0.0537 0.00898 -0.05648 0.0095 -0.05949 C 0.00976 -0.06157 0.01029 -0.06365 0.01068 -0.06597 C 0.0112 -0.06898 0.01211 -0.07754 0.01302 -0.08055 C 0.01367 -0.08287 0.01458 -0.08495 0.01536 -0.08703 C 0.01862 -0.09444 0.02578 -0.11134 0.03086 -0.11875 C 0.03268 -0.12176 0.03502 -0.12291 0.03685 -0.125 C 0.03867 -0.12754 0.03997 -0.13078 0.04167 -0.13356 C 0.0431 -0.13588 0.04492 -0.13773 0.04635 -0.13981 C 0.05169 -0.1493 0.04531 -0.14421 0.05234 -0.14838 C 0.05391 -0.15046 0.05547 -0.15254 0.05703 -0.15463 C 0.0582 -0.15602 0.0595 -0.15717 0.06068 -0.15879 C 0.06237 -0.1618 0.06367 -0.16504 0.06536 -0.16736 C 0.06771 -0.1706 0.07252 -0.17592 0.07252 -0.17569 C 0.07331 -0.17801 0.07383 -0.18078 0.075 -0.18217 C 0.07708 -0.18541 0.07969 -0.18773 0.08203 -0.19074 L 0.09284 -0.20324 L 0.09635 -0.20764 C 0.09752 -0.20926 0.09896 -0.20995 0.1 -0.2118 C 0.10117 -0.21389 0.10247 -0.21574 0.10351 -0.21805 C 0.10443 -0.22014 0.10482 -0.22314 0.10586 -0.22453 C 0.11094 -0.23264 0.11172 -0.23264 0.11667 -0.23518 C 0.11927 -0.24004 0.12044 -0.24305 0.1237 -0.2456 C 0.12565 -0.24745 0.12773 -0.24838 0.12969 -0.25 C 0.13177 -0.25185 0.13359 -0.25416 0.13568 -0.25625 C 0.13724 -0.25787 0.13893 -0.25902 0.14036 -0.26041 C 0.14531 -0.26597 0.15013 -0.27129 0.15469 -0.27731 C 0.15625 -0.27963 0.15768 -0.28217 0.1595 -0.28379 C 0.16172 -0.28588 0.16419 -0.28657 0.16667 -0.28796 C 0.1707 -0.2956 0.1694 -0.29444 0.175 -0.29884 C 0.17851 -0.30139 0.17982 -0.30023 0.18333 -0.30509 C 0.19232 -0.31713 0.18398 -0.31134 0.19167 -0.31551 C 0.20208 -0.33402 0.1888 -0.31134 0.1987 -0.32615 C 0.2 -0.32824 0.20091 -0.33102 0.20234 -0.3324 C 0.20377 -0.33426 0.2056 -0.33518 0.20703 -0.3368 C 0.20833 -0.33796 0.2095 -0.33981 0.21068 -0.34097 C 0.21263 -0.34305 0.21458 -0.34514 0.21667 -0.34722 C 0.22122 -0.35949 0.21627 -0.34907 0.22617 -0.35787 C 0.23828 -0.36898 0.22396 -0.36111 0.23568 -0.36643 C 0.2418 -0.37314 0.24401 -0.37569 0.25117 -0.38125 C 0.2543 -0.38356 0.25755 -0.38495 0.26068 -0.3875 C 0.26198 -0.38865 0.26302 -0.39051 0.26419 -0.39166 C 0.26797 -0.39537 0.27591 -0.40208 0.27969 -0.40439 C 0.28867 -0.41018 0.28776 -0.40671 0.29635 -0.41597 C 0.29818 -0.41666 0.29935 -0.4199 0.30117 -0.42152 C 0.30338 -0.42338 0.30599 -0.42361 0.30833 -0.42569 C 0.31159 -0.42916 0.31458 -0.4331 0.31784 -0.43657 C 0.31888 -0.43727 0.32018 -0.4375 0.32135 -0.43842 C 0.32422 -0.44027 0.32708 -0.44236 0.32969 -0.44467 C 0.33411 -0.44861 0.33815 -0.45416 0.34284 -0.4574 C 0.34857 -0.46134 0.35469 -0.46296 0.36068 -0.46574 C 0.36224 -0.46805 0.36367 -0.4706 0.36549 -0.47222 C 0.36771 -0.47407 0.37018 -0.47477 0.37252 -0.47662 C 0.37539 -0.47847 0.37812 -0.48055 0.38086 -0.4831 C 0.38216 -0.48495 0.38307 -0.48796 0.3845 -0.48912 C 0.38555 -0.49074 0.38685 -0.49074 0.38802 -0.4912 C 0.39362 -0.49537 0.39896 -0.50046 0.40469 -0.50416 C 0.41094 -0.50787 0.42383 -0.5125 0.42383 -0.51227 C 0.425 -0.51389 0.42604 -0.51574 0.42734 -0.51666 C 0.43112 -0.51944 0.44036 -0.52014 0.44284 -0.52083 C 0.44687 -0.52199 0.45078 -0.52407 0.45469 -0.525 C 0.45755 -0.52592 0.46029 -0.52639 0.46302 -0.52731 C 0.47057 -0.52963 0.46562 -0.52986 0.475 -0.53148 C 0.47695 -0.53171 0.47891 -0.53148 0.48099 -0.53148 " pathEditMode="relative" rAng="0" ptsTypes="AAAAAAAAAAAAAAAAAAAAAAAAAAAAAAAAAAAAAAAAAAAAAAAAAAAAAAAAAAAAAAAAAAAA">
                                      <p:cBhvr>
                                        <p:cTn id="17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9" y="-26574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0" presetClass="path" presetSubtype="0" accel="50000" decel="5000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1.25E-6 -3.7037E-7 L 1.25E-6 0.00023 C 0.00117 -0.00718 0.0026 -0.01412 0.00351 -0.0213 C 0.00417 -0.02616 0.00391 -0.03125 0.00469 -0.03611 C 0.00547 -0.0412 0.00729 -0.04583 0.00833 -0.05093 C 0.00885 -0.0537 0.00898 -0.05648 0.0095 -0.05949 C 0.00976 -0.06157 0.01029 -0.06366 0.01068 -0.06574 C 0.0112 -0.06898 0.01211 -0.07708 0.01302 -0.08056 C 0.01367 -0.08287 0.01458 -0.08495 0.01536 -0.08681 C 0.01862 -0.09444 0.02578 -0.11134 0.03086 -0.11875 C 0.03268 -0.1213 0.03502 -0.12245 0.03685 -0.125 C 0.03867 -0.12755 0.03997 -0.13079 0.04167 -0.13356 C 0.0431 -0.13588 0.04492 -0.13727 0.04635 -0.13981 C 0.05169 -0.14931 0.04531 -0.14421 0.05234 -0.14838 C 0.05391 -0.15046 0.05547 -0.15255 0.05703 -0.15463 C 0.0582 -0.15602 0.0595 -0.15718 0.06068 -0.1588 C 0.06237 -0.16157 0.06367 -0.16481 0.06536 -0.16736 C 0.06771 -0.1706 0.07252 -0.17593 0.07252 -0.17569 C 0.07331 -0.17801 0.07383 -0.18056 0.075 -0.18218 C 0.07708 -0.18542 0.07969 -0.18773 0.08203 -0.19074 L 0.09284 -0.20324 L 0.09635 -0.20764 C 0.09752 -0.20903 0.09896 -0.20995 0.1 -0.21181 C 0.10117 -0.21389 0.10247 -0.21574 0.10351 -0.21806 C 0.10443 -0.22014 0.10482 -0.22292 0.10586 -0.22454 C 0.11094 -0.23241 0.11172 -0.23218 0.11667 -0.23518 C 0.11927 -0.23981 0.12044 -0.24282 0.1237 -0.2456 C 0.12565 -0.24745 0.12773 -0.24815 0.12969 -0.25 C 0.13177 -0.25185 0.13359 -0.25417 0.13568 -0.25625 C 0.13724 -0.25787 0.13893 -0.2588 0.14036 -0.26042 C 0.14531 -0.26597 0.15013 -0.2713 0.15469 -0.27731 C 0.15625 -0.27963 0.15768 -0.28218 0.1595 -0.2838 C 0.16172 -0.28588 0.16419 -0.28657 0.16667 -0.28796 C 0.1707 -0.29537 0.1694 -0.29444 0.175 -0.29861 C 0.17851 -0.30139 0.17982 -0.30023 0.18333 -0.30486 C 0.19232 -0.3169 0.18398 -0.31111 0.19167 -0.31551 C 0.20208 -0.33403 0.1888 -0.31134 0.1987 -0.32616 C 0.2 -0.32801 0.20091 -0.33079 0.20234 -0.33241 C 0.20377 -0.33426 0.2056 -0.33518 0.20703 -0.33681 C 0.20833 -0.33796 0.2095 -0.33958 0.21068 -0.34097 C 0.21263 -0.34306 0.21458 -0.34514 0.21667 -0.34722 C 0.22122 -0.35949 0.21627 -0.34907 0.22617 -0.35787 C 0.23828 -0.36875 0.22396 -0.36111 0.23568 -0.36643 C 0.2418 -0.37292 0.24401 -0.37569 0.25117 -0.38125 C 0.2543 -0.38356 0.25755 -0.38495 0.26068 -0.3875 C 0.26198 -0.38866 0.26302 -0.39051 0.26419 -0.39167 C 0.26797 -0.39537 0.27591 -0.40208 0.27969 -0.4044 C 0.28867 -0.41018 0.28776 -0.40671 0.29635 -0.41505 C 0.29818 -0.41667 0.29935 -0.41991 0.30117 -0.4213 C 0.30338 -0.42338 0.30599 -0.42361 0.30833 -0.42569 C 0.31159 -0.42847 0.31458 -0.4331 0.31784 -0.43611 C 0.31888 -0.43727 0.32018 -0.4375 0.32135 -0.43843 C 0.32422 -0.44028 0.32708 -0.44236 0.32969 -0.44468 C 0.33411 -0.44861 0.33815 -0.45417 0.34284 -0.45741 C 0.34857 -0.46134 0.35469 -0.46296 0.36068 -0.46574 C 0.36224 -0.46806 0.36367 -0.4706 0.36549 -0.47222 C 0.36771 -0.47407 0.37018 -0.47477 0.37252 -0.47639 C 0.37539 -0.47824 0.37812 -0.48056 0.38086 -0.48287 C 0.38216 -0.48495 0.38307 -0.4875 0.3845 -0.48912 C 0.38555 -0.49028 0.38685 -0.49028 0.38802 -0.4912 C 0.39362 -0.49537 0.39896 -0.50046 0.40469 -0.50393 C 0.41094 -0.50764 0.42383 -0.5125 0.42383 -0.51227 C 0.425 -0.51389 0.42604 -0.51574 0.42734 -0.51667 C 0.43112 -0.51944 0.44036 -0.52014 0.44284 -0.52083 C 0.44687 -0.52199 0.45078 -0.52407 0.45469 -0.525 C 0.45755 -0.52593 0.46029 -0.52639 0.46302 -0.52731 C 0.47057 -0.52963 0.46562 -0.52986 0.475 -0.53148 C 0.47695 -0.53171 0.47891 -0.53148 0.48099 -0.53148 " pathEditMode="relative" rAng="0" ptsTypes="AAAAAAAAAAAAAAAAAAAAAAAAAAAAAAAAAAAAAAAAAAAAAAAAAAAAAAAAAAAAAAAAAAAA">
                                      <p:cBhvr>
                                        <p:cTn id="180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9" y="-26574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accel="50000" decel="5000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0 0 L 0 0 C 0.00117 -0.00717 0.00261 -0.01412 0.00352 -0.02129 C 0.00417 -0.02615 0.00391 -0.03125 0.00469 -0.03611 C 0.00547 -0.0412 0.00729 -0.04583 0.00834 -0.05092 C 0.00886 -0.0537 0.00899 -0.05648 0.00951 -0.05949 C 0.00977 -0.06157 0.01029 -0.06365 0.01068 -0.06574 C 0.0112 -0.06898 0.01211 -0.07708 0.01302 -0.08055 C 0.01367 -0.08287 0.01459 -0.08495 0.01537 -0.0868 C 0.01862 -0.09444 0.02578 -0.11134 0.03086 -0.11875 C 0.03268 -0.12129 0.03503 -0.12245 0.03685 -0.125 C 0.03867 -0.12754 0.03998 -0.13078 0.04167 -0.13356 C 0.0431 -0.13588 0.04492 -0.13727 0.04636 -0.13981 C 0.0517 -0.1493 0.04531 -0.14421 0.05235 -0.14838 C 0.05391 -0.15046 0.05547 -0.15254 0.05703 -0.15463 C 0.05821 -0.15602 0.05951 -0.15717 0.06068 -0.15879 C 0.06237 -0.16157 0.06367 -0.16481 0.06537 -0.16736 C 0.06771 -0.1706 0.07253 -0.17592 0.07253 -0.17592 C 0.07331 -0.17801 0.07383 -0.18055 0.075 -0.18217 C 0.07709 -0.18541 0.07969 -0.18773 0.08203 -0.19074 L 0.09284 -0.20324 L 0.09636 -0.20764 C 0.09753 -0.20903 0.09896 -0.20995 0.1 -0.2118 C 0.10117 -0.21389 0.10248 -0.21574 0.10352 -0.21805 C 0.10443 -0.22014 0.10482 -0.22291 0.10586 -0.22453 C 0.11094 -0.2324 0.11172 -0.23217 0.11667 -0.23518 C 0.11927 -0.23981 0.12045 -0.24282 0.1237 -0.2456 C 0.12565 -0.24745 0.12774 -0.24815 0.12969 -0.25 C 0.13177 -0.25185 0.1336 -0.25416 0.13568 -0.25625 C 0.13724 -0.25787 0.13893 -0.25879 0.14037 -0.26041 C 0.14531 -0.26597 0.15013 -0.27129 0.15469 -0.27731 C 0.15625 -0.27963 0.15768 -0.28217 0.15951 -0.28379 C 0.16172 -0.28588 0.1642 -0.28657 0.16667 -0.28796 C 0.17071 -0.29537 0.1694 -0.29444 0.175 -0.29861 C 0.17852 -0.30139 0.17982 -0.30023 0.18334 -0.30486 C 0.19232 -0.3169 0.18399 -0.31111 0.19167 -0.31551 C 0.20209 -0.33403 0.1888 -0.31134 0.1987 -0.32615 C 0.2 -0.32801 0.20091 -0.33078 0.20235 -0.3324 C 0.20378 -0.33426 0.2056 -0.33518 0.20703 -0.3368 C 0.20834 -0.33796 0.20951 -0.33958 0.21068 -0.34097 C 0.21263 -0.34305 0.21459 -0.34514 0.21667 -0.34722 C 0.22123 -0.35949 0.21628 -0.34907 0.22617 -0.35787 C 0.23828 -0.36875 0.22396 -0.36111 0.23568 -0.36643 C 0.2418 -0.37291 0.24401 -0.37569 0.25117 -0.38125 C 0.2543 -0.38356 0.25755 -0.38495 0.26068 -0.3875 C 0.26198 -0.38865 0.26302 -0.39051 0.2642 -0.39166 C 0.26797 -0.39537 0.27591 -0.40208 0.27969 -0.4044 C 0.28867 -0.41018 0.28776 -0.40671 0.29636 -0.41504 C 0.29818 -0.41666 0.29935 -0.4199 0.30117 -0.42129 C 0.30339 -0.42338 0.30599 -0.42361 0.30834 -0.42569 C 0.31159 -0.42847 0.31459 -0.4331 0.31784 -0.43611 C 0.31888 -0.43727 0.32018 -0.4375 0.32136 -0.43842 C 0.32422 -0.44028 0.32709 -0.44236 0.32969 -0.44467 C 0.33412 -0.44861 0.33815 -0.45416 0.34284 -0.4574 C 0.34857 -0.46134 0.35469 -0.46296 0.36068 -0.46574 C 0.36224 -0.46805 0.36367 -0.4706 0.3655 -0.47222 C 0.36771 -0.47407 0.37018 -0.47477 0.37253 -0.47639 C 0.37539 -0.47824 0.37813 -0.48055 0.38086 -0.48287 C 0.38216 -0.48495 0.38308 -0.4875 0.38451 -0.48912 C 0.38555 -0.49028 0.38685 -0.49028 0.38802 -0.4912 C 0.39362 -0.49537 0.39896 -0.50046 0.40469 -0.50393 C 0.41094 -0.50764 0.42383 -0.5125 0.42383 -0.5125 C 0.425 -0.51389 0.42604 -0.51574 0.42735 -0.51666 C 0.43112 -0.51944 0.44037 -0.52014 0.44284 -0.52083 C 0.44688 -0.52199 0.45078 -0.52407 0.45469 -0.525 C 0.45755 -0.52592 0.46029 -0.52639 0.46302 -0.52731 C 0.47058 -0.52963 0.46563 -0.52986 0.475 -0.53148 C 0.47696 -0.53171 0.47891 -0.53148 0.48099 -0.53148 " pathEditMode="relative" ptsTypes="AAAAAAAAAAAAAAAAAAAAAAAAAAAAAAAAAAAAAAAAAAAAAAAAAAAAAAAAAAAAAAAAAAAA">
                                      <p:cBhvr>
                                        <p:cTn id="18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0" presetClass="path" presetSubtype="0" accel="50000" decel="5000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0 0 L 0 0 C 0.00117 -0.00717 0.00261 -0.01412 0.00352 -0.02129 C 0.00417 -0.02615 0.00391 -0.03125 0.00469 -0.03611 C 0.00547 -0.0412 0.00729 -0.04583 0.00834 -0.05092 C 0.00886 -0.0537 0.00899 -0.05648 0.00951 -0.05949 C 0.00977 -0.06157 0.01029 -0.06365 0.01068 -0.06574 C 0.0112 -0.06898 0.01211 -0.07708 0.01302 -0.08055 C 0.01367 -0.08287 0.01459 -0.08495 0.01537 -0.0868 C 0.01862 -0.09444 0.02578 -0.11134 0.03086 -0.11875 C 0.03268 -0.12129 0.03503 -0.12245 0.03685 -0.125 C 0.03867 -0.12754 0.03998 -0.13078 0.04167 -0.13356 C 0.0431 -0.13588 0.04492 -0.13727 0.04636 -0.13981 C 0.0517 -0.1493 0.04531 -0.14421 0.05235 -0.14838 C 0.05391 -0.15046 0.05547 -0.15254 0.05703 -0.15463 C 0.05821 -0.15602 0.05951 -0.15717 0.06068 -0.15879 C 0.06237 -0.16157 0.06367 -0.16481 0.06537 -0.16736 C 0.06771 -0.1706 0.07253 -0.17592 0.07253 -0.17592 C 0.07331 -0.17801 0.07383 -0.18055 0.075 -0.18217 C 0.07709 -0.18541 0.07969 -0.18773 0.08203 -0.19074 L 0.09284 -0.20324 L 0.09636 -0.20764 C 0.09753 -0.20903 0.09896 -0.20995 0.1 -0.2118 C 0.10117 -0.21389 0.10248 -0.21574 0.10352 -0.21805 C 0.10443 -0.22014 0.10482 -0.22291 0.10586 -0.22453 C 0.11094 -0.2324 0.11172 -0.23217 0.11667 -0.23518 C 0.11927 -0.23981 0.12045 -0.24282 0.1237 -0.2456 C 0.12565 -0.24745 0.12774 -0.24815 0.12969 -0.25 C 0.13177 -0.25185 0.1336 -0.25416 0.13568 -0.25625 C 0.13724 -0.25787 0.13893 -0.25879 0.14037 -0.26041 C 0.14531 -0.26597 0.15013 -0.27129 0.15469 -0.27731 C 0.15625 -0.27963 0.15768 -0.28217 0.15951 -0.28379 C 0.16172 -0.28588 0.1642 -0.28657 0.16667 -0.28796 C 0.17071 -0.29537 0.1694 -0.29444 0.175 -0.29861 C 0.17852 -0.30139 0.17982 -0.30023 0.18334 -0.30486 C 0.19232 -0.3169 0.18399 -0.31111 0.19167 -0.31551 C 0.20209 -0.33403 0.1888 -0.31134 0.1987 -0.32615 C 0.2 -0.32801 0.20091 -0.33078 0.20235 -0.3324 C 0.20378 -0.33426 0.2056 -0.33518 0.20703 -0.3368 C 0.20834 -0.33796 0.20951 -0.33958 0.21068 -0.34097 C 0.21263 -0.34305 0.21459 -0.34514 0.21667 -0.34722 C 0.22123 -0.35949 0.21628 -0.34907 0.22617 -0.35787 C 0.23828 -0.36875 0.22396 -0.36111 0.23568 -0.36643 C 0.2418 -0.37291 0.24401 -0.37569 0.25117 -0.38125 C 0.2543 -0.38356 0.25755 -0.38495 0.26068 -0.3875 C 0.26198 -0.38865 0.26302 -0.39051 0.2642 -0.39166 C 0.26797 -0.39537 0.27591 -0.40208 0.27969 -0.4044 C 0.28867 -0.41018 0.28776 -0.40671 0.29636 -0.41504 C 0.29818 -0.41666 0.29935 -0.4199 0.30117 -0.42129 C 0.30339 -0.42338 0.30599 -0.42361 0.30834 -0.42569 C 0.31159 -0.42847 0.31459 -0.4331 0.31784 -0.43611 C 0.31888 -0.43727 0.32018 -0.4375 0.32136 -0.43842 C 0.32422 -0.44028 0.32709 -0.44236 0.32969 -0.44467 C 0.33412 -0.44861 0.33815 -0.45416 0.34284 -0.4574 C 0.34857 -0.46134 0.35469 -0.46296 0.36068 -0.46574 C 0.36224 -0.46805 0.36367 -0.4706 0.3655 -0.47222 C 0.36771 -0.47407 0.37018 -0.47477 0.37253 -0.47639 C 0.37539 -0.47824 0.37813 -0.48055 0.38086 -0.48287 C 0.38216 -0.48495 0.38308 -0.4875 0.38451 -0.48912 C 0.38555 -0.49028 0.38685 -0.49028 0.38802 -0.4912 C 0.39362 -0.49537 0.39896 -0.50046 0.40469 -0.50393 C 0.41094 -0.50764 0.42383 -0.5125 0.42383 -0.5125 C 0.425 -0.51389 0.42604 -0.51574 0.42735 -0.51666 C 0.43112 -0.51944 0.44037 -0.52014 0.44284 -0.52083 C 0.44688 -0.52199 0.45078 -0.52407 0.45469 -0.525 C 0.45755 -0.52592 0.46029 -0.52639 0.46302 -0.52731 C 0.47058 -0.52963 0.46563 -0.52986 0.475 -0.53148 C 0.47696 -0.53171 0.47891 -0.53148 0.48099 -0.53148 " pathEditMode="relative" ptsTypes="AAAAAAAAAAAAAAAAAAAAAAAAAAAAAAAAAAAAAAAAAAAAAAAAAAAAAAAAAAAAAAAAAAAA">
                                      <p:cBhvr>
                                        <p:cTn id="184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0" presetClass="path" presetSubtype="0" accel="50000" decel="5000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0 0 L 0 0 C 0.00117 -0.00717 0.00261 -0.01412 0.00352 -0.02129 C 0.00417 -0.02615 0.00391 -0.03125 0.00469 -0.03611 C 0.00547 -0.0412 0.00729 -0.04583 0.00834 -0.05092 C 0.00886 -0.0537 0.00899 -0.05648 0.00951 -0.05949 C 0.00977 -0.06157 0.01029 -0.06365 0.01068 -0.06574 C 0.0112 -0.06898 0.01211 -0.07708 0.01302 -0.08055 C 0.01367 -0.08287 0.01459 -0.08495 0.01537 -0.0868 C 0.01862 -0.09444 0.02578 -0.11134 0.03086 -0.11875 C 0.03268 -0.12129 0.03503 -0.12245 0.03685 -0.125 C 0.03867 -0.12754 0.03998 -0.13078 0.04167 -0.13356 C 0.0431 -0.13588 0.04492 -0.13727 0.04636 -0.13981 C 0.0517 -0.1493 0.04531 -0.14421 0.05235 -0.14838 C 0.05391 -0.15046 0.05547 -0.15254 0.05703 -0.15463 C 0.05821 -0.15602 0.05951 -0.15717 0.06068 -0.15879 C 0.06237 -0.16157 0.06367 -0.16481 0.06537 -0.16736 C 0.06771 -0.1706 0.07253 -0.17592 0.07253 -0.17592 C 0.07331 -0.17801 0.07383 -0.18055 0.075 -0.18217 C 0.07709 -0.18541 0.07969 -0.18773 0.08203 -0.19074 L 0.09284 -0.20324 L 0.09636 -0.20764 C 0.09753 -0.20903 0.09896 -0.20995 0.1 -0.2118 C 0.10117 -0.21389 0.10248 -0.21574 0.10352 -0.21805 C 0.10443 -0.22014 0.10482 -0.22291 0.10586 -0.22453 C 0.11094 -0.2324 0.11172 -0.23217 0.11667 -0.23518 C 0.11927 -0.23981 0.12045 -0.24282 0.1237 -0.2456 C 0.12565 -0.24745 0.12774 -0.24815 0.12969 -0.25 C 0.13177 -0.25185 0.1336 -0.25416 0.13568 -0.25625 C 0.13724 -0.25787 0.13893 -0.25879 0.14037 -0.26041 C 0.14531 -0.26597 0.15013 -0.27129 0.15469 -0.27731 C 0.15625 -0.27963 0.15768 -0.28217 0.15951 -0.28379 C 0.16172 -0.28588 0.1642 -0.28657 0.16667 -0.28796 C 0.17071 -0.29537 0.1694 -0.29444 0.175 -0.29861 C 0.17852 -0.30139 0.17982 -0.30023 0.18334 -0.30486 C 0.19232 -0.3169 0.18399 -0.31111 0.19167 -0.31551 C 0.20209 -0.33403 0.1888 -0.31134 0.1987 -0.32615 C 0.2 -0.32801 0.20091 -0.33078 0.20235 -0.3324 C 0.20378 -0.33426 0.2056 -0.33518 0.20703 -0.3368 C 0.20834 -0.33796 0.20951 -0.33958 0.21068 -0.34097 C 0.21263 -0.34305 0.21459 -0.34514 0.21667 -0.34722 C 0.22123 -0.35949 0.21628 -0.34907 0.22617 -0.35787 C 0.23828 -0.36875 0.22396 -0.36111 0.23568 -0.36643 C 0.2418 -0.37291 0.24401 -0.37569 0.25117 -0.38125 C 0.2543 -0.38356 0.25755 -0.38495 0.26068 -0.3875 C 0.26198 -0.38865 0.26302 -0.39051 0.2642 -0.39166 C 0.26797 -0.39537 0.27591 -0.40208 0.27969 -0.4044 C 0.28867 -0.41018 0.28776 -0.40671 0.29636 -0.41504 C 0.29818 -0.41666 0.29935 -0.4199 0.30117 -0.42129 C 0.30339 -0.42338 0.30599 -0.42361 0.30834 -0.42569 C 0.31159 -0.42847 0.31459 -0.4331 0.31784 -0.43611 C 0.31888 -0.43727 0.32018 -0.4375 0.32136 -0.43842 C 0.32422 -0.44028 0.32709 -0.44236 0.32969 -0.44467 C 0.33412 -0.44861 0.33815 -0.45416 0.34284 -0.4574 C 0.34857 -0.46134 0.35469 -0.46296 0.36068 -0.46574 C 0.36224 -0.46805 0.36367 -0.4706 0.3655 -0.47222 C 0.36771 -0.47407 0.37018 -0.47477 0.37253 -0.47639 C 0.37539 -0.47824 0.37813 -0.48055 0.38086 -0.48287 C 0.38216 -0.48495 0.38308 -0.4875 0.38451 -0.48912 C 0.38555 -0.49028 0.38685 -0.49028 0.38802 -0.4912 C 0.39362 -0.49537 0.39896 -0.50046 0.40469 -0.50393 C 0.41094 -0.50764 0.42383 -0.5125 0.42383 -0.5125 C 0.425 -0.51389 0.42604 -0.51574 0.42735 -0.51666 C 0.43112 -0.51944 0.44037 -0.52014 0.44284 -0.52083 C 0.44688 -0.52199 0.45078 -0.52407 0.45469 -0.525 C 0.45755 -0.52592 0.46029 -0.52639 0.46302 -0.52731 C 0.47058 -0.52963 0.46563 -0.52986 0.475 -0.53148 C 0.47696 -0.53171 0.47891 -0.53148 0.48099 -0.53148 " pathEditMode="relative" ptsTypes="AAAAAAAAAAAAAAAAAAAAAAAAAAAAAAAAAAAAAAAAAAAAAAAAAAAAAAAAAAAAAAAAAAAA">
                                      <p:cBhvr>
                                        <p:cTn id="18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0" presetClass="path" presetSubtype="0" accel="50000" decel="5000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0 0 L 0 0 C 0.00117 -0.00717 0.00261 -0.01412 0.00352 -0.02129 C 0.00417 -0.02615 0.00391 -0.03125 0.00469 -0.03611 C 0.00547 -0.0412 0.00729 -0.04583 0.00834 -0.05092 C 0.00886 -0.0537 0.00899 -0.05648 0.00951 -0.05949 C 0.00977 -0.06157 0.01029 -0.06365 0.01068 -0.06574 C 0.0112 -0.06898 0.01211 -0.07708 0.01302 -0.08055 C 0.01367 -0.08287 0.01459 -0.08495 0.01537 -0.0868 C 0.01862 -0.09444 0.02578 -0.11134 0.03086 -0.11875 C 0.03268 -0.12129 0.03503 -0.12245 0.03685 -0.125 C 0.03867 -0.12754 0.03998 -0.13078 0.04167 -0.13356 C 0.0431 -0.13588 0.04492 -0.13727 0.04636 -0.13981 C 0.0517 -0.1493 0.04531 -0.14421 0.05235 -0.14838 C 0.05391 -0.15046 0.05547 -0.15254 0.05703 -0.15463 C 0.05821 -0.15602 0.05951 -0.15717 0.06068 -0.15879 C 0.06237 -0.16157 0.06367 -0.16481 0.06537 -0.16736 C 0.06771 -0.1706 0.07253 -0.17592 0.07253 -0.17592 C 0.07331 -0.17801 0.07383 -0.18055 0.075 -0.18217 C 0.07709 -0.18541 0.07969 -0.18773 0.08203 -0.19074 L 0.09284 -0.20324 L 0.09636 -0.20764 C 0.09753 -0.20903 0.09896 -0.20995 0.1 -0.2118 C 0.10117 -0.21389 0.10248 -0.21574 0.10352 -0.21805 C 0.10443 -0.22014 0.10482 -0.22291 0.10586 -0.22453 C 0.11094 -0.2324 0.11172 -0.23217 0.11667 -0.23518 C 0.11927 -0.23981 0.12045 -0.24282 0.1237 -0.2456 C 0.12565 -0.24745 0.12774 -0.24815 0.12969 -0.25 C 0.13177 -0.25185 0.1336 -0.25416 0.13568 -0.25625 C 0.13724 -0.25787 0.13893 -0.25879 0.14037 -0.26041 C 0.14531 -0.26597 0.15013 -0.27129 0.15469 -0.27731 C 0.15625 -0.27963 0.15768 -0.28217 0.15951 -0.28379 C 0.16172 -0.28588 0.1642 -0.28657 0.16667 -0.28796 C 0.17071 -0.29537 0.1694 -0.29444 0.175 -0.29861 C 0.17852 -0.30139 0.17982 -0.30023 0.18334 -0.30486 C 0.19232 -0.3169 0.18399 -0.31111 0.19167 -0.31551 C 0.20209 -0.33403 0.1888 -0.31134 0.1987 -0.32615 C 0.2 -0.32801 0.20091 -0.33078 0.20235 -0.3324 C 0.20378 -0.33426 0.2056 -0.33518 0.20703 -0.3368 C 0.20834 -0.33796 0.20951 -0.33958 0.21068 -0.34097 C 0.21263 -0.34305 0.21459 -0.34514 0.21667 -0.34722 C 0.22123 -0.35949 0.21628 -0.34907 0.22617 -0.35787 C 0.23828 -0.36875 0.22396 -0.36111 0.23568 -0.36643 C 0.2418 -0.37291 0.24401 -0.37569 0.25117 -0.38125 C 0.2543 -0.38356 0.25755 -0.38495 0.26068 -0.3875 C 0.26198 -0.38865 0.26302 -0.39051 0.2642 -0.39166 C 0.26797 -0.39537 0.27591 -0.40208 0.27969 -0.4044 C 0.28867 -0.41018 0.28776 -0.40671 0.29636 -0.41504 C 0.29818 -0.41666 0.29935 -0.4199 0.30117 -0.42129 C 0.30339 -0.42338 0.30599 -0.42361 0.30834 -0.42569 C 0.31159 -0.42847 0.31459 -0.4331 0.31784 -0.43611 C 0.31888 -0.43727 0.32018 -0.4375 0.32136 -0.43842 C 0.32422 -0.44028 0.32709 -0.44236 0.32969 -0.44467 C 0.33412 -0.44861 0.33815 -0.45416 0.34284 -0.4574 C 0.34857 -0.46134 0.35469 -0.46296 0.36068 -0.46574 C 0.36224 -0.46805 0.36367 -0.4706 0.3655 -0.47222 C 0.36771 -0.47407 0.37018 -0.47477 0.37253 -0.47639 C 0.37539 -0.47824 0.37813 -0.48055 0.38086 -0.48287 C 0.38216 -0.48495 0.38308 -0.4875 0.38451 -0.48912 C 0.38555 -0.49028 0.38685 -0.49028 0.38802 -0.4912 C 0.39362 -0.49537 0.39896 -0.50046 0.40469 -0.50393 C 0.41094 -0.50764 0.42383 -0.5125 0.42383 -0.5125 C 0.425 -0.51389 0.42604 -0.51574 0.42735 -0.51666 C 0.43112 -0.51944 0.44037 -0.52014 0.44284 -0.52083 C 0.44688 -0.52199 0.45078 -0.52407 0.45469 -0.525 C 0.45755 -0.52592 0.46029 -0.52639 0.46302 -0.52731 C 0.47058 -0.52963 0.46563 -0.52986 0.475 -0.53148 C 0.47696 -0.53171 0.47891 -0.53148 0.48099 -0.53148 " pathEditMode="relative" ptsTypes="AAAAAAAAAAAAAAAAAAAAAAAAAAAAAAAAAAAAAAAAAAAAAAAAAAAAAAAAAAAAAAAAAAAA">
                                      <p:cBhvr>
                                        <p:cTn id="188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4.375E-6 -1.85185E-6 L 4.375E-6 0.00023 C 0.00117 -0.00717 0.0026 -0.01412 0.00351 -0.02129 C 0.00416 -0.02616 0.0039 -0.03125 0.00468 -0.03611 C 0.00546 -0.0412 0.00729 -0.04583 0.00833 -0.05092 C 0.00885 -0.0537 0.00898 -0.05648 0.0095 -0.05949 C 0.00976 -0.06157 0.01028 -0.06366 0.01067 -0.06574 C 0.01119 -0.06898 0.01211 -0.07708 0.01302 -0.08055 C 0.01367 -0.08287 0.01458 -0.08495 0.01536 -0.0868 C 0.01862 -0.09444 0.02578 -0.11134 0.03086 -0.11875 C 0.03268 -0.12129 0.03502 -0.12245 0.03684 -0.125 C 0.03867 -0.12754 0.03997 -0.13079 0.04166 -0.13356 C 0.04309 -0.13588 0.04492 -0.13727 0.04635 -0.13981 C 0.05169 -0.1493 0.04531 -0.14421 0.05234 -0.14838 C 0.0539 -0.15046 0.05546 -0.15254 0.05703 -0.15463 C 0.0582 -0.15602 0.0595 -0.15717 0.06067 -0.15879 C 0.06237 -0.16157 0.06367 -0.16481 0.06536 -0.16736 C 0.0677 -0.1706 0.07252 -0.17592 0.07252 -0.17569 C 0.0733 -0.17801 0.07382 -0.18055 0.075 -0.18217 C 0.07708 -0.18541 0.07968 -0.18773 0.08203 -0.19074 L 0.09283 -0.20324 L 0.09635 -0.20764 C 0.09752 -0.20903 0.09895 -0.20995 0.1 -0.2118 C 0.10117 -0.21389 0.10247 -0.21574 0.10351 -0.21805 C 0.10442 -0.22014 0.10481 -0.22291 0.10586 -0.22454 C 0.11093 -0.23241 0.11171 -0.23217 0.11666 -0.23518 C 0.11927 -0.23981 0.12044 -0.24282 0.12369 -0.2456 C 0.12565 -0.24745 0.12773 -0.24815 0.12968 -0.25 C 0.13177 -0.25185 0.13359 -0.25416 0.13567 -0.25625 C 0.13724 -0.25787 0.13893 -0.25879 0.14036 -0.26041 C 0.14531 -0.26597 0.15013 -0.27129 0.15468 -0.27731 C 0.15625 -0.27963 0.15768 -0.28217 0.1595 -0.28379 C 0.16171 -0.28588 0.16419 -0.28657 0.16666 -0.28796 C 0.1707 -0.29537 0.1694 -0.29444 0.175 -0.29861 C 0.17851 -0.30139 0.17981 -0.30023 0.18333 -0.30486 C 0.19231 -0.3169 0.18398 -0.31111 0.19166 -0.31551 C 0.20208 -0.33403 0.1888 -0.31134 0.19869 -0.32616 C 0.2 -0.32801 0.20091 -0.33079 0.20234 -0.33241 C 0.20377 -0.33426 0.20559 -0.33518 0.20703 -0.3368 C 0.20833 -0.33796 0.2095 -0.33958 0.21067 -0.34097 C 0.21263 -0.34305 0.21458 -0.34514 0.21666 -0.34722 C 0.22122 -0.35949 0.21627 -0.34907 0.22617 -0.35787 C 0.23828 -0.36875 0.22395 -0.36111 0.23567 -0.36643 C 0.24179 -0.37291 0.24401 -0.37569 0.25117 -0.38125 C 0.25429 -0.38356 0.25755 -0.38495 0.26067 -0.3875 C 0.26197 -0.38866 0.26302 -0.39051 0.26419 -0.39166 C 0.26796 -0.39537 0.27591 -0.40208 0.27968 -0.4044 C 0.28867 -0.41018 0.28776 -0.40671 0.29635 -0.41504 C 0.29817 -0.41666 0.29934 -0.41991 0.30117 -0.42129 C 0.30338 -0.42338 0.30599 -0.42361 0.30833 -0.42569 C 0.31158 -0.42847 0.31458 -0.4331 0.31783 -0.43611 C 0.31888 -0.43727 0.32018 -0.4375 0.32135 -0.43842 C 0.32421 -0.44028 0.32708 -0.44236 0.32968 -0.44467 C 0.33411 -0.44861 0.33815 -0.45416 0.34283 -0.45741 C 0.34856 -0.46134 0.35468 -0.46296 0.36067 -0.46574 C 0.36224 -0.46805 0.36367 -0.4706 0.36549 -0.47222 C 0.3677 -0.47407 0.37018 -0.47477 0.37252 -0.47639 C 0.37539 -0.47824 0.37812 -0.48055 0.38086 -0.48287 C 0.38216 -0.48495 0.38307 -0.4875 0.3845 -0.48912 C 0.38554 -0.49028 0.38684 -0.49028 0.38802 -0.4912 C 0.39362 -0.49537 0.39895 -0.50046 0.40468 -0.50393 C 0.41093 -0.50764 0.42382 -0.5125 0.42382 -0.51227 C 0.425 -0.51389 0.42604 -0.51574 0.42734 -0.51666 C 0.43112 -0.51944 0.44036 -0.52014 0.44283 -0.52083 C 0.44687 -0.52199 0.45078 -0.52407 0.45468 -0.525 C 0.45755 -0.52592 0.46028 -0.52639 0.46302 -0.52731 C 0.47057 -0.52963 0.46562 -0.52986 0.475 -0.53148 C 0.47695 -0.53171 0.4789 -0.53148 0.48099 -0.53148 " pathEditMode="relative" rAng="0" ptsTypes="AAAAAAAAAAAAAAAAAAAAAAAAAAAAAAAAAAAAAAAAAAAAAAAAAAAAAAAAAAAAAAAAAAAA">
                                      <p:cBhvr>
                                        <p:cTn id="190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9" y="-26574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6" presetClass="emph" presetSubtype="0" repeatCount="indefinite" fill="hold" nodeType="withEffect">
                                  <p:stCondLst>
                                    <p:cond delay="28250"/>
                                  </p:stCondLst>
                                  <p:childTnLst>
                                    <p:animScale>
                                      <p:cBhvr>
                                        <p:cTn id="192" dur="10" fill="hold"/>
                                        <p:tgtEl>
                                          <p:spTgt spid="374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0" presetClass="path" presetSubtype="0" accel="50000" decel="5000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Motion origin="layout" path="M 4.58333E-6 2.96296E-6 L -1.03438 -0.39445 L -0.5125 -0.58889 L -1.02813 -0.66713 L -0.55938 -0.89445 L -0.96875 -0.93357 L -0.6 -1.08889 L -1.0375 -1.17223 L -0.64688 -1.32801 L -1.1875 -1.92778 " pathEditMode="relative" rAng="0" ptsTypes="AAAAAAAAAA">
                                      <p:cBhvr>
                                        <p:cTn id="194" dur="6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5" y="-96389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8.33333E-7 -2.59259E-6 L 8.33333E-7 0.84861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431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2" presetClass="exit" presetSubtype="4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accel="50000" decel="50000" fill="hold" grpId="1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8.33333E-7 -3.7037E-7 L 8.33333E-7 0.72755 " pathEditMode="relative" rAng="0" ptsTypes="AA">
                                      <p:cBhvr>
                                        <p:cTn id="202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366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-3.95833E-6 -7.40741E-7 L -3.95833E-6 0.72963 " pathEditMode="relative" rAng="0" ptsTypes="AA">
                                      <p:cBhvr>
                                        <p:cTn id="204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481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-3.95833E-6 4.81481E-6 L -3.95833E-6 0.71412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694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-3.95833E-6 2.96296E-6 L -3.95833E-6 0.66227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102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-3.95833E-6 -1.48148E-6 L -3.95833E-6 0.57477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8727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-3.95833E-6 2.59259E-6 L -3.95833E-6 0.53958 " pathEditMode="relative" rAng="0" ptsTypes="AA">
                                      <p:cBhvr>
                                        <p:cTn id="212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68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42" presetClass="path" presetSubtype="0" accel="50000" decel="50000" fill="hold" nodeType="withEffect">
                                  <p:stCondLst>
                                    <p:cond delay="30250"/>
                                  </p:stCondLst>
                                  <p:childTnLst>
                                    <p:animMotion origin="layout" path="M -3.95833E-6 -1.11111E-6 L -3.95833E-6 0.60648 " pathEditMode="relative" rAng="0" ptsTypes="AA">
                                      <p:cBhvr>
                                        <p:cTn id="214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324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0" presetClass="path" presetSubtype="0" accel="50000" decel="50000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Motion origin="layout" path="M 4.58333E-6 2.96296E-6 L -1.03438 -0.39445 L -0.5125 -0.58889 L -1.02813 -0.66736 L -0.55938 -0.89445 L -0.96875 -0.93357 L -0.6 -1.08889 L -1.0375 -1.17223 L -0.64688 -1.32824 L -1.1875 -1.92778 " pathEditMode="relative" rAng="0" ptsTypes="AAAAAAAAAA">
                                      <p:cBhvr>
                                        <p:cTn id="216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5" y="-96389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0" presetClass="path" presetSubtype="0" accel="50000" decel="50000" fill="hold" nodeType="withEffect">
                                  <p:stCondLst>
                                    <p:cond delay="27500"/>
                                  </p:stCondLst>
                                  <p:childTnLst>
                                    <p:animMotion origin="layout" path="M 1.45833E-6 -3.7037E-6 L 1.45833E-6 0.00024 C 0.00117 -0.00717 0.0026 -0.01412 0.00351 -0.02129 C 0.00417 -0.02615 0.0039 -0.03125 0.00469 -0.03611 C 0.00547 -0.0412 0.00729 -0.04583 0.00833 -0.05092 C 0.00885 -0.0537 0.00898 -0.05648 0.0095 -0.05949 C 0.00976 -0.06157 0.01029 -0.06365 0.01068 -0.06597 C 0.0112 -0.06898 0.01211 -0.07777 0.01302 -0.08101 C 0.01367 -0.08287 0.01458 -0.08495 0.01536 -0.08726 C 0.01862 -0.09444 0.02578 -0.11134 0.03086 -0.11875 C 0.03268 -0.12199 0.03502 -0.12291 0.03685 -0.125 C 0.03867 -0.12754 0.03997 -0.13078 0.04167 -0.13356 C 0.0431 -0.13657 0.04492 -0.13773 0.04635 -0.13981 C 0.05169 -0.1493 0.04531 -0.14421 0.05234 -0.14861 C 0.0539 -0.15046 0.05547 -0.15254 0.05703 -0.15532 C 0.0582 -0.15601 0.0595 -0.15717 0.06068 -0.15879 C 0.06237 -0.1618 0.06367 -0.16504 0.06536 -0.16759 C 0.06771 -0.17083 0.07252 -0.17592 0.07252 -0.17569 C 0.07331 -0.17801 0.07383 -0.18078 0.075 -0.18217 C 0.07708 -0.18541 0.07969 -0.18819 0.08203 -0.19143 L 0.09284 -0.20324 L 0.09635 -0.20764 C 0.09752 -0.20926 0.09896 -0.21041 0.1 -0.2118 C 0.10117 -0.21389 0.10247 -0.21574 0.10351 -0.21805 C 0.10443 -0.22014 0.10482 -0.22314 0.10586 -0.22453 C 0.11094 -0.23264 0.11172 -0.23264 0.11667 -0.23518 C 0.11927 -0.24004 0.12044 -0.24305 0.1237 -0.2456 C 0.12565 -0.24791 0.12773 -0.24838 0.12969 -0.25 C 0.13177 -0.25185 0.13359 -0.25416 0.13568 -0.25625 C 0.13724 -0.25787 0.13893 -0.25902 0.14036 -0.26041 C 0.14531 -0.26597 0.15013 -0.27129 0.15469 -0.27731 C 0.15625 -0.27963 0.15768 -0.28217 0.1595 -0.28379 C 0.16172 -0.28588 0.16419 -0.28657 0.16667 -0.28796 C 0.1707 -0.2956 0.1694 -0.29444 0.175 -0.29884 C 0.17851 -0.30162 0.17982 -0.30023 0.18333 -0.30509 C 0.19232 -0.31736 0.18398 -0.31134 0.19167 -0.31551 C 0.20208 -0.33402 0.1888 -0.31134 0.1987 -0.32615 C 0.2 -0.32847 0.20091 -0.33101 0.20234 -0.3324 C 0.20377 -0.33426 0.2056 -0.33518 0.20703 -0.3368 C 0.20833 -0.33796 0.2095 -0.33981 0.21068 -0.34097 C 0.21263 -0.34305 0.21458 -0.34514 0.21667 -0.34745 C 0.22122 -0.35949 0.21627 -0.34907 0.22617 -0.35787 C 0.23828 -0.36898 0.22396 -0.36111 0.23568 -0.36643 C 0.2418 -0.37361 0.24401 -0.37569 0.25117 -0.38125 C 0.2543 -0.38356 0.25755 -0.38518 0.26068 -0.3875 C 0.26198 -0.38865 0.26302 -0.39051 0.26419 -0.39166 C 0.26797 -0.39537 0.27591 -0.40208 0.27969 -0.40439 C 0.28867 -0.41018 0.28776 -0.40671 0.29635 -0.41551 C 0.29818 -0.41666 0.29935 -0.4199 0.30117 -0.42152 C 0.30338 -0.42338 0.30599 -0.42361 0.30833 -0.42592 C 0.31159 -0.42893 0.31458 -0.43333 0.31784 -0.43657 C 0.31888 -0.43726 0.32018 -0.43773 0.32135 -0.43842 C 0.32422 -0.44027 0.32708 -0.44236 0.32969 -0.44467 C 0.33411 -0.44861 0.33815 -0.45416 0.34284 -0.4574 C 0.34857 -0.46134 0.35469 -0.46296 0.36068 -0.46574 C 0.36224 -0.46805 0.36367 -0.4706 0.36549 -0.47222 C 0.36771 -0.47407 0.37018 -0.475 0.37252 -0.47662 C 0.37539 -0.47893 0.37812 -0.48055 0.38086 -0.4831 C 0.38216 -0.48495 0.38307 -0.48796 0.3845 -0.48935 C 0.38555 -0.49074 0.38685 -0.49074 0.38802 -0.4912 C 0.39362 -0.49537 0.39896 -0.50046 0.40469 -0.50416 C 0.41094 -0.50787 0.42383 -0.5125 0.42383 -0.51226 C 0.425 -0.51389 0.42604 -0.51574 0.42734 -0.51666 C 0.43112 -0.51944 0.44036 -0.52014 0.44284 -0.52083 C 0.44687 -0.52199 0.45078 -0.52407 0.45469 -0.525 C 0.45755 -0.52592 0.46029 -0.52639 0.46302 -0.52731 C 0.47057 -0.52963 0.46562 -0.52986 0.475 -0.53148 C 0.47695 -0.53171 0.4789 -0.53148 0.48099 -0.53148 " pathEditMode="relative" rAng="0" ptsTypes="AAAAAAAAAAAAAAAAAAAAAAAAAAAAAAAAAAAAAAAAAAAAAAAAAAAAAAAAAAAAAAAAAAAA">
                                      <p:cBhvr>
                                        <p:cTn id="2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49" y="-2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0"/>
                </p:tgtEl>
              </p:cMediaNode>
            </p:audio>
          </p:childTnLst>
        </p:cTn>
      </p:par>
    </p:tnLst>
    <p:bldLst>
      <p:bldP spid="208" grpId="0" animBg="1"/>
      <p:bldP spid="208" grpId="1" animBg="1"/>
      <p:bldP spid="208" grpId="2" animBg="1"/>
      <p:bldP spid="208" grpId="3" animBg="1"/>
      <p:bldP spid="208" grpId="4" animBg="1"/>
      <p:bldP spid="208" grpId="5" animBg="1"/>
      <p:bldP spid="208" grpId="6" animBg="1"/>
      <p:bldP spid="208" grpId="7" animBg="1"/>
      <p:bldP spid="208" grpId="8" animBg="1"/>
      <p:bldP spid="208" grpId="9" animBg="1"/>
      <p:bldP spid="208" grpId="10" animBg="1"/>
      <p:bldP spid="154" grpId="0" animBg="1"/>
      <p:bldP spid="154" grpId="1" animBg="1"/>
      <p:bldP spid="1027" grpId="0" animBg="1"/>
      <p:bldP spid="1027" grpId="1" animBg="1"/>
      <p:bldP spid="1039" grpId="0" animBg="1"/>
      <p:bldP spid="1039" grpId="1" animBg="1"/>
      <p:bldP spid="181" grpId="0" animBg="1"/>
      <p:bldP spid="181" grpId="1" animBg="1"/>
      <p:bldP spid="348" grpId="0" animBg="1"/>
      <p:bldP spid="348" grpId="1" animBg="1"/>
      <p:bldP spid="347" grpId="0" animBg="1"/>
      <p:bldP spid="347" grpId="1" animBg="1"/>
      <p:bldP spid="346" grpId="0" animBg="1"/>
      <p:bldP spid="346" grpId="1" animBg="1"/>
      <p:bldP spid="345" grpId="0" animBg="1"/>
      <p:bldP spid="345" grpId="1" animBg="1"/>
      <p:bldP spid="344" grpId="0" animBg="1"/>
      <p:bldP spid="344" grpId="1" animBg="1"/>
      <p:bldP spid="351" grpId="0" animBg="1"/>
      <p:bldP spid="351" grpId="1" animBg="1"/>
      <p:bldP spid="351" grpId="2" animBg="1"/>
      <p:bldP spid="352" grpId="0" animBg="1"/>
      <p:bldP spid="352" grpId="1" animBg="1"/>
      <p:bldP spid="352" grpId="2" animBg="1"/>
      <p:bldP spid="353" grpId="0" animBg="1"/>
      <p:bldP spid="353" grpId="1" animBg="1"/>
      <p:bldP spid="353" grpId="2" animBg="1"/>
      <p:bldP spid="3" grpId="0" animBg="1"/>
      <p:bldP spid="3" grpId="1" animBg="1"/>
      <p:bldP spid="196" grpId="0" animBg="1"/>
      <p:bldP spid="19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B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Freeform 691">
            <a:hlinkClick r:id="rId4"/>
          </p:cNvPr>
          <p:cNvSpPr>
            <a:spLocks/>
          </p:cNvSpPr>
          <p:nvPr/>
        </p:nvSpPr>
        <p:spPr bwMode="auto">
          <a:xfrm>
            <a:off x="-19131" y="4708452"/>
            <a:ext cx="1666037" cy="2189236"/>
          </a:xfrm>
          <a:custGeom>
            <a:avLst/>
            <a:gdLst>
              <a:gd name="T0" fmla="*/ 1066 w 1279"/>
              <a:gd name="T1" fmla="*/ 1017 h 1680"/>
              <a:gd name="T2" fmla="*/ 1279 w 1279"/>
              <a:gd name="T3" fmla="*/ 797 h 1680"/>
              <a:gd name="T4" fmla="*/ 1115 w 1279"/>
              <a:gd name="T5" fmla="*/ 583 h 1680"/>
              <a:gd name="T6" fmla="*/ 1134 w 1279"/>
              <a:gd name="T7" fmla="*/ 492 h 1680"/>
              <a:gd name="T8" fmla="*/ 921 w 1279"/>
              <a:gd name="T9" fmla="*/ 272 h 1680"/>
              <a:gd name="T10" fmla="*/ 863 w 1279"/>
              <a:gd name="T11" fmla="*/ 280 h 1680"/>
              <a:gd name="T12" fmla="*/ 663 w 1279"/>
              <a:gd name="T13" fmla="*/ 137 h 1680"/>
              <a:gd name="T14" fmla="*/ 579 w 1279"/>
              <a:gd name="T15" fmla="*/ 155 h 1680"/>
              <a:gd name="T16" fmla="*/ 312 w 1279"/>
              <a:gd name="T17" fmla="*/ 0 h 1680"/>
              <a:gd name="T18" fmla="*/ 6 w 1279"/>
              <a:gd name="T19" fmla="*/ 259 h 1680"/>
              <a:gd name="T20" fmla="*/ 0 w 1279"/>
              <a:gd name="T21" fmla="*/ 258 h 1680"/>
              <a:gd name="T22" fmla="*/ 0 w 1279"/>
              <a:gd name="T23" fmla="*/ 1680 h 1680"/>
              <a:gd name="T24" fmla="*/ 776 w 1279"/>
              <a:gd name="T25" fmla="*/ 1680 h 1680"/>
              <a:gd name="T26" fmla="*/ 1073 w 1279"/>
              <a:gd name="T27" fmla="*/ 1373 h 1680"/>
              <a:gd name="T28" fmla="*/ 967 w 1279"/>
              <a:gd name="T29" fmla="*/ 1138 h 1680"/>
              <a:gd name="T30" fmla="*/ 1005 w 1279"/>
              <a:gd name="T31" fmla="*/ 1008 h 1680"/>
              <a:gd name="T32" fmla="*/ 1066 w 1279"/>
              <a:gd name="T33" fmla="*/ 1017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79" h="1680">
                <a:moveTo>
                  <a:pt x="1066" y="1017"/>
                </a:moveTo>
                <a:cubicBezTo>
                  <a:pt x="1184" y="1017"/>
                  <a:pt x="1279" y="918"/>
                  <a:pt x="1279" y="797"/>
                </a:cubicBezTo>
                <a:cubicBezTo>
                  <a:pt x="1279" y="693"/>
                  <a:pt x="1209" y="606"/>
                  <a:pt x="1115" y="583"/>
                </a:cubicBezTo>
                <a:cubicBezTo>
                  <a:pt x="1128" y="555"/>
                  <a:pt x="1134" y="524"/>
                  <a:pt x="1134" y="492"/>
                </a:cubicBezTo>
                <a:cubicBezTo>
                  <a:pt x="1134" y="370"/>
                  <a:pt x="1039" y="272"/>
                  <a:pt x="921" y="272"/>
                </a:cubicBezTo>
                <a:cubicBezTo>
                  <a:pt x="901" y="272"/>
                  <a:pt x="882" y="275"/>
                  <a:pt x="863" y="280"/>
                </a:cubicBezTo>
                <a:cubicBezTo>
                  <a:pt x="833" y="197"/>
                  <a:pt x="755" y="137"/>
                  <a:pt x="663" y="137"/>
                </a:cubicBezTo>
                <a:cubicBezTo>
                  <a:pt x="633" y="137"/>
                  <a:pt x="605" y="143"/>
                  <a:pt x="579" y="155"/>
                </a:cubicBezTo>
                <a:cubicBezTo>
                  <a:pt x="524" y="62"/>
                  <a:pt x="425" y="0"/>
                  <a:pt x="312" y="0"/>
                </a:cubicBezTo>
                <a:cubicBezTo>
                  <a:pt x="161" y="0"/>
                  <a:pt x="35" y="112"/>
                  <a:pt x="6" y="259"/>
                </a:cubicBezTo>
                <a:cubicBezTo>
                  <a:pt x="0" y="258"/>
                  <a:pt x="0" y="258"/>
                  <a:pt x="0" y="258"/>
                </a:cubicBezTo>
                <a:cubicBezTo>
                  <a:pt x="0" y="1680"/>
                  <a:pt x="0" y="1680"/>
                  <a:pt x="0" y="1680"/>
                </a:cubicBezTo>
                <a:cubicBezTo>
                  <a:pt x="776" y="1680"/>
                  <a:pt x="776" y="1680"/>
                  <a:pt x="776" y="1680"/>
                </a:cubicBezTo>
                <a:cubicBezTo>
                  <a:pt x="940" y="1680"/>
                  <a:pt x="1073" y="1543"/>
                  <a:pt x="1073" y="1373"/>
                </a:cubicBezTo>
                <a:cubicBezTo>
                  <a:pt x="1073" y="1279"/>
                  <a:pt x="1032" y="1195"/>
                  <a:pt x="967" y="1138"/>
                </a:cubicBezTo>
                <a:cubicBezTo>
                  <a:pt x="989" y="1099"/>
                  <a:pt x="1002" y="1055"/>
                  <a:pt x="1005" y="1008"/>
                </a:cubicBezTo>
                <a:cubicBezTo>
                  <a:pt x="1024" y="1014"/>
                  <a:pt x="1045" y="1017"/>
                  <a:pt x="1066" y="1017"/>
                </a:cubicBezTo>
                <a:close/>
              </a:path>
            </a:pathLst>
          </a:custGeom>
          <a:solidFill>
            <a:srgbClr val="D2D5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692"/>
          <p:cNvSpPr>
            <a:spLocks/>
          </p:cNvSpPr>
          <p:nvPr/>
        </p:nvSpPr>
        <p:spPr bwMode="auto">
          <a:xfrm>
            <a:off x="-19131" y="5130387"/>
            <a:ext cx="1277858" cy="1767301"/>
          </a:xfrm>
          <a:custGeom>
            <a:avLst/>
            <a:gdLst>
              <a:gd name="T0" fmla="*/ 939 w 981"/>
              <a:gd name="T1" fmla="*/ 254 h 1356"/>
              <a:gd name="T2" fmla="*/ 969 w 981"/>
              <a:gd name="T3" fmla="*/ 171 h 1356"/>
              <a:gd name="T4" fmla="*/ 851 w 981"/>
              <a:gd name="T5" fmla="*/ 45 h 1356"/>
              <a:gd name="T6" fmla="*/ 762 w 981"/>
              <a:gd name="T7" fmla="*/ 87 h 1356"/>
              <a:gd name="T8" fmla="*/ 621 w 981"/>
              <a:gd name="T9" fmla="*/ 0 h 1356"/>
              <a:gd name="T10" fmla="*/ 466 w 981"/>
              <a:gd name="T11" fmla="*/ 125 h 1356"/>
              <a:gd name="T12" fmla="*/ 391 w 981"/>
              <a:gd name="T13" fmla="*/ 106 h 1356"/>
              <a:gd name="T14" fmla="*/ 295 w 981"/>
              <a:gd name="T15" fmla="*/ 139 h 1356"/>
              <a:gd name="T16" fmla="*/ 199 w 981"/>
              <a:gd name="T17" fmla="*/ 106 h 1356"/>
              <a:gd name="T18" fmla="*/ 49 w 981"/>
              <a:gd name="T19" fmla="*/ 213 h 1356"/>
              <a:gd name="T20" fmla="*/ 48 w 981"/>
              <a:gd name="T21" fmla="*/ 216 h 1356"/>
              <a:gd name="T22" fmla="*/ 0 w 981"/>
              <a:gd name="T23" fmla="*/ 240 h 1356"/>
              <a:gd name="T24" fmla="*/ 0 w 981"/>
              <a:gd name="T25" fmla="*/ 1356 h 1356"/>
              <a:gd name="T26" fmla="*/ 339 w 981"/>
              <a:gd name="T27" fmla="*/ 1185 h 1356"/>
              <a:gd name="T28" fmla="*/ 339 w 981"/>
              <a:gd name="T29" fmla="*/ 1185 h 1356"/>
              <a:gd name="T30" fmla="*/ 471 w 981"/>
              <a:gd name="T31" fmla="*/ 986 h 1356"/>
              <a:gd name="T32" fmla="*/ 465 w 981"/>
              <a:gd name="T33" fmla="*/ 937 h 1356"/>
              <a:gd name="T34" fmla="*/ 657 w 981"/>
              <a:gd name="T35" fmla="*/ 725 h 1356"/>
              <a:gd name="T36" fmla="*/ 655 w 981"/>
              <a:gd name="T37" fmla="*/ 696 h 1356"/>
              <a:gd name="T38" fmla="*/ 742 w 981"/>
              <a:gd name="T39" fmla="*/ 593 h 1356"/>
              <a:gd name="T40" fmla="*/ 776 w 981"/>
              <a:gd name="T41" fmla="*/ 596 h 1356"/>
              <a:gd name="T42" fmla="*/ 981 w 981"/>
              <a:gd name="T43" fmla="*/ 383 h 1356"/>
              <a:gd name="T44" fmla="*/ 939 w 981"/>
              <a:gd name="T45" fmla="*/ 254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81" h="1356">
                <a:moveTo>
                  <a:pt x="939" y="254"/>
                </a:moveTo>
                <a:cubicBezTo>
                  <a:pt x="958" y="232"/>
                  <a:pt x="969" y="203"/>
                  <a:pt x="969" y="171"/>
                </a:cubicBezTo>
                <a:cubicBezTo>
                  <a:pt x="969" y="101"/>
                  <a:pt x="916" y="45"/>
                  <a:pt x="851" y="45"/>
                </a:cubicBezTo>
                <a:cubicBezTo>
                  <a:pt x="815" y="45"/>
                  <a:pt x="784" y="62"/>
                  <a:pt x="762" y="87"/>
                </a:cubicBezTo>
                <a:cubicBezTo>
                  <a:pt x="734" y="35"/>
                  <a:pt x="682" y="0"/>
                  <a:pt x="621" y="0"/>
                </a:cubicBezTo>
                <a:cubicBezTo>
                  <a:pt x="547" y="0"/>
                  <a:pt x="485" y="53"/>
                  <a:pt x="466" y="125"/>
                </a:cubicBezTo>
                <a:cubicBezTo>
                  <a:pt x="443" y="113"/>
                  <a:pt x="418" y="106"/>
                  <a:pt x="391" y="106"/>
                </a:cubicBezTo>
                <a:cubicBezTo>
                  <a:pt x="355" y="106"/>
                  <a:pt x="321" y="118"/>
                  <a:pt x="295" y="139"/>
                </a:cubicBezTo>
                <a:cubicBezTo>
                  <a:pt x="268" y="118"/>
                  <a:pt x="235" y="106"/>
                  <a:pt x="199" y="106"/>
                </a:cubicBezTo>
                <a:cubicBezTo>
                  <a:pt x="131" y="106"/>
                  <a:pt x="73" y="150"/>
                  <a:pt x="49" y="213"/>
                </a:cubicBezTo>
                <a:cubicBezTo>
                  <a:pt x="49" y="214"/>
                  <a:pt x="48" y="215"/>
                  <a:pt x="48" y="216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356"/>
                  <a:pt x="0" y="1356"/>
                  <a:pt x="0" y="1356"/>
                </a:cubicBezTo>
                <a:cubicBezTo>
                  <a:pt x="339" y="1185"/>
                  <a:pt x="339" y="1185"/>
                  <a:pt x="339" y="1185"/>
                </a:cubicBezTo>
                <a:cubicBezTo>
                  <a:pt x="339" y="1185"/>
                  <a:pt x="339" y="1185"/>
                  <a:pt x="339" y="1185"/>
                </a:cubicBezTo>
                <a:cubicBezTo>
                  <a:pt x="416" y="1154"/>
                  <a:pt x="471" y="1077"/>
                  <a:pt x="471" y="986"/>
                </a:cubicBezTo>
                <a:cubicBezTo>
                  <a:pt x="471" y="969"/>
                  <a:pt x="469" y="953"/>
                  <a:pt x="465" y="937"/>
                </a:cubicBezTo>
                <a:cubicBezTo>
                  <a:pt x="572" y="930"/>
                  <a:pt x="657" y="838"/>
                  <a:pt x="657" y="725"/>
                </a:cubicBezTo>
                <a:cubicBezTo>
                  <a:pt x="657" y="715"/>
                  <a:pt x="657" y="705"/>
                  <a:pt x="655" y="696"/>
                </a:cubicBezTo>
                <a:cubicBezTo>
                  <a:pt x="694" y="672"/>
                  <a:pt x="725" y="636"/>
                  <a:pt x="742" y="593"/>
                </a:cubicBezTo>
                <a:cubicBezTo>
                  <a:pt x="753" y="595"/>
                  <a:pt x="764" y="596"/>
                  <a:pt x="776" y="596"/>
                </a:cubicBezTo>
                <a:cubicBezTo>
                  <a:pt x="889" y="596"/>
                  <a:pt x="981" y="501"/>
                  <a:pt x="981" y="383"/>
                </a:cubicBezTo>
                <a:cubicBezTo>
                  <a:pt x="981" y="335"/>
                  <a:pt x="966" y="290"/>
                  <a:pt x="939" y="254"/>
                </a:cubicBezTo>
                <a:close/>
              </a:path>
            </a:pathLst>
          </a:custGeom>
          <a:solidFill>
            <a:srgbClr val="E0E1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693">
            <a:hlinkClick r:id="rId4"/>
          </p:cNvPr>
          <p:cNvSpPr>
            <a:spLocks/>
          </p:cNvSpPr>
          <p:nvPr/>
        </p:nvSpPr>
        <p:spPr bwMode="auto">
          <a:xfrm>
            <a:off x="-29980" y="5276255"/>
            <a:ext cx="1217581" cy="1057247"/>
          </a:xfrm>
          <a:custGeom>
            <a:avLst/>
            <a:gdLst>
              <a:gd name="T0" fmla="*/ 839 w 934"/>
              <a:gd name="T1" fmla="*/ 0 h 811"/>
              <a:gd name="T2" fmla="*/ 750 w 934"/>
              <a:gd name="T3" fmla="*/ 63 h 811"/>
              <a:gd name="T4" fmla="*/ 692 w 934"/>
              <a:gd name="T5" fmla="*/ 43 h 811"/>
              <a:gd name="T6" fmla="*/ 596 w 934"/>
              <a:gd name="T7" fmla="*/ 143 h 811"/>
              <a:gd name="T8" fmla="*/ 599 w 934"/>
              <a:gd name="T9" fmla="*/ 169 h 811"/>
              <a:gd name="T10" fmla="*/ 579 w 934"/>
              <a:gd name="T11" fmla="*/ 185 h 811"/>
              <a:gd name="T12" fmla="*/ 213 w 934"/>
              <a:gd name="T13" fmla="*/ 256 h 811"/>
              <a:gd name="T14" fmla="*/ 158 w 934"/>
              <a:gd name="T15" fmla="*/ 299 h 811"/>
              <a:gd name="T16" fmla="*/ 104 w 934"/>
              <a:gd name="T17" fmla="*/ 281 h 811"/>
              <a:gd name="T18" fmla="*/ 8 w 934"/>
              <a:gd name="T19" fmla="*/ 381 h 811"/>
              <a:gd name="T20" fmla="*/ 36 w 934"/>
              <a:gd name="T21" fmla="*/ 453 h 811"/>
              <a:gd name="T22" fmla="*/ 34 w 934"/>
              <a:gd name="T23" fmla="*/ 640 h 811"/>
              <a:gd name="T24" fmla="*/ 35 w 934"/>
              <a:gd name="T25" fmla="*/ 641 h 811"/>
              <a:gd name="T26" fmla="*/ 8 w 934"/>
              <a:gd name="T27" fmla="*/ 711 h 811"/>
              <a:gd name="T28" fmla="*/ 104 w 934"/>
              <a:gd name="T29" fmla="*/ 811 h 811"/>
              <a:gd name="T30" fmla="*/ 200 w 934"/>
              <a:gd name="T31" fmla="*/ 711 h 811"/>
              <a:gd name="T32" fmla="*/ 200 w 934"/>
              <a:gd name="T33" fmla="*/ 708 h 811"/>
              <a:gd name="T34" fmla="*/ 233 w 934"/>
              <a:gd name="T35" fmla="*/ 705 h 811"/>
              <a:gd name="T36" fmla="*/ 349 w 934"/>
              <a:gd name="T37" fmla="*/ 742 h 811"/>
              <a:gd name="T38" fmla="*/ 499 w 934"/>
              <a:gd name="T39" fmla="*/ 642 h 811"/>
              <a:gd name="T40" fmla="*/ 483 w 934"/>
              <a:gd name="T41" fmla="*/ 597 h 811"/>
              <a:gd name="T42" fmla="*/ 507 w 934"/>
              <a:gd name="T43" fmla="*/ 577 h 811"/>
              <a:gd name="T44" fmla="*/ 519 w 934"/>
              <a:gd name="T45" fmla="*/ 578 h 811"/>
              <a:gd name="T46" fmla="*/ 615 w 934"/>
              <a:gd name="T47" fmla="*/ 478 h 811"/>
              <a:gd name="T48" fmla="*/ 613 w 934"/>
              <a:gd name="T49" fmla="*/ 458 h 811"/>
              <a:gd name="T50" fmla="*/ 655 w 934"/>
              <a:gd name="T51" fmla="*/ 355 h 811"/>
              <a:gd name="T52" fmla="*/ 743 w 934"/>
              <a:gd name="T53" fmla="*/ 255 h 811"/>
              <a:gd name="T54" fmla="*/ 740 w 934"/>
              <a:gd name="T55" fmla="*/ 230 h 811"/>
              <a:gd name="T56" fmla="*/ 781 w 934"/>
              <a:gd name="T57" fmla="*/ 181 h 811"/>
              <a:gd name="T58" fmla="*/ 839 w 934"/>
              <a:gd name="T59" fmla="*/ 201 h 811"/>
              <a:gd name="T60" fmla="*/ 934 w 934"/>
              <a:gd name="T61" fmla="*/ 101 h 811"/>
              <a:gd name="T62" fmla="*/ 839 w 934"/>
              <a:gd name="T63" fmla="*/ 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4" h="811">
                <a:moveTo>
                  <a:pt x="839" y="0"/>
                </a:moveTo>
                <a:cubicBezTo>
                  <a:pt x="798" y="0"/>
                  <a:pt x="764" y="26"/>
                  <a:pt x="750" y="63"/>
                </a:cubicBezTo>
                <a:cubicBezTo>
                  <a:pt x="734" y="51"/>
                  <a:pt x="714" y="43"/>
                  <a:pt x="692" y="43"/>
                </a:cubicBezTo>
                <a:cubicBezTo>
                  <a:pt x="639" y="43"/>
                  <a:pt x="596" y="88"/>
                  <a:pt x="596" y="143"/>
                </a:cubicBezTo>
                <a:cubicBezTo>
                  <a:pt x="596" y="152"/>
                  <a:pt x="597" y="161"/>
                  <a:pt x="599" y="169"/>
                </a:cubicBezTo>
                <a:cubicBezTo>
                  <a:pt x="592" y="173"/>
                  <a:pt x="585" y="178"/>
                  <a:pt x="579" y="185"/>
                </a:cubicBezTo>
                <a:cubicBezTo>
                  <a:pt x="491" y="142"/>
                  <a:pt x="345" y="167"/>
                  <a:pt x="213" y="256"/>
                </a:cubicBezTo>
                <a:cubicBezTo>
                  <a:pt x="194" y="270"/>
                  <a:pt x="175" y="284"/>
                  <a:pt x="158" y="299"/>
                </a:cubicBezTo>
                <a:cubicBezTo>
                  <a:pt x="142" y="288"/>
                  <a:pt x="124" y="281"/>
                  <a:pt x="104" y="281"/>
                </a:cubicBezTo>
                <a:cubicBezTo>
                  <a:pt x="51" y="281"/>
                  <a:pt x="8" y="326"/>
                  <a:pt x="8" y="381"/>
                </a:cubicBezTo>
                <a:cubicBezTo>
                  <a:pt x="8" y="409"/>
                  <a:pt x="19" y="434"/>
                  <a:pt x="36" y="453"/>
                </a:cubicBezTo>
                <a:cubicBezTo>
                  <a:pt x="4" y="522"/>
                  <a:pt x="0" y="590"/>
                  <a:pt x="34" y="640"/>
                </a:cubicBezTo>
                <a:cubicBezTo>
                  <a:pt x="34" y="640"/>
                  <a:pt x="35" y="641"/>
                  <a:pt x="35" y="641"/>
                </a:cubicBezTo>
                <a:cubicBezTo>
                  <a:pt x="18" y="659"/>
                  <a:pt x="8" y="683"/>
                  <a:pt x="8" y="711"/>
                </a:cubicBezTo>
                <a:cubicBezTo>
                  <a:pt x="8" y="766"/>
                  <a:pt x="51" y="811"/>
                  <a:pt x="104" y="811"/>
                </a:cubicBezTo>
                <a:cubicBezTo>
                  <a:pt x="157" y="811"/>
                  <a:pt x="200" y="766"/>
                  <a:pt x="200" y="711"/>
                </a:cubicBezTo>
                <a:cubicBezTo>
                  <a:pt x="200" y="710"/>
                  <a:pt x="200" y="709"/>
                  <a:pt x="200" y="708"/>
                </a:cubicBezTo>
                <a:cubicBezTo>
                  <a:pt x="210" y="707"/>
                  <a:pt x="221" y="706"/>
                  <a:pt x="233" y="705"/>
                </a:cubicBezTo>
                <a:cubicBezTo>
                  <a:pt x="260" y="728"/>
                  <a:pt x="302" y="742"/>
                  <a:pt x="349" y="742"/>
                </a:cubicBezTo>
                <a:cubicBezTo>
                  <a:pt x="432" y="742"/>
                  <a:pt x="499" y="697"/>
                  <a:pt x="499" y="642"/>
                </a:cubicBezTo>
                <a:cubicBezTo>
                  <a:pt x="499" y="626"/>
                  <a:pt x="493" y="611"/>
                  <a:pt x="483" y="597"/>
                </a:cubicBezTo>
                <a:cubicBezTo>
                  <a:pt x="491" y="591"/>
                  <a:pt x="499" y="584"/>
                  <a:pt x="507" y="577"/>
                </a:cubicBezTo>
                <a:cubicBezTo>
                  <a:pt x="511" y="578"/>
                  <a:pt x="515" y="578"/>
                  <a:pt x="519" y="578"/>
                </a:cubicBezTo>
                <a:cubicBezTo>
                  <a:pt x="572" y="578"/>
                  <a:pt x="615" y="533"/>
                  <a:pt x="615" y="478"/>
                </a:cubicBezTo>
                <a:cubicBezTo>
                  <a:pt x="615" y="471"/>
                  <a:pt x="614" y="465"/>
                  <a:pt x="613" y="458"/>
                </a:cubicBezTo>
                <a:cubicBezTo>
                  <a:pt x="634" y="424"/>
                  <a:pt x="649" y="389"/>
                  <a:pt x="655" y="355"/>
                </a:cubicBezTo>
                <a:cubicBezTo>
                  <a:pt x="705" y="351"/>
                  <a:pt x="743" y="308"/>
                  <a:pt x="743" y="255"/>
                </a:cubicBezTo>
                <a:cubicBezTo>
                  <a:pt x="743" y="247"/>
                  <a:pt x="742" y="238"/>
                  <a:pt x="740" y="230"/>
                </a:cubicBezTo>
                <a:cubicBezTo>
                  <a:pt x="758" y="219"/>
                  <a:pt x="773" y="201"/>
                  <a:pt x="781" y="181"/>
                </a:cubicBezTo>
                <a:cubicBezTo>
                  <a:pt x="797" y="193"/>
                  <a:pt x="817" y="201"/>
                  <a:pt x="839" y="201"/>
                </a:cubicBezTo>
                <a:cubicBezTo>
                  <a:pt x="891" y="201"/>
                  <a:pt x="934" y="156"/>
                  <a:pt x="934" y="101"/>
                </a:cubicBezTo>
                <a:cubicBezTo>
                  <a:pt x="934" y="45"/>
                  <a:pt x="891" y="0"/>
                  <a:pt x="83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-52656" y="-2821749"/>
            <a:ext cx="12282756" cy="12282746"/>
          </a:xfrm>
          <a:custGeom>
            <a:avLst/>
            <a:gdLst/>
            <a:ahLst/>
            <a:cxnLst/>
            <a:rect l="l" t="t" r="r" b="b"/>
            <a:pathLst>
              <a:path w="2415667" h="2415667">
                <a:moveTo>
                  <a:pt x="167618" y="0"/>
                </a:moveTo>
                <a:lnTo>
                  <a:pt x="650751" y="354955"/>
                </a:lnTo>
                <a:lnTo>
                  <a:pt x="443694" y="847949"/>
                </a:lnTo>
                <a:lnTo>
                  <a:pt x="621172" y="966267"/>
                </a:lnTo>
                <a:lnTo>
                  <a:pt x="887388" y="19720"/>
                </a:lnTo>
                <a:lnTo>
                  <a:pt x="1252203" y="325376"/>
                </a:lnTo>
                <a:lnTo>
                  <a:pt x="1055005" y="601452"/>
                </a:lnTo>
                <a:lnTo>
                  <a:pt x="1469120" y="473274"/>
                </a:lnTo>
                <a:lnTo>
                  <a:pt x="1262062" y="0"/>
                </a:lnTo>
                <a:lnTo>
                  <a:pt x="1893094" y="197198"/>
                </a:lnTo>
                <a:lnTo>
                  <a:pt x="1676177" y="502853"/>
                </a:lnTo>
                <a:lnTo>
                  <a:pt x="2119870" y="394395"/>
                </a:lnTo>
                <a:lnTo>
                  <a:pt x="2317068" y="739490"/>
                </a:lnTo>
                <a:lnTo>
                  <a:pt x="1784635" y="778930"/>
                </a:lnTo>
                <a:lnTo>
                  <a:pt x="1833935" y="995847"/>
                </a:lnTo>
                <a:lnTo>
                  <a:pt x="2110011" y="916968"/>
                </a:lnTo>
                <a:lnTo>
                  <a:pt x="2248049" y="1212764"/>
                </a:lnTo>
                <a:lnTo>
                  <a:pt x="1804355" y="1242343"/>
                </a:lnTo>
                <a:lnTo>
                  <a:pt x="1804355" y="1439540"/>
                </a:lnTo>
                <a:lnTo>
                  <a:pt x="2139590" y="1380381"/>
                </a:lnTo>
                <a:lnTo>
                  <a:pt x="2228329" y="1656457"/>
                </a:lnTo>
                <a:lnTo>
                  <a:pt x="1814215" y="1695897"/>
                </a:lnTo>
                <a:lnTo>
                  <a:pt x="1755056" y="1902954"/>
                </a:lnTo>
                <a:lnTo>
                  <a:pt x="2248049" y="1853655"/>
                </a:lnTo>
                <a:lnTo>
                  <a:pt x="2415667" y="2228329"/>
                </a:lnTo>
                <a:lnTo>
                  <a:pt x="1607158" y="2169170"/>
                </a:lnTo>
                <a:lnTo>
                  <a:pt x="1094445" y="2218469"/>
                </a:lnTo>
                <a:lnTo>
                  <a:pt x="729630" y="2415667"/>
                </a:lnTo>
                <a:lnTo>
                  <a:pt x="749350" y="1193044"/>
                </a:lnTo>
                <a:lnTo>
                  <a:pt x="571872" y="1271923"/>
                </a:lnTo>
                <a:lnTo>
                  <a:pt x="453554" y="1755056"/>
                </a:lnTo>
                <a:lnTo>
                  <a:pt x="729630" y="1863514"/>
                </a:lnTo>
                <a:lnTo>
                  <a:pt x="256357" y="2395947"/>
                </a:lnTo>
                <a:lnTo>
                  <a:pt x="226777" y="1252203"/>
                </a:lnTo>
                <a:lnTo>
                  <a:pt x="88739" y="1143744"/>
                </a:lnTo>
                <a:lnTo>
                  <a:pt x="0" y="946547"/>
                </a:lnTo>
                <a:lnTo>
                  <a:pt x="345095" y="778930"/>
                </a:lnTo>
                <a:lnTo>
                  <a:pt x="167618" y="0"/>
                </a:lnTo>
                <a:close/>
                <a:moveTo>
                  <a:pt x="1340941" y="1252203"/>
                </a:moveTo>
                <a:lnTo>
                  <a:pt x="1064865" y="1311362"/>
                </a:lnTo>
                <a:lnTo>
                  <a:pt x="1114164" y="1518419"/>
                </a:lnTo>
                <a:lnTo>
                  <a:pt x="1400101" y="1419821"/>
                </a:lnTo>
                <a:lnTo>
                  <a:pt x="1340941" y="1252203"/>
                </a:lnTo>
                <a:close/>
                <a:moveTo>
                  <a:pt x="1419820" y="1715617"/>
                </a:moveTo>
                <a:lnTo>
                  <a:pt x="1133884" y="1755056"/>
                </a:lnTo>
                <a:lnTo>
                  <a:pt x="1114164" y="1971973"/>
                </a:lnTo>
                <a:lnTo>
                  <a:pt x="1449400" y="1902954"/>
                </a:lnTo>
                <a:lnTo>
                  <a:pt x="1419820" y="1715617"/>
                </a:lnTo>
                <a:close/>
                <a:moveTo>
                  <a:pt x="1025426" y="847949"/>
                </a:moveTo>
                <a:lnTo>
                  <a:pt x="1133884" y="1035286"/>
                </a:lnTo>
                <a:lnTo>
                  <a:pt x="1390241" y="946547"/>
                </a:lnTo>
                <a:lnTo>
                  <a:pt x="1390241" y="847949"/>
                </a:lnTo>
                <a:lnTo>
                  <a:pt x="1025426" y="847949"/>
                </a:lnTo>
                <a:close/>
              </a:path>
            </a:pathLst>
          </a:custGeom>
          <a:solidFill>
            <a:srgbClr val="EDBD0F"/>
          </a:solidFill>
          <a:ln>
            <a:solidFill>
              <a:srgbClr val="EDBD0F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43043" y="-1726051"/>
            <a:ext cx="10091358" cy="10091350"/>
          </a:xfrm>
          <a:custGeom>
            <a:avLst/>
            <a:gdLst/>
            <a:ahLst/>
            <a:cxnLst/>
            <a:rect l="l" t="t" r="r" b="b"/>
            <a:pathLst>
              <a:path w="2415667" h="2415667">
                <a:moveTo>
                  <a:pt x="167618" y="0"/>
                </a:moveTo>
                <a:lnTo>
                  <a:pt x="650751" y="354955"/>
                </a:lnTo>
                <a:lnTo>
                  <a:pt x="443694" y="847949"/>
                </a:lnTo>
                <a:lnTo>
                  <a:pt x="621172" y="966267"/>
                </a:lnTo>
                <a:lnTo>
                  <a:pt x="887388" y="19720"/>
                </a:lnTo>
                <a:lnTo>
                  <a:pt x="1252203" y="325376"/>
                </a:lnTo>
                <a:lnTo>
                  <a:pt x="1055005" y="601452"/>
                </a:lnTo>
                <a:lnTo>
                  <a:pt x="1469120" y="473274"/>
                </a:lnTo>
                <a:lnTo>
                  <a:pt x="1262062" y="0"/>
                </a:lnTo>
                <a:lnTo>
                  <a:pt x="1893094" y="197198"/>
                </a:lnTo>
                <a:lnTo>
                  <a:pt x="1676177" y="502853"/>
                </a:lnTo>
                <a:lnTo>
                  <a:pt x="2119870" y="394395"/>
                </a:lnTo>
                <a:lnTo>
                  <a:pt x="2317068" y="739490"/>
                </a:lnTo>
                <a:lnTo>
                  <a:pt x="1784635" y="778930"/>
                </a:lnTo>
                <a:lnTo>
                  <a:pt x="1833935" y="995847"/>
                </a:lnTo>
                <a:lnTo>
                  <a:pt x="2110011" y="916968"/>
                </a:lnTo>
                <a:lnTo>
                  <a:pt x="2248049" y="1212764"/>
                </a:lnTo>
                <a:lnTo>
                  <a:pt x="1804355" y="1242343"/>
                </a:lnTo>
                <a:lnTo>
                  <a:pt x="1804355" y="1439540"/>
                </a:lnTo>
                <a:lnTo>
                  <a:pt x="2139590" y="1380381"/>
                </a:lnTo>
                <a:lnTo>
                  <a:pt x="2228329" y="1656457"/>
                </a:lnTo>
                <a:lnTo>
                  <a:pt x="1814215" y="1695897"/>
                </a:lnTo>
                <a:lnTo>
                  <a:pt x="1755056" y="1902954"/>
                </a:lnTo>
                <a:lnTo>
                  <a:pt x="2248049" y="1853655"/>
                </a:lnTo>
                <a:lnTo>
                  <a:pt x="2415667" y="2228329"/>
                </a:lnTo>
                <a:lnTo>
                  <a:pt x="1607158" y="2169170"/>
                </a:lnTo>
                <a:lnTo>
                  <a:pt x="1094445" y="2218469"/>
                </a:lnTo>
                <a:lnTo>
                  <a:pt x="729630" y="2415667"/>
                </a:lnTo>
                <a:lnTo>
                  <a:pt x="749350" y="1193044"/>
                </a:lnTo>
                <a:lnTo>
                  <a:pt x="571872" y="1271923"/>
                </a:lnTo>
                <a:lnTo>
                  <a:pt x="453554" y="1755056"/>
                </a:lnTo>
                <a:lnTo>
                  <a:pt x="729630" y="1863514"/>
                </a:lnTo>
                <a:lnTo>
                  <a:pt x="256357" y="2395947"/>
                </a:lnTo>
                <a:lnTo>
                  <a:pt x="226777" y="1252203"/>
                </a:lnTo>
                <a:lnTo>
                  <a:pt x="88739" y="1143744"/>
                </a:lnTo>
                <a:lnTo>
                  <a:pt x="0" y="946547"/>
                </a:lnTo>
                <a:lnTo>
                  <a:pt x="345095" y="778930"/>
                </a:lnTo>
                <a:lnTo>
                  <a:pt x="167618" y="0"/>
                </a:lnTo>
                <a:close/>
                <a:moveTo>
                  <a:pt x="1340941" y="1252203"/>
                </a:moveTo>
                <a:lnTo>
                  <a:pt x="1064865" y="1311362"/>
                </a:lnTo>
                <a:lnTo>
                  <a:pt x="1114164" y="1518419"/>
                </a:lnTo>
                <a:lnTo>
                  <a:pt x="1400101" y="1419821"/>
                </a:lnTo>
                <a:lnTo>
                  <a:pt x="1340941" y="1252203"/>
                </a:lnTo>
                <a:close/>
                <a:moveTo>
                  <a:pt x="1419820" y="1715617"/>
                </a:moveTo>
                <a:lnTo>
                  <a:pt x="1133884" y="1755056"/>
                </a:lnTo>
                <a:lnTo>
                  <a:pt x="1114164" y="1971973"/>
                </a:lnTo>
                <a:lnTo>
                  <a:pt x="1449400" y="1902954"/>
                </a:lnTo>
                <a:lnTo>
                  <a:pt x="1419820" y="1715617"/>
                </a:lnTo>
                <a:close/>
                <a:moveTo>
                  <a:pt x="1025426" y="847949"/>
                </a:moveTo>
                <a:lnTo>
                  <a:pt x="1133884" y="1035286"/>
                </a:lnTo>
                <a:lnTo>
                  <a:pt x="1390241" y="946547"/>
                </a:lnTo>
                <a:lnTo>
                  <a:pt x="1390241" y="847949"/>
                </a:lnTo>
                <a:lnTo>
                  <a:pt x="1025426" y="847949"/>
                </a:lnTo>
                <a:close/>
              </a:path>
            </a:pathLst>
          </a:custGeom>
          <a:solidFill>
            <a:srgbClr val="EDBD0F"/>
          </a:solidFill>
          <a:ln>
            <a:solidFill>
              <a:srgbClr val="EDBD0F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40495" y="-228600"/>
            <a:ext cx="7096454" cy="7096448"/>
          </a:xfrm>
          <a:custGeom>
            <a:avLst/>
            <a:gdLst/>
            <a:ahLst/>
            <a:cxnLst/>
            <a:rect l="l" t="t" r="r" b="b"/>
            <a:pathLst>
              <a:path w="2415667" h="2415667">
                <a:moveTo>
                  <a:pt x="167618" y="0"/>
                </a:moveTo>
                <a:lnTo>
                  <a:pt x="650751" y="354955"/>
                </a:lnTo>
                <a:lnTo>
                  <a:pt x="443694" y="847949"/>
                </a:lnTo>
                <a:lnTo>
                  <a:pt x="621172" y="966267"/>
                </a:lnTo>
                <a:lnTo>
                  <a:pt x="887388" y="19720"/>
                </a:lnTo>
                <a:lnTo>
                  <a:pt x="1252203" y="325376"/>
                </a:lnTo>
                <a:lnTo>
                  <a:pt x="1055005" y="601452"/>
                </a:lnTo>
                <a:lnTo>
                  <a:pt x="1469120" y="473274"/>
                </a:lnTo>
                <a:lnTo>
                  <a:pt x="1262062" y="0"/>
                </a:lnTo>
                <a:lnTo>
                  <a:pt x="1893094" y="197198"/>
                </a:lnTo>
                <a:lnTo>
                  <a:pt x="1676177" y="502853"/>
                </a:lnTo>
                <a:lnTo>
                  <a:pt x="2119870" y="394395"/>
                </a:lnTo>
                <a:lnTo>
                  <a:pt x="2317068" y="739490"/>
                </a:lnTo>
                <a:lnTo>
                  <a:pt x="1784635" y="778930"/>
                </a:lnTo>
                <a:lnTo>
                  <a:pt x="1833935" y="995847"/>
                </a:lnTo>
                <a:lnTo>
                  <a:pt x="2110011" y="916968"/>
                </a:lnTo>
                <a:lnTo>
                  <a:pt x="2248049" y="1212764"/>
                </a:lnTo>
                <a:lnTo>
                  <a:pt x="1804355" y="1242343"/>
                </a:lnTo>
                <a:lnTo>
                  <a:pt x="1804355" y="1439540"/>
                </a:lnTo>
                <a:lnTo>
                  <a:pt x="2139590" y="1380381"/>
                </a:lnTo>
                <a:lnTo>
                  <a:pt x="2228329" y="1656457"/>
                </a:lnTo>
                <a:lnTo>
                  <a:pt x="1814215" y="1695897"/>
                </a:lnTo>
                <a:lnTo>
                  <a:pt x="1755056" y="1902954"/>
                </a:lnTo>
                <a:lnTo>
                  <a:pt x="2248049" y="1853655"/>
                </a:lnTo>
                <a:lnTo>
                  <a:pt x="2415667" y="2228329"/>
                </a:lnTo>
                <a:lnTo>
                  <a:pt x="1607158" y="2169170"/>
                </a:lnTo>
                <a:lnTo>
                  <a:pt x="1094445" y="2218469"/>
                </a:lnTo>
                <a:lnTo>
                  <a:pt x="729630" y="2415667"/>
                </a:lnTo>
                <a:lnTo>
                  <a:pt x="749350" y="1193044"/>
                </a:lnTo>
                <a:lnTo>
                  <a:pt x="571872" y="1271923"/>
                </a:lnTo>
                <a:lnTo>
                  <a:pt x="453554" y="1755056"/>
                </a:lnTo>
                <a:lnTo>
                  <a:pt x="729630" y="1863514"/>
                </a:lnTo>
                <a:lnTo>
                  <a:pt x="256357" y="2395947"/>
                </a:lnTo>
                <a:lnTo>
                  <a:pt x="226777" y="1252203"/>
                </a:lnTo>
                <a:lnTo>
                  <a:pt x="88739" y="1143744"/>
                </a:lnTo>
                <a:lnTo>
                  <a:pt x="0" y="946547"/>
                </a:lnTo>
                <a:lnTo>
                  <a:pt x="345095" y="778930"/>
                </a:lnTo>
                <a:lnTo>
                  <a:pt x="167618" y="0"/>
                </a:lnTo>
                <a:close/>
                <a:moveTo>
                  <a:pt x="1340941" y="1252203"/>
                </a:moveTo>
                <a:lnTo>
                  <a:pt x="1064865" y="1311362"/>
                </a:lnTo>
                <a:lnTo>
                  <a:pt x="1114164" y="1518419"/>
                </a:lnTo>
                <a:lnTo>
                  <a:pt x="1400101" y="1419821"/>
                </a:lnTo>
                <a:lnTo>
                  <a:pt x="1340941" y="1252203"/>
                </a:lnTo>
                <a:close/>
                <a:moveTo>
                  <a:pt x="1419820" y="1715617"/>
                </a:moveTo>
                <a:lnTo>
                  <a:pt x="1133884" y="1755056"/>
                </a:lnTo>
                <a:lnTo>
                  <a:pt x="1114164" y="1971973"/>
                </a:lnTo>
                <a:lnTo>
                  <a:pt x="1449400" y="1902954"/>
                </a:lnTo>
                <a:lnTo>
                  <a:pt x="1419820" y="1715617"/>
                </a:lnTo>
                <a:close/>
                <a:moveTo>
                  <a:pt x="1025426" y="847949"/>
                </a:moveTo>
                <a:lnTo>
                  <a:pt x="1133884" y="1035286"/>
                </a:lnTo>
                <a:lnTo>
                  <a:pt x="1390241" y="946547"/>
                </a:lnTo>
                <a:lnTo>
                  <a:pt x="1390241" y="847949"/>
                </a:lnTo>
                <a:lnTo>
                  <a:pt x="1025426" y="847949"/>
                </a:lnTo>
                <a:close/>
              </a:path>
            </a:pathLst>
          </a:custGeom>
          <a:solidFill>
            <a:srgbClr val="EDBD0F"/>
          </a:solidFill>
          <a:ln>
            <a:solidFill>
              <a:srgbClr val="EDBD0F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83433" y="414337"/>
            <a:ext cx="5810578" cy="5810574"/>
          </a:xfrm>
          <a:custGeom>
            <a:avLst/>
            <a:gdLst/>
            <a:ahLst/>
            <a:cxnLst/>
            <a:rect l="l" t="t" r="r" b="b"/>
            <a:pathLst>
              <a:path w="2415667" h="2415667">
                <a:moveTo>
                  <a:pt x="167618" y="0"/>
                </a:moveTo>
                <a:lnTo>
                  <a:pt x="650751" y="354955"/>
                </a:lnTo>
                <a:lnTo>
                  <a:pt x="443694" y="847949"/>
                </a:lnTo>
                <a:lnTo>
                  <a:pt x="621172" y="966267"/>
                </a:lnTo>
                <a:lnTo>
                  <a:pt x="887388" y="19720"/>
                </a:lnTo>
                <a:lnTo>
                  <a:pt x="1252203" y="325376"/>
                </a:lnTo>
                <a:lnTo>
                  <a:pt x="1055005" y="601452"/>
                </a:lnTo>
                <a:lnTo>
                  <a:pt x="1469120" y="473274"/>
                </a:lnTo>
                <a:lnTo>
                  <a:pt x="1262062" y="0"/>
                </a:lnTo>
                <a:lnTo>
                  <a:pt x="1893094" y="197198"/>
                </a:lnTo>
                <a:lnTo>
                  <a:pt x="1676177" y="502853"/>
                </a:lnTo>
                <a:lnTo>
                  <a:pt x="2119870" y="394395"/>
                </a:lnTo>
                <a:lnTo>
                  <a:pt x="2317068" y="739490"/>
                </a:lnTo>
                <a:lnTo>
                  <a:pt x="1784635" y="778930"/>
                </a:lnTo>
                <a:lnTo>
                  <a:pt x="1833935" y="995847"/>
                </a:lnTo>
                <a:lnTo>
                  <a:pt x="2110011" y="916968"/>
                </a:lnTo>
                <a:lnTo>
                  <a:pt x="2248049" y="1212764"/>
                </a:lnTo>
                <a:lnTo>
                  <a:pt x="1804355" y="1242343"/>
                </a:lnTo>
                <a:lnTo>
                  <a:pt x="1804355" y="1439540"/>
                </a:lnTo>
                <a:lnTo>
                  <a:pt x="2139590" y="1380381"/>
                </a:lnTo>
                <a:lnTo>
                  <a:pt x="2228329" y="1656457"/>
                </a:lnTo>
                <a:lnTo>
                  <a:pt x="1814215" y="1695897"/>
                </a:lnTo>
                <a:lnTo>
                  <a:pt x="1755056" y="1902954"/>
                </a:lnTo>
                <a:lnTo>
                  <a:pt x="2248049" y="1853655"/>
                </a:lnTo>
                <a:lnTo>
                  <a:pt x="2415667" y="2228329"/>
                </a:lnTo>
                <a:lnTo>
                  <a:pt x="1607158" y="2169170"/>
                </a:lnTo>
                <a:lnTo>
                  <a:pt x="1094445" y="2218469"/>
                </a:lnTo>
                <a:lnTo>
                  <a:pt x="729630" y="2415667"/>
                </a:lnTo>
                <a:lnTo>
                  <a:pt x="749350" y="1193044"/>
                </a:lnTo>
                <a:lnTo>
                  <a:pt x="571872" y="1271923"/>
                </a:lnTo>
                <a:lnTo>
                  <a:pt x="453554" y="1755056"/>
                </a:lnTo>
                <a:lnTo>
                  <a:pt x="729630" y="1863514"/>
                </a:lnTo>
                <a:lnTo>
                  <a:pt x="256357" y="2395947"/>
                </a:lnTo>
                <a:lnTo>
                  <a:pt x="226777" y="1252203"/>
                </a:lnTo>
                <a:lnTo>
                  <a:pt x="88739" y="1143744"/>
                </a:lnTo>
                <a:lnTo>
                  <a:pt x="0" y="946547"/>
                </a:lnTo>
                <a:lnTo>
                  <a:pt x="345095" y="778930"/>
                </a:lnTo>
                <a:lnTo>
                  <a:pt x="167618" y="0"/>
                </a:lnTo>
                <a:close/>
                <a:moveTo>
                  <a:pt x="1340941" y="1252203"/>
                </a:moveTo>
                <a:lnTo>
                  <a:pt x="1064865" y="1311362"/>
                </a:lnTo>
                <a:lnTo>
                  <a:pt x="1114164" y="1518419"/>
                </a:lnTo>
                <a:lnTo>
                  <a:pt x="1400101" y="1419821"/>
                </a:lnTo>
                <a:lnTo>
                  <a:pt x="1340941" y="1252203"/>
                </a:lnTo>
                <a:close/>
                <a:moveTo>
                  <a:pt x="1419820" y="1715617"/>
                </a:moveTo>
                <a:lnTo>
                  <a:pt x="1133884" y="1755056"/>
                </a:lnTo>
                <a:lnTo>
                  <a:pt x="1114164" y="1971973"/>
                </a:lnTo>
                <a:lnTo>
                  <a:pt x="1449400" y="1902954"/>
                </a:lnTo>
                <a:lnTo>
                  <a:pt x="1419820" y="1715617"/>
                </a:lnTo>
                <a:close/>
                <a:moveTo>
                  <a:pt x="1025426" y="847949"/>
                </a:moveTo>
                <a:lnTo>
                  <a:pt x="1133884" y="1035286"/>
                </a:lnTo>
                <a:lnTo>
                  <a:pt x="1390241" y="946547"/>
                </a:lnTo>
                <a:lnTo>
                  <a:pt x="1390241" y="847949"/>
                </a:lnTo>
                <a:lnTo>
                  <a:pt x="1025426" y="847949"/>
                </a:lnTo>
                <a:close/>
              </a:path>
            </a:pathLst>
          </a:custGeom>
          <a:solidFill>
            <a:srgbClr val="EDBD0F"/>
          </a:solidFill>
          <a:ln>
            <a:solidFill>
              <a:srgbClr val="EDBD0F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21094" y="1751997"/>
            <a:ext cx="3135256" cy="3135254"/>
          </a:xfrm>
          <a:custGeom>
            <a:avLst/>
            <a:gdLst/>
            <a:ahLst/>
            <a:cxnLst/>
            <a:rect l="l" t="t" r="r" b="b"/>
            <a:pathLst>
              <a:path w="2415667" h="2415667">
                <a:moveTo>
                  <a:pt x="167618" y="0"/>
                </a:moveTo>
                <a:lnTo>
                  <a:pt x="650751" y="354955"/>
                </a:lnTo>
                <a:lnTo>
                  <a:pt x="443694" y="847949"/>
                </a:lnTo>
                <a:lnTo>
                  <a:pt x="621172" y="966267"/>
                </a:lnTo>
                <a:lnTo>
                  <a:pt x="887388" y="19720"/>
                </a:lnTo>
                <a:lnTo>
                  <a:pt x="1252203" y="325376"/>
                </a:lnTo>
                <a:lnTo>
                  <a:pt x="1055005" y="601452"/>
                </a:lnTo>
                <a:lnTo>
                  <a:pt x="1469120" y="473274"/>
                </a:lnTo>
                <a:lnTo>
                  <a:pt x="1262062" y="0"/>
                </a:lnTo>
                <a:lnTo>
                  <a:pt x="1893094" y="197198"/>
                </a:lnTo>
                <a:lnTo>
                  <a:pt x="1676177" y="502853"/>
                </a:lnTo>
                <a:lnTo>
                  <a:pt x="2119870" y="394395"/>
                </a:lnTo>
                <a:lnTo>
                  <a:pt x="2317068" y="739490"/>
                </a:lnTo>
                <a:lnTo>
                  <a:pt x="1784635" y="778930"/>
                </a:lnTo>
                <a:lnTo>
                  <a:pt x="1833935" y="995847"/>
                </a:lnTo>
                <a:lnTo>
                  <a:pt x="2110011" y="916968"/>
                </a:lnTo>
                <a:lnTo>
                  <a:pt x="2248049" y="1212764"/>
                </a:lnTo>
                <a:lnTo>
                  <a:pt x="1804355" y="1242343"/>
                </a:lnTo>
                <a:lnTo>
                  <a:pt x="1804355" y="1439540"/>
                </a:lnTo>
                <a:lnTo>
                  <a:pt x="2139590" y="1380381"/>
                </a:lnTo>
                <a:lnTo>
                  <a:pt x="2228329" y="1656457"/>
                </a:lnTo>
                <a:lnTo>
                  <a:pt x="1814215" y="1695897"/>
                </a:lnTo>
                <a:lnTo>
                  <a:pt x="1755056" y="1902954"/>
                </a:lnTo>
                <a:lnTo>
                  <a:pt x="2248049" y="1853655"/>
                </a:lnTo>
                <a:lnTo>
                  <a:pt x="2415667" y="2228329"/>
                </a:lnTo>
                <a:lnTo>
                  <a:pt x="1607158" y="2169170"/>
                </a:lnTo>
                <a:lnTo>
                  <a:pt x="1094445" y="2218469"/>
                </a:lnTo>
                <a:lnTo>
                  <a:pt x="729630" y="2415667"/>
                </a:lnTo>
                <a:lnTo>
                  <a:pt x="749350" y="1193044"/>
                </a:lnTo>
                <a:lnTo>
                  <a:pt x="571872" y="1271923"/>
                </a:lnTo>
                <a:lnTo>
                  <a:pt x="453554" y="1755056"/>
                </a:lnTo>
                <a:lnTo>
                  <a:pt x="729630" y="1863514"/>
                </a:lnTo>
                <a:lnTo>
                  <a:pt x="256357" y="2395947"/>
                </a:lnTo>
                <a:lnTo>
                  <a:pt x="226777" y="1252203"/>
                </a:lnTo>
                <a:lnTo>
                  <a:pt x="88739" y="1143744"/>
                </a:lnTo>
                <a:lnTo>
                  <a:pt x="0" y="946547"/>
                </a:lnTo>
                <a:lnTo>
                  <a:pt x="345095" y="778930"/>
                </a:lnTo>
                <a:lnTo>
                  <a:pt x="167618" y="0"/>
                </a:lnTo>
                <a:close/>
                <a:moveTo>
                  <a:pt x="1340941" y="1252203"/>
                </a:moveTo>
                <a:lnTo>
                  <a:pt x="1064865" y="1311362"/>
                </a:lnTo>
                <a:lnTo>
                  <a:pt x="1114164" y="1518419"/>
                </a:lnTo>
                <a:lnTo>
                  <a:pt x="1400101" y="1419821"/>
                </a:lnTo>
                <a:lnTo>
                  <a:pt x="1340941" y="1252203"/>
                </a:lnTo>
                <a:close/>
                <a:moveTo>
                  <a:pt x="1419820" y="1715617"/>
                </a:moveTo>
                <a:lnTo>
                  <a:pt x="1133884" y="1755056"/>
                </a:lnTo>
                <a:lnTo>
                  <a:pt x="1114164" y="1971973"/>
                </a:lnTo>
                <a:lnTo>
                  <a:pt x="1449400" y="1902954"/>
                </a:lnTo>
                <a:lnTo>
                  <a:pt x="1419820" y="1715617"/>
                </a:lnTo>
                <a:close/>
                <a:moveTo>
                  <a:pt x="1025426" y="847949"/>
                </a:moveTo>
                <a:lnTo>
                  <a:pt x="1133884" y="1035286"/>
                </a:lnTo>
                <a:lnTo>
                  <a:pt x="1390241" y="946547"/>
                </a:lnTo>
                <a:lnTo>
                  <a:pt x="1390241" y="847949"/>
                </a:lnTo>
                <a:lnTo>
                  <a:pt x="1025426" y="847949"/>
                </a:lnTo>
                <a:close/>
              </a:path>
            </a:pathLst>
          </a:custGeom>
          <a:solidFill>
            <a:srgbClr val="EDBD0F"/>
          </a:solidFill>
          <a:ln>
            <a:solidFill>
              <a:srgbClr val="EDBD0F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-361950" y="-190500"/>
            <a:ext cx="4372322" cy="2425844"/>
          </a:xfrm>
          <a:prstGeom prst="line">
            <a:avLst/>
          </a:prstGeom>
          <a:ln>
            <a:solidFill>
              <a:srgbClr val="EDB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endCxn id="23" idx="0"/>
          </p:cNvCxnSpPr>
          <p:nvPr/>
        </p:nvCxnSpPr>
        <p:spPr>
          <a:xfrm flipH="1">
            <a:off x="6096000" y="-190500"/>
            <a:ext cx="4948" cy="1236636"/>
          </a:xfrm>
          <a:prstGeom prst="line">
            <a:avLst/>
          </a:prstGeom>
          <a:ln>
            <a:solidFill>
              <a:srgbClr val="EDB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8232517" y="-190500"/>
            <a:ext cx="4340031" cy="2407927"/>
          </a:xfrm>
          <a:prstGeom prst="line">
            <a:avLst/>
          </a:prstGeom>
          <a:ln>
            <a:solidFill>
              <a:srgbClr val="EDB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-361950" y="4602608"/>
            <a:ext cx="4358384" cy="2418111"/>
          </a:xfrm>
          <a:prstGeom prst="line">
            <a:avLst/>
          </a:prstGeom>
          <a:ln>
            <a:solidFill>
              <a:srgbClr val="EDB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23" idx="4"/>
          </p:cNvCxnSpPr>
          <p:nvPr/>
        </p:nvCxnSpPr>
        <p:spPr>
          <a:xfrm flipH="1" flipV="1">
            <a:off x="6096000" y="5811864"/>
            <a:ext cx="4948" cy="1208856"/>
          </a:xfrm>
          <a:prstGeom prst="line">
            <a:avLst/>
          </a:prstGeom>
          <a:ln>
            <a:solidFill>
              <a:srgbClr val="EDB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8210482" y="4600566"/>
            <a:ext cx="4362065" cy="2420153"/>
          </a:xfrm>
          <a:prstGeom prst="line">
            <a:avLst/>
          </a:prstGeom>
          <a:ln>
            <a:solidFill>
              <a:srgbClr val="EDBD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713136" y="1046136"/>
            <a:ext cx="4765728" cy="4765728"/>
            <a:chOff x="3162300" y="495300"/>
            <a:chExt cx="5867400" cy="5867400"/>
          </a:xfrm>
        </p:grpSpPr>
        <p:sp>
          <p:nvSpPr>
            <p:cNvPr id="23" name="椭圆 22"/>
            <p:cNvSpPr/>
            <p:nvPr/>
          </p:nvSpPr>
          <p:spPr>
            <a:xfrm>
              <a:off x="3162300" y="495300"/>
              <a:ext cx="5867400" cy="5867400"/>
            </a:xfrm>
            <a:prstGeom prst="ellipse">
              <a:avLst/>
            </a:prstGeom>
            <a:noFill/>
            <a:ln>
              <a:solidFill>
                <a:srgbClr val="EDBD0F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345629" y="660443"/>
              <a:ext cx="5537114" cy="5537114"/>
            </a:xfrm>
            <a:prstGeom prst="ellipse">
              <a:avLst/>
            </a:prstGeom>
            <a:noFill/>
            <a:ln>
              <a:solidFill>
                <a:srgbClr val="EDBD0F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5040558" y="2343150"/>
            <a:ext cx="2096328" cy="2096326"/>
          </a:xfrm>
          <a:custGeom>
            <a:avLst/>
            <a:gdLst/>
            <a:ahLst/>
            <a:cxnLst/>
            <a:rect l="l" t="t" r="r" b="b"/>
            <a:pathLst>
              <a:path w="2415667" h="2415667">
                <a:moveTo>
                  <a:pt x="167618" y="0"/>
                </a:moveTo>
                <a:lnTo>
                  <a:pt x="650751" y="354955"/>
                </a:lnTo>
                <a:lnTo>
                  <a:pt x="443694" y="847949"/>
                </a:lnTo>
                <a:lnTo>
                  <a:pt x="621172" y="966267"/>
                </a:lnTo>
                <a:lnTo>
                  <a:pt x="887388" y="19720"/>
                </a:lnTo>
                <a:lnTo>
                  <a:pt x="1252203" y="325376"/>
                </a:lnTo>
                <a:lnTo>
                  <a:pt x="1055005" y="601452"/>
                </a:lnTo>
                <a:lnTo>
                  <a:pt x="1469120" y="473274"/>
                </a:lnTo>
                <a:lnTo>
                  <a:pt x="1262062" y="0"/>
                </a:lnTo>
                <a:lnTo>
                  <a:pt x="1893094" y="197198"/>
                </a:lnTo>
                <a:lnTo>
                  <a:pt x="1676177" y="502853"/>
                </a:lnTo>
                <a:lnTo>
                  <a:pt x="2119870" y="394395"/>
                </a:lnTo>
                <a:lnTo>
                  <a:pt x="2317068" y="739490"/>
                </a:lnTo>
                <a:lnTo>
                  <a:pt x="1784635" y="778930"/>
                </a:lnTo>
                <a:lnTo>
                  <a:pt x="1833935" y="995847"/>
                </a:lnTo>
                <a:lnTo>
                  <a:pt x="2110011" y="916968"/>
                </a:lnTo>
                <a:lnTo>
                  <a:pt x="2248049" y="1212764"/>
                </a:lnTo>
                <a:lnTo>
                  <a:pt x="1804355" y="1242343"/>
                </a:lnTo>
                <a:lnTo>
                  <a:pt x="1804355" y="1439540"/>
                </a:lnTo>
                <a:lnTo>
                  <a:pt x="2139590" y="1380381"/>
                </a:lnTo>
                <a:lnTo>
                  <a:pt x="2228329" y="1656457"/>
                </a:lnTo>
                <a:lnTo>
                  <a:pt x="1814215" y="1695897"/>
                </a:lnTo>
                <a:lnTo>
                  <a:pt x="1755056" y="1902954"/>
                </a:lnTo>
                <a:lnTo>
                  <a:pt x="2248049" y="1853655"/>
                </a:lnTo>
                <a:lnTo>
                  <a:pt x="2415667" y="2228329"/>
                </a:lnTo>
                <a:lnTo>
                  <a:pt x="1607158" y="2169170"/>
                </a:lnTo>
                <a:lnTo>
                  <a:pt x="1094445" y="2218469"/>
                </a:lnTo>
                <a:lnTo>
                  <a:pt x="729630" y="2415667"/>
                </a:lnTo>
                <a:lnTo>
                  <a:pt x="749350" y="1193044"/>
                </a:lnTo>
                <a:lnTo>
                  <a:pt x="571872" y="1271923"/>
                </a:lnTo>
                <a:lnTo>
                  <a:pt x="453554" y="1755056"/>
                </a:lnTo>
                <a:lnTo>
                  <a:pt x="729630" y="1863514"/>
                </a:lnTo>
                <a:lnTo>
                  <a:pt x="256357" y="2395947"/>
                </a:lnTo>
                <a:lnTo>
                  <a:pt x="226777" y="1252203"/>
                </a:lnTo>
                <a:lnTo>
                  <a:pt x="88739" y="1143744"/>
                </a:lnTo>
                <a:lnTo>
                  <a:pt x="0" y="946547"/>
                </a:lnTo>
                <a:lnTo>
                  <a:pt x="345095" y="778930"/>
                </a:lnTo>
                <a:lnTo>
                  <a:pt x="167618" y="0"/>
                </a:lnTo>
                <a:close/>
                <a:moveTo>
                  <a:pt x="1340941" y="1252203"/>
                </a:moveTo>
                <a:lnTo>
                  <a:pt x="1064865" y="1311362"/>
                </a:lnTo>
                <a:lnTo>
                  <a:pt x="1114164" y="1518419"/>
                </a:lnTo>
                <a:lnTo>
                  <a:pt x="1400101" y="1419821"/>
                </a:lnTo>
                <a:lnTo>
                  <a:pt x="1340941" y="1252203"/>
                </a:lnTo>
                <a:close/>
                <a:moveTo>
                  <a:pt x="1419820" y="1715617"/>
                </a:moveTo>
                <a:lnTo>
                  <a:pt x="1133884" y="1755056"/>
                </a:lnTo>
                <a:lnTo>
                  <a:pt x="1114164" y="1971973"/>
                </a:lnTo>
                <a:lnTo>
                  <a:pt x="1449400" y="1902954"/>
                </a:lnTo>
                <a:lnTo>
                  <a:pt x="1419820" y="1715617"/>
                </a:lnTo>
                <a:close/>
                <a:moveTo>
                  <a:pt x="1025426" y="847949"/>
                </a:moveTo>
                <a:lnTo>
                  <a:pt x="1133884" y="1035286"/>
                </a:lnTo>
                <a:lnTo>
                  <a:pt x="1390241" y="946547"/>
                </a:lnTo>
                <a:lnTo>
                  <a:pt x="1390241" y="847949"/>
                </a:lnTo>
                <a:lnTo>
                  <a:pt x="1025426" y="847949"/>
                </a:lnTo>
                <a:close/>
              </a:path>
            </a:pathLst>
          </a:custGeom>
          <a:solidFill>
            <a:srgbClr val="EDBD0F"/>
          </a:solidFill>
          <a:ln>
            <a:solidFill>
              <a:srgbClr val="EDBD0F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285711" y="2343150"/>
            <a:ext cx="2096328" cy="4184693"/>
            <a:chOff x="3606800" y="2343150"/>
            <a:chExt cx="2096328" cy="4184693"/>
          </a:xfrm>
        </p:grpSpPr>
        <p:sp>
          <p:nvSpPr>
            <p:cNvPr id="51" name="文本框 50"/>
            <p:cNvSpPr txBox="1"/>
            <p:nvPr/>
          </p:nvSpPr>
          <p:spPr>
            <a:xfrm>
              <a:off x="3606800" y="2343150"/>
              <a:ext cx="2096328" cy="2096326"/>
            </a:xfrm>
            <a:custGeom>
              <a:avLst/>
              <a:gdLst/>
              <a:ahLst/>
              <a:cxnLst/>
              <a:rect l="l" t="t" r="r" b="b"/>
              <a:pathLst>
                <a:path w="2415667" h="2415667">
                  <a:moveTo>
                    <a:pt x="167618" y="0"/>
                  </a:moveTo>
                  <a:lnTo>
                    <a:pt x="650751" y="354955"/>
                  </a:lnTo>
                  <a:lnTo>
                    <a:pt x="443694" y="847949"/>
                  </a:lnTo>
                  <a:lnTo>
                    <a:pt x="621172" y="966267"/>
                  </a:lnTo>
                  <a:lnTo>
                    <a:pt x="887388" y="19720"/>
                  </a:lnTo>
                  <a:lnTo>
                    <a:pt x="1252203" y="325376"/>
                  </a:lnTo>
                  <a:lnTo>
                    <a:pt x="1055005" y="601452"/>
                  </a:lnTo>
                  <a:lnTo>
                    <a:pt x="1469120" y="473274"/>
                  </a:lnTo>
                  <a:lnTo>
                    <a:pt x="1262062" y="0"/>
                  </a:lnTo>
                  <a:lnTo>
                    <a:pt x="1893094" y="197198"/>
                  </a:lnTo>
                  <a:lnTo>
                    <a:pt x="1676177" y="502853"/>
                  </a:lnTo>
                  <a:lnTo>
                    <a:pt x="2119870" y="394395"/>
                  </a:lnTo>
                  <a:lnTo>
                    <a:pt x="2317068" y="739490"/>
                  </a:lnTo>
                  <a:lnTo>
                    <a:pt x="1784635" y="778930"/>
                  </a:lnTo>
                  <a:lnTo>
                    <a:pt x="1833935" y="995847"/>
                  </a:lnTo>
                  <a:lnTo>
                    <a:pt x="2110011" y="916968"/>
                  </a:lnTo>
                  <a:lnTo>
                    <a:pt x="2248049" y="1212764"/>
                  </a:lnTo>
                  <a:lnTo>
                    <a:pt x="1804355" y="1242343"/>
                  </a:lnTo>
                  <a:lnTo>
                    <a:pt x="1804355" y="1439540"/>
                  </a:lnTo>
                  <a:lnTo>
                    <a:pt x="2139590" y="1380381"/>
                  </a:lnTo>
                  <a:lnTo>
                    <a:pt x="2228329" y="1656457"/>
                  </a:lnTo>
                  <a:lnTo>
                    <a:pt x="1814215" y="1695897"/>
                  </a:lnTo>
                  <a:lnTo>
                    <a:pt x="1755056" y="1902954"/>
                  </a:lnTo>
                  <a:lnTo>
                    <a:pt x="2248049" y="1853655"/>
                  </a:lnTo>
                  <a:lnTo>
                    <a:pt x="2415667" y="2228329"/>
                  </a:lnTo>
                  <a:lnTo>
                    <a:pt x="1607158" y="2169170"/>
                  </a:lnTo>
                  <a:lnTo>
                    <a:pt x="1094445" y="2218469"/>
                  </a:lnTo>
                  <a:lnTo>
                    <a:pt x="729630" y="2415667"/>
                  </a:lnTo>
                  <a:lnTo>
                    <a:pt x="749350" y="1193044"/>
                  </a:lnTo>
                  <a:lnTo>
                    <a:pt x="571872" y="1271923"/>
                  </a:lnTo>
                  <a:lnTo>
                    <a:pt x="453554" y="1755056"/>
                  </a:lnTo>
                  <a:lnTo>
                    <a:pt x="729630" y="1863514"/>
                  </a:lnTo>
                  <a:lnTo>
                    <a:pt x="256357" y="2395947"/>
                  </a:lnTo>
                  <a:lnTo>
                    <a:pt x="226777" y="1252203"/>
                  </a:lnTo>
                  <a:lnTo>
                    <a:pt x="88739" y="1143744"/>
                  </a:lnTo>
                  <a:lnTo>
                    <a:pt x="0" y="946547"/>
                  </a:lnTo>
                  <a:lnTo>
                    <a:pt x="345095" y="778930"/>
                  </a:lnTo>
                  <a:lnTo>
                    <a:pt x="167618" y="0"/>
                  </a:lnTo>
                  <a:close/>
                  <a:moveTo>
                    <a:pt x="1340941" y="1252203"/>
                  </a:moveTo>
                  <a:lnTo>
                    <a:pt x="1064865" y="1311362"/>
                  </a:lnTo>
                  <a:lnTo>
                    <a:pt x="1114164" y="1518419"/>
                  </a:lnTo>
                  <a:lnTo>
                    <a:pt x="1400101" y="1419821"/>
                  </a:lnTo>
                  <a:lnTo>
                    <a:pt x="1340941" y="1252203"/>
                  </a:lnTo>
                  <a:close/>
                  <a:moveTo>
                    <a:pt x="1419820" y="1715617"/>
                  </a:moveTo>
                  <a:lnTo>
                    <a:pt x="1133884" y="1755056"/>
                  </a:lnTo>
                  <a:lnTo>
                    <a:pt x="1114164" y="1971973"/>
                  </a:lnTo>
                  <a:lnTo>
                    <a:pt x="1449400" y="1902954"/>
                  </a:lnTo>
                  <a:lnTo>
                    <a:pt x="1419820" y="1715617"/>
                  </a:lnTo>
                  <a:close/>
                  <a:moveTo>
                    <a:pt x="1025426" y="847949"/>
                  </a:moveTo>
                  <a:lnTo>
                    <a:pt x="1133884" y="1035286"/>
                  </a:lnTo>
                  <a:lnTo>
                    <a:pt x="1390241" y="946547"/>
                  </a:lnTo>
                  <a:lnTo>
                    <a:pt x="1390241" y="847949"/>
                  </a:lnTo>
                  <a:lnTo>
                    <a:pt x="1025426" y="847949"/>
                  </a:lnTo>
                  <a:close/>
                </a:path>
              </a:pathLst>
            </a:custGeom>
            <a:solidFill>
              <a:srgbClr val="EDBD0F"/>
            </a:solidFill>
            <a:ln>
              <a:solidFill>
                <a:srgbClr val="EDBD0F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dirty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606800" y="4431517"/>
              <a:ext cx="2096328" cy="2096326"/>
            </a:xfrm>
            <a:custGeom>
              <a:avLst/>
              <a:gdLst/>
              <a:ahLst/>
              <a:cxnLst/>
              <a:rect l="l" t="t" r="r" b="b"/>
              <a:pathLst>
                <a:path w="2415667" h="2415667">
                  <a:moveTo>
                    <a:pt x="167618" y="0"/>
                  </a:moveTo>
                  <a:lnTo>
                    <a:pt x="650751" y="354955"/>
                  </a:lnTo>
                  <a:lnTo>
                    <a:pt x="443694" y="847949"/>
                  </a:lnTo>
                  <a:lnTo>
                    <a:pt x="621172" y="966267"/>
                  </a:lnTo>
                  <a:lnTo>
                    <a:pt x="887388" y="19720"/>
                  </a:lnTo>
                  <a:lnTo>
                    <a:pt x="1252203" y="325376"/>
                  </a:lnTo>
                  <a:lnTo>
                    <a:pt x="1055005" y="601452"/>
                  </a:lnTo>
                  <a:lnTo>
                    <a:pt x="1469120" y="473274"/>
                  </a:lnTo>
                  <a:lnTo>
                    <a:pt x="1262062" y="0"/>
                  </a:lnTo>
                  <a:lnTo>
                    <a:pt x="1893094" y="197198"/>
                  </a:lnTo>
                  <a:lnTo>
                    <a:pt x="1676177" y="502853"/>
                  </a:lnTo>
                  <a:lnTo>
                    <a:pt x="2119870" y="394395"/>
                  </a:lnTo>
                  <a:lnTo>
                    <a:pt x="2317068" y="739490"/>
                  </a:lnTo>
                  <a:lnTo>
                    <a:pt x="1784635" y="778930"/>
                  </a:lnTo>
                  <a:lnTo>
                    <a:pt x="1833935" y="995847"/>
                  </a:lnTo>
                  <a:lnTo>
                    <a:pt x="2110011" y="916968"/>
                  </a:lnTo>
                  <a:lnTo>
                    <a:pt x="2248049" y="1212764"/>
                  </a:lnTo>
                  <a:lnTo>
                    <a:pt x="1804355" y="1242343"/>
                  </a:lnTo>
                  <a:lnTo>
                    <a:pt x="1804355" y="1439540"/>
                  </a:lnTo>
                  <a:lnTo>
                    <a:pt x="2139590" y="1380381"/>
                  </a:lnTo>
                  <a:lnTo>
                    <a:pt x="2228329" y="1656457"/>
                  </a:lnTo>
                  <a:lnTo>
                    <a:pt x="1814215" y="1695897"/>
                  </a:lnTo>
                  <a:lnTo>
                    <a:pt x="1755056" y="1902954"/>
                  </a:lnTo>
                  <a:lnTo>
                    <a:pt x="2248049" y="1853655"/>
                  </a:lnTo>
                  <a:lnTo>
                    <a:pt x="2415667" y="2228329"/>
                  </a:lnTo>
                  <a:lnTo>
                    <a:pt x="1607158" y="2169170"/>
                  </a:lnTo>
                  <a:lnTo>
                    <a:pt x="1094445" y="2218469"/>
                  </a:lnTo>
                  <a:lnTo>
                    <a:pt x="729630" y="2415667"/>
                  </a:lnTo>
                  <a:lnTo>
                    <a:pt x="749350" y="1193044"/>
                  </a:lnTo>
                  <a:lnTo>
                    <a:pt x="571872" y="1271923"/>
                  </a:lnTo>
                  <a:lnTo>
                    <a:pt x="453554" y="1755056"/>
                  </a:lnTo>
                  <a:lnTo>
                    <a:pt x="729630" y="1863514"/>
                  </a:lnTo>
                  <a:lnTo>
                    <a:pt x="256357" y="2395947"/>
                  </a:lnTo>
                  <a:lnTo>
                    <a:pt x="226777" y="1252203"/>
                  </a:lnTo>
                  <a:lnTo>
                    <a:pt x="88739" y="1143744"/>
                  </a:lnTo>
                  <a:lnTo>
                    <a:pt x="0" y="946547"/>
                  </a:lnTo>
                  <a:lnTo>
                    <a:pt x="345095" y="778930"/>
                  </a:lnTo>
                  <a:lnTo>
                    <a:pt x="167618" y="0"/>
                  </a:lnTo>
                  <a:close/>
                  <a:moveTo>
                    <a:pt x="1340941" y="1252203"/>
                  </a:moveTo>
                  <a:lnTo>
                    <a:pt x="1064865" y="1311362"/>
                  </a:lnTo>
                  <a:lnTo>
                    <a:pt x="1114164" y="1518419"/>
                  </a:lnTo>
                  <a:lnTo>
                    <a:pt x="1400101" y="1419821"/>
                  </a:lnTo>
                  <a:lnTo>
                    <a:pt x="1340941" y="1252203"/>
                  </a:lnTo>
                  <a:close/>
                  <a:moveTo>
                    <a:pt x="1419820" y="1715617"/>
                  </a:moveTo>
                  <a:lnTo>
                    <a:pt x="1133884" y="1755056"/>
                  </a:lnTo>
                  <a:lnTo>
                    <a:pt x="1114164" y="1971973"/>
                  </a:lnTo>
                  <a:lnTo>
                    <a:pt x="1449400" y="1902954"/>
                  </a:lnTo>
                  <a:lnTo>
                    <a:pt x="1419820" y="1715617"/>
                  </a:lnTo>
                  <a:close/>
                  <a:moveTo>
                    <a:pt x="1025426" y="847949"/>
                  </a:moveTo>
                  <a:lnTo>
                    <a:pt x="1133884" y="1035286"/>
                  </a:lnTo>
                  <a:lnTo>
                    <a:pt x="1390241" y="946547"/>
                  </a:lnTo>
                  <a:lnTo>
                    <a:pt x="1390241" y="847949"/>
                  </a:lnTo>
                  <a:lnTo>
                    <a:pt x="1025426" y="847949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900" dirty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4189842" y="3106961"/>
            <a:ext cx="61872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能帮帮我</a:t>
            </a:r>
            <a:endParaRPr lang="zh-CN" altLang="en-US" sz="115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112838" y="2539726"/>
            <a:ext cx="100679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only you</a:t>
            </a:r>
            <a:endParaRPr lang="zh-CN" altLang="en-US" sz="138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042745" y="1803759"/>
            <a:ext cx="626700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dirty="0" smtClean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You</a:t>
            </a:r>
            <a:endParaRPr lang="zh-CN" altLang="en-US" sz="23900" dirty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 flipV="1">
            <a:off x="8343900" y="5040440"/>
            <a:ext cx="685800" cy="664128"/>
            <a:chOff x="967086" y="4933950"/>
            <a:chExt cx="1818873" cy="1123950"/>
          </a:xfrm>
        </p:grpSpPr>
        <p:sp>
          <p:nvSpPr>
            <p:cNvPr id="61" name="矩形 60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671232" y="1692670"/>
            <a:ext cx="601302" cy="371568"/>
            <a:chOff x="967086" y="4933950"/>
            <a:chExt cx="1818873" cy="1123950"/>
          </a:xfrm>
        </p:grpSpPr>
        <p:sp>
          <p:nvSpPr>
            <p:cNvPr id="64" name="矩形 63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52160" y="1505727"/>
            <a:ext cx="781816" cy="483114"/>
            <a:chOff x="967086" y="4933950"/>
            <a:chExt cx="1818873" cy="1123950"/>
          </a:xfrm>
        </p:grpSpPr>
        <p:sp>
          <p:nvSpPr>
            <p:cNvPr id="67" name="矩形 66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0541140" y="4010219"/>
            <a:ext cx="362882" cy="224238"/>
            <a:chOff x="967086" y="4933950"/>
            <a:chExt cx="1818873" cy="1123950"/>
          </a:xfrm>
        </p:grpSpPr>
        <p:sp>
          <p:nvSpPr>
            <p:cNvPr id="70" name="矩形 69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3172" y="3912010"/>
            <a:ext cx="526978" cy="325640"/>
            <a:chOff x="967086" y="4933950"/>
            <a:chExt cx="1818873" cy="1123950"/>
          </a:xfrm>
        </p:grpSpPr>
        <p:sp>
          <p:nvSpPr>
            <p:cNvPr id="58" name="矩形 57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 flipV="1">
            <a:off x="2011610" y="5745188"/>
            <a:ext cx="613480" cy="379092"/>
            <a:chOff x="967086" y="4933950"/>
            <a:chExt cx="1818873" cy="1123950"/>
          </a:xfrm>
        </p:grpSpPr>
        <p:sp>
          <p:nvSpPr>
            <p:cNvPr id="73" name="矩形 72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flipV="1">
            <a:off x="3823794" y="4739128"/>
            <a:ext cx="613480" cy="379092"/>
            <a:chOff x="967086" y="4933950"/>
            <a:chExt cx="1818873" cy="1123950"/>
          </a:xfrm>
        </p:grpSpPr>
        <p:sp>
          <p:nvSpPr>
            <p:cNvPr id="76" name="矩形 75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42372" y="821066"/>
            <a:ext cx="601302" cy="371568"/>
            <a:chOff x="967086" y="4933950"/>
            <a:chExt cx="1818873" cy="1123950"/>
          </a:xfrm>
        </p:grpSpPr>
        <p:sp>
          <p:nvSpPr>
            <p:cNvPr id="79" name="矩形 78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2101195" y="714004"/>
            <a:ext cx="601302" cy="371568"/>
            <a:chOff x="967086" y="4933950"/>
            <a:chExt cx="1818873" cy="1123950"/>
          </a:xfrm>
        </p:grpSpPr>
        <p:sp>
          <p:nvSpPr>
            <p:cNvPr id="82" name="矩形 81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890286" y="1181045"/>
            <a:ext cx="449554" cy="277796"/>
            <a:chOff x="967086" y="4933950"/>
            <a:chExt cx="1818873" cy="1123950"/>
          </a:xfrm>
        </p:grpSpPr>
        <p:sp>
          <p:nvSpPr>
            <p:cNvPr id="85" name="矩形 84"/>
            <p:cNvSpPr/>
            <p:nvPr/>
          </p:nvSpPr>
          <p:spPr>
            <a:xfrm>
              <a:off x="1462190" y="525780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967086" y="4933950"/>
              <a:ext cx="1323769" cy="800100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 flipH="1">
            <a:off x="1131629" y="4320241"/>
            <a:ext cx="999382" cy="1374300"/>
            <a:chOff x="9420226" y="3457575"/>
            <a:chExt cx="1316038" cy="1809750"/>
          </a:xfrm>
        </p:grpSpPr>
        <p:sp>
          <p:nvSpPr>
            <p:cNvPr id="256" name="Freeform 694"/>
            <p:cNvSpPr>
              <a:spLocks/>
            </p:cNvSpPr>
            <p:nvPr/>
          </p:nvSpPr>
          <p:spPr bwMode="auto">
            <a:xfrm flipH="1">
              <a:off x="9420226" y="3457575"/>
              <a:ext cx="1316038" cy="1809750"/>
            </a:xfrm>
            <a:custGeom>
              <a:avLst/>
              <a:gdLst>
                <a:gd name="T0" fmla="*/ 767 w 767"/>
                <a:gd name="T1" fmla="*/ 244 h 1054"/>
                <a:gd name="T2" fmla="*/ 0 w 767"/>
                <a:gd name="T3" fmla="*/ 833 h 1054"/>
                <a:gd name="T4" fmla="*/ 767 w 767"/>
                <a:gd name="T5" fmla="*/ 244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1054">
                  <a:moveTo>
                    <a:pt x="767" y="244"/>
                  </a:moveTo>
                  <a:cubicBezTo>
                    <a:pt x="767" y="244"/>
                    <a:pt x="78" y="0"/>
                    <a:pt x="0" y="833"/>
                  </a:cubicBezTo>
                  <a:cubicBezTo>
                    <a:pt x="0" y="833"/>
                    <a:pt x="678" y="1054"/>
                    <a:pt x="767" y="244"/>
                  </a:cubicBezTo>
                  <a:close/>
                </a:path>
              </a:pathLst>
            </a:custGeom>
            <a:solidFill>
              <a:srgbClr val="F9A0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695"/>
            <p:cNvSpPr>
              <a:spLocks/>
            </p:cNvSpPr>
            <p:nvPr/>
          </p:nvSpPr>
          <p:spPr bwMode="auto">
            <a:xfrm flipH="1">
              <a:off x="9474201" y="3549650"/>
              <a:ext cx="936625" cy="1422400"/>
            </a:xfrm>
            <a:custGeom>
              <a:avLst/>
              <a:gdLst>
                <a:gd name="T0" fmla="*/ 546 w 546"/>
                <a:gd name="T1" fmla="*/ 214 h 829"/>
                <a:gd name="T2" fmla="*/ 0 w 546"/>
                <a:gd name="T3" fmla="*/ 634 h 829"/>
                <a:gd name="T4" fmla="*/ 546 w 546"/>
                <a:gd name="T5" fmla="*/ 21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6" h="829">
                  <a:moveTo>
                    <a:pt x="546" y="214"/>
                  </a:moveTo>
                  <a:cubicBezTo>
                    <a:pt x="546" y="214"/>
                    <a:pt x="24" y="0"/>
                    <a:pt x="0" y="634"/>
                  </a:cubicBezTo>
                  <a:cubicBezTo>
                    <a:pt x="0" y="634"/>
                    <a:pt x="512" y="829"/>
                    <a:pt x="546" y="214"/>
                  </a:cubicBezTo>
                  <a:close/>
                </a:path>
              </a:pathLst>
            </a:custGeom>
            <a:solidFill>
              <a:srgbClr val="FAC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696">
              <a:hlinkClick r:id="rId4"/>
            </p:cNvPr>
            <p:cNvSpPr>
              <a:spLocks/>
            </p:cNvSpPr>
            <p:nvPr/>
          </p:nvSpPr>
          <p:spPr bwMode="auto">
            <a:xfrm flipH="1">
              <a:off x="9521826" y="3697288"/>
              <a:ext cx="620713" cy="952500"/>
            </a:xfrm>
            <a:custGeom>
              <a:avLst/>
              <a:gdLst>
                <a:gd name="T0" fmla="*/ 362 w 362"/>
                <a:gd name="T1" fmla="*/ 145 h 555"/>
                <a:gd name="T2" fmla="*/ 0 w 362"/>
                <a:gd name="T3" fmla="*/ 423 h 555"/>
                <a:gd name="T4" fmla="*/ 362 w 362"/>
                <a:gd name="T5" fmla="*/ 14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2" h="555">
                  <a:moveTo>
                    <a:pt x="362" y="145"/>
                  </a:moveTo>
                  <a:cubicBezTo>
                    <a:pt x="362" y="145"/>
                    <a:pt x="14" y="0"/>
                    <a:pt x="0" y="423"/>
                  </a:cubicBezTo>
                  <a:cubicBezTo>
                    <a:pt x="0" y="423"/>
                    <a:pt x="342" y="555"/>
                    <a:pt x="362" y="145"/>
                  </a:cubicBezTo>
                  <a:close/>
                </a:path>
              </a:pathLst>
            </a:custGeom>
            <a:solidFill>
              <a:srgbClr val="F7D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5" name="组合 204"/>
          <p:cNvGrpSpPr/>
          <p:nvPr/>
        </p:nvGrpSpPr>
        <p:grpSpPr>
          <a:xfrm>
            <a:off x="1723369" y="2365638"/>
            <a:ext cx="2949393" cy="2677159"/>
            <a:chOff x="1659869" y="2327538"/>
            <a:chExt cx="2949393" cy="2677159"/>
          </a:xfrm>
        </p:grpSpPr>
        <p:sp>
          <p:nvSpPr>
            <p:cNvPr id="206" name="Freeform 697">
              <a:hlinkClick r:id="rId4"/>
            </p:cNvPr>
            <p:cNvSpPr>
              <a:spLocks/>
            </p:cNvSpPr>
            <p:nvPr/>
          </p:nvSpPr>
          <p:spPr bwMode="auto">
            <a:xfrm>
              <a:off x="1659869" y="2690120"/>
              <a:ext cx="2549958" cy="2314577"/>
            </a:xfrm>
            <a:custGeom>
              <a:avLst/>
              <a:gdLst>
                <a:gd name="T0" fmla="*/ 1195 w 1985"/>
                <a:gd name="T1" fmla="*/ 1467 h 1801"/>
                <a:gd name="T2" fmla="*/ 1632 w 1985"/>
                <a:gd name="T3" fmla="*/ 1304 h 1801"/>
                <a:gd name="T4" fmla="*/ 1746 w 1985"/>
                <a:gd name="T5" fmla="*/ 328 h 1801"/>
                <a:gd name="T6" fmla="*/ 767 w 1985"/>
                <a:gd name="T7" fmla="*/ 246 h 1801"/>
                <a:gd name="T8" fmla="*/ 527 w 1985"/>
                <a:gd name="T9" fmla="*/ 616 h 1801"/>
                <a:gd name="T10" fmla="*/ 526 w 1985"/>
                <a:gd name="T11" fmla="*/ 615 h 1801"/>
                <a:gd name="T12" fmla="*/ 526 w 1985"/>
                <a:gd name="T13" fmla="*/ 617 h 1801"/>
                <a:gd name="T14" fmla="*/ 503 w 1985"/>
                <a:gd name="T15" fmla="*/ 824 h 1801"/>
                <a:gd name="T16" fmla="*/ 347 w 1985"/>
                <a:gd name="T17" fmla="*/ 1196 h 1801"/>
                <a:gd name="T18" fmla="*/ 61 w 1985"/>
                <a:gd name="T19" fmla="*/ 1430 h 1801"/>
                <a:gd name="T20" fmla="*/ 43 w 1985"/>
                <a:gd name="T21" fmla="*/ 1603 h 1801"/>
                <a:gd name="T22" fmla="*/ 156 w 1985"/>
                <a:gd name="T23" fmla="*/ 1741 h 1801"/>
                <a:gd name="T24" fmla="*/ 329 w 1985"/>
                <a:gd name="T25" fmla="*/ 1758 h 1801"/>
                <a:gd name="T26" fmla="*/ 647 w 1985"/>
                <a:gd name="T27" fmla="*/ 1498 h 1801"/>
                <a:gd name="T28" fmla="*/ 1039 w 1985"/>
                <a:gd name="T29" fmla="*/ 1454 h 1801"/>
                <a:gd name="T30" fmla="*/ 1184 w 1985"/>
                <a:gd name="T31" fmla="*/ 1468 h 1801"/>
                <a:gd name="T32" fmla="*/ 1199 w 1985"/>
                <a:gd name="T33" fmla="*/ 1470 h 1801"/>
                <a:gd name="T34" fmla="*/ 1195 w 1985"/>
                <a:gd name="T35" fmla="*/ 1467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5" h="1801">
                  <a:moveTo>
                    <a:pt x="1195" y="1467"/>
                  </a:moveTo>
                  <a:cubicBezTo>
                    <a:pt x="1348" y="1464"/>
                    <a:pt x="1503" y="1410"/>
                    <a:pt x="1632" y="1304"/>
                  </a:cubicBezTo>
                  <a:cubicBezTo>
                    <a:pt x="1934" y="1057"/>
                    <a:pt x="1985" y="621"/>
                    <a:pt x="1746" y="328"/>
                  </a:cubicBezTo>
                  <a:cubicBezTo>
                    <a:pt x="1507" y="36"/>
                    <a:pt x="1069" y="0"/>
                    <a:pt x="767" y="246"/>
                  </a:cubicBezTo>
                  <a:cubicBezTo>
                    <a:pt x="645" y="346"/>
                    <a:pt x="564" y="477"/>
                    <a:pt x="527" y="616"/>
                  </a:cubicBezTo>
                  <a:cubicBezTo>
                    <a:pt x="526" y="615"/>
                    <a:pt x="526" y="615"/>
                    <a:pt x="526" y="615"/>
                  </a:cubicBezTo>
                  <a:cubicBezTo>
                    <a:pt x="526" y="615"/>
                    <a:pt x="526" y="616"/>
                    <a:pt x="526" y="617"/>
                  </a:cubicBezTo>
                  <a:cubicBezTo>
                    <a:pt x="508" y="685"/>
                    <a:pt x="501" y="754"/>
                    <a:pt x="503" y="824"/>
                  </a:cubicBezTo>
                  <a:cubicBezTo>
                    <a:pt x="480" y="960"/>
                    <a:pt x="435" y="1126"/>
                    <a:pt x="347" y="1196"/>
                  </a:cubicBezTo>
                  <a:cubicBezTo>
                    <a:pt x="61" y="1430"/>
                    <a:pt x="61" y="1430"/>
                    <a:pt x="61" y="1430"/>
                  </a:cubicBezTo>
                  <a:cubicBezTo>
                    <a:pt x="8" y="1473"/>
                    <a:pt x="0" y="1550"/>
                    <a:pt x="43" y="1603"/>
                  </a:cubicBezTo>
                  <a:cubicBezTo>
                    <a:pt x="156" y="1741"/>
                    <a:pt x="156" y="1741"/>
                    <a:pt x="156" y="1741"/>
                  </a:cubicBezTo>
                  <a:cubicBezTo>
                    <a:pt x="199" y="1793"/>
                    <a:pt x="277" y="1801"/>
                    <a:pt x="329" y="1758"/>
                  </a:cubicBezTo>
                  <a:cubicBezTo>
                    <a:pt x="647" y="1498"/>
                    <a:pt x="647" y="1498"/>
                    <a:pt x="647" y="1498"/>
                  </a:cubicBezTo>
                  <a:cubicBezTo>
                    <a:pt x="753" y="1449"/>
                    <a:pt x="917" y="1446"/>
                    <a:pt x="1039" y="1454"/>
                  </a:cubicBezTo>
                  <a:cubicBezTo>
                    <a:pt x="1086" y="1463"/>
                    <a:pt x="1135" y="1468"/>
                    <a:pt x="1184" y="1468"/>
                  </a:cubicBezTo>
                  <a:cubicBezTo>
                    <a:pt x="1193" y="1469"/>
                    <a:pt x="1199" y="1470"/>
                    <a:pt x="1199" y="1470"/>
                  </a:cubicBezTo>
                  <a:lnTo>
                    <a:pt x="1195" y="1467"/>
                  </a:lnTo>
                  <a:close/>
                </a:path>
              </a:pathLst>
            </a:custGeom>
            <a:solidFill>
              <a:srgbClr val="F36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7" name="Freeform 698"/>
            <p:cNvSpPr>
              <a:spLocks/>
            </p:cNvSpPr>
            <p:nvPr/>
          </p:nvSpPr>
          <p:spPr bwMode="auto">
            <a:xfrm>
              <a:off x="1789448" y="3112140"/>
              <a:ext cx="2420380" cy="1892556"/>
            </a:xfrm>
            <a:custGeom>
              <a:avLst/>
              <a:gdLst>
                <a:gd name="T0" fmla="*/ 1531 w 1884"/>
                <a:gd name="T1" fmla="*/ 976 h 1473"/>
                <a:gd name="T2" fmla="*/ 1645 w 1884"/>
                <a:gd name="T3" fmla="*/ 0 h 1473"/>
                <a:gd name="T4" fmla="*/ 0 w 1884"/>
                <a:gd name="T5" fmla="*/ 1346 h 1473"/>
                <a:gd name="T6" fmla="*/ 55 w 1884"/>
                <a:gd name="T7" fmla="*/ 1413 h 1473"/>
                <a:gd name="T8" fmla="*/ 228 w 1884"/>
                <a:gd name="T9" fmla="*/ 1430 h 1473"/>
                <a:gd name="T10" fmla="*/ 546 w 1884"/>
                <a:gd name="T11" fmla="*/ 1170 h 1473"/>
                <a:gd name="T12" fmla="*/ 938 w 1884"/>
                <a:gd name="T13" fmla="*/ 1126 h 1473"/>
                <a:gd name="T14" fmla="*/ 1083 w 1884"/>
                <a:gd name="T15" fmla="*/ 1140 h 1473"/>
                <a:gd name="T16" fmla="*/ 1098 w 1884"/>
                <a:gd name="T17" fmla="*/ 1142 h 1473"/>
                <a:gd name="T18" fmla="*/ 1094 w 1884"/>
                <a:gd name="T19" fmla="*/ 1139 h 1473"/>
                <a:gd name="T20" fmla="*/ 1531 w 1884"/>
                <a:gd name="T21" fmla="*/ 976 h 1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4" h="1473">
                  <a:moveTo>
                    <a:pt x="1531" y="976"/>
                  </a:moveTo>
                  <a:cubicBezTo>
                    <a:pt x="1833" y="729"/>
                    <a:pt x="1884" y="293"/>
                    <a:pt x="1645" y="0"/>
                  </a:cubicBezTo>
                  <a:cubicBezTo>
                    <a:pt x="0" y="1346"/>
                    <a:pt x="0" y="1346"/>
                    <a:pt x="0" y="1346"/>
                  </a:cubicBezTo>
                  <a:cubicBezTo>
                    <a:pt x="55" y="1413"/>
                    <a:pt x="55" y="1413"/>
                    <a:pt x="55" y="1413"/>
                  </a:cubicBezTo>
                  <a:cubicBezTo>
                    <a:pt x="98" y="1465"/>
                    <a:pt x="176" y="1473"/>
                    <a:pt x="228" y="1430"/>
                  </a:cubicBezTo>
                  <a:cubicBezTo>
                    <a:pt x="546" y="1170"/>
                    <a:pt x="546" y="1170"/>
                    <a:pt x="546" y="1170"/>
                  </a:cubicBezTo>
                  <a:cubicBezTo>
                    <a:pt x="652" y="1121"/>
                    <a:pt x="816" y="1118"/>
                    <a:pt x="938" y="1126"/>
                  </a:cubicBezTo>
                  <a:cubicBezTo>
                    <a:pt x="985" y="1135"/>
                    <a:pt x="1034" y="1140"/>
                    <a:pt x="1083" y="1140"/>
                  </a:cubicBezTo>
                  <a:cubicBezTo>
                    <a:pt x="1092" y="1141"/>
                    <a:pt x="1098" y="1142"/>
                    <a:pt x="1098" y="1142"/>
                  </a:cubicBezTo>
                  <a:cubicBezTo>
                    <a:pt x="1094" y="1139"/>
                    <a:pt x="1094" y="1139"/>
                    <a:pt x="1094" y="1139"/>
                  </a:cubicBezTo>
                  <a:cubicBezTo>
                    <a:pt x="1247" y="1136"/>
                    <a:pt x="1402" y="1082"/>
                    <a:pt x="1531" y="976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8" name="Freeform 699"/>
            <p:cNvSpPr>
              <a:spLocks/>
            </p:cNvSpPr>
            <p:nvPr/>
          </p:nvSpPr>
          <p:spPr bwMode="auto">
            <a:xfrm>
              <a:off x="2157973" y="3717236"/>
              <a:ext cx="534956" cy="684744"/>
            </a:xfrm>
            <a:custGeom>
              <a:avLst/>
              <a:gdLst>
                <a:gd name="T0" fmla="*/ 450 w 450"/>
                <a:gd name="T1" fmla="*/ 0 h 576"/>
                <a:gd name="T2" fmla="*/ 0 w 450"/>
                <a:gd name="T3" fmla="*/ 576 h 576"/>
                <a:gd name="T4" fmla="*/ 450 w 450"/>
                <a:gd name="T5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0" h="576">
                  <a:moveTo>
                    <a:pt x="450" y="0"/>
                  </a:moveTo>
                  <a:lnTo>
                    <a:pt x="0" y="576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9" name="Line 700"/>
            <p:cNvSpPr>
              <a:spLocks noChangeShapeType="1"/>
            </p:cNvSpPr>
            <p:nvPr/>
          </p:nvSpPr>
          <p:spPr bwMode="auto">
            <a:xfrm flipH="1">
              <a:off x="2157973" y="3717236"/>
              <a:ext cx="534956" cy="68474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0" name="Freeform 701"/>
            <p:cNvSpPr>
              <a:spLocks/>
            </p:cNvSpPr>
            <p:nvPr/>
          </p:nvSpPr>
          <p:spPr bwMode="auto">
            <a:xfrm>
              <a:off x="2115176" y="3672061"/>
              <a:ext cx="624116" cy="775092"/>
            </a:xfrm>
            <a:custGeom>
              <a:avLst/>
              <a:gdLst>
                <a:gd name="T0" fmla="*/ 10 w 486"/>
                <a:gd name="T1" fmla="*/ 588 h 603"/>
                <a:gd name="T2" fmla="*/ 9 w 486"/>
                <a:gd name="T3" fmla="*/ 549 h 603"/>
                <a:gd name="T4" fmla="*/ 426 w 486"/>
                <a:gd name="T5" fmla="*/ 16 h 603"/>
                <a:gd name="T6" fmla="*/ 470 w 486"/>
                <a:gd name="T7" fmla="*/ 11 h 603"/>
                <a:gd name="T8" fmla="*/ 475 w 486"/>
                <a:gd name="T9" fmla="*/ 54 h 603"/>
                <a:gd name="T10" fmla="*/ 58 w 486"/>
                <a:gd name="T11" fmla="*/ 587 h 603"/>
                <a:gd name="T12" fmla="*/ 15 w 486"/>
                <a:gd name="T13" fmla="*/ 593 h 603"/>
                <a:gd name="T14" fmla="*/ 10 w 486"/>
                <a:gd name="T15" fmla="*/ 58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603">
                  <a:moveTo>
                    <a:pt x="10" y="588"/>
                  </a:moveTo>
                  <a:cubicBezTo>
                    <a:pt x="1" y="577"/>
                    <a:pt x="0" y="561"/>
                    <a:pt x="9" y="549"/>
                  </a:cubicBezTo>
                  <a:cubicBezTo>
                    <a:pt x="426" y="16"/>
                    <a:pt x="426" y="16"/>
                    <a:pt x="426" y="16"/>
                  </a:cubicBezTo>
                  <a:cubicBezTo>
                    <a:pt x="436" y="3"/>
                    <a:pt x="456" y="0"/>
                    <a:pt x="470" y="11"/>
                  </a:cubicBezTo>
                  <a:cubicBezTo>
                    <a:pt x="483" y="21"/>
                    <a:pt x="486" y="41"/>
                    <a:pt x="475" y="54"/>
                  </a:cubicBezTo>
                  <a:cubicBezTo>
                    <a:pt x="58" y="587"/>
                    <a:pt x="58" y="587"/>
                    <a:pt x="58" y="587"/>
                  </a:cubicBezTo>
                  <a:cubicBezTo>
                    <a:pt x="48" y="601"/>
                    <a:pt x="28" y="603"/>
                    <a:pt x="15" y="593"/>
                  </a:cubicBezTo>
                  <a:cubicBezTo>
                    <a:pt x="13" y="591"/>
                    <a:pt x="11" y="589"/>
                    <a:pt x="10" y="5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1" name="Freeform 705"/>
            <p:cNvSpPr>
              <a:spLocks/>
            </p:cNvSpPr>
            <p:nvPr/>
          </p:nvSpPr>
          <p:spPr bwMode="auto">
            <a:xfrm>
              <a:off x="2289929" y="4173731"/>
              <a:ext cx="776281" cy="388735"/>
            </a:xfrm>
            <a:custGeom>
              <a:avLst/>
              <a:gdLst>
                <a:gd name="T0" fmla="*/ 653 w 653"/>
                <a:gd name="T1" fmla="*/ 0 h 327"/>
                <a:gd name="T2" fmla="*/ 0 w 653"/>
                <a:gd name="T3" fmla="*/ 327 h 327"/>
                <a:gd name="T4" fmla="*/ 653 w 653"/>
                <a:gd name="T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3" h="327">
                  <a:moveTo>
                    <a:pt x="653" y="0"/>
                  </a:moveTo>
                  <a:lnTo>
                    <a:pt x="0" y="327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2" name="Line 706"/>
            <p:cNvSpPr>
              <a:spLocks noChangeShapeType="1"/>
            </p:cNvSpPr>
            <p:nvPr/>
          </p:nvSpPr>
          <p:spPr bwMode="auto">
            <a:xfrm flipH="1">
              <a:off x="2289929" y="4173731"/>
              <a:ext cx="776281" cy="38873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3" name="Freeform 707"/>
            <p:cNvSpPr>
              <a:spLocks/>
            </p:cNvSpPr>
            <p:nvPr/>
          </p:nvSpPr>
          <p:spPr bwMode="auto">
            <a:xfrm>
              <a:off x="2243566" y="4128557"/>
              <a:ext cx="867818" cy="477894"/>
            </a:xfrm>
            <a:custGeom>
              <a:avLst/>
              <a:gdLst>
                <a:gd name="T0" fmla="*/ 12 w 676"/>
                <a:gd name="T1" fmla="*/ 358 h 372"/>
                <a:gd name="T2" fmla="*/ 8 w 676"/>
                <a:gd name="T3" fmla="*/ 352 h 372"/>
                <a:gd name="T4" fmla="*/ 22 w 676"/>
                <a:gd name="T5" fmla="*/ 310 h 372"/>
                <a:gd name="T6" fmla="*/ 627 w 676"/>
                <a:gd name="T7" fmla="*/ 7 h 372"/>
                <a:gd name="T8" fmla="*/ 668 w 676"/>
                <a:gd name="T9" fmla="*/ 21 h 372"/>
                <a:gd name="T10" fmla="*/ 654 w 676"/>
                <a:gd name="T11" fmla="*/ 63 h 372"/>
                <a:gd name="T12" fmla="*/ 50 w 676"/>
                <a:gd name="T13" fmla="*/ 366 h 372"/>
                <a:gd name="T14" fmla="*/ 12 w 676"/>
                <a:gd name="T15" fmla="*/ 358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6" h="372">
                  <a:moveTo>
                    <a:pt x="12" y="358"/>
                  </a:moveTo>
                  <a:cubicBezTo>
                    <a:pt x="10" y="356"/>
                    <a:pt x="9" y="354"/>
                    <a:pt x="8" y="352"/>
                  </a:cubicBezTo>
                  <a:cubicBezTo>
                    <a:pt x="0" y="336"/>
                    <a:pt x="6" y="318"/>
                    <a:pt x="22" y="310"/>
                  </a:cubicBezTo>
                  <a:cubicBezTo>
                    <a:pt x="627" y="7"/>
                    <a:pt x="627" y="7"/>
                    <a:pt x="627" y="7"/>
                  </a:cubicBezTo>
                  <a:cubicBezTo>
                    <a:pt x="642" y="0"/>
                    <a:pt x="661" y="6"/>
                    <a:pt x="668" y="21"/>
                  </a:cubicBezTo>
                  <a:cubicBezTo>
                    <a:pt x="676" y="36"/>
                    <a:pt x="670" y="55"/>
                    <a:pt x="654" y="63"/>
                  </a:cubicBezTo>
                  <a:cubicBezTo>
                    <a:pt x="50" y="366"/>
                    <a:pt x="50" y="366"/>
                    <a:pt x="50" y="366"/>
                  </a:cubicBezTo>
                  <a:cubicBezTo>
                    <a:pt x="36" y="372"/>
                    <a:pt x="21" y="369"/>
                    <a:pt x="12" y="358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4" name="Freeform 711"/>
            <p:cNvSpPr>
              <a:spLocks/>
            </p:cNvSpPr>
            <p:nvPr/>
          </p:nvSpPr>
          <p:spPr bwMode="auto">
            <a:xfrm>
              <a:off x="1728819" y="4480440"/>
              <a:ext cx="410133" cy="475517"/>
            </a:xfrm>
            <a:custGeom>
              <a:avLst/>
              <a:gdLst>
                <a:gd name="T0" fmla="*/ 291 w 345"/>
                <a:gd name="T1" fmla="*/ 400 h 400"/>
                <a:gd name="T2" fmla="*/ 0 w 345"/>
                <a:gd name="T3" fmla="*/ 45 h 400"/>
                <a:gd name="T4" fmla="*/ 55 w 345"/>
                <a:gd name="T5" fmla="*/ 0 h 400"/>
                <a:gd name="T6" fmla="*/ 345 w 345"/>
                <a:gd name="T7" fmla="*/ 356 h 400"/>
                <a:gd name="T8" fmla="*/ 291 w 345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00">
                  <a:moveTo>
                    <a:pt x="291" y="400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345" y="356"/>
                  </a:lnTo>
                  <a:lnTo>
                    <a:pt x="291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5" name="Freeform 712"/>
            <p:cNvSpPr>
              <a:spLocks/>
            </p:cNvSpPr>
            <p:nvPr/>
          </p:nvSpPr>
          <p:spPr bwMode="auto">
            <a:xfrm>
              <a:off x="1810846" y="4413867"/>
              <a:ext cx="411322" cy="475517"/>
            </a:xfrm>
            <a:custGeom>
              <a:avLst/>
              <a:gdLst>
                <a:gd name="T0" fmla="*/ 291 w 346"/>
                <a:gd name="T1" fmla="*/ 400 h 400"/>
                <a:gd name="T2" fmla="*/ 0 w 346"/>
                <a:gd name="T3" fmla="*/ 44 h 400"/>
                <a:gd name="T4" fmla="*/ 56 w 346"/>
                <a:gd name="T5" fmla="*/ 0 h 400"/>
                <a:gd name="T6" fmla="*/ 346 w 346"/>
                <a:gd name="T7" fmla="*/ 354 h 400"/>
                <a:gd name="T8" fmla="*/ 291 w 346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400">
                  <a:moveTo>
                    <a:pt x="291" y="400"/>
                  </a:moveTo>
                  <a:lnTo>
                    <a:pt x="0" y="44"/>
                  </a:lnTo>
                  <a:lnTo>
                    <a:pt x="56" y="0"/>
                  </a:lnTo>
                  <a:lnTo>
                    <a:pt x="346" y="354"/>
                  </a:lnTo>
                  <a:lnTo>
                    <a:pt x="291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6" name="Freeform 713"/>
            <p:cNvSpPr>
              <a:spLocks/>
            </p:cNvSpPr>
            <p:nvPr/>
          </p:nvSpPr>
          <p:spPr bwMode="auto">
            <a:xfrm>
              <a:off x="1895250" y="4344917"/>
              <a:ext cx="408944" cy="475517"/>
            </a:xfrm>
            <a:custGeom>
              <a:avLst/>
              <a:gdLst>
                <a:gd name="T0" fmla="*/ 289 w 344"/>
                <a:gd name="T1" fmla="*/ 400 h 400"/>
                <a:gd name="T2" fmla="*/ 0 w 344"/>
                <a:gd name="T3" fmla="*/ 46 h 400"/>
                <a:gd name="T4" fmla="*/ 54 w 344"/>
                <a:gd name="T5" fmla="*/ 0 h 400"/>
                <a:gd name="T6" fmla="*/ 344 w 344"/>
                <a:gd name="T7" fmla="*/ 356 h 400"/>
                <a:gd name="T8" fmla="*/ 289 w 344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400">
                  <a:moveTo>
                    <a:pt x="289" y="400"/>
                  </a:moveTo>
                  <a:lnTo>
                    <a:pt x="0" y="46"/>
                  </a:lnTo>
                  <a:lnTo>
                    <a:pt x="54" y="0"/>
                  </a:lnTo>
                  <a:lnTo>
                    <a:pt x="344" y="356"/>
                  </a:lnTo>
                  <a:lnTo>
                    <a:pt x="289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7" name="Freeform 714"/>
            <p:cNvSpPr>
              <a:spLocks/>
            </p:cNvSpPr>
            <p:nvPr/>
          </p:nvSpPr>
          <p:spPr bwMode="auto">
            <a:xfrm>
              <a:off x="1980843" y="4275968"/>
              <a:ext cx="410133" cy="475517"/>
            </a:xfrm>
            <a:custGeom>
              <a:avLst/>
              <a:gdLst>
                <a:gd name="T0" fmla="*/ 290 w 345"/>
                <a:gd name="T1" fmla="*/ 400 h 400"/>
                <a:gd name="T2" fmla="*/ 0 w 345"/>
                <a:gd name="T3" fmla="*/ 44 h 400"/>
                <a:gd name="T4" fmla="*/ 54 w 345"/>
                <a:gd name="T5" fmla="*/ 0 h 400"/>
                <a:gd name="T6" fmla="*/ 345 w 345"/>
                <a:gd name="T7" fmla="*/ 355 h 400"/>
                <a:gd name="T8" fmla="*/ 290 w 345"/>
                <a:gd name="T9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00">
                  <a:moveTo>
                    <a:pt x="290" y="400"/>
                  </a:moveTo>
                  <a:lnTo>
                    <a:pt x="0" y="44"/>
                  </a:lnTo>
                  <a:lnTo>
                    <a:pt x="54" y="0"/>
                  </a:lnTo>
                  <a:lnTo>
                    <a:pt x="345" y="355"/>
                  </a:lnTo>
                  <a:lnTo>
                    <a:pt x="290" y="400"/>
                  </a:lnTo>
                  <a:close/>
                </a:path>
              </a:pathLst>
            </a:custGeom>
            <a:solidFill>
              <a:srgbClr val="EB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8" name="Freeform 715"/>
            <p:cNvSpPr>
              <a:spLocks/>
            </p:cNvSpPr>
            <p:nvPr/>
          </p:nvSpPr>
          <p:spPr bwMode="auto">
            <a:xfrm>
              <a:off x="2154407" y="4488761"/>
              <a:ext cx="236570" cy="262723"/>
            </a:xfrm>
            <a:custGeom>
              <a:avLst/>
              <a:gdLst>
                <a:gd name="T0" fmla="*/ 144 w 199"/>
                <a:gd name="T1" fmla="*/ 221 h 221"/>
                <a:gd name="T2" fmla="*/ 0 w 199"/>
                <a:gd name="T3" fmla="*/ 45 h 221"/>
                <a:gd name="T4" fmla="*/ 55 w 199"/>
                <a:gd name="T5" fmla="*/ 0 h 221"/>
                <a:gd name="T6" fmla="*/ 199 w 199"/>
                <a:gd name="T7" fmla="*/ 176 h 221"/>
                <a:gd name="T8" fmla="*/ 144 w 199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1">
                  <a:moveTo>
                    <a:pt x="144" y="221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199" y="176"/>
                  </a:lnTo>
                  <a:lnTo>
                    <a:pt x="144" y="221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9" name="Freeform 716"/>
            <p:cNvSpPr>
              <a:spLocks/>
            </p:cNvSpPr>
            <p:nvPr/>
          </p:nvSpPr>
          <p:spPr bwMode="auto">
            <a:xfrm>
              <a:off x="2070002" y="4560088"/>
              <a:ext cx="234192" cy="260346"/>
            </a:xfrm>
            <a:custGeom>
              <a:avLst/>
              <a:gdLst>
                <a:gd name="T0" fmla="*/ 142 w 197"/>
                <a:gd name="T1" fmla="*/ 219 h 219"/>
                <a:gd name="T2" fmla="*/ 0 w 197"/>
                <a:gd name="T3" fmla="*/ 44 h 219"/>
                <a:gd name="T4" fmla="*/ 54 w 197"/>
                <a:gd name="T5" fmla="*/ 0 h 219"/>
                <a:gd name="T6" fmla="*/ 197 w 197"/>
                <a:gd name="T7" fmla="*/ 175 h 219"/>
                <a:gd name="T8" fmla="*/ 142 w 197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19">
                  <a:moveTo>
                    <a:pt x="142" y="219"/>
                  </a:moveTo>
                  <a:lnTo>
                    <a:pt x="0" y="44"/>
                  </a:lnTo>
                  <a:lnTo>
                    <a:pt x="54" y="0"/>
                  </a:lnTo>
                  <a:lnTo>
                    <a:pt x="197" y="175"/>
                  </a:lnTo>
                  <a:lnTo>
                    <a:pt x="142" y="219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0" name="Freeform 717"/>
            <p:cNvSpPr>
              <a:spLocks/>
            </p:cNvSpPr>
            <p:nvPr/>
          </p:nvSpPr>
          <p:spPr bwMode="auto">
            <a:xfrm>
              <a:off x="1985598" y="4626661"/>
              <a:ext cx="236570" cy="262723"/>
            </a:xfrm>
            <a:custGeom>
              <a:avLst/>
              <a:gdLst>
                <a:gd name="T0" fmla="*/ 144 w 199"/>
                <a:gd name="T1" fmla="*/ 221 h 221"/>
                <a:gd name="T2" fmla="*/ 0 w 199"/>
                <a:gd name="T3" fmla="*/ 44 h 221"/>
                <a:gd name="T4" fmla="*/ 56 w 199"/>
                <a:gd name="T5" fmla="*/ 0 h 221"/>
                <a:gd name="T6" fmla="*/ 199 w 199"/>
                <a:gd name="T7" fmla="*/ 175 h 221"/>
                <a:gd name="T8" fmla="*/ 144 w 199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21">
                  <a:moveTo>
                    <a:pt x="144" y="221"/>
                  </a:moveTo>
                  <a:lnTo>
                    <a:pt x="0" y="44"/>
                  </a:lnTo>
                  <a:lnTo>
                    <a:pt x="56" y="0"/>
                  </a:lnTo>
                  <a:lnTo>
                    <a:pt x="199" y="175"/>
                  </a:lnTo>
                  <a:lnTo>
                    <a:pt x="144" y="221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1" name="Freeform 718"/>
            <p:cNvSpPr>
              <a:spLocks/>
            </p:cNvSpPr>
            <p:nvPr/>
          </p:nvSpPr>
          <p:spPr bwMode="auto">
            <a:xfrm>
              <a:off x="1903572" y="4694422"/>
              <a:ext cx="235381" cy="261534"/>
            </a:xfrm>
            <a:custGeom>
              <a:avLst/>
              <a:gdLst>
                <a:gd name="T0" fmla="*/ 144 w 198"/>
                <a:gd name="T1" fmla="*/ 220 h 220"/>
                <a:gd name="T2" fmla="*/ 0 w 198"/>
                <a:gd name="T3" fmla="*/ 45 h 220"/>
                <a:gd name="T4" fmla="*/ 55 w 198"/>
                <a:gd name="T5" fmla="*/ 0 h 220"/>
                <a:gd name="T6" fmla="*/ 198 w 198"/>
                <a:gd name="T7" fmla="*/ 176 h 220"/>
                <a:gd name="T8" fmla="*/ 144 w 198"/>
                <a:gd name="T9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20">
                  <a:moveTo>
                    <a:pt x="144" y="220"/>
                  </a:moveTo>
                  <a:lnTo>
                    <a:pt x="0" y="45"/>
                  </a:lnTo>
                  <a:lnTo>
                    <a:pt x="55" y="0"/>
                  </a:lnTo>
                  <a:lnTo>
                    <a:pt x="198" y="176"/>
                  </a:lnTo>
                  <a:lnTo>
                    <a:pt x="144" y="220"/>
                  </a:lnTo>
                  <a:close/>
                </a:path>
              </a:pathLst>
            </a:custGeom>
            <a:solidFill>
              <a:srgbClr val="F78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2" name="Freeform 721"/>
            <p:cNvSpPr>
              <a:spLocks/>
            </p:cNvSpPr>
            <p:nvPr/>
          </p:nvSpPr>
          <p:spPr bwMode="auto">
            <a:xfrm>
              <a:off x="4007732" y="4281911"/>
              <a:ext cx="298387" cy="253213"/>
            </a:xfrm>
            <a:custGeom>
              <a:avLst/>
              <a:gdLst>
                <a:gd name="T0" fmla="*/ 3 w 232"/>
                <a:gd name="T1" fmla="*/ 38 h 197"/>
                <a:gd name="T2" fmla="*/ 7 w 232"/>
                <a:gd name="T3" fmla="*/ 13 h 197"/>
                <a:gd name="T4" fmla="*/ 43 w 232"/>
                <a:gd name="T5" fmla="*/ 9 h 197"/>
                <a:gd name="T6" fmla="*/ 219 w 232"/>
                <a:gd name="T7" fmla="*/ 148 h 197"/>
                <a:gd name="T8" fmla="*/ 223 w 232"/>
                <a:gd name="T9" fmla="*/ 184 h 197"/>
                <a:gd name="T10" fmla="*/ 187 w 232"/>
                <a:gd name="T11" fmla="*/ 188 h 197"/>
                <a:gd name="T12" fmla="*/ 11 w 232"/>
                <a:gd name="T13" fmla="*/ 50 h 197"/>
                <a:gd name="T14" fmla="*/ 3 w 232"/>
                <a:gd name="T15" fmla="*/ 3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97">
                  <a:moveTo>
                    <a:pt x="3" y="38"/>
                  </a:moveTo>
                  <a:cubicBezTo>
                    <a:pt x="0" y="30"/>
                    <a:pt x="1" y="21"/>
                    <a:pt x="7" y="13"/>
                  </a:cubicBezTo>
                  <a:cubicBezTo>
                    <a:pt x="16" y="2"/>
                    <a:pt x="32" y="0"/>
                    <a:pt x="43" y="9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30" y="157"/>
                    <a:pt x="232" y="173"/>
                    <a:pt x="223" y="184"/>
                  </a:cubicBezTo>
                  <a:cubicBezTo>
                    <a:pt x="215" y="195"/>
                    <a:pt x="198" y="197"/>
                    <a:pt x="187" y="188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8" y="46"/>
                    <a:pt x="5" y="43"/>
                    <a:pt x="3" y="38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3" name="Freeform 722"/>
            <p:cNvSpPr>
              <a:spLocks/>
            </p:cNvSpPr>
            <p:nvPr/>
          </p:nvSpPr>
          <p:spPr bwMode="auto">
            <a:xfrm>
              <a:off x="4232414" y="4034642"/>
              <a:ext cx="250835" cy="139089"/>
            </a:xfrm>
            <a:custGeom>
              <a:avLst/>
              <a:gdLst>
                <a:gd name="T0" fmla="*/ 211 w 211"/>
                <a:gd name="T1" fmla="*/ 117 h 117"/>
                <a:gd name="T2" fmla="*/ 0 w 211"/>
                <a:gd name="T3" fmla="*/ 0 h 117"/>
                <a:gd name="T4" fmla="*/ 211 w 211"/>
                <a:gd name="T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117">
                  <a:moveTo>
                    <a:pt x="211" y="117"/>
                  </a:moveTo>
                  <a:lnTo>
                    <a:pt x="0" y="0"/>
                  </a:lnTo>
                  <a:lnTo>
                    <a:pt x="211" y="117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4" name="Line 723"/>
            <p:cNvSpPr>
              <a:spLocks noChangeShapeType="1"/>
            </p:cNvSpPr>
            <p:nvPr/>
          </p:nvSpPr>
          <p:spPr bwMode="auto">
            <a:xfrm flipH="1" flipV="1">
              <a:off x="4232414" y="4034642"/>
              <a:ext cx="250835" cy="13908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" name="Freeform 724"/>
            <p:cNvSpPr>
              <a:spLocks/>
            </p:cNvSpPr>
            <p:nvPr/>
          </p:nvSpPr>
          <p:spPr bwMode="auto">
            <a:xfrm>
              <a:off x="4195562" y="3996601"/>
              <a:ext cx="325729" cy="215172"/>
            </a:xfrm>
            <a:custGeom>
              <a:avLst/>
              <a:gdLst>
                <a:gd name="T0" fmla="*/ 5 w 253"/>
                <a:gd name="T1" fmla="*/ 42 h 167"/>
                <a:gd name="T2" fmla="*/ 5 w 253"/>
                <a:gd name="T3" fmla="*/ 17 h 167"/>
                <a:gd name="T4" fmla="*/ 40 w 253"/>
                <a:gd name="T5" fmla="*/ 7 h 167"/>
                <a:gd name="T6" fmla="*/ 236 w 253"/>
                <a:gd name="T7" fmla="*/ 115 h 167"/>
                <a:gd name="T8" fmla="*/ 246 w 253"/>
                <a:gd name="T9" fmla="*/ 150 h 167"/>
                <a:gd name="T10" fmla="*/ 211 w 253"/>
                <a:gd name="T11" fmla="*/ 160 h 167"/>
                <a:gd name="T12" fmla="*/ 15 w 253"/>
                <a:gd name="T13" fmla="*/ 52 h 167"/>
                <a:gd name="T14" fmla="*/ 5 w 253"/>
                <a:gd name="T15" fmla="*/ 4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167">
                  <a:moveTo>
                    <a:pt x="5" y="42"/>
                  </a:moveTo>
                  <a:cubicBezTo>
                    <a:pt x="1" y="35"/>
                    <a:pt x="0" y="25"/>
                    <a:pt x="5" y="17"/>
                  </a:cubicBezTo>
                  <a:cubicBezTo>
                    <a:pt x="12" y="5"/>
                    <a:pt x="28" y="0"/>
                    <a:pt x="40" y="7"/>
                  </a:cubicBezTo>
                  <a:cubicBezTo>
                    <a:pt x="236" y="115"/>
                    <a:pt x="236" y="115"/>
                    <a:pt x="236" y="115"/>
                  </a:cubicBezTo>
                  <a:cubicBezTo>
                    <a:pt x="249" y="122"/>
                    <a:pt x="253" y="137"/>
                    <a:pt x="246" y="150"/>
                  </a:cubicBezTo>
                  <a:cubicBezTo>
                    <a:pt x="240" y="162"/>
                    <a:pt x="224" y="167"/>
                    <a:pt x="211" y="160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1" y="50"/>
                    <a:pt x="8" y="46"/>
                    <a:pt x="5" y="42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6" name="Freeform 725"/>
            <p:cNvSpPr>
              <a:spLocks/>
            </p:cNvSpPr>
            <p:nvPr/>
          </p:nvSpPr>
          <p:spPr bwMode="auto">
            <a:xfrm>
              <a:off x="4288287" y="3711291"/>
              <a:ext cx="286499" cy="24965"/>
            </a:xfrm>
            <a:custGeom>
              <a:avLst/>
              <a:gdLst>
                <a:gd name="T0" fmla="*/ 241 w 241"/>
                <a:gd name="T1" fmla="*/ 21 h 21"/>
                <a:gd name="T2" fmla="*/ 0 w 241"/>
                <a:gd name="T3" fmla="*/ 0 h 21"/>
                <a:gd name="T4" fmla="*/ 241 w 241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1" h="21">
                  <a:moveTo>
                    <a:pt x="241" y="21"/>
                  </a:moveTo>
                  <a:lnTo>
                    <a:pt x="0" y="0"/>
                  </a:lnTo>
                  <a:lnTo>
                    <a:pt x="241" y="21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7" name="Line 726"/>
            <p:cNvSpPr>
              <a:spLocks noChangeShapeType="1"/>
            </p:cNvSpPr>
            <p:nvPr/>
          </p:nvSpPr>
          <p:spPr bwMode="auto">
            <a:xfrm flipH="1" flipV="1">
              <a:off x="4288287" y="3711291"/>
              <a:ext cx="286499" cy="24965"/>
            </a:xfrm>
            <a:prstGeom prst="line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8" name="Freeform 727"/>
            <p:cNvSpPr>
              <a:spLocks/>
            </p:cNvSpPr>
            <p:nvPr/>
          </p:nvSpPr>
          <p:spPr bwMode="auto">
            <a:xfrm>
              <a:off x="4255002" y="3676817"/>
              <a:ext cx="354260" cy="93915"/>
            </a:xfrm>
            <a:custGeom>
              <a:avLst/>
              <a:gdLst>
                <a:gd name="T0" fmla="*/ 11 w 276"/>
                <a:gd name="T1" fmla="*/ 48 h 73"/>
                <a:gd name="T2" fmla="*/ 1 w 276"/>
                <a:gd name="T3" fmla="*/ 25 h 73"/>
                <a:gd name="T4" fmla="*/ 28 w 276"/>
                <a:gd name="T5" fmla="*/ 1 h 73"/>
                <a:gd name="T6" fmla="*/ 252 w 276"/>
                <a:gd name="T7" fmla="*/ 21 h 73"/>
                <a:gd name="T8" fmla="*/ 275 w 276"/>
                <a:gd name="T9" fmla="*/ 48 h 73"/>
                <a:gd name="T10" fmla="*/ 247 w 276"/>
                <a:gd name="T11" fmla="*/ 72 h 73"/>
                <a:gd name="T12" fmla="*/ 24 w 276"/>
                <a:gd name="T13" fmla="*/ 53 h 73"/>
                <a:gd name="T14" fmla="*/ 11 w 276"/>
                <a:gd name="T15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73">
                  <a:moveTo>
                    <a:pt x="11" y="48"/>
                  </a:moveTo>
                  <a:cubicBezTo>
                    <a:pt x="4" y="43"/>
                    <a:pt x="0" y="34"/>
                    <a:pt x="1" y="25"/>
                  </a:cubicBezTo>
                  <a:cubicBezTo>
                    <a:pt x="2" y="10"/>
                    <a:pt x="14" y="0"/>
                    <a:pt x="28" y="1"/>
                  </a:cubicBezTo>
                  <a:cubicBezTo>
                    <a:pt x="252" y="21"/>
                    <a:pt x="252" y="21"/>
                    <a:pt x="252" y="21"/>
                  </a:cubicBezTo>
                  <a:cubicBezTo>
                    <a:pt x="266" y="22"/>
                    <a:pt x="276" y="34"/>
                    <a:pt x="275" y="48"/>
                  </a:cubicBezTo>
                  <a:cubicBezTo>
                    <a:pt x="274" y="63"/>
                    <a:pt x="261" y="73"/>
                    <a:pt x="247" y="7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19" y="52"/>
                    <a:pt x="15" y="50"/>
                    <a:pt x="11" y="48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9" name="Freeform 728"/>
            <p:cNvSpPr>
              <a:spLocks/>
            </p:cNvSpPr>
            <p:nvPr/>
          </p:nvSpPr>
          <p:spPr bwMode="auto">
            <a:xfrm>
              <a:off x="4234792" y="3314235"/>
              <a:ext cx="284122" cy="42796"/>
            </a:xfrm>
            <a:custGeom>
              <a:avLst/>
              <a:gdLst>
                <a:gd name="T0" fmla="*/ 239 w 239"/>
                <a:gd name="T1" fmla="*/ 0 h 36"/>
                <a:gd name="T2" fmla="*/ 0 w 239"/>
                <a:gd name="T3" fmla="*/ 36 h 36"/>
                <a:gd name="T4" fmla="*/ 239 w 239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9" h="36">
                  <a:moveTo>
                    <a:pt x="239" y="0"/>
                  </a:moveTo>
                  <a:lnTo>
                    <a:pt x="0" y="36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0" name="Line 729"/>
            <p:cNvSpPr>
              <a:spLocks noChangeShapeType="1"/>
            </p:cNvSpPr>
            <p:nvPr/>
          </p:nvSpPr>
          <p:spPr bwMode="auto">
            <a:xfrm flipH="1">
              <a:off x="4234792" y="3314235"/>
              <a:ext cx="284122" cy="4279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1" name="Freeform 730"/>
            <p:cNvSpPr>
              <a:spLocks/>
            </p:cNvSpPr>
            <p:nvPr/>
          </p:nvSpPr>
          <p:spPr bwMode="auto">
            <a:xfrm>
              <a:off x="4197940" y="3278571"/>
              <a:ext cx="356638" cy="111746"/>
            </a:xfrm>
            <a:custGeom>
              <a:avLst/>
              <a:gdLst>
                <a:gd name="T0" fmla="*/ 18 w 277"/>
                <a:gd name="T1" fmla="*/ 85 h 87"/>
                <a:gd name="T2" fmla="*/ 2 w 277"/>
                <a:gd name="T3" fmla="*/ 65 h 87"/>
                <a:gd name="T4" fmla="*/ 24 w 277"/>
                <a:gd name="T5" fmla="*/ 35 h 87"/>
                <a:gd name="T6" fmla="*/ 246 w 277"/>
                <a:gd name="T7" fmla="*/ 2 h 87"/>
                <a:gd name="T8" fmla="*/ 275 w 277"/>
                <a:gd name="T9" fmla="*/ 24 h 87"/>
                <a:gd name="T10" fmla="*/ 253 w 277"/>
                <a:gd name="T11" fmla="*/ 53 h 87"/>
                <a:gd name="T12" fmla="*/ 32 w 277"/>
                <a:gd name="T13" fmla="*/ 86 h 87"/>
                <a:gd name="T14" fmla="*/ 18 w 277"/>
                <a:gd name="T15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87">
                  <a:moveTo>
                    <a:pt x="18" y="85"/>
                  </a:moveTo>
                  <a:cubicBezTo>
                    <a:pt x="10" y="81"/>
                    <a:pt x="4" y="74"/>
                    <a:pt x="2" y="65"/>
                  </a:cubicBezTo>
                  <a:cubicBezTo>
                    <a:pt x="0" y="51"/>
                    <a:pt x="10" y="38"/>
                    <a:pt x="24" y="35"/>
                  </a:cubicBezTo>
                  <a:cubicBezTo>
                    <a:pt x="246" y="2"/>
                    <a:pt x="246" y="2"/>
                    <a:pt x="246" y="2"/>
                  </a:cubicBezTo>
                  <a:cubicBezTo>
                    <a:pt x="260" y="0"/>
                    <a:pt x="273" y="10"/>
                    <a:pt x="275" y="24"/>
                  </a:cubicBezTo>
                  <a:cubicBezTo>
                    <a:pt x="277" y="38"/>
                    <a:pt x="267" y="51"/>
                    <a:pt x="253" y="53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27" y="87"/>
                    <a:pt x="22" y="86"/>
                    <a:pt x="18" y="85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2" name="Freeform 731"/>
            <p:cNvSpPr>
              <a:spLocks/>
            </p:cNvSpPr>
            <p:nvPr/>
          </p:nvSpPr>
          <p:spPr bwMode="auto">
            <a:xfrm>
              <a:off x="2656077" y="2505857"/>
              <a:ext cx="106991" cy="267478"/>
            </a:xfrm>
            <a:custGeom>
              <a:avLst/>
              <a:gdLst>
                <a:gd name="T0" fmla="*/ 0 w 90"/>
                <a:gd name="T1" fmla="*/ 0 h 225"/>
                <a:gd name="T2" fmla="*/ 90 w 90"/>
                <a:gd name="T3" fmla="*/ 225 h 225"/>
                <a:gd name="T4" fmla="*/ 0 w 90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225">
                  <a:moveTo>
                    <a:pt x="0" y="0"/>
                  </a:moveTo>
                  <a:lnTo>
                    <a:pt x="90" y="2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3" name="Line 732"/>
            <p:cNvSpPr>
              <a:spLocks noChangeShapeType="1"/>
            </p:cNvSpPr>
            <p:nvPr/>
          </p:nvSpPr>
          <p:spPr bwMode="auto">
            <a:xfrm>
              <a:off x="2656077" y="2505857"/>
              <a:ext cx="106991" cy="267478"/>
            </a:xfrm>
            <a:prstGeom prst="line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4" name="Freeform 733"/>
            <p:cNvSpPr>
              <a:spLocks/>
            </p:cNvSpPr>
            <p:nvPr/>
          </p:nvSpPr>
          <p:spPr bwMode="auto">
            <a:xfrm>
              <a:off x="2606147" y="2472571"/>
              <a:ext cx="205661" cy="330484"/>
            </a:xfrm>
            <a:custGeom>
              <a:avLst/>
              <a:gdLst>
                <a:gd name="T0" fmla="*/ 117 w 160"/>
                <a:gd name="T1" fmla="*/ 252 h 257"/>
                <a:gd name="T2" fmla="*/ 142 w 160"/>
                <a:gd name="T3" fmla="*/ 253 h 257"/>
                <a:gd name="T4" fmla="*/ 154 w 160"/>
                <a:gd name="T5" fmla="*/ 218 h 257"/>
                <a:gd name="T6" fmla="*/ 52 w 160"/>
                <a:gd name="T7" fmla="*/ 18 h 257"/>
                <a:gd name="T8" fmla="*/ 18 w 160"/>
                <a:gd name="T9" fmla="*/ 7 h 257"/>
                <a:gd name="T10" fmla="*/ 6 w 160"/>
                <a:gd name="T11" fmla="*/ 41 h 257"/>
                <a:gd name="T12" fmla="*/ 108 w 160"/>
                <a:gd name="T13" fmla="*/ 241 h 257"/>
                <a:gd name="T14" fmla="*/ 117 w 160"/>
                <a:gd name="T15" fmla="*/ 25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257">
                  <a:moveTo>
                    <a:pt x="117" y="252"/>
                  </a:moveTo>
                  <a:cubicBezTo>
                    <a:pt x="124" y="256"/>
                    <a:pt x="134" y="257"/>
                    <a:pt x="142" y="253"/>
                  </a:cubicBezTo>
                  <a:cubicBezTo>
                    <a:pt x="155" y="246"/>
                    <a:pt x="160" y="231"/>
                    <a:pt x="154" y="2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6" y="5"/>
                    <a:pt x="30" y="0"/>
                    <a:pt x="18" y="7"/>
                  </a:cubicBezTo>
                  <a:cubicBezTo>
                    <a:pt x="5" y="13"/>
                    <a:pt x="0" y="29"/>
                    <a:pt x="6" y="41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0" y="246"/>
                    <a:pt x="113" y="249"/>
                    <a:pt x="117" y="252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5" name="Freeform 734"/>
            <p:cNvSpPr>
              <a:spLocks/>
            </p:cNvSpPr>
            <p:nvPr/>
          </p:nvSpPr>
          <p:spPr bwMode="auto">
            <a:xfrm>
              <a:off x="3004392" y="2365579"/>
              <a:ext cx="86782" cy="274611"/>
            </a:xfrm>
            <a:custGeom>
              <a:avLst/>
              <a:gdLst>
                <a:gd name="T0" fmla="*/ 0 w 73"/>
                <a:gd name="T1" fmla="*/ 0 h 231"/>
                <a:gd name="T2" fmla="*/ 73 w 73"/>
                <a:gd name="T3" fmla="*/ 231 h 231"/>
                <a:gd name="T4" fmla="*/ 0 w 73"/>
                <a:gd name="T5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231">
                  <a:moveTo>
                    <a:pt x="0" y="0"/>
                  </a:moveTo>
                  <a:lnTo>
                    <a:pt x="73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6" name="Line 735"/>
            <p:cNvSpPr>
              <a:spLocks noChangeShapeType="1"/>
            </p:cNvSpPr>
            <p:nvPr/>
          </p:nvSpPr>
          <p:spPr bwMode="auto">
            <a:xfrm>
              <a:off x="3004392" y="2365579"/>
              <a:ext cx="86782" cy="27461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7" name="Freeform 736"/>
            <p:cNvSpPr>
              <a:spLocks/>
            </p:cNvSpPr>
            <p:nvPr/>
          </p:nvSpPr>
          <p:spPr bwMode="auto">
            <a:xfrm>
              <a:off x="2967540" y="2328727"/>
              <a:ext cx="160487" cy="347127"/>
            </a:xfrm>
            <a:custGeom>
              <a:avLst/>
              <a:gdLst>
                <a:gd name="T0" fmla="*/ 79 w 125"/>
                <a:gd name="T1" fmla="*/ 262 h 270"/>
                <a:gd name="T2" fmla="*/ 104 w 125"/>
                <a:gd name="T3" fmla="*/ 267 h 270"/>
                <a:gd name="T4" fmla="*/ 121 w 125"/>
                <a:gd name="T5" fmla="*/ 235 h 270"/>
                <a:gd name="T6" fmla="*/ 54 w 125"/>
                <a:gd name="T7" fmla="*/ 21 h 270"/>
                <a:gd name="T8" fmla="*/ 21 w 125"/>
                <a:gd name="T9" fmla="*/ 4 h 270"/>
                <a:gd name="T10" fmla="*/ 5 w 125"/>
                <a:gd name="T11" fmla="*/ 36 h 270"/>
                <a:gd name="T12" fmla="*/ 71 w 125"/>
                <a:gd name="T13" fmla="*/ 250 h 270"/>
                <a:gd name="T14" fmla="*/ 79 w 125"/>
                <a:gd name="T15" fmla="*/ 26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270">
                  <a:moveTo>
                    <a:pt x="79" y="262"/>
                  </a:moveTo>
                  <a:cubicBezTo>
                    <a:pt x="85" y="267"/>
                    <a:pt x="95" y="270"/>
                    <a:pt x="104" y="267"/>
                  </a:cubicBezTo>
                  <a:cubicBezTo>
                    <a:pt x="117" y="263"/>
                    <a:pt x="125" y="248"/>
                    <a:pt x="121" y="23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0" y="7"/>
                    <a:pt x="35" y="0"/>
                    <a:pt x="21" y="4"/>
                  </a:cubicBezTo>
                  <a:cubicBezTo>
                    <a:pt x="8" y="8"/>
                    <a:pt x="0" y="23"/>
                    <a:pt x="5" y="36"/>
                  </a:cubicBezTo>
                  <a:cubicBezTo>
                    <a:pt x="71" y="250"/>
                    <a:pt x="71" y="250"/>
                    <a:pt x="71" y="250"/>
                  </a:cubicBezTo>
                  <a:cubicBezTo>
                    <a:pt x="73" y="255"/>
                    <a:pt x="75" y="259"/>
                    <a:pt x="79" y="262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8" name="Freeform 737"/>
            <p:cNvSpPr>
              <a:spLocks/>
            </p:cNvSpPr>
            <p:nvPr/>
          </p:nvSpPr>
          <p:spPr bwMode="auto">
            <a:xfrm>
              <a:off x="3418092" y="2362013"/>
              <a:ext cx="34475" cy="286499"/>
            </a:xfrm>
            <a:custGeom>
              <a:avLst/>
              <a:gdLst>
                <a:gd name="T0" fmla="*/ 29 w 29"/>
                <a:gd name="T1" fmla="*/ 0 h 241"/>
                <a:gd name="T2" fmla="*/ 0 w 29"/>
                <a:gd name="T3" fmla="*/ 241 h 241"/>
                <a:gd name="T4" fmla="*/ 29 w 29"/>
                <a:gd name="T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41">
                  <a:moveTo>
                    <a:pt x="29" y="0"/>
                  </a:moveTo>
                  <a:lnTo>
                    <a:pt x="0" y="24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9" name="Line 738"/>
            <p:cNvSpPr>
              <a:spLocks noChangeShapeType="1"/>
            </p:cNvSpPr>
            <p:nvPr/>
          </p:nvSpPr>
          <p:spPr bwMode="auto">
            <a:xfrm flipH="1">
              <a:off x="3418092" y="2362013"/>
              <a:ext cx="34475" cy="286499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0" name="Freeform 739"/>
            <p:cNvSpPr>
              <a:spLocks/>
            </p:cNvSpPr>
            <p:nvPr/>
          </p:nvSpPr>
          <p:spPr bwMode="auto">
            <a:xfrm>
              <a:off x="3384806" y="2327538"/>
              <a:ext cx="102236" cy="355449"/>
            </a:xfrm>
            <a:custGeom>
              <a:avLst/>
              <a:gdLst>
                <a:gd name="T0" fmla="*/ 3 w 79"/>
                <a:gd name="T1" fmla="*/ 260 h 277"/>
                <a:gd name="T2" fmla="*/ 24 w 79"/>
                <a:gd name="T3" fmla="*/ 275 h 277"/>
                <a:gd name="T4" fmla="*/ 52 w 79"/>
                <a:gd name="T5" fmla="*/ 252 h 277"/>
                <a:gd name="T6" fmla="*/ 77 w 79"/>
                <a:gd name="T7" fmla="*/ 30 h 277"/>
                <a:gd name="T8" fmla="*/ 55 w 79"/>
                <a:gd name="T9" fmla="*/ 1 h 277"/>
                <a:gd name="T10" fmla="*/ 26 w 79"/>
                <a:gd name="T11" fmla="*/ 24 h 277"/>
                <a:gd name="T12" fmla="*/ 1 w 79"/>
                <a:gd name="T13" fmla="*/ 247 h 277"/>
                <a:gd name="T14" fmla="*/ 3 w 79"/>
                <a:gd name="T15" fmla="*/ 26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277">
                  <a:moveTo>
                    <a:pt x="3" y="260"/>
                  </a:moveTo>
                  <a:cubicBezTo>
                    <a:pt x="7" y="268"/>
                    <a:pt x="14" y="274"/>
                    <a:pt x="24" y="275"/>
                  </a:cubicBezTo>
                  <a:cubicBezTo>
                    <a:pt x="38" y="277"/>
                    <a:pt x="50" y="267"/>
                    <a:pt x="52" y="252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9" y="16"/>
                    <a:pt x="69" y="3"/>
                    <a:pt x="55" y="1"/>
                  </a:cubicBezTo>
                  <a:cubicBezTo>
                    <a:pt x="40" y="0"/>
                    <a:pt x="28" y="10"/>
                    <a:pt x="26" y="24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0" y="251"/>
                    <a:pt x="1" y="256"/>
                    <a:pt x="3" y="260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1" name="Freeform 740"/>
            <p:cNvSpPr>
              <a:spLocks/>
            </p:cNvSpPr>
            <p:nvPr/>
          </p:nvSpPr>
          <p:spPr bwMode="auto">
            <a:xfrm>
              <a:off x="3755709" y="2501102"/>
              <a:ext cx="98670" cy="271044"/>
            </a:xfrm>
            <a:custGeom>
              <a:avLst/>
              <a:gdLst>
                <a:gd name="T0" fmla="*/ 83 w 83"/>
                <a:gd name="T1" fmla="*/ 0 h 228"/>
                <a:gd name="T2" fmla="*/ 0 w 83"/>
                <a:gd name="T3" fmla="*/ 228 h 228"/>
                <a:gd name="T4" fmla="*/ 83 w 83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228">
                  <a:moveTo>
                    <a:pt x="83" y="0"/>
                  </a:moveTo>
                  <a:lnTo>
                    <a:pt x="0" y="228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2" name="Line 741"/>
            <p:cNvSpPr>
              <a:spLocks noChangeShapeType="1"/>
            </p:cNvSpPr>
            <p:nvPr/>
          </p:nvSpPr>
          <p:spPr bwMode="auto">
            <a:xfrm flipH="1">
              <a:off x="3755709" y="2501102"/>
              <a:ext cx="98670" cy="27104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3" name="Freeform 742"/>
            <p:cNvSpPr>
              <a:spLocks/>
            </p:cNvSpPr>
            <p:nvPr/>
          </p:nvSpPr>
          <p:spPr bwMode="auto">
            <a:xfrm>
              <a:off x="3721234" y="2464249"/>
              <a:ext cx="169998" cy="344750"/>
            </a:xfrm>
            <a:custGeom>
              <a:avLst/>
              <a:gdLst>
                <a:gd name="T0" fmla="*/ 1 w 132"/>
                <a:gd name="T1" fmla="*/ 245 h 269"/>
                <a:gd name="T2" fmla="*/ 18 w 132"/>
                <a:gd name="T3" fmla="*/ 264 h 269"/>
                <a:gd name="T4" fmla="*/ 51 w 132"/>
                <a:gd name="T5" fmla="*/ 249 h 269"/>
                <a:gd name="T6" fmla="*/ 127 w 132"/>
                <a:gd name="T7" fmla="*/ 38 h 269"/>
                <a:gd name="T8" fmla="*/ 112 w 132"/>
                <a:gd name="T9" fmla="*/ 5 h 269"/>
                <a:gd name="T10" fmla="*/ 79 w 132"/>
                <a:gd name="T11" fmla="*/ 20 h 269"/>
                <a:gd name="T12" fmla="*/ 2 w 132"/>
                <a:gd name="T13" fmla="*/ 231 h 269"/>
                <a:gd name="T14" fmla="*/ 1 w 132"/>
                <a:gd name="T15" fmla="*/ 24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269">
                  <a:moveTo>
                    <a:pt x="1" y="245"/>
                  </a:moveTo>
                  <a:cubicBezTo>
                    <a:pt x="3" y="253"/>
                    <a:pt x="9" y="261"/>
                    <a:pt x="18" y="264"/>
                  </a:cubicBezTo>
                  <a:cubicBezTo>
                    <a:pt x="31" y="269"/>
                    <a:pt x="46" y="262"/>
                    <a:pt x="51" y="249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32" y="25"/>
                    <a:pt x="125" y="10"/>
                    <a:pt x="112" y="5"/>
                  </a:cubicBezTo>
                  <a:cubicBezTo>
                    <a:pt x="99" y="0"/>
                    <a:pt x="84" y="7"/>
                    <a:pt x="79" y="20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1" y="235"/>
                    <a:pt x="0" y="240"/>
                    <a:pt x="1" y="245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4" name="Freeform 743"/>
            <p:cNvSpPr>
              <a:spLocks/>
            </p:cNvSpPr>
            <p:nvPr/>
          </p:nvSpPr>
          <p:spPr bwMode="auto">
            <a:xfrm>
              <a:off x="4032697" y="2823264"/>
              <a:ext cx="222304" cy="184263"/>
            </a:xfrm>
            <a:custGeom>
              <a:avLst/>
              <a:gdLst>
                <a:gd name="T0" fmla="*/ 187 w 187"/>
                <a:gd name="T1" fmla="*/ 0 h 155"/>
                <a:gd name="T2" fmla="*/ 0 w 187"/>
                <a:gd name="T3" fmla="*/ 155 h 155"/>
                <a:gd name="T4" fmla="*/ 187 w 187"/>
                <a:gd name="T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155">
                  <a:moveTo>
                    <a:pt x="187" y="0"/>
                  </a:moveTo>
                  <a:lnTo>
                    <a:pt x="0" y="155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F3C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5" name="Line 744"/>
            <p:cNvSpPr>
              <a:spLocks noChangeShapeType="1"/>
            </p:cNvSpPr>
            <p:nvPr/>
          </p:nvSpPr>
          <p:spPr bwMode="auto">
            <a:xfrm flipH="1">
              <a:off x="4032697" y="2823264"/>
              <a:ext cx="222304" cy="1842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6" name="Freeform 745"/>
            <p:cNvSpPr>
              <a:spLocks/>
            </p:cNvSpPr>
            <p:nvPr/>
          </p:nvSpPr>
          <p:spPr bwMode="auto">
            <a:xfrm>
              <a:off x="3998222" y="2787601"/>
              <a:ext cx="293632" cy="256779"/>
            </a:xfrm>
            <a:custGeom>
              <a:avLst/>
              <a:gdLst>
                <a:gd name="T0" fmla="*/ 3 w 229"/>
                <a:gd name="T1" fmla="*/ 163 h 200"/>
                <a:gd name="T2" fmla="*/ 7 w 229"/>
                <a:gd name="T3" fmla="*/ 187 h 200"/>
                <a:gd name="T4" fmla="*/ 44 w 229"/>
                <a:gd name="T5" fmla="*/ 191 h 200"/>
                <a:gd name="T6" fmla="*/ 216 w 229"/>
                <a:gd name="T7" fmla="*/ 48 h 200"/>
                <a:gd name="T8" fmla="*/ 220 w 229"/>
                <a:gd name="T9" fmla="*/ 12 h 200"/>
                <a:gd name="T10" fmla="*/ 184 w 229"/>
                <a:gd name="T11" fmla="*/ 9 h 200"/>
                <a:gd name="T12" fmla="*/ 11 w 229"/>
                <a:gd name="T13" fmla="*/ 151 h 200"/>
                <a:gd name="T14" fmla="*/ 3 w 229"/>
                <a:gd name="T15" fmla="*/ 16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200">
                  <a:moveTo>
                    <a:pt x="3" y="163"/>
                  </a:moveTo>
                  <a:cubicBezTo>
                    <a:pt x="0" y="171"/>
                    <a:pt x="1" y="180"/>
                    <a:pt x="7" y="187"/>
                  </a:cubicBezTo>
                  <a:cubicBezTo>
                    <a:pt x="16" y="198"/>
                    <a:pt x="33" y="200"/>
                    <a:pt x="44" y="191"/>
                  </a:cubicBezTo>
                  <a:cubicBezTo>
                    <a:pt x="216" y="48"/>
                    <a:pt x="216" y="48"/>
                    <a:pt x="216" y="48"/>
                  </a:cubicBezTo>
                  <a:cubicBezTo>
                    <a:pt x="227" y="39"/>
                    <a:pt x="229" y="23"/>
                    <a:pt x="220" y="12"/>
                  </a:cubicBezTo>
                  <a:cubicBezTo>
                    <a:pt x="211" y="1"/>
                    <a:pt x="195" y="0"/>
                    <a:pt x="184" y="9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7" y="154"/>
                    <a:pt x="4" y="158"/>
                    <a:pt x="3" y="163"/>
                  </a:cubicBezTo>
                  <a:close/>
                </a:path>
              </a:pathLst>
            </a:custGeom>
            <a:solidFill>
              <a:srgbClr val="F57C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7" name="Freeform 774"/>
            <p:cNvSpPr>
              <a:spLocks/>
            </p:cNvSpPr>
            <p:nvPr/>
          </p:nvSpPr>
          <p:spPr bwMode="auto">
            <a:xfrm>
              <a:off x="2197203" y="4060796"/>
              <a:ext cx="24965" cy="30909"/>
            </a:xfrm>
            <a:custGeom>
              <a:avLst/>
              <a:gdLst>
                <a:gd name="T0" fmla="*/ 0 w 20"/>
                <a:gd name="T1" fmla="*/ 24 h 24"/>
                <a:gd name="T2" fmla="*/ 18 w 20"/>
                <a:gd name="T3" fmla="*/ 0 h 24"/>
                <a:gd name="T4" fmla="*/ 18 w 20"/>
                <a:gd name="T5" fmla="*/ 16 h 24"/>
                <a:gd name="T6" fmla="*/ 20 w 20"/>
                <a:gd name="T7" fmla="*/ 20 h 24"/>
                <a:gd name="T8" fmla="*/ 0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0" y="24"/>
                  </a:moveTo>
                  <a:cubicBezTo>
                    <a:pt x="0" y="24"/>
                    <a:pt x="2" y="2"/>
                    <a:pt x="18" y="0"/>
                  </a:cubicBezTo>
                  <a:cubicBezTo>
                    <a:pt x="18" y="0"/>
                    <a:pt x="11" y="10"/>
                    <a:pt x="18" y="16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8" name="Freeform 775"/>
            <p:cNvSpPr>
              <a:spLocks/>
            </p:cNvSpPr>
            <p:nvPr/>
          </p:nvSpPr>
          <p:spPr bwMode="auto">
            <a:xfrm>
              <a:off x="2068814" y="4022755"/>
              <a:ext cx="145033" cy="65384"/>
            </a:xfrm>
            <a:custGeom>
              <a:avLst/>
              <a:gdLst>
                <a:gd name="T0" fmla="*/ 10 w 113"/>
                <a:gd name="T1" fmla="*/ 51 h 51"/>
                <a:gd name="T2" fmla="*/ 0 w 113"/>
                <a:gd name="T3" fmla="*/ 39 h 51"/>
                <a:gd name="T4" fmla="*/ 113 w 113"/>
                <a:gd name="T5" fmla="*/ 35 h 51"/>
                <a:gd name="T6" fmla="*/ 106 w 113"/>
                <a:gd name="T7" fmla="*/ 49 h 51"/>
                <a:gd name="T8" fmla="*/ 110 w 113"/>
                <a:gd name="T9" fmla="*/ 42 h 51"/>
                <a:gd name="T10" fmla="*/ 106 w 113"/>
                <a:gd name="T11" fmla="*/ 49 h 51"/>
                <a:gd name="T12" fmla="*/ 10 w 113"/>
                <a:gd name="T1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1">
                  <a:moveTo>
                    <a:pt x="10" y="5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44" y="0"/>
                    <a:pt x="110" y="33"/>
                    <a:pt x="113" y="3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9"/>
                    <a:pt x="46" y="19"/>
                    <a:pt x="10" y="51"/>
                  </a:cubicBez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9" name="Freeform 776"/>
            <p:cNvSpPr>
              <a:spLocks/>
            </p:cNvSpPr>
            <p:nvPr/>
          </p:nvSpPr>
          <p:spPr bwMode="auto">
            <a:xfrm>
              <a:off x="2094967" y="4073873"/>
              <a:ext cx="120068" cy="101048"/>
            </a:xfrm>
            <a:custGeom>
              <a:avLst/>
              <a:gdLst>
                <a:gd name="T0" fmla="*/ 13 w 93"/>
                <a:gd name="T1" fmla="*/ 78 h 78"/>
                <a:gd name="T2" fmla="*/ 0 w 93"/>
                <a:gd name="T3" fmla="*/ 69 h 78"/>
                <a:gd name="T4" fmla="*/ 84 w 93"/>
                <a:gd name="T5" fmla="*/ 0 h 78"/>
                <a:gd name="T6" fmla="*/ 93 w 93"/>
                <a:gd name="T7" fmla="*/ 13 h 78"/>
                <a:gd name="T8" fmla="*/ 13 w 93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13" y="78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21" y="41"/>
                    <a:pt x="81" y="1"/>
                    <a:pt x="84" y="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32" y="53"/>
                    <a:pt x="13" y="78"/>
                  </a:cubicBez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0" name="Freeform 777"/>
            <p:cNvSpPr>
              <a:spLocks/>
            </p:cNvSpPr>
            <p:nvPr/>
          </p:nvSpPr>
          <p:spPr bwMode="auto">
            <a:xfrm>
              <a:off x="2197203" y="4082194"/>
              <a:ext cx="380413" cy="588452"/>
            </a:xfrm>
            <a:custGeom>
              <a:avLst/>
              <a:gdLst>
                <a:gd name="T0" fmla="*/ 292 w 296"/>
                <a:gd name="T1" fmla="*/ 458 h 458"/>
                <a:gd name="T2" fmla="*/ 101 w 296"/>
                <a:gd name="T3" fmla="*/ 223 h 458"/>
                <a:gd name="T4" fmla="*/ 0 w 296"/>
                <a:gd name="T5" fmla="*/ 7 h 458"/>
                <a:gd name="T6" fmla="*/ 18 w 296"/>
                <a:gd name="T7" fmla="*/ 0 h 458"/>
                <a:gd name="T8" fmla="*/ 296 w 296"/>
                <a:gd name="T9" fmla="*/ 438 h 458"/>
                <a:gd name="T10" fmla="*/ 292 w 296"/>
                <a:gd name="T11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6" h="458">
                  <a:moveTo>
                    <a:pt x="292" y="458"/>
                  </a:moveTo>
                  <a:cubicBezTo>
                    <a:pt x="243" y="449"/>
                    <a:pt x="179" y="370"/>
                    <a:pt x="101" y="223"/>
                  </a:cubicBezTo>
                  <a:cubicBezTo>
                    <a:pt x="44" y="115"/>
                    <a:pt x="0" y="8"/>
                    <a:pt x="0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66" y="116"/>
                    <a:pt x="210" y="422"/>
                    <a:pt x="296" y="438"/>
                  </a:cubicBezTo>
                  <a:lnTo>
                    <a:pt x="292" y="458"/>
                  </a:lnTo>
                  <a:close/>
                </a:path>
              </a:pathLst>
            </a:custGeom>
            <a:solidFill>
              <a:srgbClr val="757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900005" y="3197733"/>
            <a:ext cx="2376395" cy="1834306"/>
            <a:chOff x="2510632" y="2143125"/>
            <a:chExt cx="3173413" cy="2449513"/>
          </a:xfrm>
        </p:grpSpPr>
        <p:sp>
          <p:nvSpPr>
            <p:cNvPr id="127" name="Freeform 746"/>
            <p:cNvSpPr>
              <a:spLocks/>
            </p:cNvSpPr>
            <p:nvPr/>
          </p:nvSpPr>
          <p:spPr bwMode="auto">
            <a:xfrm>
              <a:off x="2510632" y="4210050"/>
              <a:ext cx="68263" cy="138113"/>
            </a:xfrm>
            <a:custGeom>
              <a:avLst/>
              <a:gdLst>
                <a:gd name="T0" fmla="*/ 6 w 40"/>
                <a:gd name="T1" fmla="*/ 75 h 81"/>
                <a:gd name="T2" fmla="*/ 17 w 40"/>
                <a:gd name="T3" fmla="*/ 53 h 81"/>
                <a:gd name="T4" fmla="*/ 40 w 40"/>
                <a:gd name="T5" fmla="*/ 25 h 81"/>
                <a:gd name="T6" fmla="*/ 39 w 40"/>
                <a:gd name="T7" fmla="*/ 17 h 81"/>
                <a:gd name="T8" fmla="*/ 31 w 40"/>
                <a:gd name="T9" fmla="*/ 17 h 81"/>
                <a:gd name="T10" fmla="*/ 31 w 40"/>
                <a:gd name="T11" fmla="*/ 2 h 81"/>
                <a:gd name="T12" fmla="*/ 17 w 40"/>
                <a:gd name="T13" fmla="*/ 0 h 81"/>
                <a:gd name="T14" fmla="*/ 7 w 40"/>
                <a:gd name="T15" fmla="*/ 0 h 81"/>
                <a:gd name="T16" fmla="*/ 5 w 40"/>
                <a:gd name="T17" fmla="*/ 22 h 81"/>
                <a:gd name="T18" fmla="*/ 15 w 40"/>
                <a:gd name="T19" fmla="*/ 23 h 81"/>
                <a:gd name="T20" fmla="*/ 3 w 40"/>
                <a:gd name="T21" fmla="*/ 45 h 81"/>
                <a:gd name="T22" fmla="*/ 0 w 40"/>
                <a:gd name="T23" fmla="*/ 78 h 81"/>
                <a:gd name="T24" fmla="*/ 6 w 40"/>
                <a:gd name="T25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81">
                  <a:moveTo>
                    <a:pt x="6" y="75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31" y="27"/>
                    <a:pt x="40" y="25"/>
                    <a:pt x="40" y="25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5" y="23"/>
                    <a:pt x="3" y="4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5" y="81"/>
                    <a:pt x="6" y="75"/>
                  </a:cubicBez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8" name="Freeform 747"/>
            <p:cNvSpPr>
              <a:spLocks/>
            </p:cNvSpPr>
            <p:nvPr/>
          </p:nvSpPr>
          <p:spPr bwMode="auto">
            <a:xfrm>
              <a:off x="2666207" y="4451350"/>
              <a:ext cx="61913" cy="141288"/>
            </a:xfrm>
            <a:custGeom>
              <a:avLst/>
              <a:gdLst>
                <a:gd name="T0" fmla="*/ 13 w 36"/>
                <a:gd name="T1" fmla="*/ 77 h 82"/>
                <a:gd name="T2" fmla="*/ 19 w 36"/>
                <a:gd name="T3" fmla="*/ 53 h 82"/>
                <a:gd name="T4" fmla="*/ 36 w 36"/>
                <a:gd name="T5" fmla="*/ 22 h 82"/>
                <a:gd name="T6" fmla="*/ 35 w 36"/>
                <a:gd name="T7" fmla="*/ 14 h 82"/>
                <a:gd name="T8" fmla="*/ 26 w 36"/>
                <a:gd name="T9" fmla="*/ 15 h 82"/>
                <a:gd name="T10" fmla="*/ 24 w 36"/>
                <a:gd name="T11" fmla="*/ 0 h 82"/>
                <a:gd name="T12" fmla="*/ 10 w 36"/>
                <a:gd name="T13" fmla="*/ 1 h 82"/>
                <a:gd name="T14" fmla="*/ 0 w 36"/>
                <a:gd name="T15" fmla="*/ 2 h 82"/>
                <a:gd name="T16" fmla="*/ 2 w 36"/>
                <a:gd name="T17" fmla="*/ 25 h 82"/>
                <a:gd name="T18" fmla="*/ 12 w 36"/>
                <a:gd name="T19" fmla="*/ 24 h 82"/>
                <a:gd name="T20" fmla="*/ 4 w 36"/>
                <a:gd name="T21" fmla="*/ 48 h 82"/>
                <a:gd name="T22" fmla="*/ 7 w 36"/>
                <a:gd name="T23" fmla="*/ 81 h 82"/>
                <a:gd name="T24" fmla="*/ 13 w 36"/>
                <a:gd name="T25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82">
                  <a:moveTo>
                    <a:pt x="13" y="77"/>
                  </a:moveTo>
                  <a:cubicBezTo>
                    <a:pt x="19" y="53"/>
                    <a:pt x="19" y="53"/>
                    <a:pt x="19" y="53"/>
                  </a:cubicBezTo>
                  <a:cubicBezTo>
                    <a:pt x="28" y="25"/>
                    <a:pt x="36" y="22"/>
                    <a:pt x="36" y="22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2" y="26"/>
                    <a:pt x="4" y="48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1"/>
                    <a:pt x="12" y="82"/>
                    <a:pt x="13" y="77"/>
                  </a:cubicBezTo>
                  <a:close/>
                </a:path>
              </a:pathLst>
            </a:custGeom>
            <a:solidFill>
              <a:srgbClr val="4141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2536032" y="2143125"/>
              <a:ext cx="3148013" cy="2349501"/>
              <a:chOff x="2536032" y="2143125"/>
              <a:chExt cx="3148013" cy="2349501"/>
            </a:xfrm>
          </p:grpSpPr>
          <p:sp>
            <p:nvSpPr>
              <p:cNvPr id="130" name="Freeform 702"/>
              <p:cNvSpPr>
                <a:spLocks/>
              </p:cNvSpPr>
              <p:nvPr/>
            </p:nvSpPr>
            <p:spPr bwMode="auto">
              <a:xfrm>
                <a:off x="3567907" y="2835275"/>
                <a:ext cx="65088" cy="458788"/>
              </a:xfrm>
              <a:custGeom>
                <a:avLst/>
                <a:gdLst>
                  <a:gd name="T0" fmla="*/ 0 w 41"/>
                  <a:gd name="T1" fmla="*/ 0 h 289"/>
                  <a:gd name="T2" fmla="*/ 41 w 41"/>
                  <a:gd name="T3" fmla="*/ 289 h 289"/>
                  <a:gd name="T4" fmla="*/ 0 w 41"/>
                  <a:gd name="T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" h="289">
                    <a:moveTo>
                      <a:pt x="0" y="0"/>
                    </a:moveTo>
                    <a:lnTo>
                      <a:pt x="41" y="2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Line 703"/>
              <p:cNvSpPr>
                <a:spLocks noChangeShapeType="1"/>
              </p:cNvSpPr>
              <p:nvPr/>
            </p:nvSpPr>
            <p:spPr bwMode="auto">
              <a:xfrm>
                <a:off x="3567907" y="2835275"/>
                <a:ext cx="65088" cy="458788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Freeform 704"/>
              <p:cNvSpPr>
                <a:spLocks/>
              </p:cNvSpPr>
              <p:nvPr/>
            </p:nvSpPr>
            <p:spPr bwMode="auto">
              <a:xfrm>
                <a:off x="3510757" y="2776538"/>
                <a:ext cx="180975" cy="573088"/>
              </a:xfrm>
              <a:custGeom>
                <a:avLst/>
                <a:gdLst>
                  <a:gd name="T0" fmla="*/ 47 w 105"/>
                  <a:gd name="T1" fmla="*/ 321 h 334"/>
                  <a:gd name="T2" fmla="*/ 40 w 105"/>
                  <a:gd name="T3" fmla="*/ 306 h 334"/>
                  <a:gd name="T4" fmla="*/ 2 w 105"/>
                  <a:gd name="T5" fmla="*/ 38 h 334"/>
                  <a:gd name="T6" fmla="*/ 29 w 105"/>
                  <a:gd name="T7" fmla="*/ 3 h 334"/>
                  <a:gd name="T8" fmla="*/ 64 w 105"/>
                  <a:gd name="T9" fmla="*/ 29 h 334"/>
                  <a:gd name="T10" fmla="*/ 102 w 105"/>
                  <a:gd name="T11" fmla="*/ 297 h 334"/>
                  <a:gd name="T12" fmla="*/ 76 w 105"/>
                  <a:gd name="T13" fmla="*/ 332 h 334"/>
                  <a:gd name="T14" fmla="*/ 47 w 105"/>
                  <a:gd name="T15" fmla="*/ 321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334">
                    <a:moveTo>
                      <a:pt x="47" y="321"/>
                    </a:moveTo>
                    <a:cubicBezTo>
                      <a:pt x="44" y="317"/>
                      <a:pt x="41" y="312"/>
                      <a:pt x="40" y="306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21"/>
                      <a:pt x="12" y="5"/>
                      <a:pt x="29" y="3"/>
                    </a:cubicBezTo>
                    <a:cubicBezTo>
                      <a:pt x="46" y="0"/>
                      <a:pt x="62" y="12"/>
                      <a:pt x="64" y="29"/>
                    </a:cubicBezTo>
                    <a:cubicBezTo>
                      <a:pt x="102" y="297"/>
                      <a:pt x="102" y="297"/>
                      <a:pt x="102" y="297"/>
                    </a:cubicBezTo>
                    <a:cubicBezTo>
                      <a:pt x="105" y="314"/>
                      <a:pt x="93" y="330"/>
                      <a:pt x="76" y="332"/>
                    </a:cubicBezTo>
                    <a:cubicBezTo>
                      <a:pt x="64" y="334"/>
                      <a:pt x="54" y="330"/>
                      <a:pt x="47" y="3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Freeform 708"/>
              <p:cNvSpPr>
                <a:spLocks/>
              </p:cNvSpPr>
              <p:nvPr/>
            </p:nvSpPr>
            <p:spPr bwMode="auto">
              <a:xfrm>
                <a:off x="3632994" y="3292475"/>
                <a:ext cx="436563" cy="157163"/>
              </a:xfrm>
              <a:custGeom>
                <a:avLst/>
                <a:gdLst>
                  <a:gd name="T0" fmla="*/ 275 w 275"/>
                  <a:gd name="T1" fmla="*/ 99 h 99"/>
                  <a:gd name="T2" fmla="*/ 0 w 275"/>
                  <a:gd name="T3" fmla="*/ 0 h 99"/>
                  <a:gd name="T4" fmla="*/ 275 w 275"/>
                  <a:gd name="T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5" h="99">
                    <a:moveTo>
                      <a:pt x="275" y="99"/>
                    </a:moveTo>
                    <a:lnTo>
                      <a:pt x="0" y="0"/>
                    </a:lnTo>
                    <a:lnTo>
                      <a:pt x="275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Line 709"/>
              <p:cNvSpPr>
                <a:spLocks noChangeShapeType="1"/>
              </p:cNvSpPr>
              <p:nvPr/>
            </p:nvSpPr>
            <p:spPr bwMode="auto">
              <a:xfrm flipH="1" flipV="1">
                <a:off x="3632994" y="3292475"/>
                <a:ext cx="436563" cy="157163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Freeform 710"/>
              <p:cNvSpPr>
                <a:spLocks/>
              </p:cNvSpPr>
              <p:nvPr/>
            </p:nvSpPr>
            <p:spPr bwMode="auto">
              <a:xfrm>
                <a:off x="3575844" y="3232150"/>
                <a:ext cx="554038" cy="277813"/>
              </a:xfrm>
              <a:custGeom>
                <a:avLst/>
                <a:gdLst>
                  <a:gd name="T0" fmla="*/ 9 w 323"/>
                  <a:gd name="T1" fmla="*/ 55 h 161"/>
                  <a:gd name="T2" fmla="*/ 3 w 323"/>
                  <a:gd name="T3" fmla="*/ 25 h 161"/>
                  <a:gd name="T4" fmla="*/ 43 w 323"/>
                  <a:gd name="T5" fmla="*/ 6 h 161"/>
                  <a:gd name="T6" fmla="*/ 298 w 323"/>
                  <a:gd name="T7" fmla="*/ 96 h 161"/>
                  <a:gd name="T8" fmla="*/ 317 w 323"/>
                  <a:gd name="T9" fmla="*/ 136 h 161"/>
                  <a:gd name="T10" fmla="*/ 277 w 323"/>
                  <a:gd name="T11" fmla="*/ 155 h 161"/>
                  <a:gd name="T12" fmla="*/ 22 w 323"/>
                  <a:gd name="T13" fmla="*/ 64 h 161"/>
                  <a:gd name="T14" fmla="*/ 9 w 323"/>
                  <a:gd name="T15" fmla="*/ 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3" h="161">
                    <a:moveTo>
                      <a:pt x="9" y="55"/>
                    </a:moveTo>
                    <a:cubicBezTo>
                      <a:pt x="2" y="47"/>
                      <a:pt x="0" y="35"/>
                      <a:pt x="3" y="25"/>
                    </a:cubicBezTo>
                    <a:cubicBezTo>
                      <a:pt x="9" y="8"/>
                      <a:pt x="27" y="0"/>
                      <a:pt x="43" y="6"/>
                    </a:cubicBezTo>
                    <a:cubicBezTo>
                      <a:pt x="298" y="96"/>
                      <a:pt x="298" y="96"/>
                      <a:pt x="298" y="96"/>
                    </a:cubicBezTo>
                    <a:cubicBezTo>
                      <a:pt x="314" y="102"/>
                      <a:pt x="323" y="120"/>
                      <a:pt x="317" y="136"/>
                    </a:cubicBezTo>
                    <a:cubicBezTo>
                      <a:pt x="311" y="152"/>
                      <a:pt x="294" y="161"/>
                      <a:pt x="277" y="155"/>
                    </a:cubicBezTo>
                    <a:cubicBezTo>
                      <a:pt x="22" y="64"/>
                      <a:pt x="22" y="64"/>
                      <a:pt x="22" y="64"/>
                    </a:cubicBezTo>
                    <a:cubicBezTo>
                      <a:pt x="17" y="62"/>
                      <a:pt x="12" y="59"/>
                      <a:pt x="9" y="55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Freeform 719"/>
              <p:cNvSpPr>
                <a:spLocks/>
              </p:cNvSpPr>
              <p:nvPr/>
            </p:nvSpPr>
            <p:spPr bwMode="auto">
              <a:xfrm>
                <a:off x="5363370" y="3654425"/>
                <a:ext cx="320675" cy="212725"/>
              </a:xfrm>
              <a:custGeom>
                <a:avLst/>
                <a:gdLst>
                  <a:gd name="T0" fmla="*/ 202 w 202"/>
                  <a:gd name="T1" fmla="*/ 134 h 134"/>
                  <a:gd name="T2" fmla="*/ 0 w 202"/>
                  <a:gd name="T3" fmla="*/ 0 h 134"/>
                  <a:gd name="T4" fmla="*/ 202 w 202"/>
                  <a:gd name="T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2" h="134">
                    <a:moveTo>
                      <a:pt x="202" y="134"/>
                    </a:moveTo>
                    <a:lnTo>
                      <a:pt x="0" y="0"/>
                    </a:lnTo>
                    <a:lnTo>
                      <a:pt x="202" y="134"/>
                    </a:lnTo>
                    <a:close/>
                  </a:path>
                </a:pathLst>
              </a:custGeom>
              <a:solidFill>
                <a:srgbClr val="F3C9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7" name="Line 720"/>
              <p:cNvSpPr>
                <a:spLocks noChangeShapeType="1"/>
              </p:cNvSpPr>
              <p:nvPr/>
            </p:nvSpPr>
            <p:spPr bwMode="auto">
              <a:xfrm flipH="1" flipV="1">
                <a:off x="5363370" y="3654425"/>
                <a:ext cx="320675" cy="21272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8" name="Freeform 750"/>
              <p:cNvSpPr>
                <a:spLocks/>
              </p:cNvSpPr>
              <p:nvPr/>
            </p:nvSpPr>
            <p:spPr bwMode="auto">
              <a:xfrm>
                <a:off x="3317082" y="3757613"/>
                <a:ext cx="860425" cy="371475"/>
              </a:xfrm>
              <a:custGeom>
                <a:avLst/>
                <a:gdLst>
                  <a:gd name="T0" fmla="*/ 382 w 502"/>
                  <a:gd name="T1" fmla="*/ 0 h 216"/>
                  <a:gd name="T2" fmla="*/ 195 w 502"/>
                  <a:gd name="T3" fmla="*/ 177 h 216"/>
                  <a:gd name="T4" fmla="*/ 75 w 502"/>
                  <a:gd name="T5" fmla="*/ 188 h 216"/>
                  <a:gd name="T6" fmla="*/ 0 w 502"/>
                  <a:gd name="T7" fmla="*/ 216 h 216"/>
                  <a:gd name="T8" fmla="*/ 94 w 502"/>
                  <a:gd name="T9" fmla="*/ 161 h 216"/>
                  <a:gd name="T10" fmla="*/ 210 w 502"/>
                  <a:gd name="T11" fmla="*/ 152 h 216"/>
                  <a:gd name="T12" fmla="*/ 382 w 502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2" h="216">
                    <a:moveTo>
                      <a:pt x="382" y="0"/>
                    </a:moveTo>
                    <a:cubicBezTo>
                      <a:pt x="382" y="0"/>
                      <a:pt x="502" y="192"/>
                      <a:pt x="195" y="177"/>
                    </a:cubicBezTo>
                    <a:cubicBezTo>
                      <a:pt x="195" y="177"/>
                      <a:pt x="120" y="173"/>
                      <a:pt x="75" y="188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94" y="161"/>
                      <a:pt x="94" y="161"/>
                      <a:pt x="94" y="161"/>
                    </a:cubicBezTo>
                    <a:cubicBezTo>
                      <a:pt x="210" y="152"/>
                      <a:pt x="210" y="152"/>
                      <a:pt x="210" y="152"/>
                    </a:cubicBez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9" name="Freeform 756"/>
              <p:cNvSpPr>
                <a:spLocks/>
              </p:cNvSpPr>
              <p:nvPr/>
            </p:nvSpPr>
            <p:spPr bwMode="auto">
              <a:xfrm>
                <a:off x="3802857" y="3735388"/>
                <a:ext cx="153988" cy="161925"/>
              </a:xfrm>
              <a:custGeom>
                <a:avLst/>
                <a:gdLst>
                  <a:gd name="T0" fmla="*/ 0 w 90"/>
                  <a:gd name="T1" fmla="*/ 0 h 94"/>
                  <a:gd name="T2" fmla="*/ 49 w 90"/>
                  <a:gd name="T3" fmla="*/ 40 h 94"/>
                  <a:gd name="T4" fmla="*/ 90 w 90"/>
                  <a:gd name="T5" fmla="*/ 94 h 94"/>
                  <a:gd name="T6" fmla="*/ 0 w 90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4">
                    <a:moveTo>
                      <a:pt x="0" y="0"/>
                    </a:moveTo>
                    <a:cubicBezTo>
                      <a:pt x="0" y="0"/>
                      <a:pt x="45" y="17"/>
                      <a:pt x="49" y="40"/>
                    </a:cubicBezTo>
                    <a:cubicBezTo>
                      <a:pt x="49" y="40"/>
                      <a:pt x="89" y="56"/>
                      <a:pt x="90" y="94"/>
                    </a:cubicBezTo>
                    <a:cubicBezTo>
                      <a:pt x="90" y="94"/>
                      <a:pt x="7" y="87"/>
                      <a:pt x="0" y="0"/>
                    </a:cubicBezTo>
                    <a:close/>
                  </a:path>
                </a:pathLst>
              </a:custGeom>
              <a:solidFill>
                <a:srgbClr val="BC0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0" name="Freeform 765"/>
              <p:cNvSpPr>
                <a:spLocks/>
              </p:cNvSpPr>
              <p:nvPr/>
            </p:nvSpPr>
            <p:spPr bwMode="auto">
              <a:xfrm>
                <a:off x="3791745" y="2919413"/>
                <a:ext cx="892175" cy="700088"/>
              </a:xfrm>
              <a:custGeom>
                <a:avLst/>
                <a:gdLst>
                  <a:gd name="T0" fmla="*/ 0 w 520"/>
                  <a:gd name="T1" fmla="*/ 195 h 408"/>
                  <a:gd name="T2" fmla="*/ 177 w 520"/>
                  <a:gd name="T3" fmla="*/ 62 h 408"/>
                  <a:gd name="T4" fmla="*/ 474 w 520"/>
                  <a:gd name="T5" fmla="*/ 262 h 408"/>
                  <a:gd name="T6" fmla="*/ 457 w 520"/>
                  <a:gd name="T7" fmla="*/ 408 h 408"/>
                  <a:gd name="T8" fmla="*/ 499 w 520"/>
                  <a:gd name="T9" fmla="*/ 370 h 408"/>
                  <a:gd name="T10" fmla="*/ 520 w 520"/>
                  <a:gd name="T11" fmla="*/ 349 h 408"/>
                  <a:gd name="T12" fmla="*/ 516 w 520"/>
                  <a:gd name="T13" fmla="*/ 240 h 408"/>
                  <a:gd name="T14" fmla="*/ 463 w 520"/>
                  <a:gd name="T15" fmla="*/ 184 h 408"/>
                  <a:gd name="T16" fmla="*/ 216 w 520"/>
                  <a:gd name="T17" fmla="*/ 17 h 408"/>
                  <a:gd name="T18" fmla="*/ 137 w 520"/>
                  <a:gd name="T19" fmla="*/ 0 h 408"/>
                  <a:gd name="T20" fmla="*/ 0 w 520"/>
                  <a:gd name="T21" fmla="*/ 19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0" h="408">
                    <a:moveTo>
                      <a:pt x="0" y="195"/>
                    </a:moveTo>
                    <a:cubicBezTo>
                      <a:pt x="0" y="195"/>
                      <a:pt x="95" y="75"/>
                      <a:pt x="177" y="62"/>
                    </a:cubicBezTo>
                    <a:cubicBezTo>
                      <a:pt x="177" y="62"/>
                      <a:pt x="267" y="212"/>
                      <a:pt x="474" y="262"/>
                    </a:cubicBezTo>
                    <a:cubicBezTo>
                      <a:pt x="474" y="262"/>
                      <a:pt x="486" y="372"/>
                      <a:pt x="457" y="408"/>
                    </a:cubicBezTo>
                    <a:cubicBezTo>
                      <a:pt x="499" y="370"/>
                      <a:pt x="499" y="370"/>
                      <a:pt x="499" y="370"/>
                    </a:cubicBezTo>
                    <a:cubicBezTo>
                      <a:pt x="520" y="349"/>
                      <a:pt x="520" y="349"/>
                      <a:pt x="520" y="349"/>
                    </a:cubicBezTo>
                    <a:cubicBezTo>
                      <a:pt x="516" y="240"/>
                      <a:pt x="516" y="240"/>
                      <a:pt x="516" y="240"/>
                    </a:cubicBezTo>
                    <a:cubicBezTo>
                      <a:pt x="463" y="184"/>
                      <a:pt x="463" y="184"/>
                      <a:pt x="463" y="184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137" y="0"/>
                      <a:pt x="137" y="0"/>
                      <a:pt x="137" y="0"/>
                    </a:cubicBezTo>
                    <a:lnTo>
                      <a:pt x="0" y="195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1" name="Freeform 767"/>
              <p:cNvSpPr>
                <a:spLocks/>
              </p:cNvSpPr>
              <p:nvPr/>
            </p:nvSpPr>
            <p:spPr bwMode="auto">
              <a:xfrm>
                <a:off x="3691732" y="2989263"/>
                <a:ext cx="201613" cy="233363"/>
              </a:xfrm>
              <a:custGeom>
                <a:avLst/>
                <a:gdLst>
                  <a:gd name="T0" fmla="*/ 118 w 118"/>
                  <a:gd name="T1" fmla="*/ 64 h 136"/>
                  <a:gd name="T2" fmla="*/ 93 w 118"/>
                  <a:gd name="T3" fmla="*/ 28 h 136"/>
                  <a:gd name="T4" fmla="*/ 18 w 118"/>
                  <a:gd name="T5" fmla="*/ 62 h 136"/>
                  <a:gd name="T6" fmla="*/ 63 w 118"/>
                  <a:gd name="T7" fmla="*/ 136 h 136"/>
                  <a:gd name="T8" fmla="*/ 118 w 118"/>
                  <a:gd name="T9" fmla="*/ 6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6">
                    <a:moveTo>
                      <a:pt x="118" y="64"/>
                    </a:moveTo>
                    <a:cubicBezTo>
                      <a:pt x="115" y="49"/>
                      <a:pt x="108" y="34"/>
                      <a:pt x="93" y="28"/>
                    </a:cubicBezTo>
                    <a:cubicBezTo>
                      <a:pt x="93" y="28"/>
                      <a:pt x="39" y="0"/>
                      <a:pt x="18" y="62"/>
                    </a:cubicBezTo>
                    <a:cubicBezTo>
                      <a:pt x="18" y="62"/>
                      <a:pt x="0" y="101"/>
                      <a:pt x="63" y="136"/>
                    </a:cubicBezTo>
                    <a:lnTo>
                      <a:pt x="118" y="64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Freeform 768"/>
              <p:cNvSpPr>
                <a:spLocks/>
              </p:cNvSpPr>
              <p:nvPr/>
            </p:nvSpPr>
            <p:spPr bwMode="auto">
              <a:xfrm>
                <a:off x="3764757" y="3051175"/>
                <a:ext cx="103188" cy="96838"/>
              </a:xfrm>
              <a:custGeom>
                <a:avLst/>
                <a:gdLst>
                  <a:gd name="T0" fmla="*/ 0 w 60"/>
                  <a:gd name="T1" fmla="*/ 15 h 57"/>
                  <a:gd name="T2" fmla="*/ 15 w 60"/>
                  <a:gd name="T3" fmla="*/ 5 h 57"/>
                  <a:gd name="T4" fmla="*/ 24 w 60"/>
                  <a:gd name="T5" fmla="*/ 1 h 57"/>
                  <a:gd name="T6" fmla="*/ 26 w 60"/>
                  <a:gd name="T7" fmla="*/ 1 h 57"/>
                  <a:gd name="T8" fmla="*/ 29 w 60"/>
                  <a:gd name="T9" fmla="*/ 0 h 57"/>
                  <a:gd name="T10" fmla="*/ 31 w 60"/>
                  <a:gd name="T11" fmla="*/ 0 h 57"/>
                  <a:gd name="T12" fmla="*/ 34 w 60"/>
                  <a:gd name="T13" fmla="*/ 0 h 57"/>
                  <a:gd name="T14" fmla="*/ 36 w 60"/>
                  <a:gd name="T15" fmla="*/ 0 h 57"/>
                  <a:gd name="T16" fmla="*/ 39 w 60"/>
                  <a:gd name="T17" fmla="*/ 0 h 57"/>
                  <a:gd name="T18" fmla="*/ 42 w 60"/>
                  <a:gd name="T19" fmla="*/ 1 h 57"/>
                  <a:gd name="T20" fmla="*/ 44 w 60"/>
                  <a:gd name="T21" fmla="*/ 2 h 57"/>
                  <a:gd name="T22" fmla="*/ 49 w 60"/>
                  <a:gd name="T23" fmla="*/ 5 h 57"/>
                  <a:gd name="T24" fmla="*/ 51 w 60"/>
                  <a:gd name="T25" fmla="*/ 8 h 57"/>
                  <a:gd name="T26" fmla="*/ 53 w 60"/>
                  <a:gd name="T27" fmla="*/ 10 h 57"/>
                  <a:gd name="T28" fmla="*/ 55 w 60"/>
                  <a:gd name="T29" fmla="*/ 15 h 57"/>
                  <a:gd name="T30" fmla="*/ 57 w 60"/>
                  <a:gd name="T31" fmla="*/ 19 h 57"/>
                  <a:gd name="T32" fmla="*/ 58 w 60"/>
                  <a:gd name="T33" fmla="*/ 24 h 57"/>
                  <a:gd name="T34" fmla="*/ 59 w 60"/>
                  <a:gd name="T35" fmla="*/ 29 h 57"/>
                  <a:gd name="T36" fmla="*/ 60 w 60"/>
                  <a:gd name="T37" fmla="*/ 33 h 57"/>
                  <a:gd name="T38" fmla="*/ 55 w 60"/>
                  <a:gd name="T39" fmla="*/ 36 h 57"/>
                  <a:gd name="T40" fmla="*/ 49 w 60"/>
                  <a:gd name="T41" fmla="*/ 40 h 57"/>
                  <a:gd name="T42" fmla="*/ 45 w 60"/>
                  <a:gd name="T43" fmla="*/ 42 h 57"/>
                  <a:gd name="T44" fmla="*/ 42 w 60"/>
                  <a:gd name="T45" fmla="*/ 44 h 57"/>
                  <a:gd name="T46" fmla="*/ 36 w 60"/>
                  <a:gd name="T47" fmla="*/ 50 h 57"/>
                  <a:gd name="T48" fmla="*/ 33 w 60"/>
                  <a:gd name="T49" fmla="*/ 53 h 57"/>
                  <a:gd name="T50" fmla="*/ 32 w 60"/>
                  <a:gd name="T51" fmla="*/ 55 h 57"/>
                  <a:gd name="T52" fmla="*/ 31 w 60"/>
                  <a:gd name="T53" fmla="*/ 57 h 57"/>
                  <a:gd name="T54" fmla="*/ 30 w 60"/>
                  <a:gd name="T55" fmla="*/ 57 h 57"/>
                  <a:gd name="T56" fmla="*/ 29 w 60"/>
                  <a:gd name="T57" fmla="*/ 54 h 57"/>
                  <a:gd name="T58" fmla="*/ 29 w 60"/>
                  <a:gd name="T59" fmla="*/ 52 h 57"/>
                  <a:gd name="T60" fmla="*/ 29 w 60"/>
                  <a:gd name="T61" fmla="*/ 49 h 57"/>
                  <a:gd name="T62" fmla="*/ 29 w 60"/>
                  <a:gd name="T63" fmla="*/ 46 h 57"/>
                  <a:gd name="T64" fmla="*/ 34 w 60"/>
                  <a:gd name="T65" fmla="*/ 37 h 57"/>
                  <a:gd name="T66" fmla="*/ 37 w 60"/>
                  <a:gd name="T67" fmla="*/ 33 h 57"/>
                  <a:gd name="T68" fmla="*/ 41 w 60"/>
                  <a:gd name="T69" fmla="*/ 29 h 57"/>
                  <a:gd name="T70" fmla="*/ 44 w 60"/>
                  <a:gd name="T71" fmla="*/ 26 h 57"/>
                  <a:gd name="T72" fmla="*/ 47 w 60"/>
                  <a:gd name="T73" fmla="*/ 25 h 57"/>
                  <a:gd name="T74" fmla="*/ 49 w 60"/>
                  <a:gd name="T75" fmla="*/ 24 h 57"/>
                  <a:gd name="T76" fmla="*/ 45 w 60"/>
                  <a:gd name="T77" fmla="*/ 30 h 57"/>
                  <a:gd name="T78" fmla="*/ 45 w 60"/>
                  <a:gd name="T79" fmla="*/ 26 h 57"/>
                  <a:gd name="T80" fmla="*/ 45 w 60"/>
                  <a:gd name="T81" fmla="*/ 22 h 57"/>
                  <a:gd name="T82" fmla="*/ 44 w 60"/>
                  <a:gd name="T83" fmla="*/ 18 h 57"/>
                  <a:gd name="T84" fmla="*/ 43 w 60"/>
                  <a:gd name="T85" fmla="*/ 15 h 57"/>
                  <a:gd name="T86" fmla="*/ 43 w 60"/>
                  <a:gd name="T87" fmla="*/ 14 h 57"/>
                  <a:gd name="T88" fmla="*/ 42 w 60"/>
                  <a:gd name="T89" fmla="*/ 12 h 57"/>
                  <a:gd name="T90" fmla="*/ 39 w 60"/>
                  <a:gd name="T91" fmla="*/ 10 h 57"/>
                  <a:gd name="T92" fmla="*/ 38 w 60"/>
                  <a:gd name="T93" fmla="*/ 9 h 57"/>
                  <a:gd name="T94" fmla="*/ 37 w 60"/>
                  <a:gd name="T95" fmla="*/ 9 h 57"/>
                  <a:gd name="T96" fmla="*/ 35 w 60"/>
                  <a:gd name="T97" fmla="*/ 8 h 57"/>
                  <a:gd name="T98" fmla="*/ 33 w 60"/>
                  <a:gd name="T99" fmla="*/ 8 h 57"/>
                  <a:gd name="T100" fmla="*/ 31 w 60"/>
                  <a:gd name="T101" fmla="*/ 8 h 57"/>
                  <a:gd name="T102" fmla="*/ 29 w 60"/>
                  <a:gd name="T103" fmla="*/ 7 h 57"/>
                  <a:gd name="T104" fmla="*/ 27 w 60"/>
                  <a:gd name="T105" fmla="*/ 8 h 57"/>
                  <a:gd name="T106" fmla="*/ 25 w 60"/>
                  <a:gd name="T107" fmla="*/ 8 h 57"/>
                  <a:gd name="T108" fmla="*/ 17 w 60"/>
                  <a:gd name="T109" fmla="*/ 9 h 57"/>
                  <a:gd name="T110" fmla="*/ 9 w 60"/>
                  <a:gd name="T111" fmla="*/ 12 h 57"/>
                  <a:gd name="T112" fmla="*/ 1 w 60"/>
                  <a:gd name="T113" fmla="*/ 16 h 57"/>
                  <a:gd name="T114" fmla="*/ 0 w 60"/>
                  <a:gd name="T115" fmla="*/ 1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" h="57">
                    <a:moveTo>
                      <a:pt x="0" y="15"/>
                    </a:moveTo>
                    <a:cubicBezTo>
                      <a:pt x="4" y="11"/>
                      <a:pt x="10" y="7"/>
                      <a:pt x="15" y="5"/>
                    </a:cubicBezTo>
                    <a:cubicBezTo>
                      <a:pt x="18" y="3"/>
                      <a:pt x="21" y="2"/>
                      <a:pt x="24" y="1"/>
                    </a:cubicBezTo>
                    <a:cubicBezTo>
                      <a:pt x="25" y="1"/>
                      <a:pt x="25" y="1"/>
                      <a:pt x="26" y="1"/>
                    </a:cubicBezTo>
                    <a:cubicBezTo>
                      <a:pt x="27" y="0"/>
                      <a:pt x="28" y="0"/>
                      <a:pt x="29" y="0"/>
                    </a:cubicBezTo>
                    <a:cubicBezTo>
                      <a:pt x="29" y="0"/>
                      <a:pt x="30" y="0"/>
                      <a:pt x="31" y="0"/>
                    </a:cubicBezTo>
                    <a:cubicBezTo>
                      <a:pt x="32" y="0"/>
                      <a:pt x="33" y="0"/>
                      <a:pt x="34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7" y="0"/>
                      <a:pt x="38" y="0"/>
                      <a:pt x="39" y="0"/>
                    </a:cubicBezTo>
                    <a:cubicBezTo>
                      <a:pt x="40" y="0"/>
                      <a:pt x="41" y="1"/>
                      <a:pt x="42" y="1"/>
                    </a:cubicBezTo>
                    <a:cubicBezTo>
                      <a:pt x="43" y="1"/>
                      <a:pt x="43" y="2"/>
                      <a:pt x="44" y="2"/>
                    </a:cubicBezTo>
                    <a:cubicBezTo>
                      <a:pt x="46" y="3"/>
                      <a:pt x="48" y="4"/>
                      <a:pt x="49" y="5"/>
                    </a:cubicBezTo>
                    <a:cubicBezTo>
                      <a:pt x="50" y="6"/>
                      <a:pt x="50" y="7"/>
                      <a:pt x="51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1"/>
                      <a:pt x="55" y="13"/>
                      <a:pt x="55" y="15"/>
                    </a:cubicBezTo>
                    <a:cubicBezTo>
                      <a:pt x="56" y="16"/>
                      <a:pt x="56" y="18"/>
                      <a:pt x="57" y="19"/>
                    </a:cubicBezTo>
                    <a:cubicBezTo>
                      <a:pt x="58" y="21"/>
                      <a:pt x="58" y="23"/>
                      <a:pt x="58" y="24"/>
                    </a:cubicBezTo>
                    <a:cubicBezTo>
                      <a:pt x="59" y="26"/>
                      <a:pt x="59" y="28"/>
                      <a:pt x="59" y="29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8" y="41"/>
                      <a:pt x="46" y="41"/>
                      <a:pt x="45" y="42"/>
                    </a:cubicBezTo>
                    <a:cubicBezTo>
                      <a:pt x="44" y="43"/>
                      <a:pt x="43" y="44"/>
                      <a:pt x="42" y="44"/>
                    </a:cubicBezTo>
                    <a:cubicBezTo>
                      <a:pt x="40" y="46"/>
                      <a:pt x="38" y="48"/>
                      <a:pt x="36" y="50"/>
                    </a:cubicBezTo>
                    <a:cubicBezTo>
                      <a:pt x="35" y="51"/>
                      <a:pt x="34" y="52"/>
                      <a:pt x="33" y="53"/>
                    </a:cubicBezTo>
                    <a:cubicBezTo>
                      <a:pt x="33" y="53"/>
                      <a:pt x="33" y="54"/>
                      <a:pt x="32" y="55"/>
                    </a:cubicBezTo>
                    <a:cubicBezTo>
                      <a:pt x="32" y="55"/>
                      <a:pt x="32" y="56"/>
                      <a:pt x="31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6"/>
                      <a:pt x="29" y="55"/>
                      <a:pt x="29" y="54"/>
                    </a:cubicBezTo>
                    <a:cubicBezTo>
                      <a:pt x="29" y="53"/>
                      <a:pt x="29" y="53"/>
                      <a:pt x="29" y="52"/>
                    </a:cubicBezTo>
                    <a:cubicBezTo>
                      <a:pt x="29" y="51"/>
                      <a:pt x="29" y="50"/>
                      <a:pt x="29" y="49"/>
                    </a:cubicBezTo>
                    <a:cubicBezTo>
                      <a:pt x="29" y="48"/>
                      <a:pt x="29" y="47"/>
                      <a:pt x="29" y="46"/>
                    </a:cubicBezTo>
                    <a:cubicBezTo>
                      <a:pt x="30" y="43"/>
                      <a:pt x="32" y="40"/>
                      <a:pt x="34" y="37"/>
                    </a:cubicBezTo>
                    <a:cubicBezTo>
                      <a:pt x="35" y="35"/>
                      <a:pt x="36" y="34"/>
                      <a:pt x="37" y="33"/>
                    </a:cubicBezTo>
                    <a:cubicBezTo>
                      <a:pt x="38" y="32"/>
                      <a:pt x="39" y="30"/>
                      <a:pt x="41" y="29"/>
                    </a:cubicBezTo>
                    <a:cubicBezTo>
                      <a:pt x="42" y="28"/>
                      <a:pt x="43" y="27"/>
                      <a:pt x="44" y="26"/>
                    </a:cubicBezTo>
                    <a:cubicBezTo>
                      <a:pt x="45" y="26"/>
                      <a:pt x="46" y="25"/>
                      <a:pt x="47" y="25"/>
                    </a:cubicBezTo>
                    <a:cubicBezTo>
                      <a:pt x="47" y="24"/>
                      <a:pt x="48" y="24"/>
                      <a:pt x="49" y="2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29"/>
                      <a:pt x="45" y="27"/>
                      <a:pt x="45" y="26"/>
                    </a:cubicBezTo>
                    <a:cubicBezTo>
                      <a:pt x="45" y="25"/>
                      <a:pt x="45" y="23"/>
                      <a:pt x="45" y="22"/>
                    </a:cubicBezTo>
                    <a:cubicBezTo>
                      <a:pt x="45" y="21"/>
                      <a:pt x="45" y="20"/>
                      <a:pt x="44" y="18"/>
                    </a:cubicBezTo>
                    <a:cubicBezTo>
                      <a:pt x="44" y="17"/>
                      <a:pt x="44" y="16"/>
                      <a:pt x="43" y="15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2" y="13"/>
                      <a:pt x="42" y="13"/>
                      <a:pt x="42" y="12"/>
                    </a:cubicBezTo>
                    <a:cubicBezTo>
                      <a:pt x="41" y="12"/>
                      <a:pt x="40" y="11"/>
                      <a:pt x="39" y="10"/>
                    </a:cubicBezTo>
                    <a:cubicBezTo>
                      <a:pt x="39" y="10"/>
                      <a:pt x="39" y="10"/>
                      <a:pt x="38" y="9"/>
                    </a:cubicBezTo>
                    <a:cubicBezTo>
                      <a:pt x="38" y="9"/>
                      <a:pt x="37" y="9"/>
                      <a:pt x="37" y="9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31" y="7"/>
                      <a:pt x="30" y="7"/>
                      <a:pt x="29" y="7"/>
                    </a:cubicBezTo>
                    <a:cubicBezTo>
                      <a:pt x="29" y="7"/>
                      <a:pt x="28" y="7"/>
                      <a:pt x="27" y="8"/>
                    </a:cubicBezTo>
                    <a:cubicBezTo>
                      <a:pt x="27" y="8"/>
                      <a:pt x="26" y="8"/>
                      <a:pt x="25" y="8"/>
                    </a:cubicBezTo>
                    <a:cubicBezTo>
                      <a:pt x="22" y="8"/>
                      <a:pt x="20" y="9"/>
                      <a:pt x="17" y="9"/>
                    </a:cubicBezTo>
                    <a:cubicBezTo>
                      <a:pt x="14" y="10"/>
                      <a:pt x="11" y="11"/>
                      <a:pt x="9" y="12"/>
                    </a:cubicBezTo>
                    <a:cubicBezTo>
                      <a:pt x="6" y="13"/>
                      <a:pt x="3" y="14"/>
                      <a:pt x="1" y="16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Freeform 769"/>
              <p:cNvSpPr>
                <a:spLocks/>
              </p:cNvSpPr>
              <p:nvPr/>
            </p:nvSpPr>
            <p:spPr bwMode="auto">
              <a:xfrm>
                <a:off x="4150519" y="2203450"/>
                <a:ext cx="236538" cy="234950"/>
              </a:xfrm>
              <a:custGeom>
                <a:avLst/>
                <a:gdLst>
                  <a:gd name="T0" fmla="*/ 9 w 138"/>
                  <a:gd name="T1" fmla="*/ 101 h 137"/>
                  <a:gd name="T2" fmla="*/ 34 w 138"/>
                  <a:gd name="T3" fmla="*/ 76 h 137"/>
                  <a:gd name="T4" fmla="*/ 65 w 138"/>
                  <a:gd name="T5" fmla="*/ 0 h 137"/>
                  <a:gd name="T6" fmla="*/ 138 w 138"/>
                  <a:gd name="T7" fmla="*/ 97 h 137"/>
                  <a:gd name="T8" fmla="*/ 64 w 138"/>
                  <a:gd name="T9" fmla="*/ 109 h 137"/>
                  <a:gd name="T10" fmla="*/ 32 w 138"/>
                  <a:gd name="T11" fmla="*/ 132 h 137"/>
                  <a:gd name="T12" fmla="*/ 19 w 138"/>
                  <a:gd name="T13" fmla="*/ 137 h 137"/>
                  <a:gd name="T14" fmla="*/ 9 w 138"/>
                  <a:gd name="T15" fmla="*/ 123 h 137"/>
                  <a:gd name="T16" fmla="*/ 0 w 138"/>
                  <a:gd name="T17" fmla="*/ 109 h 137"/>
                  <a:gd name="T18" fmla="*/ 9 w 138"/>
                  <a:gd name="T19" fmla="*/ 10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7">
                    <a:moveTo>
                      <a:pt x="9" y="101"/>
                    </a:move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22" y="34"/>
                      <a:pt x="65" y="0"/>
                    </a:cubicBezTo>
                    <a:cubicBezTo>
                      <a:pt x="138" y="97"/>
                      <a:pt x="138" y="97"/>
                      <a:pt x="138" y="97"/>
                    </a:cubicBezTo>
                    <a:cubicBezTo>
                      <a:pt x="138" y="97"/>
                      <a:pt x="97" y="127"/>
                      <a:pt x="64" y="109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9" y="123"/>
                      <a:pt x="9" y="123"/>
                      <a:pt x="9" y="123"/>
                    </a:cubicBezTo>
                    <a:cubicBezTo>
                      <a:pt x="0" y="109"/>
                      <a:pt x="0" y="109"/>
                      <a:pt x="0" y="109"/>
                    </a:cubicBezTo>
                    <a:lnTo>
                      <a:pt x="9" y="101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Freeform 770"/>
              <p:cNvSpPr>
                <a:spLocks/>
              </p:cNvSpPr>
              <p:nvPr/>
            </p:nvSpPr>
            <p:spPr bwMode="auto">
              <a:xfrm>
                <a:off x="4261644" y="2143125"/>
                <a:ext cx="211138" cy="227013"/>
              </a:xfrm>
              <a:custGeom>
                <a:avLst/>
                <a:gdLst>
                  <a:gd name="T0" fmla="*/ 0 w 123"/>
                  <a:gd name="T1" fmla="*/ 35 h 132"/>
                  <a:gd name="T2" fmla="*/ 54 w 123"/>
                  <a:gd name="T3" fmla="*/ 0 h 132"/>
                  <a:gd name="T4" fmla="*/ 102 w 123"/>
                  <a:gd name="T5" fmla="*/ 61 h 132"/>
                  <a:gd name="T6" fmla="*/ 73 w 123"/>
                  <a:gd name="T7" fmla="*/ 89 h 132"/>
                  <a:gd name="T8" fmla="*/ 102 w 123"/>
                  <a:gd name="T9" fmla="*/ 83 h 132"/>
                  <a:gd name="T10" fmla="*/ 111 w 123"/>
                  <a:gd name="T11" fmla="*/ 107 h 132"/>
                  <a:gd name="T12" fmla="*/ 73 w 123"/>
                  <a:gd name="T13" fmla="*/ 132 h 132"/>
                  <a:gd name="T14" fmla="*/ 0 w 123"/>
                  <a:gd name="T15" fmla="*/ 3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132">
                    <a:moveTo>
                      <a:pt x="0" y="35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104" y="18"/>
                      <a:pt x="102" y="61"/>
                    </a:cubicBezTo>
                    <a:cubicBezTo>
                      <a:pt x="73" y="89"/>
                      <a:pt x="73" y="89"/>
                      <a:pt x="73" y="89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102" y="83"/>
                      <a:pt x="123" y="92"/>
                      <a:pt x="111" y="107"/>
                    </a:cubicBezTo>
                    <a:cubicBezTo>
                      <a:pt x="73" y="132"/>
                      <a:pt x="73" y="132"/>
                      <a:pt x="73" y="132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Freeform 748"/>
              <p:cNvSpPr>
                <a:spLocks/>
              </p:cNvSpPr>
              <p:nvPr/>
            </p:nvSpPr>
            <p:spPr bwMode="auto">
              <a:xfrm>
                <a:off x="2536032" y="3840163"/>
                <a:ext cx="795338" cy="652463"/>
              </a:xfrm>
              <a:custGeom>
                <a:avLst/>
                <a:gdLst>
                  <a:gd name="T0" fmla="*/ 372 w 501"/>
                  <a:gd name="T1" fmla="*/ 16 h 411"/>
                  <a:gd name="T2" fmla="*/ 372 w 501"/>
                  <a:gd name="T3" fmla="*/ 16 h 411"/>
                  <a:gd name="T4" fmla="*/ 398 w 501"/>
                  <a:gd name="T5" fmla="*/ 0 h 411"/>
                  <a:gd name="T6" fmla="*/ 501 w 501"/>
                  <a:gd name="T7" fmla="*/ 173 h 411"/>
                  <a:gd name="T8" fmla="*/ 495 w 501"/>
                  <a:gd name="T9" fmla="*/ 176 h 411"/>
                  <a:gd name="T10" fmla="*/ 495 w 501"/>
                  <a:gd name="T11" fmla="*/ 177 h 411"/>
                  <a:gd name="T12" fmla="*/ 481 w 501"/>
                  <a:gd name="T13" fmla="*/ 185 h 411"/>
                  <a:gd name="T14" fmla="*/ 481 w 501"/>
                  <a:gd name="T15" fmla="*/ 185 h 411"/>
                  <a:gd name="T16" fmla="*/ 104 w 501"/>
                  <a:gd name="T17" fmla="*/ 411 h 411"/>
                  <a:gd name="T18" fmla="*/ 92 w 501"/>
                  <a:gd name="T19" fmla="*/ 392 h 411"/>
                  <a:gd name="T20" fmla="*/ 94 w 501"/>
                  <a:gd name="T21" fmla="*/ 390 h 411"/>
                  <a:gd name="T22" fmla="*/ 104 w 501"/>
                  <a:gd name="T23" fmla="*/ 385 h 411"/>
                  <a:gd name="T24" fmla="*/ 369 w 501"/>
                  <a:gd name="T25" fmla="*/ 220 h 411"/>
                  <a:gd name="T26" fmla="*/ 362 w 501"/>
                  <a:gd name="T27" fmla="*/ 207 h 411"/>
                  <a:gd name="T28" fmla="*/ 293 w 501"/>
                  <a:gd name="T29" fmla="*/ 95 h 411"/>
                  <a:gd name="T30" fmla="*/ 24 w 501"/>
                  <a:gd name="T31" fmla="*/ 255 h 411"/>
                  <a:gd name="T32" fmla="*/ 12 w 501"/>
                  <a:gd name="T33" fmla="*/ 263 h 411"/>
                  <a:gd name="T34" fmla="*/ 0 w 501"/>
                  <a:gd name="T35" fmla="*/ 243 h 411"/>
                  <a:gd name="T36" fmla="*/ 7 w 501"/>
                  <a:gd name="T37" fmla="*/ 239 h 411"/>
                  <a:gd name="T38" fmla="*/ 372 w 501"/>
                  <a:gd name="T39" fmla="*/ 16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1" h="411">
                    <a:moveTo>
                      <a:pt x="372" y="16"/>
                    </a:moveTo>
                    <a:lnTo>
                      <a:pt x="372" y="16"/>
                    </a:lnTo>
                    <a:lnTo>
                      <a:pt x="398" y="0"/>
                    </a:lnTo>
                    <a:lnTo>
                      <a:pt x="501" y="173"/>
                    </a:lnTo>
                    <a:lnTo>
                      <a:pt x="495" y="176"/>
                    </a:lnTo>
                    <a:lnTo>
                      <a:pt x="495" y="177"/>
                    </a:lnTo>
                    <a:lnTo>
                      <a:pt x="481" y="185"/>
                    </a:lnTo>
                    <a:lnTo>
                      <a:pt x="481" y="185"/>
                    </a:lnTo>
                    <a:lnTo>
                      <a:pt x="104" y="411"/>
                    </a:lnTo>
                    <a:lnTo>
                      <a:pt x="92" y="392"/>
                    </a:lnTo>
                    <a:lnTo>
                      <a:pt x="94" y="390"/>
                    </a:lnTo>
                    <a:lnTo>
                      <a:pt x="104" y="385"/>
                    </a:lnTo>
                    <a:lnTo>
                      <a:pt x="369" y="220"/>
                    </a:lnTo>
                    <a:lnTo>
                      <a:pt x="362" y="207"/>
                    </a:lnTo>
                    <a:lnTo>
                      <a:pt x="293" y="95"/>
                    </a:lnTo>
                    <a:lnTo>
                      <a:pt x="24" y="255"/>
                    </a:lnTo>
                    <a:lnTo>
                      <a:pt x="12" y="263"/>
                    </a:lnTo>
                    <a:lnTo>
                      <a:pt x="0" y="243"/>
                    </a:lnTo>
                    <a:lnTo>
                      <a:pt x="7" y="239"/>
                    </a:lnTo>
                    <a:lnTo>
                      <a:pt x="372" y="16"/>
                    </a:lnTo>
                    <a:close/>
                  </a:path>
                </a:pathLst>
              </a:custGeom>
              <a:solidFill>
                <a:srgbClr val="4141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Freeform 749">
                <a:hlinkClick r:id="rId4"/>
              </p:cNvPr>
              <p:cNvSpPr>
                <a:spLocks/>
              </p:cNvSpPr>
              <p:nvPr/>
            </p:nvSpPr>
            <p:spPr bwMode="auto">
              <a:xfrm>
                <a:off x="3144045" y="3378200"/>
                <a:ext cx="847725" cy="755650"/>
              </a:xfrm>
              <a:custGeom>
                <a:avLst/>
                <a:gdLst>
                  <a:gd name="T0" fmla="*/ 429 w 494"/>
                  <a:gd name="T1" fmla="*/ 141 h 440"/>
                  <a:gd name="T2" fmla="*/ 425 w 494"/>
                  <a:gd name="T3" fmla="*/ 134 h 440"/>
                  <a:gd name="T4" fmla="*/ 360 w 494"/>
                  <a:gd name="T5" fmla="*/ 23 h 440"/>
                  <a:gd name="T6" fmla="*/ 319 w 494"/>
                  <a:gd name="T7" fmla="*/ 0 h 440"/>
                  <a:gd name="T8" fmla="*/ 256 w 494"/>
                  <a:gd name="T9" fmla="*/ 37 h 440"/>
                  <a:gd name="T10" fmla="*/ 170 w 494"/>
                  <a:gd name="T11" fmla="*/ 155 h 440"/>
                  <a:gd name="T12" fmla="*/ 53 w 494"/>
                  <a:gd name="T13" fmla="*/ 241 h 440"/>
                  <a:gd name="T14" fmla="*/ 48 w 494"/>
                  <a:gd name="T15" fmla="*/ 246 h 440"/>
                  <a:gd name="T16" fmla="*/ 0 w 494"/>
                  <a:gd name="T17" fmla="*/ 276 h 440"/>
                  <a:gd name="T18" fmla="*/ 51 w 494"/>
                  <a:gd name="T19" fmla="*/ 358 h 440"/>
                  <a:gd name="T20" fmla="*/ 96 w 494"/>
                  <a:gd name="T21" fmla="*/ 440 h 440"/>
                  <a:gd name="T22" fmla="*/ 193 w 494"/>
                  <a:gd name="T23" fmla="*/ 392 h 440"/>
                  <a:gd name="T24" fmla="*/ 291 w 494"/>
                  <a:gd name="T25" fmla="*/ 389 h 440"/>
                  <a:gd name="T26" fmla="*/ 379 w 494"/>
                  <a:gd name="T27" fmla="*/ 347 h 440"/>
                  <a:gd name="T28" fmla="*/ 442 w 494"/>
                  <a:gd name="T29" fmla="*/ 301 h 440"/>
                  <a:gd name="T30" fmla="*/ 491 w 494"/>
                  <a:gd name="T31" fmla="*/ 344 h 440"/>
                  <a:gd name="T32" fmla="*/ 494 w 494"/>
                  <a:gd name="T33" fmla="*/ 343 h 440"/>
                  <a:gd name="T34" fmla="*/ 494 w 494"/>
                  <a:gd name="T35" fmla="*/ 251 h 440"/>
                  <a:gd name="T36" fmla="*/ 429 w 494"/>
                  <a:gd name="T37" fmla="*/ 141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94" h="440">
                    <a:moveTo>
                      <a:pt x="429" y="141"/>
                    </a:moveTo>
                    <a:cubicBezTo>
                      <a:pt x="425" y="134"/>
                      <a:pt x="425" y="134"/>
                      <a:pt x="425" y="134"/>
                    </a:cubicBezTo>
                    <a:cubicBezTo>
                      <a:pt x="360" y="23"/>
                      <a:pt x="360" y="23"/>
                      <a:pt x="360" y="23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284" y="9"/>
                      <a:pt x="256" y="37"/>
                      <a:pt x="256" y="37"/>
                    </a:cubicBezTo>
                    <a:cubicBezTo>
                      <a:pt x="241" y="42"/>
                      <a:pt x="170" y="155"/>
                      <a:pt x="170" y="155"/>
                    </a:cubicBezTo>
                    <a:cubicBezTo>
                      <a:pt x="138" y="184"/>
                      <a:pt x="89" y="218"/>
                      <a:pt x="53" y="241"/>
                    </a:cubicBezTo>
                    <a:cubicBezTo>
                      <a:pt x="48" y="246"/>
                      <a:pt x="48" y="246"/>
                      <a:pt x="48" y="24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1" y="358"/>
                      <a:pt x="51" y="358"/>
                      <a:pt x="51" y="358"/>
                    </a:cubicBezTo>
                    <a:cubicBezTo>
                      <a:pt x="96" y="440"/>
                      <a:pt x="96" y="440"/>
                      <a:pt x="96" y="440"/>
                    </a:cubicBezTo>
                    <a:cubicBezTo>
                      <a:pt x="193" y="392"/>
                      <a:pt x="193" y="392"/>
                      <a:pt x="193" y="392"/>
                    </a:cubicBezTo>
                    <a:cubicBezTo>
                      <a:pt x="291" y="389"/>
                      <a:pt x="291" y="389"/>
                      <a:pt x="291" y="389"/>
                    </a:cubicBezTo>
                    <a:cubicBezTo>
                      <a:pt x="379" y="347"/>
                      <a:pt x="379" y="347"/>
                      <a:pt x="379" y="347"/>
                    </a:cubicBezTo>
                    <a:cubicBezTo>
                      <a:pt x="442" y="301"/>
                      <a:pt x="442" y="301"/>
                      <a:pt x="442" y="301"/>
                    </a:cubicBezTo>
                    <a:cubicBezTo>
                      <a:pt x="491" y="344"/>
                      <a:pt x="491" y="344"/>
                      <a:pt x="491" y="344"/>
                    </a:cubicBezTo>
                    <a:cubicBezTo>
                      <a:pt x="494" y="343"/>
                      <a:pt x="494" y="343"/>
                      <a:pt x="494" y="343"/>
                    </a:cubicBezTo>
                    <a:cubicBezTo>
                      <a:pt x="494" y="251"/>
                      <a:pt x="494" y="251"/>
                      <a:pt x="494" y="251"/>
                    </a:cubicBezTo>
                    <a:lnTo>
                      <a:pt x="429" y="141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Freeform 751"/>
              <p:cNvSpPr>
                <a:spLocks/>
              </p:cNvSpPr>
              <p:nvPr/>
            </p:nvSpPr>
            <p:spPr bwMode="auto">
              <a:xfrm>
                <a:off x="4999832" y="3392488"/>
                <a:ext cx="236538" cy="236538"/>
              </a:xfrm>
              <a:custGeom>
                <a:avLst/>
                <a:gdLst>
                  <a:gd name="T0" fmla="*/ 9 w 138"/>
                  <a:gd name="T1" fmla="*/ 103 h 138"/>
                  <a:gd name="T2" fmla="*/ 33 w 138"/>
                  <a:gd name="T3" fmla="*/ 76 h 138"/>
                  <a:gd name="T4" fmla="*/ 62 w 138"/>
                  <a:gd name="T5" fmla="*/ 0 h 138"/>
                  <a:gd name="T6" fmla="*/ 138 w 138"/>
                  <a:gd name="T7" fmla="*/ 94 h 138"/>
                  <a:gd name="T8" fmla="*/ 64 w 138"/>
                  <a:gd name="T9" fmla="*/ 109 h 138"/>
                  <a:gd name="T10" fmla="*/ 33 w 138"/>
                  <a:gd name="T11" fmla="*/ 133 h 138"/>
                  <a:gd name="T12" fmla="*/ 20 w 138"/>
                  <a:gd name="T13" fmla="*/ 138 h 138"/>
                  <a:gd name="T14" fmla="*/ 10 w 138"/>
                  <a:gd name="T15" fmla="*/ 124 h 138"/>
                  <a:gd name="T16" fmla="*/ 0 w 138"/>
                  <a:gd name="T17" fmla="*/ 110 h 138"/>
                  <a:gd name="T18" fmla="*/ 9 w 138"/>
                  <a:gd name="T19" fmla="*/ 10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8" h="138">
                    <a:moveTo>
                      <a:pt x="9" y="103"/>
                    </a:move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6"/>
                      <a:pt x="20" y="35"/>
                      <a:pt x="62" y="0"/>
                    </a:cubicBezTo>
                    <a:cubicBezTo>
                      <a:pt x="138" y="94"/>
                      <a:pt x="138" y="94"/>
                      <a:pt x="138" y="94"/>
                    </a:cubicBezTo>
                    <a:cubicBezTo>
                      <a:pt x="138" y="94"/>
                      <a:pt x="97" y="125"/>
                      <a:pt x="64" y="109"/>
                    </a:cubicBezTo>
                    <a:cubicBezTo>
                      <a:pt x="33" y="133"/>
                      <a:pt x="33" y="133"/>
                      <a:pt x="33" y="133"/>
                    </a:cubicBezTo>
                    <a:cubicBezTo>
                      <a:pt x="20" y="138"/>
                      <a:pt x="20" y="138"/>
                      <a:pt x="20" y="138"/>
                    </a:cubicBezTo>
                    <a:cubicBezTo>
                      <a:pt x="10" y="124"/>
                      <a:pt x="10" y="124"/>
                      <a:pt x="10" y="124"/>
                    </a:cubicBezTo>
                    <a:cubicBezTo>
                      <a:pt x="0" y="110"/>
                      <a:pt x="0" y="110"/>
                      <a:pt x="0" y="110"/>
                    </a:cubicBezTo>
                    <a:lnTo>
                      <a:pt x="9" y="103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Freeform 752"/>
              <p:cNvSpPr>
                <a:spLocks/>
              </p:cNvSpPr>
              <p:nvPr/>
            </p:nvSpPr>
            <p:spPr bwMode="auto">
              <a:xfrm>
                <a:off x="3755232" y="3533775"/>
                <a:ext cx="1349375" cy="527050"/>
              </a:xfrm>
              <a:custGeom>
                <a:avLst/>
                <a:gdLst>
                  <a:gd name="T0" fmla="*/ 787 w 787"/>
                  <a:gd name="T1" fmla="*/ 44 h 307"/>
                  <a:gd name="T2" fmla="*/ 3 w 787"/>
                  <a:gd name="T3" fmla="*/ 301 h 307"/>
                  <a:gd name="T4" fmla="*/ 0 w 787"/>
                  <a:gd name="T5" fmla="*/ 237 h 307"/>
                  <a:gd name="T6" fmla="*/ 741 w 787"/>
                  <a:gd name="T7" fmla="*/ 0 h 307"/>
                  <a:gd name="T8" fmla="*/ 787 w 787"/>
                  <a:gd name="T9" fmla="*/ 44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7" h="307">
                    <a:moveTo>
                      <a:pt x="787" y="44"/>
                    </a:moveTo>
                    <a:cubicBezTo>
                      <a:pt x="787" y="44"/>
                      <a:pt x="452" y="307"/>
                      <a:pt x="3" y="301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37"/>
                      <a:pt x="356" y="281"/>
                      <a:pt x="741" y="0"/>
                    </a:cubicBezTo>
                    <a:lnTo>
                      <a:pt x="787" y="44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Freeform 753">
                <a:hlinkClick r:id="rId4"/>
              </p:cNvPr>
              <p:cNvSpPr>
                <a:spLocks noEditPoints="1"/>
              </p:cNvSpPr>
              <p:nvPr/>
            </p:nvSpPr>
            <p:spPr bwMode="auto">
              <a:xfrm>
                <a:off x="3613944" y="2819400"/>
                <a:ext cx="1141413" cy="1160463"/>
              </a:xfrm>
              <a:custGeom>
                <a:avLst/>
                <a:gdLst>
                  <a:gd name="T0" fmla="*/ 614 w 665"/>
                  <a:gd name="T1" fmla="*/ 417 h 676"/>
                  <a:gd name="T2" fmla="*/ 635 w 665"/>
                  <a:gd name="T3" fmla="*/ 388 h 676"/>
                  <a:gd name="T4" fmla="*/ 635 w 665"/>
                  <a:gd name="T5" fmla="*/ 388 h 676"/>
                  <a:gd name="T6" fmla="*/ 537 w 665"/>
                  <a:gd name="T7" fmla="*/ 135 h 676"/>
                  <a:gd name="T8" fmla="*/ 288 w 665"/>
                  <a:gd name="T9" fmla="*/ 27 h 676"/>
                  <a:gd name="T10" fmla="*/ 288 w 665"/>
                  <a:gd name="T11" fmla="*/ 27 h 676"/>
                  <a:gd name="T12" fmla="*/ 263 w 665"/>
                  <a:gd name="T13" fmla="*/ 43 h 676"/>
                  <a:gd name="T14" fmla="*/ 1 w 665"/>
                  <a:gd name="T15" fmla="*/ 486 h 676"/>
                  <a:gd name="T16" fmla="*/ 1 w 665"/>
                  <a:gd name="T17" fmla="*/ 486 h 676"/>
                  <a:gd name="T18" fmla="*/ 1 w 665"/>
                  <a:gd name="T19" fmla="*/ 486 h 676"/>
                  <a:gd name="T20" fmla="*/ 1 w 665"/>
                  <a:gd name="T21" fmla="*/ 543 h 676"/>
                  <a:gd name="T22" fmla="*/ 19 w 665"/>
                  <a:gd name="T23" fmla="*/ 623 h 676"/>
                  <a:gd name="T24" fmla="*/ 25 w 665"/>
                  <a:gd name="T25" fmla="*/ 632 h 676"/>
                  <a:gd name="T26" fmla="*/ 25 w 665"/>
                  <a:gd name="T27" fmla="*/ 632 h 676"/>
                  <a:gd name="T28" fmla="*/ 25 w 665"/>
                  <a:gd name="T29" fmla="*/ 632 h 676"/>
                  <a:gd name="T30" fmla="*/ 25 w 665"/>
                  <a:gd name="T31" fmla="*/ 632 h 676"/>
                  <a:gd name="T32" fmla="*/ 28 w 665"/>
                  <a:gd name="T33" fmla="*/ 635 h 676"/>
                  <a:gd name="T34" fmla="*/ 27 w 665"/>
                  <a:gd name="T35" fmla="*/ 634 h 676"/>
                  <a:gd name="T36" fmla="*/ 28 w 665"/>
                  <a:gd name="T37" fmla="*/ 635 h 676"/>
                  <a:gd name="T38" fmla="*/ 53 w 665"/>
                  <a:gd name="T39" fmla="*/ 656 h 676"/>
                  <a:gd name="T40" fmla="*/ 56 w 665"/>
                  <a:gd name="T41" fmla="*/ 657 h 676"/>
                  <a:gd name="T42" fmla="*/ 151 w 665"/>
                  <a:gd name="T43" fmla="*/ 671 h 676"/>
                  <a:gd name="T44" fmla="*/ 151 w 665"/>
                  <a:gd name="T45" fmla="*/ 671 h 676"/>
                  <a:gd name="T46" fmla="*/ 151 w 665"/>
                  <a:gd name="T47" fmla="*/ 671 h 676"/>
                  <a:gd name="T48" fmla="*/ 151 w 665"/>
                  <a:gd name="T49" fmla="*/ 671 h 676"/>
                  <a:gd name="T50" fmla="*/ 151 w 665"/>
                  <a:gd name="T51" fmla="*/ 671 h 676"/>
                  <a:gd name="T52" fmla="*/ 614 w 665"/>
                  <a:gd name="T53" fmla="*/ 417 h 676"/>
                  <a:gd name="T54" fmla="*/ 26 w 665"/>
                  <a:gd name="T55" fmla="*/ 633 h 676"/>
                  <a:gd name="T56" fmla="*/ 26 w 665"/>
                  <a:gd name="T57" fmla="*/ 633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5" h="676">
                    <a:moveTo>
                      <a:pt x="614" y="417"/>
                    </a:moveTo>
                    <a:cubicBezTo>
                      <a:pt x="628" y="404"/>
                      <a:pt x="635" y="388"/>
                      <a:pt x="635" y="388"/>
                    </a:cubicBezTo>
                    <a:cubicBezTo>
                      <a:pt x="635" y="388"/>
                      <a:pt x="635" y="388"/>
                      <a:pt x="635" y="388"/>
                    </a:cubicBezTo>
                    <a:cubicBezTo>
                      <a:pt x="665" y="333"/>
                      <a:pt x="625" y="226"/>
                      <a:pt x="537" y="135"/>
                    </a:cubicBezTo>
                    <a:cubicBezTo>
                      <a:pt x="450" y="45"/>
                      <a:pt x="345" y="0"/>
                      <a:pt x="288" y="27"/>
                    </a:cubicBezTo>
                    <a:cubicBezTo>
                      <a:pt x="288" y="27"/>
                      <a:pt x="288" y="27"/>
                      <a:pt x="288" y="27"/>
                    </a:cubicBezTo>
                    <a:cubicBezTo>
                      <a:pt x="277" y="31"/>
                      <a:pt x="263" y="43"/>
                      <a:pt x="263" y="43"/>
                    </a:cubicBezTo>
                    <a:cubicBezTo>
                      <a:pt x="263" y="43"/>
                      <a:pt x="21" y="260"/>
                      <a:pt x="1" y="486"/>
                    </a:cubicBezTo>
                    <a:cubicBezTo>
                      <a:pt x="1" y="486"/>
                      <a:pt x="1" y="486"/>
                      <a:pt x="1" y="486"/>
                    </a:cubicBezTo>
                    <a:cubicBezTo>
                      <a:pt x="1" y="486"/>
                      <a:pt x="1" y="486"/>
                      <a:pt x="1" y="486"/>
                    </a:cubicBezTo>
                    <a:cubicBezTo>
                      <a:pt x="0" y="505"/>
                      <a:pt x="0" y="524"/>
                      <a:pt x="1" y="543"/>
                    </a:cubicBezTo>
                    <a:cubicBezTo>
                      <a:pt x="3" y="571"/>
                      <a:pt x="7" y="603"/>
                      <a:pt x="19" y="623"/>
                    </a:cubicBezTo>
                    <a:cubicBezTo>
                      <a:pt x="21" y="626"/>
                      <a:pt x="22" y="629"/>
                      <a:pt x="25" y="632"/>
                    </a:cubicBezTo>
                    <a:cubicBezTo>
                      <a:pt x="25" y="632"/>
                      <a:pt x="25" y="632"/>
                      <a:pt x="25" y="632"/>
                    </a:cubicBezTo>
                    <a:cubicBezTo>
                      <a:pt x="25" y="632"/>
                      <a:pt x="25" y="632"/>
                      <a:pt x="25" y="632"/>
                    </a:cubicBezTo>
                    <a:cubicBezTo>
                      <a:pt x="25" y="632"/>
                      <a:pt x="25" y="632"/>
                      <a:pt x="25" y="632"/>
                    </a:cubicBezTo>
                    <a:cubicBezTo>
                      <a:pt x="25" y="632"/>
                      <a:pt x="26" y="633"/>
                      <a:pt x="28" y="635"/>
                    </a:cubicBezTo>
                    <a:cubicBezTo>
                      <a:pt x="27" y="634"/>
                      <a:pt x="27" y="634"/>
                      <a:pt x="27" y="634"/>
                    </a:cubicBezTo>
                    <a:cubicBezTo>
                      <a:pt x="28" y="635"/>
                      <a:pt x="28" y="635"/>
                      <a:pt x="28" y="635"/>
                    </a:cubicBezTo>
                    <a:cubicBezTo>
                      <a:pt x="33" y="641"/>
                      <a:pt x="45" y="653"/>
                      <a:pt x="53" y="656"/>
                    </a:cubicBezTo>
                    <a:cubicBezTo>
                      <a:pt x="54" y="656"/>
                      <a:pt x="55" y="656"/>
                      <a:pt x="56" y="657"/>
                    </a:cubicBezTo>
                    <a:cubicBezTo>
                      <a:pt x="68" y="661"/>
                      <a:pt x="108" y="676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151" y="671"/>
                      <a:pt x="151" y="671"/>
                      <a:pt x="151" y="671"/>
                    </a:cubicBezTo>
                    <a:cubicBezTo>
                      <a:pt x="236" y="670"/>
                      <a:pt x="394" y="630"/>
                      <a:pt x="614" y="417"/>
                    </a:cubicBezTo>
                    <a:close/>
                    <a:moveTo>
                      <a:pt x="26" y="633"/>
                    </a:moveTo>
                    <a:cubicBezTo>
                      <a:pt x="26" y="633"/>
                      <a:pt x="26" y="633"/>
                      <a:pt x="26" y="633"/>
                    </a:cubicBez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Freeform 754"/>
              <p:cNvSpPr>
                <a:spLocks/>
              </p:cNvSpPr>
              <p:nvPr/>
            </p:nvSpPr>
            <p:spPr bwMode="auto">
              <a:xfrm>
                <a:off x="4075907" y="3595688"/>
                <a:ext cx="146050" cy="112713"/>
              </a:xfrm>
              <a:custGeom>
                <a:avLst/>
                <a:gdLst>
                  <a:gd name="T0" fmla="*/ 85 w 85"/>
                  <a:gd name="T1" fmla="*/ 4 h 66"/>
                  <a:gd name="T2" fmla="*/ 33 w 85"/>
                  <a:gd name="T3" fmla="*/ 49 h 66"/>
                  <a:gd name="T4" fmla="*/ 2 w 85"/>
                  <a:gd name="T5" fmla="*/ 0 h 66"/>
                  <a:gd name="T6" fmla="*/ 44 w 85"/>
                  <a:gd name="T7" fmla="*/ 42 h 66"/>
                  <a:gd name="T8" fmla="*/ 85 w 85"/>
                  <a:gd name="T9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6">
                    <a:moveTo>
                      <a:pt x="85" y="4"/>
                    </a:moveTo>
                    <a:cubicBezTo>
                      <a:pt x="85" y="4"/>
                      <a:pt x="76" y="66"/>
                      <a:pt x="33" y="49"/>
                    </a:cubicBezTo>
                    <a:cubicBezTo>
                      <a:pt x="33" y="49"/>
                      <a:pt x="0" y="35"/>
                      <a:pt x="2" y="0"/>
                    </a:cubicBezTo>
                    <a:cubicBezTo>
                      <a:pt x="2" y="0"/>
                      <a:pt x="18" y="45"/>
                      <a:pt x="44" y="42"/>
                    </a:cubicBezTo>
                    <a:cubicBezTo>
                      <a:pt x="44" y="42"/>
                      <a:pt x="71" y="45"/>
                      <a:pt x="85" y="4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Freeform 755"/>
              <p:cNvSpPr>
                <a:spLocks/>
              </p:cNvSpPr>
              <p:nvPr/>
            </p:nvSpPr>
            <p:spPr bwMode="auto">
              <a:xfrm>
                <a:off x="3706020" y="3573463"/>
                <a:ext cx="425450" cy="433388"/>
              </a:xfrm>
              <a:custGeom>
                <a:avLst/>
                <a:gdLst>
                  <a:gd name="T0" fmla="*/ 66 w 248"/>
                  <a:gd name="T1" fmla="*/ 0 h 253"/>
                  <a:gd name="T2" fmla="*/ 248 w 248"/>
                  <a:gd name="T3" fmla="*/ 182 h 253"/>
                  <a:gd name="T4" fmla="*/ 66 w 248"/>
                  <a:gd name="T5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8" h="253">
                    <a:moveTo>
                      <a:pt x="66" y="0"/>
                    </a:moveTo>
                    <a:cubicBezTo>
                      <a:pt x="248" y="182"/>
                      <a:pt x="248" y="182"/>
                      <a:pt x="248" y="182"/>
                    </a:cubicBezTo>
                    <a:cubicBezTo>
                      <a:pt x="248" y="182"/>
                      <a:pt x="0" y="253"/>
                      <a:pt x="66" y="0"/>
                    </a:cubicBezTo>
                    <a:close/>
                  </a:path>
                </a:pathLst>
              </a:custGeom>
              <a:solidFill>
                <a:srgbClr val="9A1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Freeform 757"/>
              <p:cNvSpPr>
                <a:spLocks/>
              </p:cNvSpPr>
              <p:nvPr/>
            </p:nvSpPr>
            <p:spPr bwMode="auto">
              <a:xfrm>
                <a:off x="4087019" y="3319463"/>
                <a:ext cx="131763" cy="134938"/>
              </a:xfrm>
              <a:custGeom>
                <a:avLst/>
                <a:gdLst>
                  <a:gd name="T0" fmla="*/ 64 w 77"/>
                  <a:gd name="T1" fmla="*/ 66 h 79"/>
                  <a:gd name="T2" fmla="*/ 15 w 77"/>
                  <a:gd name="T3" fmla="*/ 62 h 79"/>
                  <a:gd name="T4" fmla="*/ 13 w 77"/>
                  <a:gd name="T5" fmla="*/ 13 h 79"/>
                  <a:gd name="T6" fmla="*/ 62 w 77"/>
                  <a:gd name="T7" fmla="*/ 16 h 79"/>
                  <a:gd name="T8" fmla="*/ 64 w 77"/>
                  <a:gd name="T9" fmla="*/ 6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9">
                    <a:moveTo>
                      <a:pt x="64" y="66"/>
                    </a:moveTo>
                    <a:cubicBezTo>
                      <a:pt x="51" y="79"/>
                      <a:pt x="29" y="77"/>
                      <a:pt x="15" y="62"/>
                    </a:cubicBezTo>
                    <a:cubicBezTo>
                      <a:pt x="1" y="48"/>
                      <a:pt x="0" y="25"/>
                      <a:pt x="13" y="13"/>
                    </a:cubicBezTo>
                    <a:cubicBezTo>
                      <a:pt x="26" y="0"/>
                      <a:pt x="48" y="2"/>
                      <a:pt x="62" y="16"/>
                    </a:cubicBezTo>
                    <a:cubicBezTo>
                      <a:pt x="77" y="31"/>
                      <a:pt x="77" y="53"/>
                      <a:pt x="64" y="6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Freeform 758"/>
              <p:cNvSpPr>
                <a:spLocks/>
              </p:cNvSpPr>
              <p:nvPr/>
            </p:nvSpPr>
            <p:spPr bwMode="auto">
              <a:xfrm>
                <a:off x="4091782" y="3325813"/>
                <a:ext cx="122238" cy="122238"/>
              </a:xfrm>
              <a:custGeom>
                <a:avLst/>
                <a:gdLst>
                  <a:gd name="T0" fmla="*/ 58 w 71"/>
                  <a:gd name="T1" fmla="*/ 58 h 71"/>
                  <a:gd name="T2" fmla="*/ 12 w 71"/>
                  <a:gd name="T3" fmla="*/ 58 h 71"/>
                  <a:gd name="T4" fmla="*/ 13 w 71"/>
                  <a:gd name="T5" fmla="*/ 12 h 71"/>
                  <a:gd name="T6" fmla="*/ 59 w 71"/>
                  <a:gd name="T7" fmla="*/ 13 h 71"/>
                  <a:gd name="T8" fmla="*/ 58 w 71"/>
                  <a:gd name="T9" fmla="*/ 5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1">
                    <a:moveTo>
                      <a:pt x="58" y="58"/>
                    </a:moveTo>
                    <a:cubicBezTo>
                      <a:pt x="45" y="71"/>
                      <a:pt x="24" y="70"/>
                      <a:pt x="12" y="58"/>
                    </a:cubicBezTo>
                    <a:cubicBezTo>
                      <a:pt x="0" y="45"/>
                      <a:pt x="0" y="24"/>
                      <a:pt x="13" y="12"/>
                    </a:cubicBezTo>
                    <a:cubicBezTo>
                      <a:pt x="26" y="0"/>
                      <a:pt x="46" y="0"/>
                      <a:pt x="59" y="13"/>
                    </a:cubicBezTo>
                    <a:cubicBezTo>
                      <a:pt x="71" y="26"/>
                      <a:pt x="71" y="46"/>
                      <a:pt x="58" y="58"/>
                    </a:cubicBez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Freeform 759"/>
              <p:cNvSpPr>
                <a:spLocks/>
              </p:cNvSpPr>
              <p:nvPr/>
            </p:nvSpPr>
            <p:spPr bwMode="auto">
              <a:xfrm>
                <a:off x="4125120" y="3357563"/>
                <a:ext cx="73025" cy="74613"/>
              </a:xfrm>
              <a:custGeom>
                <a:avLst/>
                <a:gdLst>
                  <a:gd name="T0" fmla="*/ 35 w 43"/>
                  <a:gd name="T1" fmla="*/ 35 h 43"/>
                  <a:gd name="T2" fmla="*/ 8 w 43"/>
                  <a:gd name="T3" fmla="*/ 35 h 43"/>
                  <a:gd name="T4" fmla="*/ 8 w 43"/>
                  <a:gd name="T5" fmla="*/ 8 h 43"/>
                  <a:gd name="T6" fmla="*/ 35 w 43"/>
                  <a:gd name="T7" fmla="*/ 8 h 43"/>
                  <a:gd name="T8" fmla="*/ 35 w 43"/>
                  <a:gd name="T9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5" y="35"/>
                    </a:moveTo>
                    <a:cubicBezTo>
                      <a:pt x="27" y="43"/>
                      <a:pt x="15" y="43"/>
                      <a:pt x="8" y="35"/>
                    </a:cubicBezTo>
                    <a:cubicBezTo>
                      <a:pt x="0" y="27"/>
                      <a:pt x="0" y="15"/>
                      <a:pt x="8" y="8"/>
                    </a:cubicBezTo>
                    <a:cubicBezTo>
                      <a:pt x="16" y="0"/>
                      <a:pt x="28" y="0"/>
                      <a:pt x="35" y="8"/>
                    </a:cubicBezTo>
                    <a:cubicBezTo>
                      <a:pt x="43" y="16"/>
                      <a:pt x="43" y="28"/>
                      <a:pt x="35" y="3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Freeform 760"/>
              <p:cNvSpPr>
                <a:spLocks/>
              </p:cNvSpPr>
              <p:nvPr/>
            </p:nvSpPr>
            <p:spPr bwMode="auto">
              <a:xfrm>
                <a:off x="4169570" y="3365500"/>
                <a:ext cx="25400" cy="23813"/>
              </a:xfrm>
              <a:custGeom>
                <a:avLst/>
                <a:gdLst>
                  <a:gd name="T0" fmla="*/ 11 w 16"/>
                  <a:gd name="T1" fmla="*/ 0 h 15"/>
                  <a:gd name="T2" fmla="*/ 0 w 16"/>
                  <a:gd name="T3" fmla="*/ 15 h 15"/>
                  <a:gd name="T4" fmla="*/ 16 w 16"/>
                  <a:gd name="T5" fmla="*/ 6 h 15"/>
                  <a:gd name="T6" fmla="*/ 11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1" y="0"/>
                    </a:moveTo>
                    <a:lnTo>
                      <a:pt x="0" y="15"/>
                    </a:lnTo>
                    <a:lnTo>
                      <a:pt x="16" y="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Freeform 761"/>
              <p:cNvSpPr>
                <a:spLocks/>
              </p:cNvSpPr>
              <p:nvPr/>
            </p:nvSpPr>
            <p:spPr bwMode="auto">
              <a:xfrm>
                <a:off x="4299744" y="3532188"/>
                <a:ext cx="134938" cy="134938"/>
              </a:xfrm>
              <a:custGeom>
                <a:avLst/>
                <a:gdLst>
                  <a:gd name="T0" fmla="*/ 64 w 78"/>
                  <a:gd name="T1" fmla="*/ 66 h 79"/>
                  <a:gd name="T2" fmla="*/ 15 w 78"/>
                  <a:gd name="T3" fmla="*/ 62 h 79"/>
                  <a:gd name="T4" fmla="*/ 13 w 78"/>
                  <a:gd name="T5" fmla="*/ 12 h 79"/>
                  <a:gd name="T6" fmla="*/ 63 w 78"/>
                  <a:gd name="T7" fmla="*/ 16 h 79"/>
                  <a:gd name="T8" fmla="*/ 64 w 78"/>
                  <a:gd name="T9" fmla="*/ 6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9">
                    <a:moveTo>
                      <a:pt x="64" y="66"/>
                    </a:moveTo>
                    <a:cubicBezTo>
                      <a:pt x="51" y="79"/>
                      <a:pt x="29" y="77"/>
                      <a:pt x="15" y="62"/>
                    </a:cubicBezTo>
                    <a:cubicBezTo>
                      <a:pt x="1" y="47"/>
                      <a:pt x="0" y="25"/>
                      <a:pt x="13" y="12"/>
                    </a:cubicBezTo>
                    <a:cubicBezTo>
                      <a:pt x="26" y="0"/>
                      <a:pt x="48" y="1"/>
                      <a:pt x="63" y="16"/>
                    </a:cubicBezTo>
                    <a:cubicBezTo>
                      <a:pt x="77" y="31"/>
                      <a:pt x="78" y="53"/>
                      <a:pt x="64" y="6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Freeform 762"/>
              <p:cNvSpPr>
                <a:spLocks/>
              </p:cNvSpPr>
              <p:nvPr/>
            </p:nvSpPr>
            <p:spPr bwMode="auto">
              <a:xfrm>
                <a:off x="4304507" y="3535363"/>
                <a:ext cx="122238" cy="123825"/>
              </a:xfrm>
              <a:custGeom>
                <a:avLst/>
                <a:gdLst>
                  <a:gd name="T0" fmla="*/ 58 w 71"/>
                  <a:gd name="T1" fmla="*/ 59 h 72"/>
                  <a:gd name="T2" fmla="*/ 12 w 71"/>
                  <a:gd name="T3" fmla="*/ 58 h 72"/>
                  <a:gd name="T4" fmla="*/ 13 w 71"/>
                  <a:gd name="T5" fmla="*/ 13 h 72"/>
                  <a:gd name="T6" fmla="*/ 59 w 71"/>
                  <a:gd name="T7" fmla="*/ 14 h 72"/>
                  <a:gd name="T8" fmla="*/ 58 w 71"/>
                  <a:gd name="T9" fmla="*/ 5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58" y="59"/>
                    </a:moveTo>
                    <a:cubicBezTo>
                      <a:pt x="45" y="72"/>
                      <a:pt x="25" y="71"/>
                      <a:pt x="12" y="58"/>
                    </a:cubicBezTo>
                    <a:cubicBezTo>
                      <a:pt x="0" y="46"/>
                      <a:pt x="0" y="25"/>
                      <a:pt x="13" y="13"/>
                    </a:cubicBezTo>
                    <a:cubicBezTo>
                      <a:pt x="26" y="0"/>
                      <a:pt x="47" y="1"/>
                      <a:pt x="59" y="14"/>
                    </a:cubicBezTo>
                    <a:cubicBezTo>
                      <a:pt x="71" y="26"/>
                      <a:pt x="71" y="47"/>
                      <a:pt x="58" y="59"/>
                    </a:cubicBez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Freeform 763"/>
              <p:cNvSpPr>
                <a:spLocks/>
              </p:cNvSpPr>
              <p:nvPr/>
            </p:nvSpPr>
            <p:spPr bwMode="auto">
              <a:xfrm>
                <a:off x="4337845" y="3568700"/>
                <a:ext cx="73025" cy="74613"/>
              </a:xfrm>
              <a:custGeom>
                <a:avLst/>
                <a:gdLst>
                  <a:gd name="T0" fmla="*/ 35 w 43"/>
                  <a:gd name="T1" fmla="*/ 35 h 43"/>
                  <a:gd name="T2" fmla="*/ 8 w 43"/>
                  <a:gd name="T3" fmla="*/ 35 h 43"/>
                  <a:gd name="T4" fmla="*/ 8 w 43"/>
                  <a:gd name="T5" fmla="*/ 7 h 43"/>
                  <a:gd name="T6" fmla="*/ 36 w 43"/>
                  <a:gd name="T7" fmla="*/ 8 h 43"/>
                  <a:gd name="T8" fmla="*/ 35 w 43"/>
                  <a:gd name="T9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5" y="35"/>
                    </a:moveTo>
                    <a:cubicBezTo>
                      <a:pt x="28" y="43"/>
                      <a:pt x="15" y="42"/>
                      <a:pt x="8" y="35"/>
                    </a:cubicBezTo>
                    <a:cubicBezTo>
                      <a:pt x="0" y="27"/>
                      <a:pt x="1" y="15"/>
                      <a:pt x="8" y="7"/>
                    </a:cubicBezTo>
                    <a:cubicBezTo>
                      <a:pt x="16" y="0"/>
                      <a:pt x="28" y="0"/>
                      <a:pt x="36" y="8"/>
                    </a:cubicBezTo>
                    <a:cubicBezTo>
                      <a:pt x="43" y="16"/>
                      <a:pt x="43" y="28"/>
                      <a:pt x="35" y="3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Freeform 764"/>
              <p:cNvSpPr>
                <a:spLocks/>
              </p:cNvSpPr>
              <p:nvPr/>
            </p:nvSpPr>
            <p:spPr bwMode="auto">
              <a:xfrm>
                <a:off x="4383882" y="3576638"/>
                <a:ext cx="23813" cy="23813"/>
              </a:xfrm>
              <a:custGeom>
                <a:avLst/>
                <a:gdLst>
                  <a:gd name="T0" fmla="*/ 10 w 15"/>
                  <a:gd name="T1" fmla="*/ 0 h 15"/>
                  <a:gd name="T2" fmla="*/ 0 w 15"/>
                  <a:gd name="T3" fmla="*/ 15 h 15"/>
                  <a:gd name="T4" fmla="*/ 15 w 15"/>
                  <a:gd name="T5" fmla="*/ 6 h 15"/>
                  <a:gd name="T6" fmla="*/ 10 w 15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0" y="0"/>
                    </a:moveTo>
                    <a:lnTo>
                      <a:pt x="0" y="15"/>
                    </a:lnTo>
                    <a:lnTo>
                      <a:pt x="1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1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Freeform 766"/>
              <p:cNvSpPr>
                <a:spLocks/>
              </p:cNvSpPr>
              <p:nvPr/>
            </p:nvSpPr>
            <p:spPr bwMode="auto">
              <a:xfrm>
                <a:off x="3745707" y="2530475"/>
                <a:ext cx="1173163" cy="1165225"/>
              </a:xfrm>
              <a:custGeom>
                <a:avLst/>
                <a:gdLst>
                  <a:gd name="T0" fmla="*/ 576 w 684"/>
                  <a:gd name="T1" fmla="*/ 406 h 679"/>
                  <a:gd name="T2" fmla="*/ 612 w 684"/>
                  <a:gd name="T3" fmla="*/ 415 h 679"/>
                  <a:gd name="T4" fmla="*/ 581 w 684"/>
                  <a:gd name="T5" fmla="*/ 394 h 679"/>
                  <a:gd name="T6" fmla="*/ 635 w 684"/>
                  <a:gd name="T7" fmla="*/ 383 h 679"/>
                  <a:gd name="T8" fmla="*/ 572 w 684"/>
                  <a:gd name="T9" fmla="*/ 374 h 679"/>
                  <a:gd name="T10" fmla="*/ 463 w 684"/>
                  <a:gd name="T11" fmla="*/ 191 h 679"/>
                  <a:gd name="T12" fmla="*/ 72 w 684"/>
                  <a:gd name="T13" fmla="*/ 261 h 679"/>
                  <a:gd name="T14" fmla="*/ 72 w 684"/>
                  <a:gd name="T15" fmla="*/ 261 h 679"/>
                  <a:gd name="T16" fmla="*/ 67 w 684"/>
                  <a:gd name="T17" fmla="*/ 271 h 679"/>
                  <a:gd name="T18" fmla="*/ 67 w 684"/>
                  <a:gd name="T19" fmla="*/ 271 h 679"/>
                  <a:gd name="T20" fmla="*/ 41 w 684"/>
                  <a:gd name="T21" fmla="*/ 325 h 679"/>
                  <a:gd name="T22" fmla="*/ 77 w 684"/>
                  <a:gd name="T23" fmla="*/ 327 h 679"/>
                  <a:gd name="T24" fmla="*/ 2 w 684"/>
                  <a:gd name="T25" fmla="*/ 436 h 679"/>
                  <a:gd name="T26" fmla="*/ 3 w 684"/>
                  <a:gd name="T27" fmla="*/ 437 h 679"/>
                  <a:gd name="T28" fmla="*/ 0 w 684"/>
                  <a:gd name="T29" fmla="*/ 441 h 679"/>
                  <a:gd name="T30" fmla="*/ 13 w 684"/>
                  <a:gd name="T31" fmla="*/ 452 h 679"/>
                  <a:gd name="T32" fmla="*/ 155 w 684"/>
                  <a:gd name="T33" fmla="*/ 299 h 679"/>
                  <a:gd name="T34" fmla="*/ 194 w 684"/>
                  <a:gd name="T35" fmla="*/ 279 h 679"/>
                  <a:gd name="T36" fmla="*/ 476 w 684"/>
                  <a:gd name="T37" fmla="*/ 470 h 679"/>
                  <a:gd name="T38" fmla="*/ 478 w 684"/>
                  <a:gd name="T39" fmla="*/ 679 h 679"/>
                  <a:gd name="T40" fmla="*/ 576 w 684"/>
                  <a:gd name="T41" fmla="*/ 406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4" h="679">
                    <a:moveTo>
                      <a:pt x="576" y="406"/>
                    </a:moveTo>
                    <a:cubicBezTo>
                      <a:pt x="588" y="406"/>
                      <a:pt x="602" y="408"/>
                      <a:pt x="612" y="415"/>
                    </a:cubicBezTo>
                    <a:cubicBezTo>
                      <a:pt x="612" y="415"/>
                      <a:pt x="598" y="402"/>
                      <a:pt x="581" y="394"/>
                    </a:cubicBezTo>
                    <a:cubicBezTo>
                      <a:pt x="596" y="386"/>
                      <a:pt x="616" y="380"/>
                      <a:pt x="635" y="383"/>
                    </a:cubicBezTo>
                    <a:cubicBezTo>
                      <a:pt x="635" y="383"/>
                      <a:pt x="603" y="374"/>
                      <a:pt x="572" y="374"/>
                    </a:cubicBezTo>
                    <a:cubicBezTo>
                      <a:pt x="580" y="281"/>
                      <a:pt x="463" y="191"/>
                      <a:pt x="463" y="191"/>
                    </a:cubicBezTo>
                    <a:cubicBezTo>
                      <a:pt x="227" y="0"/>
                      <a:pt x="98" y="211"/>
                      <a:pt x="72" y="261"/>
                    </a:cubicBezTo>
                    <a:cubicBezTo>
                      <a:pt x="72" y="261"/>
                      <a:pt x="72" y="261"/>
                      <a:pt x="72" y="261"/>
                    </a:cubicBezTo>
                    <a:cubicBezTo>
                      <a:pt x="68" y="267"/>
                      <a:pt x="67" y="271"/>
                      <a:pt x="67" y="271"/>
                    </a:cubicBezTo>
                    <a:cubicBezTo>
                      <a:pt x="67" y="271"/>
                      <a:pt x="67" y="271"/>
                      <a:pt x="67" y="271"/>
                    </a:cubicBezTo>
                    <a:cubicBezTo>
                      <a:pt x="41" y="325"/>
                      <a:pt x="41" y="325"/>
                      <a:pt x="41" y="325"/>
                    </a:cubicBezTo>
                    <a:cubicBezTo>
                      <a:pt x="77" y="327"/>
                      <a:pt x="77" y="327"/>
                      <a:pt x="77" y="327"/>
                    </a:cubicBezTo>
                    <a:cubicBezTo>
                      <a:pt x="38" y="371"/>
                      <a:pt x="2" y="436"/>
                      <a:pt x="2" y="436"/>
                    </a:cubicBezTo>
                    <a:cubicBezTo>
                      <a:pt x="3" y="437"/>
                      <a:pt x="3" y="437"/>
                      <a:pt x="3" y="437"/>
                    </a:cubicBezTo>
                    <a:cubicBezTo>
                      <a:pt x="0" y="441"/>
                      <a:pt x="0" y="441"/>
                      <a:pt x="0" y="441"/>
                    </a:cubicBezTo>
                    <a:cubicBezTo>
                      <a:pt x="13" y="452"/>
                      <a:pt x="13" y="452"/>
                      <a:pt x="13" y="452"/>
                    </a:cubicBezTo>
                    <a:cubicBezTo>
                      <a:pt x="64" y="368"/>
                      <a:pt x="119" y="322"/>
                      <a:pt x="155" y="299"/>
                    </a:cubicBezTo>
                    <a:cubicBezTo>
                      <a:pt x="178" y="286"/>
                      <a:pt x="194" y="279"/>
                      <a:pt x="194" y="279"/>
                    </a:cubicBezTo>
                    <a:cubicBezTo>
                      <a:pt x="282" y="369"/>
                      <a:pt x="476" y="470"/>
                      <a:pt x="476" y="470"/>
                    </a:cubicBezTo>
                    <a:cubicBezTo>
                      <a:pt x="575" y="552"/>
                      <a:pt x="478" y="679"/>
                      <a:pt x="478" y="679"/>
                    </a:cubicBezTo>
                    <a:cubicBezTo>
                      <a:pt x="684" y="550"/>
                      <a:pt x="605" y="438"/>
                      <a:pt x="576" y="406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Freeform 771"/>
              <p:cNvSpPr>
                <a:spLocks/>
              </p:cNvSpPr>
              <p:nvPr/>
            </p:nvSpPr>
            <p:spPr bwMode="auto">
              <a:xfrm>
                <a:off x="5104607" y="3327400"/>
                <a:ext cx="212725" cy="228600"/>
              </a:xfrm>
              <a:custGeom>
                <a:avLst/>
                <a:gdLst>
                  <a:gd name="T0" fmla="*/ 76 w 124"/>
                  <a:gd name="T1" fmla="*/ 133 h 133"/>
                  <a:gd name="T2" fmla="*/ 124 w 124"/>
                  <a:gd name="T3" fmla="*/ 90 h 133"/>
                  <a:gd name="T4" fmla="*/ 76 w 124"/>
                  <a:gd name="T5" fmla="*/ 28 h 133"/>
                  <a:gd name="T6" fmla="*/ 42 w 124"/>
                  <a:gd name="T7" fmla="*/ 49 h 133"/>
                  <a:gd name="T8" fmla="*/ 55 w 124"/>
                  <a:gd name="T9" fmla="*/ 22 h 133"/>
                  <a:gd name="T10" fmla="*/ 33 w 124"/>
                  <a:gd name="T11" fmla="*/ 8 h 133"/>
                  <a:gd name="T12" fmla="*/ 0 w 124"/>
                  <a:gd name="T13" fmla="*/ 39 h 133"/>
                  <a:gd name="T14" fmla="*/ 76 w 124"/>
                  <a:gd name="T15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33">
                    <a:moveTo>
                      <a:pt x="76" y="133"/>
                    </a:moveTo>
                    <a:cubicBezTo>
                      <a:pt x="124" y="90"/>
                      <a:pt x="124" y="90"/>
                      <a:pt x="124" y="90"/>
                    </a:cubicBezTo>
                    <a:cubicBezTo>
                      <a:pt x="124" y="90"/>
                      <a:pt x="119" y="36"/>
                      <a:pt x="76" y="28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5" y="22"/>
                      <a:pt x="51" y="0"/>
                      <a:pt x="33" y="8"/>
                    </a:cubicBezTo>
                    <a:cubicBezTo>
                      <a:pt x="0" y="39"/>
                      <a:pt x="0" y="39"/>
                      <a:pt x="0" y="39"/>
                    </a:cubicBezTo>
                    <a:lnTo>
                      <a:pt x="76" y="133"/>
                    </a:lnTo>
                    <a:close/>
                  </a:path>
                </a:pathLst>
              </a:custGeom>
              <a:solidFill>
                <a:srgbClr val="F0D0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772"/>
              <p:cNvSpPr>
                <a:spLocks/>
              </p:cNvSpPr>
              <p:nvPr/>
            </p:nvSpPr>
            <p:spPr bwMode="auto">
              <a:xfrm>
                <a:off x="3512344" y="2333625"/>
                <a:ext cx="728663" cy="1274763"/>
              </a:xfrm>
              <a:custGeom>
                <a:avLst/>
                <a:gdLst>
                  <a:gd name="T0" fmla="*/ 389 w 425"/>
                  <a:gd name="T1" fmla="*/ 0 h 743"/>
                  <a:gd name="T2" fmla="*/ 0 w 425"/>
                  <a:gd name="T3" fmla="*/ 728 h 743"/>
                  <a:gd name="T4" fmla="*/ 63 w 425"/>
                  <a:gd name="T5" fmla="*/ 743 h 743"/>
                  <a:gd name="T6" fmla="*/ 425 w 425"/>
                  <a:gd name="T7" fmla="*/ 53 h 743"/>
                  <a:gd name="T8" fmla="*/ 389 w 425"/>
                  <a:gd name="T9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5" h="743">
                    <a:moveTo>
                      <a:pt x="389" y="0"/>
                    </a:moveTo>
                    <a:cubicBezTo>
                      <a:pt x="389" y="0"/>
                      <a:pt x="72" y="285"/>
                      <a:pt x="0" y="728"/>
                    </a:cubicBezTo>
                    <a:cubicBezTo>
                      <a:pt x="63" y="743"/>
                      <a:pt x="63" y="743"/>
                      <a:pt x="63" y="743"/>
                    </a:cubicBezTo>
                    <a:cubicBezTo>
                      <a:pt x="63" y="743"/>
                      <a:pt x="81" y="384"/>
                      <a:pt x="425" y="53"/>
                    </a:cubicBezTo>
                    <a:lnTo>
                      <a:pt x="389" y="0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Freeform 773"/>
              <p:cNvSpPr>
                <a:spLocks/>
              </p:cNvSpPr>
              <p:nvPr/>
            </p:nvSpPr>
            <p:spPr bwMode="auto">
              <a:xfrm>
                <a:off x="3405982" y="4075113"/>
                <a:ext cx="50800" cy="34925"/>
              </a:xfrm>
              <a:custGeom>
                <a:avLst/>
                <a:gdLst>
                  <a:gd name="T0" fmla="*/ 0 w 29"/>
                  <a:gd name="T1" fmla="*/ 20 h 20"/>
                  <a:gd name="T2" fmla="*/ 29 w 29"/>
                  <a:gd name="T3" fmla="*/ 0 h 20"/>
                  <a:gd name="T4" fmla="*/ 3 w 29"/>
                  <a:gd name="T5" fmla="*/ 0 h 20"/>
                  <a:gd name="T6" fmla="*/ 0 w 29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20">
                    <a:moveTo>
                      <a:pt x="0" y="20"/>
                    </a:moveTo>
                    <a:cubicBezTo>
                      <a:pt x="0" y="20"/>
                      <a:pt x="12" y="19"/>
                      <a:pt x="29" y="0"/>
                    </a:cubicBezTo>
                    <a:cubicBezTo>
                      <a:pt x="29" y="0"/>
                      <a:pt x="16" y="6"/>
                      <a:pt x="3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7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04" name="文本框 203"/>
          <p:cNvSpPr txBox="1"/>
          <p:nvPr/>
        </p:nvSpPr>
        <p:spPr>
          <a:xfrm>
            <a:off x="1112838" y="2307100"/>
            <a:ext cx="100679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带上灯泡</a:t>
            </a:r>
            <a:endParaRPr lang="en-US" altLang="zh-CN" sz="13800" dirty="0" smtClean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1112838" y="2394429"/>
            <a:ext cx="100679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还有火力</a:t>
            </a:r>
            <a:endParaRPr lang="en-US" altLang="zh-CN" sz="13800" dirty="0" smtClean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1112838" y="2697662"/>
            <a:ext cx="100679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rgbClr val="EDBD0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准备前行</a:t>
            </a:r>
            <a:endParaRPr lang="en-US" altLang="zh-CN" sz="13800" dirty="0" smtClean="0">
              <a:solidFill>
                <a:srgbClr val="EDBD0F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pic>
        <p:nvPicPr>
          <p:cNvPr id="2" name="改编杨培安 - 我相信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07437" y="21880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2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"/>
    </mc:Choice>
    <mc:Fallback xmlns="">
      <p:transition spd="slow" advTm="1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35" presetClass="emph" presetSubtype="0" repeatCount="indefinite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1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1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8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35" presetClass="path" presetSubtype="0" accel="50000" decel="5000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1.04167E-6 -4.44444E-6 L -0.21367 -4.44444E-6 " pathEditMode="relative" rAng="0" ptsTypes="AA">
                                          <p:cBhvr>
                                            <p:cTn id="90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9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38" presetClass="entr" presetSubtype="0" accel="50000" fill="hold" grpId="0" nodeType="withEffect">
                                      <p:stCondLst>
                                        <p:cond delay="5500"/>
                                      </p:stCondLst>
                                      <p:iterate type="wd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99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1.25E-6 7.40741E-7 L -0.86406 -0.74676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203" y="-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accel="50000" decel="50000" fill="hold" grpId="1" nodeType="withEffect">
                                      <p:stCondLst>
                                        <p:cond delay="6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4.16667E-6 2.59259E-6 L -0.77787 -0.76366 " pathEditMode="relative" rAng="0" ptsTypes="AA">
                                          <p:cBhvr>
                                            <p:cTn id="10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893" y="-3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1" nodeType="withEffect" p14:presetBounceEnd="26000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110" dur="1250" fill="hold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111" dur="1250" fill="hold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" fill="hold" grpId="0" nodeType="withEffect" p14:presetBounceEnd="28000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1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4" fill="hold" grpId="2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250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250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ntr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1" fill="hold" grpId="0" nodeType="withEffect" p14:presetBounceEnd="28000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24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2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xit" presetSubtype="12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ntr" presetSubtype="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1" fill="hold" grpId="0" nodeType="withEffect" p14:presetBounceEnd="28000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34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35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2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1" fill="hold" grpId="0" nodeType="withEffect" p14:presetBounceEnd="28000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4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41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1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ntr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ntr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ntr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6" presetClass="emph" presetSubtype="0" repeatCount="indefinite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750" tmFilter="0, 0; .2, .5; .8, .5; 1, 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4" dur="375" autoRev="1" fill="hold"/>
                                            <p:tgtEl>
                                              <p:spTgt spid="2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6" presetClass="emph" presetSubtype="0" repeatCount="indefinite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6" dur="750" tmFilter="0, 0; .2, .5; .8, .5; 1, 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7" dur="375" autoRev="1" fill="hold"/>
                                            <p:tgtEl>
                                              <p:spTgt spid="2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6" presetClass="emph" presetSubtype="0" repeatCount="indefinite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9" dur="750" tmFilter="0, 0; .2, .5; .8, .5; 1, 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0" dur="375" autoRev="1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repeatCount="indefinite" autoRev="1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500" fill="hold"/>
                                            <p:tgtEl>
                                              <p:spTgt spid="2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52" grpId="0" animBg="1"/>
          <p:bldP spid="252" grpId="2" animBg="1"/>
          <p:bldP spid="253" grpId="0" animBg="1"/>
          <p:bldP spid="253" grpId="2" animBg="1"/>
          <p:bldP spid="254" grpId="0" animBg="1"/>
          <p:bldP spid="254" grpId="2" animBg="1"/>
          <p:bldP spid="7" grpId="0" animBg="1"/>
          <p:bldP spid="7" grpId="1" animBg="1"/>
          <p:bldP spid="18" grpId="0" animBg="1"/>
          <p:bldP spid="18" grpId="1" animBg="1"/>
          <p:bldP spid="19" grpId="0" animBg="1"/>
          <p:bldP spid="19" grpId="1" animBg="1"/>
          <p:bldP spid="21" grpId="0" animBg="1"/>
          <p:bldP spid="21" grpId="1" animBg="1"/>
          <p:bldP spid="22" grpId="0" animBg="1"/>
          <p:bldP spid="22" grpId="1" animBg="1"/>
          <p:bldP spid="50" grpId="0" animBg="1"/>
          <p:bldP spid="50" grpId="1" animBg="1"/>
          <p:bldP spid="50" grpId="2" animBg="1"/>
          <p:bldP spid="54" grpId="0"/>
          <p:bldP spid="54" grpId="1"/>
          <p:bldP spid="55" grpId="0"/>
          <p:bldP spid="55" grpId="1"/>
          <p:bldP spid="56" grpId="1" build="allAtOnce"/>
          <p:bldP spid="56" grpId="2" build="allAtOnce"/>
          <p:bldP spid="204" grpId="0"/>
          <p:bldP spid="204" grpId="2"/>
          <p:bldP spid="251" grpId="0"/>
          <p:bldP spid="251" grpId="1"/>
          <p:bldP spid="2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35" presetClass="emph" presetSubtype="0" repeatCount="indefinite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22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35" presetClass="emph" presetSubtype="0" repeatCount="indefinite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4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6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2" presetClass="exit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2" presetClass="exit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7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7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21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1" presetClass="exit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8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35" presetClass="path" presetSubtype="0" accel="50000" decel="5000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1.04167E-6 -4.44444E-6 L -0.21367 -4.44444E-6 " pathEditMode="relative" rAng="0" ptsTypes="AA">
                                          <p:cBhvr>
                                            <p:cTn id="90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6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9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38" presetClass="entr" presetSubtype="0" accel="50000" fill="hold" grpId="0" nodeType="withEffect">
                                      <p:stCondLst>
                                        <p:cond delay="5500"/>
                                      </p:stCondLst>
                                      <p:iterate type="wd">
                                        <p:tmPct val="5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set>
                                          <p:cBhvr>
                                            <p:cTn id="99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o>
                                            <p:strVal val="-45.0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14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45"/>
                                              </p:val>
                                            </p:tav>
                                            <p:tav tm="69900">
                                              <p:val>
                                                <p:fltVal val="4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14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9" decel="50000" autoRev="1" fill="hold">
                                              <p:stCondLst>
                                                <p:cond delay="114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(0.354*#ppt_w-0.172*#ppt_h)-#ppt_h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4" fill="hold">
                                              <p:stCondLst>
                                                <p:cond delay="216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(0.354*#ppt_w-0.172*#ppt_h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accel="50000" decel="50000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animMotion origin="layout" path="M 1.25E-6 7.40741E-7 L -0.86406 -0.74676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203" y="-37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42" presetClass="path" presetSubtype="0" accel="50000" decel="50000" fill="hold" grpId="1" nodeType="withEffect">
                                      <p:stCondLst>
                                        <p:cond delay="625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animMotion origin="layout" path="M 4.16667E-6 2.59259E-6 L -0.77787 -0.76366 " pathEditMode="relative" rAng="0" ptsTypes="AA">
                                          <p:cBhvr>
                                            <p:cTn id="10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893" y="-38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250" fill="hold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250" fill="hold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1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4" fill="hold" grpId="2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250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250"/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ntr" presetSubtype="0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1" fill="hold" grpId="0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xit" presetSubtype="12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ntr" presetSubtype="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1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2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1" fill="hold" grpId="0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500" fill="hold"/>
                                            <p:tgtEl>
                                              <p:spTgt spid="2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1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ntr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ntr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ntr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1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26" presetClass="emph" presetSubtype="0" repeatCount="indefinite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750" tmFilter="0, 0; .2, .5; .8, .5; 1, 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4" dur="375" autoRev="1" fill="hold"/>
                                            <p:tgtEl>
                                              <p:spTgt spid="25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26" presetClass="emph" presetSubtype="0" repeatCount="indefinite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6" dur="750" tmFilter="0, 0; .2, .5; .8, .5; 1, 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57" dur="375" autoRev="1" fill="hold"/>
                                            <p:tgtEl>
                                              <p:spTgt spid="25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6" presetClass="emph" presetSubtype="0" repeatCount="indefinite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9" dur="750" tmFilter="0, 0; .2, .5; .8, .5; 1, 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0" dur="375" autoRev="1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repeatCount="indefinite" autoRev="1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500" fill="hold"/>
                                            <p:tgtEl>
                                              <p:spTgt spid="2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4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52" grpId="0" animBg="1"/>
          <p:bldP spid="252" grpId="2" animBg="1"/>
          <p:bldP spid="253" grpId="0" animBg="1"/>
          <p:bldP spid="253" grpId="2" animBg="1"/>
          <p:bldP spid="254" grpId="0" animBg="1"/>
          <p:bldP spid="254" grpId="2" animBg="1"/>
          <p:bldP spid="7" grpId="0" animBg="1"/>
          <p:bldP spid="7" grpId="1" animBg="1"/>
          <p:bldP spid="18" grpId="0" animBg="1"/>
          <p:bldP spid="18" grpId="1" animBg="1"/>
          <p:bldP spid="19" grpId="0" animBg="1"/>
          <p:bldP spid="19" grpId="1" animBg="1"/>
          <p:bldP spid="21" grpId="0" animBg="1"/>
          <p:bldP spid="21" grpId="1" animBg="1"/>
          <p:bldP spid="22" grpId="0" animBg="1"/>
          <p:bldP spid="22" grpId="1" animBg="1"/>
          <p:bldP spid="50" grpId="0" animBg="1"/>
          <p:bldP spid="50" grpId="1" animBg="1"/>
          <p:bldP spid="50" grpId="2" animBg="1"/>
          <p:bldP spid="54" grpId="0"/>
          <p:bldP spid="54" grpId="1"/>
          <p:bldP spid="55" grpId="0"/>
          <p:bldP spid="55" grpId="1"/>
          <p:bldP spid="56" grpId="1" build="allAtOnce"/>
          <p:bldP spid="56" grpId="2" build="allAtOnce"/>
          <p:bldP spid="204" grpId="0"/>
          <p:bldP spid="204" grpId="2"/>
          <p:bldP spid="251" grpId="0"/>
          <p:bldP spid="251" grpId="1"/>
          <p:bldP spid="260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2891</TotalTime>
  <Words>68</Words>
  <Application>Microsoft Office PowerPoint</Application>
  <PresentationFormat>自定义</PresentationFormat>
  <Paragraphs>36</Paragraphs>
  <Slides>10</Slides>
  <Notes>3</Notes>
  <HiddenSlides>0</HiddenSlides>
  <MMClips>7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mingxh</dc:creator>
  <cp:lastModifiedBy>pc</cp:lastModifiedBy>
  <cp:revision>153</cp:revision>
  <dcterms:created xsi:type="dcterms:W3CDTF">2015-04-08T04:25:19Z</dcterms:created>
  <dcterms:modified xsi:type="dcterms:W3CDTF">2015-07-13T06:31:34Z</dcterms:modified>
</cp:coreProperties>
</file>